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3"/>
  </p:notesMasterIdLst>
  <p:sldIdLst>
    <p:sldId id="367" r:id="rId5"/>
    <p:sldId id="385" r:id="rId6"/>
    <p:sldId id="386" r:id="rId7"/>
    <p:sldId id="258" r:id="rId8"/>
    <p:sldId id="277" r:id="rId9"/>
    <p:sldId id="290" r:id="rId10"/>
    <p:sldId id="310" r:id="rId11"/>
    <p:sldId id="281" r:id="rId12"/>
    <p:sldId id="280" r:id="rId13"/>
    <p:sldId id="316" r:id="rId14"/>
    <p:sldId id="279" r:id="rId15"/>
    <p:sldId id="259" r:id="rId16"/>
    <p:sldId id="282" r:id="rId17"/>
    <p:sldId id="283" r:id="rId18"/>
    <p:sldId id="262" r:id="rId19"/>
    <p:sldId id="401" r:id="rId20"/>
    <p:sldId id="402" r:id="rId21"/>
    <p:sldId id="400" r:id="rId22"/>
    <p:sldId id="264" r:id="rId23"/>
    <p:sldId id="388" r:id="rId24"/>
    <p:sldId id="387" r:id="rId25"/>
    <p:sldId id="389" r:id="rId26"/>
    <p:sldId id="322" r:id="rId27"/>
    <p:sldId id="390" r:id="rId28"/>
    <p:sldId id="391" r:id="rId29"/>
    <p:sldId id="392" r:id="rId30"/>
    <p:sldId id="393" r:id="rId31"/>
    <p:sldId id="394" r:id="rId32"/>
    <p:sldId id="344" r:id="rId33"/>
    <p:sldId id="345" r:id="rId34"/>
    <p:sldId id="312" r:id="rId35"/>
    <p:sldId id="346" r:id="rId36"/>
    <p:sldId id="314" r:id="rId37"/>
    <p:sldId id="347" r:id="rId38"/>
    <p:sldId id="348" r:id="rId39"/>
    <p:sldId id="349" r:id="rId40"/>
    <p:sldId id="318" r:id="rId41"/>
    <p:sldId id="319" r:id="rId42"/>
    <p:sldId id="395" r:id="rId43"/>
    <p:sldId id="273" r:id="rId44"/>
    <p:sldId id="396" r:id="rId45"/>
    <p:sldId id="350" r:id="rId46"/>
    <p:sldId id="351" r:id="rId47"/>
    <p:sldId id="275" r:id="rId48"/>
    <p:sldId id="371" r:id="rId49"/>
    <p:sldId id="373" r:id="rId50"/>
    <p:sldId id="374" r:id="rId51"/>
    <p:sldId id="381" r:id="rId52"/>
    <p:sldId id="376" r:id="rId53"/>
    <p:sldId id="368" r:id="rId54"/>
    <p:sldId id="375" r:id="rId55"/>
    <p:sldId id="369" r:id="rId56"/>
    <p:sldId id="377" r:id="rId57"/>
    <p:sldId id="379" r:id="rId58"/>
    <p:sldId id="380" r:id="rId59"/>
    <p:sldId id="382" r:id="rId60"/>
    <p:sldId id="383" r:id="rId61"/>
    <p:sldId id="378" r:id="rId62"/>
    <p:sldId id="358" r:id="rId63"/>
    <p:sldId id="359" r:id="rId64"/>
    <p:sldId id="360" r:id="rId65"/>
    <p:sldId id="361" r:id="rId66"/>
    <p:sldId id="362" r:id="rId67"/>
    <p:sldId id="276" r:id="rId68"/>
    <p:sldId id="363" r:id="rId69"/>
    <p:sldId id="398" r:id="rId70"/>
    <p:sldId id="278" r:id="rId71"/>
    <p:sldId id="384" r:id="rId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8487B-47EF-01F6-E8EB-933D9A799C13}" v="58" dt="2024-05-22T09:45:51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/>
    <p:restoredTop sz="95288"/>
  </p:normalViewPr>
  <p:slideViewPr>
    <p:cSldViewPr snapToGrid="0" snapToObjects="1">
      <p:cViewPr varScale="1">
        <p:scale>
          <a:sx n="92" d="100"/>
          <a:sy n="92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393-4C1E-4F16-B3C6-42BCB32D5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026EEF-1CDC-466D-9D09-A6A76380D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Molekula</a:t>
          </a:r>
          <a:r>
            <a:rPr lang="cs-CZ" sz="1600" dirty="0"/>
            <a:t> </a:t>
          </a:r>
          <a:r>
            <a:rPr lang="cs-CZ" sz="1600" b="1" dirty="0"/>
            <a:t>a její stav </a:t>
          </a:r>
          <a:r>
            <a:rPr lang="cs-CZ" sz="1600" dirty="0"/>
            <a:t>(mutace DNA, hodnota exprese </a:t>
          </a:r>
          <a:r>
            <a:rPr lang="cs-CZ" sz="1600" dirty="0" err="1"/>
            <a:t>miRNA</a:t>
          </a:r>
          <a:r>
            <a:rPr lang="cs-CZ" sz="1600" dirty="0"/>
            <a:t>, zvýšená hladina proteinu…)</a:t>
          </a:r>
          <a:endParaRPr lang="en-US" sz="1600" dirty="0"/>
        </a:p>
      </dgm:t>
    </dgm:pt>
    <dgm:pt modelId="{AA6A2998-26CA-42C3-B4E9-E551C9D3889E}" type="parTrans" cxnId="{CB67C051-8B03-42F6-99A3-2B45DA106C9D}">
      <dgm:prSet/>
      <dgm:spPr/>
      <dgm:t>
        <a:bodyPr/>
        <a:lstStyle/>
        <a:p>
          <a:endParaRPr lang="en-US"/>
        </a:p>
      </dgm:t>
    </dgm:pt>
    <dgm:pt modelId="{8B5FFA97-0D8D-4061-AE60-1E3424B9894B}" type="sibTrans" cxnId="{CB67C051-8B03-42F6-99A3-2B45DA106C9D}">
      <dgm:prSet/>
      <dgm:spPr/>
      <dgm:t>
        <a:bodyPr/>
        <a:lstStyle/>
        <a:p>
          <a:endParaRPr lang="en-US"/>
        </a:p>
      </dgm:t>
    </dgm:pt>
    <dgm:pt modelId="{DFF8810E-C931-4118-B001-88BA4E5AB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Aktivita buněk </a:t>
          </a:r>
          <a:r>
            <a:rPr lang="cs-CZ" sz="1600" dirty="0"/>
            <a:t>v konkrétních oblastech (lymfocyty v invazivním frontu nádoru)</a:t>
          </a:r>
          <a:endParaRPr lang="en-US" sz="1600" dirty="0"/>
        </a:p>
      </dgm:t>
    </dgm:pt>
    <dgm:pt modelId="{8BE83ED4-6A9A-4370-BF97-81A8D7A3FE1D}" type="parTrans" cxnId="{6218E90D-DCEC-4D3D-9DC4-502AE1C91954}">
      <dgm:prSet/>
      <dgm:spPr/>
      <dgm:t>
        <a:bodyPr/>
        <a:lstStyle/>
        <a:p>
          <a:endParaRPr lang="en-US"/>
        </a:p>
      </dgm:t>
    </dgm:pt>
    <dgm:pt modelId="{173F16D8-A40F-4570-9487-41020B6272D1}" type="sibTrans" cxnId="{6218E90D-DCEC-4D3D-9DC4-502AE1C91954}">
      <dgm:prSet/>
      <dgm:spPr/>
      <dgm:t>
        <a:bodyPr/>
        <a:lstStyle/>
        <a:p>
          <a:endParaRPr lang="en-US"/>
        </a:p>
      </dgm:t>
    </dgm:pt>
    <dgm:pt modelId="{F2916767-3E4F-462C-A6FF-E4CA967D5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Přítomnost mikroorganizmu</a:t>
          </a:r>
          <a:endParaRPr lang="en-US" sz="1600" b="1" dirty="0"/>
        </a:p>
      </dgm:t>
    </dgm:pt>
    <dgm:pt modelId="{D47372F4-841C-4792-BD1F-06A02BBDBEC9}" type="parTrans" cxnId="{8B3FBA49-6532-41E0-92DB-D23872630289}">
      <dgm:prSet/>
      <dgm:spPr/>
      <dgm:t>
        <a:bodyPr/>
        <a:lstStyle/>
        <a:p>
          <a:endParaRPr lang="en-US"/>
        </a:p>
      </dgm:t>
    </dgm:pt>
    <dgm:pt modelId="{900A31B4-8412-45EC-A030-044F3E453BF4}" type="sibTrans" cxnId="{8B3FBA49-6532-41E0-92DB-D23872630289}">
      <dgm:prSet/>
      <dgm:spPr/>
      <dgm:t>
        <a:bodyPr/>
        <a:lstStyle/>
        <a:p>
          <a:endParaRPr lang="en-US"/>
        </a:p>
      </dgm:t>
    </dgm:pt>
    <dgm:pt modelId="{357879DD-90EA-4964-B6F1-F727E23E6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Proces</a:t>
          </a:r>
          <a:r>
            <a:rPr lang="cs-CZ" sz="1600" dirty="0"/>
            <a:t> (zvýšená proliferace, přítomnost </a:t>
          </a:r>
          <a:r>
            <a:rPr lang="cs-CZ" sz="1600" dirty="0" err="1"/>
            <a:t>stromální</a:t>
          </a:r>
          <a:r>
            <a:rPr lang="cs-CZ" sz="1600" dirty="0"/>
            <a:t> reakce v nádoru, …)</a:t>
          </a:r>
          <a:endParaRPr lang="en-US" sz="1600" dirty="0"/>
        </a:p>
      </dgm:t>
    </dgm:pt>
    <dgm:pt modelId="{09A8E194-14E6-4524-8FDB-322301F11D58}" type="parTrans" cxnId="{6284BC09-95C6-46A7-8180-E71B7956609A}">
      <dgm:prSet/>
      <dgm:spPr/>
      <dgm:t>
        <a:bodyPr/>
        <a:lstStyle/>
        <a:p>
          <a:endParaRPr lang="en-US"/>
        </a:p>
      </dgm:t>
    </dgm:pt>
    <dgm:pt modelId="{0D04F6EC-638E-4434-8F98-BCB384588B2F}" type="sibTrans" cxnId="{6284BC09-95C6-46A7-8180-E71B7956609A}">
      <dgm:prSet/>
      <dgm:spPr/>
      <dgm:t>
        <a:bodyPr/>
        <a:lstStyle/>
        <a:p>
          <a:endParaRPr lang="en-US"/>
        </a:p>
      </dgm:t>
    </dgm:pt>
    <dgm:pt modelId="{88949182-FFC4-4D22-BBB0-8CB5B8EFAD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.... </a:t>
          </a:r>
          <a:endParaRPr lang="en-US" dirty="0"/>
        </a:p>
      </dgm:t>
    </dgm:pt>
    <dgm:pt modelId="{D34520D0-5043-4AF1-B383-C17C4F7FC18E}" type="parTrans" cxnId="{2A834EBF-92DB-41A2-9323-E0F12570BC94}">
      <dgm:prSet/>
      <dgm:spPr/>
      <dgm:t>
        <a:bodyPr/>
        <a:lstStyle/>
        <a:p>
          <a:endParaRPr lang="en-US"/>
        </a:p>
      </dgm:t>
    </dgm:pt>
    <dgm:pt modelId="{C42A30A8-7BCB-4D29-BE9D-CD6A9CE51FB1}" type="sibTrans" cxnId="{2A834EBF-92DB-41A2-9323-E0F12570BC94}">
      <dgm:prSet/>
      <dgm:spPr/>
      <dgm:t>
        <a:bodyPr/>
        <a:lstStyle/>
        <a:p>
          <a:endParaRPr lang="en-US"/>
        </a:p>
      </dgm:t>
    </dgm:pt>
    <dgm:pt modelId="{2EBE6527-2774-4EAB-895C-EE411FE09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dirty="0">
            <a:solidFill>
              <a:srgbClr val="FF0000"/>
            </a:solidFill>
          </a:endParaRPr>
        </a:p>
      </dgm:t>
    </dgm:pt>
    <dgm:pt modelId="{C2573D99-D652-413C-BB4B-513848BE718D}" type="parTrans" cxnId="{382FD474-F25E-4EDC-AC01-25976738F9E7}">
      <dgm:prSet/>
      <dgm:spPr/>
      <dgm:t>
        <a:bodyPr/>
        <a:lstStyle/>
        <a:p>
          <a:endParaRPr lang="en-US"/>
        </a:p>
      </dgm:t>
    </dgm:pt>
    <dgm:pt modelId="{823CEAB4-2B38-4D20-ACD4-FE2196D319CC}" type="sibTrans" cxnId="{382FD474-F25E-4EDC-AC01-25976738F9E7}">
      <dgm:prSet/>
      <dgm:spPr/>
      <dgm:t>
        <a:bodyPr/>
        <a:lstStyle/>
        <a:p>
          <a:endParaRPr lang="en-US"/>
        </a:p>
      </dgm:t>
    </dgm:pt>
    <dgm:pt modelId="{2B747EBB-875A-46DD-93B4-2AB444346CA1}" type="pres">
      <dgm:prSet presAssocID="{43F49393-4C1E-4F16-B3C6-42BCB32D5CD7}" presName="root" presStyleCnt="0">
        <dgm:presLayoutVars>
          <dgm:dir/>
          <dgm:resizeHandles val="exact"/>
        </dgm:presLayoutVars>
      </dgm:prSet>
      <dgm:spPr/>
    </dgm:pt>
    <dgm:pt modelId="{CF276B63-EF5E-4C1A-BB83-2E7FD91F3B76}" type="pres">
      <dgm:prSet presAssocID="{0B026EEF-1CDC-466D-9D09-A6A76380D43D}" presName="compNode" presStyleCnt="0"/>
      <dgm:spPr/>
    </dgm:pt>
    <dgm:pt modelId="{F97C35E4-A9AF-4EC0-AD50-6B0A80969FB7}" type="pres">
      <dgm:prSet presAssocID="{0B026EEF-1CDC-466D-9D09-A6A76380D4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E9BA28D-BA17-4AF5-B6DF-94C6472F6A7A}" type="pres">
      <dgm:prSet presAssocID="{0B026EEF-1CDC-466D-9D09-A6A76380D43D}" presName="spaceRect" presStyleCnt="0"/>
      <dgm:spPr/>
    </dgm:pt>
    <dgm:pt modelId="{6FA8737A-3B90-4714-9CD0-E0D1A8C2C03F}" type="pres">
      <dgm:prSet presAssocID="{0B026EEF-1CDC-466D-9D09-A6A76380D43D}" presName="textRect" presStyleLbl="revTx" presStyleIdx="0" presStyleCnt="6">
        <dgm:presLayoutVars>
          <dgm:chMax val="1"/>
          <dgm:chPref val="1"/>
        </dgm:presLayoutVars>
      </dgm:prSet>
      <dgm:spPr/>
    </dgm:pt>
    <dgm:pt modelId="{87CA5853-2966-451E-A58D-E4ECA10E29FC}" type="pres">
      <dgm:prSet presAssocID="{8B5FFA97-0D8D-4061-AE60-1E3424B9894B}" presName="sibTrans" presStyleCnt="0"/>
      <dgm:spPr/>
    </dgm:pt>
    <dgm:pt modelId="{3719833D-1567-45CA-A065-D23EDBBFC6A6}" type="pres">
      <dgm:prSet presAssocID="{DFF8810E-C931-4118-B001-88BA4E5AB732}" presName="compNode" presStyleCnt="0"/>
      <dgm:spPr/>
    </dgm:pt>
    <dgm:pt modelId="{45A50F0D-2E36-4EFE-8B41-B7B9B0E487C1}" type="pres">
      <dgm:prSet presAssocID="{DFF8810E-C931-4118-B001-88BA4E5AB7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EBE0BA0-1AAB-4C5A-BFAF-6465046063CA}" type="pres">
      <dgm:prSet presAssocID="{DFF8810E-C931-4118-B001-88BA4E5AB732}" presName="spaceRect" presStyleCnt="0"/>
      <dgm:spPr/>
    </dgm:pt>
    <dgm:pt modelId="{B97B1602-F7E8-4DCB-84B9-FD07D7A64E19}" type="pres">
      <dgm:prSet presAssocID="{DFF8810E-C931-4118-B001-88BA4E5AB732}" presName="textRect" presStyleLbl="revTx" presStyleIdx="1" presStyleCnt="6">
        <dgm:presLayoutVars>
          <dgm:chMax val="1"/>
          <dgm:chPref val="1"/>
        </dgm:presLayoutVars>
      </dgm:prSet>
      <dgm:spPr/>
    </dgm:pt>
    <dgm:pt modelId="{E3AFBEA0-B9F6-418C-B9BA-4CB852C37D1F}" type="pres">
      <dgm:prSet presAssocID="{173F16D8-A40F-4570-9487-41020B6272D1}" presName="sibTrans" presStyleCnt="0"/>
      <dgm:spPr/>
    </dgm:pt>
    <dgm:pt modelId="{43EB255E-BB23-4647-99E1-467AE0906A3D}" type="pres">
      <dgm:prSet presAssocID="{F2916767-3E4F-462C-A6FF-E4CA967D58D2}" presName="compNode" presStyleCnt="0"/>
      <dgm:spPr/>
    </dgm:pt>
    <dgm:pt modelId="{FB6E96BE-27EA-41F4-9C25-F78F46EC9629}" type="pres">
      <dgm:prSet presAssocID="{F2916767-3E4F-462C-A6FF-E4CA967D58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FB6ADC-4C66-485A-A6C8-7E3CFF335575}" type="pres">
      <dgm:prSet presAssocID="{F2916767-3E4F-462C-A6FF-E4CA967D58D2}" presName="spaceRect" presStyleCnt="0"/>
      <dgm:spPr/>
    </dgm:pt>
    <dgm:pt modelId="{C7AB1A41-786B-4AD4-A777-C6E463419E0A}" type="pres">
      <dgm:prSet presAssocID="{F2916767-3E4F-462C-A6FF-E4CA967D58D2}" presName="textRect" presStyleLbl="revTx" presStyleIdx="2" presStyleCnt="6">
        <dgm:presLayoutVars>
          <dgm:chMax val="1"/>
          <dgm:chPref val="1"/>
        </dgm:presLayoutVars>
      </dgm:prSet>
      <dgm:spPr/>
    </dgm:pt>
    <dgm:pt modelId="{1D4D3FD8-06C5-4370-BC69-ED9D267868C4}" type="pres">
      <dgm:prSet presAssocID="{900A31B4-8412-45EC-A030-044F3E453BF4}" presName="sibTrans" presStyleCnt="0"/>
      <dgm:spPr/>
    </dgm:pt>
    <dgm:pt modelId="{FAC9A26C-8118-41D3-A53A-4736CEA8F7E2}" type="pres">
      <dgm:prSet presAssocID="{357879DD-90EA-4964-B6F1-F727E23E69B5}" presName="compNode" presStyleCnt="0"/>
      <dgm:spPr/>
    </dgm:pt>
    <dgm:pt modelId="{AB665059-7A45-4370-AD8E-B020A4F4571A}" type="pres">
      <dgm:prSet presAssocID="{357879DD-90EA-4964-B6F1-F727E23E69B5}" presName="iconRect" presStyleLbl="node1" presStyleIdx="3" presStyleCnt="6" custLinFactNeighborX="-185" custLinFactNeighborY="81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89C7D8-4FFE-452A-AF98-1FCCDAD29D4D}" type="pres">
      <dgm:prSet presAssocID="{357879DD-90EA-4964-B6F1-F727E23E69B5}" presName="spaceRect" presStyleCnt="0"/>
      <dgm:spPr/>
    </dgm:pt>
    <dgm:pt modelId="{20589967-8478-4E1B-A1C9-8254B962DCFB}" type="pres">
      <dgm:prSet presAssocID="{357879DD-90EA-4964-B6F1-F727E23E69B5}" presName="textRect" presStyleLbl="revTx" presStyleIdx="3" presStyleCnt="6" custLinFactNeighborX="-1638" custLinFactNeighborY="-2152">
        <dgm:presLayoutVars>
          <dgm:chMax val="1"/>
          <dgm:chPref val="1"/>
        </dgm:presLayoutVars>
      </dgm:prSet>
      <dgm:spPr/>
    </dgm:pt>
    <dgm:pt modelId="{F3D1F9C2-2C45-434E-A170-7AD40B74C755}" type="pres">
      <dgm:prSet presAssocID="{0D04F6EC-638E-4434-8F98-BCB384588B2F}" presName="sibTrans" presStyleCnt="0"/>
      <dgm:spPr/>
    </dgm:pt>
    <dgm:pt modelId="{8DEB0A0F-842B-4981-A4BE-EC323C524758}" type="pres">
      <dgm:prSet presAssocID="{88949182-FFC4-4D22-BBB0-8CB5B8EFAD8F}" presName="compNode" presStyleCnt="0"/>
      <dgm:spPr/>
    </dgm:pt>
    <dgm:pt modelId="{899BA070-B14D-4484-85D3-3372275B0E07}" type="pres">
      <dgm:prSet presAssocID="{88949182-FFC4-4D22-BBB0-8CB5B8EFA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32428A-3443-472E-8C4E-8D331D648857}" type="pres">
      <dgm:prSet presAssocID="{88949182-FFC4-4D22-BBB0-8CB5B8EFAD8F}" presName="spaceRect" presStyleCnt="0"/>
      <dgm:spPr/>
    </dgm:pt>
    <dgm:pt modelId="{9E1084BB-A6A7-4FB8-BA4B-2C8E52685849}" type="pres">
      <dgm:prSet presAssocID="{88949182-FFC4-4D22-BBB0-8CB5B8EFAD8F}" presName="textRect" presStyleLbl="revTx" presStyleIdx="4" presStyleCnt="6">
        <dgm:presLayoutVars>
          <dgm:chMax val="1"/>
          <dgm:chPref val="1"/>
        </dgm:presLayoutVars>
      </dgm:prSet>
      <dgm:spPr/>
    </dgm:pt>
    <dgm:pt modelId="{6217F779-3C1F-4F89-916A-0584EB977201}" type="pres">
      <dgm:prSet presAssocID="{C42A30A8-7BCB-4D29-BE9D-CD6A9CE51FB1}" presName="sibTrans" presStyleCnt="0"/>
      <dgm:spPr/>
    </dgm:pt>
    <dgm:pt modelId="{AF268FE0-CD6F-47B8-8770-DE46654C2A67}" type="pres">
      <dgm:prSet presAssocID="{2EBE6527-2774-4EAB-895C-EE411FE09639}" presName="compNode" presStyleCnt="0"/>
      <dgm:spPr/>
    </dgm:pt>
    <dgm:pt modelId="{35A24CB7-3673-49FE-8F0C-D80D01DB6B5C}" type="pres">
      <dgm:prSet presAssocID="{2EBE6527-2774-4EAB-895C-EE411FE096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D0724E9-50DB-447B-93E7-8F359338AC20}" type="pres">
      <dgm:prSet presAssocID="{2EBE6527-2774-4EAB-895C-EE411FE09639}" presName="spaceRect" presStyleCnt="0"/>
      <dgm:spPr/>
    </dgm:pt>
    <dgm:pt modelId="{047B6282-E1C0-42CE-9E9A-7F420E42B722}" type="pres">
      <dgm:prSet presAssocID="{2EBE6527-2774-4EAB-895C-EE411FE096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84BC09-95C6-46A7-8180-E71B7956609A}" srcId="{43F49393-4C1E-4F16-B3C6-42BCB32D5CD7}" destId="{357879DD-90EA-4964-B6F1-F727E23E69B5}" srcOrd="3" destOrd="0" parTransId="{09A8E194-14E6-4524-8FDB-322301F11D58}" sibTransId="{0D04F6EC-638E-4434-8F98-BCB384588B2F}"/>
    <dgm:cxn modelId="{6218E90D-DCEC-4D3D-9DC4-502AE1C91954}" srcId="{43F49393-4C1E-4F16-B3C6-42BCB32D5CD7}" destId="{DFF8810E-C931-4118-B001-88BA4E5AB732}" srcOrd="1" destOrd="0" parTransId="{8BE83ED4-6A9A-4370-BF97-81A8D7A3FE1D}" sibTransId="{173F16D8-A40F-4570-9487-41020B6272D1}"/>
    <dgm:cxn modelId="{A5B6031C-3BA7-1D46-9855-92AFA985C3EF}" type="presOf" srcId="{43F49393-4C1E-4F16-B3C6-42BCB32D5CD7}" destId="{2B747EBB-875A-46DD-93B4-2AB444346CA1}" srcOrd="0" destOrd="0" presId="urn:microsoft.com/office/officeart/2018/2/layout/IconLabelList"/>
    <dgm:cxn modelId="{3BEFAE5C-1488-3F48-8069-40CAD74F19E3}" type="presOf" srcId="{F2916767-3E4F-462C-A6FF-E4CA967D58D2}" destId="{C7AB1A41-786B-4AD4-A777-C6E463419E0A}" srcOrd="0" destOrd="0" presId="urn:microsoft.com/office/officeart/2018/2/layout/IconLabelList"/>
    <dgm:cxn modelId="{CF20B363-3085-854C-ACFF-1FEE09E3FC3C}" type="presOf" srcId="{88949182-FFC4-4D22-BBB0-8CB5B8EFAD8F}" destId="{9E1084BB-A6A7-4FB8-BA4B-2C8E52685849}" srcOrd="0" destOrd="0" presId="urn:microsoft.com/office/officeart/2018/2/layout/IconLabelList"/>
    <dgm:cxn modelId="{8B3FBA49-6532-41E0-92DB-D23872630289}" srcId="{43F49393-4C1E-4F16-B3C6-42BCB32D5CD7}" destId="{F2916767-3E4F-462C-A6FF-E4CA967D58D2}" srcOrd="2" destOrd="0" parTransId="{D47372F4-841C-4792-BD1F-06A02BBDBEC9}" sibTransId="{900A31B4-8412-45EC-A030-044F3E453BF4}"/>
    <dgm:cxn modelId="{E3D7D369-8891-EF49-A406-745C127CEDC6}" type="presOf" srcId="{357879DD-90EA-4964-B6F1-F727E23E69B5}" destId="{20589967-8478-4E1B-A1C9-8254B962DCFB}" srcOrd="0" destOrd="0" presId="urn:microsoft.com/office/officeart/2018/2/layout/IconLabelList"/>
    <dgm:cxn modelId="{9570416D-0E47-0A44-9074-D1C16D464916}" type="presOf" srcId="{DFF8810E-C931-4118-B001-88BA4E5AB732}" destId="{B97B1602-F7E8-4DCB-84B9-FD07D7A64E19}" srcOrd="0" destOrd="0" presId="urn:microsoft.com/office/officeart/2018/2/layout/IconLabelList"/>
    <dgm:cxn modelId="{CB67C051-8B03-42F6-99A3-2B45DA106C9D}" srcId="{43F49393-4C1E-4F16-B3C6-42BCB32D5CD7}" destId="{0B026EEF-1CDC-466D-9D09-A6A76380D43D}" srcOrd="0" destOrd="0" parTransId="{AA6A2998-26CA-42C3-B4E9-E551C9D3889E}" sibTransId="{8B5FFA97-0D8D-4061-AE60-1E3424B9894B}"/>
    <dgm:cxn modelId="{382FD474-F25E-4EDC-AC01-25976738F9E7}" srcId="{43F49393-4C1E-4F16-B3C6-42BCB32D5CD7}" destId="{2EBE6527-2774-4EAB-895C-EE411FE09639}" srcOrd="5" destOrd="0" parTransId="{C2573D99-D652-413C-BB4B-513848BE718D}" sibTransId="{823CEAB4-2B38-4D20-ACD4-FE2196D319CC}"/>
    <dgm:cxn modelId="{D6B69891-1A77-6641-A358-673A8FECB3D1}" type="presOf" srcId="{0B026EEF-1CDC-466D-9D09-A6A76380D43D}" destId="{6FA8737A-3B90-4714-9CD0-E0D1A8C2C03F}" srcOrd="0" destOrd="0" presId="urn:microsoft.com/office/officeart/2018/2/layout/IconLabelList"/>
    <dgm:cxn modelId="{43AF66A8-54E9-7A48-9EF4-A416C66CA592}" type="presOf" srcId="{2EBE6527-2774-4EAB-895C-EE411FE09639}" destId="{047B6282-E1C0-42CE-9E9A-7F420E42B722}" srcOrd="0" destOrd="0" presId="urn:microsoft.com/office/officeart/2018/2/layout/IconLabelList"/>
    <dgm:cxn modelId="{2A834EBF-92DB-41A2-9323-E0F12570BC94}" srcId="{43F49393-4C1E-4F16-B3C6-42BCB32D5CD7}" destId="{88949182-FFC4-4D22-BBB0-8CB5B8EFAD8F}" srcOrd="4" destOrd="0" parTransId="{D34520D0-5043-4AF1-B383-C17C4F7FC18E}" sibTransId="{C42A30A8-7BCB-4D29-BE9D-CD6A9CE51FB1}"/>
    <dgm:cxn modelId="{8ED21276-D487-FE41-B727-F3039F14DA1B}" type="presParOf" srcId="{2B747EBB-875A-46DD-93B4-2AB444346CA1}" destId="{CF276B63-EF5E-4C1A-BB83-2E7FD91F3B76}" srcOrd="0" destOrd="0" presId="urn:microsoft.com/office/officeart/2018/2/layout/IconLabelList"/>
    <dgm:cxn modelId="{0AB4335D-F720-BA4B-9046-B6E1B4136FF9}" type="presParOf" srcId="{CF276B63-EF5E-4C1A-BB83-2E7FD91F3B76}" destId="{F97C35E4-A9AF-4EC0-AD50-6B0A80969FB7}" srcOrd="0" destOrd="0" presId="urn:microsoft.com/office/officeart/2018/2/layout/IconLabelList"/>
    <dgm:cxn modelId="{81D95C85-89EB-4F44-B50E-94A9E72ADD1E}" type="presParOf" srcId="{CF276B63-EF5E-4C1A-BB83-2E7FD91F3B76}" destId="{1E9BA28D-BA17-4AF5-B6DF-94C6472F6A7A}" srcOrd="1" destOrd="0" presId="urn:microsoft.com/office/officeart/2018/2/layout/IconLabelList"/>
    <dgm:cxn modelId="{FF442DF9-1584-6047-8C6C-8B22C5D8BD4E}" type="presParOf" srcId="{CF276B63-EF5E-4C1A-BB83-2E7FD91F3B76}" destId="{6FA8737A-3B90-4714-9CD0-E0D1A8C2C03F}" srcOrd="2" destOrd="0" presId="urn:microsoft.com/office/officeart/2018/2/layout/IconLabelList"/>
    <dgm:cxn modelId="{74FDE378-C3D0-FF46-B299-F73E5FBA4273}" type="presParOf" srcId="{2B747EBB-875A-46DD-93B4-2AB444346CA1}" destId="{87CA5853-2966-451E-A58D-E4ECA10E29FC}" srcOrd="1" destOrd="0" presId="urn:microsoft.com/office/officeart/2018/2/layout/IconLabelList"/>
    <dgm:cxn modelId="{221CC220-1C66-F840-8FEE-E05255E9F799}" type="presParOf" srcId="{2B747EBB-875A-46DD-93B4-2AB444346CA1}" destId="{3719833D-1567-45CA-A065-D23EDBBFC6A6}" srcOrd="2" destOrd="0" presId="urn:microsoft.com/office/officeart/2018/2/layout/IconLabelList"/>
    <dgm:cxn modelId="{9C753F1D-4502-2440-AD89-6C2C7EEE55FC}" type="presParOf" srcId="{3719833D-1567-45CA-A065-D23EDBBFC6A6}" destId="{45A50F0D-2E36-4EFE-8B41-B7B9B0E487C1}" srcOrd="0" destOrd="0" presId="urn:microsoft.com/office/officeart/2018/2/layout/IconLabelList"/>
    <dgm:cxn modelId="{95D153F9-B23F-1D42-AB29-E827066D2F8F}" type="presParOf" srcId="{3719833D-1567-45CA-A065-D23EDBBFC6A6}" destId="{AEBE0BA0-1AAB-4C5A-BFAF-6465046063CA}" srcOrd="1" destOrd="0" presId="urn:microsoft.com/office/officeart/2018/2/layout/IconLabelList"/>
    <dgm:cxn modelId="{7FBB48D8-35E2-4A40-A571-55119D320758}" type="presParOf" srcId="{3719833D-1567-45CA-A065-D23EDBBFC6A6}" destId="{B97B1602-F7E8-4DCB-84B9-FD07D7A64E19}" srcOrd="2" destOrd="0" presId="urn:microsoft.com/office/officeart/2018/2/layout/IconLabelList"/>
    <dgm:cxn modelId="{3830C94C-F0B5-8A4C-8173-0ABB793AD191}" type="presParOf" srcId="{2B747EBB-875A-46DD-93B4-2AB444346CA1}" destId="{E3AFBEA0-B9F6-418C-B9BA-4CB852C37D1F}" srcOrd="3" destOrd="0" presId="urn:microsoft.com/office/officeart/2018/2/layout/IconLabelList"/>
    <dgm:cxn modelId="{48EAEE56-260B-264A-B600-13FCA674CC57}" type="presParOf" srcId="{2B747EBB-875A-46DD-93B4-2AB444346CA1}" destId="{43EB255E-BB23-4647-99E1-467AE0906A3D}" srcOrd="4" destOrd="0" presId="urn:microsoft.com/office/officeart/2018/2/layout/IconLabelList"/>
    <dgm:cxn modelId="{63757F38-AAA0-DA4E-B10C-EAD80251E28E}" type="presParOf" srcId="{43EB255E-BB23-4647-99E1-467AE0906A3D}" destId="{FB6E96BE-27EA-41F4-9C25-F78F46EC9629}" srcOrd="0" destOrd="0" presId="urn:microsoft.com/office/officeart/2018/2/layout/IconLabelList"/>
    <dgm:cxn modelId="{8F135F1E-D274-7541-94DF-ADB772AF6CC0}" type="presParOf" srcId="{43EB255E-BB23-4647-99E1-467AE0906A3D}" destId="{77FB6ADC-4C66-485A-A6C8-7E3CFF335575}" srcOrd="1" destOrd="0" presId="urn:microsoft.com/office/officeart/2018/2/layout/IconLabelList"/>
    <dgm:cxn modelId="{0D444104-FD48-1648-873D-73443F61A0EB}" type="presParOf" srcId="{43EB255E-BB23-4647-99E1-467AE0906A3D}" destId="{C7AB1A41-786B-4AD4-A777-C6E463419E0A}" srcOrd="2" destOrd="0" presId="urn:microsoft.com/office/officeart/2018/2/layout/IconLabelList"/>
    <dgm:cxn modelId="{19ACBA84-241D-4E4D-AC4D-7ADEAB9452DA}" type="presParOf" srcId="{2B747EBB-875A-46DD-93B4-2AB444346CA1}" destId="{1D4D3FD8-06C5-4370-BC69-ED9D267868C4}" srcOrd="5" destOrd="0" presId="urn:microsoft.com/office/officeart/2018/2/layout/IconLabelList"/>
    <dgm:cxn modelId="{58671C3F-185E-C448-9AB3-53BFAA666A70}" type="presParOf" srcId="{2B747EBB-875A-46DD-93B4-2AB444346CA1}" destId="{FAC9A26C-8118-41D3-A53A-4736CEA8F7E2}" srcOrd="6" destOrd="0" presId="urn:microsoft.com/office/officeart/2018/2/layout/IconLabelList"/>
    <dgm:cxn modelId="{EB9C54EC-4A31-A948-8669-9BF7185C6F46}" type="presParOf" srcId="{FAC9A26C-8118-41D3-A53A-4736CEA8F7E2}" destId="{AB665059-7A45-4370-AD8E-B020A4F4571A}" srcOrd="0" destOrd="0" presId="urn:microsoft.com/office/officeart/2018/2/layout/IconLabelList"/>
    <dgm:cxn modelId="{6B71D937-B5EC-7344-9495-2EF64929AF00}" type="presParOf" srcId="{FAC9A26C-8118-41D3-A53A-4736CEA8F7E2}" destId="{8E89C7D8-4FFE-452A-AF98-1FCCDAD29D4D}" srcOrd="1" destOrd="0" presId="urn:microsoft.com/office/officeart/2018/2/layout/IconLabelList"/>
    <dgm:cxn modelId="{9ACF6EA8-7E0B-1643-82C2-96BBDBC0EC38}" type="presParOf" srcId="{FAC9A26C-8118-41D3-A53A-4736CEA8F7E2}" destId="{20589967-8478-4E1B-A1C9-8254B962DCFB}" srcOrd="2" destOrd="0" presId="urn:microsoft.com/office/officeart/2018/2/layout/IconLabelList"/>
    <dgm:cxn modelId="{16096DE9-B467-B446-9194-87D4DE0CA56A}" type="presParOf" srcId="{2B747EBB-875A-46DD-93B4-2AB444346CA1}" destId="{F3D1F9C2-2C45-434E-A170-7AD40B74C755}" srcOrd="7" destOrd="0" presId="urn:microsoft.com/office/officeart/2018/2/layout/IconLabelList"/>
    <dgm:cxn modelId="{C682D9B2-52ED-6D49-BF84-94544CB6CFF4}" type="presParOf" srcId="{2B747EBB-875A-46DD-93B4-2AB444346CA1}" destId="{8DEB0A0F-842B-4981-A4BE-EC323C524758}" srcOrd="8" destOrd="0" presId="urn:microsoft.com/office/officeart/2018/2/layout/IconLabelList"/>
    <dgm:cxn modelId="{618B02CB-4A8D-864A-8B85-FBC0943933A1}" type="presParOf" srcId="{8DEB0A0F-842B-4981-A4BE-EC323C524758}" destId="{899BA070-B14D-4484-85D3-3372275B0E07}" srcOrd="0" destOrd="0" presId="urn:microsoft.com/office/officeart/2018/2/layout/IconLabelList"/>
    <dgm:cxn modelId="{A814EC1F-072A-4F4C-8978-F548D0FB37BA}" type="presParOf" srcId="{8DEB0A0F-842B-4981-A4BE-EC323C524758}" destId="{5232428A-3443-472E-8C4E-8D331D648857}" srcOrd="1" destOrd="0" presId="urn:microsoft.com/office/officeart/2018/2/layout/IconLabelList"/>
    <dgm:cxn modelId="{1A94FC84-A895-B840-9AE6-321828E44567}" type="presParOf" srcId="{8DEB0A0F-842B-4981-A4BE-EC323C524758}" destId="{9E1084BB-A6A7-4FB8-BA4B-2C8E52685849}" srcOrd="2" destOrd="0" presId="urn:microsoft.com/office/officeart/2018/2/layout/IconLabelList"/>
    <dgm:cxn modelId="{A68DCA18-57C7-FC41-A8C1-998DD7D310C3}" type="presParOf" srcId="{2B747EBB-875A-46DD-93B4-2AB444346CA1}" destId="{6217F779-3C1F-4F89-916A-0584EB977201}" srcOrd="9" destOrd="0" presId="urn:microsoft.com/office/officeart/2018/2/layout/IconLabelList"/>
    <dgm:cxn modelId="{DCFEA69E-0BC7-3047-AEB5-1E742B1D510C}" type="presParOf" srcId="{2B747EBB-875A-46DD-93B4-2AB444346CA1}" destId="{AF268FE0-CD6F-47B8-8770-DE46654C2A67}" srcOrd="10" destOrd="0" presId="urn:microsoft.com/office/officeart/2018/2/layout/IconLabelList"/>
    <dgm:cxn modelId="{E59996C7-B5DC-9B4D-8AC7-C2F07B9EDC7C}" type="presParOf" srcId="{AF268FE0-CD6F-47B8-8770-DE46654C2A67}" destId="{35A24CB7-3673-49FE-8F0C-D80D01DB6B5C}" srcOrd="0" destOrd="0" presId="urn:microsoft.com/office/officeart/2018/2/layout/IconLabelList"/>
    <dgm:cxn modelId="{0ED0B82E-9284-8A40-9930-1AA3406FBA94}" type="presParOf" srcId="{AF268FE0-CD6F-47B8-8770-DE46654C2A67}" destId="{AD0724E9-50DB-447B-93E7-8F359338AC20}" srcOrd="1" destOrd="0" presId="urn:microsoft.com/office/officeart/2018/2/layout/IconLabelList"/>
    <dgm:cxn modelId="{1F287B91-A342-7E47-B64F-20CDE969D7D4}" type="presParOf" srcId="{AF268FE0-CD6F-47B8-8770-DE46654C2A67}" destId="{047B6282-E1C0-42CE-9E9A-7F420E42B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95C4C-C05E-464B-B86E-AC02B1B85C7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5E99C3-E63A-43FB-AC55-2EBCE147F8EE}">
      <dgm:prSet/>
      <dgm:spPr/>
      <dgm:t>
        <a:bodyPr/>
        <a:lstStyle/>
        <a:p>
          <a:r>
            <a:rPr lang="cs-CZ" dirty="0"/>
            <a:t>Biologické zdůvodnění </a:t>
          </a:r>
          <a:r>
            <a:rPr lang="cs-CZ" b="1" dirty="0"/>
            <a:t>testu s jedním analytem </a:t>
          </a:r>
          <a:r>
            <a:rPr lang="cs-CZ" dirty="0"/>
            <a:t>je často zcela zřejmé: Test je užitečný, protože gen, RNA, protein nebo metabolit hraje </a:t>
          </a:r>
          <a:r>
            <a:rPr lang="cs-CZ" b="1" dirty="0"/>
            <a:t>pochopitelnou roli </a:t>
          </a:r>
          <a:r>
            <a:rPr lang="cs-CZ" dirty="0"/>
            <a:t>v patologii onemocnění nebo jiném vyšetřovaném biologickém procesu.</a:t>
          </a:r>
          <a:endParaRPr lang="en-US" dirty="0"/>
        </a:p>
      </dgm:t>
    </dgm:pt>
    <dgm:pt modelId="{109FA59E-41B1-4233-B7AA-00336CFB3F90}" type="parTrans" cxnId="{F7647CDA-2258-4993-B67E-77E1855C8E4C}">
      <dgm:prSet/>
      <dgm:spPr/>
      <dgm:t>
        <a:bodyPr/>
        <a:lstStyle/>
        <a:p>
          <a:endParaRPr lang="en-US"/>
        </a:p>
      </dgm:t>
    </dgm:pt>
    <dgm:pt modelId="{B9FE1B10-F990-49E8-B114-A642D66A7370}" type="sibTrans" cxnId="{F7647CDA-2258-4993-B67E-77E1855C8E4C}">
      <dgm:prSet/>
      <dgm:spPr/>
      <dgm:t>
        <a:bodyPr/>
        <a:lstStyle/>
        <a:p>
          <a:endParaRPr lang="en-US"/>
        </a:p>
      </dgm:t>
    </dgm:pt>
    <dgm:pt modelId="{ED842030-FF53-4AFD-84AF-2BBB4832A73D}">
      <dgm:prSet/>
      <dgm:spPr/>
      <dgm:t>
        <a:bodyPr/>
        <a:lstStyle/>
        <a:p>
          <a:r>
            <a:rPr lang="cs-CZ"/>
            <a:t>Příklady:</a:t>
          </a:r>
          <a:endParaRPr lang="en-US"/>
        </a:p>
      </dgm:t>
    </dgm:pt>
    <dgm:pt modelId="{AAB2F60C-279B-481C-8EB9-A49156E76879}" type="parTrans" cxnId="{771E1390-1D00-4CCF-AC48-B8CD319AEF45}">
      <dgm:prSet/>
      <dgm:spPr/>
      <dgm:t>
        <a:bodyPr/>
        <a:lstStyle/>
        <a:p>
          <a:endParaRPr lang="en-US"/>
        </a:p>
      </dgm:t>
    </dgm:pt>
    <dgm:pt modelId="{A65D65DC-69C2-4D2C-9909-1E55E0B17BC5}" type="sibTrans" cxnId="{771E1390-1D00-4CCF-AC48-B8CD319AEF45}">
      <dgm:prSet/>
      <dgm:spPr/>
      <dgm:t>
        <a:bodyPr/>
        <a:lstStyle/>
        <a:p>
          <a:endParaRPr lang="en-US"/>
        </a:p>
      </dgm:t>
    </dgm:pt>
    <dgm:pt modelId="{9464901D-AC6D-44CE-974F-30EB4F60D7D8}">
      <dgm:prSet/>
      <dgm:spPr/>
      <dgm:t>
        <a:bodyPr/>
        <a:lstStyle/>
        <a:p>
          <a:r>
            <a:rPr lang="cs-CZ"/>
            <a:t>Testování karcinomu prsu lidským epidermálním růstovým faktorem 2 (HER2) </a:t>
          </a:r>
          <a:endParaRPr lang="en-US"/>
        </a:p>
      </dgm:t>
    </dgm:pt>
    <dgm:pt modelId="{F54EE8B4-FEB8-47E4-8EE8-49B90B73D8C4}" type="parTrans" cxnId="{F9890B8B-D155-4403-8A79-A1374AD7B706}">
      <dgm:prSet/>
      <dgm:spPr/>
      <dgm:t>
        <a:bodyPr/>
        <a:lstStyle/>
        <a:p>
          <a:endParaRPr lang="en-US"/>
        </a:p>
      </dgm:t>
    </dgm:pt>
    <dgm:pt modelId="{53561F2D-61A7-4204-B8FD-0981FAB483AE}" type="sibTrans" cxnId="{F9890B8B-D155-4403-8A79-A1374AD7B706}">
      <dgm:prSet/>
      <dgm:spPr/>
      <dgm:t>
        <a:bodyPr/>
        <a:lstStyle/>
        <a:p>
          <a:endParaRPr lang="en-US"/>
        </a:p>
      </dgm:t>
    </dgm:pt>
    <dgm:pt modelId="{B7812038-3809-46AF-8699-CCDF239703C0}">
      <dgm:prSet/>
      <dgm:spPr/>
      <dgm:t>
        <a:bodyPr/>
        <a:lstStyle/>
        <a:p>
          <a:r>
            <a:rPr lang="cs-CZ"/>
            <a:t>Měření hladiny cholesterolu lipoproteinů s nízkou hustotou (LDL) pro hodnocení srdečního rizika</a:t>
          </a:r>
          <a:endParaRPr lang="en-US"/>
        </a:p>
      </dgm:t>
    </dgm:pt>
    <dgm:pt modelId="{C3978460-14DB-4EA3-BAD6-FC5CB83EEAC4}" type="parTrans" cxnId="{20162B69-0CB3-49FF-B2BE-111048B96FAA}">
      <dgm:prSet/>
      <dgm:spPr/>
      <dgm:t>
        <a:bodyPr/>
        <a:lstStyle/>
        <a:p>
          <a:endParaRPr lang="en-US"/>
        </a:p>
      </dgm:t>
    </dgm:pt>
    <dgm:pt modelId="{868AF21D-3F75-421C-9561-407720C85F17}" type="sibTrans" cxnId="{20162B69-0CB3-49FF-B2BE-111048B96FAA}">
      <dgm:prSet/>
      <dgm:spPr/>
      <dgm:t>
        <a:bodyPr/>
        <a:lstStyle/>
        <a:p>
          <a:endParaRPr lang="en-US"/>
        </a:p>
      </dgm:t>
    </dgm:pt>
    <dgm:pt modelId="{507F1D02-6638-1440-ACE4-D0FCB803536A}" type="pres">
      <dgm:prSet presAssocID="{B8995C4C-C05E-464B-B86E-AC02B1B85C7B}" presName="Name0" presStyleCnt="0">
        <dgm:presLayoutVars>
          <dgm:dir/>
          <dgm:animLvl val="lvl"/>
          <dgm:resizeHandles val="exact"/>
        </dgm:presLayoutVars>
      </dgm:prSet>
      <dgm:spPr/>
    </dgm:pt>
    <dgm:pt modelId="{A842961B-47F3-0846-AFAC-B63D6B6DF793}" type="pres">
      <dgm:prSet presAssocID="{ED842030-FF53-4AFD-84AF-2BBB4832A73D}" presName="boxAndChildren" presStyleCnt="0"/>
      <dgm:spPr/>
    </dgm:pt>
    <dgm:pt modelId="{7B89877F-302C-E14F-BC7F-A78B48945978}" type="pres">
      <dgm:prSet presAssocID="{ED842030-FF53-4AFD-84AF-2BBB4832A73D}" presName="parentTextBox" presStyleLbl="node1" presStyleIdx="0" presStyleCnt="2"/>
      <dgm:spPr/>
    </dgm:pt>
    <dgm:pt modelId="{E1BF30BB-12FF-A84B-AF36-CD08971B8015}" type="pres">
      <dgm:prSet presAssocID="{ED842030-FF53-4AFD-84AF-2BBB4832A73D}" presName="entireBox" presStyleLbl="node1" presStyleIdx="0" presStyleCnt="2"/>
      <dgm:spPr/>
    </dgm:pt>
    <dgm:pt modelId="{E392D450-1F9E-4741-BE86-B1AFE4704826}" type="pres">
      <dgm:prSet presAssocID="{ED842030-FF53-4AFD-84AF-2BBB4832A73D}" presName="descendantBox" presStyleCnt="0"/>
      <dgm:spPr/>
    </dgm:pt>
    <dgm:pt modelId="{93C822DF-E70F-8447-AC2D-3437593B7CF3}" type="pres">
      <dgm:prSet presAssocID="{9464901D-AC6D-44CE-974F-30EB4F60D7D8}" presName="childTextBox" presStyleLbl="fgAccFollowNode1" presStyleIdx="0" presStyleCnt="2">
        <dgm:presLayoutVars>
          <dgm:bulletEnabled val="1"/>
        </dgm:presLayoutVars>
      </dgm:prSet>
      <dgm:spPr/>
    </dgm:pt>
    <dgm:pt modelId="{757A68EB-2982-1448-9010-7996A2F225BD}" type="pres">
      <dgm:prSet presAssocID="{B7812038-3809-46AF-8699-CCDF239703C0}" presName="childTextBox" presStyleLbl="fgAccFollowNode1" presStyleIdx="1" presStyleCnt="2">
        <dgm:presLayoutVars>
          <dgm:bulletEnabled val="1"/>
        </dgm:presLayoutVars>
      </dgm:prSet>
      <dgm:spPr/>
    </dgm:pt>
    <dgm:pt modelId="{862B550C-205D-CC4F-AC53-A555E93F443E}" type="pres">
      <dgm:prSet presAssocID="{B9FE1B10-F990-49E8-B114-A642D66A7370}" presName="sp" presStyleCnt="0"/>
      <dgm:spPr/>
    </dgm:pt>
    <dgm:pt modelId="{17264002-F834-2A47-B139-6B8E88ADBB02}" type="pres">
      <dgm:prSet presAssocID="{FB5E99C3-E63A-43FB-AC55-2EBCE147F8EE}" presName="arrowAndChildren" presStyleCnt="0"/>
      <dgm:spPr/>
    </dgm:pt>
    <dgm:pt modelId="{4FA2309A-70B5-C448-BB58-1F687EFA354F}" type="pres">
      <dgm:prSet presAssocID="{FB5E99C3-E63A-43FB-AC55-2EBCE147F8EE}" presName="parentTextArrow" presStyleLbl="node1" presStyleIdx="1" presStyleCnt="2"/>
      <dgm:spPr/>
    </dgm:pt>
  </dgm:ptLst>
  <dgm:cxnLst>
    <dgm:cxn modelId="{CA7A3F0C-7832-6D4C-8A71-67E0759E703C}" type="presOf" srcId="{FB5E99C3-E63A-43FB-AC55-2EBCE147F8EE}" destId="{4FA2309A-70B5-C448-BB58-1F687EFA354F}" srcOrd="0" destOrd="0" presId="urn:microsoft.com/office/officeart/2005/8/layout/process4"/>
    <dgm:cxn modelId="{20162B69-0CB3-49FF-B2BE-111048B96FAA}" srcId="{ED842030-FF53-4AFD-84AF-2BBB4832A73D}" destId="{B7812038-3809-46AF-8699-CCDF239703C0}" srcOrd="1" destOrd="0" parTransId="{C3978460-14DB-4EA3-BAD6-FC5CB83EEAC4}" sibTransId="{868AF21D-3F75-421C-9561-407720C85F17}"/>
    <dgm:cxn modelId="{253D7B50-BF55-4149-A020-A0C25929DC99}" type="presOf" srcId="{9464901D-AC6D-44CE-974F-30EB4F60D7D8}" destId="{93C822DF-E70F-8447-AC2D-3437593B7CF3}" srcOrd="0" destOrd="0" presId="urn:microsoft.com/office/officeart/2005/8/layout/process4"/>
    <dgm:cxn modelId="{F9890B8B-D155-4403-8A79-A1374AD7B706}" srcId="{ED842030-FF53-4AFD-84AF-2BBB4832A73D}" destId="{9464901D-AC6D-44CE-974F-30EB4F60D7D8}" srcOrd="0" destOrd="0" parTransId="{F54EE8B4-FEB8-47E4-8EE8-49B90B73D8C4}" sibTransId="{53561F2D-61A7-4204-B8FD-0981FAB483AE}"/>
    <dgm:cxn modelId="{771E1390-1D00-4CCF-AC48-B8CD319AEF45}" srcId="{B8995C4C-C05E-464B-B86E-AC02B1B85C7B}" destId="{ED842030-FF53-4AFD-84AF-2BBB4832A73D}" srcOrd="1" destOrd="0" parTransId="{AAB2F60C-279B-481C-8EB9-A49156E76879}" sibTransId="{A65D65DC-69C2-4D2C-9909-1E55E0B17BC5}"/>
    <dgm:cxn modelId="{8CC2359A-E686-BE4F-AC86-5C151C107217}" type="presOf" srcId="{B8995C4C-C05E-464B-B86E-AC02B1B85C7B}" destId="{507F1D02-6638-1440-ACE4-D0FCB803536A}" srcOrd="0" destOrd="0" presId="urn:microsoft.com/office/officeart/2005/8/layout/process4"/>
    <dgm:cxn modelId="{56D81EB0-A411-944A-84A7-20FA27DB23B9}" type="presOf" srcId="{ED842030-FF53-4AFD-84AF-2BBB4832A73D}" destId="{7B89877F-302C-E14F-BC7F-A78B48945978}" srcOrd="0" destOrd="0" presId="urn:microsoft.com/office/officeart/2005/8/layout/process4"/>
    <dgm:cxn modelId="{785196C4-4F57-434A-885F-386C3AF87B76}" type="presOf" srcId="{ED842030-FF53-4AFD-84AF-2BBB4832A73D}" destId="{E1BF30BB-12FF-A84B-AF36-CD08971B8015}" srcOrd="1" destOrd="0" presId="urn:microsoft.com/office/officeart/2005/8/layout/process4"/>
    <dgm:cxn modelId="{F7647CDA-2258-4993-B67E-77E1855C8E4C}" srcId="{B8995C4C-C05E-464B-B86E-AC02B1B85C7B}" destId="{FB5E99C3-E63A-43FB-AC55-2EBCE147F8EE}" srcOrd="0" destOrd="0" parTransId="{109FA59E-41B1-4233-B7AA-00336CFB3F90}" sibTransId="{B9FE1B10-F990-49E8-B114-A642D66A7370}"/>
    <dgm:cxn modelId="{F4C783F4-E286-A043-B4F0-86AAC99FCBF4}" type="presOf" srcId="{B7812038-3809-46AF-8699-CCDF239703C0}" destId="{757A68EB-2982-1448-9010-7996A2F225BD}" srcOrd="0" destOrd="0" presId="urn:microsoft.com/office/officeart/2005/8/layout/process4"/>
    <dgm:cxn modelId="{1D0FE653-1A33-D245-8A32-25546C8E7164}" type="presParOf" srcId="{507F1D02-6638-1440-ACE4-D0FCB803536A}" destId="{A842961B-47F3-0846-AFAC-B63D6B6DF793}" srcOrd="0" destOrd="0" presId="urn:microsoft.com/office/officeart/2005/8/layout/process4"/>
    <dgm:cxn modelId="{69ECE81D-F441-5543-9540-263DFCEE5A0A}" type="presParOf" srcId="{A842961B-47F3-0846-AFAC-B63D6B6DF793}" destId="{7B89877F-302C-E14F-BC7F-A78B48945978}" srcOrd="0" destOrd="0" presId="urn:microsoft.com/office/officeart/2005/8/layout/process4"/>
    <dgm:cxn modelId="{4B751649-AEDE-1E4C-87BC-4C42574E80AC}" type="presParOf" srcId="{A842961B-47F3-0846-AFAC-B63D6B6DF793}" destId="{E1BF30BB-12FF-A84B-AF36-CD08971B8015}" srcOrd="1" destOrd="0" presId="urn:microsoft.com/office/officeart/2005/8/layout/process4"/>
    <dgm:cxn modelId="{755B856B-C53E-D740-BA34-507A25002DC7}" type="presParOf" srcId="{A842961B-47F3-0846-AFAC-B63D6B6DF793}" destId="{E392D450-1F9E-4741-BE86-B1AFE4704826}" srcOrd="2" destOrd="0" presId="urn:microsoft.com/office/officeart/2005/8/layout/process4"/>
    <dgm:cxn modelId="{3C74B222-FB66-5E4E-AB99-6958B2323291}" type="presParOf" srcId="{E392D450-1F9E-4741-BE86-B1AFE4704826}" destId="{93C822DF-E70F-8447-AC2D-3437593B7CF3}" srcOrd="0" destOrd="0" presId="urn:microsoft.com/office/officeart/2005/8/layout/process4"/>
    <dgm:cxn modelId="{9B9984FF-0C8D-C746-B35D-2FDACE6B528D}" type="presParOf" srcId="{E392D450-1F9E-4741-BE86-B1AFE4704826}" destId="{757A68EB-2982-1448-9010-7996A2F225BD}" srcOrd="1" destOrd="0" presId="urn:microsoft.com/office/officeart/2005/8/layout/process4"/>
    <dgm:cxn modelId="{ACDEADEA-E0C5-064B-A974-81C8022F6448}" type="presParOf" srcId="{507F1D02-6638-1440-ACE4-D0FCB803536A}" destId="{862B550C-205D-CC4F-AC53-A555E93F443E}" srcOrd="1" destOrd="0" presId="urn:microsoft.com/office/officeart/2005/8/layout/process4"/>
    <dgm:cxn modelId="{74A1F591-8455-814E-AC1F-DE8E2E44D435}" type="presParOf" srcId="{507F1D02-6638-1440-ACE4-D0FCB803536A}" destId="{17264002-F834-2A47-B139-6B8E88ADBB02}" srcOrd="2" destOrd="0" presId="urn:microsoft.com/office/officeart/2005/8/layout/process4"/>
    <dgm:cxn modelId="{8CA50C7D-3AC6-9343-87E4-E17DCA08A777}" type="presParOf" srcId="{17264002-F834-2A47-B139-6B8E88ADBB02}" destId="{4FA2309A-70B5-C448-BB58-1F687EFA3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4000CF-0B8B-4798-B6A3-031BB162AE9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892CD8-C193-4901-9558-F17CC2902389}">
      <dgm:prSet/>
      <dgm:spPr/>
      <dgm:t>
        <a:bodyPr/>
        <a:lstStyle/>
        <a:p>
          <a:r>
            <a:rPr lang="cs-CZ"/>
            <a:t>Když se nedá test založený na omics biomarkerech biologicky odůvodnit, je o to důležitější ho správně VYTVOŘIT a poté správně VALIDOVAT, aby byla zajištěna vědecká spolehlivost! </a:t>
          </a:r>
          <a:endParaRPr lang="en-US"/>
        </a:p>
      </dgm:t>
    </dgm:pt>
    <dgm:pt modelId="{7A4E5427-9C6B-464C-A231-FDBBD4F8F7CC}" type="parTrans" cxnId="{1AB6CEA5-03FE-43DA-9940-4251E55FB9B9}">
      <dgm:prSet/>
      <dgm:spPr/>
      <dgm:t>
        <a:bodyPr/>
        <a:lstStyle/>
        <a:p>
          <a:endParaRPr lang="en-US"/>
        </a:p>
      </dgm:t>
    </dgm:pt>
    <dgm:pt modelId="{0F297C83-E561-4CC9-A94A-831C5AF30FAD}" type="sibTrans" cxnId="{1AB6CEA5-03FE-43DA-9940-4251E55FB9B9}">
      <dgm:prSet/>
      <dgm:spPr/>
      <dgm:t>
        <a:bodyPr/>
        <a:lstStyle/>
        <a:p>
          <a:endParaRPr lang="en-US"/>
        </a:p>
      </dgm:t>
    </dgm:pt>
    <dgm:pt modelId="{3AA11FA8-E3F4-4A86-B654-DD3D7D01F7E8}">
      <dgm:prSet/>
      <dgm:spPr/>
      <dgm:t>
        <a:bodyPr/>
        <a:lstStyle/>
        <a:p>
          <a:r>
            <a:rPr lang="cs-CZ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/>
        </a:p>
      </dgm:t>
    </dgm:pt>
    <dgm:pt modelId="{5EAF795C-0538-4D4F-BE10-DD310B927F2C}" type="parTrans" cxnId="{1815FCB6-BF92-4804-9704-28523B56F10A}">
      <dgm:prSet/>
      <dgm:spPr/>
      <dgm:t>
        <a:bodyPr/>
        <a:lstStyle/>
        <a:p>
          <a:endParaRPr lang="en-US"/>
        </a:p>
      </dgm:t>
    </dgm:pt>
    <dgm:pt modelId="{72DD4920-1745-4EA3-A53A-18B9DFADD8D8}" type="sibTrans" cxnId="{1815FCB6-BF92-4804-9704-28523B56F10A}">
      <dgm:prSet/>
      <dgm:spPr/>
      <dgm:t>
        <a:bodyPr/>
        <a:lstStyle/>
        <a:p>
          <a:endParaRPr lang="en-US"/>
        </a:p>
      </dgm:t>
    </dgm:pt>
    <dgm:pt modelId="{F01D390C-B42F-4246-BB21-91FF69D76933}" type="pres">
      <dgm:prSet presAssocID="{F74000CF-0B8B-4798-B6A3-031BB162AE9B}" presName="vert0" presStyleCnt="0">
        <dgm:presLayoutVars>
          <dgm:dir/>
          <dgm:animOne val="branch"/>
          <dgm:animLvl val="lvl"/>
        </dgm:presLayoutVars>
      </dgm:prSet>
      <dgm:spPr/>
    </dgm:pt>
    <dgm:pt modelId="{4EB324F3-B1E2-6C45-AA7E-F7E2D26594D4}" type="pres">
      <dgm:prSet presAssocID="{D5892CD8-C193-4901-9558-F17CC2902389}" presName="thickLine" presStyleLbl="alignNode1" presStyleIdx="0" presStyleCnt="2"/>
      <dgm:spPr/>
    </dgm:pt>
    <dgm:pt modelId="{8C75A263-5CB0-824A-BF75-15CB2EAF1FCA}" type="pres">
      <dgm:prSet presAssocID="{D5892CD8-C193-4901-9558-F17CC2902389}" presName="horz1" presStyleCnt="0"/>
      <dgm:spPr/>
    </dgm:pt>
    <dgm:pt modelId="{168B1F92-7FD1-644B-A2A6-08FC671E2875}" type="pres">
      <dgm:prSet presAssocID="{D5892CD8-C193-4901-9558-F17CC2902389}" presName="tx1" presStyleLbl="revTx" presStyleIdx="0" presStyleCnt="2"/>
      <dgm:spPr/>
    </dgm:pt>
    <dgm:pt modelId="{A1E4F3E4-F401-924F-AFE3-926947C95A44}" type="pres">
      <dgm:prSet presAssocID="{D5892CD8-C193-4901-9558-F17CC2902389}" presName="vert1" presStyleCnt="0"/>
      <dgm:spPr/>
    </dgm:pt>
    <dgm:pt modelId="{13E608A6-59D0-064B-9D65-57F5E967BBAB}" type="pres">
      <dgm:prSet presAssocID="{3AA11FA8-E3F4-4A86-B654-DD3D7D01F7E8}" presName="thickLine" presStyleLbl="alignNode1" presStyleIdx="1" presStyleCnt="2"/>
      <dgm:spPr/>
    </dgm:pt>
    <dgm:pt modelId="{B4AEB3E4-AD9A-2C42-A248-A47C175C7244}" type="pres">
      <dgm:prSet presAssocID="{3AA11FA8-E3F4-4A86-B654-DD3D7D01F7E8}" presName="horz1" presStyleCnt="0"/>
      <dgm:spPr/>
    </dgm:pt>
    <dgm:pt modelId="{C50FAE9D-C4DB-4448-970B-7BCC4C5F0706}" type="pres">
      <dgm:prSet presAssocID="{3AA11FA8-E3F4-4A86-B654-DD3D7D01F7E8}" presName="tx1" presStyleLbl="revTx" presStyleIdx="1" presStyleCnt="2"/>
      <dgm:spPr/>
    </dgm:pt>
    <dgm:pt modelId="{B88BA31A-EFA6-3340-99DA-0EA3ED921140}" type="pres">
      <dgm:prSet presAssocID="{3AA11FA8-E3F4-4A86-B654-DD3D7D01F7E8}" presName="vert1" presStyleCnt="0"/>
      <dgm:spPr/>
    </dgm:pt>
  </dgm:ptLst>
  <dgm:cxnLst>
    <dgm:cxn modelId="{75F87D09-A29C-ED4E-ADCB-4D00E3F601F1}" type="presOf" srcId="{F74000CF-0B8B-4798-B6A3-031BB162AE9B}" destId="{F01D390C-B42F-4246-BB21-91FF69D76933}" srcOrd="0" destOrd="0" presId="urn:microsoft.com/office/officeart/2008/layout/LinedList"/>
    <dgm:cxn modelId="{905AEA72-2A4E-6E4E-A510-1722664BF77F}" type="presOf" srcId="{D5892CD8-C193-4901-9558-F17CC2902389}" destId="{168B1F92-7FD1-644B-A2A6-08FC671E2875}" srcOrd="0" destOrd="0" presId="urn:microsoft.com/office/officeart/2008/layout/LinedList"/>
    <dgm:cxn modelId="{0C335E8F-2408-D54A-998E-D1A7A3FDA1E3}" type="presOf" srcId="{3AA11FA8-E3F4-4A86-B654-DD3D7D01F7E8}" destId="{C50FAE9D-C4DB-4448-970B-7BCC4C5F0706}" srcOrd="0" destOrd="0" presId="urn:microsoft.com/office/officeart/2008/layout/LinedList"/>
    <dgm:cxn modelId="{1AB6CEA5-03FE-43DA-9940-4251E55FB9B9}" srcId="{F74000CF-0B8B-4798-B6A3-031BB162AE9B}" destId="{D5892CD8-C193-4901-9558-F17CC2902389}" srcOrd="0" destOrd="0" parTransId="{7A4E5427-9C6B-464C-A231-FDBBD4F8F7CC}" sibTransId="{0F297C83-E561-4CC9-A94A-831C5AF30FAD}"/>
    <dgm:cxn modelId="{1815FCB6-BF92-4804-9704-28523B56F10A}" srcId="{F74000CF-0B8B-4798-B6A3-031BB162AE9B}" destId="{3AA11FA8-E3F4-4A86-B654-DD3D7D01F7E8}" srcOrd="1" destOrd="0" parTransId="{5EAF795C-0538-4D4F-BE10-DD310B927F2C}" sibTransId="{72DD4920-1745-4EA3-A53A-18B9DFADD8D8}"/>
    <dgm:cxn modelId="{019F6F38-CFA1-5844-BD60-E864EA6721DA}" type="presParOf" srcId="{F01D390C-B42F-4246-BB21-91FF69D76933}" destId="{4EB324F3-B1E2-6C45-AA7E-F7E2D26594D4}" srcOrd="0" destOrd="0" presId="urn:microsoft.com/office/officeart/2008/layout/LinedList"/>
    <dgm:cxn modelId="{02A64E8B-D512-A24C-8A32-984EE931F656}" type="presParOf" srcId="{F01D390C-B42F-4246-BB21-91FF69D76933}" destId="{8C75A263-5CB0-824A-BF75-15CB2EAF1FCA}" srcOrd="1" destOrd="0" presId="urn:microsoft.com/office/officeart/2008/layout/LinedList"/>
    <dgm:cxn modelId="{B9CCBBB7-9179-2D48-9F4E-145E3A923D41}" type="presParOf" srcId="{8C75A263-5CB0-824A-BF75-15CB2EAF1FCA}" destId="{168B1F92-7FD1-644B-A2A6-08FC671E2875}" srcOrd="0" destOrd="0" presId="urn:microsoft.com/office/officeart/2008/layout/LinedList"/>
    <dgm:cxn modelId="{DFFE1E81-A155-8149-9C67-790A5F39BE31}" type="presParOf" srcId="{8C75A263-5CB0-824A-BF75-15CB2EAF1FCA}" destId="{A1E4F3E4-F401-924F-AFE3-926947C95A44}" srcOrd="1" destOrd="0" presId="urn:microsoft.com/office/officeart/2008/layout/LinedList"/>
    <dgm:cxn modelId="{91C0ADEF-E44A-6C4A-9C1A-C350F1EF771B}" type="presParOf" srcId="{F01D390C-B42F-4246-BB21-91FF69D76933}" destId="{13E608A6-59D0-064B-9D65-57F5E967BBAB}" srcOrd="2" destOrd="0" presId="urn:microsoft.com/office/officeart/2008/layout/LinedList"/>
    <dgm:cxn modelId="{DB3DDC12-B975-8249-BAFF-FA1ED8E43C2B}" type="presParOf" srcId="{F01D390C-B42F-4246-BB21-91FF69D76933}" destId="{B4AEB3E4-AD9A-2C42-A248-A47C175C7244}" srcOrd="3" destOrd="0" presId="urn:microsoft.com/office/officeart/2008/layout/LinedList"/>
    <dgm:cxn modelId="{4713BF40-4010-DB4F-AD50-46AFD927030C}" type="presParOf" srcId="{B4AEB3E4-AD9A-2C42-A248-A47C175C7244}" destId="{C50FAE9D-C4DB-4448-970B-7BCC4C5F0706}" srcOrd="0" destOrd="0" presId="urn:microsoft.com/office/officeart/2008/layout/LinedList"/>
    <dgm:cxn modelId="{263D85ED-BAA0-D243-8927-BBEC9361A169}" type="presParOf" srcId="{B4AEB3E4-AD9A-2C42-A248-A47C175C7244}" destId="{B88BA31A-EFA6-3340-99DA-0EA3ED92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2A7611-0509-43BC-A3EB-89F54A0864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238F9C-F2BB-4CE5-BCC4-CCB1E83AA72C}">
      <dgm:prSet/>
      <dgm:spPr/>
      <dgm:t>
        <a:bodyPr/>
        <a:lstStyle/>
        <a:p>
          <a:r>
            <a:rPr lang="cs-CZ" dirty="0"/>
            <a:t>K dispozici jsou databázové úložiště pro soubory </a:t>
          </a:r>
          <a:r>
            <a:rPr lang="cs-CZ" dirty="0" err="1"/>
            <a:t>omicsových</a:t>
          </a:r>
          <a:r>
            <a:rPr lang="cs-CZ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dirty="0"/>
        </a:p>
      </dgm:t>
    </dgm:pt>
    <dgm:pt modelId="{537FE8FE-B819-42F9-AE8F-CB82B8A9DF73}" type="parTrans" cxnId="{1DCA053B-CFA2-42C7-8499-28F57C5AE3A5}">
      <dgm:prSet/>
      <dgm:spPr/>
      <dgm:t>
        <a:bodyPr/>
        <a:lstStyle/>
        <a:p>
          <a:endParaRPr lang="en-US"/>
        </a:p>
      </dgm:t>
    </dgm:pt>
    <dgm:pt modelId="{310CF8E5-7125-43FA-9D0D-4D07D35E1FF7}" type="sibTrans" cxnId="{1DCA053B-CFA2-42C7-8499-28F57C5AE3A5}">
      <dgm:prSet/>
      <dgm:spPr/>
      <dgm:t>
        <a:bodyPr/>
        <a:lstStyle/>
        <a:p>
          <a:endParaRPr lang="en-US"/>
        </a:p>
      </dgm:t>
    </dgm:pt>
    <dgm:pt modelId="{0D97F0AB-B816-44B0-B4D0-857C1916B730}">
      <dgm:prSet/>
      <dgm:spPr/>
      <dgm:t>
        <a:bodyPr/>
        <a:lstStyle/>
        <a:p>
          <a:r>
            <a:rPr lang="cs-CZ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/>
        </a:p>
      </dgm:t>
    </dgm:pt>
    <dgm:pt modelId="{2C38ED33-47E3-4177-8790-378E8E2C65B2}" type="parTrans" cxnId="{7BAD86C0-0DD9-44C9-B0B8-3F354B51BD10}">
      <dgm:prSet/>
      <dgm:spPr/>
      <dgm:t>
        <a:bodyPr/>
        <a:lstStyle/>
        <a:p>
          <a:endParaRPr lang="en-US"/>
        </a:p>
      </dgm:t>
    </dgm:pt>
    <dgm:pt modelId="{713FFC90-270F-4106-B63D-1F0182A09399}" type="sibTrans" cxnId="{7BAD86C0-0DD9-44C9-B0B8-3F354B51BD10}">
      <dgm:prSet/>
      <dgm:spPr/>
      <dgm:t>
        <a:bodyPr/>
        <a:lstStyle/>
        <a:p>
          <a:endParaRPr lang="en-US"/>
        </a:p>
      </dgm:t>
    </dgm:pt>
    <dgm:pt modelId="{DE00B144-2596-4D29-8672-2181DF06C752}">
      <dgm:prSet/>
      <dgm:spPr/>
      <dgm:t>
        <a:bodyPr/>
        <a:lstStyle/>
        <a:p>
          <a:r>
            <a:rPr lang="cs-CZ"/>
            <a:t>Tato úroveň složitosti neexistuje pro výzkum, vývoj a validaci testů s jedním biomarkerem.</a:t>
          </a:r>
          <a:endParaRPr lang="en-US"/>
        </a:p>
      </dgm:t>
    </dgm:pt>
    <dgm:pt modelId="{218A74A3-F964-441A-8C7E-F207B95CB369}" type="parTrans" cxnId="{FD8EAAFA-DEDD-49E8-B4C8-108A29B38106}">
      <dgm:prSet/>
      <dgm:spPr/>
      <dgm:t>
        <a:bodyPr/>
        <a:lstStyle/>
        <a:p>
          <a:endParaRPr lang="en-US"/>
        </a:p>
      </dgm:t>
    </dgm:pt>
    <dgm:pt modelId="{38E9F52A-E44F-4950-840B-0E3256A0A30C}" type="sibTrans" cxnId="{FD8EAAFA-DEDD-49E8-B4C8-108A29B38106}">
      <dgm:prSet/>
      <dgm:spPr/>
      <dgm:t>
        <a:bodyPr/>
        <a:lstStyle/>
        <a:p>
          <a:endParaRPr lang="en-US"/>
        </a:p>
      </dgm:t>
    </dgm:pt>
    <dgm:pt modelId="{524D3DC0-8BC1-4135-B8EB-E7EEA524A028}" type="pres">
      <dgm:prSet presAssocID="{212A7611-0509-43BC-A3EB-89F54A08646E}" presName="root" presStyleCnt="0">
        <dgm:presLayoutVars>
          <dgm:dir/>
          <dgm:resizeHandles val="exact"/>
        </dgm:presLayoutVars>
      </dgm:prSet>
      <dgm:spPr/>
    </dgm:pt>
    <dgm:pt modelId="{70B88161-F530-4E56-AC89-3D8FF7724A01}" type="pres">
      <dgm:prSet presAssocID="{65238F9C-F2BB-4CE5-BCC4-CCB1E83AA72C}" presName="compNode" presStyleCnt="0"/>
      <dgm:spPr/>
    </dgm:pt>
    <dgm:pt modelId="{BEDB4CBE-5D4A-4B2B-8242-8FA014EA104B}" type="pres">
      <dgm:prSet presAssocID="{65238F9C-F2BB-4CE5-BCC4-CCB1E83AA72C}" presName="bgRect" presStyleLbl="bgShp" presStyleIdx="0" presStyleCnt="3"/>
      <dgm:spPr/>
    </dgm:pt>
    <dgm:pt modelId="{1C35D104-1F76-4975-A436-B702BD812E67}" type="pres">
      <dgm:prSet presAssocID="{65238F9C-F2BB-4CE5-BCC4-CCB1E83AA7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59C986C-E195-4BE8-B452-477D84867256}" type="pres">
      <dgm:prSet presAssocID="{65238F9C-F2BB-4CE5-BCC4-CCB1E83AA72C}" presName="spaceRect" presStyleCnt="0"/>
      <dgm:spPr/>
    </dgm:pt>
    <dgm:pt modelId="{6DF74DE1-DA99-409C-A640-82B01E4F5B02}" type="pres">
      <dgm:prSet presAssocID="{65238F9C-F2BB-4CE5-BCC4-CCB1E83AA72C}" presName="parTx" presStyleLbl="revTx" presStyleIdx="0" presStyleCnt="3">
        <dgm:presLayoutVars>
          <dgm:chMax val="0"/>
          <dgm:chPref val="0"/>
        </dgm:presLayoutVars>
      </dgm:prSet>
      <dgm:spPr/>
    </dgm:pt>
    <dgm:pt modelId="{7E4AD52A-5853-4B44-83FA-7D09499B284B}" type="pres">
      <dgm:prSet presAssocID="{310CF8E5-7125-43FA-9D0D-4D07D35E1FF7}" presName="sibTrans" presStyleCnt="0"/>
      <dgm:spPr/>
    </dgm:pt>
    <dgm:pt modelId="{2D8433B9-4E0B-40A1-9199-0556DEC951DA}" type="pres">
      <dgm:prSet presAssocID="{0D97F0AB-B816-44B0-B4D0-857C1916B730}" presName="compNode" presStyleCnt="0"/>
      <dgm:spPr/>
    </dgm:pt>
    <dgm:pt modelId="{BB6E37B7-7EF9-45D1-AAF3-E04FEBBB1A10}" type="pres">
      <dgm:prSet presAssocID="{0D97F0AB-B816-44B0-B4D0-857C1916B730}" presName="bgRect" presStyleLbl="bgShp" presStyleIdx="1" presStyleCnt="3"/>
      <dgm:spPr/>
    </dgm:pt>
    <dgm:pt modelId="{382AF2BF-0F28-4E96-8B52-BC8FD5B8C2D4}" type="pres">
      <dgm:prSet presAssocID="{0D97F0AB-B816-44B0-B4D0-857C1916B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A984286-E7E4-4764-8AD4-C2E38B74A797}" type="pres">
      <dgm:prSet presAssocID="{0D97F0AB-B816-44B0-B4D0-857C1916B730}" presName="spaceRect" presStyleCnt="0"/>
      <dgm:spPr/>
    </dgm:pt>
    <dgm:pt modelId="{117125F1-A009-4CE6-B83C-B2016B5FE765}" type="pres">
      <dgm:prSet presAssocID="{0D97F0AB-B816-44B0-B4D0-857C1916B730}" presName="parTx" presStyleLbl="revTx" presStyleIdx="1" presStyleCnt="3">
        <dgm:presLayoutVars>
          <dgm:chMax val="0"/>
          <dgm:chPref val="0"/>
        </dgm:presLayoutVars>
      </dgm:prSet>
      <dgm:spPr/>
    </dgm:pt>
    <dgm:pt modelId="{94295A19-30DA-4F42-8C04-6650682BDC3C}" type="pres">
      <dgm:prSet presAssocID="{713FFC90-270F-4106-B63D-1F0182A09399}" presName="sibTrans" presStyleCnt="0"/>
      <dgm:spPr/>
    </dgm:pt>
    <dgm:pt modelId="{7DAA0FA7-A8EB-45E9-A525-9F4928DDE08A}" type="pres">
      <dgm:prSet presAssocID="{DE00B144-2596-4D29-8672-2181DF06C752}" presName="compNode" presStyleCnt="0"/>
      <dgm:spPr/>
    </dgm:pt>
    <dgm:pt modelId="{CD06E65C-350C-4565-B0DF-0C9CE53AA3C6}" type="pres">
      <dgm:prSet presAssocID="{DE00B144-2596-4D29-8672-2181DF06C752}" presName="bgRect" presStyleLbl="bgShp" presStyleIdx="2" presStyleCnt="3"/>
      <dgm:spPr/>
    </dgm:pt>
    <dgm:pt modelId="{6DAAF5D0-9626-40F1-8083-0D90773849AB}" type="pres">
      <dgm:prSet presAssocID="{DE00B144-2596-4D29-8672-2181DF06C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694FFC9-CF5B-4508-AA8A-73EE26C0D2CD}" type="pres">
      <dgm:prSet presAssocID="{DE00B144-2596-4D29-8672-2181DF06C752}" presName="spaceRect" presStyleCnt="0"/>
      <dgm:spPr/>
    </dgm:pt>
    <dgm:pt modelId="{4C3F01A7-75AB-4353-859B-6EFF51596006}" type="pres">
      <dgm:prSet presAssocID="{DE00B144-2596-4D29-8672-2181DF06C7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CA053B-CFA2-42C7-8499-28F57C5AE3A5}" srcId="{212A7611-0509-43BC-A3EB-89F54A08646E}" destId="{65238F9C-F2BB-4CE5-BCC4-CCB1E83AA72C}" srcOrd="0" destOrd="0" parTransId="{537FE8FE-B819-42F9-AE8F-CB82B8A9DF73}" sibTransId="{310CF8E5-7125-43FA-9D0D-4D07D35E1FF7}"/>
    <dgm:cxn modelId="{6A96903D-01ED-4DBC-A826-55DE62C2AE2B}" type="presOf" srcId="{DE00B144-2596-4D29-8672-2181DF06C752}" destId="{4C3F01A7-75AB-4353-859B-6EFF51596006}" srcOrd="0" destOrd="0" presId="urn:microsoft.com/office/officeart/2018/2/layout/IconVerticalSolidList"/>
    <dgm:cxn modelId="{1F2BA9A9-038D-465D-8E5D-9B84E696F45B}" type="presOf" srcId="{65238F9C-F2BB-4CE5-BCC4-CCB1E83AA72C}" destId="{6DF74DE1-DA99-409C-A640-82B01E4F5B02}" srcOrd="0" destOrd="0" presId="urn:microsoft.com/office/officeart/2018/2/layout/IconVerticalSolidList"/>
    <dgm:cxn modelId="{7BAD86C0-0DD9-44C9-B0B8-3F354B51BD10}" srcId="{212A7611-0509-43BC-A3EB-89F54A08646E}" destId="{0D97F0AB-B816-44B0-B4D0-857C1916B730}" srcOrd="1" destOrd="0" parTransId="{2C38ED33-47E3-4177-8790-378E8E2C65B2}" sibTransId="{713FFC90-270F-4106-B63D-1F0182A09399}"/>
    <dgm:cxn modelId="{61EC39CA-7214-45B7-A09B-E37E15FA4B05}" type="presOf" srcId="{212A7611-0509-43BC-A3EB-89F54A08646E}" destId="{524D3DC0-8BC1-4135-B8EB-E7EEA524A028}" srcOrd="0" destOrd="0" presId="urn:microsoft.com/office/officeart/2018/2/layout/IconVerticalSolidList"/>
    <dgm:cxn modelId="{7FE56DEA-F14C-4C55-9375-E40A8FD035A4}" type="presOf" srcId="{0D97F0AB-B816-44B0-B4D0-857C1916B730}" destId="{117125F1-A009-4CE6-B83C-B2016B5FE765}" srcOrd="0" destOrd="0" presId="urn:microsoft.com/office/officeart/2018/2/layout/IconVerticalSolidList"/>
    <dgm:cxn modelId="{FD8EAAFA-DEDD-49E8-B4C8-108A29B38106}" srcId="{212A7611-0509-43BC-A3EB-89F54A08646E}" destId="{DE00B144-2596-4D29-8672-2181DF06C752}" srcOrd="2" destOrd="0" parTransId="{218A74A3-F964-441A-8C7E-F207B95CB369}" sibTransId="{38E9F52A-E44F-4950-840B-0E3256A0A30C}"/>
    <dgm:cxn modelId="{DCBEF3D0-D0EC-4AED-B450-1C4E36A265ED}" type="presParOf" srcId="{524D3DC0-8BC1-4135-B8EB-E7EEA524A028}" destId="{70B88161-F530-4E56-AC89-3D8FF7724A01}" srcOrd="0" destOrd="0" presId="urn:microsoft.com/office/officeart/2018/2/layout/IconVerticalSolidList"/>
    <dgm:cxn modelId="{815D65EF-2DCB-4946-9266-DC7B561C3018}" type="presParOf" srcId="{70B88161-F530-4E56-AC89-3D8FF7724A01}" destId="{BEDB4CBE-5D4A-4B2B-8242-8FA014EA104B}" srcOrd="0" destOrd="0" presId="urn:microsoft.com/office/officeart/2018/2/layout/IconVerticalSolidList"/>
    <dgm:cxn modelId="{24195FE5-5103-4DE3-BFE6-C43A0B329ADD}" type="presParOf" srcId="{70B88161-F530-4E56-AC89-3D8FF7724A01}" destId="{1C35D104-1F76-4975-A436-B702BD812E67}" srcOrd="1" destOrd="0" presId="urn:microsoft.com/office/officeart/2018/2/layout/IconVerticalSolidList"/>
    <dgm:cxn modelId="{08922360-71DD-4687-89CC-B0248EC506B0}" type="presParOf" srcId="{70B88161-F530-4E56-AC89-3D8FF7724A01}" destId="{959C986C-E195-4BE8-B452-477D84867256}" srcOrd="2" destOrd="0" presId="urn:microsoft.com/office/officeart/2018/2/layout/IconVerticalSolidList"/>
    <dgm:cxn modelId="{06563BD3-96D9-4928-9AFD-3C637F5B2DF2}" type="presParOf" srcId="{70B88161-F530-4E56-AC89-3D8FF7724A01}" destId="{6DF74DE1-DA99-409C-A640-82B01E4F5B02}" srcOrd="3" destOrd="0" presId="urn:microsoft.com/office/officeart/2018/2/layout/IconVerticalSolidList"/>
    <dgm:cxn modelId="{7A594CEF-2E13-4029-BD05-526F5CD67BE9}" type="presParOf" srcId="{524D3DC0-8BC1-4135-B8EB-E7EEA524A028}" destId="{7E4AD52A-5853-4B44-83FA-7D09499B284B}" srcOrd="1" destOrd="0" presId="urn:microsoft.com/office/officeart/2018/2/layout/IconVerticalSolidList"/>
    <dgm:cxn modelId="{F75A47E4-02F6-461A-921E-060D6CBB852C}" type="presParOf" srcId="{524D3DC0-8BC1-4135-B8EB-E7EEA524A028}" destId="{2D8433B9-4E0B-40A1-9199-0556DEC951DA}" srcOrd="2" destOrd="0" presId="urn:microsoft.com/office/officeart/2018/2/layout/IconVerticalSolidList"/>
    <dgm:cxn modelId="{E208C242-AB0E-4D1A-8047-48F3A988D5D9}" type="presParOf" srcId="{2D8433B9-4E0B-40A1-9199-0556DEC951DA}" destId="{BB6E37B7-7EF9-45D1-AAF3-E04FEBBB1A10}" srcOrd="0" destOrd="0" presId="urn:microsoft.com/office/officeart/2018/2/layout/IconVerticalSolidList"/>
    <dgm:cxn modelId="{18938BD7-3ABE-4F41-B119-BC99EFF919DF}" type="presParOf" srcId="{2D8433B9-4E0B-40A1-9199-0556DEC951DA}" destId="{382AF2BF-0F28-4E96-8B52-BC8FD5B8C2D4}" srcOrd="1" destOrd="0" presId="urn:microsoft.com/office/officeart/2018/2/layout/IconVerticalSolidList"/>
    <dgm:cxn modelId="{E6CE3C59-75B2-4810-A6AE-FA437BE921AF}" type="presParOf" srcId="{2D8433B9-4E0B-40A1-9199-0556DEC951DA}" destId="{3A984286-E7E4-4764-8AD4-C2E38B74A797}" srcOrd="2" destOrd="0" presId="urn:microsoft.com/office/officeart/2018/2/layout/IconVerticalSolidList"/>
    <dgm:cxn modelId="{F1233DF4-9C90-475B-BD86-09015838DABF}" type="presParOf" srcId="{2D8433B9-4E0B-40A1-9199-0556DEC951DA}" destId="{117125F1-A009-4CE6-B83C-B2016B5FE765}" srcOrd="3" destOrd="0" presId="urn:microsoft.com/office/officeart/2018/2/layout/IconVerticalSolidList"/>
    <dgm:cxn modelId="{C2845838-FABC-44A9-BCDC-F2B80E977D1B}" type="presParOf" srcId="{524D3DC0-8BC1-4135-B8EB-E7EEA524A028}" destId="{94295A19-30DA-4F42-8C04-6650682BDC3C}" srcOrd="3" destOrd="0" presId="urn:microsoft.com/office/officeart/2018/2/layout/IconVerticalSolidList"/>
    <dgm:cxn modelId="{DBE90219-F16C-4306-86E4-B612C5BAD664}" type="presParOf" srcId="{524D3DC0-8BC1-4135-B8EB-E7EEA524A028}" destId="{7DAA0FA7-A8EB-45E9-A525-9F4928DDE08A}" srcOrd="4" destOrd="0" presId="urn:microsoft.com/office/officeart/2018/2/layout/IconVerticalSolidList"/>
    <dgm:cxn modelId="{CEE54930-C4E9-4DEF-A447-C4D6E0A39B01}" type="presParOf" srcId="{7DAA0FA7-A8EB-45E9-A525-9F4928DDE08A}" destId="{CD06E65C-350C-4565-B0DF-0C9CE53AA3C6}" srcOrd="0" destOrd="0" presId="urn:microsoft.com/office/officeart/2018/2/layout/IconVerticalSolidList"/>
    <dgm:cxn modelId="{A45088B5-3CFD-4B66-8D69-7CD04B0558E7}" type="presParOf" srcId="{7DAA0FA7-A8EB-45E9-A525-9F4928DDE08A}" destId="{6DAAF5D0-9626-40F1-8083-0D90773849AB}" srcOrd="1" destOrd="0" presId="urn:microsoft.com/office/officeart/2018/2/layout/IconVerticalSolidList"/>
    <dgm:cxn modelId="{79029C14-91A7-4F5F-8E55-63079492936C}" type="presParOf" srcId="{7DAA0FA7-A8EB-45E9-A525-9F4928DDE08A}" destId="{9694FFC9-CF5B-4508-AA8A-73EE26C0D2CD}" srcOrd="2" destOrd="0" presId="urn:microsoft.com/office/officeart/2018/2/layout/IconVerticalSolidList"/>
    <dgm:cxn modelId="{234A2F26-86EC-45DE-9016-A813DE6A6099}" type="presParOf" srcId="{7DAA0FA7-A8EB-45E9-A525-9F4928DDE08A}" destId="{4C3F01A7-75AB-4353-859B-6EFF51596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EF8B0-8062-4F98-85ED-D49D96EE8C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B9380EA-94B2-41D8-B06A-AF407A10EC0F}">
      <dgm:prSet/>
      <dgm:spPr/>
      <dgm:t>
        <a:bodyPr/>
        <a:lstStyle/>
        <a:p>
          <a:r>
            <a:rPr lang="en-US" dirty="0" err="1"/>
            <a:t>Obsahují</a:t>
          </a:r>
          <a:r>
            <a:rPr lang="en-US" dirty="0"/>
            <a:t> </a:t>
          </a:r>
          <a:r>
            <a:rPr lang="en-US" b="1" dirty="0" err="1"/>
            <a:t>množství</a:t>
          </a:r>
          <a:r>
            <a:rPr lang="en-US" b="1" dirty="0"/>
            <a:t> </a:t>
          </a:r>
          <a:r>
            <a:rPr lang="en-US" b="1" dirty="0" err="1"/>
            <a:t>šumu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technická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biologická</a:t>
          </a:r>
          <a:r>
            <a:rPr lang="en-US" dirty="0"/>
            <a:t> </a:t>
          </a:r>
          <a:r>
            <a:rPr lang="en-US" dirty="0" err="1"/>
            <a:t>variabilita</a:t>
          </a:r>
          <a:r>
            <a:rPr lang="en-US" dirty="0"/>
            <a:t>)</a:t>
          </a:r>
        </a:p>
      </dgm:t>
    </dgm:pt>
    <dgm:pt modelId="{0C5465BD-9260-4E36-8939-31CC01575C7B}" type="parTrans" cxnId="{021BF16E-B6B1-48F2-818D-BCAA51F8264F}">
      <dgm:prSet/>
      <dgm:spPr/>
      <dgm:t>
        <a:bodyPr/>
        <a:lstStyle/>
        <a:p>
          <a:endParaRPr lang="en-US"/>
        </a:p>
      </dgm:t>
    </dgm:pt>
    <dgm:pt modelId="{D3505BF6-1132-4C52-BAD4-1E69A42128CF}" type="sibTrans" cxnId="{021BF16E-B6B1-48F2-818D-BCAA51F8264F}">
      <dgm:prSet/>
      <dgm:spPr/>
      <dgm:t>
        <a:bodyPr/>
        <a:lstStyle/>
        <a:p>
          <a:endParaRPr lang="en-US"/>
        </a:p>
      </dgm:t>
    </dgm:pt>
    <dgm:pt modelId="{5E96F516-D90F-4FDE-B402-20B79EA85280}">
      <dgm:prSet/>
      <dgm:spPr/>
      <dgm:t>
        <a:bodyPr/>
        <a:lstStyle/>
        <a:p>
          <a:r>
            <a:rPr lang="en-US" dirty="0" err="1"/>
            <a:t>Jejich</a:t>
          </a:r>
          <a:r>
            <a:rPr lang="en-US" dirty="0"/>
            <a:t> </a:t>
          </a:r>
          <a:r>
            <a:rPr lang="en-US" dirty="0" err="1"/>
            <a:t>předzpracování</a:t>
          </a:r>
          <a:r>
            <a:rPr lang="en-US" dirty="0"/>
            <a:t> pro </a:t>
          </a:r>
          <a:r>
            <a:rPr lang="en-US" dirty="0" err="1"/>
            <a:t>statistickou</a:t>
          </a:r>
          <a:r>
            <a:rPr lang="en-US" dirty="0"/>
            <a:t> </a:t>
          </a:r>
          <a:r>
            <a:rPr lang="en-US" dirty="0" err="1"/>
            <a:t>analýzu</a:t>
          </a:r>
          <a:r>
            <a:rPr lang="en-US" dirty="0"/>
            <a:t> je </a:t>
          </a:r>
          <a:r>
            <a:rPr lang="en-US" b="1" dirty="0" err="1"/>
            <a:t>náročné</a:t>
          </a:r>
          <a:r>
            <a:rPr lang="en-US" dirty="0"/>
            <a:t> a </a:t>
          </a:r>
          <a:r>
            <a:rPr lang="en-US" b="1" dirty="0" err="1"/>
            <a:t>vysoce</a:t>
          </a:r>
          <a:r>
            <a:rPr lang="en-US" b="1" dirty="0"/>
            <a:t> </a:t>
          </a:r>
          <a:r>
            <a:rPr lang="en-US" b="1" dirty="0" err="1"/>
            <a:t>specifické</a:t>
          </a:r>
          <a:r>
            <a:rPr lang="en-US" b="1" dirty="0"/>
            <a:t> </a:t>
          </a:r>
          <a:r>
            <a:rPr lang="en-US" dirty="0"/>
            <a:t>pro </a:t>
          </a:r>
          <a:r>
            <a:rPr lang="en-US" dirty="0" err="1"/>
            <a:t>daný</a:t>
          </a:r>
          <a:r>
            <a:rPr lang="en-US" dirty="0"/>
            <a:t> </a:t>
          </a:r>
          <a:r>
            <a:rPr lang="en-US" dirty="0" err="1"/>
            <a:t>typ</a:t>
          </a:r>
          <a:r>
            <a:rPr lang="en-US" dirty="0"/>
            <a:t> platformy</a:t>
          </a:r>
        </a:p>
      </dgm:t>
    </dgm:pt>
    <dgm:pt modelId="{B8506FF8-6372-4803-9827-1C36192ECB8F}" type="parTrans" cxnId="{C3811E0E-B616-4322-B7E6-15BB2B8BB865}">
      <dgm:prSet/>
      <dgm:spPr/>
      <dgm:t>
        <a:bodyPr/>
        <a:lstStyle/>
        <a:p>
          <a:endParaRPr lang="en-US"/>
        </a:p>
      </dgm:t>
    </dgm:pt>
    <dgm:pt modelId="{D08FFD16-29D6-42DB-8ABB-50420CC72E39}" type="sibTrans" cxnId="{C3811E0E-B616-4322-B7E6-15BB2B8BB865}">
      <dgm:prSet/>
      <dgm:spPr/>
      <dgm:t>
        <a:bodyPr/>
        <a:lstStyle/>
        <a:p>
          <a:endParaRPr lang="en-US"/>
        </a:p>
      </dgm:t>
    </dgm:pt>
    <dgm:pt modelId="{18D888CE-0ED6-41F7-890B-42E10AD73038}">
      <dgm:prSet/>
      <dgm:spPr/>
      <dgm:t>
        <a:bodyPr/>
        <a:lstStyle/>
        <a:p>
          <a:r>
            <a:rPr lang="en-US" b="1" dirty="0" err="1"/>
            <a:t>Počet</a:t>
          </a:r>
          <a:r>
            <a:rPr lang="en-US" b="1" dirty="0"/>
            <a:t> </a:t>
          </a:r>
          <a:r>
            <a:rPr lang="en-US" b="1" dirty="0" err="1"/>
            <a:t>vzorků</a:t>
          </a:r>
          <a:r>
            <a:rPr lang="en-US" b="1" dirty="0"/>
            <a:t> </a:t>
          </a:r>
          <a:r>
            <a:rPr lang="en-US" dirty="0"/>
            <a:t>je </a:t>
          </a:r>
          <a:r>
            <a:rPr lang="en-US" dirty="0" err="1"/>
            <a:t>mnohem</a:t>
          </a:r>
          <a:r>
            <a:rPr lang="en-US" dirty="0"/>
            <a:t> </a:t>
          </a:r>
          <a:r>
            <a:rPr lang="en-US" b="1" dirty="0" err="1"/>
            <a:t>menší</a:t>
          </a:r>
          <a:r>
            <a:rPr lang="en-US" dirty="0"/>
            <a:t> </a:t>
          </a:r>
          <a:r>
            <a:rPr lang="en-US" b="1" dirty="0" err="1"/>
            <a:t>než</a:t>
          </a:r>
          <a:r>
            <a:rPr lang="en-US" dirty="0"/>
            <a:t> </a:t>
          </a:r>
          <a:r>
            <a:rPr lang="en-US" dirty="0" err="1"/>
            <a:t>počet</a:t>
          </a:r>
          <a:r>
            <a:rPr lang="en-US" dirty="0"/>
            <a:t> </a:t>
          </a:r>
          <a:r>
            <a:rPr lang="en-US" dirty="0" err="1"/>
            <a:t>sledovaných</a:t>
          </a:r>
          <a:r>
            <a:rPr lang="en-US" dirty="0"/>
            <a:t> </a:t>
          </a:r>
          <a:r>
            <a:rPr lang="en-US" b="1" dirty="0" err="1"/>
            <a:t>proměnných</a:t>
          </a:r>
          <a:r>
            <a:rPr lang="en-US" dirty="0"/>
            <a:t>.</a:t>
          </a:r>
        </a:p>
      </dgm:t>
    </dgm:pt>
    <dgm:pt modelId="{1FF83931-21D0-4CDC-98B3-B4576054487C}" type="parTrans" cxnId="{C0803A50-FC56-4D4A-9F09-C4EC9B7A5B62}">
      <dgm:prSet/>
      <dgm:spPr/>
      <dgm:t>
        <a:bodyPr/>
        <a:lstStyle/>
        <a:p>
          <a:endParaRPr lang="en-US"/>
        </a:p>
      </dgm:t>
    </dgm:pt>
    <dgm:pt modelId="{FD79B87B-2F6A-4601-B20F-043D4FBFBBB4}" type="sibTrans" cxnId="{C0803A50-FC56-4D4A-9F09-C4EC9B7A5B62}">
      <dgm:prSet/>
      <dgm:spPr/>
      <dgm:t>
        <a:bodyPr/>
        <a:lstStyle/>
        <a:p>
          <a:endParaRPr lang="en-US"/>
        </a:p>
      </dgm:t>
    </dgm:pt>
    <dgm:pt modelId="{D9EA4F69-155F-42F8-B887-33885F28B5CD}">
      <dgm:prSet/>
      <dgm:spPr/>
      <dgm:t>
        <a:bodyPr/>
        <a:lstStyle/>
        <a:p>
          <a:r>
            <a:rPr lang="en-US" dirty="0" err="1"/>
            <a:t>Zkoumané</a:t>
          </a:r>
          <a:r>
            <a:rPr lang="en-US" dirty="0"/>
            <a:t> </a:t>
          </a:r>
          <a:r>
            <a:rPr lang="en-US" b="1" dirty="0" err="1"/>
            <a:t>proměnné</a:t>
          </a:r>
          <a:r>
            <a:rPr lang="en-US" b="1" dirty="0"/>
            <a:t> </a:t>
          </a:r>
          <a:r>
            <a:rPr lang="en-US" b="1" dirty="0" err="1"/>
            <a:t>jsou</a:t>
          </a:r>
          <a:r>
            <a:rPr lang="en-US" b="1" dirty="0"/>
            <a:t> </a:t>
          </a:r>
          <a:r>
            <a:rPr lang="en-US" b="1" dirty="0" err="1"/>
            <a:t>často</a:t>
          </a:r>
          <a:r>
            <a:rPr lang="en-US" b="1" dirty="0"/>
            <a:t> </a:t>
          </a:r>
          <a:r>
            <a:rPr lang="en-US" b="1" dirty="0" err="1"/>
            <a:t>korelované</a:t>
          </a:r>
          <a:r>
            <a:rPr lang="en-US" b="1" dirty="0"/>
            <a:t> </a:t>
          </a:r>
          <a:r>
            <a:rPr lang="en-US" dirty="0"/>
            <a:t>a </a:t>
          </a:r>
          <a:r>
            <a:rPr lang="en-US" dirty="0" err="1"/>
            <a:t>mají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  <a:r>
            <a:rPr lang="en-US" dirty="0" err="1"/>
            <a:t>sebou</a:t>
          </a:r>
          <a:r>
            <a:rPr lang="en-US" dirty="0"/>
            <a:t> </a:t>
          </a:r>
          <a:r>
            <a:rPr lang="en-US" dirty="0" err="1"/>
            <a:t>komplexní</a:t>
          </a:r>
          <a:r>
            <a:rPr lang="en-US" dirty="0"/>
            <a:t> </a:t>
          </a:r>
          <a:r>
            <a:rPr lang="en-US" dirty="0" err="1"/>
            <a:t>vztahy</a:t>
          </a:r>
          <a:r>
            <a:rPr lang="en-US" dirty="0"/>
            <a:t> (</a:t>
          </a:r>
          <a:r>
            <a:rPr lang="en-US" dirty="0" err="1"/>
            <a:t>geny</a:t>
          </a:r>
          <a:r>
            <a:rPr lang="en-US" dirty="0"/>
            <a:t>, </a:t>
          </a:r>
          <a:r>
            <a:rPr lang="en-US" dirty="0" err="1"/>
            <a:t>proteiny</a:t>
          </a:r>
          <a:r>
            <a:rPr lang="en-US" dirty="0"/>
            <a:t>…)</a:t>
          </a:r>
        </a:p>
      </dgm:t>
    </dgm:pt>
    <dgm:pt modelId="{C044BA21-7FD0-4ACD-9C1B-17F2D25DED98}" type="parTrans" cxnId="{9EB135A4-020D-42BF-B148-97274F2A4429}">
      <dgm:prSet/>
      <dgm:spPr/>
      <dgm:t>
        <a:bodyPr/>
        <a:lstStyle/>
        <a:p>
          <a:endParaRPr lang="en-US"/>
        </a:p>
      </dgm:t>
    </dgm:pt>
    <dgm:pt modelId="{E60BDF87-0F15-47F0-AFB7-D8F8ED6EF2CF}" type="sibTrans" cxnId="{9EB135A4-020D-42BF-B148-97274F2A4429}">
      <dgm:prSet/>
      <dgm:spPr/>
      <dgm:t>
        <a:bodyPr/>
        <a:lstStyle/>
        <a:p>
          <a:endParaRPr lang="en-US"/>
        </a:p>
      </dgm:t>
    </dgm:pt>
    <dgm:pt modelId="{A5ED55B4-10CB-7F4B-A5D9-DFFDA89F50F6}">
      <dgm:prSet/>
      <dgm:spPr/>
      <dgm:t>
        <a:bodyPr/>
        <a:lstStyle/>
        <a:p>
          <a:r>
            <a:rPr lang="en-GB" dirty="0" err="1"/>
            <a:t>Pocházejí</a:t>
          </a:r>
          <a:r>
            <a:rPr lang="en-GB" dirty="0"/>
            <a:t> z </a:t>
          </a:r>
          <a:r>
            <a:rPr lang="en-GB" dirty="0" err="1"/>
            <a:t>komplexních</a:t>
          </a:r>
          <a:r>
            <a:rPr lang="en-GB" dirty="0"/>
            <a:t> </a:t>
          </a:r>
          <a:r>
            <a:rPr lang="en-GB" dirty="0" err="1"/>
            <a:t>technologií</a:t>
          </a:r>
          <a:r>
            <a:rPr lang="en-GB" dirty="0"/>
            <a:t>, </a:t>
          </a:r>
          <a:r>
            <a:rPr lang="en-GB" dirty="0" err="1"/>
            <a:t>které</a:t>
          </a:r>
          <a:r>
            <a:rPr lang="en-GB" dirty="0"/>
            <a:t> </a:t>
          </a:r>
          <a:r>
            <a:rPr lang="en-GB" dirty="0" err="1"/>
            <a:t>bývají</a:t>
          </a:r>
          <a:r>
            <a:rPr lang="en-GB" dirty="0"/>
            <a:t> </a:t>
          </a:r>
          <a:r>
            <a:rPr lang="en-GB" b="1" dirty="0" err="1"/>
            <a:t>velice</a:t>
          </a:r>
          <a:r>
            <a:rPr lang="en-GB" b="1" dirty="0"/>
            <a:t> </a:t>
          </a:r>
          <a:r>
            <a:rPr lang="en-GB" b="1" dirty="0" err="1"/>
            <a:t>citlivé</a:t>
          </a:r>
          <a:r>
            <a:rPr lang="en-GB" b="1" dirty="0"/>
            <a:t> </a:t>
          </a:r>
          <a:r>
            <a:rPr lang="en-GB" b="1" dirty="0" err="1"/>
            <a:t>na</a:t>
          </a:r>
          <a:r>
            <a:rPr lang="en-GB" b="1" dirty="0"/>
            <a:t> </a:t>
          </a:r>
          <a:r>
            <a:rPr lang="en-GB" b="1" dirty="0" err="1"/>
            <a:t>vnější</a:t>
          </a:r>
          <a:r>
            <a:rPr lang="en-GB" b="1" dirty="0"/>
            <a:t> </a:t>
          </a:r>
          <a:r>
            <a:rPr lang="en-GB" b="1" dirty="0" err="1"/>
            <a:t>vlivy</a:t>
          </a:r>
          <a:endParaRPr lang="en-GB" b="1" dirty="0"/>
        </a:p>
      </dgm:t>
    </dgm:pt>
    <dgm:pt modelId="{6AA6F294-9C27-5049-8BCB-C6628AE6713B}" type="parTrans" cxnId="{375880AA-692C-E94A-96EB-AA5310FA31AA}">
      <dgm:prSet/>
      <dgm:spPr/>
      <dgm:t>
        <a:bodyPr/>
        <a:lstStyle/>
        <a:p>
          <a:endParaRPr lang="en-GB"/>
        </a:p>
      </dgm:t>
    </dgm:pt>
    <dgm:pt modelId="{EF1F0116-F5C9-DF47-875E-2BDC453731B3}" type="sibTrans" cxnId="{375880AA-692C-E94A-96EB-AA5310FA31AA}">
      <dgm:prSet/>
      <dgm:spPr/>
      <dgm:t>
        <a:bodyPr/>
        <a:lstStyle/>
        <a:p>
          <a:endParaRPr lang="en-GB"/>
        </a:p>
      </dgm:t>
    </dgm:pt>
    <dgm:pt modelId="{1E10D1B9-103A-E64A-8565-F3A2D77E776C}">
      <dgm:prSet/>
      <dgm:spPr/>
      <dgm:t>
        <a:bodyPr/>
        <a:lstStyle/>
        <a:p>
          <a:r>
            <a:rPr lang="en-GB" dirty="0" err="1"/>
            <a:t>Nejsou</a:t>
          </a:r>
          <a:r>
            <a:rPr lang="en-GB" dirty="0"/>
            <a:t> </a:t>
          </a:r>
          <a:r>
            <a:rPr lang="en-GB" dirty="0" err="1"/>
            <a:t>skutečnými</a:t>
          </a:r>
          <a:r>
            <a:rPr lang="en-GB" dirty="0"/>
            <a:t> </a:t>
          </a:r>
          <a:r>
            <a:rPr lang="en-GB" dirty="0" err="1"/>
            <a:t>hodnotami</a:t>
          </a:r>
          <a:r>
            <a:rPr lang="en-GB" dirty="0"/>
            <a:t> (</a:t>
          </a:r>
          <a:r>
            <a:rPr lang="en-GB" dirty="0" err="1"/>
            <a:t>koncentrace</a:t>
          </a:r>
          <a:r>
            <a:rPr lang="en-GB" dirty="0"/>
            <a:t>, </a:t>
          </a:r>
          <a:r>
            <a:rPr lang="en-GB" dirty="0" err="1"/>
            <a:t>počty</a:t>
          </a:r>
          <a:r>
            <a:rPr lang="en-GB" dirty="0"/>
            <a:t>) </a:t>
          </a:r>
          <a:r>
            <a:rPr lang="en-GB" dirty="0" err="1"/>
            <a:t>sledovaných</a:t>
          </a:r>
          <a:r>
            <a:rPr lang="en-GB" dirty="0"/>
            <a:t> </a:t>
          </a:r>
          <a:r>
            <a:rPr lang="en-GB" dirty="0" err="1"/>
            <a:t>molekul</a:t>
          </a:r>
          <a:r>
            <a:rPr lang="en-GB" dirty="0"/>
            <a:t> </a:t>
          </a:r>
        </a:p>
      </dgm:t>
    </dgm:pt>
    <dgm:pt modelId="{D2FA80F6-C36D-554C-B9E9-DADA8DBAB0E3}" type="parTrans" cxnId="{08F00077-2616-5E40-BA6B-15E90FB42C67}">
      <dgm:prSet/>
      <dgm:spPr/>
      <dgm:t>
        <a:bodyPr/>
        <a:lstStyle/>
        <a:p>
          <a:endParaRPr lang="en-GB"/>
        </a:p>
      </dgm:t>
    </dgm:pt>
    <dgm:pt modelId="{FC510D81-5C20-1447-A77B-70D95BAE1F99}" type="sibTrans" cxnId="{08F00077-2616-5E40-BA6B-15E90FB42C67}">
      <dgm:prSet/>
      <dgm:spPr/>
      <dgm:t>
        <a:bodyPr/>
        <a:lstStyle/>
        <a:p>
          <a:endParaRPr lang="en-GB"/>
        </a:p>
      </dgm:t>
    </dgm:pt>
    <dgm:pt modelId="{9D6791D5-3122-F549-902C-E7A6E66E2806}" type="pres">
      <dgm:prSet presAssocID="{F29EF8B0-8062-4F98-85ED-D49D96EE8CAF}" presName="vert0" presStyleCnt="0">
        <dgm:presLayoutVars>
          <dgm:dir/>
          <dgm:animOne val="branch"/>
          <dgm:animLvl val="lvl"/>
        </dgm:presLayoutVars>
      </dgm:prSet>
      <dgm:spPr/>
    </dgm:pt>
    <dgm:pt modelId="{F10DC336-98EC-F141-84C3-F5D51C0053C6}" type="pres">
      <dgm:prSet presAssocID="{CB9380EA-94B2-41D8-B06A-AF407A10EC0F}" presName="thickLine" presStyleLbl="alignNode1" presStyleIdx="0" presStyleCnt="6"/>
      <dgm:spPr/>
    </dgm:pt>
    <dgm:pt modelId="{3B5DE53A-D4DB-834A-891F-B24375135240}" type="pres">
      <dgm:prSet presAssocID="{CB9380EA-94B2-41D8-B06A-AF407A10EC0F}" presName="horz1" presStyleCnt="0"/>
      <dgm:spPr/>
    </dgm:pt>
    <dgm:pt modelId="{3B25408E-E1EF-CB4B-8910-B422BC4CE106}" type="pres">
      <dgm:prSet presAssocID="{CB9380EA-94B2-41D8-B06A-AF407A10EC0F}" presName="tx1" presStyleLbl="revTx" presStyleIdx="0" presStyleCnt="6"/>
      <dgm:spPr/>
    </dgm:pt>
    <dgm:pt modelId="{93E6C41E-F430-9047-974D-F2BBE2ADFEC9}" type="pres">
      <dgm:prSet presAssocID="{CB9380EA-94B2-41D8-B06A-AF407A10EC0F}" presName="vert1" presStyleCnt="0"/>
      <dgm:spPr/>
    </dgm:pt>
    <dgm:pt modelId="{93D38CA8-D7EE-B64E-BEDA-01361E6295C9}" type="pres">
      <dgm:prSet presAssocID="{1E10D1B9-103A-E64A-8565-F3A2D77E776C}" presName="thickLine" presStyleLbl="alignNode1" presStyleIdx="1" presStyleCnt="6"/>
      <dgm:spPr/>
    </dgm:pt>
    <dgm:pt modelId="{F8D1E858-BE08-0143-964C-2D34763A411B}" type="pres">
      <dgm:prSet presAssocID="{1E10D1B9-103A-E64A-8565-F3A2D77E776C}" presName="horz1" presStyleCnt="0"/>
      <dgm:spPr/>
    </dgm:pt>
    <dgm:pt modelId="{0A86E84B-4C00-864F-A5FD-79B1B7F82319}" type="pres">
      <dgm:prSet presAssocID="{1E10D1B9-103A-E64A-8565-F3A2D77E776C}" presName="tx1" presStyleLbl="revTx" presStyleIdx="1" presStyleCnt="6"/>
      <dgm:spPr/>
    </dgm:pt>
    <dgm:pt modelId="{58411BDD-E471-3B45-99B6-1AB80C1876D5}" type="pres">
      <dgm:prSet presAssocID="{1E10D1B9-103A-E64A-8565-F3A2D77E776C}" presName="vert1" presStyleCnt="0"/>
      <dgm:spPr/>
    </dgm:pt>
    <dgm:pt modelId="{323F4276-1EA9-4F4F-AB24-E3688C9355B9}" type="pres">
      <dgm:prSet presAssocID="{A5ED55B4-10CB-7F4B-A5D9-DFFDA89F50F6}" presName="thickLine" presStyleLbl="alignNode1" presStyleIdx="2" presStyleCnt="6"/>
      <dgm:spPr/>
    </dgm:pt>
    <dgm:pt modelId="{FD0E295C-4324-CB4C-8345-939A64A797D4}" type="pres">
      <dgm:prSet presAssocID="{A5ED55B4-10CB-7F4B-A5D9-DFFDA89F50F6}" presName="horz1" presStyleCnt="0"/>
      <dgm:spPr/>
    </dgm:pt>
    <dgm:pt modelId="{A840D8E5-BF30-7A4B-9557-D4D14D9F0DE8}" type="pres">
      <dgm:prSet presAssocID="{A5ED55B4-10CB-7F4B-A5D9-DFFDA89F50F6}" presName="tx1" presStyleLbl="revTx" presStyleIdx="2" presStyleCnt="6"/>
      <dgm:spPr/>
    </dgm:pt>
    <dgm:pt modelId="{1B883079-6917-E040-874E-CE8FE542105B}" type="pres">
      <dgm:prSet presAssocID="{A5ED55B4-10CB-7F4B-A5D9-DFFDA89F50F6}" presName="vert1" presStyleCnt="0"/>
      <dgm:spPr/>
    </dgm:pt>
    <dgm:pt modelId="{C5BBACEE-D75E-434D-A05D-F8CC52740882}" type="pres">
      <dgm:prSet presAssocID="{5E96F516-D90F-4FDE-B402-20B79EA85280}" presName="thickLine" presStyleLbl="alignNode1" presStyleIdx="3" presStyleCnt="6"/>
      <dgm:spPr/>
    </dgm:pt>
    <dgm:pt modelId="{DF1244B6-F388-BC44-BE90-6C376D80B772}" type="pres">
      <dgm:prSet presAssocID="{5E96F516-D90F-4FDE-B402-20B79EA85280}" presName="horz1" presStyleCnt="0"/>
      <dgm:spPr/>
    </dgm:pt>
    <dgm:pt modelId="{A5C5CB4E-4C8F-6D44-8709-58ADD0505389}" type="pres">
      <dgm:prSet presAssocID="{5E96F516-D90F-4FDE-B402-20B79EA85280}" presName="tx1" presStyleLbl="revTx" presStyleIdx="3" presStyleCnt="6"/>
      <dgm:spPr/>
    </dgm:pt>
    <dgm:pt modelId="{903FF167-250B-0C40-B3F2-FE7534A8D46E}" type="pres">
      <dgm:prSet presAssocID="{5E96F516-D90F-4FDE-B402-20B79EA85280}" presName="vert1" presStyleCnt="0"/>
      <dgm:spPr/>
    </dgm:pt>
    <dgm:pt modelId="{B53651F4-7973-DF4A-970D-5DBC052F6F3D}" type="pres">
      <dgm:prSet presAssocID="{18D888CE-0ED6-41F7-890B-42E10AD73038}" presName="thickLine" presStyleLbl="alignNode1" presStyleIdx="4" presStyleCnt="6"/>
      <dgm:spPr/>
    </dgm:pt>
    <dgm:pt modelId="{EF18F879-CF49-A44F-8FD3-2BA176196877}" type="pres">
      <dgm:prSet presAssocID="{18D888CE-0ED6-41F7-890B-42E10AD73038}" presName="horz1" presStyleCnt="0"/>
      <dgm:spPr/>
    </dgm:pt>
    <dgm:pt modelId="{C9ED3413-C6CF-234D-9BC2-68A6D16287C4}" type="pres">
      <dgm:prSet presAssocID="{18D888CE-0ED6-41F7-890B-42E10AD73038}" presName="tx1" presStyleLbl="revTx" presStyleIdx="4" presStyleCnt="6"/>
      <dgm:spPr/>
    </dgm:pt>
    <dgm:pt modelId="{D87A8A91-29DA-0C47-99CE-FEB71BC20C66}" type="pres">
      <dgm:prSet presAssocID="{18D888CE-0ED6-41F7-890B-42E10AD73038}" presName="vert1" presStyleCnt="0"/>
      <dgm:spPr/>
    </dgm:pt>
    <dgm:pt modelId="{45090C2D-183A-E044-AB01-DBEA8C336D9C}" type="pres">
      <dgm:prSet presAssocID="{D9EA4F69-155F-42F8-B887-33885F28B5CD}" presName="thickLine" presStyleLbl="alignNode1" presStyleIdx="5" presStyleCnt="6"/>
      <dgm:spPr/>
    </dgm:pt>
    <dgm:pt modelId="{E70E2C07-708B-4E4A-9A4D-B0B89C705097}" type="pres">
      <dgm:prSet presAssocID="{D9EA4F69-155F-42F8-B887-33885F28B5CD}" presName="horz1" presStyleCnt="0"/>
      <dgm:spPr/>
    </dgm:pt>
    <dgm:pt modelId="{4DDB30F8-3A28-0240-A5E9-DD079FE60195}" type="pres">
      <dgm:prSet presAssocID="{D9EA4F69-155F-42F8-B887-33885F28B5CD}" presName="tx1" presStyleLbl="revTx" presStyleIdx="5" presStyleCnt="6"/>
      <dgm:spPr/>
    </dgm:pt>
    <dgm:pt modelId="{E9C7424B-A2E6-FB42-B3B9-6D1044943172}" type="pres">
      <dgm:prSet presAssocID="{D9EA4F69-155F-42F8-B887-33885F28B5CD}" presName="vert1" presStyleCnt="0"/>
      <dgm:spPr/>
    </dgm:pt>
  </dgm:ptLst>
  <dgm:cxnLst>
    <dgm:cxn modelId="{33343B03-DAD3-6942-9BA2-35882E35B022}" type="presOf" srcId="{1E10D1B9-103A-E64A-8565-F3A2D77E776C}" destId="{0A86E84B-4C00-864F-A5FD-79B1B7F82319}" srcOrd="0" destOrd="0" presId="urn:microsoft.com/office/officeart/2008/layout/LinedList"/>
    <dgm:cxn modelId="{002D0C06-EF21-4849-83E7-FD244955C8A9}" type="presOf" srcId="{CB9380EA-94B2-41D8-B06A-AF407A10EC0F}" destId="{3B25408E-E1EF-CB4B-8910-B422BC4CE106}" srcOrd="0" destOrd="0" presId="urn:microsoft.com/office/officeart/2008/layout/LinedList"/>
    <dgm:cxn modelId="{C3811E0E-B616-4322-B7E6-15BB2B8BB865}" srcId="{F29EF8B0-8062-4F98-85ED-D49D96EE8CAF}" destId="{5E96F516-D90F-4FDE-B402-20B79EA85280}" srcOrd="3" destOrd="0" parTransId="{B8506FF8-6372-4803-9827-1C36192ECB8F}" sibTransId="{D08FFD16-29D6-42DB-8ABB-50420CC72E39}"/>
    <dgm:cxn modelId="{021BF16E-B6B1-48F2-818D-BCAA51F8264F}" srcId="{F29EF8B0-8062-4F98-85ED-D49D96EE8CAF}" destId="{CB9380EA-94B2-41D8-B06A-AF407A10EC0F}" srcOrd="0" destOrd="0" parTransId="{0C5465BD-9260-4E36-8939-31CC01575C7B}" sibTransId="{D3505BF6-1132-4C52-BAD4-1E69A42128CF}"/>
    <dgm:cxn modelId="{C0803A50-FC56-4D4A-9F09-C4EC9B7A5B62}" srcId="{F29EF8B0-8062-4F98-85ED-D49D96EE8CAF}" destId="{18D888CE-0ED6-41F7-890B-42E10AD73038}" srcOrd="4" destOrd="0" parTransId="{1FF83931-21D0-4CDC-98B3-B4576054487C}" sibTransId="{FD79B87B-2F6A-4601-B20F-043D4FBFBBB4}"/>
    <dgm:cxn modelId="{6EEDEA71-EE34-104B-AAAF-1BED43904A57}" type="presOf" srcId="{D9EA4F69-155F-42F8-B887-33885F28B5CD}" destId="{4DDB30F8-3A28-0240-A5E9-DD079FE60195}" srcOrd="0" destOrd="0" presId="urn:microsoft.com/office/officeart/2008/layout/LinedList"/>
    <dgm:cxn modelId="{08F00077-2616-5E40-BA6B-15E90FB42C67}" srcId="{F29EF8B0-8062-4F98-85ED-D49D96EE8CAF}" destId="{1E10D1B9-103A-E64A-8565-F3A2D77E776C}" srcOrd="1" destOrd="0" parTransId="{D2FA80F6-C36D-554C-B9E9-DADA8DBAB0E3}" sibTransId="{FC510D81-5C20-1447-A77B-70D95BAE1F99}"/>
    <dgm:cxn modelId="{38641F9D-38D4-664F-9C98-84E889E69FE9}" type="presOf" srcId="{A5ED55B4-10CB-7F4B-A5D9-DFFDA89F50F6}" destId="{A840D8E5-BF30-7A4B-9557-D4D14D9F0DE8}" srcOrd="0" destOrd="0" presId="urn:microsoft.com/office/officeart/2008/layout/LinedList"/>
    <dgm:cxn modelId="{9EB135A4-020D-42BF-B148-97274F2A4429}" srcId="{F29EF8B0-8062-4F98-85ED-D49D96EE8CAF}" destId="{D9EA4F69-155F-42F8-B887-33885F28B5CD}" srcOrd="5" destOrd="0" parTransId="{C044BA21-7FD0-4ACD-9C1B-17F2D25DED98}" sibTransId="{E60BDF87-0F15-47F0-AFB7-D8F8ED6EF2CF}"/>
    <dgm:cxn modelId="{1AFD3EAA-7E51-644E-8F62-D346BFE831F3}" type="presOf" srcId="{F29EF8B0-8062-4F98-85ED-D49D96EE8CAF}" destId="{9D6791D5-3122-F549-902C-E7A6E66E2806}" srcOrd="0" destOrd="0" presId="urn:microsoft.com/office/officeart/2008/layout/LinedList"/>
    <dgm:cxn modelId="{375880AA-692C-E94A-96EB-AA5310FA31AA}" srcId="{F29EF8B0-8062-4F98-85ED-D49D96EE8CAF}" destId="{A5ED55B4-10CB-7F4B-A5D9-DFFDA89F50F6}" srcOrd="2" destOrd="0" parTransId="{6AA6F294-9C27-5049-8BCB-C6628AE6713B}" sibTransId="{EF1F0116-F5C9-DF47-875E-2BDC453731B3}"/>
    <dgm:cxn modelId="{FE1DEEC2-D344-044B-8B30-CC172BBC3224}" type="presOf" srcId="{5E96F516-D90F-4FDE-B402-20B79EA85280}" destId="{A5C5CB4E-4C8F-6D44-8709-58ADD0505389}" srcOrd="0" destOrd="0" presId="urn:microsoft.com/office/officeart/2008/layout/LinedList"/>
    <dgm:cxn modelId="{E542B2DA-E16C-984D-B5C1-B135F0670348}" type="presOf" srcId="{18D888CE-0ED6-41F7-890B-42E10AD73038}" destId="{C9ED3413-C6CF-234D-9BC2-68A6D16287C4}" srcOrd="0" destOrd="0" presId="urn:microsoft.com/office/officeart/2008/layout/LinedList"/>
    <dgm:cxn modelId="{7E8108F0-5F48-7C4B-AE3A-42C976F4596B}" type="presParOf" srcId="{9D6791D5-3122-F549-902C-E7A6E66E2806}" destId="{F10DC336-98EC-F141-84C3-F5D51C0053C6}" srcOrd="0" destOrd="0" presId="urn:microsoft.com/office/officeart/2008/layout/LinedList"/>
    <dgm:cxn modelId="{3DF6530A-24D2-1644-9C66-E8B7367F012C}" type="presParOf" srcId="{9D6791D5-3122-F549-902C-E7A6E66E2806}" destId="{3B5DE53A-D4DB-834A-891F-B24375135240}" srcOrd="1" destOrd="0" presId="urn:microsoft.com/office/officeart/2008/layout/LinedList"/>
    <dgm:cxn modelId="{74A86A84-73A2-5343-BD2D-F5B3C2068A7C}" type="presParOf" srcId="{3B5DE53A-D4DB-834A-891F-B24375135240}" destId="{3B25408E-E1EF-CB4B-8910-B422BC4CE106}" srcOrd="0" destOrd="0" presId="urn:microsoft.com/office/officeart/2008/layout/LinedList"/>
    <dgm:cxn modelId="{E2564F24-4B96-9B44-B14F-CDAC9AAE9BA1}" type="presParOf" srcId="{3B5DE53A-D4DB-834A-891F-B24375135240}" destId="{93E6C41E-F430-9047-974D-F2BBE2ADFEC9}" srcOrd="1" destOrd="0" presId="urn:microsoft.com/office/officeart/2008/layout/LinedList"/>
    <dgm:cxn modelId="{58381708-44D2-404A-8A30-86026BAC1A2A}" type="presParOf" srcId="{9D6791D5-3122-F549-902C-E7A6E66E2806}" destId="{93D38CA8-D7EE-B64E-BEDA-01361E6295C9}" srcOrd="2" destOrd="0" presId="urn:microsoft.com/office/officeart/2008/layout/LinedList"/>
    <dgm:cxn modelId="{7FF0628A-69E4-4643-A8D1-210BBC5D4640}" type="presParOf" srcId="{9D6791D5-3122-F549-902C-E7A6E66E2806}" destId="{F8D1E858-BE08-0143-964C-2D34763A411B}" srcOrd="3" destOrd="0" presId="urn:microsoft.com/office/officeart/2008/layout/LinedList"/>
    <dgm:cxn modelId="{9FEFA836-685B-CB46-863E-10CF5ED46124}" type="presParOf" srcId="{F8D1E858-BE08-0143-964C-2D34763A411B}" destId="{0A86E84B-4C00-864F-A5FD-79B1B7F82319}" srcOrd="0" destOrd="0" presId="urn:microsoft.com/office/officeart/2008/layout/LinedList"/>
    <dgm:cxn modelId="{1E16F5B9-78F3-FB43-B8C9-380DAE4450D5}" type="presParOf" srcId="{F8D1E858-BE08-0143-964C-2D34763A411B}" destId="{58411BDD-E471-3B45-99B6-1AB80C1876D5}" srcOrd="1" destOrd="0" presId="urn:microsoft.com/office/officeart/2008/layout/LinedList"/>
    <dgm:cxn modelId="{EFAF415B-2FC5-0D4F-8932-E56DDEF4461F}" type="presParOf" srcId="{9D6791D5-3122-F549-902C-E7A6E66E2806}" destId="{323F4276-1EA9-4F4F-AB24-E3688C9355B9}" srcOrd="4" destOrd="0" presId="urn:microsoft.com/office/officeart/2008/layout/LinedList"/>
    <dgm:cxn modelId="{3BDF783E-F47A-864B-9668-1F0AB369E9F0}" type="presParOf" srcId="{9D6791D5-3122-F549-902C-E7A6E66E2806}" destId="{FD0E295C-4324-CB4C-8345-939A64A797D4}" srcOrd="5" destOrd="0" presId="urn:microsoft.com/office/officeart/2008/layout/LinedList"/>
    <dgm:cxn modelId="{EEBAD096-5794-3F48-B42E-A873A5D8A630}" type="presParOf" srcId="{FD0E295C-4324-CB4C-8345-939A64A797D4}" destId="{A840D8E5-BF30-7A4B-9557-D4D14D9F0DE8}" srcOrd="0" destOrd="0" presId="urn:microsoft.com/office/officeart/2008/layout/LinedList"/>
    <dgm:cxn modelId="{653B1B94-1DE7-AE49-8813-B7F5BE572EC0}" type="presParOf" srcId="{FD0E295C-4324-CB4C-8345-939A64A797D4}" destId="{1B883079-6917-E040-874E-CE8FE542105B}" srcOrd="1" destOrd="0" presId="urn:microsoft.com/office/officeart/2008/layout/LinedList"/>
    <dgm:cxn modelId="{F141D988-F5F9-8744-822B-D66C3624EBBD}" type="presParOf" srcId="{9D6791D5-3122-F549-902C-E7A6E66E2806}" destId="{C5BBACEE-D75E-434D-A05D-F8CC52740882}" srcOrd="6" destOrd="0" presId="urn:microsoft.com/office/officeart/2008/layout/LinedList"/>
    <dgm:cxn modelId="{5B13C8E0-E8FA-C044-BE9B-F377B994B960}" type="presParOf" srcId="{9D6791D5-3122-F549-902C-E7A6E66E2806}" destId="{DF1244B6-F388-BC44-BE90-6C376D80B772}" srcOrd="7" destOrd="0" presId="urn:microsoft.com/office/officeart/2008/layout/LinedList"/>
    <dgm:cxn modelId="{BF9D9845-BDA1-D444-98EE-98A4E974077E}" type="presParOf" srcId="{DF1244B6-F388-BC44-BE90-6C376D80B772}" destId="{A5C5CB4E-4C8F-6D44-8709-58ADD0505389}" srcOrd="0" destOrd="0" presId="urn:microsoft.com/office/officeart/2008/layout/LinedList"/>
    <dgm:cxn modelId="{850A1208-F469-D444-9D63-3250C041C0F8}" type="presParOf" srcId="{DF1244B6-F388-BC44-BE90-6C376D80B772}" destId="{903FF167-250B-0C40-B3F2-FE7534A8D46E}" srcOrd="1" destOrd="0" presId="urn:microsoft.com/office/officeart/2008/layout/LinedList"/>
    <dgm:cxn modelId="{A60CE3B8-FA48-CF4E-ABF8-000852C7015D}" type="presParOf" srcId="{9D6791D5-3122-F549-902C-E7A6E66E2806}" destId="{B53651F4-7973-DF4A-970D-5DBC052F6F3D}" srcOrd="8" destOrd="0" presId="urn:microsoft.com/office/officeart/2008/layout/LinedList"/>
    <dgm:cxn modelId="{15CD1681-9A7B-6041-842A-1F9239C4A94D}" type="presParOf" srcId="{9D6791D5-3122-F549-902C-E7A6E66E2806}" destId="{EF18F879-CF49-A44F-8FD3-2BA176196877}" srcOrd="9" destOrd="0" presId="urn:microsoft.com/office/officeart/2008/layout/LinedList"/>
    <dgm:cxn modelId="{310E0FAE-47A3-DC4B-8428-24F2E9D80F44}" type="presParOf" srcId="{EF18F879-CF49-A44F-8FD3-2BA176196877}" destId="{C9ED3413-C6CF-234D-9BC2-68A6D16287C4}" srcOrd="0" destOrd="0" presId="urn:microsoft.com/office/officeart/2008/layout/LinedList"/>
    <dgm:cxn modelId="{8DC62B27-30D0-3E4B-B195-3B43D16D300E}" type="presParOf" srcId="{EF18F879-CF49-A44F-8FD3-2BA176196877}" destId="{D87A8A91-29DA-0C47-99CE-FEB71BC20C66}" srcOrd="1" destOrd="0" presId="urn:microsoft.com/office/officeart/2008/layout/LinedList"/>
    <dgm:cxn modelId="{E0BA5DC8-B50C-FE4B-A30A-A2BF24D1D150}" type="presParOf" srcId="{9D6791D5-3122-F549-902C-E7A6E66E2806}" destId="{45090C2D-183A-E044-AB01-DBEA8C336D9C}" srcOrd="10" destOrd="0" presId="urn:microsoft.com/office/officeart/2008/layout/LinedList"/>
    <dgm:cxn modelId="{D9006008-EBCB-424D-830E-6F1EB0F50851}" type="presParOf" srcId="{9D6791D5-3122-F549-902C-E7A6E66E2806}" destId="{E70E2C07-708B-4E4A-9A4D-B0B89C705097}" srcOrd="11" destOrd="0" presId="urn:microsoft.com/office/officeart/2008/layout/LinedList"/>
    <dgm:cxn modelId="{BB3F9751-11A0-7747-B60E-13AAB53FB500}" type="presParOf" srcId="{E70E2C07-708B-4E4A-9A4D-B0B89C705097}" destId="{4DDB30F8-3A28-0240-A5E9-DD079FE60195}" srcOrd="0" destOrd="0" presId="urn:microsoft.com/office/officeart/2008/layout/LinedList"/>
    <dgm:cxn modelId="{2718F47A-77E5-D747-B049-4334E85DF3FD}" type="presParOf" srcId="{E70E2C07-708B-4E4A-9A4D-B0B89C705097}" destId="{E9C7424B-A2E6-FB42-B3B9-6D10449431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0D358-3257-4727-91FF-54E6ED1CB35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3FB55-7364-4AE4-A38A-00C4EFAE2764}">
      <dgm:prSet/>
      <dgm:spPr/>
      <dgm:t>
        <a:bodyPr/>
        <a:lstStyle/>
        <a:p>
          <a:r>
            <a:rPr lang="en-US" dirty="0"/>
            <a:t>2006 – Anil </a:t>
          </a:r>
          <a:r>
            <a:rPr lang="en-US" dirty="0" err="1"/>
            <a:t>Potti</a:t>
          </a:r>
          <a:r>
            <a:rPr lang="en-US" dirty="0"/>
            <a:t>, </a:t>
          </a:r>
          <a:r>
            <a:rPr lang="en-US" dirty="0" err="1"/>
            <a:t>nadějný</a:t>
          </a:r>
          <a:r>
            <a:rPr lang="en-US" dirty="0"/>
            <a:t> </a:t>
          </a:r>
          <a:r>
            <a:rPr lang="en-US" dirty="0" err="1"/>
            <a:t>vědec</a:t>
          </a:r>
          <a:r>
            <a:rPr lang="en-US" dirty="0"/>
            <a:t> z Duke University </a:t>
          </a:r>
          <a:r>
            <a:rPr lang="en-US" dirty="0" err="1"/>
            <a:t>publikuje</a:t>
          </a:r>
          <a:r>
            <a:rPr lang="en-US" dirty="0"/>
            <a:t> v Nature Medicine s </a:t>
          </a:r>
          <a:r>
            <a:rPr lang="en-US" dirty="0" err="1"/>
            <a:t>kolegy</a:t>
          </a:r>
          <a:r>
            <a:rPr lang="en-US" dirty="0"/>
            <a:t> </a:t>
          </a:r>
          <a:r>
            <a:rPr lang="en-US" dirty="0" err="1"/>
            <a:t>článek</a:t>
          </a:r>
          <a:r>
            <a:rPr lang="en-US" dirty="0"/>
            <a:t> o </a:t>
          </a:r>
          <a:r>
            <a:rPr lang="en-US" b="1" u="sng" dirty="0" err="1"/>
            <a:t>biomarkerech</a:t>
          </a:r>
          <a:r>
            <a:rPr lang="en-US" b="1" u="sng" dirty="0"/>
            <a:t> </a:t>
          </a:r>
          <a:r>
            <a:rPr lang="en-US" b="1" u="sng" dirty="0" err="1"/>
            <a:t>rezistence</a:t>
          </a:r>
          <a:r>
            <a:rPr lang="en-US" b="1" u="sng" dirty="0"/>
            <a:t> </a:t>
          </a:r>
          <a:r>
            <a:rPr lang="en-US" b="1" u="sng" dirty="0" err="1"/>
            <a:t>na</a:t>
          </a:r>
          <a:r>
            <a:rPr lang="en-US" b="1" u="sng" dirty="0"/>
            <a:t> </a:t>
          </a:r>
          <a:r>
            <a:rPr lang="en-US" b="1" u="sng" dirty="0" err="1"/>
            <a:t>chemoterapeutika</a:t>
          </a:r>
          <a:r>
            <a:rPr lang="en-US" b="1" u="sng" dirty="0"/>
            <a:t> v </a:t>
          </a:r>
          <a:r>
            <a:rPr lang="en-US" b="1" u="sng" dirty="0" err="1"/>
            <a:t>onkologii</a:t>
          </a:r>
          <a:r>
            <a:rPr lang="en-US" u="sng" dirty="0"/>
            <a:t>.</a:t>
          </a:r>
        </a:p>
      </dgm:t>
    </dgm:pt>
    <dgm:pt modelId="{E24029CB-AC13-4470-A085-012F11BAFE00}" type="parTrans" cxnId="{A53178DD-75FA-4767-8245-8176CE77D78D}">
      <dgm:prSet/>
      <dgm:spPr/>
      <dgm:t>
        <a:bodyPr/>
        <a:lstStyle/>
        <a:p>
          <a:endParaRPr lang="en-US"/>
        </a:p>
      </dgm:t>
    </dgm:pt>
    <dgm:pt modelId="{20333A55-860A-4D08-B8EA-18EB4E5AB3BE}" type="sibTrans" cxnId="{A53178DD-75FA-4767-8245-8176CE77D78D}">
      <dgm:prSet/>
      <dgm:spPr/>
      <dgm:t>
        <a:bodyPr/>
        <a:lstStyle/>
        <a:p>
          <a:endParaRPr lang="en-US"/>
        </a:p>
      </dgm:t>
    </dgm:pt>
    <dgm:pt modelId="{6E5965A3-4DB0-435E-BAA3-DBA5F924E84E}">
      <dgm:prSet/>
      <dgm:spPr/>
      <dgm:t>
        <a:bodyPr/>
        <a:lstStyle/>
        <a:p>
          <a:r>
            <a:rPr lang="en-US" dirty="0" err="1"/>
            <a:t>Genomické</a:t>
          </a:r>
          <a:r>
            <a:rPr lang="en-US" dirty="0"/>
            <a:t> </a:t>
          </a:r>
          <a:r>
            <a:rPr lang="en-US" dirty="0" err="1"/>
            <a:t>signatury</a:t>
          </a:r>
          <a:r>
            <a:rPr lang="en-US" dirty="0"/>
            <a:t> </a:t>
          </a:r>
          <a:r>
            <a:rPr lang="en-US" dirty="0" err="1"/>
            <a:t>byly</a:t>
          </a:r>
          <a:r>
            <a:rPr lang="en-US" dirty="0"/>
            <a:t> </a:t>
          </a:r>
          <a:r>
            <a:rPr lang="en-US" dirty="0" err="1"/>
            <a:t>odvozeny</a:t>
          </a:r>
          <a:r>
            <a:rPr lang="en-US" dirty="0"/>
            <a:t> z </a:t>
          </a:r>
          <a:r>
            <a:rPr lang="en-US" dirty="0" err="1"/>
            <a:t>analýzy</a:t>
          </a:r>
          <a:r>
            <a:rPr lang="en-US" dirty="0"/>
            <a:t> </a:t>
          </a:r>
          <a:r>
            <a:rPr lang="en-US" dirty="0" err="1"/>
            <a:t>exprese</a:t>
          </a:r>
          <a:r>
            <a:rPr lang="en-US" dirty="0"/>
            <a:t> (</a:t>
          </a:r>
          <a:r>
            <a:rPr lang="en-US" dirty="0" err="1"/>
            <a:t>mikročipy</a:t>
          </a:r>
          <a:r>
            <a:rPr lang="en-US" dirty="0"/>
            <a:t>) </a:t>
          </a:r>
          <a:r>
            <a:rPr lang="en-US" dirty="0" err="1"/>
            <a:t>senzitivních</a:t>
          </a:r>
          <a:r>
            <a:rPr lang="en-US" dirty="0"/>
            <a:t> a </a:t>
          </a:r>
          <a:r>
            <a:rPr lang="en-US" dirty="0" err="1"/>
            <a:t>rezistentních</a:t>
          </a:r>
          <a:r>
            <a:rPr lang="en-US" dirty="0"/>
            <a:t> </a:t>
          </a:r>
          <a:r>
            <a:rPr lang="en-US" dirty="0" err="1"/>
            <a:t>buněčných</a:t>
          </a:r>
          <a:r>
            <a:rPr lang="en-US" dirty="0"/>
            <a:t> </a:t>
          </a:r>
          <a:r>
            <a:rPr lang="en-US" dirty="0" err="1"/>
            <a:t>linií</a:t>
          </a:r>
          <a:r>
            <a:rPr lang="en-US" dirty="0"/>
            <a:t>, </a:t>
          </a:r>
          <a:r>
            <a:rPr lang="en-US" dirty="0" err="1"/>
            <a:t>výsledky</a:t>
          </a:r>
          <a:r>
            <a:rPr lang="en-US" dirty="0"/>
            <a:t> </a:t>
          </a:r>
          <a:r>
            <a:rPr lang="en-US" dirty="0" err="1"/>
            <a:t>validovány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pacientech</a:t>
          </a:r>
          <a:r>
            <a:rPr lang="en-US" dirty="0"/>
            <a:t>.</a:t>
          </a:r>
        </a:p>
      </dgm:t>
    </dgm:pt>
    <dgm:pt modelId="{347C9D47-4879-4C16-96F9-DB1F2CF09AB9}" type="parTrans" cxnId="{7C8A0D42-464A-4C9A-98CF-7F4A9CC8335A}">
      <dgm:prSet/>
      <dgm:spPr/>
      <dgm:t>
        <a:bodyPr/>
        <a:lstStyle/>
        <a:p>
          <a:endParaRPr lang="en-US"/>
        </a:p>
      </dgm:t>
    </dgm:pt>
    <dgm:pt modelId="{449E46FB-C9FC-45F3-B82B-3EACB171AE00}" type="sibTrans" cxnId="{7C8A0D42-464A-4C9A-98CF-7F4A9CC8335A}">
      <dgm:prSet/>
      <dgm:spPr/>
      <dgm:t>
        <a:bodyPr/>
        <a:lstStyle/>
        <a:p>
          <a:endParaRPr lang="en-US"/>
        </a:p>
      </dgm:t>
    </dgm:pt>
    <dgm:pt modelId="{71E2C5A7-183D-4912-98D8-D9CA9A2FC6DC}">
      <dgm:prSet/>
      <dgm:spPr/>
      <dgm:t>
        <a:bodyPr/>
        <a:lstStyle/>
        <a:p>
          <a:r>
            <a:rPr lang="en-US" dirty="0" err="1"/>
            <a:t>Obrovský</a:t>
          </a:r>
          <a:r>
            <a:rPr lang="en-US" dirty="0"/>
            <a:t> </a:t>
          </a:r>
          <a:r>
            <a:rPr lang="en-US" dirty="0" err="1"/>
            <a:t>ohlas</a:t>
          </a:r>
          <a:r>
            <a:rPr lang="en-US" dirty="0"/>
            <a:t>, v </a:t>
          </a:r>
          <a:r>
            <a:rPr lang="en-US" dirty="0" err="1"/>
            <a:t>roce</a:t>
          </a:r>
          <a:r>
            <a:rPr lang="en-US" dirty="0"/>
            <a:t> 2006 </a:t>
          </a:r>
          <a:r>
            <a:rPr lang="en-US" dirty="0" err="1"/>
            <a:t>článek</a:t>
          </a:r>
          <a:r>
            <a:rPr lang="en-US" dirty="0"/>
            <a:t> </a:t>
          </a:r>
          <a:r>
            <a:rPr lang="en-US" dirty="0" err="1"/>
            <a:t>zařazen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</a:p>
        <a:p>
          <a:r>
            <a:rPr lang="en-US" dirty="0"/>
            <a:t>“The Top 6 Genetic Stories of 2006”</a:t>
          </a:r>
        </a:p>
      </dgm:t>
    </dgm:pt>
    <dgm:pt modelId="{A2F9572E-CFCC-471F-85D2-F94288410717}" type="parTrans" cxnId="{F217F8D3-DF34-4F02-9CEC-1ECDF7CE368E}">
      <dgm:prSet/>
      <dgm:spPr/>
      <dgm:t>
        <a:bodyPr/>
        <a:lstStyle/>
        <a:p>
          <a:endParaRPr lang="en-US"/>
        </a:p>
      </dgm:t>
    </dgm:pt>
    <dgm:pt modelId="{A02432FF-1238-4B39-9492-5D01BB971108}" type="sibTrans" cxnId="{F217F8D3-DF34-4F02-9CEC-1ECDF7CE368E}">
      <dgm:prSet/>
      <dgm:spPr/>
      <dgm:t>
        <a:bodyPr/>
        <a:lstStyle/>
        <a:p>
          <a:endParaRPr lang="en-US"/>
        </a:p>
      </dgm:t>
    </dgm:pt>
    <dgm:pt modelId="{12A7B988-5A7F-AD41-9DB1-CB5EAB02E4D2}" type="pres">
      <dgm:prSet presAssocID="{7400D358-3257-4727-91FF-54E6ED1CB351}" presName="Name0" presStyleCnt="0">
        <dgm:presLayoutVars>
          <dgm:dir/>
          <dgm:animLvl val="lvl"/>
          <dgm:resizeHandles val="exact"/>
        </dgm:presLayoutVars>
      </dgm:prSet>
      <dgm:spPr/>
    </dgm:pt>
    <dgm:pt modelId="{44E3F415-4D93-E542-B536-141A2344A2D8}" type="pres">
      <dgm:prSet presAssocID="{71E2C5A7-183D-4912-98D8-D9CA9A2FC6DC}" presName="boxAndChildren" presStyleCnt="0"/>
      <dgm:spPr/>
    </dgm:pt>
    <dgm:pt modelId="{46C36553-0755-464F-B14C-7F555924A040}" type="pres">
      <dgm:prSet presAssocID="{71E2C5A7-183D-4912-98D8-D9CA9A2FC6DC}" presName="parentTextBox" presStyleLbl="node1" presStyleIdx="0" presStyleCnt="3"/>
      <dgm:spPr/>
    </dgm:pt>
    <dgm:pt modelId="{78AF6188-4EFE-2E43-8AA1-72B1F7A3723E}" type="pres">
      <dgm:prSet presAssocID="{449E46FB-C9FC-45F3-B82B-3EACB171AE00}" presName="sp" presStyleCnt="0"/>
      <dgm:spPr/>
    </dgm:pt>
    <dgm:pt modelId="{828A8B16-FD8D-F540-83A2-F6BFC3159E2E}" type="pres">
      <dgm:prSet presAssocID="{6E5965A3-4DB0-435E-BAA3-DBA5F924E84E}" presName="arrowAndChildren" presStyleCnt="0"/>
      <dgm:spPr/>
    </dgm:pt>
    <dgm:pt modelId="{C68D4E4D-E3D4-8849-B76B-B6B93D28A74D}" type="pres">
      <dgm:prSet presAssocID="{6E5965A3-4DB0-435E-BAA3-DBA5F924E84E}" presName="parentTextArrow" presStyleLbl="node1" presStyleIdx="1" presStyleCnt="3"/>
      <dgm:spPr/>
    </dgm:pt>
    <dgm:pt modelId="{CF920774-87FA-D64B-8191-9E2ADA81CCC7}" type="pres">
      <dgm:prSet presAssocID="{20333A55-860A-4D08-B8EA-18EB4E5AB3BE}" presName="sp" presStyleCnt="0"/>
      <dgm:spPr/>
    </dgm:pt>
    <dgm:pt modelId="{45A44937-B61F-074C-99DA-50A6995C5242}" type="pres">
      <dgm:prSet presAssocID="{1CD3FB55-7364-4AE4-A38A-00C4EFAE2764}" presName="arrowAndChildren" presStyleCnt="0"/>
      <dgm:spPr/>
    </dgm:pt>
    <dgm:pt modelId="{C8A93814-D578-B644-9667-3AD7E9DD1939}" type="pres">
      <dgm:prSet presAssocID="{1CD3FB55-7364-4AE4-A38A-00C4EFAE2764}" presName="parentTextArrow" presStyleLbl="node1" presStyleIdx="2" presStyleCnt="3" custLinFactNeighborX="-29991" custLinFactNeighborY="-1239"/>
      <dgm:spPr/>
    </dgm:pt>
  </dgm:ptLst>
  <dgm:cxnLst>
    <dgm:cxn modelId="{DEC6C52C-309A-7E43-B96A-3BDAA83FF621}" type="presOf" srcId="{71E2C5A7-183D-4912-98D8-D9CA9A2FC6DC}" destId="{46C36553-0755-464F-B14C-7F555924A040}" srcOrd="0" destOrd="0" presId="urn:microsoft.com/office/officeart/2005/8/layout/process4"/>
    <dgm:cxn modelId="{7C8A0D42-464A-4C9A-98CF-7F4A9CC8335A}" srcId="{7400D358-3257-4727-91FF-54E6ED1CB351}" destId="{6E5965A3-4DB0-435E-BAA3-DBA5F924E84E}" srcOrd="1" destOrd="0" parTransId="{347C9D47-4879-4C16-96F9-DB1F2CF09AB9}" sibTransId="{449E46FB-C9FC-45F3-B82B-3EACB171AE00}"/>
    <dgm:cxn modelId="{9B2A4B4B-4956-C446-91AD-6C11FFA31F27}" type="presOf" srcId="{1CD3FB55-7364-4AE4-A38A-00C4EFAE2764}" destId="{C8A93814-D578-B644-9667-3AD7E9DD1939}" srcOrd="0" destOrd="0" presId="urn:microsoft.com/office/officeart/2005/8/layout/process4"/>
    <dgm:cxn modelId="{4FAE1858-2199-8C4E-AF02-AB768A2900EB}" type="presOf" srcId="{6E5965A3-4DB0-435E-BAA3-DBA5F924E84E}" destId="{C68D4E4D-E3D4-8849-B76B-B6B93D28A74D}" srcOrd="0" destOrd="0" presId="urn:microsoft.com/office/officeart/2005/8/layout/process4"/>
    <dgm:cxn modelId="{F217F8D3-DF34-4F02-9CEC-1ECDF7CE368E}" srcId="{7400D358-3257-4727-91FF-54E6ED1CB351}" destId="{71E2C5A7-183D-4912-98D8-D9CA9A2FC6DC}" srcOrd="2" destOrd="0" parTransId="{A2F9572E-CFCC-471F-85D2-F94288410717}" sibTransId="{A02432FF-1238-4B39-9492-5D01BB971108}"/>
    <dgm:cxn modelId="{A53178DD-75FA-4767-8245-8176CE77D78D}" srcId="{7400D358-3257-4727-91FF-54E6ED1CB351}" destId="{1CD3FB55-7364-4AE4-A38A-00C4EFAE2764}" srcOrd="0" destOrd="0" parTransId="{E24029CB-AC13-4470-A085-012F11BAFE00}" sibTransId="{20333A55-860A-4D08-B8EA-18EB4E5AB3BE}"/>
    <dgm:cxn modelId="{7910C9E3-8B84-AD4F-BC08-BB11902F5672}" type="presOf" srcId="{7400D358-3257-4727-91FF-54E6ED1CB351}" destId="{12A7B988-5A7F-AD41-9DB1-CB5EAB02E4D2}" srcOrd="0" destOrd="0" presId="urn:microsoft.com/office/officeart/2005/8/layout/process4"/>
    <dgm:cxn modelId="{5829912E-C3B3-DC44-9C23-06B16D9F6316}" type="presParOf" srcId="{12A7B988-5A7F-AD41-9DB1-CB5EAB02E4D2}" destId="{44E3F415-4D93-E542-B536-141A2344A2D8}" srcOrd="0" destOrd="0" presId="urn:microsoft.com/office/officeart/2005/8/layout/process4"/>
    <dgm:cxn modelId="{9F02A5C5-AF3F-B34E-82E6-627BD6CD71BA}" type="presParOf" srcId="{44E3F415-4D93-E542-B536-141A2344A2D8}" destId="{46C36553-0755-464F-B14C-7F555924A040}" srcOrd="0" destOrd="0" presId="urn:microsoft.com/office/officeart/2005/8/layout/process4"/>
    <dgm:cxn modelId="{DF811D96-6895-6D44-8B8F-12671776ECE2}" type="presParOf" srcId="{12A7B988-5A7F-AD41-9DB1-CB5EAB02E4D2}" destId="{78AF6188-4EFE-2E43-8AA1-72B1F7A3723E}" srcOrd="1" destOrd="0" presId="urn:microsoft.com/office/officeart/2005/8/layout/process4"/>
    <dgm:cxn modelId="{E234DB4A-3E55-0743-989C-2EB7696DA1C2}" type="presParOf" srcId="{12A7B988-5A7F-AD41-9DB1-CB5EAB02E4D2}" destId="{828A8B16-FD8D-F540-83A2-F6BFC3159E2E}" srcOrd="2" destOrd="0" presId="urn:microsoft.com/office/officeart/2005/8/layout/process4"/>
    <dgm:cxn modelId="{78F2CD89-018B-EA46-95EC-7613D76794CA}" type="presParOf" srcId="{828A8B16-FD8D-F540-83A2-F6BFC3159E2E}" destId="{C68D4E4D-E3D4-8849-B76B-B6B93D28A74D}" srcOrd="0" destOrd="0" presId="urn:microsoft.com/office/officeart/2005/8/layout/process4"/>
    <dgm:cxn modelId="{7D20132A-E455-C74F-A013-B2BFCE0C708B}" type="presParOf" srcId="{12A7B988-5A7F-AD41-9DB1-CB5EAB02E4D2}" destId="{CF920774-87FA-D64B-8191-9E2ADA81CCC7}" srcOrd="3" destOrd="0" presId="urn:microsoft.com/office/officeart/2005/8/layout/process4"/>
    <dgm:cxn modelId="{53E3343E-5670-454D-BF2A-FDA96B11B8E3}" type="presParOf" srcId="{12A7B988-5A7F-AD41-9DB1-CB5EAB02E4D2}" destId="{45A44937-B61F-074C-99DA-50A6995C5242}" srcOrd="4" destOrd="0" presId="urn:microsoft.com/office/officeart/2005/8/layout/process4"/>
    <dgm:cxn modelId="{72D10C3C-0919-4A43-98C8-3F19B7603F9F}" type="presParOf" srcId="{45A44937-B61F-074C-99DA-50A6995C5242}" destId="{C8A93814-D578-B644-9667-3AD7E9DD19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AE7A2-EA49-4290-ADA4-BBB9C2ACD7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5C10AA-48A8-42F4-A637-D66E2150AF43}">
      <dgm:prSet/>
      <dgm:spPr/>
      <dgm:t>
        <a:bodyPr/>
        <a:lstStyle/>
        <a:p>
          <a:r>
            <a:rPr lang="en-US" b="1"/>
            <a:t>2006</a:t>
          </a:r>
          <a:r>
            <a:rPr lang="en-US"/>
            <a:t> – Biostatistici K. Coombes, J. Wang and K.A. Baggerly se snaží o aplikaci signatur na data výzkumníků z jejich univerzity, ovšem bez úspěchu.</a:t>
          </a:r>
        </a:p>
      </dgm:t>
    </dgm:pt>
    <dgm:pt modelId="{EF01327A-491B-4C0F-B2EC-7524331B42AF}" type="parTrans" cxnId="{73379FA8-A244-46BF-8756-038089A3A6CF}">
      <dgm:prSet/>
      <dgm:spPr/>
      <dgm:t>
        <a:bodyPr/>
        <a:lstStyle/>
        <a:p>
          <a:endParaRPr lang="en-US"/>
        </a:p>
      </dgm:t>
    </dgm:pt>
    <dgm:pt modelId="{802C6B0E-4971-49DE-9952-B048E1A8C0C5}" type="sibTrans" cxnId="{73379FA8-A244-46BF-8756-038089A3A6CF}">
      <dgm:prSet/>
      <dgm:spPr/>
      <dgm:t>
        <a:bodyPr/>
        <a:lstStyle/>
        <a:p>
          <a:endParaRPr lang="en-US"/>
        </a:p>
      </dgm:t>
    </dgm:pt>
    <dgm:pt modelId="{A725323D-3A48-4915-85CC-FECC66ACF68C}">
      <dgm:prSet/>
      <dgm:spPr/>
      <dgm:t>
        <a:bodyPr/>
        <a:lstStyle/>
        <a:p>
          <a:r>
            <a:rPr lang="en-US"/>
            <a:t>Aktivně konzultují s autory článku.</a:t>
          </a:r>
        </a:p>
      </dgm:t>
    </dgm:pt>
    <dgm:pt modelId="{39B65F87-845D-4021-9761-747D3C68A30F}" type="parTrans" cxnId="{5552B76A-1B4E-4E34-8993-535D07518F48}">
      <dgm:prSet/>
      <dgm:spPr/>
      <dgm:t>
        <a:bodyPr/>
        <a:lstStyle/>
        <a:p>
          <a:endParaRPr lang="en-US"/>
        </a:p>
      </dgm:t>
    </dgm:pt>
    <dgm:pt modelId="{8610C1B4-F29F-40C4-A4BE-92ABF162B0DF}" type="sibTrans" cxnId="{5552B76A-1B4E-4E34-8993-535D07518F48}">
      <dgm:prSet/>
      <dgm:spPr/>
      <dgm:t>
        <a:bodyPr/>
        <a:lstStyle/>
        <a:p>
          <a:endParaRPr lang="en-US"/>
        </a:p>
      </dgm:t>
    </dgm:pt>
    <dgm:pt modelId="{36BB0039-9C68-419D-B9CD-57711BA1601D}">
      <dgm:prSet/>
      <dgm:spPr/>
      <dgm:t>
        <a:bodyPr/>
        <a:lstStyle/>
        <a:p>
          <a:r>
            <a:rPr lang="en-US"/>
            <a:t>Čím více se noří do dat, tím více mají pochybností o validitě závěrů a správnosti samotných dat!</a:t>
          </a:r>
        </a:p>
      </dgm:t>
    </dgm:pt>
    <dgm:pt modelId="{757C39B9-30D4-4B7D-93AD-226BD6166EE6}" type="parTrans" cxnId="{D85430C7-6CCB-4F4C-9D32-8BF5C7C01965}">
      <dgm:prSet/>
      <dgm:spPr/>
      <dgm:t>
        <a:bodyPr/>
        <a:lstStyle/>
        <a:p>
          <a:endParaRPr lang="en-US"/>
        </a:p>
      </dgm:t>
    </dgm:pt>
    <dgm:pt modelId="{7ECCF518-2334-42F4-8ACA-205999956442}" type="sibTrans" cxnId="{D85430C7-6CCB-4F4C-9D32-8BF5C7C01965}">
      <dgm:prSet/>
      <dgm:spPr/>
      <dgm:t>
        <a:bodyPr/>
        <a:lstStyle/>
        <a:p>
          <a:endParaRPr lang="en-US"/>
        </a:p>
      </dgm:t>
    </dgm:pt>
    <dgm:pt modelId="{FE2788FA-D817-44E3-B248-0D155B9DC30F}" type="pres">
      <dgm:prSet presAssocID="{8B4AE7A2-EA49-4290-ADA4-BBB9C2ACD74C}" presName="root" presStyleCnt="0">
        <dgm:presLayoutVars>
          <dgm:dir/>
          <dgm:resizeHandles val="exact"/>
        </dgm:presLayoutVars>
      </dgm:prSet>
      <dgm:spPr/>
    </dgm:pt>
    <dgm:pt modelId="{A27CD19F-9A5A-4B5B-8820-B63781AB2ECB}" type="pres">
      <dgm:prSet presAssocID="{3C5C10AA-48A8-42F4-A637-D66E2150AF43}" presName="compNode" presStyleCnt="0"/>
      <dgm:spPr/>
    </dgm:pt>
    <dgm:pt modelId="{D97F4684-A699-4280-8E3B-BB946462628C}" type="pres">
      <dgm:prSet presAssocID="{3C5C10AA-48A8-42F4-A637-D66E2150AF43}" presName="bgRect" presStyleLbl="bgShp" presStyleIdx="0" presStyleCnt="3"/>
      <dgm:spPr/>
    </dgm:pt>
    <dgm:pt modelId="{1E5F6664-4D85-4AAA-9351-D5A2F8AC49BD}" type="pres">
      <dgm:prSet presAssocID="{3C5C10AA-48A8-42F4-A637-D66E2150AF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06B61C-5819-4E1A-A52C-F3578A2A61B3}" type="pres">
      <dgm:prSet presAssocID="{3C5C10AA-48A8-42F4-A637-D66E2150AF43}" presName="spaceRect" presStyleCnt="0"/>
      <dgm:spPr/>
    </dgm:pt>
    <dgm:pt modelId="{BF9C9A9C-0514-4B22-A495-A17AE22A091C}" type="pres">
      <dgm:prSet presAssocID="{3C5C10AA-48A8-42F4-A637-D66E2150AF43}" presName="parTx" presStyleLbl="revTx" presStyleIdx="0" presStyleCnt="3">
        <dgm:presLayoutVars>
          <dgm:chMax val="0"/>
          <dgm:chPref val="0"/>
        </dgm:presLayoutVars>
      </dgm:prSet>
      <dgm:spPr/>
    </dgm:pt>
    <dgm:pt modelId="{D49BCD20-B978-4429-B1C8-B8E6B0266AB8}" type="pres">
      <dgm:prSet presAssocID="{802C6B0E-4971-49DE-9952-B048E1A8C0C5}" presName="sibTrans" presStyleCnt="0"/>
      <dgm:spPr/>
    </dgm:pt>
    <dgm:pt modelId="{85BD759E-D5EB-4BE9-B4F5-D03AD5388B70}" type="pres">
      <dgm:prSet presAssocID="{A725323D-3A48-4915-85CC-FECC66ACF68C}" presName="compNode" presStyleCnt="0"/>
      <dgm:spPr/>
    </dgm:pt>
    <dgm:pt modelId="{EF0198A8-93D6-478C-8B5C-4DEE618635F4}" type="pres">
      <dgm:prSet presAssocID="{A725323D-3A48-4915-85CC-FECC66ACF68C}" presName="bgRect" presStyleLbl="bgShp" presStyleIdx="1" presStyleCnt="3"/>
      <dgm:spPr/>
    </dgm:pt>
    <dgm:pt modelId="{0A12642D-8F76-4C97-B6B0-317C3EF57480}" type="pres">
      <dgm:prSet presAssocID="{A725323D-3A48-4915-85CC-FECC66ACF6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2F4B312-F4FC-4EE8-944C-2C7B6B6FCA2C}" type="pres">
      <dgm:prSet presAssocID="{A725323D-3A48-4915-85CC-FECC66ACF68C}" presName="spaceRect" presStyleCnt="0"/>
      <dgm:spPr/>
    </dgm:pt>
    <dgm:pt modelId="{16532B0D-2327-49E2-BF1D-60C1358663D9}" type="pres">
      <dgm:prSet presAssocID="{A725323D-3A48-4915-85CC-FECC66ACF68C}" presName="parTx" presStyleLbl="revTx" presStyleIdx="1" presStyleCnt="3">
        <dgm:presLayoutVars>
          <dgm:chMax val="0"/>
          <dgm:chPref val="0"/>
        </dgm:presLayoutVars>
      </dgm:prSet>
      <dgm:spPr/>
    </dgm:pt>
    <dgm:pt modelId="{9FA88FBE-B339-42E9-84FC-2A653FE9C345}" type="pres">
      <dgm:prSet presAssocID="{8610C1B4-F29F-40C4-A4BE-92ABF162B0DF}" presName="sibTrans" presStyleCnt="0"/>
      <dgm:spPr/>
    </dgm:pt>
    <dgm:pt modelId="{0D9B2E51-1E7A-4067-8BB3-00EE76BA9A1C}" type="pres">
      <dgm:prSet presAssocID="{36BB0039-9C68-419D-B9CD-57711BA1601D}" presName="compNode" presStyleCnt="0"/>
      <dgm:spPr/>
    </dgm:pt>
    <dgm:pt modelId="{92BE59F4-DD69-431F-AB48-657DB2317AA1}" type="pres">
      <dgm:prSet presAssocID="{36BB0039-9C68-419D-B9CD-57711BA1601D}" presName="bgRect" presStyleLbl="bgShp" presStyleIdx="2" presStyleCnt="3"/>
      <dgm:spPr/>
    </dgm:pt>
    <dgm:pt modelId="{E2C93F0F-F93E-4DCC-84B1-887E4B153B05}" type="pres">
      <dgm:prSet presAssocID="{36BB0039-9C68-419D-B9CD-57711BA160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3ADF1644-CC71-4F8A-A102-C998A7E2CED9}" type="pres">
      <dgm:prSet presAssocID="{36BB0039-9C68-419D-B9CD-57711BA1601D}" presName="spaceRect" presStyleCnt="0"/>
      <dgm:spPr/>
    </dgm:pt>
    <dgm:pt modelId="{3F60182D-74DC-4E1E-A9EE-BBA81767EF71}" type="pres">
      <dgm:prSet presAssocID="{36BB0039-9C68-419D-B9CD-57711BA160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52B76A-1B4E-4E34-8993-535D07518F48}" srcId="{8B4AE7A2-EA49-4290-ADA4-BBB9C2ACD74C}" destId="{A725323D-3A48-4915-85CC-FECC66ACF68C}" srcOrd="1" destOrd="0" parTransId="{39B65F87-845D-4021-9761-747D3C68A30F}" sibTransId="{8610C1B4-F29F-40C4-A4BE-92ABF162B0DF}"/>
    <dgm:cxn modelId="{7EA9DF79-3E55-4066-B88D-FCA20EE3B07E}" type="presOf" srcId="{8B4AE7A2-EA49-4290-ADA4-BBB9C2ACD74C}" destId="{FE2788FA-D817-44E3-B248-0D155B9DC30F}" srcOrd="0" destOrd="0" presId="urn:microsoft.com/office/officeart/2018/2/layout/IconVerticalSolidList"/>
    <dgm:cxn modelId="{D94C1488-79E7-489F-893D-0CE7B0C27421}" type="presOf" srcId="{3C5C10AA-48A8-42F4-A637-D66E2150AF43}" destId="{BF9C9A9C-0514-4B22-A495-A17AE22A091C}" srcOrd="0" destOrd="0" presId="urn:microsoft.com/office/officeart/2018/2/layout/IconVerticalSolidList"/>
    <dgm:cxn modelId="{73379FA8-A244-46BF-8756-038089A3A6CF}" srcId="{8B4AE7A2-EA49-4290-ADA4-BBB9C2ACD74C}" destId="{3C5C10AA-48A8-42F4-A637-D66E2150AF43}" srcOrd="0" destOrd="0" parTransId="{EF01327A-491B-4C0F-B2EC-7524331B42AF}" sibTransId="{802C6B0E-4971-49DE-9952-B048E1A8C0C5}"/>
    <dgm:cxn modelId="{DAFB78BF-2763-4228-883D-234542228C9D}" type="presOf" srcId="{A725323D-3A48-4915-85CC-FECC66ACF68C}" destId="{16532B0D-2327-49E2-BF1D-60C1358663D9}" srcOrd="0" destOrd="0" presId="urn:microsoft.com/office/officeart/2018/2/layout/IconVerticalSolidList"/>
    <dgm:cxn modelId="{D85430C7-6CCB-4F4C-9D32-8BF5C7C01965}" srcId="{8B4AE7A2-EA49-4290-ADA4-BBB9C2ACD74C}" destId="{36BB0039-9C68-419D-B9CD-57711BA1601D}" srcOrd="2" destOrd="0" parTransId="{757C39B9-30D4-4B7D-93AD-226BD6166EE6}" sibTransId="{7ECCF518-2334-42F4-8ACA-205999956442}"/>
    <dgm:cxn modelId="{B20294C7-6F15-4C36-A778-7F14A220E6F0}" type="presOf" srcId="{36BB0039-9C68-419D-B9CD-57711BA1601D}" destId="{3F60182D-74DC-4E1E-A9EE-BBA81767EF71}" srcOrd="0" destOrd="0" presId="urn:microsoft.com/office/officeart/2018/2/layout/IconVerticalSolidList"/>
    <dgm:cxn modelId="{B9FEC2AD-1E26-4E81-8D30-000FDA73BB59}" type="presParOf" srcId="{FE2788FA-D817-44E3-B248-0D155B9DC30F}" destId="{A27CD19F-9A5A-4B5B-8820-B63781AB2ECB}" srcOrd="0" destOrd="0" presId="urn:microsoft.com/office/officeart/2018/2/layout/IconVerticalSolidList"/>
    <dgm:cxn modelId="{5E972ABC-E319-466D-ACAA-EB2DBAC74BCE}" type="presParOf" srcId="{A27CD19F-9A5A-4B5B-8820-B63781AB2ECB}" destId="{D97F4684-A699-4280-8E3B-BB946462628C}" srcOrd="0" destOrd="0" presId="urn:microsoft.com/office/officeart/2018/2/layout/IconVerticalSolidList"/>
    <dgm:cxn modelId="{314DCD3E-CC64-4A0E-A48B-C5BD3C9AB59B}" type="presParOf" srcId="{A27CD19F-9A5A-4B5B-8820-B63781AB2ECB}" destId="{1E5F6664-4D85-4AAA-9351-D5A2F8AC49BD}" srcOrd="1" destOrd="0" presId="urn:microsoft.com/office/officeart/2018/2/layout/IconVerticalSolidList"/>
    <dgm:cxn modelId="{7CF9D104-4E77-4980-8699-08D5B43DD3D7}" type="presParOf" srcId="{A27CD19F-9A5A-4B5B-8820-B63781AB2ECB}" destId="{BB06B61C-5819-4E1A-A52C-F3578A2A61B3}" srcOrd="2" destOrd="0" presId="urn:microsoft.com/office/officeart/2018/2/layout/IconVerticalSolidList"/>
    <dgm:cxn modelId="{FC359017-D680-4948-B1E6-76742DB6175B}" type="presParOf" srcId="{A27CD19F-9A5A-4B5B-8820-B63781AB2ECB}" destId="{BF9C9A9C-0514-4B22-A495-A17AE22A091C}" srcOrd="3" destOrd="0" presId="urn:microsoft.com/office/officeart/2018/2/layout/IconVerticalSolidList"/>
    <dgm:cxn modelId="{BB89C614-D758-4E28-AA7C-85891B65482B}" type="presParOf" srcId="{FE2788FA-D817-44E3-B248-0D155B9DC30F}" destId="{D49BCD20-B978-4429-B1C8-B8E6B0266AB8}" srcOrd="1" destOrd="0" presId="urn:microsoft.com/office/officeart/2018/2/layout/IconVerticalSolidList"/>
    <dgm:cxn modelId="{CECBB111-687C-4D63-8E65-6B42873A6CFE}" type="presParOf" srcId="{FE2788FA-D817-44E3-B248-0D155B9DC30F}" destId="{85BD759E-D5EB-4BE9-B4F5-D03AD5388B70}" srcOrd="2" destOrd="0" presId="urn:microsoft.com/office/officeart/2018/2/layout/IconVerticalSolidList"/>
    <dgm:cxn modelId="{0B723428-68A3-4D6A-8D7F-AF556D27329D}" type="presParOf" srcId="{85BD759E-D5EB-4BE9-B4F5-D03AD5388B70}" destId="{EF0198A8-93D6-478C-8B5C-4DEE618635F4}" srcOrd="0" destOrd="0" presId="urn:microsoft.com/office/officeart/2018/2/layout/IconVerticalSolidList"/>
    <dgm:cxn modelId="{FE9BAA21-1100-4255-A818-61BAB45E3F43}" type="presParOf" srcId="{85BD759E-D5EB-4BE9-B4F5-D03AD5388B70}" destId="{0A12642D-8F76-4C97-B6B0-317C3EF57480}" srcOrd="1" destOrd="0" presId="urn:microsoft.com/office/officeart/2018/2/layout/IconVerticalSolidList"/>
    <dgm:cxn modelId="{8884899E-C5D9-46C3-97D2-85BF70B00B32}" type="presParOf" srcId="{85BD759E-D5EB-4BE9-B4F5-D03AD5388B70}" destId="{C2F4B312-F4FC-4EE8-944C-2C7B6B6FCA2C}" srcOrd="2" destOrd="0" presId="urn:microsoft.com/office/officeart/2018/2/layout/IconVerticalSolidList"/>
    <dgm:cxn modelId="{D7E53D49-560C-4D52-A8DD-4545A35F17E1}" type="presParOf" srcId="{85BD759E-D5EB-4BE9-B4F5-D03AD5388B70}" destId="{16532B0D-2327-49E2-BF1D-60C1358663D9}" srcOrd="3" destOrd="0" presId="urn:microsoft.com/office/officeart/2018/2/layout/IconVerticalSolidList"/>
    <dgm:cxn modelId="{D52DF11E-9F33-44EA-A646-328EBDF57EB8}" type="presParOf" srcId="{FE2788FA-D817-44E3-B248-0D155B9DC30F}" destId="{9FA88FBE-B339-42E9-84FC-2A653FE9C345}" srcOrd="3" destOrd="0" presId="urn:microsoft.com/office/officeart/2018/2/layout/IconVerticalSolidList"/>
    <dgm:cxn modelId="{83761F3D-CCF7-4FF8-B08F-BD3309182D1B}" type="presParOf" srcId="{FE2788FA-D817-44E3-B248-0D155B9DC30F}" destId="{0D9B2E51-1E7A-4067-8BB3-00EE76BA9A1C}" srcOrd="4" destOrd="0" presId="urn:microsoft.com/office/officeart/2018/2/layout/IconVerticalSolidList"/>
    <dgm:cxn modelId="{D3A3E8F5-5368-4FCD-AC6D-3B30BB39883D}" type="presParOf" srcId="{0D9B2E51-1E7A-4067-8BB3-00EE76BA9A1C}" destId="{92BE59F4-DD69-431F-AB48-657DB2317AA1}" srcOrd="0" destOrd="0" presId="urn:microsoft.com/office/officeart/2018/2/layout/IconVerticalSolidList"/>
    <dgm:cxn modelId="{B2A79847-5F9F-44B3-909C-60ADCE48D489}" type="presParOf" srcId="{0D9B2E51-1E7A-4067-8BB3-00EE76BA9A1C}" destId="{E2C93F0F-F93E-4DCC-84B1-887E4B153B05}" srcOrd="1" destOrd="0" presId="urn:microsoft.com/office/officeart/2018/2/layout/IconVerticalSolidList"/>
    <dgm:cxn modelId="{FEF34CA8-5D2C-4BB4-8482-505BED58684E}" type="presParOf" srcId="{0D9B2E51-1E7A-4067-8BB3-00EE76BA9A1C}" destId="{3ADF1644-CC71-4F8A-A102-C998A7E2CED9}" srcOrd="2" destOrd="0" presId="urn:microsoft.com/office/officeart/2018/2/layout/IconVerticalSolidList"/>
    <dgm:cxn modelId="{952E5F3A-9ED3-49EF-B73C-542D3930211D}" type="presParOf" srcId="{0D9B2E51-1E7A-4067-8BB3-00EE76BA9A1C}" destId="{3F60182D-74DC-4E1E-A9EE-BBA81767EF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DB7AE-9233-4AD1-87AA-7CA6BD603C2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4CDE0-BA2B-4881-A8C4-79DE57722885}">
      <dgm:prSet/>
      <dgm:spPr/>
      <dgm:t>
        <a:bodyPr/>
        <a:lstStyle/>
        <a:p>
          <a:r>
            <a:rPr lang="en-US" b="1" dirty="0"/>
            <a:t>2007 – Coombes a </a:t>
          </a:r>
          <a:r>
            <a:rPr lang="en-US" b="1" dirty="0" err="1"/>
            <a:t>kol</a:t>
          </a:r>
          <a:r>
            <a:rPr lang="en-US" b="1" dirty="0"/>
            <a:t>.</a:t>
          </a:r>
          <a:r>
            <a:rPr lang="en-US" dirty="0"/>
            <a:t> </a:t>
          </a:r>
          <a:r>
            <a:rPr lang="en-US" dirty="0" err="1"/>
            <a:t>publikují</a:t>
          </a:r>
          <a:r>
            <a:rPr lang="en-US" dirty="0"/>
            <a:t> v Nature Medicine </a:t>
          </a:r>
          <a:r>
            <a:rPr lang="en-US" dirty="0" err="1"/>
            <a:t>dopis</a:t>
          </a:r>
          <a:r>
            <a:rPr lang="en-US" dirty="0"/>
            <a:t> </a:t>
          </a:r>
          <a:r>
            <a:rPr lang="en-US" dirty="0" err="1"/>
            <a:t>zpochybňující</a:t>
          </a:r>
          <a:r>
            <a:rPr lang="en-US" dirty="0"/>
            <a:t> </a:t>
          </a:r>
          <a:r>
            <a:rPr lang="en-US" dirty="0" err="1"/>
            <a:t>Pottiho</a:t>
          </a:r>
          <a:r>
            <a:rPr lang="en-US" dirty="0"/>
            <a:t> </a:t>
          </a:r>
          <a:r>
            <a:rPr lang="en-US" dirty="0" err="1"/>
            <a:t>výzkum</a:t>
          </a:r>
          <a:r>
            <a:rPr lang="en-US" dirty="0"/>
            <a:t> </a:t>
          </a:r>
        </a:p>
        <a:p>
          <a:r>
            <a:rPr lang="en-US" dirty="0"/>
            <a:t>(</a:t>
          </a:r>
          <a:r>
            <a:rPr lang="en-US" i="1" dirty="0"/>
            <a:t>Coombes, Wang, Baggerly. Microarrays: retracing steps, Nature Medicine, 2007</a:t>
          </a:r>
          <a:r>
            <a:rPr lang="en-US" dirty="0"/>
            <a:t>)</a:t>
          </a:r>
        </a:p>
      </dgm:t>
    </dgm:pt>
    <dgm:pt modelId="{1DBB52F2-5A8E-4181-833E-1C8B0D910C1A}" type="parTrans" cxnId="{CA6964A0-2CB7-41AB-AE59-474F66F66D96}">
      <dgm:prSet/>
      <dgm:spPr/>
      <dgm:t>
        <a:bodyPr/>
        <a:lstStyle/>
        <a:p>
          <a:endParaRPr lang="en-US"/>
        </a:p>
      </dgm:t>
    </dgm:pt>
    <dgm:pt modelId="{9BD28B8F-90B2-461B-8CEF-7BCAB2227C98}" type="sibTrans" cxnId="{CA6964A0-2CB7-41AB-AE59-474F66F66D96}">
      <dgm:prSet/>
      <dgm:spPr/>
      <dgm:t>
        <a:bodyPr/>
        <a:lstStyle/>
        <a:p>
          <a:endParaRPr lang="en-US"/>
        </a:p>
      </dgm:t>
    </dgm:pt>
    <dgm:pt modelId="{3B95D69E-7500-4628-A2CB-F1048B4C78F6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 </a:t>
          </a:r>
          <a:endParaRPr lang="en-US" dirty="0"/>
        </a:p>
        <a:p>
          <a:endParaRPr lang="en-US" dirty="0"/>
        </a:p>
      </dgm:t>
    </dgm:pt>
    <dgm:pt modelId="{3FE0C3C4-40AA-4908-9AA7-8EE35C979384}" type="parTrans" cxnId="{E6A45DC6-3C40-4BE5-B258-5770362AEF52}">
      <dgm:prSet/>
      <dgm:spPr/>
      <dgm:t>
        <a:bodyPr/>
        <a:lstStyle/>
        <a:p>
          <a:endParaRPr lang="en-US"/>
        </a:p>
      </dgm:t>
    </dgm:pt>
    <dgm:pt modelId="{FA444479-3CEB-4443-A98B-5FBFAAA6921A}" type="sibTrans" cxnId="{E6A45DC6-3C40-4BE5-B258-5770362AEF52}">
      <dgm:prSet/>
      <dgm:spPr/>
      <dgm:t>
        <a:bodyPr/>
        <a:lstStyle/>
        <a:p>
          <a:endParaRPr lang="en-US"/>
        </a:p>
      </dgm:t>
    </dgm:pt>
    <dgm:pt modelId="{3F77BBAC-66BD-4E88-8C9E-F03E2256D754}">
      <dgm:prSet custT="1"/>
      <dgm:spPr/>
      <dgm:t>
        <a:bodyPr/>
        <a:lstStyle/>
        <a:p>
          <a:endParaRPr lang="en-US" sz="1600" dirty="0"/>
        </a:p>
      </dgm:t>
    </dgm:pt>
    <dgm:pt modelId="{6D366A21-ED45-492F-8493-3E0FAAEED590}" type="parTrans" cxnId="{09C01D1E-127A-4759-95C7-779519D41588}">
      <dgm:prSet/>
      <dgm:spPr/>
      <dgm:t>
        <a:bodyPr/>
        <a:lstStyle/>
        <a:p>
          <a:endParaRPr lang="en-US"/>
        </a:p>
      </dgm:t>
    </dgm:pt>
    <dgm:pt modelId="{8CC8333A-4C36-4209-A48D-4C6843E93B2C}" type="sibTrans" cxnId="{09C01D1E-127A-4759-95C7-779519D41588}">
      <dgm:prSet/>
      <dgm:spPr/>
      <dgm:t>
        <a:bodyPr/>
        <a:lstStyle/>
        <a:p>
          <a:endParaRPr lang="en-US"/>
        </a:p>
      </dgm:t>
    </dgm:pt>
    <dgm:pt modelId="{44B5EC35-4DA3-A645-B358-ACE316E4448C}" type="pres">
      <dgm:prSet presAssocID="{F22DB7AE-9233-4AD1-87AA-7CA6BD603C2F}" presName="Name0" presStyleCnt="0">
        <dgm:presLayoutVars>
          <dgm:dir/>
          <dgm:animLvl val="lvl"/>
          <dgm:resizeHandles val="exact"/>
        </dgm:presLayoutVars>
      </dgm:prSet>
      <dgm:spPr/>
    </dgm:pt>
    <dgm:pt modelId="{6B13527E-4DDA-384C-9FC3-132344EDC070}" type="pres">
      <dgm:prSet presAssocID="{3B95D69E-7500-4628-A2CB-F1048B4C78F6}" presName="boxAndChildren" presStyleCnt="0"/>
      <dgm:spPr/>
    </dgm:pt>
    <dgm:pt modelId="{C2D9A45B-7386-9242-A094-394A03E9E940}" type="pres">
      <dgm:prSet presAssocID="{3B95D69E-7500-4628-A2CB-F1048B4C78F6}" presName="parentTextBox" presStyleLbl="node1" presStyleIdx="0" presStyleCnt="2"/>
      <dgm:spPr/>
    </dgm:pt>
    <dgm:pt modelId="{D5E519B7-E105-3944-BAD5-863F295A23EA}" type="pres">
      <dgm:prSet presAssocID="{3B95D69E-7500-4628-A2CB-F1048B4C78F6}" presName="entireBox" presStyleLbl="node1" presStyleIdx="0" presStyleCnt="2" custScaleY="194129"/>
      <dgm:spPr/>
    </dgm:pt>
    <dgm:pt modelId="{36BBBE0B-5B9D-E847-8BC2-870E2D74309D}" type="pres">
      <dgm:prSet presAssocID="{3B95D69E-7500-4628-A2CB-F1048B4C78F6}" presName="descendantBox" presStyleCnt="0"/>
      <dgm:spPr/>
    </dgm:pt>
    <dgm:pt modelId="{0FDF7035-2B10-9B47-855B-A3BEC53D7013}" type="pres">
      <dgm:prSet presAssocID="{3F77BBAC-66BD-4E88-8C9E-F03E2256D754}" presName="childTextBox" presStyleLbl="fgAccFollowNode1" presStyleIdx="0" presStyleCnt="1" custScaleY="296356">
        <dgm:presLayoutVars>
          <dgm:bulletEnabled val="1"/>
        </dgm:presLayoutVars>
      </dgm:prSet>
      <dgm:spPr/>
    </dgm:pt>
    <dgm:pt modelId="{B1705CBB-2A18-A946-B87C-6EACE13BF83B}" type="pres">
      <dgm:prSet presAssocID="{9BD28B8F-90B2-461B-8CEF-7BCAB2227C98}" presName="sp" presStyleCnt="0"/>
      <dgm:spPr/>
    </dgm:pt>
    <dgm:pt modelId="{B222BF0B-EA86-BE44-B55C-E28FE39CA5EF}" type="pres">
      <dgm:prSet presAssocID="{ED34CDE0-BA2B-4881-A8C4-79DE57722885}" presName="arrowAndChildren" presStyleCnt="0"/>
      <dgm:spPr/>
    </dgm:pt>
    <dgm:pt modelId="{2AF6E490-D811-F146-ACE4-68E47C0E55CA}" type="pres">
      <dgm:prSet presAssocID="{ED34CDE0-BA2B-4881-A8C4-79DE57722885}" presName="parentTextArrow" presStyleLbl="node1" presStyleIdx="1" presStyleCnt="2" custLinFactNeighborY="-39573"/>
      <dgm:spPr/>
    </dgm:pt>
  </dgm:ptLst>
  <dgm:cxnLst>
    <dgm:cxn modelId="{09C01D1E-127A-4759-95C7-779519D41588}" srcId="{3B95D69E-7500-4628-A2CB-F1048B4C78F6}" destId="{3F77BBAC-66BD-4E88-8C9E-F03E2256D754}" srcOrd="0" destOrd="0" parTransId="{6D366A21-ED45-492F-8493-3E0FAAEED590}" sibTransId="{8CC8333A-4C36-4209-A48D-4C6843E93B2C}"/>
    <dgm:cxn modelId="{D632896B-75D8-9F42-B396-1F7DBF96438E}" type="presOf" srcId="{F22DB7AE-9233-4AD1-87AA-7CA6BD603C2F}" destId="{44B5EC35-4DA3-A645-B358-ACE316E4448C}" srcOrd="0" destOrd="0" presId="urn:microsoft.com/office/officeart/2005/8/layout/process4"/>
    <dgm:cxn modelId="{6E1D4450-2A2B-5B4D-97E6-37A74966C72A}" type="presOf" srcId="{ED34CDE0-BA2B-4881-A8C4-79DE57722885}" destId="{2AF6E490-D811-F146-ACE4-68E47C0E55CA}" srcOrd="0" destOrd="0" presId="urn:microsoft.com/office/officeart/2005/8/layout/process4"/>
    <dgm:cxn modelId="{A5DA1453-C663-8548-A3B5-9B6478E40D62}" type="presOf" srcId="{3F77BBAC-66BD-4E88-8C9E-F03E2256D754}" destId="{0FDF7035-2B10-9B47-855B-A3BEC53D7013}" srcOrd="0" destOrd="0" presId="urn:microsoft.com/office/officeart/2005/8/layout/process4"/>
    <dgm:cxn modelId="{CA6964A0-2CB7-41AB-AE59-474F66F66D96}" srcId="{F22DB7AE-9233-4AD1-87AA-7CA6BD603C2F}" destId="{ED34CDE0-BA2B-4881-A8C4-79DE57722885}" srcOrd="0" destOrd="0" parTransId="{1DBB52F2-5A8E-4181-833E-1C8B0D910C1A}" sibTransId="{9BD28B8F-90B2-461B-8CEF-7BCAB2227C98}"/>
    <dgm:cxn modelId="{E6A45DC6-3C40-4BE5-B258-5770362AEF52}" srcId="{F22DB7AE-9233-4AD1-87AA-7CA6BD603C2F}" destId="{3B95D69E-7500-4628-A2CB-F1048B4C78F6}" srcOrd="1" destOrd="0" parTransId="{3FE0C3C4-40AA-4908-9AA7-8EE35C979384}" sibTransId="{FA444479-3CEB-4443-A98B-5FBFAAA6921A}"/>
    <dgm:cxn modelId="{E84A9FD9-8396-8B47-A325-5B342F2D2A02}" type="presOf" srcId="{3B95D69E-7500-4628-A2CB-F1048B4C78F6}" destId="{C2D9A45B-7386-9242-A094-394A03E9E940}" srcOrd="0" destOrd="0" presId="urn:microsoft.com/office/officeart/2005/8/layout/process4"/>
    <dgm:cxn modelId="{9E14C8EE-49DB-D246-BE46-9BBA818BED1D}" type="presOf" srcId="{3B95D69E-7500-4628-A2CB-F1048B4C78F6}" destId="{D5E519B7-E105-3944-BAD5-863F295A23EA}" srcOrd="1" destOrd="0" presId="urn:microsoft.com/office/officeart/2005/8/layout/process4"/>
    <dgm:cxn modelId="{2938B646-A050-934D-960F-56D521643BE7}" type="presParOf" srcId="{44B5EC35-4DA3-A645-B358-ACE316E4448C}" destId="{6B13527E-4DDA-384C-9FC3-132344EDC070}" srcOrd="0" destOrd="0" presId="urn:microsoft.com/office/officeart/2005/8/layout/process4"/>
    <dgm:cxn modelId="{3AC30BC2-D53B-7347-A039-5FB91B14107D}" type="presParOf" srcId="{6B13527E-4DDA-384C-9FC3-132344EDC070}" destId="{C2D9A45B-7386-9242-A094-394A03E9E940}" srcOrd="0" destOrd="0" presId="urn:microsoft.com/office/officeart/2005/8/layout/process4"/>
    <dgm:cxn modelId="{CE1C385E-2478-274B-A5AF-282E33567809}" type="presParOf" srcId="{6B13527E-4DDA-384C-9FC3-132344EDC070}" destId="{D5E519B7-E105-3944-BAD5-863F295A23EA}" srcOrd="1" destOrd="0" presId="urn:microsoft.com/office/officeart/2005/8/layout/process4"/>
    <dgm:cxn modelId="{6FE040B8-E44A-2F44-8352-1F54530D2F4F}" type="presParOf" srcId="{6B13527E-4DDA-384C-9FC3-132344EDC070}" destId="{36BBBE0B-5B9D-E847-8BC2-870E2D74309D}" srcOrd="2" destOrd="0" presId="urn:microsoft.com/office/officeart/2005/8/layout/process4"/>
    <dgm:cxn modelId="{5CF0CBF5-5263-004E-8275-3E698226D701}" type="presParOf" srcId="{36BBBE0B-5B9D-E847-8BC2-870E2D74309D}" destId="{0FDF7035-2B10-9B47-855B-A3BEC53D7013}" srcOrd="0" destOrd="0" presId="urn:microsoft.com/office/officeart/2005/8/layout/process4"/>
    <dgm:cxn modelId="{F1F73218-5C86-FC44-ADE3-E254294EDC03}" type="presParOf" srcId="{44B5EC35-4DA3-A645-B358-ACE316E4448C}" destId="{B1705CBB-2A18-A946-B87C-6EACE13BF83B}" srcOrd="1" destOrd="0" presId="urn:microsoft.com/office/officeart/2005/8/layout/process4"/>
    <dgm:cxn modelId="{1A89B924-73E8-8245-A441-A88578F5ED89}" type="presParOf" srcId="{44B5EC35-4DA3-A645-B358-ACE316E4448C}" destId="{B222BF0B-EA86-BE44-B55C-E28FE39CA5EF}" srcOrd="2" destOrd="0" presId="urn:microsoft.com/office/officeart/2005/8/layout/process4"/>
    <dgm:cxn modelId="{2D56E75F-507C-8546-9578-F06B1E6397A1}" type="presParOf" srcId="{B222BF0B-EA86-BE44-B55C-E28FE39CA5EF}" destId="{2AF6E490-D811-F146-ACE4-68E47C0E55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DB7AE-9233-4AD1-87AA-7CA6BD603C2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4CDE0-BA2B-4881-A8C4-79DE57722885}">
      <dgm:prSet/>
      <dgm:spPr/>
      <dgm:t>
        <a:bodyPr/>
        <a:lstStyle/>
        <a:p>
          <a:r>
            <a:rPr lang="en-US" b="1" dirty="0"/>
            <a:t>2007 – Coombes a </a:t>
          </a:r>
          <a:r>
            <a:rPr lang="en-US" b="1" dirty="0" err="1"/>
            <a:t>kol</a:t>
          </a:r>
          <a:r>
            <a:rPr lang="en-US" b="1" dirty="0"/>
            <a:t>.</a:t>
          </a:r>
          <a:r>
            <a:rPr lang="en-US" dirty="0"/>
            <a:t> </a:t>
          </a:r>
          <a:r>
            <a:rPr lang="en-US" dirty="0" err="1"/>
            <a:t>publikují</a:t>
          </a:r>
          <a:r>
            <a:rPr lang="en-US" dirty="0"/>
            <a:t> v Nature Medicine </a:t>
          </a:r>
          <a:r>
            <a:rPr lang="en-US" dirty="0" err="1"/>
            <a:t>dopis</a:t>
          </a:r>
          <a:r>
            <a:rPr lang="en-US" dirty="0"/>
            <a:t> </a:t>
          </a:r>
          <a:r>
            <a:rPr lang="en-US" dirty="0" err="1"/>
            <a:t>zpochybňující</a:t>
          </a:r>
          <a:r>
            <a:rPr lang="en-US" dirty="0"/>
            <a:t> </a:t>
          </a:r>
          <a:r>
            <a:rPr lang="en-US" dirty="0" err="1"/>
            <a:t>Pottiho</a:t>
          </a:r>
          <a:r>
            <a:rPr lang="en-US" dirty="0"/>
            <a:t> </a:t>
          </a:r>
          <a:r>
            <a:rPr lang="en-US" dirty="0" err="1"/>
            <a:t>výzkum</a:t>
          </a:r>
          <a:r>
            <a:rPr lang="en-US" dirty="0"/>
            <a:t> </a:t>
          </a:r>
        </a:p>
        <a:p>
          <a:r>
            <a:rPr lang="en-US" dirty="0"/>
            <a:t>(</a:t>
          </a:r>
          <a:r>
            <a:rPr lang="en-US" i="1" dirty="0"/>
            <a:t>Coombes, Wang, </a:t>
          </a:r>
          <a:r>
            <a:rPr lang="en-US" i="1" dirty="0" err="1"/>
            <a:t>Baggerly</a:t>
          </a:r>
          <a:r>
            <a:rPr lang="en-US" i="1" dirty="0"/>
            <a:t>. Microarrays: retracing steps, Nature Medicine, 2007</a:t>
          </a:r>
          <a:r>
            <a:rPr lang="en-US" dirty="0"/>
            <a:t>)</a:t>
          </a:r>
        </a:p>
      </dgm:t>
    </dgm:pt>
    <dgm:pt modelId="{1DBB52F2-5A8E-4181-833E-1C8B0D910C1A}" type="parTrans" cxnId="{CA6964A0-2CB7-41AB-AE59-474F66F66D96}">
      <dgm:prSet/>
      <dgm:spPr/>
      <dgm:t>
        <a:bodyPr/>
        <a:lstStyle/>
        <a:p>
          <a:endParaRPr lang="en-US"/>
        </a:p>
      </dgm:t>
    </dgm:pt>
    <dgm:pt modelId="{9BD28B8F-90B2-461B-8CEF-7BCAB2227C98}" type="sibTrans" cxnId="{CA6964A0-2CB7-41AB-AE59-474F66F66D96}">
      <dgm:prSet/>
      <dgm:spPr/>
      <dgm:t>
        <a:bodyPr/>
        <a:lstStyle/>
        <a:p>
          <a:endParaRPr lang="en-US"/>
        </a:p>
      </dgm:t>
    </dgm:pt>
    <dgm:pt modelId="{3B95D69E-7500-4628-A2CB-F1048B4C78F6}">
      <dgm:prSet/>
      <dgm:spPr/>
      <dgm:t>
        <a:bodyPr/>
        <a:lstStyle/>
        <a:p>
          <a:r>
            <a:rPr lang="en-US" dirty="0" err="1"/>
            <a:t>Reportují</a:t>
          </a:r>
          <a:r>
            <a:rPr lang="en-US" dirty="0"/>
            <a:t> </a:t>
          </a:r>
          <a:r>
            <a:rPr lang="en-US" dirty="0" err="1"/>
            <a:t>tyto</a:t>
          </a:r>
          <a:r>
            <a:rPr lang="en-US" dirty="0"/>
            <a:t> </a:t>
          </a:r>
          <a:r>
            <a:rPr lang="en-US" dirty="0" err="1"/>
            <a:t>chyby</a:t>
          </a:r>
          <a:r>
            <a:rPr lang="en-US" dirty="0"/>
            <a:t>:</a:t>
          </a:r>
        </a:p>
        <a:p>
          <a:endParaRPr lang="en-US" dirty="0"/>
        </a:p>
      </dgm:t>
    </dgm:pt>
    <dgm:pt modelId="{3FE0C3C4-40AA-4908-9AA7-8EE35C979384}" type="parTrans" cxnId="{E6A45DC6-3C40-4BE5-B258-5770362AEF52}">
      <dgm:prSet/>
      <dgm:spPr/>
      <dgm:t>
        <a:bodyPr/>
        <a:lstStyle/>
        <a:p>
          <a:endParaRPr lang="en-US"/>
        </a:p>
      </dgm:t>
    </dgm:pt>
    <dgm:pt modelId="{FA444479-3CEB-4443-A98B-5FBFAAA6921A}" type="sibTrans" cxnId="{E6A45DC6-3C40-4BE5-B258-5770362AEF52}">
      <dgm:prSet/>
      <dgm:spPr/>
      <dgm:t>
        <a:bodyPr/>
        <a:lstStyle/>
        <a:p>
          <a:endParaRPr lang="en-US"/>
        </a:p>
      </dgm:t>
    </dgm:pt>
    <dgm:pt modelId="{C6D8041D-AE0D-4AB9-84C1-61974DA29424}">
      <dgm:prSet custT="1"/>
      <dgm:spPr/>
      <dgm:t>
        <a:bodyPr/>
        <a:lstStyle/>
        <a:p>
          <a:r>
            <a:rPr lang="en-US" sz="1600" dirty="0" err="1"/>
            <a:t>označení</a:t>
          </a:r>
          <a:r>
            <a:rPr lang="en-US" sz="1600" dirty="0"/>
            <a:t> </a:t>
          </a:r>
          <a:r>
            <a:rPr lang="en-US" sz="1600" dirty="0" err="1"/>
            <a:t>senzitivních</a:t>
          </a:r>
          <a:r>
            <a:rPr lang="en-US" sz="1600" dirty="0"/>
            <a:t> a </a:t>
          </a:r>
          <a:r>
            <a:rPr lang="en-US" sz="1600" dirty="0" err="1"/>
            <a:t>rezistentních</a:t>
          </a:r>
          <a:r>
            <a:rPr lang="en-US" sz="1600" dirty="0"/>
            <a:t> </a:t>
          </a:r>
          <a:r>
            <a:rPr lang="en-US" sz="1600" dirty="0" err="1"/>
            <a:t>buněčných</a:t>
          </a:r>
          <a:r>
            <a:rPr lang="en-US" sz="1600" dirty="0"/>
            <a:t> </a:t>
          </a:r>
          <a:r>
            <a:rPr lang="en-US" sz="1600" dirty="0" err="1"/>
            <a:t>linií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!</a:t>
          </a:r>
        </a:p>
      </dgm:t>
    </dgm:pt>
    <dgm:pt modelId="{54E0950C-4A37-45A0-87FD-3FA6FEBFA2E1}" type="parTrans" cxnId="{77FFA842-58D5-4389-BDD5-7C2F0F3FABE0}">
      <dgm:prSet/>
      <dgm:spPr/>
      <dgm:t>
        <a:bodyPr/>
        <a:lstStyle/>
        <a:p>
          <a:endParaRPr lang="en-US"/>
        </a:p>
      </dgm:t>
    </dgm:pt>
    <dgm:pt modelId="{6CFA4005-3AD4-4A45-8F76-8BC43D161AC4}" type="sibTrans" cxnId="{77FFA842-58D5-4389-BDD5-7C2F0F3FABE0}">
      <dgm:prSet/>
      <dgm:spPr/>
      <dgm:t>
        <a:bodyPr/>
        <a:lstStyle/>
        <a:p>
          <a:endParaRPr lang="en-US"/>
        </a:p>
      </dgm:t>
    </dgm:pt>
    <dgm:pt modelId="{3F77BBAC-66BD-4E88-8C9E-F03E2256D754}">
      <dgm:prSet custT="1"/>
      <dgm:spPr/>
      <dgm:t>
        <a:bodyPr/>
        <a:lstStyle/>
        <a:p>
          <a:r>
            <a:rPr lang="en-US" sz="1600" dirty="0" err="1"/>
            <a:t>tabulka</a:t>
          </a:r>
          <a:r>
            <a:rPr lang="en-US" sz="1600" dirty="0"/>
            <a:t> se </a:t>
          </a:r>
          <a:r>
            <a:rPr lang="en-US" sz="1600" dirty="0" err="1"/>
            <a:t>seznamem</a:t>
          </a:r>
          <a:r>
            <a:rPr lang="en-US" sz="1600" dirty="0"/>
            <a:t> </a:t>
          </a:r>
          <a:r>
            <a:rPr lang="en-US" sz="1600" dirty="0" err="1"/>
            <a:t>významných</a:t>
          </a:r>
          <a:r>
            <a:rPr lang="en-US" sz="1600" dirty="0"/>
            <a:t> </a:t>
          </a:r>
          <a:r>
            <a:rPr lang="en-US" sz="1600" dirty="0" err="1"/>
            <a:t>genů</a:t>
          </a:r>
          <a:r>
            <a:rPr lang="en-US" sz="1600" dirty="0"/>
            <a:t> a </a:t>
          </a:r>
          <a:r>
            <a:rPr lang="en-US" sz="1600" dirty="0" err="1"/>
            <a:t>jejich</a:t>
          </a:r>
          <a:r>
            <a:rPr lang="en-US" sz="1600" dirty="0"/>
            <a:t> </a:t>
          </a:r>
          <a:r>
            <a:rPr lang="en-US" sz="1600" dirty="0" err="1"/>
            <a:t>sond</a:t>
          </a:r>
          <a:r>
            <a:rPr lang="en-US" sz="1600" dirty="0"/>
            <a:t> </a:t>
          </a:r>
          <a:r>
            <a:rPr lang="en-US" sz="1600" dirty="0" err="1"/>
            <a:t>obsahuje</a:t>
          </a:r>
          <a:r>
            <a:rPr lang="en-US" sz="1600" dirty="0"/>
            <a:t> </a:t>
          </a:r>
          <a:r>
            <a:rPr lang="en-US" sz="1600" dirty="0" err="1"/>
            <a:t>systematickou</a:t>
          </a:r>
          <a:r>
            <a:rPr lang="en-US" sz="1600" dirty="0"/>
            <a:t> </a:t>
          </a:r>
          <a:r>
            <a:rPr lang="en-US" sz="1600" dirty="0" err="1"/>
            <a:t>chybu</a:t>
          </a:r>
          <a:r>
            <a:rPr lang="en-US" sz="1600" dirty="0"/>
            <a:t> (</a:t>
          </a:r>
          <a:r>
            <a:rPr lang="en-US" sz="1600" dirty="0" err="1"/>
            <a:t>posun</a:t>
          </a:r>
          <a:r>
            <a:rPr lang="en-US" sz="1600" dirty="0"/>
            <a:t> o </a:t>
          </a:r>
          <a:r>
            <a:rPr lang="en-US" sz="1600" dirty="0" err="1"/>
            <a:t>políčko</a:t>
          </a:r>
          <a:r>
            <a:rPr lang="en-US" sz="1600" dirty="0"/>
            <a:t>) – </a:t>
          </a:r>
          <a:r>
            <a:rPr lang="en-US" sz="1600" dirty="0" err="1"/>
            <a:t>geny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 se </a:t>
          </a:r>
          <a:r>
            <a:rPr lang="en-US" sz="1600" dirty="0" err="1"/>
            <a:t>sondami</a:t>
          </a:r>
          <a:r>
            <a:rPr lang="en-US" sz="1600" dirty="0"/>
            <a:t>,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tabulky</a:t>
          </a:r>
          <a:r>
            <a:rPr lang="en-US" sz="1600" dirty="0"/>
            <a:t> se </a:t>
          </a:r>
          <a:r>
            <a:rPr lang="en-US" sz="1600" dirty="0" err="1"/>
            <a:t>podařilo</a:t>
          </a:r>
          <a:r>
            <a:rPr lang="en-US" sz="1600" dirty="0"/>
            <a:t> </a:t>
          </a:r>
          <a:r>
            <a:rPr lang="en-US" sz="1600" dirty="0" err="1"/>
            <a:t>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 ze 7 </a:t>
          </a:r>
          <a:r>
            <a:rPr lang="en-US" sz="1600" dirty="0" err="1"/>
            <a:t>seznamů</a:t>
          </a:r>
          <a:r>
            <a:rPr lang="en-US" sz="1600" dirty="0"/>
            <a:t> a </a:t>
          </a:r>
          <a:r>
            <a:rPr lang="en-US" sz="1600" dirty="0" err="1"/>
            <a:t>výsledků</a:t>
          </a:r>
          <a:r>
            <a:rPr lang="en-US" sz="1600" dirty="0"/>
            <a:t> </a:t>
          </a:r>
          <a:r>
            <a:rPr lang="en-US" sz="1600" dirty="0" err="1"/>
            <a:t>senzitivity</a:t>
          </a:r>
          <a:endParaRPr lang="en-US" sz="1600" dirty="0"/>
        </a:p>
      </dgm:t>
    </dgm:pt>
    <dgm:pt modelId="{6D366A21-ED45-492F-8493-3E0FAAEED590}" type="parTrans" cxnId="{09C01D1E-127A-4759-95C7-779519D41588}">
      <dgm:prSet/>
      <dgm:spPr/>
      <dgm:t>
        <a:bodyPr/>
        <a:lstStyle/>
        <a:p>
          <a:endParaRPr lang="en-US"/>
        </a:p>
      </dgm:t>
    </dgm:pt>
    <dgm:pt modelId="{8CC8333A-4C36-4209-A48D-4C6843E93B2C}" type="sibTrans" cxnId="{09C01D1E-127A-4759-95C7-779519D41588}">
      <dgm:prSet/>
      <dgm:spPr/>
      <dgm:t>
        <a:bodyPr/>
        <a:lstStyle/>
        <a:p>
          <a:endParaRPr lang="en-US"/>
        </a:p>
      </dgm:t>
    </dgm:pt>
    <dgm:pt modelId="{A2CEA712-719C-43D1-945F-276E1F501C82}">
      <dgm:prSet custT="1"/>
      <dgm:spPr/>
      <dgm:t>
        <a:bodyPr/>
        <a:lstStyle/>
        <a:p>
          <a:r>
            <a:rPr lang="en-US" sz="1600" dirty="0"/>
            <a:t>Model </a:t>
          </a:r>
          <a:r>
            <a:rPr lang="en-US" sz="1600" dirty="0" err="1"/>
            <a:t>rezistence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doxacel</a:t>
          </a:r>
          <a:r>
            <a:rPr lang="en-US" sz="1600" dirty="0"/>
            <a:t> – </a:t>
          </a:r>
          <a:r>
            <a:rPr lang="en-US" sz="1600" dirty="0" err="1"/>
            <a:t>podařilo</a:t>
          </a:r>
          <a:r>
            <a:rPr lang="en-US" sz="1600" dirty="0"/>
            <a:t> se </a:t>
          </a:r>
          <a:r>
            <a:rPr lang="en-US" sz="1600" dirty="0" err="1"/>
            <a:t>zreprodukovat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31 z 50 </a:t>
          </a:r>
          <a:r>
            <a:rPr lang="en-US" sz="1600" dirty="0" err="1"/>
            <a:t>genů</a:t>
          </a:r>
          <a:r>
            <a:rPr lang="en-US" sz="1600" dirty="0"/>
            <a:t> </a:t>
          </a:r>
          <a:r>
            <a:rPr lang="en-US" sz="1600" dirty="0" err="1"/>
            <a:t>publikovaných</a:t>
          </a:r>
          <a:r>
            <a:rPr lang="en-US" sz="1600" dirty="0"/>
            <a:t> v </a:t>
          </a:r>
          <a:r>
            <a:rPr lang="en-US" sz="1600" dirty="0" err="1"/>
            <a:t>článku</a:t>
          </a:r>
          <a:r>
            <a:rPr lang="en-US" sz="1600" dirty="0"/>
            <a:t>, </a:t>
          </a:r>
          <a:r>
            <a:rPr lang="en-US" sz="1600" dirty="0" err="1"/>
            <a:t>ostatních</a:t>
          </a:r>
          <a:r>
            <a:rPr lang="en-US" sz="1600" dirty="0"/>
            <a:t> 19 </a:t>
          </a:r>
          <a:r>
            <a:rPr lang="en-US" sz="1600" dirty="0" err="1"/>
            <a:t>bylo</a:t>
          </a:r>
          <a:r>
            <a:rPr lang="en-US" sz="1600" dirty="0"/>
            <a:t> </a:t>
          </a:r>
          <a:r>
            <a:rPr lang="en-US" sz="1600" dirty="0" err="1"/>
            <a:t>zřejmě</a:t>
          </a:r>
          <a:r>
            <a:rPr lang="en-US" sz="1600" dirty="0"/>
            <a:t> </a:t>
          </a:r>
          <a:r>
            <a:rPr lang="en-US" sz="1600" dirty="0" err="1"/>
            <a:t>přidáno</a:t>
          </a:r>
          <a:r>
            <a:rPr lang="en-US" sz="1600" dirty="0"/>
            <a:t> </a:t>
          </a:r>
          <a:r>
            <a:rPr lang="en-US" sz="1600" dirty="0" err="1"/>
            <a:t>ručně</a:t>
          </a:r>
          <a:r>
            <a:rPr lang="en-US" sz="1600" dirty="0"/>
            <a:t> “aby </a:t>
          </a:r>
          <a:r>
            <a:rPr lang="en-US" sz="1600" dirty="0" err="1"/>
            <a:t>byla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úspěšná</a:t>
          </a:r>
          <a:r>
            <a:rPr lang="en-US" sz="1600" dirty="0"/>
            <a:t>”</a:t>
          </a:r>
        </a:p>
      </dgm:t>
    </dgm:pt>
    <dgm:pt modelId="{26AEFBF7-F4D8-4056-AA90-6A7FAA2BCFE0}" type="parTrans" cxnId="{84DE6995-DDB3-4188-B802-2B8A18197303}">
      <dgm:prSet/>
      <dgm:spPr/>
      <dgm:t>
        <a:bodyPr/>
        <a:lstStyle/>
        <a:p>
          <a:endParaRPr lang="en-US"/>
        </a:p>
      </dgm:t>
    </dgm:pt>
    <dgm:pt modelId="{999C4078-13EC-4099-9F8F-AC8382087D71}" type="sibTrans" cxnId="{84DE6995-DDB3-4188-B802-2B8A18197303}">
      <dgm:prSet/>
      <dgm:spPr/>
      <dgm:t>
        <a:bodyPr/>
        <a:lstStyle/>
        <a:p>
          <a:endParaRPr lang="en-US"/>
        </a:p>
      </dgm:t>
    </dgm:pt>
    <dgm:pt modelId="{4F98C702-FE6A-44D0-94FE-A95E2F80B574}">
      <dgm:prSet custT="1"/>
      <dgm:spPr/>
      <dgm:t>
        <a:bodyPr/>
        <a:lstStyle/>
        <a:p>
          <a:r>
            <a:rPr lang="en-US" sz="1600" dirty="0" err="1"/>
            <a:t>Autorský</a:t>
          </a:r>
          <a:r>
            <a:rPr lang="en-US" sz="1600" dirty="0"/>
            <a:t> SW (</a:t>
          </a:r>
          <a:r>
            <a:rPr lang="en-US" sz="1600" dirty="0" err="1"/>
            <a:t>algoritmus</a:t>
          </a:r>
          <a:r>
            <a:rPr lang="en-US" sz="1600" dirty="0"/>
            <a:t>), </a:t>
          </a:r>
          <a:r>
            <a:rPr lang="en-US" sz="1600" dirty="0" err="1"/>
            <a:t>který</a:t>
          </a:r>
          <a:r>
            <a:rPr lang="en-US" sz="1600" dirty="0"/>
            <a:t> </a:t>
          </a:r>
          <a:r>
            <a:rPr lang="en-US" sz="1600" dirty="0" err="1"/>
            <a:t>Potti</a:t>
          </a:r>
          <a:r>
            <a:rPr lang="en-US" sz="1600" dirty="0"/>
            <a:t> </a:t>
          </a:r>
          <a:r>
            <a:rPr lang="en-US" sz="1600" dirty="0" err="1"/>
            <a:t>používá</a:t>
          </a:r>
          <a:r>
            <a:rPr lang="en-US" sz="1600" dirty="0"/>
            <a:t>, </a:t>
          </a:r>
          <a:r>
            <a:rPr lang="en-US" sz="1600" dirty="0" err="1"/>
            <a:t>pracuje</a:t>
          </a:r>
          <a:r>
            <a:rPr lang="en-US" sz="1600" dirty="0"/>
            <a:t> s </a:t>
          </a:r>
          <a:r>
            <a:rPr lang="en-US" sz="1600" dirty="0" err="1"/>
            <a:t>validačními</a:t>
          </a:r>
          <a:r>
            <a:rPr lang="en-US" sz="1600" dirty="0"/>
            <a:t> a </a:t>
          </a:r>
          <a:r>
            <a:rPr lang="en-US" sz="1600" dirty="0" err="1"/>
            <a:t>testovacími</a:t>
          </a:r>
          <a:r>
            <a:rPr lang="en-US" sz="1600" dirty="0"/>
            <a:t> </a:t>
          </a:r>
          <a:r>
            <a:rPr lang="en-US" sz="1600" dirty="0" err="1"/>
            <a:t>daty</a:t>
          </a:r>
          <a:r>
            <a:rPr lang="en-US" sz="1600" dirty="0"/>
            <a:t> </a:t>
          </a:r>
          <a:r>
            <a:rPr lang="en-US" sz="1600" dirty="0" err="1"/>
            <a:t>společně</a:t>
          </a:r>
          <a:r>
            <a:rPr lang="en-US" sz="1600" dirty="0"/>
            <a:t>.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této</a:t>
          </a:r>
          <a:r>
            <a:rPr lang="en-US" sz="1600" dirty="0"/>
            <a:t> </a:t>
          </a:r>
          <a:r>
            <a:rPr lang="en-US" sz="1600" dirty="0" err="1"/>
            <a:t>chyby</a:t>
          </a:r>
          <a:r>
            <a:rPr lang="en-US" sz="1600" dirty="0"/>
            <a:t> </a:t>
          </a:r>
          <a:r>
            <a:rPr lang="en-US" sz="1600" dirty="0" err="1"/>
            <a:t>jsou</a:t>
          </a:r>
          <a:r>
            <a:rPr lang="en-US" sz="1600" dirty="0"/>
            <a:t> </a:t>
          </a:r>
          <a:r>
            <a:rPr lang="en-US" sz="1600" dirty="0" err="1"/>
            <a:t>výsledky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klasifikátorů</a:t>
          </a:r>
          <a:r>
            <a:rPr lang="en-US" sz="1600" dirty="0"/>
            <a:t> </a:t>
          </a:r>
          <a:r>
            <a:rPr lang="en-US" sz="1600" dirty="0" err="1"/>
            <a:t>špatné</a:t>
          </a:r>
          <a:r>
            <a:rPr lang="en-US" sz="1600" dirty="0"/>
            <a:t> –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validačních</a:t>
          </a:r>
          <a:r>
            <a:rPr lang="en-US" sz="1600" dirty="0"/>
            <a:t> </a:t>
          </a:r>
          <a:r>
            <a:rPr lang="en-US" sz="1600" dirty="0" err="1"/>
            <a:t>datech</a:t>
          </a:r>
          <a:r>
            <a:rPr lang="en-US" sz="1600" dirty="0"/>
            <a:t> </a:t>
          </a:r>
          <a:r>
            <a:rPr lang="en-US" sz="1600" dirty="0" err="1"/>
            <a:t>téměř</a:t>
          </a:r>
          <a:r>
            <a:rPr lang="en-US" sz="1600" dirty="0"/>
            <a:t> </a:t>
          </a:r>
          <a:r>
            <a:rPr lang="en-US" sz="1600" dirty="0" err="1"/>
            <a:t>rovné</a:t>
          </a:r>
          <a:r>
            <a:rPr lang="en-US" sz="1600" dirty="0"/>
            <a:t> </a:t>
          </a:r>
          <a:r>
            <a:rPr lang="en-US" sz="1600" dirty="0" err="1"/>
            <a:t>náhodě</a:t>
          </a:r>
          <a:r>
            <a:rPr lang="en-US" sz="1600" dirty="0"/>
            <a:t>.</a:t>
          </a:r>
        </a:p>
      </dgm:t>
    </dgm:pt>
    <dgm:pt modelId="{E0B2723F-696E-4C77-887D-B211050B7F77}" type="parTrans" cxnId="{79EA9841-90D8-4EAC-906C-366B50833C99}">
      <dgm:prSet/>
      <dgm:spPr/>
      <dgm:t>
        <a:bodyPr/>
        <a:lstStyle/>
        <a:p>
          <a:endParaRPr lang="en-US"/>
        </a:p>
      </dgm:t>
    </dgm:pt>
    <dgm:pt modelId="{61A5DB75-5FB6-447C-9274-F3EBB4D0B13B}" type="sibTrans" cxnId="{79EA9841-90D8-4EAC-906C-366B50833C99}">
      <dgm:prSet/>
      <dgm:spPr/>
      <dgm:t>
        <a:bodyPr/>
        <a:lstStyle/>
        <a:p>
          <a:endParaRPr lang="en-US"/>
        </a:p>
      </dgm:t>
    </dgm:pt>
    <dgm:pt modelId="{44B5EC35-4DA3-A645-B358-ACE316E4448C}" type="pres">
      <dgm:prSet presAssocID="{F22DB7AE-9233-4AD1-87AA-7CA6BD603C2F}" presName="Name0" presStyleCnt="0">
        <dgm:presLayoutVars>
          <dgm:dir/>
          <dgm:animLvl val="lvl"/>
          <dgm:resizeHandles val="exact"/>
        </dgm:presLayoutVars>
      </dgm:prSet>
      <dgm:spPr/>
    </dgm:pt>
    <dgm:pt modelId="{6B13527E-4DDA-384C-9FC3-132344EDC070}" type="pres">
      <dgm:prSet presAssocID="{3B95D69E-7500-4628-A2CB-F1048B4C78F6}" presName="boxAndChildren" presStyleCnt="0"/>
      <dgm:spPr/>
    </dgm:pt>
    <dgm:pt modelId="{C2D9A45B-7386-9242-A094-394A03E9E940}" type="pres">
      <dgm:prSet presAssocID="{3B95D69E-7500-4628-A2CB-F1048B4C78F6}" presName="parentTextBox" presStyleLbl="node1" presStyleIdx="0" presStyleCnt="2"/>
      <dgm:spPr/>
    </dgm:pt>
    <dgm:pt modelId="{D5E519B7-E105-3944-BAD5-863F295A23EA}" type="pres">
      <dgm:prSet presAssocID="{3B95D69E-7500-4628-A2CB-F1048B4C78F6}" presName="entireBox" presStyleLbl="node1" presStyleIdx="0" presStyleCnt="2" custScaleY="194129"/>
      <dgm:spPr/>
    </dgm:pt>
    <dgm:pt modelId="{36BBBE0B-5B9D-E847-8BC2-870E2D74309D}" type="pres">
      <dgm:prSet presAssocID="{3B95D69E-7500-4628-A2CB-F1048B4C78F6}" presName="descendantBox" presStyleCnt="0"/>
      <dgm:spPr/>
    </dgm:pt>
    <dgm:pt modelId="{EEAC63F8-20DB-D84E-9DC2-0D1147A7E8BB}" type="pres">
      <dgm:prSet presAssocID="{C6D8041D-AE0D-4AB9-84C1-61974DA29424}" presName="childTextBox" presStyleLbl="fgAccFollowNode1" presStyleIdx="0" presStyleCnt="4" custScaleY="298753">
        <dgm:presLayoutVars>
          <dgm:bulletEnabled val="1"/>
        </dgm:presLayoutVars>
      </dgm:prSet>
      <dgm:spPr/>
    </dgm:pt>
    <dgm:pt modelId="{0FDF7035-2B10-9B47-855B-A3BEC53D7013}" type="pres">
      <dgm:prSet presAssocID="{3F77BBAC-66BD-4E88-8C9E-F03E2256D754}" presName="childTextBox" presStyleLbl="fgAccFollowNode1" presStyleIdx="1" presStyleCnt="4" custScaleY="296356">
        <dgm:presLayoutVars>
          <dgm:bulletEnabled val="1"/>
        </dgm:presLayoutVars>
      </dgm:prSet>
      <dgm:spPr/>
    </dgm:pt>
    <dgm:pt modelId="{013EB5F2-82EA-AD42-A833-EE696FFFD751}" type="pres">
      <dgm:prSet presAssocID="{A2CEA712-719C-43D1-945F-276E1F501C82}" presName="childTextBox" presStyleLbl="fgAccFollowNode1" presStyleIdx="2" presStyleCnt="4" custScaleY="296356">
        <dgm:presLayoutVars>
          <dgm:bulletEnabled val="1"/>
        </dgm:presLayoutVars>
      </dgm:prSet>
      <dgm:spPr/>
    </dgm:pt>
    <dgm:pt modelId="{B0137E98-C1E7-BA4E-AB5F-9807D6DAEC99}" type="pres">
      <dgm:prSet presAssocID="{4F98C702-FE6A-44D0-94FE-A95E2F80B574}" presName="childTextBox" presStyleLbl="fgAccFollowNode1" presStyleIdx="3" presStyleCnt="4" custScaleY="296356">
        <dgm:presLayoutVars>
          <dgm:bulletEnabled val="1"/>
        </dgm:presLayoutVars>
      </dgm:prSet>
      <dgm:spPr/>
    </dgm:pt>
    <dgm:pt modelId="{B1705CBB-2A18-A946-B87C-6EACE13BF83B}" type="pres">
      <dgm:prSet presAssocID="{9BD28B8F-90B2-461B-8CEF-7BCAB2227C98}" presName="sp" presStyleCnt="0"/>
      <dgm:spPr/>
    </dgm:pt>
    <dgm:pt modelId="{B222BF0B-EA86-BE44-B55C-E28FE39CA5EF}" type="pres">
      <dgm:prSet presAssocID="{ED34CDE0-BA2B-4881-A8C4-79DE57722885}" presName="arrowAndChildren" presStyleCnt="0"/>
      <dgm:spPr/>
    </dgm:pt>
    <dgm:pt modelId="{2AF6E490-D811-F146-ACE4-68E47C0E55CA}" type="pres">
      <dgm:prSet presAssocID="{ED34CDE0-BA2B-4881-A8C4-79DE57722885}" presName="parentTextArrow" presStyleLbl="node1" presStyleIdx="1" presStyleCnt="2" custLinFactNeighborY="-39573"/>
      <dgm:spPr/>
    </dgm:pt>
  </dgm:ptLst>
  <dgm:cxnLst>
    <dgm:cxn modelId="{09C01D1E-127A-4759-95C7-779519D41588}" srcId="{3B95D69E-7500-4628-A2CB-F1048B4C78F6}" destId="{3F77BBAC-66BD-4E88-8C9E-F03E2256D754}" srcOrd="1" destOrd="0" parTransId="{6D366A21-ED45-492F-8493-3E0FAAEED590}" sibTransId="{8CC8333A-4C36-4209-A48D-4C6843E93B2C}"/>
    <dgm:cxn modelId="{79EA9841-90D8-4EAC-906C-366B50833C99}" srcId="{3B95D69E-7500-4628-A2CB-F1048B4C78F6}" destId="{4F98C702-FE6A-44D0-94FE-A95E2F80B574}" srcOrd="3" destOrd="0" parTransId="{E0B2723F-696E-4C77-887D-B211050B7F77}" sibTransId="{61A5DB75-5FB6-447C-9274-F3EBB4D0B13B}"/>
    <dgm:cxn modelId="{77FFA842-58D5-4389-BDD5-7C2F0F3FABE0}" srcId="{3B95D69E-7500-4628-A2CB-F1048B4C78F6}" destId="{C6D8041D-AE0D-4AB9-84C1-61974DA29424}" srcOrd="0" destOrd="0" parTransId="{54E0950C-4A37-45A0-87FD-3FA6FEBFA2E1}" sibTransId="{6CFA4005-3AD4-4A45-8F76-8BC43D161AC4}"/>
    <dgm:cxn modelId="{2A89FE49-6A16-694F-AD94-EE8C54209D8D}" type="presOf" srcId="{C6D8041D-AE0D-4AB9-84C1-61974DA29424}" destId="{EEAC63F8-20DB-D84E-9DC2-0D1147A7E8BB}" srcOrd="0" destOrd="0" presId="urn:microsoft.com/office/officeart/2005/8/layout/process4"/>
    <dgm:cxn modelId="{D632896B-75D8-9F42-B396-1F7DBF96438E}" type="presOf" srcId="{F22DB7AE-9233-4AD1-87AA-7CA6BD603C2F}" destId="{44B5EC35-4DA3-A645-B358-ACE316E4448C}" srcOrd="0" destOrd="0" presId="urn:microsoft.com/office/officeart/2005/8/layout/process4"/>
    <dgm:cxn modelId="{6E1D4450-2A2B-5B4D-97E6-37A74966C72A}" type="presOf" srcId="{ED34CDE0-BA2B-4881-A8C4-79DE57722885}" destId="{2AF6E490-D811-F146-ACE4-68E47C0E55CA}" srcOrd="0" destOrd="0" presId="urn:microsoft.com/office/officeart/2005/8/layout/process4"/>
    <dgm:cxn modelId="{A5DA1453-C663-8548-A3B5-9B6478E40D62}" type="presOf" srcId="{3F77BBAC-66BD-4E88-8C9E-F03E2256D754}" destId="{0FDF7035-2B10-9B47-855B-A3BEC53D7013}" srcOrd="0" destOrd="0" presId="urn:microsoft.com/office/officeart/2005/8/layout/process4"/>
    <dgm:cxn modelId="{84DE6995-DDB3-4188-B802-2B8A18197303}" srcId="{3B95D69E-7500-4628-A2CB-F1048B4C78F6}" destId="{A2CEA712-719C-43D1-945F-276E1F501C82}" srcOrd="2" destOrd="0" parTransId="{26AEFBF7-F4D8-4056-AA90-6A7FAA2BCFE0}" sibTransId="{999C4078-13EC-4099-9F8F-AC8382087D71}"/>
    <dgm:cxn modelId="{1F9F279D-F413-6247-8514-7CBF8FDFA8A8}" type="presOf" srcId="{4F98C702-FE6A-44D0-94FE-A95E2F80B574}" destId="{B0137E98-C1E7-BA4E-AB5F-9807D6DAEC99}" srcOrd="0" destOrd="0" presId="urn:microsoft.com/office/officeart/2005/8/layout/process4"/>
    <dgm:cxn modelId="{CA6964A0-2CB7-41AB-AE59-474F66F66D96}" srcId="{F22DB7AE-9233-4AD1-87AA-7CA6BD603C2F}" destId="{ED34CDE0-BA2B-4881-A8C4-79DE57722885}" srcOrd="0" destOrd="0" parTransId="{1DBB52F2-5A8E-4181-833E-1C8B0D910C1A}" sibTransId="{9BD28B8F-90B2-461B-8CEF-7BCAB2227C98}"/>
    <dgm:cxn modelId="{E6A45DC6-3C40-4BE5-B258-5770362AEF52}" srcId="{F22DB7AE-9233-4AD1-87AA-7CA6BD603C2F}" destId="{3B95D69E-7500-4628-A2CB-F1048B4C78F6}" srcOrd="1" destOrd="0" parTransId="{3FE0C3C4-40AA-4908-9AA7-8EE35C979384}" sibTransId="{FA444479-3CEB-4443-A98B-5FBFAAA6921A}"/>
    <dgm:cxn modelId="{74BFA9D4-AE6E-2E41-AF52-1C8C8BEF0515}" type="presOf" srcId="{A2CEA712-719C-43D1-945F-276E1F501C82}" destId="{013EB5F2-82EA-AD42-A833-EE696FFFD751}" srcOrd="0" destOrd="0" presId="urn:microsoft.com/office/officeart/2005/8/layout/process4"/>
    <dgm:cxn modelId="{E84A9FD9-8396-8B47-A325-5B342F2D2A02}" type="presOf" srcId="{3B95D69E-7500-4628-A2CB-F1048B4C78F6}" destId="{C2D9A45B-7386-9242-A094-394A03E9E940}" srcOrd="0" destOrd="0" presId="urn:microsoft.com/office/officeart/2005/8/layout/process4"/>
    <dgm:cxn modelId="{9E14C8EE-49DB-D246-BE46-9BBA818BED1D}" type="presOf" srcId="{3B95D69E-7500-4628-A2CB-F1048B4C78F6}" destId="{D5E519B7-E105-3944-BAD5-863F295A23EA}" srcOrd="1" destOrd="0" presId="urn:microsoft.com/office/officeart/2005/8/layout/process4"/>
    <dgm:cxn modelId="{2938B646-A050-934D-960F-56D521643BE7}" type="presParOf" srcId="{44B5EC35-4DA3-A645-B358-ACE316E4448C}" destId="{6B13527E-4DDA-384C-9FC3-132344EDC070}" srcOrd="0" destOrd="0" presId="urn:microsoft.com/office/officeart/2005/8/layout/process4"/>
    <dgm:cxn modelId="{3AC30BC2-D53B-7347-A039-5FB91B14107D}" type="presParOf" srcId="{6B13527E-4DDA-384C-9FC3-132344EDC070}" destId="{C2D9A45B-7386-9242-A094-394A03E9E940}" srcOrd="0" destOrd="0" presId="urn:microsoft.com/office/officeart/2005/8/layout/process4"/>
    <dgm:cxn modelId="{CE1C385E-2478-274B-A5AF-282E33567809}" type="presParOf" srcId="{6B13527E-4DDA-384C-9FC3-132344EDC070}" destId="{D5E519B7-E105-3944-BAD5-863F295A23EA}" srcOrd="1" destOrd="0" presId="urn:microsoft.com/office/officeart/2005/8/layout/process4"/>
    <dgm:cxn modelId="{6FE040B8-E44A-2F44-8352-1F54530D2F4F}" type="presParOf" srcId="{6B13527E-4DDA-384C-9FC3-132344EDC070}" destId="{36BBBE0B-5B9D-E847-8BC2-870E2D74309D}" srcOrd="2" destOrd="0" presId="urn:microsoft.com/office/officeart/2005/8/layout/process4"/>
    <dgm:cxn modelId="{732875EB-81B3-B14E-A3E9-BE0B8E40F33E}" type="presParOf" srcId="{36BBBE0B-5B9D-E847-8BC2-870E2D74309D}" destId="{EEAC63F8-20DB-D84E-9DC2-0D1147A7E8BB}" srcOrd="0" destOrd="0" presId="urn:microsoft.com/office/officeart/2005/8/layout/process4"/>
    <dgm:cxn modelId="{5CF0CBF5-5263-004E-8275-3E698226D701}" type="presParOf" srcId="{36BBBE0B-5B9D-E847-8BC2-870E2D74309D}" destId="{0FDF7035-2B10-9B47-855B-A3BEC53D7013}" srcOrd="1" destOrd="0" presId="urn:microsoft.com/office/officeart/2005/8/layout/process4"/>
    <dgm:cxn modelId="{0D4B777C-8519-134A-88B0-35EDA51342C2}" type="presParOf" srcId="{36BBBE0B-5B9D-E847-8BC2-870E2D74309D}" destId="{013EB5F2-82EA-AD42-A833-EE696FFFD751}" srcOrd="2" destOrd="0" presId="urn:microsoft.com/office/officeart/2005/8/layout/process4"/>
    <dgm:cxn modelId="{C8A5AED6-C49B-D949-8F4C-9FC7DCEF5942}" type="presParOf" srcId="{36BBBE0B-5B9D-E847-8BC2-870E2D74309D}" destId="{B0137E98-C1E7-BA4E-AB5F-9807D6DAEC99}" srcOrd="3" destOrd="0" presId="urn:microsoft.com/office/officeart/2005/8/layout/process4"/>
    <dgm:cxn modelId="{F1F73218-5C86-FC44-ADE3-E254294EDC03}" type="presParOf" srcId="{44B5EC35-4DA3-A645-B358-ACE316E4448C}" destId="{B1705CBB-2A18-A946-B87C-6EACE13BF83B}" srcOrd="1" destOrd="0" presId="urn:microsoft.com/office/officeart/2005/8/layout/process4"/>
    <dgm:cxn modelId="{1A89B924-73E8-8245-A441-A88578F5ED89}" type="presParOf" srcId="{44B5EC35-4DA3-A645-B358-ACE316E4448C}" destId="{B222BF0B-EA86-BE44-B55C-E28FE39CA5EF}" srcOrd="2" destOrd="0" presId="urn:microsoft.com/office/officeart/2005/8/layout/process4"/>
    <dgm:cxn modelId="{2D56E75F-507C-8546-9578-F06B1E6397A1}" type="presParOf" srcId="{B222BF0B-EA86-BE44-B55C-E28FE39CA5EF}" destId="{2AF6E490-D811-F146-ACE4-68E47C0E55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4767F3-978A-4219-8E1B-422B24EDF0A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C8BC2D-3876-4F40-B5B0-B293A6028156}">
      <dgm:prSet/>
      <dgm:spPr/>
      <dgm:t>
        <a:bodyPr/>
        <a:lstStyle/>
        <a:p>
          <a:pPr rtl="0"/>
          <a:r>
            <a:rPr lang="en-US" dirty="0" err="1"/>
            <a:t>Mezitím</a:t>
          </a:r>
          <a:r>
            <a:rPr lang="en-US" dirty="0"/>
            <a:t> </a:t>
          </a:r>
          <a:r>
            <a:rPr lang="en-US" dirty="0" err="1"/>
            <a:t>vycházejí</a:t>
          </a:r>
          <a:r>
            <a:rPr lang="en-US" dirty="0"/>
            <a:t> </a:t>
          </a:r>
          <a:r>
            <a:rPr lang="en-US" dirty="0" err="1"/>
            <a:t>další</a:t>
          </a:r>
          <a:r>
            <a:rPr lang="en-US" dirty="0"/>
            <a:t> </a:t>
          </a:r>
          <a:r>
            <a:rPr lang="en-US" dirty="0" err="1"/>
            <a:t>články</a:t>
          </a:r>
          <a:r>
            <a:rPr lang="en-US" dirty="0"/>
            <a:t>:</a:t>
          </a:r>
          <a:r>
            <a:rPr lang="en-US" dirty="0">
              <a:latin typeface="Calibri Light" panose="020F0302020204030204"/>
            </a:rPr>
            <a:t>  </a:t>
          </a:r>
          <a:endParaRPr lang="en-US" dirty="0"/>
        </a:p>
      </dgm:t>
    </dgm:pt>
    <dgm:pt modelId="{69C896D0-8961-4EE9-ADC8-6DB48D0B9400}" type="parTrans" cxnId="{1EDC1784-2E8F-46F7-A5AE-6F88888AC818}">
      <dgm:prSet/>
      <dgm:spPr/>
      <dgm:t>
        <a:bodyPr/>
        <a:lstStyle/>
        <a:p>
          <a:endParaRPr lang="en-US"/>
        </a:p>
      </dgm:t>
    </dgm:pt>
    <dgm:pt modelId="{7A1D49FC-E88C-4F2E-91DE-41D3039CE596}" type="sibTrans" cxnId="{1EDC1784-2E8F-46F7-A5AE-6F88888AC818}">
      <dgm:prSet/>
      <dgm:spPr/>
      <dgm:t>
        <a:bodyPr/>
        <a:lstStyle/>
        <a:p>
          <a:endParaRPr lang="en-US"/>
        </a:p>
      </dgm:t>
    </dgm:pt>
    <dgm:pt modelId="{1B19EA86-D85A-424B-A602-DFDDFDFEB88F}">
      <dgm:prSet/>
      <dgm:spPr/>
      <dgm:t>
        <a:bodyPr/>
        <a:lstStyle/>
        <a:p>
          <a:r>
            <a:rPr lang="en-US" dirty="0"/>
            <a:t>Blood (2006), NEJM (2006), JCO (2007), Lancet Oncology (2007), JAMA (2008), PLOS (2008), PNAS (2008), Clin Can Res (2009)</a:t>
          </a:r>
        </a:p>
      </dgm:t>
    </dgm:pt>
    <dgm:pt modelId="{5BA6B8E9-B874-4B78-A610-C0F439D3E927}" type="parTrans" cxnId="{6D1D7BB7-9F21-4990-96D4-10C1B4B36814}">
      <dgm:prSet/>
      <dgm:spPr/>
      <dgm:t>
        <a:bodyPr/>
        <a:lstStyle/>
        <a:p>
          <a:endParaRPr lang="en-US"/>
        </a:p>
      </dgm:t>
    </dgm:pt>
    <dgm:pt modelId="{D9B8F3A8-9460-4C31-AFE4-20F3EFD34A36}" type="sibTrans" cxnId="{6D1D7BB7-9F21-4990-96D4-10C1B4B36814}">
      <dgm:prSet/>
      <dgm:spPr/>
      <dgm:t>
        <a:bodyPr/>
        <a:lstStyle/>
        <a:p>
          <a:endParaRPr lang="en-US"/>
        </a:p>
      </dgm:t>
    </dgm:pt>
    <dgm:pt modelId="{E52B9D4E-403F-4CE9-8540-57FAEDD6DCA9}">
      <dgm:prSet/>
      <dgm:spPr/>
      <dgm:t>
        <a:bodyPr/>
        <a:lstStyle/>
        <a:p>
          <a:pPr rtl="0"/>
          <a:r>
            <a:rPr lang="en-US" dirty="0"/>
            <a:t>V </a:t>
          </a:r>
          <a:r>
            <a:rPr lang="en-US" dirty="0" err="1"/>
            <a:t>roce</a:t>
          </a:r>
          <a:r>
            <a:rPr lang="en-US" dirty="0"/>
            <a:t> 2009 </a:t>
          </a:r>
          <a:r>
            <a:rPr lang="en-US" dirty="0" err="1"/>
            <a:t>již</a:t>
          </a:r>
          <a:r>
            <a:rPr lang="en-US" b="1" dirty="0"/>
            <a:t> 212 </a:t>
          </a:r>
          <a:r>
            <a:rPr lang="en-US" b="1" dirty="0" err="1"/>
            <a:t>citací</a:t>
          </a:r>
          <a:r>
            <a:rPr lang="en-US" b="1" dirty="0"/>
            <a:t>, </a:t>
          </a:r>
          <a:r>
            <a:rPr lang="en-US" b="1" dirty="0" err="1"/>
            <a:t>několik</a:t>
          </a:r>
          <a:r>
            <a:rPr lang="en-US" b="1" dirty="0"/>
            <a:t> </a:t>
          </a:r>
          <a:r>
            <a:rPr lang="en-US" b="1" u="sng" dirty="0" err="1"/>
            <a:t>klinických</a:t>
          </a:r>
          <a:r>
            <a:rPr lang="en-US" b="1" u="sng" dirty="0"/>
            <a:t> </a:t>
          </a:r>
          <a:r>
            <a:rPr lang="en-US" b="1" u="sng" dirty="0" err="1"/>
            <a:t>studií</a:t>
          </a:r>
          <a:r>
            <a:rPr lang="en-US" b="1" dirty="0"/>
            <a:t>, </a:t>
          </a:r>
          <a:r>
            <a:rPr lang="en-US" b="1" dirty="0" err="1"/>
            <a:t>stovky</a:t>
          </a:r>
          <a:r>
            <a:rPr lang="en-US" b="1" dirty="0">
              <a:latin typeface="Calibri Light" panose="020F0302020204030204"/>
            </a:rPr>
            <a:t> </a:t>
          </a:r>
          <a:r>
            <a:rPr lang="en-US" b="1" dirty="0"/>
            <a:t> </a:t>
          </a:r>
          <a:r>
            <a:rPr lang="en-US" b="1" dirty="0" err="1"/>
            <a:t>léčených</a:t>
          </a:r>
          <a:r>
            <a:rPr lang="en-US" b="1" dirty="0"/>
            <a:t> </a:t>
          </a:r>
          <a:r>
            <a:rPr lang="en-US" b="1" dirty="0" err="1"/>
            <a:t>pacientů</a:t>
          </a:r>
          <a:endParaRPr lang="en-US" dirty="0" err="1"/>
        </a:p>
      </dgm:t>
    </dgm:pt>
    <dgm:pt modelId="{B12D6BF2-AEE0-43B7-BD5E-EF2FB7A93E86}" type="parTrans" cxnId="{540BB527-6BD7-4431-8B9F-1BB80BFB812D}">
      <dgm:prSet/>
      <dgm:spPr/>
      <dgm:t>
        <a:bodyPr/>
        <a:lstStyle/>
        <a:p>
          <a:endParaRPr lang="en-US"/>
        </a:p>
      </dgm:t>
    </dgm:pt>
    <dgm:pt modelId="{D1E60718-A19F-4CC6-82D0-6E3DE3DF054B}" type="sibTrans" cxnId="{540BB527-6BD7-4431-8B9F-1BB80BFB812D}">
      <dgm:prSet/>
      <dgm:spPr/>
      <dgm:t>
        <a:bodyPr/>
        <a:lstStyle/>
        <a:p>
          <a:endParaRPr lang="en-US"/>
        </a:p>
      </dgm:t>
    </dgm:pt>
    <dgm:pt modelId="{8C4AC593-58AE-4E2E-8F5F-CE491893BA69}">
      <dgm:prSet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Nature Medicine </a:t>
          </a:r>
          <a:r>
            <a:rPr lang="en-US" b="1" dirty="0" err="1">
              <a:latin typeface="Calibri Light" panose="020F0302020204030204"/>
            </a:rPr>
            <a:t>odmítá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publikovat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další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odpovědi</a:t>
          </a:r>
          <a:endParaRPr lang="en-US" b="1" dirty="0"/>
        </a:p>
      </dgm:t>
    </dgm:pt>
    <dgm:pt modelId="{9D0E6C78-1E06-42AB-97BA-DCC80BF26A05}" type="parTrans" cxnId="{4812D2BD-2577-47BB-8AB9-CB629C056259}">
      <dgm:prSet/>
      <dgm:spPr/>
      <dgm:t>
        <a:bodyPr/>
        <a:lstStyle/>
        <a:p>
          <a:endParaRPr lang="en-US"/>
        </a:p>
      </dgm:t>
    </dgm:pt>
    <dgm:pt modelId="{6F67A539-56DF-4C40-85FD-5F56E4EC0B91}" type="sibTrans" cxnId="{4812D2BD-2577-47BB-8AB9-CB629C056259}">
      <dgm:prSet/>
      <dgm:spPr/>
      <dgm:t>
        <a:bodyPr/>
        <a:lstStyle/>
        <a:p>
          <a:endParaRPr lang="en-US"/>
        </a:p>
      </dgm:t>
    </dgm:pt>
    <dgm:pt modelId="{0024B24D-8DBC-43AE-B4F3-6584744A5322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Coombes a Baggerly </a:t>
          </a:r>
          <a:r>
            <a:rPr lang="en-US" b="1" dirty="0" err="1">
              <a:latin typeface="Calibri Light" panose="020F0302020204030204"/>
            </a:rPr>
            <a:t>tedy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publikují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své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nálezy</a:t>
          </a:r>
          <a:r>
            <a:rPr lang="en-US" b="1" dirty="0">
              <a:latin typeface="Calibri Light" panose="020F0302020204030204"/>
            </a:rPr>
            <a:t> v </a:t>
          </a:r>
          <a:r>
            <a:rPr lang="en-US" b="1" dirty="0" err="1">
              <a:latin typeface="Calibri Light" panose="020F0302020204030204"/>
            </a:rPr>
            <a:t>statistickém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časopise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0" i="1" dirty="0"/>
            <a:t>Annals of Applied Statistics</a:t>
          </a:r>
          <a:r>
            <a:rPr lang="en-US" b="0" dirty="0"/>
            <a:t>, </a:t>
          </a:r>
          <a:r>
            <a:rPr lang="en-US" b="1" dirty="0"/>
            <a:t>2009</a:t>
          </a:r>
          <a:r>
            <a:rPr lang="en-US" b="0" dirty="0"/>
            <a:t> 3(4):1309-1334.</a:t>
          </a:r>
          <a:r>
            <a:rPr lang="en-US" b="0" dirty="0">
              <a:latin typeface="Calibri Light" panose="020F0302020204030204"/>
            </a:rPr>
            <a:t> </a:t>
          </a:r>
          <a:endParaRPr lang="en-US" b="0" dirty="0"/>
        </a:p>
      </dgm:t>
    </dgm:pt>
    <dgm:pt modelId="{C46EF8AB-DFBF-40E0-8EBE-84812C5D072B}" type="parTrans" cxnId="{9C7DC68F-D818-4ED6-84E2-FFCE075F6247}">
      <dgm:prSet/>
      <dgm:spPr/>
    </dgm:pt>
    <dgm:pt modelId="{42B62DD3-633C-4285-AC53-66577745C1D3}" type="sibTrans" cxnId="{9C7DC68F-D818-4ED6-84E2-FFCE075F6247}">
      <dgm:prSet/>
      <dgm:spPr/>
    </dgm:pt>
    <dgm:pt modelId="{37B5EBC3-FDCD-D642-A159-A3A1787F4AB1}" type="pres">
      <dgm:prSet presAssocID="{684767F3-978A-4219-8E1B-422B24EDF0AE}" presName="diagram" presStyleCnt="0">
        <dgm:presLayoutVars>
          <dgm:dir/>
          <dgm:resizeHandles val="exact"/>
        </dgm:presLayoutVars>
      </dgm:prSet>
      <dgm:spPr/>
    </dgm:pt>
    <dgm:pt modelId="{0BE8E3D1-A5D9-2144-BF78-DBA900878C4F}" type="pres">
      <dgm:prSet presAssocID="{4CC8BC2D-3876-4F40-B5B0-B293A6028156}" presName="node" presStyleLbl="node1" presStyleIdx="0" presStyleCnt="5">
        <dgm:presLayoutVars>
          <dgm:bulletEnabled val="1"/>
        </dgm:presLayoutVars>
      </dgm:prSet>
      <dgm:spPr/>
    </dgm:pt>
    <dgm:pt modelId="{5907810A-F7FB-B54E-A85E-F5E2B5D3DA07}" type="pres">
      <dgm:prSet presAssocID="{7A1D49FC-E88C-4F2E-91DE-41D3039CE596}" presName="sibTrans" presStyleCnt="0"/>
      <dgm:spPr/>
    </dgm:pt>
    <dgm:pt modelId="{481F6F5F-2779-0440-B368-A3829DDA669E}" type="pres">
      <dgm:prSet presAssocID="{1B19EA86-D85A-424B-A602-DFDDFDFEB88F}" presName="node" presStyleLbl="node1" presStyleIdx="1" presStyleCnt="5">
        <dgm:presLayoutVars>
          <dgm:bulletEnabled val="1"/>
        </dgm:presLayoutVars>
      </dgm:prSet>
      <dgm:spPr/>
    </dgm:pt>
    <dgm:pt modelId="{39859D6C-98BC-D447-AAB9-D8B0F94FA97C}" type="pres">
      <dgm:prSet presAssocID="{D9B8F3A8-9460-4C31-AFE4-20F3EFD34A36}" presName="sibTrans" presStyleCnt="0"/>
      <dgm:spPr/>
    </dgm:pt>
    <dgm:pt modelId="{E4DF4CEF-8297-5849-B821-62636F53B276}" type="pres">
      <dgm:prSet presAssocID="{E52B9D4E-403F-4CE9-8540-57FAEDD6DCA9}" presName="node" presStyleLbl="node1" presStyleIdx="2" presStyleCnt="5">
        <dgm:presLayoutVars>
          <dgm:bulletEnabled val="1"/>
        </dgm:presLayoutVars>
      </dgm:prSet>
      <dgm:spPr/>
    </dgm:pt>
    <dgm:pt modelId="{D3515649-644D-ED49-A750-844017722374}" type="pres">
      <dgm:prSet presAssocID="{D1E60718-A19F-4CC6-82D0-6E3DE3DF054B}" presName="sibTrans" presStyleCnt="0"/>
      <dgm:spPr/>
    </dgm:pt>
    <dgm:pt modelId="{3E7A5DDB-F139-9E4C-BF38-0C68A3A7FAAB}" type="pres">
      <dgm:prSet presAssocID="{8C4AC593-58AE-4E2E-8F5F-CE491893BA69}" presName="node" presStyleLbl="node1" presStyleIdx="3" presStyleCnt="5">
        <dgm:presLayoutVars>
          <dgm:bulletEnabled val="1"/>
        </dgm:presLayoutVars>
      </dgm:prSet>
      <dgm:spPr/>
    </dgm:pt>
    <dgm:pt modelId="{4BD47E02-3934-48A7-AF55-477A8B5D1F30}" type="pres">
      <dgm:prSet presAssocID="{6F67A539-56DF-4C40-85FD-5F56E4EC0B91}" presName="sibTrans" presStyleCnt="0"/>
      <dgm:spPr/>
    </dgm:pt>
    <dgm:pt modelId="{78B5A050-BC71-446C-8293-31406CFB890F}" type="pres">
      <dgm:prSet presAssocID="{0024B24D-8DBC-43AE-B4F3-6584744A5322}" presName="node" presStyleLbl="node1" presStyleIdx="4" presStyleCnt="5">
        <dgm:presLayoutVars>
          <dgm:bulletEnabled val="1"/>
        </dgm:presLayoutVars>
      </dgm:prSet>
      <dgm:spPr/>
    </dgm:pt>
  </dgm:ptLst>
  <dgm:cxnLst>
    <dgm:cxn modelId="{55A23D19-92EA-41ED-A9DA-69A520FDB385}" type="presOf" srcId="{0024B24D-8DBC-43AE-B4F3-6584744A5322}" destId="{78B5A050-BC71-446C-8293-31406CFB890F}" srcOrd="0" destOrd="0" presId="urn:microsoft.com/office/officeart/2005/8/layout/default"/>
    <dgm:cxn modelId="{01B05B1A-ADA4-4930-A391-BDF12CEE318F}" type="presOf" srcId="{8C4AC593-58AE-4E2E-8F5F-CE491893BA69}" destId="{3E7A5DDB-F139-9E4C-BF38-0C68A3A7FAAB}" srcOrd="0" destOrd="0" presId="urn:microsoft.com/office/officeart/2005/8/layout/default"/>
    <dgm:cxn modelId="{540BB527-6BD7-4431-8B9F-1BB80BFB812D}" srcId="{684767F3-978A-4219-8E1B-422B24EDF0AE}" destId="{E52B9D4E-403F-4CE9-8540-57FAEDD6DCA9}" srcOrd="2" destOrd="0" parTransId="{B12D6BF2-AEE0-43B7-BD5E-EF2FB7A93E86}" sibTransId="{D1E60718-A19F-4CC6-82D0-6E3DE3DF054B}"/>
    <dgm:cxn modelId="{6DB5DF3B-2C4B-4B14-AC3C-4FF6D0EA8AD8}" type="presOf" srcId="{1B19EA86-D85A-424B-A602-DFDDFDFEB88F}" destId="{481F6F5F-2779-0440-B368-A3829DDA669E}" srcOrd="0" destOrd="0" presId="urn:microsoft.com/office/officeart/2005/8/layout/default"/>
    <dgm:cxn modelId="{5B344173-FF4F-DF40-9D4E-82185B4C6DF4}" type="presOf" srcId="{684767F3-978A-4219-8E1B-422B24EDF0AE}" destId="{37B5EBC3-FDCD-D642-A159-A3A1787F4AB1}" srcOrd="0" destOrd="0" presId="urn:microsoft.com/office/officeart/2005/8/layout/default"/>
    <dgm:cxn modelId="{1EDC1784-2E8F-46F7-A5AE-6F88888AC818}" srcId="{684767F3-978A-4219-8E1B-422B24EDF0AE}" destId="{4CC8BC2D-3876-4F40-B5B0-B293A6028156}" srcOrd="0" destOrd="0" parTransId="{69C896D0-8961-4EE9-ADC8-6DB48D0B9400}" sibTransId="{7A1D49FC-E88C-4F2E-91DE-41D3039CE596}"/>
    <dgm:cxn modelId="{9C7DC68F-D818-4ED6-84E2-FFCE075F6247}" srcId="{684767F3-978A-4219-8E1B-422B24EDF0AE}" destId="{0024B24D-8DBC-43AE-B4F3-6584744A5322}" srcOrd="4" destOrd="0" parTransId="{C46EF8AB-DFBF-40E0-8EBE-84812C5D072B}" sibTransId="{42B62DD3-633C-4285-AC53-66577745C1D3}"/>
    <dgm:cxn modelId="{6D1D7BB7-9F21-4990-96D4-10C1B4B36814}" srcId="{684767F3-978A-4219-8E1B-422B24EDF0AE}" destId="{1B19EA86-D85A-424B-A602-DFDDFDFEB88F}" srcOrd="1" destOrd="0" parTransId="{5BA6B8E9-B874-4B78-A610-C0F439D3E927}" sibTransId="{D9B8F3A8-9460-4C31-AFE4-20F3EFD34A36}"/>
    <dgm:cxn modelId="{4812D2BD-2577-47BB-8AB9-CB629C056259}" srcId="{684767F3-978A-4219-8E1B-422B24EDF0AE}" destId="{8C4AC593-58AE-4E2E-8F5F-CE491893BA69}" srcOrd="3" destOrd="0" parTransId="{9D0E6C78-1E06-42AB-97BA-DCC80BF26A05}" sibTransId="{6F67A539-56DF-4C40-85FD-5F56E4EC0B91}"/>
    <dgm:cxn modelId="{95D3FCC1-F7E1-49C5-8A87-F8108756C539}" type="presOf" srcId="{E52B9D4E-403F-4CE9-8540-57FAEDD6DCA9}" destId="{E4DF4CEF-8297-5849-B821-62636F53B276}" srcOrd="0" destOrd="0" presId="urn:microsoft.com/office/officeart/2005/8/layout/default"/>
    <dgm:cxn modelId="{DC7038F6-2087-472C-B799-F271AFBB77B3}" type="presOf" srcId="{4CC8BC2D-3876-4F40-B5B0-B293A6028156}" destId="{0BE8E3D1-A5D9-2144-BF78-DBA900878C4F}" srcOrd="0" destOrd="0" presId="urn:microsoft.com/office/officeart/2005/8/layout/default"/>
    <dgm:cxn modelId="{2242EB81-09F4-451F-B4B7-B2A90E87F8F6}" type="presParOf" srcId="{37B5EBC3-FDCD-D642-A159-A3A1787F4AB1}" destId="{0BE8E3D1-A5D9-2144-BF78-DBA900878C4F}" srcOrd="0" destOrd="0" presId="urn:microsoft.com/office/officeart/2005/8/layout/default"/>
    <dgm:cxn modelId="{416736C8-823A-403F-9539-74E384F37F0C}" type="presParOf" srcId="{37B5EBC3-FDCD-D642-A159-A3A1787F4AB1}" destId="{5907810A-F7FB-B54E-A85E-F5E2B5D3DA07}" srcOrd="1" destOrd="0" presId="urn:microsoft.com/office/officeart/2005/8/layout/default"/>
    <dgm:cxn modelId="{070727F1-FBCC-45BD-8884-70DEDBFB09D5}" type="presParOf" srcId="{37B5EBC3-FDCD-D642-A159-A3A1787F4AB1}" destId="{481F6F5F-2779-0440-B368-A3829DDA669E}" srcOrd="2" destOrd="0" presId="urn:microsoft.com/office/officeart/2005/8/layout/default"/>
    <dgm:cxn modelId="{ADE327D2-7DC6-428D-B904-36087DEB2422}" type="presParOf" srcId="{37B5EBC3-FDCD-D642-A159-A3A1787F4AB1}" destId="{39859D6C-98BC-D447-AAB9-D8B0F94FA97C}" srcOrd="3" destOrd="0" presId="urn:microsoft.com/office/officeart/2005/8/layout/default"/>
    <dgm:cxn modelId="{6F7866B2-FA01-4CFA-B7B4-B273D26E9B7E}" type="presParOf" srcId="{37B5EBC3-FDCD-D642-A159-A3A1787F4AB1}" destId="{E4DF4CEF-8297-5849-B821-62636F53B276}" srcOrd="4" destOrd="0" presId="urn:microsoft.com/office/officeart/2005/8/layout/default"/>
    <dgm:cxn modelId="{48A073B0-6056-43D4-A40B-1678CEFBDAB4}" type="presParOf" srcId="{37B5EBC3-FDCD-D642-A159-A3A1787F4AB1}" destId="{D3515649-644D-ED49-A750-844017722374}" srcOrd="5" destOrd="0" presId="urn:microsoft.com/office/officeart/2005/8/layout/default"/>
    <dgm:cxn modelId="{AF3DA37A-93A2-436E-9AD3-ED60FDCEED3D}" type="presParOf" srcId="{37B5EBC3-FDCD-D642-A159-A3A1787F4AB1}" destId="{3E7A5DDB-F139-9E4C-BF38-0C68A3A7FAAB}" srcOrd="6" destOrd="0" presId="urn:microsoft.com/office/officeart/2005/8/layout/default"/>
    <dgm:cxn modelId="{5AAD667B-3DD4-41AB-A5A1-F73708443E2A}" type="presParOf" srcId="{37B5EBC3-FDCD-D642-A159-A3A1787F4AB1}" destId="{4BD47E02-3934-48A7-AF55-477A8B5D1F30}" srcOrd="7" destOrd="0" presId="urn:microsoft.com/office/officeart/2005/8/layout/default"/>
    <dgm:cxn modelId="{220A63A9-790F-4AFD-9CFA-8D21F048B17B}" type="presParOf" srcId="{37B5EBC3-FDCD-D642-A159-A3A1787F4AB1}" destId="{78B5A050-BC71-446C-8293-31406CFB89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827123-1A0A-4388-9504-B25F74C2FF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6C340B-1921-4B23-A148-8C75A5CC696B}">
      <dgm:prSet/>
      <dgm:spPr/>
      <dgm:t>
        <a:bodyPr/>
        <a:lstStyle/>
        <a:p>
          <a:r>
            <a:rPr lang="cs-CZ" b="1" dirty="0"/>
            <a:t>Červenec 2010 </a:t>
          </a:r>
          <a:r>
            <a:rPr lang="cs-CZ" dirty="0"/>
            <a:t>– ředitel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Cancer</a:t>
          </a:r>
          <a:r>
            <a:rPr lang="cs-CZ" dirty="0"/>
            <a:t> Institute (NCI) Harold </a:t>
          </a:r>
          <a:r>
            <a:rPr lang="cs-CZ" dirty="0" err="1"/>
            <a:t>Varmus</a:t>
          </a:r>
          <a:r>
            <a:rPr lang="cs-CZ" dirty="0"/>
            <a:t> obdržel </a:t>
          </a:r>
          <a:r>
            <a:rPr lang="cs-CZ" b="1" dirty="0"/>
            <a:t>dopis</a:t>
          </a:r>
          <a:r>
            <a:rPr lang="cs-CZ" dirty="0"/>
            <a:t> od více než </a:t>
          </a:r>
          <a:r>
            <a:rPr lang="cs-CZ" b="1" dirty="0"/>
            <a:t>30 statistiků </a:t>
          </a:r>
          <a:r>
            <a:rPr lang="cs-CZ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dirty="0" err="1"/>
            <a:t>Duke</a:t>
          </a:r>
          <a:r>
            <a:rPr lang="cs-CZ" dirty="0"/>
            <a:t> University k predikci odpovědi na chemoterapii.</a:t>
          </a:r>
          <a:endParaRPr lang="en-US" dirty="0"/>
        </a:p>
      </dgm:t>
    </dgm:pt>
    <dgm:pt modelId="{148E09C1-AE37-4770-99C2-E93D5E204531}" type="parTrans" cxnId="{DD378A83-ABA8-4C59-BE08-4E3518D7C070}">
      <dgm:prSet/>
      <dgm:spPr/>
      <dgm:t>
        <a:bodyPr/>
        <a:lstStyle/>
        <a:p>
          <a:endParaRPr lang="en-US"/>
        </a:p>
      </dgm:t>
    </dgm:pt>
    <dgm:pt modelId="{4476AAD8-F864-4FFA-97FE-23631614D8C0}" type="sibTrans" cxnId="{DD378A83-ABA8-4C59-BE08-4E3518D7C070}">
      <dgm:prSet/>
      <dgm:spPr/>
      <dgm:t>
        <a:bodyPr/>
        <a:lstStyle/>
        <a:p>
          <a:endParaRPr lang="en-US"/>
        </a:p>
      </dgm:t>
    </dgm:pt>
    <dgm:pt modelId="{81A35142-3B74-4548-86AE-76D8FD99D685}">
      <dgm:prSet/>
      <dgm:spPr/>
      <dgm:t>
        <a:bodyPr/>
        <a:lstStyle/>
        <a:p>
          <a:r>
            <a:rPr lang="cs-CZ" dirty="0"/>
            <a:t>V důsledku vznikla komise Institutu medicíny (IOM), cílem které bylo sepsání doporučení pro vývoj testů z </a:t>
          </a:r>
          <a:r>
            <a:rPr lang="cs-CZ" dirty="0" err="1"/>
            <a:t>omicsových</a:t>
          </a:r>
          <a:r>
            <a:rPr lang="cs-CZ" dirty="0"/>
            <a:t> studií</a:t>
          </a:r>
          <a:endParaRPr lang="en-US" dirty="0"/>
        </a:p>
      </dgm:t>
    </dgm:pt>
    <dgm:pt modelId="{92C8AE86-3FAA-4C84-A870-8BD24FD29D99}" type="parTrans" cxnId="{EF356EE9-656F-49E3-86F3-9C2529F91730}">
      <dgm:prSet/>
      <dgm:spPr/>
      <dgm:t>
        <a:bodyPr/>
        <a:lstStyle/>
        <a:p>
          <a:endParaRPr lang="en-US"/>
        </a:p>
      </dgm:t>
    </dgm:pt>
    <dgm:pt modelId="{FEC9CD06-4B1D-4120-BF83-F40BD61274E8}" type="sibTrans" cxnId="{EF356EE9-656F-49E3-86F3-9C2529F91730}">
      <dgm:prSet/>
      <dgm:spPr/>
      <dgm:t>
        <a:bodyPr/>
        <a:lstStyle/>
        <a:p>
          <a:endParaRPr lang="en-US"/>
        </a:p>
      </dgm:t>
    </dgm:pt>
    <dgm:pt modelId="{854C61E2-5CE6-B142-A42C-7589E51AE5BB}" type="pres">
      <dgm:prSet presAssocID="{B9827123-1A0A-4388-9504-B25F74C2F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BFC36A-C6C0-AD43-8453-0A520B2FEC5B}" type="pres">
      <dgm:prSet presAssocID="{6D6C340B-1921-4B23-A148-8C75A5CC696B}" presName="hierRoot1" presStyleCnt="0"/>
      <dgm:spPr/>
    </dgm:pt>
    <dgm:pt modelId="{1F498A32-C8D0-424B-9EDE-54FFB3D9FE44}" type="pres">
      <dgm:prSet presAssocID="{6D6C340B-1921-4B23-A148-8C75A5CC696B}" presName="composite" presStyleCnt="0"/>
      <dgm:spPr/>
    </dgm:pt>
    <dgm:pt modelId="{FAA2A717-705F-BB40-BE19-6FEE5E839D7F}" type="pres">
      <dgm:prSet presAssocID="{6D6C340B-1921-4B23-A148-8C75A5CC696B}" presName="background" presStyleLbl="node0" presStyleIdx="0" presStyleCnt="2"/>
      <dgm:spPr/>
    </dgm:pt>
    <dgm:pt modelId="{FCB9C458-8746-934D-9A96-E9D067EA12BD}" type="pres">
      <dgm:prSet presAssocID="{6D6C340B-1921-4B23-A148-8C75A5CC696B}" presName="text" presStyleLbl="fgAcc0" presStyleIdx="0" presStyleCnt="2">
        <dgm:presLayoutVars>
          <dgm:chPref val="3"/>
        </dgm:presLayoutVars>
      </dgm:prSet>
      <dgm:spPr/>
    </dgm:pt>
    <dgm:pt modelId="{9F37BFD5-7E00-B145-B18B-BE6A4A0CCE50}" type="pres">
      <dgm:prSet presAssocID="{6D6C340B-1921-4B23-A148-8C75A5CC696B}" presName="hierChild2" presStyleCnt="0"/>
      <dgm:spPr/>
    </dgm:pt>
    <dgm:pt modelId="{3CF3F307-7204-F64B-8B32-0B8A764E6946}" type="pres">
      <dgm:prSet presAssocID="{81A35142-3B74-4548-86AE-76D8FD99D685}" presName="hierRoot1" presStyleCnt="0"/>
      <dgm:spPr/>
    </dgm:pt>
    <dgm:pt modelId="{AD69BA2A-CA83-6144-A2F4-30D555A98113}" type="pres">
      <dgm:prSet presAssocID="{81A35142-3B74-4548-86AE-76D8FD99D685}" presName="composite" presStyleCnt="0"/>
      <dgm:spPr/>
    </dgm:pt>
    <dgm:pt modelId="{27FB091C-A68A-A946-BE3D-2290BC5D11F0}" type="pres">
      <dgm:prSet presAssocID="{81A35142-3B74-4548-86AE-76D8FD99D685}" presName="background" presStyleLbl="node0" presStyleIdx="1" presStyleCnt="2"/>
      <dgm:spPr/>
    </dgm:pt>
    <dgm:pt modelId="{528C9B16-3743-B34C-BBEB-F90338CAA895}" type="pres">
      <dgm:prSet presAssocID="{81A35142-3B74-4548-86AE-76D8FD99D685}" presName="text" presStyleLbl="fgAcc0" presStyleIdx="1" presStyleCnt="2">
        <dgm:presLayoutVars>
          <dgm:chPref val="3"/>
        </dgm:presLayoutVars>
      </dgm:prSet>
      <dgm:spPr/>
    </dgm:pt>
    <dgm:pt modelId="{21ED5F32-3E64-614C-A7D7-B2A0FD66DFC1}" type="pres">
      <dgm:prSet presAssocID="{81A35142-3B74-4548-86AE-76D8FD99D685}" presName="hierChild2" presStyleCnt="0"/>
      <dgm:spPr/>
    </dgm:pt>
  </dgm:ptLst>
  <dgm:cxnLst>
    <dgm:cxn modelId="{734A9B0B-617D-1448-BF9F-97FE63D0259F}" type="presOf" srcId="{81A35142-3B74-4548-86AE-76D8FD99D685}" destId="{528C9B16-3743-B34C-BBEB-F90338CAA895}" srcOrd="0" destOrd="0" presId="urn:microsoft.com/office/officeart/2005/8/layout/hierarchy1"/>
    <dgm:cxn modelId="{6E2C1419-8F94-D148-9EFA-6E617CE4532E}" type="presOf" srcId="{6D6C340B-1921-4B23-A148-8C75A5CC696B}" destId="{FCB9C458-8746-934D-9A96-E9D067EA12BD}" srcOrd="0" destOrd="0" presId="urn:microsoft.com/office/officeart/2005/8/layout/hierarchy1"/>
    <dgm:cxn modelId="{6C9F6E6F-98AA-CD41-822C-EAE241F0A04E}" type="presOf" srcId="{B9827123-1A0A-4388-9504-B25F74C2FF45}" destId="{854C61E2-5CE6-B142-A42C-7589E51AE5BB}" srcOrd="0" destOrd="0" presId="urn:microsoft.com/office/officeart/2005/8/layout/hierarchy1"/>
    <dgm:cxn modelId="{DD378A83-ABA8-4C59-BE08-4E3518D7C070}" srcId="{B9827123-1A0A-4388-9504-B25F74C2FF45}" destId="{6D6C340B-1921-4B23-A148-8C75A5CC696B}" srcOrd="0" destOrd="0" parTransId="{148E09C1-AE37-4770-99C2-E93D5E204531}" sibTransId="{4476AAD8-F864-4FFA-97FE-23631614D8C0}"/>
    <dgm:cxn modelId="{EF356EE9-656F-49E3-86F3-9C2529F91730}" srcId="{B9827123-1A0A-4388-9504-B25F74C2FF45}" destId="{81A35142-3B74-4548-86AE-76D8FD99D685}" srcOrd="1" destOrd="0" parTransId="{92C8AE86-3FAA-4C84-A870-8BD24FD29D99}" sibTransId="{FEC9CD06-4B1D-4120-BF83-F40BD61274E8}"/>
    <dgm:cxn modelId="{A6525232-61D8-DB4C-B4A2-97C411B1269C}" type="presParOf" srcId="{854C61E2-5CE6-B142-A42C-7589E51AE5BB}" destId="{82BFC36A-C6C0-AD43-8453-0A520B2FEC5B}" srcOrd="0" destOrd="0" presId="urn:microsoft.com/office/officeart/2005/8/layout/hierarchy1"/>
    <dgm:cxn modelId="{91D395BF-BDE4-6346-ACC8-0965993844AB}" type="presParOf" srcId="{82BFC36A-C6C0-AD43-8453-0A520B2FEC5B}" destId="{1F498A32-C8D0-424B-9EDE-54FFB3D9FE44}" srcOrd="0" destOrd="0" presId="urn:microsoft.com/office/officeart/2005/8/layout/hierarchy1"/>
    <dgm:cxn modelId="{2435E2BC-60B2-CB49-9DE5-3B78CFDAFCB7}" type="presParOf" srcId="{1F498A32-C8D0-424B-9EDE-54FFB3D9FE44}" destId="{FAA2A717-705F-BB40-BE19-6FEE5E839D7F}" srcOrd="0" destOrd="0" presId="urn:microsoft.com/office/officeart/2005/8/layout/hierarchy1"/>
    <dgm:cxn modelId="{D37DBF8D-66CD-E240-B45A-9E5D318F3CAE}" type="presParOf" srcId="{1F498A32-C8D0-424B-9EDE-54FFB3D9FE44}" destId="{FCB9C458-8746-934D-9A96-E9D067EA12BD}" srcOrd="1" destOrd="0" presId="urn:microsoft.com/office/officeart/2005/8/layout/hierarchy1"/>
    <dgm:cxn modelId="{D9A11429-11C1-4644-8E5F-F990A778554E}" type="presParOf" srcId="{82BFC36A-C6C0-AD43-8453-0A520B2FEC5B}" destId="{9F37BFD5-7E00-B145-B18B-BE6A4A0CCE50}" srcOrd="1" destOrd="0" presId="urn:microsoft.com/office/officeart/2005/8/layout/hierarchy1"/>
    <dgm:cxn modelId="{CB1603D8-D85D-A741-B997-880D8882A18F}" type="presParOf" srcId="{854C61E2-5CE6-B142-A42C-7589E51AE5BB}" destId="{3CF3F307-7204-F64B-8B32-0B8A764E6946}" srcOrd="1" destOrd="0" presId="urn:microsoft.com/office/officeart/2005/8/layout/hierarchy1"/>
    <dgm:cxn modelId="{248DB8C4-F988-924C-9D50-8B58316313C9}" type="presParOf" srcId="{3CF3F307-7204-F64B-8B32-0B8A764E6946}" destId="{AD69BA2A-CA83-6144-A2F4-30D555A98113}" srcOrd="0" destOrd="0" presId="urn:microsoft.com/office/officeart/2005/8/layout/hierarchy1"/>
    <dgm:cxn modelId="{4171EB5E-4D76-C94F-B924-B2DE47CA251C}" type="presParOf" srcId="{AD69BA2A-CA83-6144-A2F4-30D555A98113}" destId="{27FB091C-A68A-A946-BE3D-2290BC5D11F0}" srcOrd="0" destOrd="0" presId="urn:microsoft.com/office/officeart/2005/8/layout/hierarchy1"/>
    <dgm:cxn modelId="{E664720E-6F39-5F42-A1D7-14C5A52B9AC7}" type="presParOf" srcId="{AD69BA2A-CA83-6144-A2F4-30D555A98113}" destId="{528C9B16-3743-B34C-BBEB-F90338CAA895}" srcOrd="1" destOrd="0" presId="urn:microsoft.com/office/officeart/2005/8/layout/hierarchy1"/>
    <dgm:cxn modelId="{90721BAD-FD51-C049-86C2-67E9D31C318B}" type="presParOf" srcId="{3CF3F307-7204-F64B-8B32-0B8A764E6946}" destId="{21ED5F32-3E64-614C-A7D7-B2A0FD66D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C1BDEE-C02A-4701-8EDC-4CC3F4871B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06ADC8-B139-4053-A330-6B3BA5DCEF8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Testy na bázi </a:t>
          </a:r>
          <a:r>
            <a:rPr lang="cs-CZ" dirty="0" err="1"/>
            <a:t>omics</a:t>
          </a:r>
          <a:r>
            <a:rPr lang="cs-CZ" dirty="0"/>
            <a:t> a ve skutečnosti všechny klinické laboratorní testy podléhají </a:t>
          </a:r>
          <a:r>
            <a:rPr lang="cs-CZ" b="1" dirty="0"/>
            <a:t>odlišnému regulačnímu rámci </a:t>
          </a:r>
          <a:r>
            <a:rPr lang="cs-CZ" dirty="0"/>
            <a:t>než léky</a:t>
          </a:r>
          <a:endParaRPr lang="en-US" dirty="0"/>
        </a:p>
      </dgm:t>
    </dgm:pt>
    <dgm:pt modelId="{E2F83587-218F-4E08-B9FD-82F6EB471738}" type="parTrans" cxnId="{77D5EF96-1B91-4088-9424-1C52F15DD063}">
      <dgm:prSet/>
      <dgm:spPr/>
      <dgm:t>
        <a:bodyPr/>
        <a:lstStyle/>
        <a:p>
          <a:endParaRPr lang="en-US"/>
        </a:p>
      </dgm:t>
    </dgm:pt>
    <dgm:pt modelId="{EEDD1706-AE0F-40D1-B155-531AC96EAE65}" type="sibTrans" cxnId="{77D5EF96-1B91-4088-9424-1C52F15DD063}">
      <dgm:prSet/>
      <dgm:spPr/>
      <dgm:t>
        <a:bodyPr/>
        <a:lstStyle/>
        <a:p>
          <a:endParaRPr lang="en-US"/>
        </a:p>
      </dgm:t>
    </dgm:pt>
    <dgm:pt modelId="{FCE03875-316D-4F0C-989E-472B104FF7F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Absence jasného biologického zdůvodněn</a:t>
          </a:r>
          <a:r>
            <a:rPr lang="cs-CZ"/>
            <a:t>í na rozdíl od většiny ostatních klinických laboratorních testů založených na jediném analytu</a:t>
          </a:r>
          <a:endParaRPr lang="en-US"/>
        </a:p>
      </dgm:t>
    </dgm:pt>
    <dgm:pt modelId="{52A98F43-B8FE-4B5A-8CEE-B6ECA2E3FB35}" type="parTrans" cxnId="{241183DE-A2A6-411F-AE56-40A00460C577}">
      <dgm:prSet/>
      <dgm:spPr/>
      <dgm:t>
        <a:bodyPr/>
        <a:lstStyle/>
        <a:p>
          <a:endParaRPr lang="en-US"/>
        </a:p>
      </dgm:t>
    </dgm:pt>
    <dgm:pt modelId="{1A0C4B3A-E8DB-4A4B-923F-4089A08D8065}" type="sibTrans" cxnId="{241183DE-A2A6-411F-AE56-40A00460C577}">
      <dgm:prSet/>
      <dgm:spPr/>
      <dgm:t>
        <a:bodyPr/>
        <a:lstStyle/>
        <a:p>
          <a:endParaRPr lang="en-US"/>
        </a:p>
      </dgm:t>
    </dgm:pt>
    <dgm:pt modelId="{58A72725-EB5B-4E2E-AACE-FAC884B922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Složitost</a:t>
          </a:r>
          <a:r>
            <a:rPr lang="cs-CZ"/>
            <a:t> omicsového výzkumu ztěžuje </a:t>
          </a:r>
          <a:r>
            <a:rPr lang="cs-CZ" b="1"/>
            <a:t>sdílení komplexních datových souborů a výpočetních modelů</a:t>
          </a:r>
          <a:r>
            <a:rPr lang="cs-CZ"/>
            <a:t>, což omezuje schopnost ostatních vědců replikovat a ověřovat zjištění a závěry těchto studií</a:t>
          </a:r>
          <a:endParaRPr lang="en-US"/>
        </a:p>
      </dgm:t>
    </dgm:pt>
    <dgm:pt modelId="{FC1B5F11-4E7F-4382-84B1-BC830F2525D8}" type="parTrans" cxnId="{62307715-3C69-404A-8908-8A3A9138588C}">
      <dgm:prSet/>
      <dgm:spPr/>
      <dgm:t>
        <a:bodyPr/>
        <a:lstStyle/>
        <a:p>
          <a:endParaRPr lang="en-US"/>
        </a:p>
      </dgm:t>
    </dgm:pt>
    <dgm:pt modelId="{D9210D79-D050-4AB2-BB8F-8274D0241271}" type="sibTrans" cxnId="{62307715-3C69-404A-8908-8A3A9138588C}">
      <dgm:prSet/>
      <dgm:spPr/>
      <dgm:t>
        <a:bodyPr/>
        <a:lstStyle/>
        <a:p>
          <a:endParaRPr lang="en-US"/>
        </a:p>
      </dgm:t>
    </dgm:pt>
    <dgm:pt modelId="{37AACCCC-29C1-4189-A11D-D123606FC080}" type="pres">
      <dgm:prSet presAssocID="{64C1BDEE-C02A-4701-8EDC-4CC3F4871B5D}" presName="root" presStyleCnt="0">
        <dgm:presLayoutVars>
          <dgm:dir/>
          <dgm:resizeHandles val="exact"/>
        </dgm:presLayoutVars>
      </dgm:prSet>
      <dgm:spPr/>
    </dgm:pt>
    <dgm:pt modelId="{59DDCA61-E7A2-4ED1-8F1E-AA10C12F64D4}" type="pres">
      <dgm:prSet presAssocID="{2606ADC8-B139-4053-A330-6B3BA5DCEF86}" presName="compNode" presStyleCnt="0"/>
      <dgm:spPr/>
    </dgm:pt>
    <dgm:pt modelId="{5CCAE9A7-75C6-46E2-B15F-EA433A0D8724}" type="pres">
      <dgm:prSet presAssocID="{2606ADC8-B139-4053-A330-6B3BA5DCEF86}" presName="bgRect" presStyleLbl="bgShp" presStyleIdx="0" presStyleCnt="3"/>
      <dgm:spPr/>
    </dgm:pt>
    <dgm:pt modelId="{5A2A5D5C-70F5-4CDE-8EFA-5AFB007361E7}" type="pres">
      <dgm:prSet presAssocID="{2606ADC8-B139-4053-A330-6B3BA5DCEF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0279547-9F2D-40B1-80EF-65D383573387}" type="pres">
      <dgm:prSet presAssocID="{2606ADC8-B139-4053-A330-6B3BA5DCEF86}" presName="spaceRect" presStyleCnt="0"/>
      <dgm:spPr/>
    </dgm:pt>
    <dgm:pt modelId="{7D5C8BA4-577F-48C2-BA42-D1EFC30F62AD}" type="pres">
      <dgm:prSet presAssocID="{2606ADC8-B139-4053-A330-6B3BA5DCEF86}" presName="parTx" presStyleLbl="revTx" presStyleIdx="0" presStyleCnt="3">
        <dgm:presLayoutVars>
          <dgm:chMax val="0"/>
          <dgm:chPref val="0"/>
        </dgm:presLayoutVars>
      </dgm:prSet>
      <dgm:spPr/>
    </dgm:pt>
    <dgm:pt modelId="{BFC7D39B-FA74-4995-B0C6-5FAF9F9E9DB5}" type="pres">
      <dgm:prSet presAssocID="{EEDD1706-AE0F-40D1-B155-531AC96EAE65}" presName="sibTrans" presStyleCnt="0"/>
      <dgm:spPr/>
    </dgm:pt>
    <dgm:pt modelId="{9ECFD5AB-DB3F-4E47-B9A4-C450DDD5BB3F}" type="pres">
      <dgm:prSet presAssocID="{FCE03875-316D-4F0C-989E-472B104FF7F8}" presName="compNode" presStyleCnt="0"/>
      <dgm:spPr/>
    </dgm:pt>
    <dgm:pt modelId="{0F315B1E-2201-42CD-B43A-FE5A98FBDB1A}" type="pres">
      <dgm:prSet presAssocID="{FCE03875-316D-4F0C-989E-472B104FF7F8}" presName="bgRect" presStyleLbl="bgShp" presStyleIdx="1" presStyleCnt="3"/>
      <dgm:spPr/>
    </dgm:pt>
    <dgm:pt modelId="{19509839-023E-4F76-BD6E-C7A34E19764C}" type="pres">
      <dgm:prSet presAssocID="{FCE03875-316D-4F0C-989E-472B104FF7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B89C61D-75CD-47FE-A97F-8AA5EF8D6EAF}" type="pres">
      <dgm:prSet presAssocID="{FCE03875-316D-4F0C-989E-472B104FF7F8}" presName="spaceRect" presStyleCnt="0"/>
      <dgm:spPr/>
    </dgm:pt>
    <dgm:pt modelId="{9455EF28-6280-42A9-98A4-AE48C25C0EA8}" type="pres">
      <dgm:prSet presAssocID="{FCE03875-316D-4F0C-989E-472B104FF7F8}" presName="parTx" presStyleLbl="revTx" presStyleIdx="1" presStyleCnt="3">
        <dgm:presLayoutVars>
          <dgm:chMax val="0"/>
          <dgm:chPref val="0"/>
        </dgm:presLayoutVars>
      </dgm:prSet>
      <dgm:spPr/>
    </dgm:pt>
    <dgm:pt modelId="{2609CA10-FBD9-470E-89BF-BDB7A15D059D}" type="pres">
      <dgm:prSet presAssocID="{1A0C4B3A-E8DB-4A4B-923F-4089A08D8065}" presName="sibTrans" presStyleCnt="0"/>
      <dgm:spPr/>
    </dgm:pt>
    <dgm:pt modelId="{4ED2D3E9-CAA4-4960-B70D-EBF2CD652D7C}" type="pres">
      <dgm:prSet presAssocID="{58A72725-EB5B-4E2E-AACE-FAC884B9223E}" presName="compNode" presStyleCnt="0"/>
      <dgm:spPr/>
    </dgm:pt>
    <dgm:pt modelId="{36660DF1-79CF-463A-8C4E-BECD03F7BD2F}" type="pres">
      <dgm:prSet presAssocID="{58A72725-EB5B-4E2E-AACE-FAC884B9223E}" presName="bgRect" presStyleLbl="bgShp" presStyleIdx="2" presStyleCnt="3"/>
      <dgm:spPr/>
    </dgm:pt>
    <dgm:pt modelId="{23EE9F78-9F04-4751-8EF9-D64AFAABDFE6}" type="pres">
      <dgm:prSet presAssocID="{58A72725-EB5B-4E2E-AACE-FAC884B922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69146FB-BDA4-4D2D-8DD9-B8A9B7B97847}" type="pres">
      <dgm:prSet presAssocID="{58A72725-EB5B-4E2E-AACE-FAC884B9223E}" presName="spaceRect" presStyleCnt="0"/>
      <dgm:spPr/>
    </dgm:pt>
    <dgm:pt modelId="{46D42430-DD51-41C6-B092-5848905715E6}" type="pres">
      <dgm:prSet presAssocID="{58A72725-EB5B-4E2E-AACE-FAC884B922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307715-3C69-404A-8908-8A3A9138588C}" srcId="{64C1BDEE-C02A-4701-8EDC-4CC3F4871B5D}" destId="{58A72725-EB5B-4E2E-AACE-FAC884B9223E}" srcOrd="2" destOrd="0" parTransId="{FC1B5F11-4E7F-4382-84B1-BC830F2525D8}" sibTransId="{D9210D79-D050-4AB2-BB8F-8274D0241271}"/>
    <dgm:cxn modelId="{3C09C438-CFBD-4485-849D-DF2F5571C6FF}" type="presOf" srcId="{64C1BDEE-C02A-4701-8EDC-4CC3F4871B5D}" destId="{37AACCCC-29C1-4189-A11D-D123606FC080}" srcOrd="0" destOrd="0" presId="urn:microsoft.com/office/officeart/2018/2/layout/IconVerticalSolidList"/>
    <dgm:cxn modelId="{DB49EE6B-8E25-408B-AE04-F35B1A8F4CB1}" type="presOf" srcId="{FCE03875-316D-4F0C-989E-472B104FF7F8}" destId="{9455EF28-6280-42A9-98A4-AE48C25C0EA8}" srcOrd="0" destOrd="0" presId="urn:microsoft.com/office/officeart/2018/2/layout/IconVerticalSolidList"/>
    <dgm:cxn modelId="{77D5EF96-1B91-4088-9424-1C52F15DD063}" srcId="{64C1BDEE-C02A-4701-8EDC-4CC3F4871B5D}" destId="{2606ADC8-B139-4053-A330-6B3BA5DCEF86}" srcOrd="0" destOrd="0" parTransId="{E2F83587-218F-4E08-B9FD-82F6EB471738}" sibTransId="{EEDD1706-AE0F-40D1-B155-531AC96EAE65}"/>
    <dgm:cxn modelId="{6A92D8D0-FE0B-439A-8EA8-4828726030D7}" type="presOf" srcId="{58A72725-EB5B-4E2E-AACE-FAC884B9223E}" destId="{46D42430-DD51-41C6-B092-5848905715E6}" srcOrd="0" destOrd="0" presId="urn:microsoft.com/office/officeart/2018/2/layout/IconVerticalSolidList"/>
    <dgm:cxn modelId="{241183DE-A2A6-411F-AE56-40A00460C577}" srcId="{64C1BDEE-C02A-4701-8EDC-4CC3F4871B5D}" destId="{FCE03875-316D-4F0C-989E-472B104FF7F8}" srcOrd="1" destOrd="0" parTransId="{52A98F43-B8FE-4B5A-8CEE-B6ECA2E3FB35}" sibTransId="{1A0C4B3A-E8DB-4A4B-923F-4089A08D8065}"/>
    <dgm:cxn modelId="{9255EEFB-288A-42D7-A579-3E6F80D9957A}" type="presOf" srcId="{2606ADC8-B139-4053-A330-6B3BA5DCEF86}" destId="{7D5C8BA4-577F-48C2-BA42-D1EFC30F62AD}" srcOrd="0" destOrd="0" presId="urn:microsoft.com/office/officeart/2018/2/layout/IconVerticalSolidList"/>
    <dgm:cxn modelId="{7AE8BC7C-5591-4B8B-B06E-FD172BEDDA87}" type="presParOf" srcId="{37AACCCC-29C1-4189-A11D-D123606FC080}" destId="{59DDCA61-E7A2-4ED1-8F1E-AA10C12F64D4}" srcOrd="0" destOrd="0" presId="urn:microsoft.com/office/officeart/2018/2/layout/IconVerticalSolidList"/>
    <dgm:cxn modelId="{6F1207C7-D97C-4657-8842-3099E5ADB40F}" type="presParOf" srcId="{59DDCA61-E7A2-4ED1-8F1E-AA10C12F64D4}" destId="{5CCAE9A7-75C6-46E2-B15F-EA433A0D8724}" srcOrd="0" destOrd="0" presId="urn:microsoft.com/office/officeart/2018/2/layout/IconVerticalSolidList"/>
    <dgm:cxn modelId="{E204D554-0646-4E92-A562-A662503BE5F4}" type="presParOf" srcId="{59DDCA61-E7A2-4ED1-8F1E-AA10C12F64D4}" destId="{5A2A5D5C-70F5-4CDE-8EFA-5AFB007361E7}" srcOrd="1" destOrd="0" presId="urn:microsoft.com/office/officeart/2018/2/layout/IconVerticalSolidList"/>
    <dgm:cxn modelId="{1E6F7E7F-97AB-4D9E-937D-7367790AFD68}" type="presParOf" srcId="{59DDCA61-E7A2-4ED1-8F1E-AA10C12F64D4}" destId="{10279547-9F2D-40B1-80EF-65D383573387}" srcOrd="2" destOrd="0" presId="urn:microsoft.com/office/officeart/2018/2/layout/IconVerticalSolidList"/>
    <dgm:cxn modelId="{70B3D22F-B6F6-4568-A77B-18F95D15F9B9}" type="presParOf" srcId="{59DDCA61-E7A2-4ED1-8F1E-AA10C12F64D4}" destId="{7D5C8BA4-577F-48C2-BA42-D1EFC30F62AD}" srcOrd="3" destOrd="0" presId="urn:microsoft.com/office/officeart/2018/2/layout/IconVerticalSolidList"/>
    <dgm:cxn modelId="{8A34EE22-5414-42C9-93E0-9B932B06C839}" type="presParOf" srcId="{37AACCCC-29C1-4189-A11D-D123606FC080}" destId="{BFC7D39B-FA74-4995-B0C6-5FAF9F9E9DB5}" srcOrd="1" destOrd="0" presId="urn:microsoft.com/office/officeart/2018/2/layout/IconVerticalSolidList"/>
    <dgm:cxn modelId="{9CE5249B-3CA1-40B2-8666-5B9D4EE07565}" type="presParOf" srcId="{37AACCCC-29C1-4189-A11D-D123606FC080}" destId="{9ECFD5AB-DB3F-4E47-B9A4-C450DDD5BB3F}" srcOrd="2" destOrd="0" presId="urn:microsoft.com/office/officeart/2018/2/layout/IconVerticalSolidList"/>
    <dgm:cxn modelId="{C6DC67CC-F667-47C0-9BBC-B3F6AF9E7F52}" type="presParOf" srcId="{9ECFD5AB-DB3F-4E47-B9A4-C450DDD5BB3F}" destId="{0F315B1E-2201-42CD-B43A-FE5A98FBDB1A}" srcOrd="0" destOrd="0" presId="urn:microsoft.com/office/officeart/2018/2/layout/IconVerticalSolidList"/>
    <dgm:cxn modelId="{8DFC6DFD-E9AF-42B9-9875-4E76371F1081}" type="presParOf" srcId="{9ECFD5AB-DB3F-4E47-B9A4-C450DDD5BB3F}" destId="{19509839-023E-4F76-BD6E-C7A34E19764C}" srcOrd="1" destOrd="0" presId="urn:microsoft.com/office/officeart/2018/2/layout/IconVerticalSolidList"/>
    <dgm:cxn modelId="{B36CAE0C-7597-4623-AE10-679340638D35}" type="presParOf" srcId="{9ECFD5AB-DB3F-4E47-B9A4-C450DDD5BB3F}" destId="{1B89C61D-75CD-47FE-A97F-8AA5EF8D6EAF}" srcOrd="2" destOrd="0" presId="urn:microsoft.com/office/officeart/2018/2/layout/IconVerticalSolidList"/>
    <dgm:cxn modelId="{61A0F648-BF0E-47AB-8CE2-1616FC3B9C1D}" type="presParOf" srcId="{9ECFD5AB-DB3F-4E47-B9A4-C450DDD5BB3F}" destId="{9455EF28-6280-42A9-98A4-AE48C25C0EA8}" srcOrd="3" destOrd="0" presId="urn:microsoft.com/office/officeart/2018/2/layout/IconVerticalSolidList"/>
    <dgm:cxn modelId="{4D951075-D809-4553-843C-739DDC19383D}" type="presParOf" srcId="{37AACCCC-29C1-4189-A11D-D123606FC080}" destId="{2609CA10-FBD9-470E-89BF-BDB7A15D059D}" srcOrd="3" destOrd="0" presId="urn:microsoft.com/office/officeart/2018/2/layout/IconVerticalSolidList"/>
    <dgm:cxn modelId="{B7E0F7F4-C135-4DF1-B1A3-8796395D191B}" type="presParOf" srcId="{37AACCCC-29C1-4189-A11D-D123606FC080}" destId="{4ED2D3E9-CAA4-4960-B70D-EBF2CD652D7C}" srcOrd="4" destOrd="0" presId="urn:microsoft.com/office/officeart/2018/2/layout/IconVerticalSolidList"/>
    <dgm:cxn modelId="{24E51B3D-C9E3-46BA-8D7C-CAE7907949B1}" type="presParOf" srcId="{4ED2D3E9-CAA4-4960-B70D-EBF2CD652D7C}" destId="{36660DF1-79CF-463A-8C4E-BECD03F7BD2F}" srcOrd="0" destOrd="0" presId="urn:microsoft.com/office/officeart/2018/2/layout/IconVerticalSolidList"/>
    <dgm:cxn modelId="{315FF02F-FD3A-4849-AE0A-3F93BE268545}" type="presParOf" srcId="{4ED2D3E9-CAA4-4960-B70D-EBF2CD652D7C}" destId="{23EE9F78-9F04-4751-8EF9-D64AFAABDFE6}" srcOrd="1" destOrd="0" presId="urn:microsoft.com/office/officeart/2018/2/layout/IconVerticalSolidList"/>
    <dgm:cxn modelId="{D309786F-1CC5-46CE-9B11-5F009FDC4DE6}" type="presParOf" srcId="{4ED2D3E9-CAA4-4960-B70D-EBF2CD652D7C}" destId="{569146FB-BDA4-4D2D-8DD9-B8A9B7B97847}" srcOrd="2" destOrd="0" presId="urn:microsoft.com/office/officeart/2018/2/layout/IconVerticalSolidList"/>
    <dgm:cxn modelId="{4164CA5D-3348-4A0C-9B6B-C38879D67BB5}" type="presParOf" srcId="{4ED2D3E9-CAA4-4960-B70D-EBF2CD652D7C}" destId="{46D42430-DD51-41C6-B092-5848905715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35E4-A9AF-4EC0-AD50-6B0A80969FB7}">
      <dsp:nvSpPr>
        <dsp:cNvPr id="0" name=""/>
        <dsp:cNvSpPr/>
      </dsp:nvSpPr>
      <dsp:spPr>
        <a:xfrm>
          <a:off x="773022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737A-3B90-4714-9CD0-E0D1A8C2C03F}">
      <dsp:nvSpPr>
        <dsp:cNvPr id="0" name=""/>
        <dsp:cNvSpPr/>
      </dsp:nvSpPr>
      <dsp:spPr>
        <a:xfrm>
          <a:off x="288173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Molekula</a:t>
          </a:r>
          <a:r>
            <a:rPr lang="cs-CZ" sz="1600" kern="1200" dirty="0"/>
            <a:t> </a:t>
          </a:r>
          <a:r>
            <a:rPr lang="cs-CZ" sz="1600" b="1" kern="1200" dirty="0"/>
            <a:t>a její stav </a:t>
          </a:r>
          <a:r>
            <a:rPr lang="cs-CZ" sz="1600" kern="1200" dirty="0"/>
            <a:t>(mutace DNA, hodnota exprese </a:t>
          </a:r>
          <a:r>
            <a:rPr lang="cs-CZ" sz="1600" kern="1200" dirty="0" err="1"/>
            <a:t>miRNA</a:t>
          </a:r>
          <a:r>
            <a:rPr lang="cs-CZ" sz="1600" kern="1200" dirty="0"/>
            <a:t>, zvýšená hladina proteinu…)</a:t>
          </a:r>
          <a:endParaRPr lang="en-US" sz="1600" kern="1200" dirty="0"/>
        </a:p>
      </dsp:txBody>
      <dsp:txXfrm>
        <a:off x="288173" y="1425131"/>
        <a:ext cx="1763085" cy="1234160"/>
      </dsp:txXfrm>
    </dsp:sp>
    <dsp:sp modelId="{45A50F0D-2E36-4EFE-8B41-B7B9B0E487C1}">
      <dsp:nvSpPr>
        <dsp:cNvPr id="0" name=""/>
        <dsp:cNvSpPr/>
      </dsp:nvSpPr>
      <dsp:spPr>
        <a:xfrm>
          <a:off x="2844648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1602-F7E8-4DCB-84B9-FD07D7A64E19}">
      <dsp:nvSpPr>
        <dsp:cNvPr id="0" name=""/>
        <dsp:cNvSpPr/>
      </dsp:nvSpPr>
      <dsp:spPr>
        <a:xfrm>
          <a:off x="2359799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Aktivita buněk </a:t>
          </a:r>
          <a:r>
            <a:rPr lang="cs-CZ" sz="1600" kern="1200" dirty="0"/>
            <a:t>v konkrétních oblastech (lymfocyty v invazivním frontu nádoru)</a:t>
          </a:r>
          <a:endParaRPr lang="en-US" sz="1600" kern="1200" dirty="0"/>
        </a:p>
      </dsp:txBody>
      <dsp:txXfrm>
        <a:off x="2359799" y="1425131"/>
        <a:ext cx="1763085" cy="1234160"/>
      </dsp:txXfrm>
    </dsp:sp>
    <dsp:sp modelId="{FB6E96BE-27EA-41F4-9C25-F78F46EC9629}">
      <dsp:nvSpPr>
        <dsp:cNvPr id="0" name=""/>
        <dsp:cNvSpPr/>
      </dsp:nvSpPr>
      <dsp:spPr>
        <a:xfrm>
          <a:off x="4916274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1A41-786B-4AD4-A777-C6E463419E0A}">
      <dsp:nvSpPr>
        <dsp:cNvPr id="0" name=""/>
        <dsp:cNvSpPr/>
      </dsp:nvSpPr>
      <dsp:spPr>
        <a:xfrm>
          <a:off x="4431425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Přítomnost mikroorganizmu</a:t>
          </a:r>
          <a:endParaRPr lang="en-US" sz="1600" b="1" kern="1200" dirty="0"/>
        </a:p>
      </dsp:txBody>
      <dsp:txXfrm>
        <a:off x="4431425" y="1425131"/>
        <a:ext cx="1763085" cy="1234160"/>
      </dsp:txXfrm>
    </dsp:sp>
    <dsp:sp modelId="{AB665059-7A45-4370-AD8E-B020A4F4571A}">
      <dsp:nvSpPr>
        <dsp:cNvPr id="0" name=""/>
        <dsp:cNvSpPr/>
      </dsp:nvSpPr>
      <dsp:spPr>
        <a:xfrm>
          <a:off x="771554" y="3164462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9967-8478-4E1B-A1C9-8254B962DCFB}">
      <dsp:nvSpPr>
        <dsp:cNvPr id="0" name=""/>
        <dsp:cNvSpPr/>
      </dsp:nvSpPr>
      <dsp:spPr>
        <a:xfrm>
          <a:off x="259294" y="4224939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</a:t>
          </a:r>
          <a:r>
            <a:rPr lang="cs-CZ" sz="1600" kern="1200" dirty="0"/>
            <a:t> (zvýšená proliferace, přítomnost </a:t>
          </a:r>
          <a:r>
            <a:rPr lang="cs-CZ" sz="1600" kern="1200" dirty="0" err="1"/>
            <a:t>stromální</a:t>
          </a:r>
          <a:r>
            <a:rPr lang="cs-CZ" sz="1600" kern="1200" dirty="0"/>
            <a:t> reakce v nádoru, …)</a:t>
          </a:r>
          <a:endParaRPr lang="en-US" sz="1600" kern="1200" dirty="0"/>
        </a:p>
      </dsp:txBody>
      <dsp:txXfrm>
        <a:off x="259294" y="4224939"/>
        <a:ext cx="1763085" cy="1234160"/>
      </dsp:txXfrm>
    </dsp:sp>
    <dsp:sp modelId="{899BA070-B14D-4484-85D3-3372275B0E07}">
      <dsp:nvSpPr>
        <dsp:cNvPr id="0" name=""/>
        <dsp:cNvSpPr/>
      </dsp:nvSpPr>
      <dsp:spPr>
        <a:xfrm>
          <a:off x="2844648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84BB-A6A7-4FB8-BA4B-2C8E52685849}">
      <dsp:nvSpPr>
        <dsp:cNvPr id="0" name=""/>
        <dsp:cNvSpPr/>
      </dsp:nvSpPr>
      <dsp:spPr>
        <a:xfrm>
          <a:off x="2359799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.... </a:t>
          </a:r>
          <a:endParaRPr lang="en-US" sz="2400" kern="1200" dirty="0"/>
        </a:p>
      </dsp:txBody>
      <dsp:txXfrm>
        <a:off x="2359799" y="4251498"/>
        <a:ext cx="1763085" cy="1234160"/>
      </dsp:txXfrm>
    </dsp:sp>
    <dsp:sp modelId="{35A24CB7-3673-49FE-8F0C-D80D01DB6B5C}">
      <dsp:nvSpPr>
        <dsp:cNvPr id="0" name=""/>
        <dsp:cNvSpPr/>
      </dsp:nvSpPr>
      <dsp:spPr>
        <a:xfrm>
          <a:off x="4916274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6282-E1C0-42CE-9E9A-7F420E42B722}">
      <dsp:nvSpPr>
        <dsp:cNvPr id="0" name=""/>
        <dsp:cNvSpPr/>
      </dsp:nvSpPr>
      <dsp:spPr>
        <a:xfrm>
          <a:off x="4431425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431425" y="4251498"/>
        <a:ext cx="1763085" cy="1234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30BB-12FF-A84B-AF36-CD08971B8015}">
      <dsp:nvSpPr>
        <dsp:cNvPr id="0" name=""/>
        <dsp:cNvSpPr/>
      </dsp:nvSpPr>
      <dsp:spPr>
        <a:xfrm>
          <a:off x="0" y="2914662"/>
          <a:ext cx="6904037" cy="191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Příklady:</a:t>
          </a:r>
          <a:endParaRPr lang="en-US" sz="2200" kern="1200"/>
        </a:p>
      </dsp:txBody>
      <dsp:txXfrm>
        <a:off x="0" y="2914662"/>
        <a:ext cx="6904037" cy="1032660"/>
      </dsp:txXfrm>
    </dsp:sp>
    <dsp:sp modelId="{93C822DF-E70F-8447-AC2D-3437593B7CF3}">
      <dsp:nvSpPr>
        <dsp:cNvPr id="0" name=""/>
        <dsp:cNvSpPr/>
      </dsp:nvSpPr>
      <dsp:spPr>
        <a:xfrm>
          <a:off x="0" y="3909076"/>
          <a:ext cx="3452018" cy="879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Testování karcinomu prsu lidským epidermálním růstovým faktorem 2 (HER2) </a:t>
          </a:r>
          <a:endParaRPr lang="en-US" sz="1700" kern="1200"/>
        </a:p>
      </dsp:txBody>
      <dsp:txXfrm>
        <a:off x="0" y="3909076"/>
        <a:ext cx="3452018" cy="879673"/>
      </dsp:txXfrm>
    </dsp:sp>
    <dsp:sp modelId="{757A68EB-2982-1448-9010-7996A2F225BD}">
      <dsp:nvSpPr>
        <dsp:cNvPr id="0" name=""/>
        <dsp:cNvSpPr/>
      </dsp:nvSpPr>
      <dsp:spPr>
        <a:xfrm>
          <a:off x="3452018" y="3909076"/>
          <a:ext cx="3452018" cy="8796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Měření hladiny cholesterolu lipoproteinů s nízkou hustotou (LDL) pro hodnocení srdečního rizika</a:t>
          </a:r>
          <a:endParaRPr lang="en-US" sz="1700" kern="1200"/>
        </a:p>
      </dsp:txBody>
      <dsp:txXfrm>
        <a:off x="3452018" y="3909076"/>
        <a:ext cx="3452018" cy="879673"/>
      </dsp:txXfrm>
    </dsp:sp>
    <dsp:sp modelId="{4FA2309A-70B5-C448-BB58-1F687EFA354F}">
      <dsp:nvSpPr>
        <dsp:cNvPr id="0" name=""/>
        <dsp:cNvSpPr/>
      </dsp:nvSpPr>
      <dsp:spPr>
        <a:xfrm rot="10800000">
          <a:off x="0" y="2177"/>
          <a:ext cx="6904037" cy="294117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Biologické zdůvodnění </a:t>
          </a:r>
          <a:r>
            <a:rPr lang="cs-CZ" sz="2200" b="1" kern="1200" dirty="0"/>
            <a:t>testu s jedním analytem </a:t>
          </a:r>
          <a:r>
            <a:rPr lang="cs-CZ" sz="2200" kern="1200" dirty="0"/>
            <a:t>je často zcela zřejmé: Test je užitečný, protože gen, RNA, protein nebo metabolit hraje </a:t>
          </a:r>
          <a:r>
            <a:rPr lang="cs-CZ" sz="2200" b="1" kern="1200" dirty="0"/>
            <a:t>pochopitelnou roli </a:t>
          </a:r>
          <a:r>
            <a:rPr lang="cs-CZ" sz="2200" kern="1200" dirty="0"/>
            <a:t>v patologii onemocnění nebo jiném vyšetřovaném biologickém procesu.</a:t>
          </a:r>
          <a:endParaRPr lang="en-US" sz="2200" kern="1200" dirty="0"/>
        </a:p>
      </dsp:txBody>
      <dsp:txXfrm rot="10800000">
        <a:off x="0" y="2177"/>
        <a:ext cx="6904037" cy="19110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324F3-B1E2-6C45-AA7E-F7E2D26594D4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1F92-7FD1-644B-A2A6-08FC671E2875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Když se nedá test založený na omics biomarkerech biologicky odůvodnit, je o to důležitější ho správně VYTVOŘIT a poté správně VALIDOVAT, aby byla zajištěna vědecká spolehlivost! </a:t>
          </a:r>
          <a:endParaRPr lang="en-US" sz="3200" kern="1200"/>
        </a:p>
      </dsp:txBody>
      <dsp:txXfrm>
        <a:off x="0" y="0"/>
        <a:ext cx="6513603" cy="2942713"/>
      </dsp:txXfrm>
    </dsp:sp>
    <dsp:sp modelId="{13E608A6-59D0-064B-9D65-57F5E967BBAB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E9D-C4DB-4448-970B-7BCC4C5F0706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3200" kern="1200"/>
        </a:p>
      </dsp:txBody>
      <dsp:txXfrm>
        <a:off x="0" y="2942713"/>
        <a:ext cx="6513603" cy="29427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4CBE-5D4A-4B2B-8242-8FA014EA104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D104-1F76-4975-A436-B702BD812E6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4DE1-DA99-409C-A640-82B01E4F5B0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 dispozici jsou databázové úložiště pro soubory </a:t>
          </a:r>
          <a:r>
            <a:rPr lang="cs-CZ" sz="1500" kern="1200" dirty="0" err="1"/>
            <a:t>omicsových</a:t>
          </a:r>
          <a:r>
            <a:rPr lang="cs-CZ" sz="1500" kern="1200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sz="1500" kern="1200" dirty="0"/>
        </a:p>
      </dsp:txBody>
      <dsp:txXfrm>
        <a:off x="1941716" y="718"/>
        <a:ext cx="4571887" cy="1681139"/>
      </dsp:txXfrm>
    </dsp:sp>
    <dsp:sp modelId="{BB6E37B7-7EF9-45D1-AAF3-E04FEBBB1A1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F2BF-0F28-4E96-8B52-BC8FD5B8C2D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25F1-A009-4CE6-B83C-B2016B5FE76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 sz="1500" kern="1200"/>
        </a:p>
      </dsp:txBody>
      <dsp:txXfrm>
        <a:off x="1941716" y="2102143"/>
        <a:ext cx="4571887" cy="1681139"/>
      </dsp:txXfrm>
    </dsp:sp>
    <dsp:sp modelId="{CD06E65C-350C-4565-B0DF-0C9CE53AA3C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F5D0-9626-40F1-8083-0D90773849A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01A7-75AB-4353-859B-6EFF5159600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Tato úroveň složitosti neexistuje pro výzkum, vývoj a validaci testů s jedním biomarkerem.</a:t>
          </a:r>
          <a:endParaRPr lang="en-US" sz="1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C336-98EC-F141-84C3-F5D51C0053C6}">
      <dsp:nvSpPr>
        <dsp:cNvPr id="0" name=""/>
        <dsp:cNvSpPr/>
      </dsp:nvSpPr>
      <dsp:spPr>
        <a:xfrm>
          <a:off x="0" y="199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5408E-E1EF-CB4B-8910-B422BC4CE106}">
      <dsp:nvSpPr>
        <dsp:cNvPr id="0" name=""/>
        <dsp:cNvSpPr/>
      </dsp:nvSpPr>
      <dsp:spPr>
        <a:xfrm>
          <a:off x="0" y="1992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Obsahují</a:t>
          </a:r>
          <a:r>
            <a:rPr lang="en-US" sz="2000" kern="1200" dirty="0"/>
            <a:t> </a:t>
          </a:r>
          <a:r>
            <a:rPr lang="en-US" sz="2000" b="1" kern="1200" dirty="0" err="1"/>
            <a:t>množství</a:t>
          </a:r>
          <a:r>
            <a:rPr lang="en-US" sz="2000" b="1" kern="1200" dirty="0"/>
            <a:t> </a:t>
          </a:r>
          <a:r>
            <a:rPr lang="en-US" sz="2000" b="1" kern="1200" dirty="0" err="1"/>
            <a:t>šumu</a:t>
          </a:r>
          <a:r>
            <a:rPr lang="en-US" sz="2000" b="1" kern="1200" dirty="0"/>
            <a:t> </a:t>
          </a:r>
          <a:r>
            <a:rPr lang="en-US" sz="2000" kern="1200" dirty="0"/>
            <a:t>(</a:t>
          </a:r>
          <a:r>
            <a:rPr lang="en-US" sz="2000" kern="1200" dirty="0" err="1"/>
            <a:t>technická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biologická</a:t>
          </a:r>
          <a:r>
            <a:rPr lang="en-US" sz="2000" kern="1200" dirty="0"/>
            <a:t> </a:t>
          </a:r>
          <a:r>
            <a:rPr lang="en-US" sz="2000" kern="1200" dirty="0" err="1"/>
            <a:t>variabilita</a:t>
          </a:r>
          <a:r>
            <a:rPr lang="en-US" sz="2000" kern="1200" dirty="0"/>
            <a:t>)</a:t>
          </a:r>
        </a:p>
      </dsp:txBody>
      <dsp:txXfrm>
        <a:off x="0" y="1992"/>
        <a:ext cx="10515600" cy="679498"/>
      </dsp:txXfrm>
    </dsp:sp>
    <dsp:sp modelId="{93D38CA8-D7EE-B64E-BEDA-01361E6295C9}">
      <dsp:nvSpPr>
        <dsp:cNvPr id="0" name=""/>
        <dsp:cNvSpPr/>
      </dsp:nvSpPr>
      <dsp:spPr>
        <a:xfrm>
          <a:off x="0" y="68149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E84B-4C00-864F-A5FD-79B1B7F82319}">
      <dsp:nvSpPr>
        <dsp:cNvPr id="0" name=""/>
        <dsp:cNvSpPr/>
      </dsp:nvSpPr>
      <dsp:spPr>
        <a:xfrm>
          <a:off x="0" y="681490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Nejsou</a:t>
          </a:r>
          <a:r>
            <a:rPr lang="en-GB" sz="2000" kern="1200" dirty="0"/>
            <a:t> </a:t>
          </a:r>
          <a:r>
            <a:rPr lang="en-GB" sz="2000" kern="1200" dirty="0" err="1"/>
            <a:t>skutečnými</a:t>
          </a:r>
          <a:r>
            <a:rPr lang="en-GB" sz="2000" kern="1200" dirty="0"/>
            <a:t> </a:t>
          </a:r>
          <a:r>
            <a:rPr lang="en-GB" sz="2000" kern="1200" dirty="0" err="1"/>
            <a:t>hodnotami</a:t>
          </a:r>
          <a:r>
            <a:rPr lang="en-GB" sz="2000" kern="1200" dirty="0"/>
            <a:t> (</a:t>
          </a:r>
          <a:r>
            <a:rPr lang="en-GB" sz="2000" kern="1200" dirty="0" err="1"/>
            <a:t>koncentrace</a:t>
          </a:r>
          <a:r>
            <a:rPr lang="en-GB" sz="2000" kern="1200" dirty="0"/>
            <a:t>, </a:t>
          </a:r>
          <a:r>
            <a:rPr lang="en-GB" sz="2000" kern="1200" dirty="0" err="1"/>
            <a:t>počty</a:t>
          </a:r>
          <a:r>
            <a:rPr lang="en-GB" sz="2000" kern="1200" dirty="0"/>
            <a:t>) </a:t>
          </a:r>
          <a:r>
            <a:rPr lang="en-GB" sz="2000" kern="1200" dirty="0" err="1"/>
            <a:t>sledovaných</a:t>
          </a:r>
          <a:r>
            <a:rPr lang="en-GB" sz="2000" kern="1200" dirty="0"/>
            <a:t> </a:t>
          </a:r>
          <a:r>
            <a:rPr lang="en-GB" sz="2000" kern="1200" dirty="0" err="1"/>
            <a:t>molekul</a:t>
          </a:r>
          <a:r>
            <a:rPr lang="en-GB" sz="2000" kern="1200" dirty="0"/>
            <a:t> </a:t>
          </a:r>
        </a:p>
      </dsp:txBody>
      <dsp:txXfrm>
        <a:off x="0" y="681490"/>
        <a:ext cx="10515600" cy="679498"/>
      </dsp:txXfrm>
    </dsp:sp>
    <dsp:sp modelId="{323F4276-1EA9-4F4F-AB24-E3688C9355B9}">
      <dsp:nvSpPr>
        <dsp:cNvPr id="0" name=""/>
        <dsp:cNvSpPr/>
      </dsp:nvSpPr>
      <dsp:spPr>
        <a:xfrm>
          <a:off x="0" y="136098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0D8E5-BF30-7A4B-9557-D4D14D9F0DE8}">
      <dsp:nvSpPr>
        <dsp:cNvPr id="0" name=""/>
        <dsp:cNvSpPr/>
      </dsp:nvSpPr>
      <dsp:spPr>
        <a:xfrm>
          <a:off x="0" y="1360988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Pocházejí</a:t>
          </a:r>
          <a:r>
            <a:rPr lang="en-GB" sz="2000" kern="1200" dirty="0"/>
            <a:t> z </a:t>
          </a:r>
          <a:r>
            <a:rPr lang="en-GB" sz="2000" kern="1200" dirty="0" err="1"/>
            <a:t>komplexních</a:t>
          </a:r>
          <a:r>
            <a:rPr lang="en-GB" sz="2000" kern="1200" dirty="0"/>
            <a:t> </a:t>
          </a:r>
          <a:r>
            <a:rPr lang="en-GB" sz="2000" kern="1200" dirty="0" err="1"/>
            <a:t>technologií</a:t>
          </a:r>
          <a:r>
            <a:rPr lang="en-GB" sz="2000" kern="1200" dirty="0"/>
            <a:t>, </a:t>
          </a:r>
          <a:r>
            <a:rPr lang="en-GB" sz="2000" kern="1200" dirty="0" err="1"/>
            <a:t>které</a:t>
          </a:r>
          <a:r>
            <a:rPr lang="en-GB" sz="2000" kern="1200" dirty="0"/>
            <a:t> </a:t>
          </a:r>
          <a:r>
            <a:rPr lang="en-GB" sz="2000" kern="1200" dirty="0" err="1"/>
            <a:t>bývají</a:t>
          </a:r>
          <a:r>
            <a:rPr lang="en-GB" sz="2000" kern="1200" dirty="0"/>
            <a:t> </a:t>
          </a:r>
          <a:r>
            <a:rPr lang="en-GB" sz="2000" b="1" kern="1200" dirty="0" err="1"/>
            <a:t>velice</a:t>
          </a:r>
          <a:r>
            <a:rPr lang="en-GB" sz="2000" b="1" kern="1200" dirty="0"/>
            <a:t> </a:t>
          </a:r>
          <a:r>
            <a:rPr lang="en-GB" sz="2000" b="1" kern="1200" dirty="0" err="1"/>
            <a:t>citlivé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vnější</a:t>
          </a:r>
          <a:r>
            <a:rPr lang="en-GB" sz="2000" b="1" kern="1200" dirty="0"/>
            <a:t> </a:t>
          </a:r>
          <a:r>
            <a:rPr lang="en-GB" sz="2000" b="1" kern="1200" dirty="0" err="1"/>
            <a:t>vlivy</a:t>
          </a:r>
          <a:endParaRPr lang="en-GB" sz="2000" b="1" kern="1200" dirty="0"/>
        </a:p>
      </dsp:txBody>
      <dsp:txXfrm>
        <a:off x="0" y="1360988"/>
        <a:ext cx="10515600" cy="679498"/>
      </dsp:txXfrm>
    </dsp:sp>
    <dsp:sp modelId="{C5BBACEE-D75E-434D-A05D-F8CC52740882}">
      <dsp:nvSpPr>
        <dsp:cNvPr id="0" name=""/>
        <dsp:cNvSpPr/>
      </dsp:nvSpPr>
      <dsp:spPr>
        <a:xfrm>
          <a:off x="0" y="20404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5CB4E-4C8F-6D44-8709-58ADD0505389}">
      <dsp:nvSpPr>
        <dsp:cNvPr id="0" name=""/>
        <dsp:cNvSpPr/>
      </dsp:nvSpPr>
      <dsp:spPr>
        <a:xfrm>
          <a:off x="0" y="2040487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Jejich</a:t>
          </a:r>
          <a:r>
            <a:rPr lang="en-US" sz="2000" kern="1200" dirty="0"/>
            <a:t> </a:t>
          </a:r>
          <a:r>
            <a:rPr lang="en-US" sz="2000" kern="1200" dirty="0" err="1"/>
            <a:t>předzpracování</a:t>
          </a:r>
          <a:r>
            <a:rPr lang="en-US" sz="2000" kern="1200" dirty="0"/>
            <a:t> pro </a:t>
          </a:r>
          <a:r>
            <a:rPr lang="en-US" sz="2000" kern="1200" dirty="0" err="1"/>
            <a:t>statistickou</a:t>
          </a:r>
          <a:r>
            <a:rPr lang="en-US" sz="2000" kern="1200" dirty="0"/>
            <a:t> </a:t>
          </a:r>
          <a:r>
            <a:rPr lang="en-US" sz="2000" kern="1200" dirty="0" err="1"/>
            <a:t>analýzu</a:t>
          </a:r>
          <a:r>
            <a:rPr lang="en-US" sz="2000" kern="1200" dirty="0"/>
            <a:t> je </a:t>
          </a:r>
          <a:r>
            <a:rPr lang="en-US" sz="2000" b="1" kern="1200" dirty="0" err="1"/>
            <a:t>náročné</a:t>
          </a:r>
          <a:r>
            <a:rPr lang="en-US" sz="2000" kern="1200" dirty="0"/>
            <a:t> a </a:t>
          </a:r>
          <a:r>
            <a:rPr lang="en-US" sz="2000" b="1" kern="1200" dirty="0" err="1"/>
            <a:t>vysoce</a:t>
          </a:r>
          <a:r>
            <a:rPr lang="en-US" sz="2000" b="1" kern="1200" dirty="0"/>
            <a:t> </a:t>
          </a:r>
          <a:r>
            <a:rPr lang="en-US" sz="2000" b="1" kern="1200" dirty="0" err="1"/>
            <a:t>specifické</a:t>
          </a:r>
          <a:r>
            <a:rPr lang="en-US" sz="2000" b="1" kern="1200" dirty="0"/>
            <a:t> </a:t>
          </a:r>
          <a:r>
            <a:rPr lang="en-US" sz="2000" kern="1200" dirty="0"/>
            <a:t>pro </a:t>
          </a:r>
          <a:r>
            <a:rPr lang="en-US" sz="2000" kern="1200" dirty="0" err="1"/>
            <a:t>daný</a:t>
          </a:r>
          <a:r>
            <a:rPr lang="en-US" sz="2000" kern="1200" dirty="0"/>
            <a:t> </a:t>
          </a:r>
          <a:r>
            <a:rPr lang="en-US" sz="2000" kern="1200" dirty="0" err="1"/>
            <a:t>typ</a:t>
          </a:r>
          <a:r>
            <a:rPr lang="en-US" sz="2000" kern="1200" dirty="0"/>
            <a:t> platformy</a:t>
          </a:r>
        </a:p>
      </dsp:txBody>
      <dsp:txXfrm>
        <a:off x="0" y="2040487"/>
        <a:ext cx="10515600" cy="679498"/>
      </dsp:txXfrm>
    </dsp:sp>
    <dsp:sp modelId="{B53651F4-7973-DF4A-970D-5DBC052F6F3D}">
      <dsp:nvSpPr>
        <dsp:cNvPr id="0" name=""/>
        <dsp:cNvSpPr/>
      </dsp:nvSpPr>
      <dsp:spPr>
        <a:xfrm>
          <a:off x="0" y="2719985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D3413-C6CF-234D-9BC2-68A6D16287C4}">
      <dsp:nvSpPr>
        <dsp:cNvPr id="0" name=""/>
        <dsp:cNvSpPr/>
      </dsp:nvSpPr>
      <dsp:spPr>
        <a:xfrm>
          <a:off x="0" y="2719985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Počet</a:t>
          </a:r>
          <a:r>
            <a:rPr lang="en-US" sz="2000" b="1" kern="1200" dirty="0"/>
            <a:t> </a:t>
          </a:r>
          <a:r>
            <a:rPr lang="en-US" sz="2000" b="1" kern="1200" dirty="0" err="1"/>
            <a:t>vzorků</a:t>
          </a:r>
          <a:r>
            <a:rPr lang="en-US" sz="2000" b="1" kern="1200" dirty="0"/>
            <a:t> </a:t>
          </a:r>
          <a:r>
            <a:rPr lang="en-US" sz="2000" kern="1200" dirty="0"/>
            <a:t>je </a:t>
          </a:r>
          <a:r>
            <a:rPr lang="en-US" sz="2000" kern="1200" dirty="0" err="1"/>
            <a:t>mnohem</a:t>
          </a:r>
          <a:r>
            <a:rPr lang="en-US" sz="2000" kern="1200" dirty="0"/>
            <a:t> </a:t>
          </a:r>
          <a:r>
            <a:rPr lang="en-US" sz="2000" b="1" kern="1200" dirty="0" err="1"/>
            <a:t>menší</a:t>
          </a:r>
          <a:r>
            <a:rPr lang="en-US" sz="2000" kern="1200" dirty="0"/>
            <a:t> </a:t>
          </a:r>
          <a:r>
            <a:rPr lang="en-US" sz="2000" b="1" kern="1200" dirty="0" err="1"/>
            <a:t>než</a:t>
          </a:r>
          <a:r>
            <a:rPr lang="en-US" sz="2000" kern="1200" dirty="0"/>
            <a:t> </a:t>
          </a:r>
          <a:r>
            <a:rPr lang="en-US" sz="2000" kern="1200" dirty="0" err="1"/>
            <a:t>počet</a:t>
          </a:r>
          <a:r>
            <a:rPr lang="en-US" sz="2000" kern="1200" dirty="0"/>
            <a:t> </a:t>
          </a:r>
          <a:r>
            <a:rPr lang="en-US" sz="2000" kern="1200" dirty="0" err="1"/>
            <a:t>sledovaných</a:t>
          </a:r>
          <a:r>
            <a:rPr lang="en-US" sz="2000" kern="1200" dirty="0"/>
            <a:t> </a:t>
          </a:r>
          <a:r>
            <a:rPr lang="en-US" sz="2000" b="1" kern="1200" dirty="0" err="1"/>
            <a:t>proměnných</a:t>
          </a:r>
          <a:r>
            <a:rPr lang="en-US" sz="2000" kern="1200" dirty="0"/>
            <a:t>.</a:t>
          </a:r>
        </a:p>
      </dsp:txBody>
      <dsp:txXfrm>
        <a:off x="0" y="2719985"/>
        <a:ext cx="10515600" cy="679498"/>
      </dsp:txXfrm>
    </dsp:sp>
    <dsp:sp modelId="{45090C2D-183A-E044-AB01-DBEA8C336D9C}">
      <dsp:nvSpPr>
        <dsp:cNvPr id="0" name=""/>
        <dsp:cNvSpPr/>
      </dsp:nvSpPr>
      <dsp:spPr>
        <a:xfrm>
          <a:off x="0" y="33994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30F8-3A28-0240-A5E9-DD079FE60195}">
      <dsp:nvSpPr>
        <dsp:cNvPr id="0" name=""/>
        <dsp:cNvSpPr/>
      </dsp:nvSpPr>
      <dsp:spPr>
        <a:xfrm>
          <a:off x="0" y="3399483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Zkoumané</a:t>
          </a:r>
          <a:r>
            <a:rPr lang="en-US" sz="2000" kern="1200" dirty="0"/>
            <a:t> </a:t>
          </a:r>
          <a:r>
            <a:rPr lang="en-US" sz="2000" b="1" kern="1200" dirty="0" err="1"/>
            <a:t>proměnné</a:t>
          </a:r>
          <a:r>
            <a:rPr lang="en-US" sz="2000" b="1" kern="1200" dirty="0"/>
            <a:t> </a:t>
          </a:r>
          <a:r>
            <a:rPr lang="en-US" sz="2000" b="1" kern="1200" dirty="0" err="1"/>
            <a:t>jsou</a:t>
          </a:r>
          <a:r>
            <a:rPr lang="en-US" sz="2000" b="1" kern="1200" dirty="0"/>
            <a:t> </a:t>
          </a:r>
          <a:r>
            <a:rPr lang="en-US" sz="2000" b="1" kern="1200" dirty="0" err="1"/>
            <a:t>často</a:t>
          </a:r>
          <a:r>
            <a:rPr lang="en-US" sz="2000" b="1" kern="1200" dirty="0"/>
            <a:t> </a:t>
          </a:r>
          <a:r>
            <a:rPr lang="en-US" sz="2000" b="1" kern="1200" dirty="0" err="1"/>
            <a:t>korelované</a:t>
          </a:r>
          <a:r>
            <a:rPr lang="en-US" sz="2000" b="1" kern="1200" dirty="0"/>
            <a:t> </a:t>
          </a:r>
          <a:r>
            <a:rPr lang="en-US" sz="2000" kern="1200" dirty="0"/>
            <a:t>a </a:t>
          </a:r>
          <a:r>
            <a:rPr lang="en-US" sz="2000" kern="1200" dirty="0" err="1"/>
            <a:t>mají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  <a:r>
            <a:rPr lang="en-US" sz="2000" kern="1200" dirty="0" err="1"/>
            <a:t>sebou</a:t>
          </a:r>
          <a:r>
            <a:rPr lang="en-US" sz="2000" kern="1200" dirty="0"/>
            <a:t> </a:t>
          </a:r>
          <a:r>
            <a:rPr lang="en-US" sz="2000" kern="1200" dirty="0" err="1"/>
            <a:t>komplexní</a:t>
          </a:r>
          <a:r>
            <a:rPr lang="en-US" sz="2000" kern="1200" dirty="0"/>
            <a:t> </a:t>
          </a:r>
          <a:r>
            <a:rPr lang="en-US" sz="2000" kern="1200" dirty="0" err="1"/>
            <a:t>vztahy</a:t>
          </a:r>
          <a:r>
            <a:rPr lang="en-US" sz="2000" kern="1200" dirty="0"/>
            <a:t> (</a:t>
          </a:r>
          <a:r>
            <a:rPr lang="en-US" sz="2000" kern="1200" dirty="0" err="1"/>
            <a:t>geny</a:t>
          </a:r>
          <a:r>
            <a:rPr lang="en-US" sz="2000" kern="1200" dirty="0"/>
            <a:t>, </a:t>
          </a:r>
          <a:r>
            <a:rPr lang="en-US" sz="2000" kern="1200" dirty="0" err="1"/>
            <a:t>proteiny</a:t>
          </a:r>
          <a:r>
            <a:rPr lang="en-US" sz="2000" kern="1200" dirty="0"/>
            <a:t>…)</a:t>
          </a:r>
        </a:p>
      </dsp:txBody>
      <dsp:txXfrm>
        <a:off x="0" y="3399483"/>
        <a:ext cx="10515600" cy="679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36553-0755-464F-B14C-7F555924A040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Obrovský</a:t>
          </a:r>
          <a:r>
            <a:rPr lang="en-US" sz="2000" kern="1200" dirty="0"/>
            <a:t> </a:t>
          </a:r>
          <a:r>
            <a:rPr lang="en-US" sz="2000" kern="1200" dirty="0" err="1"/>
            <a:t>ohlas</a:t>
          </a:r>
          <a:r>
            <a:rPr lang="en-US" sz="2000" kern="1200" dirty="0"/>
            <a:t>, v </a:t>
          </a:r>
          <a:r>
            <a:rPr lang="en-US" sz="2000" kern="1200" dirty="0" err="1"/>
            <a:t>roce</a:t>
          </a:r>
          <a:r>
            <a:rPr lang="en-US" sz="2000" kern="1200" dirty="0"/>
            <a:t> 2006 </a:t>
          </a:r>
          <a:r>
            <a:rPr lang="en-US" sz="2000" kern="1200" dirty="0" err="1"/>
            <a:t>článek</a:t>
          </a:r>
          <a:r>
            <a:rPr lang="en-US" sz="2000" kern="1200" dirty="0"/>
            <a:t> </a:t>
          </a:r>
          <a:r>
            <a:rPr lang="en-US" sz="2000" kern="1200" dirty="0" err="1"/>
            <a:t>zařazen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“The Top 6 Genetic Stories of 2006”</a:t>
          </a:r>
        </a:p>
      </dsp:txBody>
      <dsp:txXfrm>
        <a:off x="0" y="4430271"/>
        <a:ext cx="6513603" cy="1454114"/>
      </dsp:txXfrm>
    </dsp:sp>
    <dsp:sp modelId="{C68D4E4D-E3D4-8849-B76B-B6B93D28A74D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Genomické</a:t>
          </a:r>
          <a:r>
            <a:rPr lang="en-US" sz="2000" kern="1200" dirty="0"/>
            <a:t> </a:t>
          </a:r>
          <a:r>
            <a:rPr lang="en-US" sz="2000" kern="1200" dirty="0" err="1"/>
            <a:t>signatury</a:t>
          </a:r>
          <a:r>
            <a:rPr lang="en-US" sz="2000" kern="1200" dirty="0"/>
            <a:t> </a:t>
          </a:r>
          <a:r>
            <a:rPr lang="en-US" sz="2000" kern="1200" dirty="0" err="1"/>
            <a:t>byly</a:t>
          </a:r>
          <a:r>
            <a:rPr lang="en-US" sz="2000" kern="1200" dirty="0"/>
            <a:t> </a:t>
          </a:r>
          <a:r>
            <a:rPr lang="en-US" sz="2000" kern="1200" dirty="0" err="1"/>
            <a:t>odvozeny</a:t>
          </a:r>
          <a:r>
            <a:rPr lang="en-US" sz="2000" kern="1200" dirty="0"/>
            <a:t> z </a:t>
          </a:r>
          <a:r>
            <a:rPr lang="en-US" sz="2000" kern="1200" dirty="0" err="1"/>
            <a:t>analýzy</a:t>
          </a:r>
          <a:r>
            <a:rPr lang="en-US" sz="2000" kern="1200" dirty="0"/>
            <a:t> </a:t>
          </a:r>
          <a:r>
            <a:rPr lang="en-US" sz="2000" kern="1200" dirty="0" err="1"/>
            <a:t>exprese</a:t>
          </a:r>
          <a:r>
            <a:rPr lang="en-US" sz="2000" kern="1200" dirty="0"/>
            <a:t> (</a:t>
          </a:r>
          <a:r>
            <a:rPr lang="en-US" sz="2000" kern="1200" dirty="0" err="1"/>
            <a:t>mikročipy</a:t>
          </a:r>
          <a:r>
            <a:rPr lang="en-US" sz="2000" kern="1200" dirty="0"/>
            <a:t>) </a:t>
          </a:r>
          <a:r>
            <a:rPr lang="en-US" sz="2000" kern="1200" dirty="0" err="1"/>
            <a:t>senzitivních</a:t>
          </a:r>
          <a:r>
            <a:rPr lang="en-US" sz="2000" kern="1200" dirty="0"/>
            <a:t> a </a:t>
          </a:r>
          <a:r>
            <a:rPr lang="en-US" sz="2000" kern="1200" dirty="0" err="1"/>
            <a:t>rezistentních</a:t>
          </a:r>
          <a:r>
            <a:rPr lang="en-US" sz="2000" kern="1200" dirty="0"/>
            <a:t> </a:t>
          </a:r>
          <a:r>
            <a:rPr lang="en-US" sz="2000" kern="1200" dirty="0" err="1"/>
            <a:t>buněčných</a:t>
          </a:r>
          <a:r>
            <a:rPr lang="en-US" sz="2000" kern="1200" dirty="0"/>
            <a:t> </a:t>
          </a:r>
          <a:r>
            <a:rPr lang="en-US" sz="2000" kern="1200" dirty="0" err="1"/>
            <a:t>linií</a:t>
          </a:r>
          <a:r>
            <a:rPr lang="en-US" sz="2000" kern="1200" dirty="0"/>
            <a:t>, </a:t>
          </a:r>
          <a:r>
            <a:rPr lang="en-US" sz="2000" kern="1200" dirty="0" err="1"/>
            <a:t>výsledky</a:t>
          </a:r>
          <a:r>
            <a:rPr lang="en-US" sz="2000" kern="1200" dirty="0"/>
            <a:t> </a:t>
          </a:r>
          <a:r>
            <a:rPr lang="en-US" sz="2000" kern="1200" dirty="0" err="1"/>
            <a:t>validovány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pacientech</a:t>
          </a:r>
          <a:r>
            <a:rPr lang="en-US" sz="2000" kern="1200" dirty="0"/>
            <a:t>.</a:t>
          </a:r>
        </a:p>
      </dsp:txBody>
      <dsp:txXfrm rot="10800000">
        <a:off x="0" y="2215655"/>
        <a:ext cx="6513603" cy="1453163"/>
      </dsp:txXfrm>
    </dsp:sp>
    <dsp:sp modelId="{C8A93814-D578-B644-9667-3AD7E9DD1939}">
      <dsp:nvSpPr>
        <dsp:cNvPr id="0" name=""/>
        <dsp:cNvSpPr/>
      </dsp:nvSpPr>
      <dsp:spPr>
        <a:xfrm rot="10800000">
          <a:off x="0" y="0"/>
          <a:ext cx="6513603" cy="223642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– Anil </a:t>
          </a:r>
          <a:r>
            <a:rPr lang="en-US" sz="2000" kern="1200" dirty="0" err="1"/>
            <a:t>Potti</a:t>
          </a:r>
          <a:r>
            <a:rPr lang="en-US" sz="2000" kern="1200" dirty="0"/>
            <a:t>, </a:t>
          </a:r>
          <a:r>
            <a:rPr lang="en-US" sz="2000" kern="1200" dirty="0" err="1"/>
            <a:t>nadějný</a:t>
          </a:r>
          <a:r>
            <a:rPr lang="en-US" sz="2000" kern="1200" dirty="0"/>
            <a:t> </a:t>
          </a:r>
          <a:r>
            <a:rPr lang="en-US" sz="2000" kern="1200" dirty="0" err="1"/>
            <a:t>vědec</a:t>
          </a:r>
          <a:r>
            <a:rPr lang="en-US" sz="2000" kern="1200" dirty="0"/>
            <a:t> z Duke University </a:t>
          </a:r>
          <a:r>
            <a:rPr lang="en-US" sz="2000" kern="1200" dirty="0" err="1"/>
            <a:t>publikuje</a:t>
          </a:r>
          <a:r>
            <a:rPr lang="en-US" sz="2000" kern="1200" dirty="0"/>
            <a:t> v Nature Medicine s </a:t>
          </a:r>
          <a:r>
            <a:rPr lang="en-US" sz="2000" kern="1200" dirty="0" err="1"/>
            <a:t>kolegy</a:t>
          </a:r>
          <a:r>
            <a:rPr lang="en-US" sz="2000" kern="1200" dirty="0"/>
            <a:t> </a:t>
          </a:r>
          <a:r>
            <a:rPr lang="en-US" sz="2000" kern="1200" dirty="0" err="1"/>
            <a:t>článek</a:t>
          </a:r>
          <a:r>
            <a:rPr lang="en-US" sz="2000" kern="1200" dirty="0"/>
            <a:t> o </a:t>
          </a:r>
          <a:r>
            <a:rPr lang="en-US" sz="2000" b="1" u="sng" kern="1200" dirty="0" err="1"/>
            <a:t>biomarkerech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rezistence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na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chemoterapeutika</a:t>
          </a:r>
          <a:r>
            <a:rPr lang="en-US" sz="2000" b="1" u="sng" kern="1200" dirty="0"/>
            <a:t> v </a:t>
          </a:r>
          <a:r>
            <a:rPr lang="en-US" sz="2000" b="1" u="sng" kern="1200" dirty="0" err="1"/>
            <a:t>onkologii</a:t>
          </a:r>
          <a:r>
            <a:rPr lang="en-US" sz="2000" u="sng" kern="1200" dirty="0"/>
            <a:t>.</a:t>
          </a:r>
        </a:p>
      </dsp:txBody>
      <dsp:txXfrm rot="10800000">
        <a:off x="0" y="0"/>
        <a:ext cx="6513603" cy="145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4684-A699-4280-8E3B-BB946462628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F6664-4D85-4AAA-9351-D5A2F8AC49B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9A9C-0514-4B22-A495-A17AE22A091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2006</a:t>
          </a:r>
          <a:r>
            <a:rPr lang="en-US" sz="2000" kern="1200"/>
            <a:t> – Biostatistici K. Coombes, J. Wang and K.A. Baggerly se snaží o aplikaci signatur na data výzkumníků z jejich univerzity, ovšem bez úspěchu.</a:t>
          </a:r>
        </a:p>
      </dsp:txBody>
      <dsp:txXfrm>
        <a:off x="1941716" y="718"/>
        <a:ext cx="4571887" cy="1681139"/>
      </dsp:txXfrm>
    </dsp:sp>
    <dsp:sp modelId="{EF0198A8-93D6-478C-8B5C-4DEE618635F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642D-8F76-4C97-B6B0-317C3EF5748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32B0D-2327-49E2-BF1D-60C1358663D9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Aktivně konzultují s autory článku.</a:t>
          </a:r>
        </a:p>
      </dsp:txBody>
      <dsp:txXfrm>
        <a:off x="1941716" y="2102143"/>
        <a:ext cx="4571887" cy="1681139"/>
      </dsp:txXfrm>
    </dsp:sp>
    <dsp:sp modelId="{92BE59F4-DD69-431F-AB48-657DB2317AA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93F0F-F93E-4DCC-84B1-887E4B153B0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182D-74DC-4E1E-A9EE-BBA81767EF7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Čím více se noří do dat, tím více mají pochybností o validitě závěrů a správnosti samotných dat!</a:t>
          </a:r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19B7-E105-3944-BAD5-863F295A23EA}">
      <dsp:nvSpPr>
        <dsp:cNvPr id="0" name=""/>
        <dsp:cNvSpPr/>
      </dsp:nvSpPr>
      <dsp:spPr>
        <a:xfrm>
          <a:off x="0" y="2524557"/>
          <a:ext cx="10515600" cy="3216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 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24557"/>
        <a:ext cx="10515600" cy="1737095"/>
      </dsp:txXfrm>
    </dsp:sp>
    <dsp:sp modelId="{0FDF7035-2B10-9B47-855B-A3BEC53D7013}">
      <dsp:nvSpPr>
        <dsp:cNvPr id="0" name=""/>
        <dsp:cNvSpPr/>
      </dsp:nvSpPr>
      <dsp:spPr>
        <a:xfrm>
          <a:off x="10264" y="3417758"/>
          <a:ext cx="10495071" cy="22589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264" y="3417758"/>
        <a:ext cx="10495071" cy="2258972"/>
      </dsp:txXfrm>
    </dsp:sp>
    <dsp:sp modelId="{2AF6E490-D811-F146-ACE4-68E47C0E55CA}">
      <dsp:nvSpPr>
        <dsp:cNvPr id="0" name=""/>
        <dsp:cNvSpPr/>
      </dsp:nvSpPr>
      <dsp:spPr>
        <a:xfrm rot="10800000">
          <a:off x="0" y="0"/>
          <a:ext cx="10515600" cy="25485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2007 – Coombes a </a:t>
          </a:r>
          <a:r>
            <a:rPr lang="en-US" sz="2400" b="1" kern="1200" dirty="0" err="1"/>
            <a:t>kol</a:t>
          </a:r>
          <a:r>
            <a:rPr lang="en-US" sz="2400" b="1" kern="1200" dirty="0"/>
            <a:t>.</a:t>
          </a:r>
          <a:r>
            <a:rPr lang="en-US" sz="2400" kern="1200" dirty="0"/>
            <a:t> </a:t>
          </a:r>
          <a:r>
            <a:rPr lang="en-US" sz="2400" kern="1200" dirty="0" err="1"/>
            <a:t>publikují</a:t>
          </a:r>
          <a:r>
            <a:rPr lang="en-US" sz="2400" kern="1200" dirty="0"/>
            <a:t> v Nature Medicine </a:t>
          </a:r>
          <a:r>
            <a:rPr lang="en-US" sz="2400" kern="1200" dirty="0" err="1"/>
            <a:t>dopis</a:t>
          </a:r>
          <a:r>
            <a:rPr lang="en-US" sz="2400" kern="1200" dirty="0"/>
            <a:t> </a:t>
          </a:r>
          <a:r>
            <a:rPr lang="en-US" sz="2400" kern="1200" dirty="0" err="1"/>
            <a:t>zpochybňující</a:t>
          </a:r>
          <a:r>
            <a:rPr lang="en-US" sz="2400" kern="1200" dirty="0"/>
            <a:t> </a:t>
          </a:r>
          <a:r>
            <a:rPr lang="en-US" sz="2400" kern="1200" dirty="0" err="1"/>
            <a:t>Pottiho</a:t>
          </a:r>
          <a:r>
            <a:rPr lang="en-US" sz="2400" kern="1200" dirty="0"/>
            <a:t> </a:t>
          </a:r>
          <a:r>
            <a:rPr lang="en-US" sz="2400" kern="1200" dirty="0" err="1"/>
            <a:t>výzkum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i="1" kern="1200" dirty="0"/>
            <a:t>Coombes, Wang, Baggerly. Microarrays: retracing steps, Nature Medicine, 2007</a:t>
          </a:r>
          <a:r>
            <a:rPr lang="en-US" sz="2400" kern="1200" dirty="0"/>
            <a:t>)</a:t>
          </a:r>
        </a:p>
      </dsp:txBody>
      <dsp:txXfrm rot="10800000">
        <a:off x="0" y="0"/>
        <a:ext cx="10515600" cy="1655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19B7-E105-3944-BAD5-863F295A23EA}">
      <dsp:nvSpPr>
        <dsp:cNvPr id="0" name=""/>
        <dsp:cNvSpPr/>
      </dsp:nvSpPr>
      <dsp:spPr>
        <a:xfrm>
          <a:off x="0" y="2524557"/>
          <a:ext cx="10515600" cy="3216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Reportují</a:t>
          </a:r>
          <a:r>
            <a:rPr lang="en-US" sz="2400" kern="1200" dirty="0"/>
            <a:t> </a:t>
          </a:r>
          <a:r>
            <a:rPr lang="en-US" sz="2400" kern="1200" dirty="0" err="1"/>
            <a:t>tyto</a:t>
          </a:r>
          <a:r>
            <a:rPr lang="en-US" sz="2400" kern="1200" dirty="0"/>
            <a:t> </a:t>
          </a:r>
          <a:r>
            <a:rPr lang="en-US" sz="2400" kern="1200" dirty="0" err="1"/>
            <a:t>chyby</a:t>
          </a:r>
          <a:r>
            <a:rPr lang="en-US" sz="24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24557"/>
        <a:ext cx="10515600" cy="1737095"/>
      </dsp:txXfrm>
    </dsp:sp>
    <dsp:sp modelId="{EEAC63F8-20DB-D84E-9DC2-0D1147A7E8BB}">
      <dsp:nvSpPr>
        <dsp:cNvPr id="0" name=""/>
        <dsp:cNvSpPr/>
      </dsp:nvSpPr>
      <dsp:spPr>
        <a:xfrm>
          <a:off x="5134" y="3408622"/>
          <a:ext cx="2626332" cy="22772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označení</a:t>
          </a:r>
          <a:r>
            <a:rPr lang="en-US" sz="1600" kern="1200" dirty="0"/>
            <a:t> </a:t>
          </a:r>
          <a:r>
            <a:rPr lang="en-US" sz="1600" kern="1200" dirty="0" err="1"/>
            <a:t>senzitivních</a:t>
          </a:r>
          <a:r>
            <a:rPr lang="en-US" sz="1600" kern="1200" dirty="0"/>
            <a:t> a </a:t>
          </a:r>
          <a:r>
            <a:rPr lang="en-US" sz="1600" kern="1200" dirty="0" err="1"/>
            <a:t>rezistentních</a:t>
          </a:r>
          <a:r>
            <a:rPr lang="en-US" sz="1600" kern="1200" dirty="0"/>
            <a:t> </a:t>
          </a:r>
          <a:r>
            <a:rPr lang="en-US" sz="1600" kern="1200" dirty="0" err="1"/>
            <a:t>buněčných</a:t>
          </a:r>
          <a:r>
            <a:rPr lang="en-US" sz="1600" kern="1200" dirty="0"/>
            <a:t> </a:t>
          </a:r>
          <a:r>
            <a:rPr lang="en-US" sz="1600" kern="1200" dirty="0" err="1"/>
            <a:t>linií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!</a:t>
          </a:r>
        </a:p>
      </dsp:txBody>
      <dsp:txXfrm>
        <a:off x="5134" y="3408622"/>
        <a:ext cx="2626332" cy="2277244"/>
      </dsp:txXfrm>
    </dsp:sp>
    <dsp:sp modelId="{0FDF7035-2B10-9B47-855B-A3BEC53D7013}">
      <dsp:nvSpPr>
        <dsp:cNvPr id="0" name=""/>
        <dsp:cNvSpPr/>
      </dsp:nvSpPr>
      <dsp:spPr>
        <a:xfrm>
          <a:off x="2631467" y="3417758"/>
          <a:ext cx="2626332" cy="22589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tabulka</a:t>
          </a:r>
          <a:r>
            <a:rPr lang="en-US" sz="1600" kern="1200" dirty="0"/>
            <a:t> se </a:t>
          </a:r>
          <a:r>
            <a:rPr lang="en-US" sz="1600" kern="1200" dirty="0" err="1"/>
            <a:t>seznamem</a:t>
          </a:r>
          <a:r>
            <a:rPr lang="en-US" sz="1600" kern="1200" dirty="0"/>
            <a:t> </a:t>
          </a:r>
          <a:r>
            <a:rPr lang="en-US" sz="1600" kern="1200" dirty="0" err="1"/>
            <a:t>významných</a:t>
          </a:r>
          <a:r>
            <a:rPr lang="en-US" sz="1600" kern="1200" dirty="0"/>
            <a:t> </a:t>
          </a:r>
          <a:r>
            <a:rPr lang="en-US" sz="1600" kern="1200" dirty="0" err="1"/>
            <a:t>genů</a:t>
          </a:r>
          <a:r>
            <a:rPr lang="en-US" sz="1600" kern="1200" dirty="0"/>
            <a:t> a </a:t>
          </a:r>
          <a:r>
            <a:rPr lang="en-US" sz="1600" kern="1200" dirty="0" err="1"/>
            <a:t>jejich</a:t>
          </a:r>
          <a:r>
            <a:rPr lang="en-US" sz="1600" kern="1200" dirty="0"/>
            <a:t> </a:t>
          </a:r>
          <a:r>
            <a:rPr lang="en-US" sz="1600" kern="1200" dirty="0" err="1"/>
            <a:t>sond</a:t>
          </a:r>
          <a:r>
            <a:rPr lang="en-US" sz="1600" kern="1200" dirty="0"/>
            <a:t> </a:t>
          </a:r>
          <a:r>
            <a:rPr lang="en-US" sz="1600" kern="1200" dirty="0" err="1"/>
            <a:t>obsahuje</a:t>
          </a:r>
          <a:r>
            <a:rPr lang="en-US" sz="1600" kern="1200" dirty="0"/>
            <a:t> </a:t>
          </a:r>
          <a:r>
            <a:rPr lang="en-US" sz="1600" kern="1200" dirty="0" err="1"/>
            <a:t>systematickou</a:t>
          </a:r>
          <a:r>
            <a:rPr lang="en-US" sz="1600" kern="1200" dirty="0"/>
            <a:t> </a:t>
          </a:r>
          <a:r>
            <a:rPr lang="en-US" sz="1600" kern="1200" dirty="0" err="1"/>
            <a:t>chybu</a:t>
          </a:r>
          <a:r>
            <a:rPr lang="en-US" sz="1600" kern="1200" dirty="0"/>
            <a:t> (</a:t>
          </a:r>
          <a:r>
            <a:rPr lang="en-US" sz="1600" kern="1200" dirty="0" err="1"/>
            <a:t>posun</a:t>
          </a:r>
          <a:r>
            <a:rPr lang="en-US" sz="1600" kern="1200" dirty="0"/>
            <a:t> o </a:t>
          </a:r>
          <a:r>
            <a:rPr lang="en-US" sz="1600" kern="1200" dirty="0" err="1"/>
            <a:t>políčko</a:t>
          </a:r>
          <a:r>
            <a:rPr lang="en-US" sz="1600" kern="1200" dirty="0"/>
            <a:t>) – </a:t>
          </a:r>
          <a:r>
            <a:rPr lang="en-US" sz="1600" kern="1200" dirty="0" err="1"/>
            <a:t>geny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 se </a:t>
          </a:r>
          <a:r>
            <a:rPr lang="en-US" sz="1600" kern="1200" dirty="0" err="1"/>
            <a:t>sondami</a:t>
          </a:r>
          <a:r>
            <a:rPr lang="en-US" sz="1600" kern="1200" dirty="0"/>
            <a:t>,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tabulky</a:t>
          </a:r>
          <a:r>
            <a:rPr lang="en-US" sz="1600" kern="1200" dirty="0"/>
            <a:t> se </a:t>
          </a:r>
          <a:r>
            <a:rPr lang="en-US" sz="1600" kern="1200" dirty="0" err="1"/>
            <a:t>podařilo</a:t>
          </a:r>
          <a:r>
            <a:rPr lang="en-US" sz="1600" kern="1200" dirty="0"/>
            <a:t> </a:t>
          </a:r>
          <a:r>
            <a:rPr lang="en-US" sz="1600" kern="1200" dirty="0" err="1"/>
            <a:t>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 ze 7 </a:t>
          </a:r>
          <a:r>
            <a:rPr lang="en-US" sz="1600" kern="1200" dirty="0" err="1"/>
            <a:t>seznamů</a:t>
          </a:r>
          <a:r>
            <a:rPr lang="en-US" sz="1600" kern="1200" dirty="0"/>
            <a:t> a </a:t>
          </a:r>
          <a:r>
            <a:rPr lang="en-US" sz="1600" kern="1200" dirty="0" err="1"/>
            <a:t>výsledků</a:t>
          </a:r>
          <a:r>
            <a:rPr lang="en-US" sz="1600" kern="1200" dirty="0"/>
            <a:t> </a:t>
          </a:r>
          <a:r>
            <a:rPr lang="en-US" sz="1600" kern="1200" dirty="0" err="1"/>
            <a:t>senzitivity</a:t>
          </a:r>
          <a:endParaRPr lang="en-US" sz="1600" kern="1200" dirty="0"/>
        </a:p>
      </dsp:txBody>
      <dsp:txXfrm>
        <a:off x="2631467" y="3417758"/>
        <a:ext cx="2626332" cy="2258972"/>
      </dsp:txXfrm>
    </dsp:sp>
    <dsp:sp modelId="{013EB5F2-82EA-AD42-A833-EE696FFFD751}">
      <dsp:nvSpPr>
        <dsp:cNvPr id="0" name=""/>
        <dsp:cNvSpPr/>
      </dsp:nvSpPr>
      <dsp:spPr>
        <a:xfrm>
          <a:off x="5257800" y="3417758"/>
          <a:ext cx="2626332" cy="22589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</a:t>
          </a:r>
          <a:r>
            <a:rPr lang="en-US" sz="1600" kern="1200" dirty="0" err="1"/>
            <a:t>rezistence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doxacel</a:t>
          </a:r>
          <a:r>
            <a:rPr lang="en-US" sz="1600" kern="1200" dirty="0"/>
            <a:t> – </a:t>
          </a:r>
          <a:r>
            <a:rPr lang="en-US" sz="1600" kern="1200" dirty="0" err="1"/>
            <a:t>podařilo</a:t>
          </a:r>
          <a:r>
            <a:rPr lang="en-US" sz="1600" kern="1200" dirty="0"/>
            <a:t> se </a:t>
          </a:r>
          <a:r>
            <a:rPr lang="en-US" sz="1600" kern="1200" dirty="0" err="1"/>
            <a:t>zreprodukovat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31 z 50 </a:t>
          </a:r>
          <a:r>
            <a:rPr lang="en-US" sz="1600" kern="1200" dirty="0" err="1"/>
            <a:t>genů</a:t>
          </a:r>
          <a:r>
            <a:rPr lang="en-US" sz="1600" kern="1200" dirty="0"/>
            <a:t> </a:t>
          </a:r>
          <a:r>
            <a:rPr lang="en-US" sz="1600" kern="1200" dirty="0" err="1"/>
            <a:t>publikovaných</a:t>
          </a:r>
          <a:r>
            <a:rPr lang="en-US" sz="1600" kern="1200" dirty="0"/>
            <a:t> v </a:t>
          </a:r>
          <a:r>
            <a:rPr lang="en-US" sz="1600" kern="1200" dirty="0" err="1"/>
            <a:t>článku</a:t>
          </a:r>
          <a:r>
            <a:rPr lang="en-US" sz="1600" kern="1200" dirty="0"/>
            <a:t>, </a:t>
          </a:r>
          <a:r>
            <a:rPr lang="en-US" sz="1600" kern="1200" dirty="0" err="1"/>
            <a:t>ostatních</a:t>
          </a:r>
          <a:r>
            <a:rPr lang="en-US" sz="1600" kern="1200" dirty="0"/>
            <a:t> 19 </a:t>
          </a:r>
          <a:r>
            <a:rPr lang="en-US" sz="1600" kern="1200" dirty="0" err="1"/>
            <a:t>bylo</a:t>
          </a:r>
          <a:r>
            <a:rPr lang="en-US" sz="1600" kern="1200" dirty="0"/>
            <a:t> </a:t>
          </a:r>
          <a:r>
            <a:rPr lang="en-US" sz="1600" kern="1200" dirty="0" err="1"/>
            <a:t>zřejmě</a:t>
          </a:r>
          <a:r>
            <a:rPr lang="en-US" sz="1600" kern="1200" dirty="0"/>
            <a:t> </a:t>
          </a:r>
          <a:r>
            <a:rPr lang="en-US" sz="1600" kern="1200" dirty="0" err="1"/>
            <a:t>přidáno</a:t>
          </a:r>
          <a:r>
            <a:rPr lang="en-US" sz="1600" kern="1200" dirty="0"/>
            <a:t> </a:t>
          </a:r>
          <a:r>
            <a:rPr lang="en-US" sz="1600" kern="1200" dirty="0" err="1"/>
            <a:t>ručně</a:t>
          </a:r>
          <a:r>
            <a:rPr lang="en-US" sz="1600" kern="1200" dirty="0"/>
            <a:t> “aby </a:t>
          </a:r>
          <a:r>
            <a:rPr lang="en-US" sz="1600" kern="1200" dirty="0" err="1"/>
            <a:t>byla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úspěšná</a:t>
          </a:r>
          <a:r>
            <a:rPr lang="en-US" sz="1600" kern="1200" dirty="0"/>
            <a:t>”</a:t>
          </a:r>
        </a:p>
      </dsp:txBody>
      <dsp:txXfrm>
        <a:off x="5257800" y="3417758"/>
        <a:ext cx="2626332" cy="2258972"/>
      </dsp:txXfrm>
    </dsp:sp>
    <dsp:sp modelId="{B0137E98-C1E7-BA4E-AB5F-9807D6DAEC99}">
      <dsp:nvSpPr>
        <dsp:cNvPr id="0" name=""/>
        <dsp:cNvSpPr/>
      </dsp:nvSpPr>
      <dsp:spPr>
        <a:xfrm>
          <a:off x="7884132" y="3417758"/>
          <a:ext cx="2626332" cy="2258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Autorský</a:t>
          </a:r>
          <a:r>
            <a:rPr lang="en-US" sz="1600" kern="1200" dirty="0"/>
            <a:t> SW (</a:t>
          </a:r>
          <a:r>
            <a:rPr lang="en-US" sz="1600" kern="1200" dirty="0" err="1"/>
            <a:t>algoritmus</a:t>
          </a:r>
          <a:r>
            <a:rPr lang="en-US" sz="1600" kern="1200" dirty="0"/>
            <a:t>), </a:t>
          </a:r>
          <a:r>
            <a:rPr lang="en-US" sz="1600" kern="1200" dirty="0" err="1"/>
            <a:t>který</a:t>
          </a:r>
          <a:r>
            <a:rPr lang="en-US" sz="1600" kern="1200" dirty="0"/>
            <a:t> </a:t>
          </a:r>
          <a:r>
            <a:rPr lang="en-US" sz="1600" kern="1200" dirty="0" err="1"/>
            <a:t>Potti</a:t>
          </a:r>
          <a:r>
            <a:rPr lang="en-US" sz="1600" kern="1200" dirty="0"/>
            <a:t> </a:t>
          </a:r>
          <a:r>
            <a:rPr lang="en-US" sz="1600" kern="1200" dirty="0" err="1"/>
            <a:t>používá</a:t>
          </a:r>
          <a:r>
            <a:rPr lang="en-US" sz="1600" kern="1200" dirty="0"/>
            <a:t>, </a:t>
          </a:r>
          <a:r>
            <a:rPr lang="en-US" sz="1600" kern="1200" dirty="0" err="1"/>
            <a:t>pracuje</a:t>
          </a:r>
          <a:r>
            <a:rPr lang="en-US" sz="1600" kern="1200" dirty="0"/>
            <a:t> s </a:t>
          </a:r>
          <a:r>
            <a:rPr lang="en-US" sz="1600" kern="1200" dirty="0" err="1"/>
            <a:t>validačními</a:t>
          </a:r>
          <a:r>
            <a:rPr lang="en-US" sz="1600" kern="1200" dirty="0"/>
            <a:t> a </a:t>
          </a:r>
          <a:r>
            <a:rPr lang="en-US" sz="1600" kern="1200" dirty="0" err="1"/>
            <a:t>testovacími</a:t>
          </a:r>
          <a:r>
            <a:rPr lang="en-US" sz="1600" kern="1200" dirty="0"/>
            <a:t> </a:t>
          </a:r>
          <a:r>
            <a:rPr lang="en-US" sz="1600" kern="1200" dirty="0" err="1"/>
            <a:t>daty</a:t>
          </a:r>
          <a:r>
            <a:rPr lang="en-US" sz="1600" kern="1200" dirty="0"/>
            <a:t> </a:t>
          </a:r>
          <a:r>
            <a:rPr lang="en-US" sz="1600" kern="1200" dirty="0" err="1"/>
            <a:t>společně</a:t>
          </a:r>
          <a:r>
            <a:rPr lang="en-US" sz="1600" kern="1200" dirty="0"/>
            <a:t>.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této</a:t>
          </a:r>
          <a:r>
            <a:rPr lang="en-US" sz="1600" kern="1200" dirty="0"/>
            <a:t> </a:t>
          </a:r>
          <a:r>
            <a:rPr lang="en-US" sz="1600" kern="1200" dirty="0" err="1"/>
            <a:t>chyby</a:t>
          </a:r>
          <a:r>
            <a:rPr lang="en-US" sz="1600" kern="1200" dirty="0"/>
            <a:t> </a:t>
          </a:r>
          <a:r>
            <a:rPr lang="en-US" sz="1600" kern="1200" dirty="0" err="1"/>
            <a:t>jsou</a:t>
          </a:r>
          <a:r>
            <a:rPr lang="en-US" sz="1600" kern="1200" dirty="0"/>
            <a:t> </a:t>
          </a:r>
          <a:r>
            <a:rPr lang="en-US" sz="1600" kern="1200" dirty="0" err="1"/>
            <a:t>výsledky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klasifikátorů</a:t>
          </a:r>
          <a:r>
            <a:rPr lang="en-US" sz="1600" kern="1200" dirty="0"/>
            <a:t> </a:t>
          </a:r>
          <a:r>
            <a:rPr lang="en-US" sz="1600" kern="1200" dirty="0" err="1"/>
            <a:t>špatné</a:t>
          </a:r>
          <a:r>
            <a:rPr lang="en-US" sz="1600" kern="1200" dirty="0"/>
            <a:t> –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validačních</a:t>
          </a:r>
          <a:r>
            <a:rPr lang="en-US" sz="1600" kern="1200" dirty="0"/>
            <a:t> </a:t>
          </a:r>
          <a:r>
            <a:rPr lang="en-US" sz="1600" kern="1200" dirty="0" err="1"/>
            <a:t>datech</a:t>
          </a:r>
          <a:r>
            <a:rPr lang="en-US" sz="1600" kern="1200" dirty="0"/>
            <a:t> </a:t>
          </a:r>
          <a:r>
            <a:rPr lang="en-US" sz="1600" kern="1200" dirty="0" err="1"/>
            <a:t>téměř</a:t>
          </a:r>
          <a:r>
            <a:rPr lang="en-US" sz="1600" kern="1200" dirty="0"/>
            <a:t> </a:t>
          </a:r>
          <a:r>
            <a:rPr lang="en-US" sz="1600" kern="1200" dirty="0" err="1"/>
            <a:t>rovné</a:t>
          </a:r>
          <a:r>
            <a:rPr lang="en-US" sz="1600" kern="1200" dirty="0"/>
            <a:t> </a:t>
          </a:r>
          <a:r>
            <a:rPr lang="en-US" sz="1600" kern="1200" dirty="0" err="1"/>
            <a:t>náhodě</a:t>
          </a:r>
          <a:r>
            <a:rPr lang="en-US" sz="1600" kern="1200" dirty="0"/>
            <a:t>.</a:t>
          </a:r>
        </a:p>
      </dsp:txBody>
      <dsp:txXfrm>
        <a:off x="7884132" y="3417758"/>
        <a:ext cx="2626332" cy="2258972"/>
      </dsp:txXfrm>
    </dsp:sp>
    <dsp:sp modelId="{2AF6E490-D811-F146-ACE4-68E47C0E55CA}">
      <dsp:nvSpPr>
        <dsp:cNvPr id="0" name=""/>
        <dsp:cNvSpPr/>
      </dsp:nvSpPr>
      <dsp:spPr>
        <a:xfrm rot="10800000">
          <a:off x="0" y="0"/>
          <a:ext cx="10515600" cy="25485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2007 – Coombes a </a:t>
          </a:r>
          <a:r>
            <a:rPr lang="en-US" sz="2400" b="1" kern="1200" dirty="0" err="1"/>
            <a:t>kol</a:t>
          </a:r>
          <a:r>
            <a:rPr lang="en-US" sz="2400" b="1" kern="1200" dirty="0"/>
            <a:t>.</a:t>
          </a:r>
          <a:r>
            <a:rPr lang="en-US" sz="2400" kern="1200" dirty="0"/>
            <a:t> </a:t>
          </a:r>
          <a:r>
            <a:rPr lang="en-US" sz="2400" kern="1200" dirty="0" err="1"/>
            <a:t>publikují</a:t>
          </a:r>
          <a:r>
            <a:rPr lang="en-US" sz="2400" kern="1200" dirty="0"/>
            <a:t> v Nature Medicine </a:t>
          </a:r>
          <a:r>
            <a:rPr lang="en-US" sz="2400" kern="1200" dirty="0" err="1"/>
            <a:t>dopis</a:t>
          </a:r>
          <a:r>
            <a:rPr lang="en-US" sz="2400" kern="1200" dirty="0"/>
            <a:t> </a:t>
          </a:r>
          <a:r>
            <a:rPr lang="en-US" sz="2400" kern="1200" dirty="0" err="1"/>
            <a:t>zpochybňující</a:t>
          </a:r>
          <a:r>
            <a:rPr lang="en-US" sz="2400" kern="1200" dirty="0"/>
            <a:t> </a:t>
          </a:r>
          <a:r>
            <a:rPr lang="en-US" sz="2400" kern="1200" dirty="0" err="1"/>
            <a:t>Pottiho</a:t>
          </a:r>
          <a:r>
            <a:rPr lang="en-US" sz="2400" kern="1200" dirty="0"/>
            <a:t> </a:t>
          </a:r>
          <a:r>
            <a:rPr lang="en-US" sz="2400" kern="1200" dirty="0" err="1"/>
            <a:t>výzkum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i="1" kern="1200" dirty="0"/>
            <a:t>Coombes, Wang, </a:t>
          </a:r>
          <a:r>
            <a:rPr lang="en-US" sz="2400" i="1" kern="1200" dirty="0" err="1"/>
            <a:t>Baggerly</a:t>
          </a:r>
          <a:r>
            <a:rPr lang="en-US" sz="2400" i="1" kern="1200" dirty="0"/>
            <a:t>. Microarrays: retracing steps, Nature Medicine, 2007</a:t>
          </a:r>
          <a:r>
            <a:rPr lang="en-US" sz="2400" kern="1200" dirty="0"/>
            <a:t>)</a:t>
          </a:r>
        </a:p>
      </dsp:txBody>
      <dsp:txXfrm rot="10800000">
        <a:off x="0" y="0"/>
        <a:ext cx="10515600" cy="1655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8E3D1-A5D9-2144-BF78-DBA900878C4F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Mezitím</a:t>
          </a:r>
          <a:r>
            <a:rPr lang="en-US" sz="1900" kern="1200" dirty="0"/>
            <a:t> </a:t>
          </a:r>
          <a:r>
            <a:rPr lang="en-US" sz="1900" kern="1200" dirty="0" err="1"/>
            <a:t>vycházejí</a:t>
          </a:r>
          <a:r>
            <a:rPr lang="en-US" sz="1900" kern="1200" dirty="0"/>
            <a:t> </a:t>
          </a:r>
          <a:r>
            <a:rPr lang="en-US" sz="1900" kern="1200" dirty="0" err="1"/>
            <a:t>další</a:t>
          </a:r>
          <a:r>
            <a:rPr lang="en-US" sz="1900" kern="1200" dirty="0"/>
            <a:t> </a:t>
          </a:r>
          <a:r>
            <a:rPr lang="en-US" sz="1900" kern="1200" dirty="0" err="1"/>
            <a:t>články</a:t>
          </a:r>
          <a:r>
            <a:rPr lang="en-US" sz="1900" kern="1200" dirty="0"/>
            <a:t>:</a:t>
          </a:r>
          <a:r>
            <a:rPr lang="en-US" sz="1900" kern="1200" dirty="0">
              <a:latin typeface="Calibri Light" panose="020F0302020204030204"/>
            </a:rPr>
            <a:t>  </a:t>
          </a:r>
          <a:endParaRPr lang="en-US" sz="1900" kern="1200" dirty="0"/>
        </a:p>
      </dsp:txBody>
      <dsp:txXfrm>
        <a:off x="167769" y="777"/>
        <a:ext cx="2941935" cy="1765161"/>
      </dsp:txXfrm>
    </dsp:sp>
    <dsp:sp modelId="{481F6F5F-2779-0440-B368-A3829DDA669E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Blood (2006), NEJM (2006), JCO (2007), Lancet Oncology (2007), JAMA (2008), PLOS (2008), PNAS (2008), Clin Can Res (2009)</a:t>
          </a:r>
        </a:p>
      </dsp:txBody>
      <dsp:txXfrm>
        <a:off x="3403898" y="777"/>
        <a:ext cx="2941935" cy="1765161"/>
      </dsp:txXfrm>
    </dsp:sp>
    <dsp:sp modelId="{E4DF4CEF-8297-5849-B821-62636F53B276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 </a:t>
          </a:r>
          <a:r>
            <a:rPr lang="en-US" sz="1900" kern="1200" dirty="0" err="1"/>
            <a:t>roce</a:t>
          </a:r>
          <a:r>
            <a:rPr lang="en-US" sz="1900" kern="1200" dirty="0"/>
            <a:t> 2009 </a:t>
          </a:r>
          <a:r>
            <a:rPr lang="en-US" sz="1900" kern="1200" dirty="0" err="1"/>
            <a:t>již</a:t>
          </a:r>
          <a:r>
            <a:rPr lang="en-US" sz="1900" b="1" kern="1200" dirty="0"/>
            <a:t> 212 </a:t>
          </a:r>
          <a:r>
            <a:rPr lang="en-US" sz="1900" b="1" kern="1200" dirty="0" err="1"/>
            <a:t>citací</a:t>
          </a:r>
          <a:r>
            <a:rPr lang="en-US" sz="1900" b="1" kern="1200" dirty="0"/>
            <a:t>, </a:t>
          </a:r>
          <a:r>
            <a:rPr lang="en-US" sz="1900" b="1" kern="1200" dirty="0" err="1"/>
            <a:t>několik</a:t>
          </a:r>
          <a:r>
            <a:rPr lang="en-US" sz="1900" b="1" kern="1200" dirty="0"/>
            <a:t> </a:t>
          </a:r>
          <a:r>
            <a:rPr lang="en-US" sz="1900" b="1" u="sng" kern="1200" dirty="0" err="1"/>
            <a:t>klinických</a:t>
          </a:r>
          <a:r>
            <a:rPr lang="en-US" sz="1900" b="1" u="sng" kern="1200" dirty="0"/>
            <a:t> </a:t>
          </a:r>
          <a:r>
            <a:rPr lang="en-US" sz="1900" b="1" u="sng" kern="1200" dirty="0" err="1"/>
            <a:t>studií</a:t>
          </a:r>
          <a:r>
            <a:rPr lang="en-US" sz="1900" b="1" kern="1200" dirty="0"/>
            <a:t>, </a:t>
          </a:r>
          <a:r>
            <a:rPr lang="en-US" sz="1900" b="1" kern="1200" dirty="0" err="1"/>
            <a:t>stovky</a:t>
          </a:r>
          <a:r>
            <a:rPr lang="en-US" sz="1900" b="1" kern="1200" dirty="0">
              <a:latin typeface="Calibri Light" panose="020F0302020204030204"/>
            </a:rPr>
            <a:t> </a:t>
          </a:r>
          <a:r>
            <a:rPr lang="en-US" sz="1900" b="1" kern="1200" dirty="0"/>
            <a:t> </a:t>
          </a:r>
          <a:r>
            <a:rPr lang="en-US" sz="1900" b="1" kern="1200" dirty="0" err="1"/>
            <a:t>léčených</a:t>
          </a:r>
          <a:r>
            <a:rPr lang="en-US" sz="1900" b="1" kern="1200" dirty="0"/>
            <a:t> </a:t>
          </a:r>
          <a:r>
            <a:rPr lang="en-US" sz="1900" b="1" kern="1200" dirty="0" err="1"/>
            <a:t>pacientů</a:t>
          </a:r>
          <a:endParaRPr lang="en-US" sz="1900" kern="1200" dirty="0" err="1"/>
        </a:p>
      </dsp:txBody>
      <dsp:txXfrm>
        <a:off x="167769" y="2060132"/>
        <a:ext cx="2941935" cy="1765161"/>
      </dsp:txXfrm>
    </dsp:sp>
    <dsp:sp modelId="{3E7A5DDB-F139-9E4C-BF38-0C68A3A7FAAB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 Light" panose="020F0302020204030204"/>
            </a:rPr>
            <a:t>Nature Medicine </a:t>
          </a:r>
          <a:r>
            <a:rPr lang="en-US" sz="1900" b="1" kern="1200" dirty="0" err="1">
              <a:latin typeface="Calibri Light" panose="020F0302020204030204"/>
            </a:rPr>
            <a:t>odmítá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publikovat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další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odpovědi</a:t>
          </a:r>
          <a:endParaRPr lang="en-US" sz="1900" b="1" kern="1200" dirty="0"/>
        </a:p>
      </dsp:txBody>
      <dsp:txXfrm>
        <a:off x="3403898" y="2060132"/>
        <a:ext cx="2941935" cy="1765161"/>
      </dsp:txXfrm>
    </dsp:sp>
    <dsp:sp modelId="{78B5A050-BC71-446C-8293-31406CFB890F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 Light" panose="020F0302020204030204"/>
            </a:rPr>
            <a:t>Coombes a Baggerly </a:t>
          </a:r>
          <a:r>
            <a:rPr lang="en-US" sz="1900" b="1" kern="1200" dirty="0" err="1">
              <a:latin typeface="Calibri Light" panose="020F0302020204030204"/>
            </a:rPr>
            <a:t>tedy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publikují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své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nálezy</a:t>
          </a:r>
          <a:r>
            <a:rPr lang="en-US" sz="1900" b="1" kern="1200" dirty="0">
              <a:latin typeface="Calibri Light" panose="020F0302020204030204"/>
            </a:rPr>
            <a:t> v </a:t>
          </a:r>
          <a:r>
            <a:rPr lang="en-US" sz="1900" b="1" kern="1200" dirty="0" err="1">
              <a:latin typeface="Calibri Light" panose="020F0302020204030204"/>
            </a:rPr>
            <a:t>statistickém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1" kern="1200" dirty="0" err="1">
              <a:latin typeface="Calibri Light" panose="020F0302020204030204"/>
            </a:rPr>
            <a:t>časopise</a:t>
          </a:r>
          <a:r>
            <a:rPr lang="en-US" sz="1900" b="1" kern="1200" dirty="0">
              <a:latin typeface="Calibri Light" panose="020F0302020204030204"/>
            </a:rPr>
            <a:t> </a:t>
          </a:r>
          <a:r>
            <a:rPr lang="en-US" sz="1900" b="0" i="1" kern="1200" dirty="0"/>
            <a:t>Annals of Applied Statistics</a:t>
          </a:r>
          <a:r>
            <a:rPr lang="en-US" sz="1900" b="0" kern="1200" dirty="0"/>
            <a:t>, </a:t>
          </a:r>
          <a:r>
            <a:rPr lang="en-US" sz="1900" b="1" kern="1200" dirty="0"/>
            <a:t>2009</a:t>
          </a:r>
          <a:r>
            <a:rPr lang="en-US" sz="1900" b="0" kern="1200" dirty="0"/>
            <a:t> 3(4):1309-1334.</a:t>
          </a:r>
          <a:r>
            <a:rPr lang="en-US" sz="1900" b="0" kern="1200" dirty="0">
              <a:latin typeface="Calibri Light" panose="020F0302020204030204"/>
            </a:rPr>
            <a:t> </a:t>
          </a:r>
          <a:endParaRPr lang="en-US" sz="1900" b="0" kern="1200" dirty="0"/>
        </a:p>
      </dsp:txBody>
      <dsp:txXfrm>
        <a:off x="1785834" y="4119487"/>
        <a:ext cx="2941935" cy="1765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A717-705F-BB40-BE19-6FEE5E839D7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C458-8746-934D-9A96-E9D067EA12B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Červenec 2010 </a:t>
          </a:r>
          <a:r>
            <a:rPr lang="cs-CZ" sz="2000" kern="1200" dirty="0"/>
            <a:t>– ředitel </a:t>
          </a:r>
          <a:r>
            <a:rPr lang="cs-CZ" sz="2000" kern="1200" dirty="0" err="1"/>
            <a:t>National</a:t>
          </a:r>
          <a:r>
            <a:rPr lang="cs-CZ" sz="2000" kern="1200" dirty="0"/>
            <a:t> </a:t>
          </a:r>
          <a:r>
            <a:rPr lang="cs-CZ" sz="2000" kern="1200" dirty="0" err="1"/>
            <a:t>Cancer</a:t>
          </a:r>
          <a:r>
            <a:rPr lang="cs-CZ" sz="2000" kern="1200" dirty="0"/>
            <a:t> Institute (NCI) Harold </a:t>
          </a:r>
          <a:r>
            <a:rPr lang="cs-CZ" sz="2000" kern="1200" dirty="0" err="1"/>
            <a:t>Varmus</a:t>
          </a:r>
          <a:r>
            <a:rPr lang="cs-CZ" sz="2000" kern="1200" dirty="0"/>
            <a:t> obdržel </a:t>
          </a:r>
          <a:r>
            <a:rPr lang="cs-CZ" sz="2000" b="1" kern="1200" dirty="0"/>
            <a:t>dopis</a:t>
          </a:r>
          <a:r>
            <a:rPr lang="cs-CZ" sz="2000" kern="1200" dirty="0"/>
            <a:t> od více než </a:t>
          </a:r>
          <a:r>
            <a:rPr lang="cs-CZ" sz="2000" b="1" kern="1200" dirty="0"/>
            <a:t>30 statistiků </a:t>
          </a:r>
          <a:r>
            <a:rPr lang="cs-CZ" sz="2000" kern="1200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sz="2000" kern="1200" dirty="0" err="1"/>
            <a:t>Duke</a:t>
          </a:r>
          <a:r>
            <a:rPr lang="cs-CZ" sz="2000" kern="1200" dirty="0"/>
            <a:t> University k predikci odpovědi na chemoterapii.</a:t>
          </a:r>
          <a:endParaRPr lang="en-US" sz="2000" kern="1200" dirty="0"/>
        </a:p>
      </dsp:txBody>
      <dsp:txXfrm>
        <a:off x="585701" y="1066737"/>
        <a:ext cx="4337991" cy="2693452"/>
      </dsp:txXfrm>
    </dsp:sp>
    <dsp:sp modelId="{27FB091C-A68A-A946-BE3D-2290BC5D11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9B16-3743-B34C-BBEB-F90338CAA89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 důsledku vznikla komise Institutu medicíny (IOM), cílem které bylo sepsání doporučení pro vývoj testů z </a:t>
          </a:r>
          <a:r>
            <a:rPr lang="cs-CZ" sz="2000" kern="1200" dirty="0" err="1"/>
            <a:t>omicsových</a:t>
          </a:r>
          <a:r>
            <a:rPr lang="cs-CZ" sz="2000" kern="1200" dirty="0"/>
            <a:t> studií</a:t>
          </a:r>
          <a:endParaRPr lang="en-US" sz="2000" kern="1200" dirty="0"/>
        </a:p>
      </dsp:txBody>
      <dsp:txXfrm>
        <a:off x="6092527" y="1066737"/>
        <a:ext cx="4337991" cy="2693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E9A7-75C6-46E2-B15F-EA433A0D872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5D5C-70F5-4CDE-8EFA-5AFB007361E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8BA4-577F-48C2-BA42-D1EFC30F62AD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Testy na bázi </a:t>
          </a:r>
          <a:r>
            <a:rPr lang="cs-CZ" sz="1700" kern="1200" dirty="0" err="1"/>
            <a:t>omics</a:t>
          </a:r>
          <a:r>
            <a:rPr lang="cs-CZ" sz="1700" kern="1200" dirty="0"/>
            <a:t> a ve skutečnosti všechny klinické laboratorní testy podléhají </a:t>
          </a:r>
          <a:r>
            <a:rPr lang="cs-CZ" sz="1700" b="1" kern="1200" dirty="0"/>
            <a:t>odlišnému regulačnímu rámci </a:t>
          </a:r>
          <a:r>
            <a:rPr lang="cs-CZ" sz="1700" kern="1200" dirty="0"/>
            <a:t>než léky</a:t>
          </a:r>
          <a:endParaRPr lang="en-US" sz="1700" kern="1200" dirty="0"/>
        </a:p>
      </dsp:txBody>
      <dsp:txXfrm>
        <a:off x="1941716" y="718"/>
        <a:ext cx="4571887" cy="1681139"/>
      </dsp:txXfrm>
    </dsp:sp>
    <dsp:sp modelId="{0F315B1E-2201-42CD-B43A-FE5A98FBDB1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9839-023E-4F76-BD6E-C7A34E19764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5EF28-6280-42A9-98A4-AE48C25C0EA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Absence jasného biologického zdůvodněn</a:t>
          </a:r>
          <a:r>
            <a:rPr lang="cs-CZ" sz="1700" kern="1200"/>
            <a:t>í na rozdíl od většiny ostatních klinických laboratorních testů založených na jediném analytu</a:t>
          </a:r>
          <a:endParaRPr lang="en-US" sz="1700" kern="1200"/>
        </a:p>
      </dsp:txBody>
      <dsp:txXfrm>
        <a:off x="1941716" y="2102143"/>
        <a:ext cx="4571887" cy="1681139"/>
      </dsp:txXfrm>
    </dsp:sp>
    <dsp:sp modelId="{36660DF1-79CF-463A-8C4E-BECD03F7BD2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9F78-9F04-4751-8EF9-D64AFAABDFE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430-DD51-41C6-B092-5848905715E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Složitost</a:t>
          </a:r>
          <a:r>
            <a:rPr lang="cs-CZ" sz="1700" kern="1200"/>
            <a:t> omicsového výzkumu ztěžuje </a:t>
          </a:r>
          <a:r>
            <a:rPr lang="cs-CZ" sz="1700" b="1" kern="1200"/>
            <a:t>sdílení komplexních datových souborů a výpočetních modelů</a:t>
          </a:r>
          <a:r>
            <a:rPr lang="cs-CZ" sz="1700" kern="1200"/>
            <a:t>, což omezuje schopnost ostatních vědců replikovat a ověřovat zjištění a závěry těchto studií</a:t>
          </a:r>
          <a:endParaRPr lang="en-US" sz="17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2:22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2719 626 24575,'-25'0'0,"-5"0"0,-45 0 0,5 0 0,-66 0-1131,16 0 1131,38 0 0,-3 0 0,13 0 0,0 0 0,-9 0 0,-4 0 0,-24 0 0,-1 0 0,24 0 0,0 0 0,-22 0 0,3 0 0,32 0 0,7 0 0,-29 0 277,-11 23-277,27 33 0,-22 25 0,10 1 0,-5 16 0,37-4 0,-5-16 854,9 33-854,3 8 0,5-17 0,7 31 0,13-54 0,5 20 0,-4-15 0,10 38 0,-4-14 0,5 20 0,7 26 0,-6 6 0,12 26 0,-5 0 0,7 3 0,0 26 0,0 9 0,0 29 0,0-3 0,9 73 0,18-23 0,13 63 0,15-40-735,3 37 735,9-16 0,-10-62 0,-17-119 0,5-1 0,1-8 0,1-2 0,43 121 0,-15-64 0,3-11 0,28 20 0,-45-90 0,4-6 0,11-14 0,-1-12 0,39 44 0,-31-74 0,2 1 0,-15 3 0,0-6 0,4-26 0,5-9 0,36 15 0,3-4 0,-24-5 0,1-9-702,28-5 1,0-7 701,-29 4 0,-4-7 0,-3-11 0,-1 0 0,6 0 0,1 0 0,-1 0 0,0 0 0,-6 0 0,2 0 0,11 0 0,1 0 0,-13 3 0,0-6 0,13-23 0,0-9 0,-12 18 0,-3-6 0,-11-18 0,0-6 0,33-5 0,-5 5-771,6-14 771,-10 12 0,-1-1 0,7-2-230,21-3 230,-13-27 0,0 24 0,-12-20 646,-12 8-646,-4-9 1375,-17-16-1375,7-1 850,0 0-850,-5-27 268,8-5-268,-7-26 0,0 3 0,20-64 0,-15 26 0,7-26 0,-33 52 0,-10 3 0,-10 26 0,-5-20 0,-2-3 0,-7-3 0,1-26 0,-7 0 0,-2-32 0,-7 23 0,0-20 0,0 29 0,0 26 0,0-50 0,-6 68 0,-10-68 0,-2 18 0,-22-8 0,4-47 0,-17 37 0,-20-78 0,15 67-273,6 47 1,-3 5 272,-11-2 0,0-10 0,-2 10 0,-7 43 0,-2-23 0,0 5 0,1 56 0,12 9 0,-5-1 0,2 18 0,3 6 0,-37-32 0,7 11 0,0 7 0,-20-16 0,30 39 0,0 0 0,-32-33 0,36 50 0,-1 6 0,-42-32 0,23 40 0,-6 1 0,7-12 0,4 3-458,17 20 0,0 3 458,-28-14 0,8 2 0,8 15 0,18 0 0,-5 0 0,5 0 0,2 0 0,-41 0 0,24 0 0,-2 0 0,-31 0 0,44 9 0,-1 8 0,6 9 0,2 6 0,-2-3 0,2 6-164,-2 21 0,3-4 164,-48 9 0,49-6 0,1-2 0,-50 8 0,-12 46 0,15-25 0,4 25 0,-5 27 0,49-67 0,3 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24575,'37'0'0,"-6"14"0,53 9 0,-42 9 0,15-7 0,4 2-964,16 33 964,-32-34 0,3 1-525,24 16 1,-3 1 524,1 7 0,-12-17 0,10 4 0,-9-3-2134,23 21 2134,-20-13 0,9 6 0,-4-4 0,-6-7 0,-3 0 0,16 16 0,3 4 0,-20-18 0,1 1 0,-5-1 0,4 9 0,-1-1 0,18 8 0,-1 2 0,-17-4 0,0 1 0,10 1 0,-1-1 0,-16-3 0,1 1 0,20 12 0,0 1 0,-15-8 0,-3-1-481,-10-7 1,0 1 480,14 11 0,-3-1 0,-19-14 0,-3 1 0,13 12 0,1 1 0,-1-5 0,0 0 0,1 6 0,-1-2 0,-5-11 0,-2-1 0,0 3 0,-1 1 0,0-4 0,0-1 0,-4 0 0,0-1 0,4 6 0,1-1 0,-7-9 0,0-1 3,0 9 1,1-1-4,-1-7 0,1 0 0,5 8 0,0 2 0,-9-5 0,1-1 0,13 8 0,0 1 0,-13-5 0,-2 1 0,6 2 0,0-1 0,-2-1 0,-2-1 0,-2 1 0,0-1 0,4-3 0,1-1 0,-6 3 0,1-1 0,3-1 0,0-1 0,-3 4 0,0 1 0,-1-6 0,0-1 0,5 6 0,-1-1 0,11 29 0,-12-34 0,1 1 0,11 31 0,-15-33 0,-1 1 0,13 34 0,1-2 0,9-1 0,-17-10 0,16 13 0,-23-24 0,0 0 0,17 19 0,-13-21 0,-1 1 0,2 11 921,6 1-921,-6 7 0,-1-18 2130,8 18-2130,-15-17 1152,5-3-1152,-8-3 712,7-6-712,-5 8 186,6 1-186,-2-10 0,-4 8 0,4-17 0,-6 17 0,-1-17 0,8 16 0,-6-15 0,6 7 0,-8-10 0,-1-7 0,0 5 0,-1-13 0,2 14 0,-2-14 0,-5 6 0,3-8 0,-3 8 0,-1-6 0,6 13 0,-6-5 0,8 21 0,0-10 0,0 10 0,0-4 0,-7-8 0,5 8 0,-5-10 0,0 9 0,-2-6 0,0 6 0,-5-16 0,12 5 0,-13-13 0,6 6 0,0-7 0,-6-1 0,6-1 0,-7 1 0,0 0 0,0 7 0,0-11 0,0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5:21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5043,'67'-25,"6"-8,-38 8,16-10,-8 9,6-7,7-5,-1 1,11-19,-1 7,-5-8,7-1,0-1,-10 12,10-9,-13 9,3-10,10-1,-10 11,9-9,-14 19,2-7,-10 1,5 7,-5-6,-1 15,6-5,-6 6,-1-1,8-5,-17 14,17-15,-17 16,7-15,15 0,-18-1,17 0,-23 4,10 3,-8-6,8-1,-10 1,10-1,-8 1,19-12,-18 10,18-10,-18 3,16 4,-15-3,6-2,-9 8,1-6,-2 15,1-5,-1 5,-7-6,6-1,-6 1,8 6,-8-5,6 6,-6-8,8 1,-1-1,0 7,1-5,-1 6,7-14,-5 5,-3 2,-1 2,-5 12,0-13,6 5,-13 1,12-5,-13 12,14-12,-14 12,13-5,-12 0,13 4,-13-4,5-1,-8 7,9-14,-7 14,14-14,-15 14,15-14,-13 6,12-7,-12 7,5-6,0 6,-5 0,6-5,-1-9,2 3,0-11,-1 14,-8 8,0-5,7 5,-4-8,4 1,-6-1,7 0,-6 1,13-1,-12-8,5 6,-7-7,7 10,-6-1,6 0,-1 1,-4-1,5 1,-1-1,-4 1,4-1,1 1,-6-1,6 0,-8 1,1-1,0 1,-1 7,0-6,0 6,7-6,-5-1,3 8,-5 1,-1 8,-6-1,5 1,-12-1,12 1,-12 0,11 0,-10 0,-38 36,11-7,-43 33,23-5,1-7,-9 17,7-8,1 0,-6-1,17-13,0 2,4-1,6-1,-8 0,7 1,-4-1,4 1,-7-1,1 0,-1 1,0 8,7-7,-6 8,5-1,-6-6,6 6,-4-8,13-9,-13 7,13-7,-13 9,13-1,-6 1,7-1,-7-7,5 6,-4-13,7 5,0-1,1-5,-1 6,0-8,7 0,-5 8,5-6,-15 14,7-14,-7 13,8-5,-8 0,5 6,-5-6,1 8,4-1,-5 0,0 1,6-1,-6 0,0 1,6-8,-6 5,-6 9,9 6,-9-4,12-2,-5-14,4 7,-5 0,8 0,-10 10,7-8,-6 8,1-10,6 1,-13-1,12 9,-12-6,11 6,-10-9,11 10,-5-8,-1 8,7-17,-13 5,13-5,-6 7,0 1,6-8,-5 5,7-5,-1 0,1-3,0 1,-14 9,9 2,-10 6,8-15,4 5,-12-4,12 6,-12 1,13-1,-13-6,5 4,1-4,-6 6,12 0,-12 1,12-1,-12 1,6-1,-8 1,1-1,6 0,-6 10,-3-6,-1 6,-7 0,10-7,-1 6,-8-7,6 8,-6-6,8 5,2-9,-15 1,18-9,-8-1,22-8,6-12,1-28,7 6,0-28,0 24,7-7,2-1,7-9,1-1,0-10,8 0,2 0,-1 0,7 1,-8 8,1-7,4 16,-12-6,5 8,0 1,-6-1,6 0,-7 1,-1 7,0-6,-1 14,2-14,-2 14,9-7,-6 1,5 5,-8-5,1 0,0 5,0-12,-1 12,1-5,0 0,-1 6,1-6,-1 8,1-1,-1-7,1 6,7-20,-7 18,7-18,-14 20,6-14,-5 6,6 0,1-6,-1 6,0 0,0-5,0 5,1-8,-1 1,1-1,0 1,-1 7,0-6,-1 14,2-14,-2 14,1-6,0 0,-1 5,1-5,0 0,-1 6,1-6,5 1,-4 5,5-4,-13 5,4 1,-4 6,5-11,0 10,1-10,-1 5,0 0,-5 0,11 0,-10-1,12 1,-7-1,0 1,0 0,0-1,1 1,-1-8,1 6,-1-6,8 0,-6 5,14-12,-6 12,-1-5,7-1,-14 7,13-14,-5 13,7-13,-7 13,5-12,-5 5,7-1,1-4,-8 4,6 0,-6-4,8 4,-1 0,0-4,-6 4,4 0,-11-4,11 11,-4-12,-2 13,7-12,-14 12,13-12,-5 12,0-13,6 5,-13 1,19-12,-11 11,13-6,-15 9,-1 7,-7-8,7 7,-5-7,4 8,1 0,-5-7,5 5,-7-5,6 7,-5 1,6-2,-8 2,8-1,-6 0,6 1,-8-1,0 1,8-1,-6 0,6 0,-8 1,14-8,-10 6,10-5,-14 6,0 1,0 6,1-5,-1 5,0 0,0-11,0 16,-6-16,4 11,-4-7,6 7,1-5,-8 6,12-1,-9-5,4 5,5-6,-16-1,16 7,-11-4,6 10,0-17,0 16,0-16,0 11,0-6,0 6,0-5,0 5,0-6,-6 0,5 6,-5-5,6 5,0-6,-1 0,1 1,-1-1,1 7,-1-6,2 5,-8-6,6 0,-6 0,7 0,0 0,-1 0,-5 0,4 0,2-1,-4 1,9 0,-12 6,8-12,-2 11,2-12,-2 8,1-1,-7 1,5-1,-5 1,1 0,4-1,-5 1,1-1,4 0,-4 1,6 5,-1-5,-5 48,-2-26,-6 36,0-24,0 3,0 0,0 5,0 4,0 1,0 6,0-8,0-1,0 9,0-6,0 6,0-8,0-1,0 1,0-1,0 0,0 1,0-1,0-7,0 5,0-5,0 0,0 5,0-5,0 0,0 5,0-13,0 14,0-14,0 13,0-12,0 12,0-5,0 0,0 5,0-13,0 14,0-14,0 13,0-13,-7 14,5-7,-5 1,0 6,5-7,-5 18,0-8,5 8,-5-10,7 0,0-7,-7 19,5-7,-5 12,7-8,0-8,0-1,0 0,0 1,0 8,0-6,0 6,0-8,0 8,0-6,0 6,0-9,0 1,0-1,0 1,0-1,0 0,0 1,0-1,0 0,0 1,0-1,0 1,0-1,0 1,0-1,0 23,0-17,0 18,0-24,0 9,0-6,0 6,0-16,0 5,0-5,0 7,0 0,0 1,0-1,0 1,0-1,0 0,0 1,0 8,0-7,0 7,0-8,0-1,0 1,0-1,0 0,0 7,0-5,0 5,0-15,0 7,0-14,0 13,0-13,0 6,0-8,0 8,0-6,0 6,0 0,0-6,0 6,0 0,0-6,0 5,0-6,0 6,0-5,0 6,0 0,0-6,0 6,0 0,0-6,0 5,0 1,0-6,0 6,0-8,0 8,0-6,0 6,0-8,0 1,0 5,0-4,0 4,0-6,0 1,0 5,0 3,0 0,0-1,0-8,0 0,0 6,0 4,0-2,0 0,0-8,0 0,0 7,0-6,0 6,0-7,0-1,0 7,0-5,0 4,0-5,7-1,-6 7,5-4,-6 4,0-6,0-1,-12 1,-5-6,-5-3,-7-5,12 0,-12 0,12 0,-5 0,1 0,4 0,-5 0,0 0,6 0,-6 0,8 0,-1 0,-5 0,-4 0,1 0,1 0,0 0,6 0,-14 0,14 0,-6 0,0 0,6 0,-6 0,0 0,5 0,-4 0,6 0,1 0,-7 0,5 0,-5 0,7 0,0 0,-7 0,5 0,-4 0,5 0,1 0,-6 0,4 0,-5 0,7 0,0 0,-15 0,11 0,-10 0,6 0,6 0,-6 0,0 0,5 0,-12 0,12 0,-5 0,8 0,-8 0,6 0,-6 0,0 0,5 0,-12 0,12 0,-12 0,13 0,-14 0,14 0,-14 0,13 0,-12 0,12 0,-12 0,13 0,-14 0,6 0,0 0,-6 0,6 0,-7 0,-1 0,0 0,1 0,-1 0,1 0,-1 0,0 0,-8 0,6 0,-7 0,-4 0,0 0,-2 0,-3 0,16 0,-7 0,1 0,6 0,-16 0,16 0,-15 0,6 0,0 0,-6 0,6 0,0 0,-6 0,6 0,0 0,-6 0,15 7,-16-5,16 5,-6 0,-1-5,7 5,-6-7,-1 0,8 0,-17 0,-7 0,11 0,-18 0,30 0,-6 0,-1 0,7 0,-6 0,8 0,1 0,-1 0,1 0,-1 0,0 0,1 0,-1 0,0 0,8 0,-5 0,5 0,-8 0,8 0,-6 0,14 0,-14 0,14 0,-14 0,6 0,0 0,-5 0,12 0,-5 0,0 0,6 0,-6 0,8 0,0 0,-6 0,11-12,23-18,7-3,32-13,-10 13,33-25,-27 19,-7 5,3-1,23-13,-14 12,0-2,-11 6,0 1,13-6,0 0,-15 8,0-1,4-5,2 0,9 2,1 0,-9-2,0 0,10-3,2 1,-9 5,0-1,8-4,0 0,-7 6,0 0,5 1,0-2,-4-4,-2 0,1 4,-1 0,-4-5,1 2,-4 9,-1 1,38-34,-6 19,6-18,-16 19,0 0,-22 8,-3 13,-16-5,-2 8,-8 7,0 2,-42 32,-20 14,-15 15,15-16,-8 5,2-1,-11 10,3-2,6-1,-1 0,-11 7,2 0,15-13,1 0,-6 5,1 0,6-6,5-3,-16 19,8-13,28-24,1-7,15-20,56-63,-18 24,5-4,5 0,7-5,0 0,-2 0,1-1,1 0,7-2,2 1,0-2,1-5,1-1,0 2,3 3,0 1,-1 2,-9 8,-2 1,2 0,2-3,1 0,-3 2,8-6,-2 0,10-14,-2 2,-20 20,-2 2,0-1,-3 4,5 2,-2 4,-20 19,-1 6,-31 48,-16 18,-9-1,-6 6,-5-1,-3 1,-9 7,-2 1,-1 8,-1 0,17-24,-2 1,3-3,-7 9,2 0,-11 15,3-5,-7 6,24-22,2-2,-11 7,10-7,16-29,32-27,15-32,10-2,6-5,3-12,4-3,16-8,2-3,-20 16,-1-2,2 0,4-3,2 0,-3 2,7-14,0 1,-10 15,3-1,-3 2,1-6,-1 1,13-8,-2 0,-12 8,-3 3,-7 11,-2 3,13-16,-4 20,-19 14,-3 13,-13 9,-11 47,-37 17,11 0,-5 6,-11 3,-3-1,6-6,1 1,-7 16,0-1,9-23,-1-2,-1 8,1-1,1-4,3-5,-13 16,10-6,16-32,14-11,3-8,29-72,23-13,-15-2,3-8,11-1,3-4,-19 21,0-2,1-1,8-7,3-1,-1 0,-5 1,0 1,0 3,-1 10,-1 2,0 0,16-32,-3 5,-12 25,-1 1,7-10,-2 2,-10 15,-4 4,15-19,-14 18,-10 26,0 8,-18 115,-9-45,-4 5,0 14,-2 10,-3-6,-13 10,-2-2,10-16,1 3,0-4,-11 17,2-3,3 3,1-1,0-2,3-5,10-23,1-2,1 0,0-4,-1-1,6-5,3-28,7-63,29-18,-16 5,1-5,17-6,2 1,-10 12,0-1,9-24,3 1,-8 22,1-1,7-24,1 0,-8 25,-1 3,0-7,-1 2,13-26,-8 4,-5 30,-10 5,0 27,-2 2,-6 8,-2 69,-6 25,2-6,-4 6,-7 2,-2-1,4-13,-1 0,-7 9,-3 1,1-10,1-1,4 1,0-2,-5 1,2-4,3 16,-4-14,14-25,-5-16,7-3,0-108,21-4,-5 3,3-8,5 4,3 4,0 19,0 0,-4-17,1 1,2 23,0 2,-2-12,-1 0,-2 18,0 1,0-4,-2 3,1-14,7 4,-18 23,4 17,-11 3,-5 121,-9-21,1 8,0 6,0-26,0-2,0 7,-1 2,0-1,2 1,3 1,1-1,-4-8,1-2,7-12,1-1,-8 36,2-32,6-4,-6-27,7-2,-6-14,4-47,-13-17,9 8,1-5,0-11,-1 1,-4 9,2-1,6-22,1-1,-3 17,-1 1,0-21,0 1,4 19,-1 1,-3-13,0 3,5-23,0 20,0 5,0 39,0-14,0 21,0 82,0 23,0 1,0 8,0-1,0 2,0 6,0-1,0-20,0 0,0 8,0-2,0-23,0-2,0 8,0-1,0-14,0-3,0 27,0-23,0-20,0-11,0-8,0-96,0 32,0-32,0-7,0-8,0 28,0-2,-1 12,2 0,3-13,2-1,-1 5,2 2,3-1,2 1,3 3,0 1,-3 9,-1 1,4 1,0 0,-5 1,0 2,8-20,1-16,-2 39,0-6,-9 19,-1 1,0 7,-6 2,6 8,-2 98,-3-23,1 16,-1 8,-1-19,-2 0,1 8,0 2,0 11,0 3,0 1,0 2,0 6,0-1,0-13,0-2,0 5,0 0,0-5,0-1,0-6,0 0,0 5,0-1,0-14,0-3,0-3,0-1,0-7,0-2,0 37,0-12,0-11,0-10,0-5,0-7,0 1,0-3,0 1,0-8,0 8,0-10,0 1,0-1,0 9,0-6,0 7,0-10,-7 0,6 1,-6-1,7-7,-7 5,5-13,-5 12,7-12,0 5,-18-13,-1-2,-16-6,-6 0,-12 0,-24 0,19 0,-1 0,-39 0,15-5,0-1,-5 4,5-4,-1 1,29 4,0 2,-23-1,-3 0,13 0,2 0,0 0,1 0,0 0,2 0,10 0,1 0,0 0,1 0,-36 0,12 0,10 0,11 0,14 0,16 0,2 0,8 0,92 0,-30 0,19-4,6-1,16 3,-39-8,1 1,0 8,-1 0,1-7,-1-2,29 0,4-1,-29-4,-1 13,-20-6,-12 8,-6 0,-1 0,-77 0,-6 0,1 0,-6 0,1-1,0 2,-1 3,0 2,-9 4,1 4,20 0,1 3,-18 10,3 3,28-9,0 0,-23 7,-1-1,-21 4,3 6,37-18,20 5,11-16,14-7,10-36,25-5,34-37,-14 33,6 1,7-8,5-1,11-7,4-3,-20 16,1-2,-2 2,10-4,1-1,-10 6,3-2,-3 4,7-1,-1 3,11-7,0 1,-7 6,-3 3,-12 6,-4 1,25-17,-21 10,-14 13,-18 17,-1 1,-8 7,-64 0,-3 27,-8-11,-5 3,6 10,2 5,-10 11,1-2,14-14,-1 1,-21 20,1 1,23-18,1-1,-18 8,1 1,18-3,3-4,-31 8,27 1,19-26,16-1,69-49,14-5,-20 11,4 0,9-5,0 4,-13 10,0 1,16-9,3-1,-2 4,-1 2,-4-1,-2 2,-1 3,-1 1,34-13,-4 10,-21 8,-12-4,-21 13,-10-5,-8 7,1 0,-23 41,-4-17,-22 43,1-24,7-1,2-9,16-11,1-8,7 0,41-22,-7-4,45-24,-22-9,18-5,-5-9,0 0,-4 10,-13 6,-1 8,-17 9,3 2,-22 10,6 5,-8 2,0 7,-14 43,-12 1,-16 40,-10-9,2-11,8-2,3-19,9-3,7-16,2-2,7-8,0 1,32-8,-18 0,27-14,-27 6,8-6,-6 7,6-6,-8 4,0-4,-39 57,-26 0,12-4,-4 3,-9-5,-2-3,2-5,-2 0,-14 9,-5-2,0-7,-3-3,-15 4,-3-2,2 1,0-4,27-17,-1-4,0 1,-1 3,0 1,2-3,-11-1,0-3,-20 2,2 0,31-6,0 0,-23 5,-2-1,20-9,2 0,0 4,1 0,6 0,3-1,-34 7,3 0,23 5,2-7,10 8,9 0,2-1,3 6,13-5,-4-2,15-3,6-4,35-34,-5 9,38-36,-25 12,6 6,1-7,-7 1,-1 6,-3-6,-14 9,6 1,-8 7,0-6,-7 14,-1-14,-7 6,0 0,0-5,0 12,0-12,0 5,0 0,0-6,0 14,0-6,0-1,0 7,0-6,-6 8,-2-1,-7 1,0-8,1 6,-1-7,0 9,1 0,0-1,-1 1,1-1,0 7,0 2,-6 6,5 0,-5 0,6 0,0 0,-7 0,-1 6,-1 2,2 6,7 1,-8-1,6 1,-7 0,2-1,4 1,-12 0,5 0,0 0,-6 1,14-2,-14 2,14-2,-14 1,13 8,-5-7,7 6,1-8,-1 1,1-1,-1 0,0 8,1-6,-1 6,0-8,1 0,-1 0,7 0,-4 0,4 1,0-1,1 0,1 0,-2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6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24575,'20'0'0,"7"0"0,-3 0 0,7 0 0,20 9 0,-15 7 0,15 9 0,-11 0 0,-6 5 0,6-12 0,-8 12 0,-1-6 0,0 1 0,1 4 0,-1-4 0,0-8 0,1 11 0,-15-18 0,11 12 0,-18-7 0,12-1 0,-8 1 0,0-1 0,0-6 0,-6-8 0,-2-15 0,-6-9 0,7-16 0,3-3 0,7-9 0,0 0 0,0 1 0,1-1 0,-1 0 0,0 0 0,-1 9 0,-6-6 0,4 15 0,-13-6 0,6 16 0,-1 2 0,-4 7 0,4 1 0,-6 6 0,0 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24575,'37'0'0,"3"0"0,46 0 0,-26 8-664,8-4 0,0 4 664,-5 17-587,20-2 0,0 2 587,-14 14 0,-8-12 0,13 3 0,-10-4 0,18 10 0,-5 0 0,5 3-490,-15-10 0,-3 0 490,-13 3 0,1 1 0,24 6 0,1 1 0,-20-2 0,-2 0 0,3-6 0,3 2 0,23 18 0,-3 1 0,-34-19 0,-1-1 0,28 17 0,-2 2 0,-28-15 0,-2-1 0,11 7 0,2 1 0,0-1 0,-1 1 0,-6-2 0,1 1 0,4-1 0,-2 1 0,-7 4 0,-1 0 0,4-3 0,0-1-406,-4 3 0,-3 1 406,-3-5 0,-1-2 0,3 0 0,0 0 0,-7 0 0,-1 1 0,3 4 0,1-1 0,-4-2 0,-1 0 0,0 3 0,0 0 82,1-5 1,-1 0-83,20 39 0,-20-35 0,-2 1 0,12 33 0,-15-28 0,0-1 0,12 28 0,-12-28 0,-1 1 0,17 38 0,-16-38 0,0 2 0,1 5 0,-1 0 0,-3-5 0,0 1 156,8 4 1,0 0-157,-7 1 0,-2-1 0,5-5 0,-2 0 0,-3 6 0,0-1 0,4-6 0,-1-2 0,-2 3 0,-1-2 0,3-6 0,0 1 0,-4 3 0,0 2 0,19 39 0,0 0 0,0-2 0,-10 0 0,7-10 0,-15 10 0,6-13 0,-8 13 0,0-9 1136,0 9-1136,0-12 0,-1-2 0,0-8 0,-12-13 0,-2 1 0,4 9 421,-3-8 0,-2-2-421,-1 2 441,7 19-441,-9-19 0,0 18 883,7-18-883,-5 19 459,6-19-459,-1 8 55,-5-11-55,6 1 0,0 9 0,-6-6 0,6 6 0,0-10 0,-6 11 0,5-8 0,2 19 0,-7-19 0,6 8 0,0 0 0,-6 3 0,7 10 0,-1-1 0,-6 1 0,6 0 0,-8 0 0,0 0 0,0-21 0,0 0 0,0 19 0,0-19 0,0-3 0,0 4 0,0 7 0,0-11 0,0 1 0,0-1 0,0 1 0,0-1 0,0 1 0,0-9 0,0 6 0,0-6 0,0 9 0,0-1 0,0 1 0,0-1 0,0 1 0,0 10 0,0-8 0,0 18 0,-8-8 0,-2 1 0,-9 7 0,10-18 0,-8 9 0,8-12 0,-9 1 0,1-1 0,7 1 0,-5-10 0,6 7 0,0-15 0,-6 6 0,6 0 0,0-6 0,1 6 0,-6 6 0,10-2 0,-17 3 0,19-7 0,-12-8 0,12-1 0,-12 0 0,5 10 0,-1-7 0,-4 6 0,5-9 0,-7 1 0,7-1 0,2 0 0,0 1 0,5-1 0,-12 1 0,12-1 0,-11-7 0,4 5 0,1-5 0,-6 7 0,5 1 0,-8 8 0,1-6 0,0 6 0,0-8 0,0 8 0,-16 16 0,12-10 0,-12 9 0,10-24 0,4 0 0,-5 0 0,0 1 0,6-9 0,-12 7 0,12-14 0,-12 6 0,12 0 0,-13-4 0,13 4 0,-13-7 0,14 0 0,-14 0 0,6 0 0,0 0 0,-5-6 0,12 3 0,-12-10 0,12 4 0,-12 1 0,13-5 0,-14 5 0,13-7 0,-12 0 0,5 0 0,0 0 0,-6 7 0,6-6 0,-14 6 0,13-7 0,-11 0 0,19 0 0,-12 0 0,12 0 0,-5 0 0,8 0 0,-8 0 0,6 0 0,-7 0 0,9 0 0,0 0 0,-1 0 0,1 0 0,-8 0 0,6 0 0,-6 0 0,8 0 0,0 0 0,-1 0 0,1 0 0,0 0 0,0 0 0,0 0 0,-1 0 0,1 0 0,0 0 0,0 0 0,-1-6 0,1 4 0,0-10 0,6 4 0,-5 0 0,5-5 0,-6 11 0,6-11 0,-5 5 0,5 0 0,-6-4 0,0 4 0,-1-7 0,1 1 0,0 0 0,1 1 0,5-1 0,-4 0 0,10-1 0,-11 1 0,5 0 0,0-1 0,-4 1 0,4-1 0,0 1 0,-5 0 0,11-8 0,-10 5 0,4-5 0,0 8 0,-6-8 0,6 6 0,0-6 0,-6 0 0,6 6 0,-7-6 0,1 8 0,7 0 0,-6 0 0,11-1 0,-10 7 0,10-5 0,-4 5 0,-1 0 0,6-4 0,-6 4 0,1 0 0,5-4 0,-5 17 0,6 13 0,-7 7 0,-10 25 0,-2-8 0,-5 1 0,0-3 0,7-9 0,-6-7 0,8 6 0,7-14 0,-6 5 0,6-6 0,0-1 0,2 0 0,0-7 0,5-7 0,-5-7 0,6-6 0,0-1 0,0 1 0,6 0 0,-5-1 0,11 0 0,-10 0 0,9 0 0,-9 0 0,10 0 0,-10 1 0,10 5 0,-10-5 0,4 6 0,1-1 0,-6-4 0,12 10 0,-11-10 0,4 4 0,0 0 0,-4-4 0,10 10 0,-11-10 0,5 4 0,0 0 0,-4-4 0,10 10 0,-11-10 0,5 5 0,1 0 0,-6-5 0,12 10 0,-12-10 0,12 11 0,-6-11 0,6 11 0,1-5 0,-1 6 0,2 0 0,-1 0 0,0 0 0,0 0 0,0 0 0,0 0 0,0 0 0,1 0 0,-1 0 0,0 0 0,0 0 0,0 0 0,0 0 0,0 0 0,1 0 0,-1 0 0,0 0 0,8 0 0,-6 0 0,6 6 0,-8-4 0,0 4 0,0-6 0,0 0 0,0 0 0,8 0 0,-6 0 0,6 0 0,-8 6 0,1-4 0,-1 4 0,0-6 0,0 0 0,0 0 0,0 0 0,0 0 0,1 0 0,-1 0 0,-1 0 0,-5 0 0,-2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24575,'21'0'0,"21"8"0,-5 8 0,32 4 0,-13 13 0,-7-13 0,1 1 0,20 18 0,-16-18 0,0 0-1112,16 23 1112,-16-22 0,4 1-624,11 16 1,-1 0 623,-11-15 0,0 0 0,8 16 0,0 1 0,2-10 0,-2 0 0,-19 5 0,2 2 0,39 9 0,-1 0 0,-40-15 0,-1 1 0,36 19 0,-1 0 0,-33-18 0,-2 0 0,21 15 0,0 1 0,-17-12 0,-1-1 0,5 5 0,2 3 0,16 14 0,0 0-902,-19-18 1,2 2 901,2 4 0,5 5 0,-7-6 0,-13-11 0,-1 0 0,28 27 0,3 3 0,-11-10 0,-1-2 0,2 1 0,-1 0 0,0 4 0,-1-1 0,-7-14 0,0 0 0,9 15 0,-2-1 0,-13-17 0,2 1 0,23 23 0,-3-1-628,-31-25 0,-1-2 628,19 13 0,0 1 0,-12-3 0,-1-1 0,6-3 0,-1 1 0,-4 8 0,-1 1 0,-1-11 0,0 0 0,2 11 0,0 0-98,-2-11 1,0 0 97,-4 4 0,1 1 0,2 0 0,0-1 0,-8-4 0,0 0 0,9 10 0,1 1 0,-10-11 0,0 0 0,10 11 0,-1-1 0,-9-10 0,0 1 0,10 9 0,0 1 0,-9-10 0,-2-1 0,5 5 0,1 0 0,-2-6 0,0-1 0,-3 0 0,-1 1 0,4 4 0,-1 0 0,-3-4 0,-1 1 0,0 2 0,1 2 0,8 17 0,0-1 0,-6-16 0,-1 0 0,2 16 0,0-1 0,23 18 984,-17-3-984,7 1 0,1 1 0,-16-3 0,12-7 0,-15 5 0,6-19 1751,1 8-1751,-3-19 1468,-7 6-1468,5-6 1076,-5 0-1076,8 6 334,-2-15-334,-6 6 0,3-8 0,-3 8 0,5-7 0,-5 8 0,4-10 0,-6 1 0,1-1 0,4 0 0,-11 1 0,11-1 0,-12 0 0,13-6 0,-13 4 0,6-4 0,-7 6 0,13 14 0,-10-10 0,18 11 0,-20-15 0,6 0 0,0 1 0,-5 8 0,12-6 0,-4 15 0,9 4 0,-8 1 0,6 8 0,-6-10 0,0 0 0,6-1 0,-14 1 0,5-9 0,0 6 0,-6-16 0,7 16 0,-9-15 0,7 6 0,-5 1 0,5-8 0,-7 8 0,0-1 0,0-6 0,1 6 0,-1 0 0,0-6 0,8 29 0,-7-26 0,7 27 0,-7-22 0,0 10 0,-1-10 0,1 7 0,-1-15 0,0 6 0,1 1 0,-2-7 0,2 6 0,-1-9 0,-1 0 0,1 1 0,-1-9 0,0 7 0,-7-6 0,5-1 0,-4 7 0,-1-6 0,5-1 0,-4 7 0,-1-14 0,5 5 0,-11 1 0,10-6 0,-4 6 0,0 0 0,4-6 0,-4 6 0,0 0 0,12 8 0,-11-5 0,6 3 0,-3-14 0,-10 0 0,11 8 0,-5-6 0,1 6 0,3-8 0,-10 0 0,10 0 0,-4 0 0,0 1 0,-1 6 0,-1-4 0,-5 4 0,13 1 0,-6-6 0,0 14 0,5-14 0,-5 13 0,7-13 0,0 14 0,-7-14 0,6 14 0,-6-14 0,1 5 0,-3-6 0,0-1 0,-4 0 0,4-1 0,1-6 0,-6 5 0,12-4 0,-12 5 0,12 1 0,-11 0 0,4 0 0,-6 0 0,0-6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24575,'27'0'0,"-7"0"0,8 0 0,-11 0 0,12 0 0,-13 0 0,13 0 0,-13 0 0,14 0 0,-14 0 0,14 0 0,-14 14 0,6-11 0,1 11 0,-7-7 0,13-6 0,-19 12 0,18-12 0,-18 5 0,5 1 0,5 1 0,-10 0 0,12-1 0,-8 0 0,0-6 0,0 12 0,0-12 0,1 6 0,-1-1 0,0-4 0,0 4 0,-6-12 0,-3-2 0,-5-22 0,7 4 0,3-34 0,14 15 0,-4-18 0,5 12 0,-8-1 0,0 9 0,-1-6 0,0 15 0,1-6 0,-2 8 0,0 8 0,-6-5 0,4 19 0,-12-11 0,5 14 0,-6-1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983 168 24575,'-21'0'0,"-6"0"0,11 0 0,-14 0 0,6 0 0,-7 0 0,7 0 0,-6 0 0,14 0 0,-6 0 0,0 0 0,5 0 0,-13 0 0,14 0 0,-14 0 0,14 7 0,-14 1 0,6 14 0,0-5 0,-5 5 0,5 0 0,-8-4 0,8 11 0,-6-11 0,13 4 0,-13 1 0,13-7 0,-5 6 0,8-8 0,-8 0 0,6 1 0,0 0 0,3-1 0,5-6 0,-6 4 0,6-4 0,-5 0 0,5 4 0,-6-4 0,6 6 0,-5-6 0,-1 11 0,-2-10 0,1 12 0,2-7 0,12 0 0,-12 1 0,5-1 0,0 7 0,-5-4 0,11 4 0,-11 1 0,11-6 0,-5 6 0,0 0 0,5-6 0,-5 14 0,7-7 0,0 1 0,0 5 0,0-5 0,0 8 0,0-8 0,0 5 0,0-5 0,0 7 0,0 1 0,0-1 0,0 1 0,0-9 0,0 7 0,7 7 0,2-2 0,6 3 0,0-8 0,7-7 0,-5 1 0,13 6 0,-14-6 0,14 7 0,-5-7 0,6 6 0,0-12 0,1 11 0,-1-11 0,10 5 0,-8 0 0,8-5 0,-1 5 0,-6 0 0,16-4 0,-8 5 0,1-8 0,7 1 0,-17-1 0,17 1 0,-8 0 0,1-1 0,6 1 0,-6 0 0,0-1 0,6-6 0,-6 4 0,8-4 0,1 7 0,23 0 0,-27-7 0,25 5 0,-31-13 0,10 13 0,0-13 0,0 14 0,-10-15 0,8 7 0,-17-1 0,17-5 0,-7 5 0,-1-7 0,8 7 0,-16-5 0,15 6 0,-15-8 0,15 0 0,-15 0 0,15 0 0,-15 0 0,7 0 0,-1 0 0,-6 0 0,6 0 0,1 0 0,-8 0 0,17 0 0,-16 0 0,6-7 0,-9-2 0,1-7 0,13-14 0,-10 11 0,11-18 0,-15 12 0,-7 1 0,5-6 0,-11-3 0,12 0 0,-12-8 0,13 0 0,-13 7 0,6-15 0,0 6 0,-5-9 0,6 0 0,-8 10 0,-8-8 0,6 7 0,-13-9 0,5 0 0,-7 9 0,0-7 0,0 16 0,0-15 0,0 15 0,0-16 0,0 7 0,0 0 0,0-7 0,0 17 0,0-17 0,0 16 0,0-29 0,0 25 0,-7-16 0,-2 22 0,1 0 0,-7 1 0,7 7 0,-7-6 0,-1 6 0,1 0 0,-1-6 0,2 14 0,-2-14 0,2 14 0,-9-7 0,6 9 0,-5-2 0,0-6 0,6 6 0,-14-7 0,14 9 0,-14-2 0,6 1 0,-7-1 0,-1 0 0,0 7 0,-8-5 0,6 5 0,-21-8 0,20 8 0,-11-5 0,15 12 0,7-5 0,-6 7 0,6-7 0,-8 5 0,1-5 0,-1 0 0,-9 5 0,7-5 0,-6 7 0,-1-7 0,7 5 0,-6-6 0,8 8 0,0-7 0,1 5 0,-1-5 0,-9 7 0,8 0 0,-8 0 0,9 0 0,1 0 0,-1 0 0,0 0 0,0 0 0,1 0 0,-1 0 0,0 0 0,1 0 0,-1 0 0,0 0 0,1 0 0,-1 0 0,-14 0 0,19 0 0,-17 0 0,20 0 0,-7 0 0,7 0 0,-6 0 0,14 0 0,-14 0 0,13 0 0,-12 0 0,12 0 0,-5 0 0,8 0 0,0 6 0,-1 2 0,-7 0 0,6 5 0,-14-5 0,14 7 0,-14 0 0,14 0 0,-6-1 0,0-6 0,6 5 0,-6-6 0,7 1 0,1 5 0,0-12 0,6 12 0,-5-11 0,5 10 0,-6-10 0,6 10 0,-4-10 0,10 4 0,-4-6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9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24575,'14'14'0,"4"1"0,22 9 0,-5 9 0,28 15 0,-14 7-973,30 5 973,-8 8 0,-20-25 0,4 1-460,-5 0 0,0 0 460,-1-1 0,0-1 0,3 0 0,0 1 0,-8 0 0,1 1 0,8 0 0,4 2-1065,15 19 0,0 0 1065,-13-17 0,-1-1 0,6 9 0,0 2 0,-1-1 0,-2 0 0,-9-6 0,0 2 0,13 12 0,1 1-664,-7-1 0,-2-3 664,-12-17 0,0 2 0,-1 6 0,1 7 0,-1-5 0,4 1 0,-1 0 0,9 18 0,3 3 0,-15-24 0,1-1 0,-5-3 0,-4-3 0,0 0 0,22 23 0,0 2 0,-19-16 0,-1-1 0,12 3 0,1 2 0,-10 1 0,-1-1 0,9-2 0,0-2 0,-12-8 0,-1-1-153,1 6 1,1-1 152,3-3 0,-1 0 0,-7-1 0,-2 0 0,6 4 0,-1 0 0,-6-5 0,0 0 0,0 0 0,0-1 0,1 1 0,-1-1 0,1 0 0,-1 0 564,20 35-564,-2 7 0,0-10 0,-10-12 0,20 13 0,-20-13 0,9 3 0,-10 3 0,-3-16 0,12 8 0,-8 0 0,7-7 0,0 7 0,-8-10 0,8 11 0,-10-10 0,10 10 0,-7-1 0,7-7 0,-8 16 0,-11-23 0,1 0 0,13 24 0,-17-20 0,-1-1 0,12 13 0,-13 21 0,15-8 0,-15 8 0,6-11 0,2 12 0,-8-11 0,-7-26 0,1-1 0,3 29 0,10 8 0,-7-11 0,5-1 0,-7 1 0,0 0 0,7 0 0,-5-10 0,5 7 0,-9-18 0,2 18 0,-1-8 0,0 11 0,9-1 0,-6 1 0,6 0 1992,-8-1-1992,-6-20 0,1 1 0,6 28 0,-6-29 0,-1 0 0,6 20 0,-1-9 0,-8 7 1525,5-18-1525,-5 8 1107,-1-11-1107,-1-8 468,0 6-468,-7-15 0,7 15 0,-8-16 0,0 8 0,0-10 0,0 1 0,0-9 0,0 7 0,0-14 0,0 6 0,0-8 0,0 0 0,0 0 0,0 0 0,0 0 0,0 0 0,6 1 0,-4-1 0,4 0 0,-6 0 0,0 0 0,0 0 0,0 8 0,0-6 0,0 6 0,0-2 0,0-4 0,0 4 0,0-18 0,0 3 0,0-11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10:0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24575,'21'28'0,"6"1"0,-3 3 0,0-9 0,6 7 0,2-5 0,-4 15 0,4-4 0,-16 4 0,8 0 0,-7-14 0,14 13 0,-15-16 0,7 8 0,0 1 0,-7-9 0,6-1 0,-8-8 0,0 0 0,-6 0 0,-2 0 0,-6-12 0,6 2 0,2-16 0,14-4 0,1-1 0,2-12 0,4 11 0,-4-12 0,6 6 0,10-9 0,-6-8 0,5 5 0,-7-4 0,-2 8 0,-6 1 0,4-1 0,-12 8 0,5 2 0,-8 8 0,0-1 0,0 1 0,0 0 0,-6 6 0,-2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0 24575,'-17'0'0,"0"0"0,-10 0 0,7 0 0,-17 0 0,17 0 0,-17 0 0,-3 0 0,-2 0 0,-8 0 0,0 0 0,8 0 0,-19 0 0,19 0 0,-19 0 0,8 0 0,0 0 0,3 0 0,-1 0 0,10 0 0,-21 0 0,21 0 0,-9 0 0,11 0 0,0 0 0,9 0 0,-7 0 0,8 0 0,-1 0 0,3 0 0,-1 0 0,8 0 0,-7 0 0,0 0 0,7 8 0,-7-6 0,9 13 0,0-13 0,1 14 0,-1-14 0,0 13 0,1-14 0,-1 15 0,0-7 0,1 9 0,-1-8 0,8 5 0,-15-4 0,13 6 0,-15 2 0,9-2 0,0 1 0,8-1 0,-6 1 0,7-1 0,-9 1 0,8-1 0,-6 1 0,6-1 0,0 0 0,-6 1 0,14-1 0,-14 1 0,14-1 0,-13 1 0,13 0 0,-6 8 0,0-6 0,6 17 0,-6-17 0,8 16 0,-9-7 0,7 10 0,-6 0 0,8 0 0,0 0 0,0-1 0,0 1 0,0 0 0,0-1 0,0 12 0,0-8 0,0 7 0,0-10 0,8 28 0,3-21 0,8 21 0,1-17 0,0-8 0,0 7 0,44 36 0,-25-35 0,21 16 0,2-1 0,-11-14 0,-2-6 0,-1-2 0,-7-4 0,20-7 0,-20 5 0,20-14 0,-9 16 0,1-17 0,20 9 0,-17-10 0,20 1 0,-12-1 0,13 1 0,-11 0 0,24 1 0,-23-2 0,23-8 0,-23 6 0,22-17 0,19 18 0,-21-18 0,30 8 0,-50-10 0,10 0 0,-13 0 0,0 10 0,12-8 0,-9 8 0,9-10 0,0 10 0,-9-8 0,9 9 0,-12-11 0,12 0 0,-9 0 0,9 0 0,-12 0 0,0 0 0,-12 0 0,9 0 0,-19 0 0,19 0 0,-9 0 0,1 0 0,-3 0 0,0 0 0,-9-9 0,9-2 0,-11-17 0,16-3 0,-11-8 0,11 9 0,-16-7 0,-9 6 0,7 1 0,-16-7 0,16 7 0,-15-10 0,5 2 0,-7-2 0,-1 2 0,0-1 0,1 0 0,-1 0 0,0 0 0,-8 0 0,-2 0 0,-9 0 0,0 0 0,0 0 0,0-11 0,0 8 0,0-8 0,0 10 0,0 1 0,0 0 0,0 0 0,0 0 0,0 0 0,0 0 0,-8 10 0,-3-25 0,-8 20 0,0-13 0,-9 11 0,7 6 0,-7-9 0,9 10 0,-9-8 0,8 17 0,-17-17 0,17 17 0,-17-8 0,8 0 0,-10 6 0,0-15 0,9 17 0,-6-17 0,6 16 0,-9-16 0,0 15 0,0-15 0,0 7 0,0-1 0,-1-6 0,11 17 0,-19-9 0,16 1 0,-18 6 0,11-6 0,0 8 0,0 0 0,-11 0 0,8 9 0,-20-8 0,-8 16 0,2-16 0,-13 17 0,16-8 0,1 10 0,0 0 0,0 0 0,1 0 0,-2 0 0,2 0 0,-1 0 0,12 0 0,-10 0 0,21 0 0,-21-9 0,30 6 0,-16-6 0,18 9 0,1 0 0,2 0 0,0 0 0,7 0 0,-7 0 0,-1 0 0,16 0 0,-5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24575,'21'0'0,"33"0"0,16 9 0,-21-1 0,3 4-1510,5 2 0,0 5 1510,11 12 0,2 5 0,5 0 0,3 2-1235,7 4 0,0 3 1235,1 3 0,1-1 0,-23-17 0,2-2 0,-1 2 0,-4 7 0,-2 1 0,2-1 0,9-5 0,2-3 0,-2 3 0,-7 2 0,-1 3 0,0-1 0,1-2 0,0-1 0,-1 0 0,0 0 0,-1 0 0,-1 2 0,-1 5 0,-1 2 0,0-2 0,1-6 0,0-1 0,-4 1 0,7 17 0,0 1 0,-2-10 0,5 0 0,-6 2-389,0 16 0,-1 0 389,-4-17 0,3 1 0,-3-1 0,5 13 0,-5-2-578,-5-6 1,-2 0 577,-4 6 0,1 2 0,6 1 0,0 1 0,-2 11 0,0 0 0,2-12 0,1 2 0,3 17 0,-2-1 0,-12-23 0,0 0 0,11 15 0,-2 0 0,-17-19 0,0-2 287,9 1 1,0 1-288,-9 2 0,-1-1 0,4-6 0,0-2 0,-5 4 0,0-1 0,0-2 0,1-2 0,27 29 0,-9-3 0,-4-2 2274,-10-10-2274,-1-1 2232,0-4-2232,-8-6 1604,6 8-1604,-14-8 738,7 6-738,-1-7 0,-5 10 0,6 0 0,0-1 0,-6 1 0,15 10 0,-15-8 0,15 8 0,-15-10 0,12-10 0,-12 8 0,10-17 0,-10 16 0,11-15 0,-12 6 0,20 15 0,-10-9 0,13 19 0,-7-13 0,1 0 0,-1-1 0,1 1 0,10 12 0,-7-9 0,8 18 0,-1-16 0,-6 15 0,5-16 0,4 20 0,-11-22 0,11 22 0,-14-22 0,2 8 0,0-1 0,-2-6 0,-6 6 0,4-18 0,-6 7 0,-1-8 0,8 10 0,-8-10 0,9 8 0,-8-8 0,6 10 0,-6-10 0,0 8 0,5-7 0,9 13 0,-11-12 0,16 10 0,-21-20 0,9 6 0,-8-8 0,4-1 0,-4 0 0,6 1 0,-6-1 0,4 1 0,-12-8 0,12 5 0,-12-5 0,5 0 0,-6 5 0,-2-13 0,1 6 0,0-1 0,-7-5 0,5 6 0,-11-8 0,4 1 0,0-1 0,-4 0 0,4 0 0,-6 0 0,0 0 0,0 0 0,6 0 0,-4 0 0,4 0 0,1 0 0,-6 0 0,12 0 0,-5 8 0,0-6 0,5 6 0,-4 0 0,-1-6 0,5 6 0,-11-8 0,10 0 0,-10-6 0,4-1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1269 16 24575,'-28'0'0,"11"0"0,-19 0 0,20 0 0,-13 0 0,12 0 0,-21 0 0,12 0 0,-7 0 0,3 0 0,-3 0 0,0 0 0,-8-7 0,10 5 0,-1-5 0,1 7 0,-1 0 0,0 0 0,1 0 0,-1 0 0,0 0 0,1 0 0,-1 0 0,8 0 0,-5 0 0,5 0 0,-8 0 0,0 0 0,1 0 0,-1 0 0,8 0 0,-5 0 0,5 7 0,-14 1 0,12 7 0,-2-1 0,13-6 0,1 5 0,0-5 0,-1 0 0,1 4 0,0-4 0,-1 6 0,1 0 0,6 1 0,-5-1 0,5 0 0,0 0 0,-5 0 0,5 0 0,0 0 0,2 1 0,-1 6 0,5 3 0,-5 8 0,7-1 0,0 1 0,0-1 0,0 0 0,0 1 0,0-1 0,0 1 0,0-1 0,0 0 0,0 1 0,0-1 0,7 1 0,2 13 0,6-11 0,1 12 0,0-15 0,-1 0 0,1 1 0,-1-1 0,8 0 0,-6-7 0,5 6 0,0-7 0,-5 1 0,13 5 0,-7-12 0,2 13 0,4-13 0,-4 13 0,6-13 0,1 13 0,-1-13 0,0 6 0,1-1 0,-1-4 0,1 4 0,8-5 0,-6-1 0,29 8 0,-17-6 0,10-2 0,-7-8 0,-15-8 0,16 0 0,-17 0 0,8 0 0,-1 0 0,-6 0 0,15 0 0,-16 0 0,17 0 0,-17 0 0,8-7 0,-10-2 0,0-7 0,-7 1 0,5-1 0,-12 2 0,4-1 0,-7 0 0,1 1 0,6-1 0,-5 0 0,7-7 0,-9 5 0,2-12 0,-1 5 0,0-8 0,1 1 0,-1 7 0,-6-6 0,4 6 0,-5-22 0,1 11 0,5-10 0,-12 4 0,5 7 0,-7-6 0,0 8 0,0 1 0,7-1 0,-6 1 0,6-1 0,-7 1 0,0-1 0,0 8 0,0-5 0,0 5 0,0-8 0,0 8 0,0-5 0,0 12 0,0-12 0,0 12 0,0-12 0,0 12 0,-6-5 0,-2 8 0,-7-8 0,0 6 0,-6-13 0,5 13 0,-5-5 0,7 7 0,-1 0 0,1-1 0,0 1 0,-1 0 0,-7-1 0,6 0 0,-6 6 0,8-3 0,-1 10 0,1-11 0,0 12 0,0-6 0,-1 7 0,2 0 0,-1 0 0,0 0 0,0 0 0,0 0 0,6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14 24575,'-5'-8'0,"-3"2"0,-14 6 0,6 0 0,-14 0 0,6 0 0,-7 0 0,-1 0 0,1 0 0,-1 0 0,1 0 0,7 0 0,-6 0 0,6 0 0,0 0 0,-5 0 0,5 0 0,-7 0 0,0 0 0,8 7 0,-6 8 0,12 1 0,-12 7 0,12-9 0,-12 9 0,12-7 0,-5 5 0,8-6 0,0-1 0,-1 8 0,0-6 0,7 5 0,-5-6 0,4 6 0,1-5 0,-6 6 0,13 0 0,-6-6 0,7 14 0,-7-7 0,6 9 0,-6-1 0,7 0 0,0 1 0,0-1 0,0 1 0,0-1 0,0 0 0,0 9 0,0-6 0,0 6 0,0-9 0,6 15 0,3-11 0,7 19 0,0-20 0,1 6 0,-2-16 0,7 5 0,2-5 0,0 7 0,6 1 0,-6-1 0,8 0 0,-1 1 0,0-8 0,1 6 0,-1-13 0,1 13 0,8-12 0,-7 5 0,7-7 0,1 0 0,-7 0 0,6 0 0,0 1 0,-6-1 0,6 0 0,0-7 0,-6 5 0,6-13 0,-8 6 0,-1-7 0,1 0 0,-1 0 0,9 0 0,8 0 0,5 0 0,-6 0 0,2 0 0,-15 0 0,15 0 0,-15 0 0,15 0 0,-15-7 0,6-2 0,-8-7 0,8 0 0,-7 0 0,7 0 0,-8 0 0,-1 0 0,0-7 0,0 5 0,-7-4 0,6 6 0,-7-6 0,1 5 0,5-5 0,-12 0 0,5 5 0,-7-13 0,0 14 0,0-14 0,0 14 0,0-14 0,0 6 0,0 0 0,1-20 0,-8 17 0,-1-11 0,-1 9 0,-4 5 0,5-8 0,-7 8 0,0-5 0,0 5 0,0-8 0,0 8 0,0-6 0,0 6 0,0 0 0,0-5 0,0 5 0,-6 0 0,4-6 0,-11 14 0,5-14 0,-7 14 0,0-6 0,-7 0 0,6 6 0,-6-7 0,8 9 0,-8-8 0,5 6 0,-12-7 0,13 9 0,-14-2 0,13-6 0,-5 5 0,7-5 0,-13 1 0,10 4 0,-18-5 0,19 8 0,-5-1 0,8 0 0,-8 8 0,6-6 0,-6 5 0,0 0 0,5 1 0,-12 0 0,13 6 0,-14-6 0,14 7 0,-14 0 0,14 0 0,-6 0 0,0 0 0,6-7 0,-6 6 0,0-6 0,5 7 0,-5 0 0,8 0 0,-8 0 0,6 0 0,-6 0 0,0 0 0,6 0 0,-21 0 0,12 0 0,-5 0 0,0 0 0,6 0 0,0 0 0,-6 0 0,7 0 0,-1 0 0,2 0 0,0 0 0,6 0 0,-14 0 0,14 0 0,-14 0 0,13 0 0,-12 0 0,5 0 0,6 0 0,4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0 650 24575,'21'0'0,"-5"0"0,13 0 0,4 0 0,-7 6 0,12 3 0,-14 12 0,7-3 0,-7 4 0,6-7 0,-14-7 0,6 13 0,-7-17 0,-1 10 0,-6-8 0,5-5 0,-12 0 0,5-9 0,1-13 0,2-3 0,7-17 0,0 7 0,1-6 0,-1-1 0,0-1 0,1-1 0,0-6 0,-8 15 0,5-7 0,-4 1 0,6 6 0,0-7 0,-1 17 0,-7-5 0,5 13 0,-4-14 0,-1 14 0,5-6 0,-5 7 0,0 1 0,4 7 0,-5-5 0,7 4 0,-7-5 0,6 5 0,-12-5 0,12 12 0,-12-12 0,11 5 0,-10 0 0,4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1302 161 24575,'-11'-7'0,"2"1"0,-18 6 0,3 0 0,-8 0 0,0 0 0,-9 0 0,8 0 0,-17 0 0,16 0 0,-15 0 0,6 0 0,0 0 0,-17 0 0,14 8 0,-16 9 0,10 10 0,0-1 0,9 6 0,-6-6 0,15-1 0,-7 6 0,10-14 0,-1 13 0,0-13 0,1 6 0,7-8 0,-6 8 0,6-7 0,-14 13 0,5-4 0,-5-2 0,14-1 0,2-7 0,0 0 0,5-1 0,2 1 0,2-7 0,11 5 0,-4-6 0,6 6 0,0 1 0,0-1 0,0 1 0,0 0 0,0 0 0,0 0 0,0 8 0,0 2 0,0 0 0,0 5 0,6-13 0,3 14 0,6-6 0,0-1 0,-1-1 0,1 0 0,0-6 0,0 14 0,7-13 0,-5 5 0,13 0 0,-7-5 0,9 13 0,-1-13 0,1 6 0,-1-1 0,0-4 0,1 4 0,-1-6 0,1 0 0,-1 0 0,1-1 0,-1 1 0,1 0 0,-1-1 0,0 1 0,1 0 0,-1-1 0,1 1 0,-1 0 0,10 0 0,-7 0 0,6 1 0,-9-2 0,10 2 0,-8-2 0,8 2 0,13-2 0,-16-6 0,16 5 0,-23-12 0,1 12 0,-1-13 0,1 6 0,-1-7 0,0 7 0,1-5 0,-1 5 0,1-7 0,-1 0 0,0 0 0,10 8 0,-7-6 0,6 5 0,-8-7 0,8 0 0,-6 0 0,6 0 0,-9 0 0,1 0 0,-8 0 0,5 0 0,-13 0 0,14-7 0,-14-1 0,20-21 0,-18 3 0,18-12 0,-18 7 0,11 6 0,-11-14 0,12 12 0,-12-13 0,5 8 0,-7 0 0,-1 1 0,1-1 0,-1 8 0,1-6 0,-1 6 0,-7-7 0,6 7 0,-13-6 0,5 14 0,-6-14 0,0 6 0,0-8 0,0 1 0,0-1 0,0 0 0,0 1 0,0-1 0,0 0 0,0-8 0,0 6 0,0-7 0,0 9 0,0 1 0,0-10 0,0-7 0,0 4 0,-7-2 0,6 22 0,-14-6 0,14 14 0,-13-6 0,5 0 0,-5 6 0,5-6 0,-4 7 0,-2 0 0,-1 1 0,-7-9 0,8 7 0,-7-7 0,6 8 0,-14 0 0,6-1 0,0 1 0,-6-1 0,6 1 0,0 0 0,-6-1 0,6 1 0,0 6 0,-5-5 0,5 12 0,0-11 0,-6 11 0,6-4 0,-8 6 0,1 0 0,-1 0 0,-13 0 0,9 0 0,-10 0 0,15 0 0,-1 0 0,-8 0 0,6 0 0,-16 0 0,7 7 0,0 2 0,-6 1 0,15 4 0,-7-6 0,9 8 0,1-7 0,7-2 0,2-1 0,7-5 0,1 6 0,0-1 0,6 1 0,3 6 0,5-5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24575,'14'21'0,"15"13"0,29 34 0,-9-17-1158,-3 0 0,1 1 1158,16 11 0,-11-20 0,2 2 0,-11 0 0,0 1 0,9-1 0,3 1 0,1 3 0,0 3-698,3 11 1,1-1 697,8-9 0,-1 1-650,-8 15 1,1-1 649,9-14 0,-2 0 0,-13 13 0,0 0 0,16-12 0,-5-1 0,-29-6 0,0 0-570,29 16 0,3-3 570,-28-22 0,0 0 0,17 23 0,3 1 0,-5-18 0,-3 0 0,-12 2 0,-1 0 0,7 2 0,2-1 0,-6-5 0,0 1 0,2 3 0,-1 0 48,-1-5 0,-1-1-48,0-1 0,-2 1 0,-3-2 0,-1 2 0,0 4 0,2 0 0,3-4 0,-2 1 0,-6 3 0,-1 0 0,10 1 0,0 2 0,-2 7 0,-1-1 0,-1-10 0,1 1 0,13 27 0,-1-1 113,5 7-113,-14-25 0,6 6 0,-8-6 0,11 23 0,3-10 0,5 3 0,-9-10 0,-3-1 0,-6-6 0,4 1 0,7 0 0,5 3 0,-6-5 0,-12-6 0,-1 0 0,12 2 0,7 3 0,-7-3 0,-13-2 0,-1-1 0,24 18 0,6 3 0,6 5 0,-1 0 0,-13-8 0,1-1 0,-9-15 0,3 2 0,-6-3 0,-7 2 0,-5-2 941,2-4 1,-2-1-942,24 29 0,3 10 0,-15-23 0,-7 9 1306,-15-22-1306,8-11 0,16 10 0,11 6 0,-20-14 0,0 3 228,-3 4 0,0 0-228,4-1 0,0 0 0,-3 1 0,-1-1 0,4-4 0,-2 0 0,-6 4 0,-1-1 0,37 22 0,-8 16 0,-1-6 0,10 0 0,-18-5 0,-13-31 0,0-2 0,11 24 0,-14-17 0,0-1 0,21 20 0,-6 17 0,4-18 0,-6 7 0,-1-11 0,7 2 1557,-17-4-1557,7 1 175,-11-10-175,0 6 0,-1-15 0,2 14 564,-2-14-564,1 15 0,-1-15 0,1 6 0,-2-8 0,1-8 0,-1 6 0,1-6 0,13 21 0,-10-10 0,10 11 0,-13-15 0,-1 0 0,0 1 0,1-1 0,8 2 0,-7-1 0,7 0 0,-8-1 0,-1 1 0,0-1 0,1 1 0,0 8 0,0-7 0,1 7 0,-2-8 0,0-1 0,2 9 0,-8-6 0,6 6 0,-7-8 0,7-1 0,1 1 0,-1-1 0,-6 0 0,4 1 0,-4-1 0,6 0 0,16 16 0,-2-10 0,4 3 0,-8-9 0,-10-7 0,-7 0 0,5 5 0,-5-12 0,0 5 0,5-6 0,-5-1 0,7 0 0,1 1 0,-9-1 0,16 1 0,-21-1 0,21 1 0,-16-8 0,1 5 0,-2-12 0,-8 12 0,0-12 0,0 6 0,1-7 0,-1 6 0,0-4 0,0 10 0,0-11 0,0 5 0,-1 0 0,1-4 0,-6 4 0,-2-6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0 965 24575,'20'0'0,"-5"0"0,22 0 0,-19 0 0,20 0 0,-5 0 0,-7 0 0,12 0 0,-5 0 0,-7 0 0,12 0 0,-14 0 0,7 0 0,-7 0 0,6 0 0,-14 0 0,5 0 0,1 0 0,-6 0 0,6 0 0,-8 0 0,0 0 0,1 0 0,-8-6 0,0-2 0,-7-5 0,0-9 0,0-11 0,7-1 0,2-15 0,7 6 0,2-19 0,0 8 0,-1-8 0,0 10 0,1 0 0,-1 1 0,0-1 0,-8 0 0,7 0 0,-7 10 0,7 1 0,0 9 0,-8 1 0,6-1 0,-12 8 0,11 2 0,-11 8 0,4-1 0,-6 7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24575,'54'0'0,"17"0"0,18 0-846,-32 0 0,1 0 846,0 0 0,1 0 0,5 0 0,3 0 0,3-1 0,2 2-894,3 7 1,-1 5 893,1 2 0,-2 4 0,0 7 0,-1 5 0,4 7 0,-1 5 0,-6 1 0,0 3-799,9 1 0,0 3 799,1 6 0,-3 3 0,-10-2 0,1 1 0,-11-17 0,2-1 0,-3 3 0,7 25 0,-2-1-608,4-19 0,-1 0 608,-11 17 0,-2-1 0,-3-25 0,1 1 0,14 35 0,-1 1 0,-14-29 0,-1-1 0,12 23 0,0-1 0,-15-25 0,-2-1 0,-2 8 0,0 1 0,7-3 0,0-1 0,-9-2 0,-1 1 0,6 6 0,1-2 0,-2-9 0,0 1-4,-4 8 1,0-1 3,3-7 0,-1-2 0,-7 4 0,-1 1 0,4-1 0,0-1 0,-4-2 0,-1 0 0,0 2 0,0 0 0,0 2 0,1-2 0,-1-3 0,-1 1 0,2 7 0,-1 1 0,0-4 0,1 0 0,-1 0 0,0 0 0,1 4 0,-1-1 0,1-7 0,-1-1 0,-5 3 0,0 0 0,33 36 0,-7-1 0,-26-34 0,1 0 0,31 27 0,-36-23 0,0-1 0,36 24 1173,-8 7-1173,1-4 0,6-5 0,-16 5 0,17-5 0,-18 3 0,17-4 0,-8-2 0,12 10 0,-12-9 0,-11-17 0,-1 1 0,8 30 0,-7-30 0,0-1 0,3 25 0,17 4 0,-18-15 0,8 10 0,-20-21 0,9 18 0,-17-18 0,15 9 2400,-16-21-2400,7 7 1521,-9-15-1521,1 15 860,-2-15-860,2 6 346,-9-9-346,-1 1 0,0-1 0,-5 0 0,12 1 0,-12 8 0,5-6 0,1 14 0,-7-14 0,7 6 0,-8-8 0,0-1 0,0 9 0,0-6 0,0 7 0,0-10 0,0-7 0,0 5 0,0-5 0,0 14 0,0-6 0,0 6 0,0-7 0,0 1 0,0-1 0,0 1 0,0-1 0,0 0 0,0 9 0,0-6 0,0 6 0,0 1 0,0-8 0,0 17 0,-7-17 0,5 8 0,-12-10 0,5 0 0,-7 10 0,0-7 0,-1 6 0,1-9 0,-8 9 0,6-6 0,-6 7 0,1-10 0,5 9 0,-13-6 0,13 7 0,-20 13 0,10-8 0,-13 11 0,7-8 0,1-6 0,-9 1 0,5 5 0,-15-3 0,8-1 0,-1-3 0,-6 2 0,7-9 0,-10 9 0,12-11 0,-8 1 0,8-1 0,-10-6 0,-10 7 0,7-15 0,-17 16 0,18-16 0,-19 16 0,8-14 0,-10 6 0,0-9 0,0-7 0,10 5 0,3-14 0,0 5 0,7-7 0,2 0 0,3 0 0,16 0 0,-16 0 0,2 0 0,-5 0 0,-4-7 0,14-3 0,-6-7 0,15 1 0,-15-1 0,15 1 0,-7-1 0,10 2 0,-1-1 0,0 0 0,1 0 0,6-7 0,-5 6 0,6-6 0,0 8 0,-6-8 0,14 7 0,-14-7 0,14 8 0,-7-7 0,9 5 0,-1-5 0,0 14 0,1-4 0,6 4 0,-5-7 0,12-5 0,-12 4 0,11-5 0,-4-1 0,0 6 0,4-14 0,-4-3 0,-1-1 0,5-6 0,-5-1 0,0 8 0,5-8 0,-5 9 0,7 1 0,0 7 0,0 2 0,-6 8 0,4-1 0,-4 1 0,6 7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1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1 578 24575,'0'-21'0,"0"-2"0,0-9 0,0 1 0,0-1 0,0-8 0,0-3 0,14 0 0,-11-7 0,18 16 0,-19-6 0,11 16 0,-11 2 0,10 7 0,-4 8 0,7-14 0,-7 12 0,5-13 0,-6 9 0,0 0 0,-1-1 0,0 6 0,-4-5 0,10 12 0,-5-6 0,7 7 0,0 0 0,0 0 0,0 0 0,0 0 0,8 0 0,-6 0 0,14 0 0,-7 0 0,9 0 0,-1 0 0,10 0 0,-8 0 0,8 0 0,-10 0 0,9 8 0,-6 1 0,6 0 0,-8 5 0,-9-6 0,7 1 0,-6 4 0,7-4 0,1 0 0,-1 5 0,1-13 0,-9 13 0,7-13 0,-7 13 0,1-13 0,6 6 0,-14 0 0,5-6 0,1 5 0,-6 1 0,6-6 0,-8 12 0,0-12 0,0 6 0,0-7 0,-6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24575,'55'0'0,"-23"14"0,62 18 0,-37 17-1008,-13-25 1,3 3 1007,6 13 0,-2 3 0,24 21 0,-13-8 0,-1 1-717,-24-21 1,0 2 716,27 30 0,1 4 0,-23-18 0,0 1 0,2-3 0,3 3 0,-5-2 0,-6 2 0,0 2 0,5-2 0,6 4 0,-4-3 0,-4 5 0,-2-1 0,14 14 0,0 0 0,-6-6 0,-2-3 0,-9-9 0,0-1 0,4 6 0,3 1 0,3-1 0,-2-1-162,-9-8 0,-2-1 162,6 1 0,-1 1 0,-5-2 0,-1 0-332,0 0 0,1-1 332,-1 1 0,1 0 0,-1 0 0,1 0 0,0 0 0,-1 0 0,-5-7 0,0 1 0,5 4 0,-1 1 0,12 40 0,-12-40 0,1 1 0,-4 0 0,0 0 0,0 0 0,0-1 0,-2-5 0,0 0 757,15 42-757,-2-12 0,1 0 0,-2-10 0,-8-3 0,5-10 1518,-15-9-1518,14 6 1236,-13-6-1236,5-1 810,-7 8-810,-1-7 115,1-1-115,0 8 0,0-8 0,-8 10 0,6 23 0,-5-18 0,0 18 0,6-13 0,-14-7 0,6 7 0,0 0 0,-6-8 0,7 19 0,-1-9 0,-6 1 0,15 7 0,-15-17 0,14 17 0,-13-17 0,13 7 0,-15 0 0,7-8 0,0 8 0,-6 0 0,13-7 0,-13 17 0,6-7 0,0 10 0,-6 12 0,15-9 0,-15 21 0,14-21 0,-10-13 0,-1 2 0,6 19 0,-6-26 0,-1 0 0,-4 15 0,8-10 0,-6-3 0,5-10 0,-7 10 0,0-8 0,7-1 0,-5-3 0,5-8 0,-7 1 0,0-11 0,0-10 0,0 0 0,0-6 0,0 14 0,0-7 0,7 9 0,-5-1 0,5 1 0,-7-8 0,0-3 0,7 1 0,-5 2 0,12 8 0,-13-1 0,6-7 0,-7 6 0,0-14 0,7 5 0,-6-6 0,5-1 0,-6 0 0,7 8 0,2 15 0,0-9 0,-2 15 0,-7-27 0,6 6 0,-4-8 0,4 0 0,-6 0 0,0 0 0,0 0 0,7 0 0,-6 7 0,5-5 0,1 6 0,-6 0 0,6-6 0,-7 6 0,0-8 0,0 0 0,0 0 0,0-6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3.1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7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647 132,'42'0,"3"0,-13 0,-6 0,13 0,-15 0,0 0,-3 0,-6 0,-1 0,14 0,-4 0,6 0,-10 0,-5 0,-1 0,6 0,-4 0,5 0,-7 0,8 0,2 0,7 0,1-7,19 5,-6-13,17 5,0 1,3-7,10 13,-10-5,-12 8,-4-8,-15 6,6-6,-8 8,-8 0,5 0,-5 0,0 0,5 0,-5 0,7 0,-7 0,6-7,-7 6,9-6,-8 0,5 6,-13-6,6 7,-8 0,0-6,-57 4,-22-4,6 9,-6 4,-14 4,-3 2,-1-1,-3 2,21 1,-2 2,0-2,1-5,-1-3,0 3,0 5,0 1,3 0,-15 1,2 1,-17 5,1 2,22-3,1 0,-12 2,0-1,14-2,3 1,12-2,4 1,-28 16,31-10,-1-2,20-10,1 1,5-1,89-8,2 0,4-10,8-5,0-3,2-2,-19 0,2-1,2 1,4 0,1 0,-1-1,20-9,4 0,-2 7,5 2,-10 0,-17-4,-1 0,14 3,8 1,-8 2,-6 0,-4 1,15-1,1 0,-8 0,-2 0,-8 0,-3 2,-16 3,-3 1,0-4,-4 2,8 6,-5-6,-20 8,-7-7,-3 6,-70-6,-18 17,5 2,-6 7,-15 14,-1 10,25-8,0 4,-5 5,-4 5,-5 6,-1 1,3-2,-4 5,2-1,-2 4,3 0,-3 4,0 2,4-4,10-11,3-1,0-1,3-1,-8 8,3-1,-2 0,-6 5,-1 2,4-5,-3 4,4-4,-3 3,3-2,10-7,4-5,-28 12,33-24,12-12,17-10,91-47,-35 7,3-5,17-7,10-7,-3-1,-10 0,-2-1,3-2,13-10,3-2,1 1,-1 3,-1 2,-3 1,-14 9,-3 1,2 0,12-8,2 0,-4 5,4 2,-4 1,10-17,1 1,-7 17,-4 5,-16 6,-4 1,31-15,-14 17,-27 6,-4 7,-17 8,0 1,-63 7,-8 39,-13-9,-7 6,2 21,-1 9,13-16,-3 2,0 4,-4 7,-1 4,0-1,-4 1,0 0,2-2,12-9,3-1,-2-1,-5 4,-2-1,5-4,0 2,4-2,-10 7,4 0,19-16,4-3,-25 17,29-23,12-12,61-22,52-41,-19 0,6-8,-8 6,4-3,-1-3,0-9,-2-3,3 1,7 1,3 2,-6 0,-19 8,-5 0,2 2,10-2,1 1,-4 3,0-3,-3 2,8-7,-1 2,-14 16,-5 2,10-22,-14 28,-17 10,-21 9,-45 7,-44 42,19-13,-5 8,13 2,-2 7,-1-1,-3-2,-1 0,1 4,-5 10,1 3,1-5,-13-1,3-2,24-5,1 3,3-5,-6-5,3-2,-4 12,3-2,11-15,5-3,-18 24,29-28,41-11,36-33,15-20,9-10,7-8,-6 7,4-5,-1-2,-8-2,-2-2,1 1,4 3,1 1,-2-1,-8 2,-1 0,-1 2,0 6,-1 3,-3-1,19-18,-7 4,-18 18,-4 4,20-24,-53 66,-30 30,-18 17,-15 21,-8 9,5-12,-5 2,-1 1,-4 3,-1-1,1-4,8-16,1-3,-1 0,-2 7,-1 0,2-5,-6 2,3-6,10-9,1 1,-10 14,5-8,9-22,-13 33,61-52,72-33,-24-7,8-11,-2 0,-7 5,-2-1,4-6,8-8,4-7,0-1,-9 5,8-15,-2 2,1 6,4-1,-4 4,-1-3,-3 4,7-9,-2 3,-15 18,-5 3,9-18,-12 33,-50 70,-15-1,-9 9,-4 8,-6 6,-5 2,-17 7,-6 0,-2 1,16-13,0 0,-1-1,-1-5,-12 4,-1-6,1 0,4-1,1 0,2-4,-9 2,2-4,3 4,3-2,13-8,5-4,-20 11,42-27,60-3,19-33,14-14,-1 5,5-4,-2-4,-8-5,-2-4,3-4,2-1,4-4,-1-2,-11 3,4-18,-4-1,11 6,8-3,-9 5,-11 1,-5 3,10-3,-3 2,-15 15,-6 2,9-23,-19 54,-65 55,-3 18,-10 11,-2-16,-8 1,-2 2,-4 9,-2 3,1-6,9-14,0-4,-2 0,-10 5,-2-1,5-2,-2 4,2-3,-15 6,3-3,22-13,4-4,-28 22,34-32,21-4,56-15,67-24,-27-11,11-11,-8 4,9-7,1-3,-7 0,-3-7,-6-1,3-3,-4 6,5-3,-2-1,-5 1,-1-4,-5-1,-3 1,-5 0,-4 0,3 1,6 0,3 2,-5 1,9-16,-6 4,-7 3,-12 25,-25 43,-46 32,-7 10,-12 14,-4-2,-6 0,-4-2,-3 2,8-6,-3 2,0-1,2-5,-3-1,1-5,0 2,-6 5,0 1,5-6,0-4,3-3,-9 6,4 0,21-13,4-4,-21 9,46-16,59-13,44-24,-5-12,7-10,-19 4,3-5,-4-2,-9-1,-2-2,1-3,12-6,1-2,-4 2,2-10,-3 2,2-1,-2 2,-16 15,-4 2,21-26,-72 73,-56 34,-3 18,-10 7,-3-13,-2 0,26-8,0 3,0-6,-14-4,2-1,2 14,1 0,8-20,4-3,-21 24,28-26,27-9,56-11,23-10,-12-12,4-5,32-4,3-7,-11-12,-6-3,-17 10,-3 1,4 0,-5 1,18-20,-16 17,-29 15,-16 18,-62 36,-4 6,3-5,-12 5,7-2,10-4,0 1,-34 17,0 0,36-21,4-2,-3 2,2-1,-24 13,17-13,33-10,4 0,79-7,24-12,-15-10,8-6,9-9,-3-5,-21 1,-2-3,17-11,-4 1,-28 13,-3 1,7-2,-1 3,23-16,-22 12,-40 22,-51 38,-26 18,6-10,-3 4,6 0,-2 5,0-3,-21 9,6-4,21-11,2-2,-6 3,2-3,-25 16,31-20,21-4,25-15,60-2,19-16,0-6,4-4,-26 4,0-2,29-16,-2-1,-35 13,-1 1,11-6,-1 1,19-4,-15 4,-60 16,-58 2,-6 26,-9 8,-18-2,-6 8,21 6,-2 9,5-3,-7 0,2 2,14-3,-1 3,6-3,5-2,4-3,-8 7,2-2,7-11,13-3,26 2,56-57,15 1,12-5,-14-1,3-4,2 1,7-2,3 1,-4 2,20-7,-7 3,-21 9,-10 5,-10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9.5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24575,'14'14'0,"17"4"0,-12 14 0,29-5 0,-28 2 0,19-3 0,-15 5 0,7-6 0,1 4 0,-8-18 0,-2 17 0,-8-19 0,1 13 0,0-8 0,-1-6 0,0 5 0,-6-17 0,4-4 0,-4-7 0,7-14 0,7 5 0,3-7 0,6-1 0,-7 0 0,7-8 0,-6 6 0,9-16 0,-9 16 0,6-6 0,-13 8 0,11 0 0,-11 1 0,11-1 0,-12 8 0,6-6 0,-9 14 0,1 1 0,-1 2 0,0 5 0,0-6 0,-1 0 0,0 7 0,-6 1 0,-1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0.3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2.2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3.4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1289 379,'32'-33,"-39"56,-41 34,1 1,-4 7,-4 6,-1 1,5-7,-7 2,7-17,-8 4,1-1,7-5,1 10,-1-3,-15-1,-10 2,10-5,19-6,3-4,-12-1,1-2,13-6,3-3,-17 9,15-14,17-9,9-1,59-67,21-18,-13-6,4-10,-16 28,1 0,0-2,-1-7,-2-2,1 3,10-16,2 3,-11 18,2 0,-3 3,3-6,-1 2,11-8,0 1,-17 14,-2 4,2 10,-3 3,-2-15,10 12,-23 18,5 8,-20 10,-3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8.4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3866 3379,'0'-46,"0"-10,0 38,0-13,-17 23,-54 68,9 2,8 0,-11 15,1-1,9-8,1-1,-2 2,7-11,-1 1,-2 0,-1-1,-7 2,-4 0,1-2,4-3,-2 5,4-4,-2-2,-3-2,-1-2,1-1,4 1,2 0,0-4,-17 4,1-4,1 2,0-3,8-9,4-4,-17 14,22-18,14-4,40-22,27-33,8 2,9-9,2-17,4-12,0 2,-7 11,1 1,0-5,3-9,1-7,0-2,-1 4,4-9,-2 3,3-3,-6 11,3-3,-1 1,-1 5,3-2,-1 5,1 0,8-8,1 1,-2 4,4-3,-1 3,7-3,-2 1,-12 4,-2 6,-3 19,-2 5,22-24,-12 21,-16 14,-16 9,-3 0,-6 7,-1 2,-64 6,-4 0,-13-2,-7 4,7 10,-3 7,7-4,-4 2,1 6,1 6,2 6,-3 2,-17 12,-2 4,5-1,-1 6,3 2,8-8,-2 2,9-4,11-5,3-2,-14 8,1-2,-15 13,21-8,29-69,80-46,-16 5,8-5,5 11,8-2,0 0,-3 0,1 0,1 3,21-10,5 0,-7 2,5-4,-3 5,-21 18,-3 5,4-5,4-5,5-4,0-2,-5 3,-4-2,-4 2,1 0,13-8,1-1,-7 1,-3-6,-4 0,-7 13,1-1,-5 1,-3-4,-3 2,7-7,-2 1,-10 8,-4 4,16-16,-18 9,-5 26,-7 2,-8 8,-51 66,5-9,-6 6,-1-2,-5 5,-3 0,-6 6,-4 1,-3-1,-3-2,-4-2,-1-1,-3 0,-1-1,-3-1,14-11,-1 0,0-1,3-2,-3 0,3-2,-2 0,-7 5,-1 0,5-3,-7 0,5-3,2 1,2-1,14-6,3-4,-22 5,31-5,16-8,113-37,-37 1,5-5,17-4,9-4,1-8,-14-1,1-7,0-3,0 0,7-3,1-1,0-2,-4 0,-6 2,-3-1,-1-1,1-2,7-7,2-3,-4 0,-9 6,3-14,-3 0,4 5,4-4,-5 5,-5-3,-4 5,9-5,-1 3,-15 15,-4 4,-10 11,-3 3,9-17,-15 23,-8 11,-13 13,-30 3,-10 33,-5 13,-14-2,-3 7,5 9,-1 9,-3 1,-3 1,-2 0,-3 2,10-10,-1 3,-2 0,-2-2,-5 1,-3 0,0-2,3-3,-2 2,3-4,-3 1,8-7,-4 1,1-2,6-5,-18 6,4-3,-11 14,2-1,16-14,6-6,-19 6,22-7,30-19,48-47,21-19,-1 3,6-4,5-9,5-8,-2 3,8-11,-1 1,-13 16,2-1,-4 2,2-8,-1 0,-9 13,3-1,-4 2,2-7,-3 3,-6 7,-1 4,14-11,-19 15,-4 17,-7 9,-7 2,-54 20,-4 15,-9 3,-6 7,6 17,-1 6,-10 0,-1 0,10-1,3-1,4-4,1-3,5-8,2-1,3 0,1-1,0-5,4-2,-12 16,11-19,29-4,-4-34,53-36,-9-3,4-6,9 0,5-3,8-14,4-3,-9 20,3-2,-2 6,3 0,2 0,-3-1,4-4,-6 10,30-8,-33 13,-2 0,21-5,-12 9,-24 16,-10 14,-8-4,-106 12,15-6,6 5,-6 4,-3 13,4 4,25-8,1 4,-23 16,1 3,19-13,4 1,2 7,2 0,-33 3,23 4,14-20,24-1,9-6,57-42,27-5,-10 0,3-1,-8 10,0 3,9-7,1 1,-4 8,-1 2,1-5,0 0,7 3,-2 3,-18 4,-2 1,37-13,-27 11,-19 8,-10-4,-11 12,-85-4,7 6,-17 0,-9 0,14 0,0 0,-14 0,0 0,13 0,1 0,-11 0,1 0,16 0,2 0,-7 0,2 0,11 0,4 0,-27 0,24 0,20 0,29 0,46 0,39 0,-16 0,2 0,-6 0,0 0,17 1,2-2,-12-4,0-1,7 1,-1-2,-6-4,-4 0,-11 5,-3 0,36-11,-30 15,-13-7,-21 9,-8-6,-103 4,-2-4,29 5,-10 1,1 1,-28-1,-1 0,27 0,-1 0,-1 0,-4 0,-1 0,3 0,-19 0,1 0,25 0,-2 0,5 0,-4 0,3 0,-7-1,2 2,19 3,5 0,-28-2,24 7,59-9,46 0,4 0,8 0,9 0,3 0,15 0,-2 0,-25 0,0 0,22 1,-2-2,-28-4,-2 0,12 0,0-1,-13-5,-4 1,28-1,-24-4,-20 13,-12-11,-7 11,-70-4,-11 6,2 0,-8 0,-7 0,0 0,11-1,0 2,-19 4,0 0,19-4,3 1,-1 7,2 1,5-4,5-1,-25 6,6-2,31-9,41 0,39 0,58 0,-2 0,-38 0,1 0,-4 1,-1-2,2-7,-1-2,1 5,-3-3,26-20,-14 18,-10-6,-17 14,-4-12,-17 13,0-6,-43-13,-32 6,9 2,-6 1,-20 5,-5 3,0 2,-3 2,16-1,-2 0,0 0,4 0,-1 0,2 0,-26 0,1 0,3 0,3 0,10-1,3 2,4 3,2 1,6-1,5 2,-21 13,24-9,20-2,36-8,29 0,68 0,-16-17,-21 8,1-4,-12-6,-1-3,0 2,2-1,5-1,-1 2,32-11,-13-5,-14 16,-19-4,-10 8,-11 7,-14-3,-41 4,-23 0,5 4,-6 2,-10 2,1 0,12 0,-2 0,-21 4,0 3,22-2,0 2,-11 7,0 3,12-7,5 2,-28 16,15-10,27-3,-4 2,29-3,76-15,-12-11,11-2,3-4,22-21,0-1,-3 1,-23 3,-11 8,-12 4,-18 15,7-5,-14 13,-73-6,-14 7,7 3,-4 3,16 2,1 2,-5 5,0 3,3 2,0 1,-6 1,0-2,0-4,3 1,-24 18,6-14,31 3,10-8,12-8,6 4,58-10,-3 4,53-15,-6-2,2-17,-38 17,0-1,37-25,-1 16,-12-7,0 10,-19 7,4-5,-27 14,8-6,-10 8,1 0,8 0,-6 0,15 0,-6 0,8 0,1 0,0 0,-1 0,1 0,-10 7,8-5,7 5,-11-7,8 0,-30 0,6 0,-7 0,9 0,-1 7,-7-5,5 5,-12-7,12 0,-5 0,0 0,5 0,-5 0,0 0,5 0,-13 0,14 0,-7 0,9 0,-8 0,5 0,9 0,-3 0,10 0,-13 0,-9 0,7 0,-6 0,7 0,1 0,-1 0,0 0,1 0,-1 0,0 0,1 0,-1 0,0 0,1 0,-8 0,5 0,-13 0,6 0,0 0,2 0,-1 0,-1 0,0 0,-6 0,13 0,-13 0,6 0,-7 0,-1 0,8 0,1 0,1-7,5 6,-5-13,14 12,-6-12,6 13,-6-7,-1 1,-7 6,5-13,-13 12,14-5,-14 0,6 6,-8-6,0 1,0 5,7-12,2 11,-1-10,8 3,-14 1,-1 1,-8 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0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0,'0'73,"0"-4,0-7,0-7,0 7,0-10,0-1,0 1,0-17,0 13,0-22,0 14,0-16,0-2,0-8,0 8,0-6,-14 6,11-7,-18 0,19-1,-4-1,6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1.9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4.6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988 1,'-39'79,"15"-21,-41 7,19-20,-1 9,-18 4,27-14,-27 11,22-19,-2-1,4-18,16 4,3-17,76 10,1-14,-3 0,4 0,42 0,-47 0,1 0,0 0,0 0,0 0,-1 0,36 0,-31 0,3 0,-25 0,-1 0,-12 0,-98 0,17 0,-9 0,-4 0,20 0,4 0,-41 0,-10 9,22 1,2 1,14 5,19-14,2 13,17-13,8 11,94-12,-12 5,3-5,3-2,-20 1,-2 0,0 0,1 0,0 0,0 0,39 0,-14 0,-14 0,-19 0,-10 0,-11 0,-8 0,0 0,-106 0,40 8,-22-3,-5 1,-11 14,39-10,0 0,0 0,0 0,0 0,1 1,-40 8,3 0,22 7,11-7,14 5,16-9,2 0,14 0,1-2,30 1,28 2,16-7,1-4,6-1,-10-4,0 0,5 0,2 0,6 0,0 0,-15 0,0 0,6 0,0 0,-2 0,-3 0,27 0,-3 0,-31 0,-6-7,-26 5,-2-5,-8 7,-76 39,-12 13,-3-7,-9 4,1-1,0 0,27-14,-1 0,-2-2,-10-1,-3-1,5 0,-7 11,3-2,-14-6,3-2,24-4,4-2,5-7,1 0,-2 2,3-2,-7 2,-4 6,34-11,13-6,68-3,5-14,22-9,8-4,-25 4,2-4,2-2,6-3,-6 1,1 2,-1-1,-6 1,2-2,-4 2,2 0,-1 1,26-8,0 1,-19 6,-3 2,-5 3,-2 1,-7 2,-4 0,17-3,-12 8,-20-4,-11 12,-8-4,0 6,-57-15,-22 1,5 1,-5-1,7 4,-2-1,-20-6,1 0,23 5,0 0,-23-6,-1 2,20 4,2 2,-2 0,2-1,-35-9,8 9,40-4,-6 14,27-7,8 2,10-8,29-3,28-7,-1 14,7 0,8-6,6 0,17 2,3 1,2-5,-2 1,-13 5,0 1,10-1,-3 0,-24 1,-1 1,7 3,-1 1,-13-3,-3 0,17 0,-7-2,-34 4,5 7,-17-6,-70-2,-12-9,-3 6,-10 3,-8 2,-4 0,26-2,-2 0,-1 1,-3 6,-1 1,0-2,-5-5,0-2,3 2,-12 5,2 1,-11-5,2 0,19 6,3 0,4 0,2 0,0 0,4 0,-16 0,14 0,24 0,17 0,66 1,25-2,15-8,8 8,4-1,-28-7,-4-1,-9 4,-1 0,6 1,-1-2,33-10,-14 15,-23-14,-12 14,-18-5,-1 7,-14 0,-2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18.4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4108 2293,'-73'0,"-1"0,3 0,-5 0,13 0,-10 0,-4 0,-3 0,-13 0,0 0,41 0,4 0,-17 0,19 0,15 0,17 0,70-10,12-2,11-5,9-1,-4 5,1 0,-14-2,3-3,-1 2,21-3,0 0,-29 6,1 0,0 0,25-5,-2 1,-12 0,-1 1,7 9,-4-2,-24-10,-4 2,38 13,-36-13,-12 17,-17 0,-9-12,-101 9,5-9,9 10,-8 4,-8-2,0 0,17 0,-2 0,3 0,-4 0,5 0,-2 0,2 0,-18 0,2 0,29 0,3 0,-13 0,2 0,-25 0,21 0,8 0,34 0,13 0,78-10,-16 4,3 0,2 0,2 0,7-4,-2 0,18-1,11 0,-14-6,-14 15,-19-13,-10 13,-11-5,-8 7,-57-21,-9 7,-44-10,33 13,0 2,-22 7,16-4,-1 1,-24 5,36 0,1 0,-33 0,22 0,8 0,34 0,-5 0,69-12,25-4,16-1,3-6,5-3,-22 9,-2 0,-4-4,0 0,0-1,0 1,-6 1,-3-1,26-17,-30 18,1-11,-28 27,12-18,-24 14,0-6,-14-8,-29 4,-12-15,-8 15,-3 2,-16-13,13 12,0 2,-18-4,-9-1,12 1,24 2,12 7,17 3,8 1,10-10,6-16,15-11,37-25,12-1,11 8,7 0,-29 19,0 2,24-15,2 1,-18 15,-3 2,-9 5,-1 0,7-7,-3 2,16-12,-12 11,-23 14,-4 15,-13-4,0 6,-56-1,-44 2,-14 6,29 0,-1 0,16 0,2 0,-7 0,-1 0,2 0,1 0,-33 0,13 0,24 0,20 0,11 0,91 0,3-10,-8 10,9-2,26-15,-4-1,-40 15,0 0,41-15,-1 1,-40 16,-4 0,3-9,-1 1,36 7,-27-14,-27 14,-4-6,-17 8,-68 0,11 0,-13 0,-4 0,-18 0,-9 0,22 8,11-6,14 13,16-14,1 6,15-1,39 8,-93 3,23-3,-15-5,-11-1,-14-2,3 1,-13 4,6-1,-3 1,30-5,1 0,-11 5,-1 0,9 0,2-1,4-4,2-1,-40 4,3-1,31-6,-4 7,34-9,-13 0,23 0,-14 0,6 0,-8 0,8 0,-5 0,-4 0,-1 0,-7 0,1 0,6 0,-16 0,16 0,-16 0,16 0,-6 0,8 0,1 0,-1 0,0 0,1 0,7 0,-6 0,6 0,0 0,2 0,0 0,6 0,-6 0,-1 0,7 0,-6 0,8 0,-8 0,5 0,-5 0,0 0,-2 0,-7 0,7 0,-6 0,6 0,-14 6,12-4,-10 4,20-6,-6 0,0 0,5 0,-12 0,12 0,-12 0,12 0,-12 0,5 0,0 0,-6 0,6 0,-8 0,9 0,-7 0,6 0,0 0,-6 0,6 0,0 0,-5 0,12 0,-12 0,12 0,-19 0,18 0,-10 0,14 0,0 0,-6 0,4 0,-4 0,6 0,0 0,-7 0,6 0,-6 0,7 0,0 0,-7 0,5 0,-13 0,13 0,-14 0,14 0,-6 0,0 0,6 0,-14 0,13 0,-5 0,8 6,0-5,-5 11,3-11,-3 5,5 0,0 2,0 7,0-2,0-5,0 4,0-4,0 0,0 5,6 0,2 3,6 20,0-1,0 39,0 18,0-40,0 0,0 0,0-1,0 5,0 0,-9 37,8-36,-1 1,-7 31,2-12,5-15,-6-11,8 1,0-10,0-1,0-10,0 10,0-8,0 8,0-1,0 3,0 19,0 3,0 22,0-26,0 1,0 36,0-32,0 0,0 24,0 0,0-3,0-12,0 0,0-10,0-3,0-20,0-1,0-10,0 1,0-9,0-1,0-8,0 0,0 7,0-5,0 4,0-6,0 0,0 7,0-5,0 4,0-6,0 1,6 5,-4-5,4 5,0-5,7-7,2-2,5-6,-7-6,1-2,1-14,0-2,0 0,0-5,1-4,1-10,0-9,1-22,0 6,2-19,-10 31,0-2,1 4,-1-2,1-10,0 0,-1 8,1 1,-1 6,0 0,0 0,0 0,10-39,-1 3,-9 22,-1 12,-9 20,0 11,6 7,-4 1,4 71,-6 41,0-14,0 6,0-5,0-1,0 5,0-2,0-11,0-3,0-4,0-2,0 0,0-4,0 16,0-5,0-39,0-4,0-17,0 0,0-71,20 4,7-9,-7-16,2-7,6 4,4-5,0 6,3-2,-1 2,-8 6,0-4,0 4,9-13,0 4,1-2,-1 2,-5 6,-2 5,-7 18,0 5,14-27,-16 30,4 15,-15 48,-12 56,-7-2,-5 8,-8 14,-1 2,5-1,-2-1,-12-4,1-3,14-10,0-2,-9-6,1-1,9 0,2-4,-13 16,11-14,9-32,2-12,17-90,21-3,-13-7,1-6,7 24,1 1,0-11,0 1,-1 17,0 1,-3-7,-1 3,22-24,-23 6,2 39,-7 4,-8 29,-2 69,-19-22,-5 7,-1 35,-3 4,-5-21,-4 0,-10 19,0-1,11-18,0-3,-9 4,-1-2,6-7,3-3,5-14,1-4,-20 18,18-8,11-28,2-1,59-74,-15 18,4-10,0-2,2 1,-5 5,-14 16,5 2,-14 19,-2 32,-22 8,-15 38,-16-18,-13 22,3-21,-2 10,3-12,-1 1,12-12,9-2,6-12,13-7,1-2,3-8,12 0,-12-1,6 1,-1-1,-4 1,3 8,-6 2,-1 7,-1 10,-7 1,5 10,-6 0,7-1,2-8,6 7,-4-17,12 0,-11-11,11-8,-4 0,6 6,0-4,0 4,0 2,0 1,0 18,0-8,7 17,2-16,8 6,-2-9,1 1,-1-8,8 5,0-5,9 0,8 0,-6-9,6 2,-9-2,1 1,-1 0,10-7,-8-2,17-7,15 0,-8 0,39 0,-39 0,-3 0,0 0,7 0,-8 0,2 0,25 0,9 0,10 0,-21 0,9 0,-27 0,0 0,16 0,-16 0,-3 0,-3 0,19 0,-19 0,8 0,-10 0,0-8,-10 6,8-6,-7 0,-1 6,8-5,-7 7,-1 0,-1 0,-10 0,0 0,20 0,-22 0,12 0,-19 0,11 0,-7 0,12 0,-14 0,8 0,13 0,-10 0,10 0,-21 0,15 0,-13 0,14 0,-9 0,10 0,-7 0,6 0,0 0,-6 0,15 0,-15 0,7 0,-1 0,-6 0,15 0,-15 0,15 0,-6 0,0 0,6 0,-15 0,15 0,-23 0,13 0,-16 0,9 0,-1 0,0 0,-7 0,6 0,-7 0,1 0,20 0,-25 0,25 0,-28 0,13 0,-5 0,7 0,1 0,-9 0,7 0,-6 0,7 0,1 0,-1 0,-7 0,5 0,-5 0,7 0,-7 0,6 0,-14 0,6 0,0 0,-6-7,6 6,-8-6,0 7,6 0,-4 0,5 0,-7 0,0 0,8 0,-6 0,6 0,0 0,-6 0,6 0,-8 0,8 0,-6 0,6 0,-8 0,0 0,6 0,-4 0,4 0,2 0,-6 0,6 0,-8 0,0 0,7 0,-5 0,4 0,-6 0,-1 0,7 0,-5 0,-1-13,1-35,-13-21,2 7,1-6,1 1,-2-2,-2-21,-1-1,4 21,0 0,-4-17,-2 1,1 17,0 1,0-7,0 1,0 6,0 3,0 6,0 3,0-34,0 14,0 13,0 11,0 0,0 9,0-6,0 15,0-16,-8 7,7-9,-7-23,-1 7,7-20,-6 1,8 9,0-21,-5 48,0-1,4 0,0-1,-4-5,0 1,5-33,0 3,0 22,-8 3,7 19,-7 2,1 10,-2-1,0 8,-4 2,5 8,-7-1,7 1,-5 0,5 6,-6-11,6 9,-5-11,12 7,-6-1,7-7,-7-2,6-7,-6-1,7 0,0 1,0-1,-7 8,6 2,-6 8,7-1,-6 1,-2 0,0-1,-5-12,5 1,-8-11,0 5,-1-9,1 7,7-15,-6 15,6-7,1 9,-7 1,14 7,-6 2,0 7,6 1,-22 85,9-23,2 5,0 17,2 5,-7 17,0 4,7-27,1 1,0 2,-1 7,0 2,-1 8,2-13,0 8,-1 2,1-2,1-5,1 19,3-5,-1 6,1-17,0 8,1 0,0-3,1-9,2 0,0-9,0 4,0 2,0 5,0 0,0-6,0-1,0-5,0 1,0 5,0 2,0-3,0 21,0-6,0-26,0-5,0 33,0-37,0-20,0-11,0-8,0-106,0 16,0-11,0 6,0-7,0-4,1 15,-1-3,0-1,-1 0,-1 0,-2 0,0-1,0-1,1-4,-1 0,-1-2,0 1,-2 0,0 0,-2 0,2 0,-1 0,0-1,0 3,1 5,2 3,0 5,-1-2,-2-14,-1-2,1 10,1 14,1 4,-1-16,0 4,-3-15,3 37,5 20,-19 18,10 76,-2-3,-2 7,3 21,3 12,4-20,1 8,1 4,0-3,0-5,0-1,0 1,1 1,1 7,2 1,0 2,-2-2,-2 1,-1 1,1-3,0-8,1-12,2-7,-2 4,-2 21,-1 5,1-9,4-3,0-4,0 9,0-3,0-21,0-7,0 22,0-32,0-102,0-36,0 32,0-5,0-6,0-13,0-2,0 8,0-17,0-1,0 14,0-11,0 1,0 11,0-11,0 2,0 16,0-8,0 1,0 10,0-8,0 6,0-9,0 2,1 18,-2 4,-7-30,0 43,-1 15,-4 23,5 2,0 39,1 48,7 1,0 12,0-15,0 5,0 1,0 4,0 1,0-2,0-6,0-1,0 0,0 3,0 1,0-5,0 18,0-3,0-21,0 1,0-4,0 8,0-6,4-12,1-5,4 12,30-25,-11-42,26-71,-37 14,-4-9,3 2,0-7,-1 3,-1-20,-2 0,8-11,-3 2,-10 21,-2 1,1-9,-2 2,-3 18,-2 2,1 1,0 5,0-10,0 12,0 20,0 29,0 58,0 46,0-20,0 5,0-16,0 1,0 18,0-3,0-23,0-3,0 8,0-2,0-12,0-4,0 28,0-25,0-19,0-23,11-78,2-30,-3 32,2-4,-1-8,1-1,-1 11,0 0,0-7,0 1,0 6,0 3,-1 12,0 3,9-37,-8 31,-3 5,-1 33,0 4,8 101,-4-8,-1 9,-6-20,-1 3,0 1,2 8,0 1,-2-2,-3 20,0-3,5-4,1-1,-5-5,1-2,4-1,-1-5,-5 18,0-9,0-52,6-10,1-80,-1-35,-1 20,0-4,-1-1,0-6,-1 1,-2 8,-1 1,-1 4,1-10,0 1,0-15,0 2,0 25,0 3,0 2,0 4,0-10,0 19,0 48,0 71,0-3,0 11,0-9,0 5,0-2,0 23,0-1,0-25,0 0,0-3,0 7,0-4,0-3,0-2,0-6,0-5,0 21,7-32,1-20,6-19,14-79,-15 15,-2-8,6-26,0-5,-4 4,-2-1,2-3,-1 2,-6 18,0 1,6-16,-2 4,-9 24,0 3,5 1,-1 5,-5-10,0 12,0 20,-6 18,-28 67,20-4,-11 7,0 3,12 20,-16 9,19-23,2-11,1-12,5-36,-5-73,7-9,0 12,0-6,0 1,0-5,0 2,0-5,0-3,0-9,0-2,0-1,0-2,0-1,0-2,0 19,0-2,0 2,0 7,0-22,0 4,0 8,1-4,-2 6,-4 2,-1 3,1-9,-2 3,-4 18,0 4,0-30,-5 35,14 21,-11 18,5 8,-14 30,4 16,1 26,1 10,6-10,-1 7,-4-17,13-2,-6-21,8-10,0-8,0-68,0 22,0-51,0 34,0 15,0-7,0 17,0 2,-6 14,-15 2,-4 6,-15 33,6-2,8 22,1 6,-15 16,8-13,1 1,-9 16,-8 7,19-21,3-12,11-20,-1-11,8-8,2 0,47-6,-16-2,42-6,-33-7,6-2,-8 1,-8-6,-2 12,-8-4,-38 49,-4 4,-3-3,-4 1,1-9,-2 0,0 4,0-1,0-4,-1 2,-7 15,4 4,15-9,3 3,-7 14,5 3,15 0,6-1,-3-12,2 2,3 21,2 0,-1-22,0 0,-1 11,2 0,6-12,3-5,19 30,19-14,6-26,-9 2,-4-23,-10 4,0-13,-7-2,-2-7,-8 6,-6 25,-2 6,-6 31,0-14,-16 19,-4-19,-15-1,9-3,-4-17,11 8,4-17,1-3,12-6,22-8,9 0,17-7,-6 0,-16 0,5 0,-13 0,6 0,-8 0,-1 5,2 25,0 6,2 31,1-2,8-1,-6-2,4-19,-7 7,-1-17,0 0,-2-11,1-14,-1-2,6-6,-3-14,4-3,-5-24,0 15,0-13,-2 23,-5-7,-3 9,-14 72,6-33,-5 67,7-58,0 15,0-6,0-1,0-1,14-10,3 1,14-8,-7-2,6-7,-14 0,6 0,-8-7,0 4,0-10,-6 17,-2-4,-6 15,0 9,0-5,-15 15,-12-14,-17 7,-43 6,4-7,19-19,0-1,-30 8,32-18,-1-1,10 0,0 1,-12 0,-1-1,6 1,2-1,-1 1,3-1,-23 1,4 6,40-15,4 6,17-8,69 7,-12-5,53 6,-34-8,-11 0,1 7,-9-5,-10 6,-4-8,-13 0,6 0,-8 0,0 0,-74 0,15 0,-8 0,-4 0,-30 0,-4-9,27 3,-1-1,-32-5,20 1,0 2,-20 6,26-7,0 0,18 8,1 1,-11-4,-2 1,6 3,0 2,0-1,0 0,1 0,1 0,-32 0,12 0,15 0,26 0,-2 0,22 0,6 0,51 7,22 4,27-1,-27 1,0-2,22-7,-15 3,0 1,11 2,-24-7,-2 0,13 7,6-8,-32 0,-9 0,-11 0,-8 0,0 0,-78 0,-6 0,7 0,-6 0,-10 0,-1 0,2 0,1 0,0 0,-3 0,6 0,-4 0,7 0,10 0,1 0,-8 0,-5 0,5 0,6 0,2 0,-6 0,0 0,7-1,3 2,-34 7,23-5,16 5,19-8,9 0,103 0,-39 0,30-1,5 2,3 8,-29-8,2 0,6 8,-1 1,-4-8,-1-2,6 5,-1 0,-6-1,0 1,-1 0,1 1,0 0,0-1,38 4,10 0,-21-6,-29 6,1 0,39-7,1 7,-3-1,-12-6,0 7,0-1,-10-6,-3 7,12-9,-25 0,23 0,-46 0,13 0,-15 0,7 0,-7 0,-2 0,-8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27.1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4109 4355,'-63'0,"-4"0,24 0,-9 0,10 0,9 0,3 0,-3 0,7 0,-13 0,15 0,0 0,-6 0,14 0,-14 0,6 0,-8 0,1 0,7 0,-6 0,6 0,-8 0,1 0,7 0,-6 0,6 0,0 0,-6 0,-3 0,-1 0,-6 0,-1 0,7 0,-7 0,10 0,-1 0,8 0,-6 0,14 0,-6 0,0 0,6 0,-23 0,4 0,-17 0,9 0,-29 0,41 0,-39 0,20 0,12 0,-7 0,30 0,1 0,-6 0,4 0,-3 0,6 0,-7 0,5 0,-5 0,6 0,1 6,-2 2,1 6,0 0,6-1,47 2,6 2,32 0,-15-7,-10 6,0-7,10 1,-8 5,8-13,-10 13,0-13,-1 13,1-13,10 14,-7-6,7 0,-11 5,1-5,0 0,-10 4,8-5,-8 0,1 6,6-13,-15 12,15-13,-15 6,16 1,-8-6,10 5,-9-7,17 0,-24 0,24 0,-18 0,1 0,6 0,-15 0,7 0,-1 8,-6-6,15 6,-1-8,5 7,-5-5,-8 6,-9-1,10-5,-8 5,0-7,-4 0,-5 7,0-6,-2 6,0-7,-6 0,5 0,-6 0,-1 0,6 7,-4-6,4 5,-5-6,-1 0,6 0,-4 0,5 0,-7 0,0 0,14 0,-3 0,6 0,-10 0,1 0,-6 0,6 0,-8 0,0 0,7 0,-6 0,5-6,-6 4,0-10,0 4,0-7,1 1,6-1,-5 0,6 0,-8 1,1 6,-1-5,0 11,0-10,0 10,0-10,-72 10,14-4,-21 1,-3 0,-3 3,16-3,0 0,-24-4,-11 7,40-7,1-1,-29 8,-9-15,11 6,11 1,4-6,-2 5,9 1,-19-6,18 14,-18-15,8 15,-10-15,10 15,-8-7,19 1,-19 6,19-5,-19 7,18 0,-7 0,10 0,-14-7,11 5,-2-5,7 7,7 0,-9-8,9 6,-6-6,15 8,-7 0,17 0,-5 0,12 0,-5 0,8 0,-1-6,-5 5,4-6,-5 7,6 0,1 0,-7 0,-2 0,0 0,1 0,0 0,5 0,-5 0,0 0,-2 0,0 0,-5 0,5 0,-8 0,-9 0,7 0,-6 0,-1 0,7 0,-6 0,8 0,0 0,1 0,7 0,-6 0,14 0,-14 0,14 0,-14 0,14 0,-14 0,14 0,-14 0,14 0,-14 0,6 0,-8 0,1 0,-1 0,-14 0,11 0,-11 0,15 0,7 0,2 0,7 0,1 0,-6 0,5 0,-5 0,6 0,-17 0,4 0,-13 0,8 0,8 0,2 0,0 0,-2 0,0 0,-6 0,14 0,-6 0,7 0,1 0,65 0,-9 0,7 0,3 0,35 0,-9 9,9-7,-12 14,-10-6,-3 0,-11-2,1-1,-17-5,4 6,-15-8,-1 0,7 0,-14 0,13 0,-5 0,8 0,-1 0,1 0,8 0,-6 0,6 0,-8 0,8 0,-6 0,15 0,-15 0,7 0,-10 0,1 0,-1 0,0 0,1 0,-8 0,5 0,4 0,9 0,10 0,-9 0,6 0,-6 0,9 0,-10 0,8-8,-8-1,1-8,11-7,-19 7,3-6,-16 9,-7-9,-1 7,1-14,-7-2,-1-11,-7-31,0 16,-9-38,-10 28,-2-18,2 11,3 10,14 11,-13 14,13 16,-5 2,7 7,-18 7,6 2,-22 13,9 17,-9 12,-12 29,-3 3,19-27,-1-1,-28 30,10-4,-5-10,18-13,-29 12,36-27,-23 7,8-19,8 0,-24-5,17-5,-9-6,0 0,0 0,0 0,-10 0,7 8,-7-6,10 6,0-1,0-5,-10 6,7-8,-7 8,19-6,-7 13,7-13,0 5,3-7,8 7,0-5,8 5,-5-7,12 0,-5 7,8-6,0 5,-7-6,6 0,-14 0,13 0,-6 0,8 0,-8 0,6 0,-6 0,7 0,-7 0,6 0,-6 0,8 0,0 0,-14 0,10 0,-10 0,13 0,1 0,-8 0,6 0,-6 0,8 0,-1 0,-5 0,-4-13,1 10,1-25,13 18,-5-19,5-5,0-8,-8-32,15-19,-3 29,1-5,3-5,2-1,-1 0,0 0,0-5,0 0,0 5,0 1,0-1,0 1,0 0,0 2,-1 11,2 4,6-36,4 9,6 29,0 2,0 3,-8-3,-1-12,0-11,-6-10,2 35,1-1,-5 0,0-1,0-3,0-2,0-16,0 1,0 16,0 1,0-13,0 3,0-21,0 23,0 2,0 19,0 2,0 17,0-6,0 14,0-6,0 8,-7 0,6-7,-12 6,12-5,-6 5,1 1,4-5,-10 9,4-8,-6 10,1-6,-1 0,0 0,-8 6,6-4,-6 4,0 0,5-5,-12 4,12-6,-13 0,14 0,-6 6,14-3,-11 10,16-24,-9-2,12-31,0-6,0-10,0-12,0 19,0-16,0 30,0 0,0 14,0 8,0 8,0 2,0 8,0 75,0-17,0 14,0 7,0-14,0 0,-4 2,-1-1,-1 0,1-1,-6 48,2-21,9 21,0-48,0 1,0 6,0 2,0 5,0 1,0-1,0 1,0 16,0-2,0-24,0 1,-1 28,2 0,3-30,2-1,0 19,0 0,-1-13,2-3,3 2,-1-3,-7 34,7-14,-9-13,7-21,-5-1,5-10,-7 1,0-1,0-7,0 12,0-11,0 5,0 0,0-7,0 18,0-7,0 15,0-6,0 8,0 1,0 10,0 3,0 0,0-3,0-20,0 8,0-7,0 8,0 1,0 0,0-10,0 8,0-16,0 15,0-23,0 12,0-14,0 0,0-2,0-8,0 0,0 6,0-4,0 4,0-5,0-2,0 7,0-5,0 5,0-7,0 6,0-4,0 4,0-5,-7-1,0 1,-12-7,4-1,-5-6,6 0,0 0,-7 0,5 0,-6 0,7 0,2 0,-1-12,6-3,-5 0,5-3,1 10,-13-7,17 1,-16 6,18 38,-5-14,6 29,0-31,0 0,0 6,12-5,5-2,13-7,1 1,10-5,12 5,1 0,19-5,-19 6,19-8,-19 8,8-7,-10 7,-1-8,1 0,-9 0,6 0,-15 0,6 0,1 0,-7 0,6 0,-9 0,10 0,-7 0,6 0,-8 0,-1 0,20 0,-22 0,20 0,-26 0,9 0,-1 0,1 0,-1 7,1-5,-1 12,1-5,8-1,3 7,-1-6,8 8,-17-1,41 17,-34-13,25 12,-25-8,-14-7,13 7,-15-9,7 1,-7-1,-2-1,-8-6,0 5,0-11,0 4,0 5,-6-2,-37 4,6-7,-29-6,21 0,-1 0,0 0,0 0,1-7,7-1,2-7,7 7,1-5,0 11,-1-11,1 6,0-1,0 2,-7-1,5 6,-12-6,11 1,-12 5,12-12,-12 11,13-4,-7 0,9 4,0-5,-7 7,5 0,-4 0,6 0,0 0,-6 0,-4 0,2 0,0 7,8 1,-1 6,1 0,-1 0,1-6,6 5,-5-5,-1-1,-2 0,-11 0,3-6,-17 14,21-13,-3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24575,'0'59'0,"0"9"0,0-13 0,0 4-1591,0 6 0,0 3 1591,0 14 0,0 1 0,0-7 0,0 1 0,0 19 0,0 0 0,0-19 0,0-1 0,0 8 0,0-2 0,0-22 0,0 1 0,0 26 0,0-2 0,0 8 0,0-23 0,0 10 0,0-11 0,0 24 0,0-8 0,0 1 0,0-32 0,0-1 0,0 18 0,0 3 0,0-7 0,0 1 0,0 5 0,0 0 0,0-7 0,0-1 0,0-6 0,0 0 79,1 5 1,-2-1-80,-3-9 0,-1-3 0,4 1 0,0-1 0,-8-1 0,0-1 554,6 29-554,-6-29 0,0 1 0,7 28 0,-7 9 0,0-12 0,7 0 0,-6 0 0,-1 0 0,7 12 0,-6-9 0,7-18 0,2 0 0,-1 24 0,0-30 0,0 0 0,0 21 0,0 1 0,0-1 1586,0 0-1586,0-11 0,0 9 0,0-9 0,0 11 0,0-11 0,0 9 705,0-19-705,0 19 0,8-8 0,2-1 178,8 9-178,0-9 0,1 12 0,1 11-796,8 2 796,-13-38 0,2 0 0,2-1 0,2 1 0,0 0 0,-1 0 0,19 38 0,-19-39 0,0-1 0,18 29-360,1 9 360,-2-12 0,-8-10 0,15-1 0,-7 21 0,9-23 0,-3 23 0,-8-33 0,0 10 0,0-8 0,2 18 0,-2-17 0,2 17 0,-2-18 0,0 8 0,0-10 781,-9-9-781,6 6 375,-14-16-375,13 8 0,-14-18 0,4-1 0,-6-7 0,-1-1 0,1 8 0,0 1 0,0 1 0,7 6 0,11-5 0,1 6 0,15 3 0,-6 0 0,8 0 0,1 1 0,14 6 0,-11-13 0,2 4 0,-8-15 0,-6-1 0,-1 1 0,18-8 0,-14-2 0,16-7 0,0 0 0,3 0 0,10 0 0,-10 0 0,7 0 0,-18-7 0,8-3 0,-10-15 0,-1-2 0,-8-6 0,-3 7 0,-8-4 0,-1 5 0,-7 1 0,5-5 0,-12 5 0,5-1 0,-6-4 0,-1 5 0,0 0 0,0-6 0,0 6 0,0 0 0,7-12 0,-12 18 0,9-10 0,-10 6 0,-1 5 0,5-5 0,-11 8 0,10 0 0,-4 0 0,0-1 0,-2 2 0,-1 5 0,-3 2 0,4 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2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24575,'30'0'0,"-5"0"0,24 0 0,-6 0 0,0 0 0,6 0 0,-23 0 0,5 0 0,-16 0 0,-1 0 0,0 0 0,0 0 0,0 0 0,0 0 0,-1 0 0,9 0 0,2 0 0,16 0 0,-6 0 0,6 0 0,-8 0 0,-1 0 0,-7 0 0,-2 0 0,-8 0 0,0 0 0,1 0 0,-7 6 0,-2 9 0,-6 9 0,0 7 0,0 1 0,0 8 0,0 3 0,0 9 0,0-1 0,7-8 0,-5-3 0,5-8 0,-7-8 0,0-3 0,6-6 0,-4-1 0,4 0 0,-6 0 0,0-1 0,0 1 0,0 0 0,0 0 0,0 0 0,0 0 0,0 0 0,0 1 0,0-1 0,0 0 0,0-7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4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5580 24575,'0'-37'0,"0"-3"0,0-12 0,0-10 0,0-3 0,0 0 0,0-7 0,0 7 0,8-10 0,-5 0 0,5 10 0,0 3 0,-7 0 0,7 8 0,-8-8 0,8 10 0,-6 0 0,5-14 0,-7 11 0,8-11 0,-6 23 0,6-6 0,-1 6 0,-5 1 0,6-8 0,-1 16 0,-5-6 0,5 8 0,-7-8 0,0 6 0,7-7 0,-6 10 0,6-1 0,-7 0 0,0 1 0,7-1 0,-5 1 0,5-1 0,0 1 0,-5-1 0,5-9 0,-7 8 0,0-8 0,0 9 0,7 1 0,-5-10 0,5 7 0,-7-6 0,7 8 0,-6 1 0,6-10 0,0 7 0,-5-6 0,5 8 0,-7 1 0,7-1 0,-5 1 0,4-1 0,1 0 0,-5-13 0,12 10 0,-12-11 0,12 5 0,-12 8 0,6-8 0,-1 10 0,-6 7 0,13-6 0,-12 6 0,5-8 0,-7 1 0,6 7 0,-4-6 0,4 6 0,-6-7 0,0-1 0,0 0 0,7 1 0,-5-1 0,5 1 0,0-1 0,-5 1 0,5-1 0,0 0 0,-6 1 0,13-1 0,-12-9 0,12 8 0,-12-8 0,11-4 0,-11 0 0,12-2 0,-12 6 0,11 10 0,-11-1 0,12 1 0,-5-1 0,-1 0 0,6 1 0,-12-1 0,12 0 0,-6 9 0,0-7 0,6 6 0,-6-8 0,1 8 0,5-5 0,-6 13 0,7-14 0,-7 14 0,6-14 0,-6 14 0,8-14 0,-8 14 0,6-14 0,-6 14 0,7-6 0,0 0 0,-1 5 0,1-5 0,-1 8 0,0 0 0,0-1 0,7-6 0,-6 6 0,6-6 0,-7 6 0,0 1 0,0 0 0,0-1 0,1 1 0,7-1 0,-6-8 0,14 6 0,-5-6 0,6 7 0,-7 1 0,5-1 0,-5-6 0,7 4 0,0-4 0,1 6 0,-8 0 0,5 1 0,-5 0 0,7-1 0,0 0 0,1 0 0,-1 0 0,9-1 0,-6 2 0,7-2 0,-10 8 0,14-12 0,-10 10 0,10-11 0,-4 5 0,-15 2 0,21 5 0,-29-2 0,21 3 0,-15 1 0,7-6 0,0 5 0,1-7 0,8 0 0,-6-1 0,6 1 0,-9 7 0,0-5 0,10 5 0,-8-7 0,8 6 0,-10-4 0,0 12 0,10-13 0,-8 6 0,8 0 0,-10-5 0,0 12 0,1-12 0,-1 12 0,0-12 0,1 12 0,-1-12 0,1 5 0,-1 0 0,1-5 0,-1 12 0,0-12 0,1 12 0,-1-12 0,1 13 0,-9-6 0,7-1 0,-6 7 0,-1-6 0,7-1 0,-14 7 0,13-6 0,-5 7 0,0 0 0,5 0 0,-5 0 0,7-8 0,1 7 0,-1-6 0,1 7 0,-1 0 0,-8 0 0,7 0 0,-7 0 0,9 0 0,-1 0 0,-7-7 0,5 6 0,-5-6 0,7 7 0,15-7 0,-11 5 0,10-12 0,-14 13 0,1-6 0,-1 7 0,0 0 0,1-7 0,-9 5 0,7-5 0,-7 7 0,1 0 0,5 0 0,-12 0 0,12 0 0,-5 0 0,-1 0 0,7 0 0,-14 0 0,6 0 0,-1 0 0,-5 0 0,14 0 0,-14-7 0,6 6 0,-8-6 0,0 7 0,0 0 0,0 0 0,1 0 0,-1 0 0,0 0 0,14 0 0,-10 0 0,10 0 0,-14 0 0,0 0 0,0 0 0,0 0 0,1 0 0,6 0 0,-5 0 0,6 0 0,-8 0 0,1 0 0,-1 0 0,0 0 0,0 0 0,8 0 0,-6 0 0,6 0 0,0 0 0,-7 0 0,7 0 0,-8 0 0,1 0 0,-2 0 0,1 0 0,-1 0 0,1 0 0,-1 0 0,2 0 0,-1 0 0,0 0 0,0 0 0,0 0 0,1 0 0,-2 0 0,1 0 0,-1 0 0,1 0 0,0 0 0,0 0 0,0 0 0,1 0 0,-1 0 0,0 0 0,0 0 0,-7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27.2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484 605,'88'0,"-21"0,-80 0,-46 0,25 0,-43 0,34 0,-9 0,0 0,0 0,9 0,2 0,18 0,1 0,7 0,72 0,-24 0,61-8,-42 6,-9-13,-3 7,-9-1,-7 2,-2 0,-8 6,-58-6,4 7,-53 0,28 8,3 2,10 7,9-1,2 1,18-3,13-5,72-12,-15-24,6 13,1-3,2-28,6 17,-10-5,-10 14,-9-4,-11 8,-8 7,-69 1,22 15,-16-4,-4 2,-24 22,9-8,-6 8,22-11,9 0,10-2,23-6,75-38,-6-7,-1-7,2-5,-18 10,-3 0,-2-3,-1-1,32-25,-22 12,-3 10,-18 12,-3 11,-26 14,-27 19,-23 9,-24 28,-1 3,9 8,4-11,21-5,19-24,12-5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2.3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1092 116,'24'-47,"2"7,-18 32,0-13,-53 79,-5-21,8 8,-2 5,5-9,0-3,-32 23,31-22,-1 1,0-8,1-1,-29 27,13-13,16-19,8-4,8-7,9 0,66-23,-14-5,41-13,-45-5,-3 20,-13-9,4 12,-65 8,4 12,-11 1,-4 4,-23 21,29-18,-1 0,-28 18,1-9,15-2,19-11,10 0,11-1,8-7,54-9,-11-9,40-6,-29 0,-16 1,-2 0,-8 7,0 1,-69 7,31 0,-49 0,51 0,8 0,0 0,34-34,-7 6,32-17,-29 24,-2 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4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688 78,'50'-24,"-12"2,-8 6,-14 8,6 1,-8 7,-42 70,7-25,-5 4,-2 6,-3 6,0 2,0 5,1 2,0-3,-11 13,1 0,12-12,0 3,-2-5,-10 8,-2-3,9-11,0 3,1-3,-11 13,3-4,6-12,3-4,-16 21,21-32,2-1,15-18,20-13,30-42,25-32,-29 23,-1-2,3-6,-5 3,0 1,-7 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0.6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227 1370,'-43'0,"-10"0,17 0,1 0,4 0,92-18,11-28,6 8,7-8,-31 8,0-5,1-2,10-6,2-2,-2-2,0-3,-1-1,-3 1,-7 6,-2 0,0 1,-3-2,0 0,-4 2,8-8,-3 2,2 1,-3 1,-8 6,-4 3,17-12,-26 7,-6 33,-14 23,-30 58,-1-5,-6 6,-16 13,-6 4,15-20,-2 2,-2-1,-5 0,-3-2,1-3,-7 7,-1-3,8-8,-3 2,1-7,-9-4,0-3,-7 17,-1 0,4-11,1-4,13-10,2-1,-34 26,17-29,28-6,4-7,23-2,78-24,-27-4,24-3,7-7,-15-13,-3-2,-1 14,1 0,11-19,-3 1,14 3,-1-7,-24 19,-19-3,-12 20,-7-9,-78 53,6-3,-12 8,-6 7,12-1,2 2,-9 5,0 4,-5 11,5 0,21-15,2 0,-15 7,4-2,4 12,-16 0,26-15,18-18,9-4,66-88,-10 22,27-26,6-5,-32 32,1 2,24-13,1 1,-19 12,-1 3,-1 3,-1 1,43-23,-39 27,10-11,-40 28,13-18,-117 50,17 25,15-21,-8 5,6 1,6 13,4 3,-18 15,4-1,25-24,2 0,-11 10,2 0,-9 24,13-19,12-8,37-60,49-35,-7-1,7-5,10-3,4-2,-18 15,2-2,-1 3,16-11,-2 2,0 0,-3 3,-13 11,-3 3,24-16,-23 19,-20 11,-11 10,-108 54,45-11,-3 7,-13 6,-9 7,3 2,7 4,2 2,4 2,6-1,4 1,-1 0,-6 1,-1-2,5-1,-2 15,3-3,-6-5,2-4,12-11,3-5,-8 26,20-38,12-16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1822 205 24575,'-13'0'0,"-9"0"0,-2 0 0,0 0 0,-14 0 0,11 0 0,-22 0 0,15 0 0,-7 0 0,0 0 0,-2 0 0,-9 0 0,0 0 0,0 0 0,0 0 0,0 0 0,0 0 0,0 0 0,0 0 0,9 0 0,-6 0 0,6 8 0,0 1 0,-6 0 0,15 5 0,-7-12 0,1 12 0,6-5 0,-7 1 0,9 3 0,8-11 0,-5 12 0,5-5 0,-8-1 0,8 6 0,-5-6 0,12 0 0,-13 6 0,14-6 0,-6 1 0,0 4 0,6-5 0,-6 6 0,8 1 0,0-8 0,6 6 0,-5-12 0,5 12 0,-7-5 0,1 6 0,-1 0 0,1 1 0,0-1 0,-9 8 0,7-6 0,-7 13 0,15-13 0,-6 14 0,6-14 0,-7 6 0,7 0 0,-5-6 0,11 13 0,-10-13 0,10 6 0,-4 0 0,0-6 0,4 14 0,-4-14 0,6 13 0,0-5 0,0 7 0,0-7 0,0 6 0,0-7 0,0 18 0,0-7 0,0 6 0,0-8 0,0-1 0,0 1 0,0-1 0,0 9 0,0-6 0,14 20 0,-4-19 0,13 11 0,-8-15 0,1 0 0,0 1 0,6-1 0,3 1 0,6-8 0,1 6 0,-1-6 0,9 9 0,-6-8 0,15 7 0,-15-14 0,15 14 0,-15-14 0,15 6 0,-6-7 0,9 0 0,-9 0 0,6 0 0,-15-1 0,15 1 0,-6-1 0,-1 1 0,8-8 0,-16 5 0,38-12 0,-24 5 0,18 0 0,-16-6 0,-8 6 0,10-7 0,0 0 0,0 0 0,-1 0 0,1 0 0,0 0 0,-1 0 0,1 0 0,0 0 0,0 0 0,-10 0 0,8-7 0,-16-2 0,15-1 0,-15-4 0,6 5 0,-8-7 0,-1 0 0,1 0 0,-1 0 0,1-7 0,-1 6 0,1-13 0,-1 12 0,0-12 0,1 6 0,-1-8 0,1 0 0,-1 1 0,1-1 0,0-9 0,14-7 0,-8-5 0,0 5 0,-7 8 0,-13 8 0,13-9 0,-13 7 0,6-6 0,-8 8 0,-1 0 0,1 1 0,-1-1 0,2-8 0,-2 13 0,1-11 0,-1 14 0,-6-8 0,5 0 0,-12 8 0,5-6 0,0 6 0,-6 0 0,6-5 0,-7 12 0,0-12 0,0 5 0,0 0 0,0-6 0,0 6 0,0-8 0,0 8 0,0-6 0,0 0 0,0-3 0,0-5 0,-6 14 0,-3-6 0,-5 14 0,-9-14 0,7 14 0,-14-14 0,14 14 0,-14-7 0,13 1 0,-13 4 0,13-4 0,-13 6 0,6 1 0,-8-1 0,8 0 0,-6 0 0,6 1 0,-7 6 0,-1-5 0,8 6 0,-6-1 0,6-4 0,-7 4 0,-1 0 0,8-4 0,-20 4 0,16 1 0,-10-6 0,9 13 0,5-13 0,-8 12 0,0-12 0,1 12 0,7-11 0,-6 11 0,6-4 0,0-1 0,-6 6 0,14-6 0,-14 7 0,14 0 0,-6-6 0,8 4 0,0-4 0,0 6 0,1 0 0,-1 0 0,-1 0 0,1 0 0,-8 0 0,6 0 0,-14 0 0,6 0 0,-8 0 0,8 6 0,2-4 0,0 11 0,6-11 0,0 11 0,10-5 0,6 5 0,-6-6 0,5 5 0,-5-5 0,0 0 0,4-1 0,-4-6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2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624 1776,'-56'26,"0"0,0 4,2-1,-25 3,-6 5,20-10,9-1,-4-6,34 1,-5-14,35 1,42-40,14-19,9-14,-14 9,0-6,2-3,5-8,0-4,1-2,-12 11,0-3,0 0,-2 2,-4 6,-1 0,-1 2,0 1,10-13,0 2,-1-1,2-5,1 0,-4 7,3 6,-2 3,4-18,-1 2,-15 26,-2 5,19-26,-23 21,-10 34,-9-4,-50 39,-20 18,9 5,-2 8,-2-2,-5 4,1 5,-6 14,1 6,5-3,16-16,4-1,-3 1,-14 13,-4 2,3-4,-3 6,3-4,4 0,1-2,2-12,5-3,-10 24,19-21,16-30,15-12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8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3.7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1098 1,'-86'0,"35"0,0 0,-42 10,0-8,36 7,2 1,-35 1,0 0,2 7,23-16,-7 6,26-8,-14 0,34 0,-5 0,17 0,-1 0,1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5.4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1167 421,'46'0,"-7"0,-43 0,-61 0,9 9,-6 4,-10-7,-5 3,13 8,-3 6,6-5,9-9,1 0,-34 17,2 2,32-15,2-2,-11 6,-1 0,9-1,4-2,-8 3,5 0,27-8,78-2,3-25,10 7,5-2,-25-6,-1-2,17-5,-1-1,-15 6,-1 0,5-4,1 0,-1 4,-3 1,20-17,-4 8,-14 4,-24 10,5-1,-17 8,-6-16,-2-14,3-21,1 8,1 2,2 1,7-10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1.0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1527 904,'71'0,"-19"0,31-9,-63 0,72-20,-38-8,5 6,-6 1,1 2,-3 6,29-33,-20 42,-14-26,19 10,-3-1,-5-5,15 8,-7-2,10 0,-10-5,-3 6,0 0,-16 4,13 6,-33 3,13-2,-15 9,-1-6,7 6,-14 0,6-6,0 5,-6 1,6-5,-1 11,-5-10,6 10,0-11,-6 11,6-12,0 13,2-13,0 12,5-12,-5 13,7-7,1 1,-8 6,5-6,-13 7,6 0,-8 0,0-7,7 6,-5-6,4 7,-6 0,0 0,7 0,-6 0,6 0,-7 0,0-6,14 4,-3-11,5 11,0-5,-6 0,-1 5,7-5,-14 7,6 0,0 0,-6 0,6-6,-83 4,5-4,2 5,-4 2,-41-1,9 0,39 0,0 0,-39 0,3 0,11 0,11 0,12 0,12 0,9 0,1 0,-1 0,8 6,-6-4,6 4,-16 2,-3-7,-9 15,-11-6,9 7,-19 2,8-1,-10 1,0 8,0 2,-4 19,12 0,-9 2,17 4,-14-14,14 14,4-8,1 10,9-12,-1 8,-6-6,3 19,1 3,-9 1,7 7,-7-17,-1 8,1-10,0-1,10-1,-5-9,8-4,-8-8,9-1,3-7,8-3,0 0,-9-5,7 5,-15-6,6-1,0 8,-21 2,18 7,-20 1,12 10,9 0,-11 23,6 2,0 9,-9 3,17 6,-6-6,9 6,1-12,10-11,2-11,9-12,9-17,1-3,7-6,0-1,33-76,14 3,-10 2,5-5,16-9,2 3,-21 27,0 0,25-30,1 1,-22 31,1 1,11-13,3 1,-5 11,0 2,-7 5,1 2,3 4,-1 2,29-14,9 7,-12 4,0 8,0-8,0 14,1-12,-12 15,-11-7,-3 0,-7 0,8 7,-8-5,6 6,-6-8,0 1,-3 6,0-5,-6 6,6-7,-8 0,-8 1,5-1,-5 1,0-8,-2 6,1-6,14-6,-2 3,12-22,-6 13,-6-6,7-1,-2 6,-5-5,6 8,-16-7,5 13,-5-12,6 14,1-6,-1-1,0 1,10-2,-7 1,6-1,-8 1,8 6,-6-4,6 12,1-6,-15 1,13 5,-15 2,8 2,-8 6,-3-1,-6-3,6 10,2-11,0 12,-64 60,12-15,-6 6,-11 8,-10 5,2 1,6-3,0 0,-4 2,-2-5,-6 2,0-2,4-3,5-4,4-3,-5 1,-4 3,-6 3,0-2,5-5,-19 11,1-2,11-5,-4 3,3-6,-7 1,3-4,0 1,3-4,20-16,2-4,-33 16,15-13,19-9,-6 0,15-1,-7 0,10 0,-10 8,-2 2,0 7,-20 13,15 0,-10 10,2 11,9-10,-4 19,7-20,8 6,9-10,-5-9,14-3,-6 0,1-6,12-1,-9-11,11-1,-6 9,-1 3,-7 5,5-6,-5-1,7 1,0-1,1 0,-8 1,5-1,-4-7,-1 5,7-12,-14 12,14-13,-6 6,0-7,5-1,-5 1,8-1,0-6,6 5,69-12,-11 6,3-13,3-5,31-11,-33-8,-1-3,-6 11,0-2,7-11,-1-3,-7 7,-1 0,-2-1,-1 0,-1 1,-2 1,26-17,-22 14,-2 7,-18 3,-1 8,-8 7,0-4,-47 46,3-6,-22 17,-7 4,21-16,0-1,-19 12,-3-2,7-9,0-3,1 1,-1 0,-5 0,1 0,-22 18,-5-1,38-22,-5 0,27-11,2-7,14 4,60-10,-5 4,53-15,-26-9,2-3,11-17,-9 17,9-8,-22 3,-3 6,-10-5,-10 8,-9 8,-3-5,-14 12,6-5,-77 17,12 10,-8-1,-5 3,-31 20,40-17,1-1,-44 16,3-10,22 4,11-15,14 5,16-9,2 0,88-7,-20-2,21-10,7-2,-21 5,0 0,11-9,3 0,6 3,0 1,-13 0,1 0,17-5,1 1,-19 3,1 2,19-1,0-1,-12-4,-1 2,0 7,-1 2,-14-5,-1 0,36-3,-23 5,-10-5,-14 8,-16 0,-2 0,-8 0,-68 0,-1 0,3 3,-3 2,-44 6,9 9,39-11,0 2,0 4,0-1,-39 8,40-3,1 1,-18 0,-8 15,23-15,0 4,9-7,10-1,11-1,8-1,6 0,-5-6,75 4,5-11,-1 3,4-2,-11-1,1-2,28-3,-1-4,-34-1,0-1,39-3,2-1,-30-1,-3 0,13 3,1 2,-1-2,-2 1,-13 1,0-1,-1 0,-2 1,34-2,-3-5,-23 15,-11-14,-12 15,-17-6,-3 7,-6 0,-1 0,-55-2,-24 4,-16 17,18-6,-10 2,3 6,-17 20,2 7,21-11,-1 3,-1 1,-11 8,-2 2,4-3,-4 6,0-3,9-9,-4 1,8-2,4 5,3-2,-24 5,0 0,19-3,5-2,9-11,3-3,-27 9,31-8,3-13,22 4,-3-13,20 3,45-10,14 4,-1-5,7-2,4 1,-4 0,12 0,-3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7.6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3129 4510,'-47'0,"-10"0,39 0,-21 0,15 0,-8 0,1 0,-1 0,0 0,8 0,-5 0,12 0,-4 0,1 0,5 0,-12 0,3 0,-16 0,-3 0,-20 0,-2 0,16 5,-2 0,-30-2,25 1,0 1,-34 4,0-6,40 6,1 0,-30-7,-8 7,12-1,0-6,-1 7,20-9,-4 0,26 6,-15-4,22 5,-11-7,21 0,-5 0,8 0,0 0,-7 0,6 0,-5 0,6 0,0 6,-14-4,3 3,-13-5,7 0,-1 7,-9-5,-1 5,-10-7,9 0,-7 0,16 0,-7 0,10 0,7 0,2 0,-1 0,7 0,-6 0,8 0,0 0,-8 0,6 0,-7 0,1 0,-2 0,-7 0,-1 0,0 0,1 0,-1 0,0 0,9 0,0 0,9 0,0 0,-7 0,6 0,1-12,8-3,6-7,0 2,0 5,7 1,1 0,6 6,0-5,0 5,0-6,1 6,-1-5,0 5,0-7,1 7,-1-4,8 3,-6-6,6-7,0 5,3-13,6 5,9-8,5-10,0-2,3 1,8-18,-2 15,13-21,-8 0,-5 19,4-16,-13 20,7-1,-6-7,6 16,2-7,-11 11,6-2,-6 2,8-2,1 1,10-2,-7 0,7 0,-10 2,10-2,2 8,1-6,-3 14,0-6,3-1,-1 7,9-7,-8 0,10 6,-11-13,9 13,-9-13,23-6,-9 0,-34 12,1-2,9-8,-3 0,16-25,0 2,-1-3,-7-12,-4 16,1-3,-23 16,-2 0,11-6,0-2,-10 4,0 0,4-9,2 2,-2 10,-1 0,-3-10,1 3,35-17,-38 27,0 2,27-16,-21 17,0 2,22-10,1-1,-19 27,-8 8,-8 1,-3 0,1 0,-6 7,6-6,-8 13,0-12,8 12,-6-12,6 11,-8-11,1 12,-1-12,0 11,0-11,1 12,-1-12,0 11,0-10,0 4,1-1,-1-3,0 10,0-11,0 12,0-6,0-5,-6 3,4-11,-10-2,10 5,-10-13,11 6,-4-7,0-1,4 8,-11-6,10 14,-10-14,4 6,1-7,-5-1,5 0,-7-8,7 6,-6-16,6 16,-7-7,0 0,0 8,0 0,0 11,0 7,0 1,0-7,0 5,0-13,0 13,-6-6,-10 7,-7 0,-18-2,7 1,-7-1,10 9,-1 1,-9-1,15 6,-12-6,21 8,-13 0,14 0,-14 0,14 0,-14 0,-3 0,-1 0,-6 0,-1 0,-2 0,0 0,-7 0,16 0,-15 8,15 1,-7 0,10 5,-1-5,0 6,-13 8,10-6,-11 6,14-7,1-1,-1 1,8-1,2 0,0 0,6-1,-14 2,14-2,-14 1,6 0,-8 1,1 0,-10 0,7 7,-16 3,16 6,-15 2,15-2,-16 2,16-2,-7 1,10-8,-1 4,0-11,-13 18,9-9,-9 4,4 0,-2-5,0 0,-6-1,6-1,-20-4,9 5,-8-7,10-1,0 0,-10 1,7-1,2 1,4-1,6-1,-9-6,9 4,2-12,10 12,7-12,-6 5,14-1,-6-4,7 10,-7-10,6 10,-6-10,14 11,-11-12,9 5,-10 0,69-4,-7 4,11-9,5-3,20-5,-29 2,1-2,1 1,1-1,0 1,0 0,6 4,-1 0,-5-3,-2 0,40-2,9 0,-9-7,-1 16,-2-16,-12 16,-10-6,-3 0,0 6,-7-6,7 1,-11 5,1-6,-9 1,-3 5,1-5,-15 7,5-6,-17 4,0-4,7 6,-6-7,6 6,-7-6,0 7,7 0,-6-6,5-2,21-16,-2-12,26-12,2-10,4-11,-31 38,1-1,0-8,0 1,0 6,-1 2,30-37,-4 19,-12 4,-3 11,1-1,-9 9,-3 8,-8 4,-1 13,-7-13,5 13,-5-13,8 12,-1-5,9-1,-6-1,15 0,-15-12,15 10,-15-13,7 15,-10-5,-7 6,-2-8,-8 9,0 0,-6 88,-2-15,-5 7,-2 5,1-18,0-2,0 8,0 0,0-6,0-2,0-6,0-1,8 36,-5-23,5-11,-1-12,-5-10,5-7,-7 6,0-14,0 6,0-8,0 8,0-6,0 13,0-5,0 7,0 10,-8 1,-2 10,-7-1,-1 11,8-7,-7 29,14-17,-14 20,6 0,0-9,-7 9,16-11,-15-1,15-10,-6-3,0-10,6-1,-13-8,14-2,-7-10,1 1,6-9,-6 13,7-18,0 10,0-14,0 0,0 7,0-5,0 4,0-6,-7 1,6 5,-6 3,7 17,0 2,0 32,0-6,0 31,0-10,0-38,0 0,0 39,0 9,0-21,0 9,0-31,0 3,0-16,0 0,-7-3,5-8,-5-1,7-7,0-2,0 0,0-6,0 6,-6-8,4 0,-4 7,6-6,-7 0,6 3,-12-8,11 10,-4-6,6-1,0 6,0-4,0 4,0-1,0-3,0 4,0-5,0 0,0 6,0-5,0 5,0-6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9.1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978 1478,'0'-72,"0"4,0 5,0-27,0 28,0-33,17 39,-4-20,21 11,-14-8,14 8,-3-22,8-3,-10 19,0-23,-11 35,1-28,-1 22,-8 12,-2 12,-8 17,0 2,-10 112,-16-45,-6 5,11 13,1 9,-7-1,-16-3,-7-1,2-4,-1 11,-1 2,9-17,-5 6,-1-2,2-6,-19 12,1-1,7 7,-2 7,4-8,-1-11,3-4,-1 10,5-3,15-23,1-2,-5 7,2-2,-7 13,7-5,19-30,8-3,27-56,15-20,29-2,-20 7,5-10,-5 11,21-3,-1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0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1,'0'71,"0"0,0 1,0-1,0 0,0-2,0 16,0-1,0 13,0-2,0-25,0-1,0 13,0-2,0-19,0-4,0-5,0-1,0 48,0-31,0 16,0-29,0-2,0-13,0-16,0 5,0-13,0 6,0-9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2.7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729 782,'0'57,"0"0,0 35,0-23,0 1,0-14,0-2,0 13,0-1,0-7,0-3,0 23,0-5,0-39,0-4,0-29,0-60,0-37,0 30,0-4,0-21,0-12,0 8,0-2,0 3,0 17,0-2,0 3,0-13,0 4,0-2,0 3,0 15,0 6,0-28,0 13,0 32,0 13,0 37,-5 44,-3 23,-1 4,-3 8,-1 4,-1 9,-1-3,0-16,0-2,-2 7,-1 8,-3 8,0 2,3-7,1 4,3-4,-2 6,1-16,-2 5,-1 3,2-2,3-4,3 0,2-4,1-1,-1 0,-3 2,-1 0,1-1,1-4,4 3,1-4,0-1,-3 2,-1-1,2-4,6 5,0-3,-5 2,0-2,7-13,-2-6,-6 21,5-24,-6-21,8-10,0-7,0-92,0 17,0-4,0-2,0-11,0 15,0 19,0 3,0 16,-4 71,-3 27,-16 12,15-17,1 13,-4-8,-9-5,-2-3,5 7,0 0,0-13,0-3,1-4,2-3,-5 26,2-22,7-22,3-10,7-8,0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6.0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0 316,'53'0,"-6"0,-25 0,-2 0,-6 0,0 0,7 0,-5 0,4 0,-6 0,1 0,13 0,-11 0,18 0,-13 0,0 0,7 0,-6 0,1 0,6 0,3 0,0 0,8 0,-1 0,-6 0,6 0,-8 0,8 0,-6 0,7 0,-10 0,9 0,3 0,9 0,-10 0,8 0,-7 0,-1 0,-1 0,-10 0,10 0,2 0,-1 0,8 0,-17 0,17 0,-16 0,15-8,-6 6,0-5,-3 0,-16 5,14-5,-19 7,28-8,-7-1,13-1,-5 3,1 0,-6 5,9-14,-1 14,-8-12,6 12,-15-5,6 7,-16-6,6 4,-6-4,7-2,1 7,-1-14,10 14,-8-13,8 5,-10 0,1-5,-9 12,-1-11,0 11,-6-4,6-1,-7 6,-1-6,6 1,-4 5,4-5,-6 6,0 0,7 0,2 0,-1 0,17-8,-21 6,21-6,-16 8,9 0,-1 0,-7 0,6-7,-14 6,6-7,-8 8,0 0,6 0,-4 0,4 0,-6 0,0-6,6 4,-4-4,5 6,-7 0,0 0,14 0,-10 0,18 0,-20 0,6 0,-8 0,0 0,7 0,-6 0,5 0,-7 0,0-6,0-2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1946 1 24575,'-13'0'0,"-2"0"0,-6 0 0,4 0 0,-5 0 0,0 0 0,6 0 0,-14 0 0,14 0 0,-14 0 0,6 0 0,0 0 0,-15 0 0,13 0 0,-15 0 0,1 0 0,-3 0 0,-9 8 0,0 1 0,0 8 0,0 1 0,0-1 0,0 0 0,0 0 0,0-7 0,-10 6 0,7-14 0,-17 14 0,17-6 0,-18 0 0,19 6 0,-9-14 0,11 13 0,1-13 0,-1 6 0,0-1 0,0-5 0,9 13 0,-6-13 0,15 4 0,-7 1 0,9-5 0,1 5 0,-1 0 0,0-5 0,8 11 0,2-11 0,14 10 0,-4-10 0,10 11 0,-11-12 0,12 12 0,-6-6 0,7 7 0,-6-1 0,4 1 0,-4 1 0,6 6 0,0 3 0,0 7 0,0 1 0,0-1 0,0 10 0,0-8 0,0 8 0,0-10 0,0 10 0,0-8 0,0 8 0,0-10 0,0 1 0,0-1 0,7 1 0,2 8 0,7-6 0,0 6 0,7-8 0,2-8 0,-1 6 0,6-6 0,-6 8 0,8-1 0,-1-6 0,-7 4 0,6-11 0,-5 11 0,20-4 0,-10-1 0,10-1 0,-13-7 0,-1-1 0,10-6 0,-8 5 0,8-12 0,-1 13 0,-6-13 0,15 5 0,-15-7 0,16 0 0,-8 0 0,10 0 0,-10 0 0,8 0 0,-7 0 0,8 0 0,1 0 0,0 0 0,0 0 0,-1 0 0,1 0 0,0 0 0,-10 0 0,8 0 0,-8-8 0,10-1 0,0-9 0,-1 1 0,-8 0 0,-2 1 0,-1-1 0,8-20 0,-4 15 0,1-22 0,-13 19 0,-1-6 0,-6-1 0,-2-9 0,0 8 0,-5-8 0,4 9 0,-6 1 0,0-10 0,0 7 0,0-6 0,-7-1 0,5 7 0,-12-7 0,12 10 0,-12-1 0,5 0 0,-7 1 0,0-1 0,0 0 0,0 1 0,0 7 0,0-6 0,0 6 0,0 0 0,0-20 0,0 24 0,0-16 0,0 14 0,0 5 0,0-12 0,0 12 0,0-5 0,0 0 0,0 6 0,-7-6 0,-1 7 0,-6 1 0,0 0 0,-1-1 0,1 1 0,-1-1 0,-7 8 0,6-6 0,-14 11 0,6-4 0,-8-1 0,1 5 0,-10-5 0,7 7 0,-15 0 0,15 0 0,-16 0 0,16 0 0,-7 0 0,10 0 0,-10 0 0,7 0 0,-7 0 0,10 0 0,-10 0 0,7 0 0,7 0 0,13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9.6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3.1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0 738,'0'-68,"0"16,0 22,0 6,0-8,8-9,8 7,3-15,4 15,-7-7,-1 17,16-7,-11-2,19 5,-3-22,-2 29,18-21,-9 23,-8-4,3 13,-21-10,12 16,-18-16,9 18,-6-4,8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8.9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2547 207,'-48'0,"3"0,16 0,5 0,-5 0,13 0,-11 0,11 0,-4 0,5 0,1 0,-6 0,-4 0,-6 0,6 0,-5 0,5 7,-8 2,7 14,-5 1,-3 9,5 8,-22 4,23-2,-17 8,19-17,-8 16,7-8,-9 10,1 0,-1-1,1 1,-1 0,8-1,2-8,9-2,0-18,1 7,0-14,7 6,1-8,1 0,-2 0,-14 8,5 2,-13 7,13-7,-12 5,12-13,-5 6,7 0,1-6,-1 6,0-8,1-6,-1 5,1-6,-7 8,5-1,-4-6,-2 5,5-5,-5 7,8-1,-1-6,7 5,-4-5,4 6,-6-6,48-18,-6-9,43-16,-9-1,-8 1,1-9,8-4,-25 4,29-23,-21 18,12-19,-11 14,7-2,-5-10,8 7,1-8,-2 10,2-11,-1 9,-1 1,-9 6,2 15,-3-15,7 15,-9 1,6 4,-7 5,-1 1,8 1,-16 9,15-2,-15 2,6 0,-8 0,-1 7,1-5,-1 12,-7-11,6 4,-14 1,13 1,-13 7,14-7,-7 5,1-5,6 0,-7 5,9-5,5 1,-3 4,3-5,-13 1,6 4,-7-4,1 6,5-7,-12 5,12-5,-5 7,7 0,-7 0,5 0,-13 0,6 0,-7 0,-1 0,6 0,-4 0,4 0,-70 0,18 0,-54 8,24 2,-3 8,0 0,-8 1,9-1,-12 1,1-1,-1 1,1 8,24-7,1 2,-21 17,16-14,1 1,-6 19,17-21,-2 3,-25 41,0-7,2 6,10 1,10-11,-10 21,19-13,-17 5,6 5,2-18,-7 10,8-13,-9 2,1-9,10-4,-5-9,17-9,-17-1,23-1,-12-5,14 5,1-8,-5 1,5-1,-1 7,-12 10,17 1,-9 5,13-6,-9 8,7-6,-17 38,23-24,-2-1,1 2,2 19,2-20,-2 2,-18 40,17-40,2 2,-1-2,1 1,0 0,2 0,-3 38,0-2,-5-22,14 8,-14-19,14-1,-12-13,12-8,-12-8,13 5,-6-13,1 6,4-8,-4 1,0-1,-2 0,0 0,-4 0,10 0,-11 0,12 8,-12-6,11 22,-4-12,-1 15,5-10,-12 1,12-1,-5 1,0-1,5-7,-5 6,7-14,-8 22,6-3,-14 27,14-7,-15 17,6 5,-8 1,-1 9,9-12,-5-10,7-3,-1-20,-5-1,13-10,-11-1,12-6,-6-4,7-6,0-63,0-4,0-13,0-9,0 7,0-1,0-12,0-1,1 7,-2 1,-3-7,-2 2,0 10,-1 3,-4-2,0 3,5 12,0 3,-11-37,8 31,-1 5,2 27,2 2,4 8,-19 58,17 8,-3 6,0 5,-2 30,4-31,-2 1,-3-10,0 1,3 11,2 1,-5-7,1 0,3-1,0-1,-13 32,7-12,-4-15,14-20,-12-9,13-11,-5-8,6 0,0-63,0 7,0-17,0-6,0-28,-1 35,2 1,3 5,0 2,-1-29,13 5,-14 31,6 2,-8 17,0 3,0 97,0-15,-5 28,-1 6,1-43,-2-3,-7 23,-3-1,-5 19,7-39,0-1,-4 30,0-7,10-30,1-10,1-11,6-8,-6 0,7 6,0-4,0 3,0-5,0 0,0 6,0-4,0 4,19-13,-9-1,24-6,-18 0,14 0,-6 0,7 0,1 0,-1 0,0 0,1 0,-1 0,1 0,-1 0,1 0,-1 0,10 0,-8 0,8 0,-10 0,-7 0,5 0,-13 0,14 0,-14 0,6 0,-8 0,0 0,-1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21.6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35.9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3057,'74'0,"-5"0,-17 0,-1 0,1 0,0 0,-1 0,-8 0,7 0,-17 0,8 0,-10 0,1 0,-1 0,-7 0,6 0,-6 0,7 0,0 0,-7 0,6 0,-6 0,7 0,-7 0,5 0,-13 0,6 0,-8 0,1 0,5 0,-4 0,4 0,-5 0,-1 0,6 0,-4 0,3 0,-6 0,7 0,3 0,7 0,10 0,-6 0,15-15,-6 11,19-11,-8 15,8-8,0 6,3-14,0 6,7-9,-7 1,22-1,2-1,1-8,-34 17,-1-1,-8-7,0 0,15 7,2 0,-11-7,-1 0,11 6,1 1,-4-8,-1 0,-1 8,1 1,6-10,-2 0,-10 10,-1-1,5-7,1-2,0 4,-2 1,38-15,-38 11,0 0,22-10,9-9,-12 10,-10-6,-3 15,-10-12,-10 6,-1 0,-10-4,0 13,-6-13,5 12,-6-26,0 23,-2-22,-7 19,1-8,0 0,-1 1,2-10,-1-2,1 0,-8-7,6 7,-5-9,-1 0,6 10,-6-8,0 16,6-16,-13 17,13-8,-6 0,0 7,5-6,-5 8,7 1,-7-1,4 0,-4 1,0 7,-2-6,-1 14,-4-7,11 1,-11 6,5-6,-7 8,0-7,0 5,0-5,0 7,-33 60,9-16,-7 16,-2 4,-17 18,-9 3,0-4,13-13,2-9,18-4,4-17,7-2,0-8,2-6,-1-2,-6 0,-3 3,-8 6,-9 1,6 7,-15 4,6 6,-9 1,0 1,0-1,0 1,9-9,10-3,3-7,14-2,-6-5,52 17,-20-7,45 28,-36-4,6 19,-7-8,0 19,0-19,0 18,-1-26,0 5,-1-20,-1-7,-7-2,5-8,-6-6,13-15,-4-17,5-8,-12-6,5 7,-6-1,8 1,0-1,0 0,-1 8,-7-6,5 14,-5-6,0 8,4 6,1-4,3 10,3 2,-12 15,6 9,-4 7,6 0,-6 1,5-1,-6-7,1-2,3-8,-4 0,6-6,6-2,-4-6,12-7,-2-28,17-5,-3-34,16-4,-30 34,-1-2,0 1,0 0,0-4,-1 0,14-30,-1 3,-9 14,-4 19,-8 10,-1 11,-1 14,-7 53,-1 2,-6 36,0-21,0 0,0-8,0 8,0-19,0-3,0-16,0-2,0-8,0-72,8 25,1-62,9 43,-2 9,1 2,-9 9,5 15,-11-4,4 76,-6-24,0 46,0-28,0-15,0-1,0-4,0-13,0 6,0-8,-7-68,5 22,-5-50,0 32,5 16,-6-6,1 16,6 2,-12 14,-1 1,-2 7,2 23,1-3,4 30,-8-8,0 1,8 7,-6-17,6 17,-7-17,6 17,-4-16,12 15,-12-15,5 15,0-15,-6 6,6-8,0-9,-4-1,11-8,-4 1,6 5,0-4,0 4,0-72,0 29,8-63,0 52,10-26,-1 14,1-26,9 6,-6-9,6 0,0-1,-7 1,8 0,-10 0,1-1,-1 12,1-9,-2 19,-7-9,-2 12,-1-1,-5 0,13 9,-13-7,12 16,-13-6,6 8,0 0,-5 1,5-1,-7 8,0-6,7 6,-5 0,12-12,-13 18,6-10,0 13,-6 1,5-6,0 5,2-12,0 12,-2-6,0 7,-4-8,4 5,1-12,-5 12,5-5,-7 0,6 6,-4-6,4 7,1 1,-6 0,5-7,1 5,-6-5,6 7,-1 1,-5-7,11 4,-10-5,4 7,1 0,-6-1,12-5,-12 66,6-38,-7 56,0-50,0 8,0-6,0 14,0-7,0 18,0-8,0 17,0-16,0 6,0 1,0-8,0 8,0-1,0-6,0 15,0-15,0 6,0 1,0-7,0 29,0-17,0 11,0-17,0-9,0-7,0 6,0-7,0 1,-7 6,5-7,-5 1,7 6,-7-14,6 13,-5-13,6 6,-8 0,7-6,-6 14,0-14,6 13,-6-13,1 6,4 0,-10-6,10 14,-11-14,12 6,-12-8,11 14,-10-11,10 12,-11-8,11-4,-12 12,12-13,-11 6,11 0,-10-6,10 5,-4 1,-1-6,6 6,-6-8,7 1,-7 7,5-6,-5 6,7-8,-6 0,4 6,-4-4,6 4,-7-5,6-1,-6 6,7-4,-6 5,5 1,-6-6,7 5,0-6,-6-1,4 14,-4-10,6 10,-7-14,6 0,-6 8,7-6,0 6,-6-8,4 0,-4 8,6-6,0 14,0-14,-7 14,5-14,-5 13,7-13,0 14,0-14,0 6,-7 0,5-6,-5 6,7-8,0 0,0 8,0-6,-6 6,4-8,-4 0,6 7,0-5,0 4,0-6,0 0,0 6,0-5,0-58,0 21,0-44,0 44,0 0,0 5,0-13,0 6,0 0,0-5,0 5,0-8,7 0,-6 1,6-1,0 0,-5 1,5 7,0-6,-5 6,5 0,-1 2,-4 7,4 1,0-7,-4-2,4 0,0 1,-4 8,11-1,-12 1,5-1,1-5,0 4,1-5,-2 7,0 0,2 0,-1 58,-1-31,-6 54,0-43,0 7,0 1,0-1,0 1,7-1,-5 1,12-1,-12 1,5-1,-7-7,0 5,0-13,0 6,0 0,0-6,0 6,0-8,0 0,0 7,0-5,6 4,-5-6,6 0,-7 6,0-4,0 4,0-6,0 0,0 6,0-5,5-53,-3 25,4-46,-6 36,0 7,0-14,0 14,0-14,0 6,7-7,-6-1,6 0,0 1,-5-1,5 0,-7 1,7-1,-5 8,5-6,0 6,-6 0,6 2,0 8,-6 0,12-7,-12 5,5-5,-6 7,7-1,0-5,1 4,-2-4,0 6,-4 60,3-33,-5 48,0-47,0 0,-6 7,4-6,-4 6,6-7,-6 0,-2 6,0-4,-5 4,11-6,-11 8,11 2,-5-1,0 7,5-6,-12 7,12 1,-5-8,7 5,-6-13,4 6,-4-8,6 0,0 7,0-6,0 5,0-6,0 0,0 5,0-4,0 5,0-7,0 6,0-5,0 6,0-7,0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5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96B88-1733-B645-8824-3431040AEE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826415-F2E4-FA46-9671-04058A2C7DDA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EEA45-0E22-134B-B12C-3996778B74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96D05-1133-4B4C-B24D-9C43DF0B02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22A5-E537-E246-BADA-6C273BC7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1B3226-5819-7142-AEEC-B86508158FC3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126-1C26-C84D-99B3-418461CD46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6866-E802-ED4F-8234-0347AAAD26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1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TimesNewRomanPSMT"/>
              </a:rPr>
              <a:t>Biologické zdůvodnění testu s jedním analytem je často zcela zřejmé: Test je užitečný, protože gen, RNA, protein nebo metabolit hraje pochopitelnou roli v patologii onemocnění nebo jiném vyšetřovaném biologickém procesu. Příklady testů s jedním analytem zahrnují testování karcinomu prsu lidským epidermálním růstovým faktorem 2 (HER2) nebo měření hladiny cholesterolu lipoproteinů s nízkou hustotou (LDL) pro hodnocení srdečního rizika. Naproti tomu biologické zdůvodnění souboru biomarkerů v testu založeném na </a:t>
            </a:r>
            <a:r>
              <a:rPr lang="cs-CZ" dirty="0" err="1">
                <a:latin typeface="TimesNewRomanPSMT"/>
              </a:rPr>
              <a:t>omics</a:t>
            </a:r>
            <a:r>
              <a:rPr lang="cs-CZ" dirty="0">
                <a:latin typeface="TimesNewRomanPSMT"/>
              </a:rPr>
              <a:t> není často vědecky definováno. Tento rozdíl představuje další zatížení statistiků a </a:t>
            </a:r>
            <a:r>
              <a:rPr lang="cs-CZ" dirty="0" err="1">
                <a:latin typeface="TimesNewRomanPSMT"/>
              </a:rPr>
              <a:t>bioinformatických</a:t>
            </a:r>
            <a:r>
              <a:rPr lang="cs-CZ" dirty="0">
                <a:latin typeface="TimesNewRomanPSMT"/>
              </a:rPr>
              <a:t> odborníků zapojených do validace testů, aby bylo zajištěno, že biologická data a výpočetní model jsou vědecky spolehlivé. Vzhledem ke zvýšenému riziku překročení velkých souborů dat ve vývoji výpočetního modelu je potřeba přísnosti, validace a odpovědnosti ještě vyšší než u jiných samostatných testů založených na biomarkerech.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7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0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10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4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C2BA4-114E-0B40-AAF1-28C9E852DB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559BF2-3134-064C-B4EF-4D8276556CA4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97519-0FC4-274A-829B-F49C9812F2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C063E-D897-8B42-9CE6-ABC715FF15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227D3B-0D7A-294E-8D84-316837AEC5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D14523-7392-9E4D-A391-C7C64FFC3857}" type="slidenum">
              <a:t>29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6966D4B-DCC5-244F-9D0D-698968C37B6F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5D62D4E-0B6A-9F48-9C84-CAF8AC15C7FA}" type="slidenum">
              <a:t>29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A5136A2-F491-4143-A5BB-FCB36638CE13}"/>
              </a:ext>
            </a:extLst>
          </p:cNvPr>
          <p:cNvSpPr/>
          <p:nvPr/>
        </p:nvSpPr>
        <p:spPr>
          <a:xfrm>
            <a:off x="4281840" y="1015632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9A3A6F-0170-A748-B883-747D8154318D}" type="slidenum">
              <a:t>29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E2A7B0-704E-AD47-AEC2-32EE881767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B0C8DC1-A2DC-7A4E-87B4-11B5D8E9E7DB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297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B7955B-3E50-E24E-9210-F63C5EBE5E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AB5B46-2DB6-144A-8BA1-571C8FEF88B9}" type="slidenum">
              <a:t>30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2BE0B26-AD32-8A4D-BA6E-58271777EAC3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9EDFF2-A609-844C-A49F-5642D5695F08}" type="slidenum">
              <a:t>30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046E69E-CC10-674A-AC3D-915F0EABB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03BA-DC89-8445-9A5B-D66AA8458C2F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3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F82AD32-2B3F-8342-853F-740C6F6254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33509C-E245-8742-9257-2B3D96CA86A6}" type="slidenum">
              <a:t>31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3108E10-73C6-3442-8992-E5B7E0F0C95C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E8D122-AE16-8C4D-A292-4BAAFD0AAC9D}" type="slidenum">
              <a:t>31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8CE432A-4F6A-5244-BEEF-671CBE4BF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6760C-6912-6D48-8FB4-BDC3F9C9DB25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76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FBD61EAA-7FAE-364C-B0CD-588E90D91E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55A5D3-7148-3A44-AD38-A11A517AAE81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01D88423-CA45-FD4C-A5EA-E9C180C20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C6EEA950-4049-BA47-8E26-6AB067EFA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21A3E-8A08-1F4D-8387-144ED55C0A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487879-41BD-1046-8ED2-56AB57F58056}" type="slidenum">
              <a:t>32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9B373B6-D9E2-494A-A079-CAC4A3308432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197E0DC-C799-E74C-855A-21B3AF0DC882}" type="slidenum">
              <a:t>32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F46ECCA-5FC2-E94E-BED9-936D5B744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CBB8-6BE1-F344-BB86-BDBDD7EDA012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983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B59FBD7-D0FA-EF4E-B35C-E270E7DEF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87D932-2005-9E45-9575-DDA87E07BF8F}" type="slidenum">
              <a:t>33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2751150-DC5B-DB49-9F59-57A8CD92FFD3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643E98-4287-5748-9F77-CF7F04A151F2}" type="slidenum">
              <a:t>33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2B711C1-9CA2-2E49-A2A3-298ED01A21CC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125E9F-F258-D843-BB58-9EC9E7A9C7C8}" type="slidenum">
              <a:t>33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DC16B7-B07C-9F4B-BBC3-C5F2AAE26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BEA8D74-0995-594C-9C37-229D75415051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09322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2B670-DBA3-FF43-A6AD-9D547258B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617B7E-7047-ED43-8716-485C3043FA3B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C19C-AEB0-A345-9E1A-A760B0E988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68E36-948A-D14A-812A-A5F3569C80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5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0A7DA4-9CD0-664A-B311-A5D61EADC3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0D42B-66DC-424D-8A61-D8C0E0F55CB4}" type="slidenum">
              <a:t>35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9261574-5F00-6E47-AAF3-EE9DBFDF65B5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8F2177-0492-CA47-B9DE-8BC6838B275D}" type="slidenum">
              <a:t>35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991EE96-13DE-E041-A375-6AF4C4A7BB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63CA-F665-084D-B909-91337631E32D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609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36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3883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37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9119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1DA651EF-0B67-BC45-98F2-E211FB4860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4576C4-C473-C741-8521-9237BAC120AA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8992BE61-64AB-7D48-9598-6DD6ABF4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182BCD-CC61-3A46-A139-4424B985E6C5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68870049-21F4-5249-9F7A-C914285C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100BD7-CC51-714F-9922-07A513635B7E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87B98102-6D4B-1B49-9F02-ECB113BCB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E3690F3D-6976-3F4A-BD30-34867EC2C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39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39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2308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29AC-D7F8-914A-BF49-F8C68BD281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40DC-9E11-4D40-B4C4-189036E92A3D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4B33-1E1D-704D-9008-4B7F6AD5F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19EB-303B-3744-B434-FDDB1E30D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81165-9763-704C-8BA0-1FF3EE0369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C085B6-0C1E-4A4A-962E-1F972C29523A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95ED-0920-484B-BAC9-1B4ABEED68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3D82-805B-EB49-A564-A542600567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3C11535D-1876-7D4F-BB77-664D0924F6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B2E1D8-70F3-A145-BC4B-2C63E2F33EFA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2238E33D-670E-244F-9639-A43747D2A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55E6FD92-B52D-3049-B7A5-8A8F7F00D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64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4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89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72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88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28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D56C-72F7-1747-80D2-04635CC881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66A0D1-73F2-3D49-BCC4-099CA17F1A6A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CE809-37DD-CC45-AEB2-67D3AE6362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3F585-5734-8440-A728-542962C6B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2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9140-2F0A-764E-AD55-8E4B19D35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574672-112D-EB43-B319-A5F530CB2E1F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D1640-0571-DA4D-B477-760F156498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F1418-5BC5-EB41-A7BD-3C50B3716E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B70E-3359-C348-BFEE-E14ACD7346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34566-8725-4240-B6CC-52D24879E37F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2BEDA-3D13-EB48-BE7D-D362D0EBD4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06599-D1A5-C84B-B2AA-FFCFAB6AD9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4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2A1E3-9272-8846-AE59-03EDE96140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80AAE9-7DEC-C54A-ADED-070088212652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5DB5-AD7C-9040-8EDB-EFD2BB31D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66616-55F1-A54E-B142-41A60510BE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B392F-839F-4646-B487-FEA9D7B59C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725CA9-6F97-8044-811F-0DCF4D57A56D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3CFF7-5A7B-E547-9039-C5A3F468FD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BD4A-1E07-874C-A49D-1898A8B279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0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5D89B-9698-9345-9843-C4C77B4011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AC15E6-20F6-9A40-94FF-D55340338A1F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74401-2F20-2347-8B95-77254F3DDE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55E66-ADF6-2047-96DB-C071BCFF70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9602F221-D10A-D240-97CE-480220FCA8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199689-451D-2C4E-AAA5-EAA3F88BCAF8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DCF87CDE-EA8D-9D40-AFB8-79706112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651392-5219-4C4A-AC65-1EB5D91B8921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6F92C5FA-BF4B-764B-851C-8D81FD74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6CAB86-D46A-534B-BA67-8FA04DDD7575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2077DA5D-FE0B-B34A-B4FF-7511BD58F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D31B87AF-9F49-2B48-9C54-8756ADCF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9B63-6A90-9C43-A03B-90AEE9EED7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431F69-A6CD-2543-AE65-1B3036C130B7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BBEF8-8FC6-FE48-A3F9-AEDA8257F6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0DBB-D95D-804A-A2A6-75E5CD0D1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52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73013D7B-B137-5547-B1C8-A6A975FB5F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CB8275-0CC7-8D45-B023-47620F4B305C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E6B04134-1F62-9141-A198-53995B83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BF741D-6F5A-424A-B6ED-808565340014}" type="slidenum">
              <a:rPr lang="cs-CZ" altLang="cs-CZ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6D5F2E1-BD0E-5E45-A55D-251BD6A3C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>
            <a:extLst>
              <a:ext uri="{FF2B5EF4-FFF2-40B4-BE49-F238E27FC236}">
                <a16:creationId xmlns:a16="http://schemas.microsoft.com/office/drawing/2014/main" id="{16C180FE-2A81-574A-85AB-1791A2E2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197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47AFA447-3474-9A45-B926-D21FA090E9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DAF074-B901-ED46-9640-5D15D5CAF329}" type="slidenum">
              <a:rPr lang="cs-CZ" altLang="cs-CZ" sz="130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cs-CZ" altLang="cs-CZ" sz="13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2C5BB3E3-4DAD-BA45-AAFF-BDD7E3B20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B60627F-D9DF-A54E-8B27-12ACFF66F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336E-34C5-7F43-822F-D0C11F4581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CFF6A9-47FD-3D47-9C7E-9C1890A640D8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1EDF7-BB65-8542-BF7C-55E04BBB91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07C43-5CEF-7648-ABDB-3C8197E273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A3D7-9401-F844-A6B8-8D015448F2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7F2ED3-75D5-AB4A-8263-81F05E125429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646B8-365B-D24F-89A5-FF5570C3B1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42C5B-51DE-104A-982E-625B3DB7A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2244-DF96-D041-A0E8-BE9C5223BF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CE317E-0538-6E4A-A461-58386225343C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CE600-98EE-924C-B67A-F1EEA9AEE8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931C7-6A48-C04F-A56A-42B172FADA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2F905-8730-874D-8D69-237F6932E7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31CDB9-8638-7B49-A9AD-CE63A8C92140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4421A-56EA-5A47-85DC-B3CA916383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2DFF6-6B2E-1145-A73C-3CB1B0AB02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3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2F905-8730-874D-8D69-237F6932E7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31CDB9-8638-7B49-A9AD-CE63A8C92140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4421A-56EA-5A47-85DC-B3CA916383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2DFF6-6B2E-1145-A73C-3CB1B0AB02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6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1F14D513-B9E3-794F-B585-7378BAE06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674E39B-A8F7-6444-85F2-D9D60DC81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22.05.2024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99B48334-0FDB-464F-9141-59B26174CA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quest.com/docview/223115891?accountid=16531&amp;sourcetype=Scholarly%20Journals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.mdanderson.org/Supplements/ReproRsch-All/Modified/HistoryOfCisPem/EmailWithNatMed/natMedLetter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rojecteuclid.org/journals/annals-of-applied-statistics/volume-3/issue-4/Deriving-chemosensitivity-from-cell-lines--Forensic-bioinformatics-and-reproducible/10.1214/09-AOAS291.full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s://bioinformatics.mdanderson.org/Supplements/ReproRsch-All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480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0.png"/><Relationship Id="rId5" Type="http://schemas.openxmlformats.org/officeDocument/2006/relationships/image" Target="../media/image470.png"/><Relationship Id="rId15" Type="http://schemas.openxmlformats.org/officeDocument/2006/relationships/image" Target="../media/image52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90.png"/><Relationship Id="rId14" Type="http://schemas.openxmlformats.org/officeDocument/2006/relationships/customXml" Target="../ink/ink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50.png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57.png"/><Relationship Id="rId5" Type="http://schemas.openxmlformats.org/officeDocument/2006/relationships/image" Target="../media/image54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5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62.png"/><Relationship Id="rId14" Type="http://schemas.openxmlformats.org/officeDocument/2006/relationships/customXml" Target="../ink/ink1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64.png"/><Relationship Id="rId14" Type="http://schemas.openxmlformats.org/officeDocument/2006/relationships/customXml" Target="../ink/ink2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74.png"/><Relationship Id="rId18" Type="http://schemas.openxmlformats.org/officeDocument/2006/relationships/customXml" Target="../ink/ink32.xml"/><Relationship Id="rId3" Type="http://schemas.openxmlformats.org/officeDocument/2006/relationships/image" Target="../media/image69.png"/><Relationship Id="rId21" Type="http://schemas.openxmlformats.org/officeDocument/2006/relationships/image" Target="../media/image78.png"/><Relationship Id="rId7" Type="http://schemas.openxmlformats.org/officeDocument/2006/relationships/image" Target="../media/image71.png"/><Relationship Id="rId12" Type="http://schemas.openxmlformats.org/officeDocument/2006/relationships/customXml" Target="../ink/ink29.xml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customXml" Target="../ink/ink28.xml"/><Relationship Id="rId19" Type="http://schemas.openxmlformats.org/officeDocument/2006/relationships/image" Target="../media/image77.png"/><Relationship Id="rId4" Type="http://schemas.openxmlformats.org/officeDocument/2006/relationships/customXml" Target="../ink/ink25.xml"/><Relationship Id="rId9" Type="http://schemas.openxmlformats.org/officeDocument/2006/relationships/image" Target="../media/image72.png"/><Relationship Id="rId14" Type="http://schemas.openxmlformats.org/officeDocument/2006/relationships/customXml" Target="../ink/ink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sv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2.svg"/><Relationship Id="rId10" Type="http://schemas.openxmlformats.org/officeDocument/2006/relationships/image" Target="../media/image92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112.png"/><Relationship Id="rId21" Type="http://schemas.openxmlformats.org/officeDocument/2006/relationships/image" Target="../media/image103.png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47" Type="http://schemas.openxmlformats.org/officeDocument/2006/relationships/image" Target="../media/image116.png"/><Relationship Id="rId50" Type="http://schemas.openxmlformats.org/officeDocument/2006/relationships/customXml" Target="../ink/ink58.xml"/><Relationship Id="rId7" Type="http://schemas.openxmlformats.org/officeDocument/2006/relationships/image" Target="../media/image96.png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111.png"/><Relationship Id="rId40" Type="http://schemas.openxmlformats.org/officeDocument/2006/relationships/customXml" Target="../ink/ink53.xml"/><Relationship Id="rId45" Type="http://schemas.openxmlformats.org/officeDocument/2006/relationships/image" Target="../media/image115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117.png"/><Relationship Id="rId10" Type="http://schemas.openxmlformats.org/officeDocument/2006/relationships/customXml" Target="../ink/ink38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55.xml"/><Relationship Id="rId4" Type="http://schemas.openxmlformats.org/officeDocument/2006/relationships/customXml" Target="../ink/ink35.xml"/><Relationship Id="rId9" Type="http://schemas.openxmlformats.org/officeDocument/2006/relationships/image" Target="../media/image97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106.png"/><Relationship Id="rId30" Type="http://schemas.openxmlformats.org/officeDocument/2006/relationships/customXml" Target="../ink/ink48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57.xml"/><Relationship Id="rId8" Type="http://schemas.openxmlformats.org/officeDocument/2006/relationships/customXml" Target="../ink/ink37.xml"/><Relationship Id="rId51" Type="http://schemas.openxmlformats.org/officeDocument/2006/relationships/image" Target="../media/image118.png"/><Relationship Id="rId3" Type="http://schemas.openxmlformats.org/officeDocument/2006/relationships/image" Target="../media/image94.png"/><Relationship Id="rId12" Type="http://schemas.openxmlformats.org/officeDocument/2006/relationships/customXml" Target="../ink/ink39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20" Type="http://schemas.openxmlformats.org/officeDocument/2006/relationships/customXml" Target="../ink/ink43.xml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103.png"/><Relationship Id="rId42" Type="http://schemas.openxmlformats.org/officeDocument/2006/relationships/customXml" Target="../ink/ink79.xml"/><Relationship Id="rId47" Type="http://schemas.openxmlformats.org/officeDocument/2006/relationships/customXml" Target="../ink/ink82.xml"/><Relationship Id="rId63" Type="http://schemas.openxmlformats.org/officeDocument/2006/relationships/customXml" Target="../ink/ink90.xml"/><Relationship Id="rId68" Type="http://schemas.openxmlformats.org/officeDocument/2006/relationships/customXml" Target="../ink/ink93.xml"/><Relationship Id="rId7" Type="http://schemas.openxmlformats.org/officeDocument/2006/relationships/image" Target="../media/image96.png"/><Relationship Id="rId71" Type="http://schemas.openxmlformats.org/officeDocument/2006/relationships/customXml" Target="../ink/ink95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9" Type="http://schemas.openxmlformats.org/officeDocument/2006/relationships/image" Target="../media/image110.png"/><Relationship Id="rId11" Type="http://schemas.openxmlformats.org/officeDocument/2006/relationships/image" Target="../media/image98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120.png"/><Relationship Id="rId40" Type="http://schemas.openxmlformats.org/officeDocument/2006/relationships/customXml" Target="../ink/ink78.xml"/><Relationship Id="rId45" Type="http://schemas.openxmlformats.org/officeDocument/2006/relationships/image" Target="../media/image124.png"/><Relationship Id="rId53" Type="http://schemas.openxmlformats.org/officeDocument/2006/relationships/customXml" Target="../ink/ink85.xml"/><Relationship Id="rId58" Type="http://schemas.openxmlformats.org/officeDocument/2006/relationships/image" Target="../media/image130.png"/><Relationship Id="rId66" Type="http://schemas.openxmlformats.org/officeDocument/2006/relationships/customXml" Target="../ink/ink92.xml"/><Relationship Id="rId5" Type="http://schemas.openxmlformats.org/officeDocument/2006/relationships/image" Target="../media/image95.png"/><Relationship Id="rId61" Type="http://schemas.openxmlformats.org/officeDocument/2006/relationships/customXml" Target="../ink/ink89.xml"/><Relationship Id="rId19" Type="http://schemas.openxmlformats.org/officeDocument/2006/relationships/image" Target="../media/image10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109.png"/><Relationship Id="rId30" Type="http://schemas.openxmlformats.org/officeDocument/2006/relationships/customXml" Target="../ink/ink73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25.png"/><Relationship Id="rId56" Type="http://schemas.openxmlformats.org/officeDocument/2006/relationships/image" Target="../media/image129.png"/><Relationship Id="rId64" Type="http://schemas.openxmlformats.org/officeDocument/2006/relationships/customXml" Target="../ink/ink91.xml"/><Relationship Id="rId69" Type="http://schemas.openxmlformats.org/officeDocument/2006/relationships/customXml" Target="../ink/ink94.xml"/><Relationship Id="rId8" Type="http://schemas.openxmlformats.org/officeDocument/2006/relationships/customXml" Target="../ink/ink62.xml"/><Relationship Id="rId51" Type="http://schemas.openxmlformats.org/officeDocument/2006/relationships/customXml" Target="../ink/ink84.xml"/><Relationship Id="rId3" Type="http://schemas.openxmlformats.org/officeDocument/2006/relationships/image" Target="../media/image94.png"/><Relationship Id="rId12" Type="http://schemas.openxmlformats.org/officeDocument/2006/relationships/customXml" Target="../ink/ink64.xml"/><Relationship Id="rId17" Type="http://schemas.openxmlformats.org/officeDocument/2006/relationships/image" Target="../media/image101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customXml" Target="../ink/ink88.xml"/><Relationship Id="rId67" Type="http://schemas.openxmlformats.org/officeDocument/2006/relationships/image" Target="../media/image134.png"/><Relationship Id="rId20" Type="http://schemas.openxmlformats.org/officeDocument/2006/relationships/customXml" Target="../ink/ink68.xml"/><Relationship Id="rId41" Type="http://schemas.openxmlformats.org/officeDocument/2006/relationships/image" Target="../media/image122.png"/><Relationship Id="rId54" Type="http://schemas.openxmlformats.org/officeDocument/2006/relationships/image" Target="../media/image128.png"/><Relationship Id="rId62" Type="http://schemas.openxmlformats.org/officeDocument/2006/relationships/image" Target="../media/image132.png"/><Relationship Id="rId7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customXml" Target="../ink/ink83.xml"/><Relationship Id="rId57" Type="http://schemas.openxmlformats.org/officeDocument/2006/relationships/customXml" Target="../ink/ink87.xml"/><Relationship Id="rId10" Type="http://schemas.openxmlformats.org/officeDocument/2006/relationships/customXml" Target="../ink/ink63.xml"/><Relationship Id="rId31" Type="http://schemas.openxmlformats.org/officeDocument/2006/relationships/image" Target="../media/image111.png"/><Relationship Id="rId44" Type="http://schemas.openxmlformats.org/officeDocument/2006/relationships/customXml" Target="../ink/ink80.xml"/><Relationship Id="rId52" Type="http://schemas.openxmlformats.org/officeDocument/2006/relationships/image" Target="../media/image127.png"/><Relationship Id="rId60" Type="http://schemas.openxmlformats.org/officeDocument/2006/relationships/image" Target="../media/image131.png"/><Relationship Id="rId65" Type="http://schemas.openxmlformats.org/officeDocument/2006/relationships/image" Target="../media/image133.png"/><Relationship Id="rId4" Type="http://schemas.openxmlformats.org/officeDocument/2006/relationships/customXml" Target="../ink/ink60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67.xml"/><Relationship Id="rId39" Type="http://schemas.openxmlformats.org/officeDocument/2006/relationships/image" Target="../media/image121.png"/><Relationship Id="rId34" Type="http://schemas.openxmlformats.org/officeDocument/2006/relationships/customXml" Target="../ink/ink75.xml"/><Relationship Id="rId50" Type="http://schemas.openxmlformats.org/officeDocument/2006/relationships/image" Target="../media/image126.png"/><Relationship Id="rId55" Type="http://schemas.openxmlformats.org/officeDocument/2006/relationships/customXml" Target="../ink/ink8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99.png"/><Relationship Id="rId18" Type="http://schemas.openxmlformats.org/officeDocument/2006/relationships/customXml" Target="../ink/ink104.xml"/><Relationship Id="rId26" Type="http://schemas.openxmlformats.org/officeDocument/2006/relationships/customXml" Target="../ink/ink108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01.xml"/><Relationship Id="rId17" Type="http://schemas.openxmlformats.org/officeDocument/2006/relationships/image" Target="../media/image101.png"/><Relationship Id="rId25" Type="http://schemas.openxmlformats.org/officeDocument/2006/relationships/image" Target="../media/image136.png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1" Type="http://schemas.openxmlformats.org/officeDocument/2006/relationships/image" Target="../media/image98.png"/><Relationship Id="rId24" Type="http://schemas.openxmlformats.org/officeDocument/2006/relationships/customXml" Target="../ink/ink107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00.xml"/><Relationship Id="rId19" Type="http://schemas.openxmlformats.org/officeDocument/2006/relationships/image" Target="../media/image102.png"/><Relationship Id="rId4" Type="http://schemas.openxmlformats.org/officeDocument/2006/relationships/customXml" Target="../ink/ink97.xml"/><Relationship Id="rId9" Type="http://schemas.openxmlformats.org/officeDocument/2006/relationships/image" Target="../media/image97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99.png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14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98.png"/><Relationship Id="rId24" Type="http://schemas.openxmlformats.org/officeDocument/2006/relationships/customXml" Target="../ink/ink120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13.xml"/><Relationship Id="rId19" Type="http://schemas.openxmlformats.org/officeDocument/2006/relationships/image" Target="../media/image102.png"/><Relationship Id="rId4" Type="http://schemas.openxmlformats.org/officeDocument/2006/relationships/customXml" Target="../ink/ink110.xml"/><Relationship Id="rId9" Type="http://schemas.openxmlformats.org/officeDocument/2006/relationships/image" Target="../media/image97.png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arogozhnikov.github.io/2015/10/05/roc-curve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C113-7CA3-6C47-8C83-0D16943B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403" y="1381671"/>
            <a:ext cx="8270543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Analýza</a:t>
            </a:r>
            <a:r>
              <a:rPr lang="en-US" sz="3600" b="1" dirty="0"/>
              <a:t> </a:t>
            </a:r>
            <a:r>
              <a:rPr lang="en-US" sz="3600" b="1" dirty="0" err="1"/>
              <a:t>genomických</a:t>
            </a:r>
            <a:r>
              <a:rPr lang="en-US" sz="3600" b="1" dirty="0"/>
              <a:t> a </a:t>
            </a:r>
            <a:r>
              <a:rPr lang="en-US" sz="3600" b="1" dirty="0" err="1"/>
              <a:t>proteomických</a:t>
            </a:r>
            <a:r>
              <a:rPr lang="en-US" sz="3600" b="1" dirty="0"/>
              <a:t> </a:t>
            </a:r>
            <a:r>
              <a:rPr lang="en-US" sz="3600" b="1" dirty="0" err="1"/>
              <a:t>dat</a:t>
            </a:r>
            <a:endParaRPr lang="cs-CZ" sz="36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DFA6CEF-E95C-034C-853E-E2ED5952F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03" y="4156857"/>
            <a:ext cx="5357297" cy="1737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Mgr. Eva </a:t>
            </a:r>
            <a:r>
              <a:rPr lang="en-US" err="1"/>
              <a:t>Budinská</a:t>
            </a:r>
            <a:r>
              <a:rPr lang="en-US" dirty="0"/>
              <a:t>, PhD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RECETOX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eva.budinska@recetox.muni.cz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Jaro 2024</a:t>
            </a:r>
            <a:endParaRPr lang="en-US" dirty="0"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2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F8DD-CD64-0440-A83B-9DD67402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tvorba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klasifikátorů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molekulárních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omicsových</a:t>
            </a:r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technologií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specifika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6" name="Graphic 5" descr="Fingerprint">
            <a:extLst>
              <a:ext uri="{FF2B5EF4-FFF2-40B4-BE49-F238E27FC236}">
                <a16:creationId xmlns:a16="http://schemas.microsoft.com/office/drawing/2014/main" id="{92C93723-EF16-40E4-A9C8-45D52001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8700-128A-1B42-A5EE-C24183A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100"/>
              <a:t>Specifika dat z omics experimentů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1093435-6693-4711-BF5F-CCD197C4E7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rror">
            <a:extLst>
              <a:ext uri="{FF2B5EF4-FFF2-40B4-BE49-F238E27FC236}">
                <a16:creationId xmlns:a16="http://schemas.microsoft.com/office/drawing/2014/main" id="{E429A712-3E21-4214-ACBB-91B2434B7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80" y="871138"/>
            <a:ext cx="5129784" cy="5129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42D71-F914-224F-B35D-13CDB023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145" y="3436030"/>
            <a:ext cx="5129784" cy="188519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E18C1B8-D891-974B-A81B-4A6F39D493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116" y="1485987"/>
            <a:ext cx="3653842" cy="1581996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3600" b="1" dirty="0" err="1"/>
              <a:t>Skandál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</a:p>
          <a:p>
            <a:pPr marL="0" lvl="0" indent="0" algn="ctr">
              <a:buNone/>
            </a:pPr>
            <a:r>
              <a:rPr lang="en-US" sz="3600" b="1" dirty="0"/>
              <a:t>Duke university </a:t>
            </a:r>
          </a:p>
          <a:p>
            <a:pPr marL="0" lvl="0" indent="0" algn="ctr">
              <a:buNone/>
            </a:pPr>
            <a:r>
              <a:rPr lang="en-US" sz="2400" dirty="0" err="1"/>
              <a:t>Severní</a:t>
            </a:r>
            <a:r>
              <a:rPr lang="en-US" sz="2400" dirty="0"/>
              <a:t> </a:t>
            </a:r>
            <a:r>
              <a:rPr lang="en-US" sz="2400" dirty="0" err="1"/>
              <a:t>Karolína</a:t>
            </a:r>
            <a:r>
              <a:rPr lang="en-US" sz="2400" dirty="0"/>
              <a:t>, USA</a:t>
            </a:r>
          </a:p>
        </p:txBody>
      </p:sp>
    </p:spTree>
    <p:extLst>
      <p:ext uri="{BB962C8B-B14F-4D97-AF65-F5344CB8AC3E}">
        <p14:creationId xmlns:p14="http://schemas.microsoft.com/office/powerpoint/2010/main" val="206606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extBox 1">
            <a:extLst>
              <a:ext uri="{FF2B5EF4-FFF2-40B4-BE49-F238E27FC236}">
                <a16:creationId xmlns:a16="http://schemas.microsoft.com/office/drawing/2014/main" id="{C810C874-E3EE-4322-A75C-CE8622FBE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359473"/>
              </p:ext>
            </p:extLst>
          </p:nvPr>
        </p:nvGraphicFramePr>
        <p:xfrm>
          <a:off x="4612409" y="249251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C50246-3B03-D142-A656-D748B1A002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l="1640" t="12921" r="78926" b="37339"/>
          <a:stretch/>
        </p:blipFill>
        <p:spPr>
          <a:xfrm>
            <a:off x="1715088" y="1661167"/>
            <a:ext cx="1777042" cy="2812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23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0EAF4-C8B6-244A-94AB-625D5EA1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2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1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6FB7824-3BFA-4843-A222-533099985F97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8A68A6-5236-D24F-A23E-D8BF370E93A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44438" y="2259730"/>
            <a:ext cx="2687955" cy="232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1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AA32D50-1430-4154-B455-3A04E79FFB1C}"/>
              </a:ext>
            </a:extLst>
          </p:cNvPr>
          <p:cNvGraphicFramePr/>
          <p:nvPr/>
        </p:nvGraphicFramePr>
        <p:xfrm>
          <a:off x="838200" y="434715"/>
          <a:ext cx="10515600" cy="574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F5AF426D-7415-261F-A767-E0AA6370F084}"/>
              </a:ext>
            </a:extLst>
          </p:cNvPr>
          <p:cNvSpPr txBox="1"/>
          <p:nvPr/>
        </p:nvSpPr>
        <p:spPr>
          <a:xfrm>
            <a:off x="1081315" y="4601028"/>
            <a:ext cx="10980056" cy="3795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baseline="-25000">
                <a:solidFill>
                  <a:srgbClr val="0563C1"/>
                </a:solidFill>
                <a:hlinkClick r:id="rId8"/>
              </a:rPr>
              <a:t>https://www.proquest.com/docview/223115891?accountid=16531&amp;sourcetype=Scholarly%20Journals</a:t>
            </a:r>
          </a:p>
        </p:txBody>
      </p:sp>
    </p:spTree>
    <p:extLst>
      <p:ext uri="{BB962C8B-B14F-4D97-AF65-F5344CB8AC3E}">
        <p14:creationId xmlns:p14="http://schemas.microsoft.com/office/powerpoint/2010/main" val="222085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AA32D50-1430-4154-B455-3A04E79FFB1C}"/>
              </a:ext>
            </a:extLst>
          </p:cNvPr>
          <p:cNvGraphicFramePr/>
          <p:nvPr/>
        </p:nvGraphicFramePr>
        <p:xfrm>
          <a:off x="838200" y="434715"/>
          <a:ext cx="10515600" cy="574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79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09C3-B6EB-6413-2F20-D62B0C63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Retracing steps - again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47D9-A2C4-4336-F2AE-6F6C0337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https://bioinformatics.mdanderson.org/Supplements/ReproRsch-All/Modified/HistoryOfCisPem/EmailWithNatMed/natMedLetter.pdf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6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25FE7F83-7930-4A99-8698-4A74B517D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179677"/>
              </p:ext>
            </p:extLst>
          </p:nvPr>
        </p:nvGraphicFramePr>
        <p:xfrm>
          <a:off x="225670" y="268573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5" name="TextBox 584">
            <a:extLst>
              <a:ext uri="{FF2B5EF4-FFF2-40B4-BE49-F238E27FC236}">
                <a16:creationId xmlns:a16="http://schemas.microsoft.com/office/drawing/2014/main" id="{56990000-BE6F-8446-E8C2-AF07F8439BEC}"/>
              </a:ext>
            </a:extLst>
          </p:cNvPr>
          <p:cNvSpPr txBox="1"/>
          <p:nvPr/>
        </p:nvSpPr>
        <p:spPr>
          <a:xfrm>
            <a:off x="7576457" y="3214914"/>
            <a:ext cx="404222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8"/>
              </a:rPr>
              <a:t>https://projecteuclid.org/journals/annals-of-applied-statistics/volume-3/issue-4/Deriving-chemosensitivity-from-cell-lines--Forensic-bioinformatics-and-reproducible/10.1214/09-AOAS291.full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hlinkClick r:id="rId9"/>
              </a:rPr>
              <a:t>https://bioinformatics.mdanderson.org/Supplements/ReproRsch-All/index.html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cxnSp>
        <p:nvCxnSpPr>
          <p:cNvPr id="592" name="Straight Arrow Connector 591">
            <a:extLst>
              <a:ext uri="{FF2B5EF4-FFF2-40B4-BE49-F238E27FC236}">
                <a16:creationId xmlns:a16="http://schemas.microsoft.com/office/drawing/2014/main" id="{A060FFF4-2D55-1A85-7EE5-D5BADF3199EB}"/>
              </a:ext>
            </a:extLst>
          </p:cNvPr>
          <p:cNvCxnSpPr/>
          <p:nvPr/>
        </p:nvCxnSpPr>
        <p:spPr>
          <a:xfrm flipV="1">
            <a:off x="5102086" y="4458410"/>
            <a:ext cx="2293257" cy="72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3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10367078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Klasifikace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předpovídání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</a:t>
            </a:r>
            <a:r>
              <a:rPr lang="en-US" sz="4800" dirty="0"/>
              <a:t>)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905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2311-4AEA-DE4F-864F-81403893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Jak skandál změnil svět </a:t>
            </a:r>
            <a:r>
              <a:rPr lang="cs-CZ" dirty="0" err="1"/>
              <a:t>omicsového</a:t>
            </a:r>
            <a:r>
              <a:rPr lang="cs-CZ" dirty="0"/>
              <a:t> výzkumu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F36DC-AEDD-47A6-A4C9-9FD57727A2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97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053212-08D0-4147-9231-EC6C591D49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0739" y="273352"/>
            <a:ext cx="8229627" cy="5308647"/>
          </a:xfrm>
        </p:spPr>
        <p:txBody>
          <a:bodyPr anchor="ctr"/>
          <a:lstStyle/>
          <a:p>
            <a:pPr lvl="0" algn="ctr"/>
            <a:r>
              <a:rPr lang="en-US"/>
              <a:t>Anil Potti 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692B5-E3E7-7843-95CD-CDE69C81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520" y="580669"/>
            <a:ext cx="9144067" cy="565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D7C18-F9B0-A742-82B8-32ECA91B22C8}"/>
              </a:ext>
            </a:extLst>
          </p:cNvPr>
          <p:cNvSpPr txBox="1"/>
          <p:nvPr/>
        </p:nvSpPr>
        <p:spPr>
          <a:xfrm>
            <a:off x="2693676" y="6321716"/>
            <a:ext cx="7042162" cy="54637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Více info: https://ori.hhs.gov/content/case-summary-potti-anil</a:t>
            </a:r>
          </a:p>
        </p:txBody>
      </p:sp>
    </p:spTree>
    <p:extLst>
      <p:ext uri="{BB962C8B-B14F-4D97-AF65-F5344CB8AC3E}">
        <p14:creationId xmlns:p14="http://schemas.microsoft.com/office/powerpoint/2010/main" val="293780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DF10E-97E2-1B4E-8A1C-0894E0C68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 b="63889"/>
          <a:stretch/>
        </p:blipFill>
        <p:spPr>
          <a:xfrm>
            <a:off x="-548588" y="162699"/>
            <a:ext cx="13289175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9F88F-BB9A-4C45-9DD4-088EF04A8088}"/>
              </a:ext>
            </a:extLst>
          </p:cNvPr>
          <p:cNvSpPr/>
          <p:nvPr/>
        </p:nvSpPr>
        <p:spPr>
          <a:xfrm>
            <a:off x="1200150" y="6048970"/>
            <a:ext cx="935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NewRomanPSMT"/>
              </a:rPr>
              <a:t>IOM (Institute </a:t>
            </a:r>
            <a:r>
              <a:rPr lang="cs-CZ" dirty="0" err="1">
                <a:latin typeface="TimesNewRomanPSMT"/>
              </a:rPr>
              <a:t>of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Medicine</a:t>
            </a:r>
            <a:r>
              <a:rPr lang="cs-CZ" dirty="0">
                <a:latin typeface="TimesNewRomanPSMT"/>
              </a:rPr>
              <a:t>). 2012. </a:t>
            </a:r>
            <a:r>
              <a:rPr lang="cs-CZ" i="1" dirty="0" err="1">
                <a:latin typeface="TimesNewRomanPS"/>
              </a:rPr>
              <a:t>Evolution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of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Translational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Omics</a:t>
            </a:r>
            <a:r>
              <a:rPr lang="cs-CZ" i="1" dirty="0">
                <a:latin typeface="TimesNewRomanPS"/>
              </a:rPr>
              <a:t>: </a:t>
            </a:r>
            <a:r>
              <a:rPr lang="cs-CZ" i="1" dirty="0" err="1">
                <a:latin typeface="TimesNewRomanPS"/>
              </a:rPr>
              <a:t>Lessons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Learned</a:t>
            </a:r>
            <a:r>
              <a:rPr lang="cs-CZ" i="1" dirty="0">
                <a:latin typeface="TimesNewRomanPS"/>
              </a:rPr>
              <a:t> and </a:t>
            </a:r>
            <a:r>
              <a:rPr lang="cs-CZ" i="1" dirty="0" err="1">
                <a:latin typeface="TimesNewRomanPS"/>
              </a:rPr>
              <a:t>the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Path</a:t>
            </a:r>
            <a:r>
              <a:rPr lang="cs-CZ" i="1" dirty="0">
                <a:latin typeface="TimesNewRomanPS"/>
              </a:rPr>
              <a:t> Forward. </a:t>
            </a:r>
            <a:r>
              <a:rPr lang="cs-CZ" dirty="0">
                <a:latin typeface="TimesNewRomanPSMT"/>
              </a:rPr>
              <a:t>Washington, DC: </a:t>
            </a:r>
            <a:r>
              <a:rPr lang="cs-CZ" dirty="0" err="1">
                <a:latin typeface="TimesNewRomanPSMT"/>
              </a:rPr>
              <a:t>The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National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Academies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Press</a:t>
            </a:r>
            <a:r>
              <a:rPr lang="cs-CZ" dirty="0">
                <a:latin typeface="TimesNewRomanPSMT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26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56EF4-9F81-6D48-B3FE-B53A0AD2D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1" t="15384" r="20460" b="19744"/>
          <a:stretch/>
        </p:blipFill>
        <p:spPr>
          <a:xfrm>
            <a:off x="298938" y="0"/>
            <a:ext cx="8194431" cy="4448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52F23-25C6-6642-BCE0-AA6FDA81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" t="18462" r="6197" b="26410"/>
          <a:stretch/>
        </p:blipFill>
        <p:spPr>
          <a:xfrm>
            <a:off x="2186353" y="2883876"/>
            <a:ext cx="10005647" cy="37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2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BB5-0205-9E45-B75F-63BA049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IOM komise:</a:t>
            </a:r>
            <a:br>
              <a:rPr lang="en-US" sz="3800"/>
            </a:br>
            <a:r>
              <a:rPr lang="en-US" sz="3800" b="1"/>
              <a:t>Specifika testů založených na omics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89EDF43-EADB-4CC2-ABBD-83C28D4B75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459C-9E67-C040-BE4B-86DA42D6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54" y="307310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Absence </a:t>
            </a:r>
            <a:r>
              <a:rPr lang="en-US" sz="3600" dirty="0" err="1"/>
              <a:t>jasného</a:t>
            </a:r>
            <a:r>
              <a:rPr lang="en-US" sz="3600" dirty="0"/>
              <a:t> </a:t>
            </a:r>
            <a:r>
              <a:rPr lang="en-US" sz="3600" dirty="0" err="1"/>
              <a:t>biologického</a:t>
            </a:r>
            <a:r>
              <a:rPr lang="en-US" sz="3600" dirty="0"/>
              <a:t> </a:t>
            </a:r>
            <a:r>
              <a:rPr lang="en-US" sz="3600" dirty="0" err="1"/>
              <a:t>odůvodnění</a:t>
            </a:r>
            <a:r>
              <a:rPr lang="en-US" sz="3600" dirty="0"/>
              <a:t> </a:t>
            </a:r>
            <a:r>
              <a:rPr lang="en-US" sz="3600" dirty="0" err="1"/>
              <a:t>testů</a:t>
            </a:r>
            <a:r>
              <a:rPr lang="en-US" sz="3600" dirty="0"/>
              <a:t> omics </a:t>
            </a:r>
            <a:r>
              <a:rPr lang="en-US" sz="3600" dirty="0" err="1"/>
              <a:t>biomarkerů</a:t>
            </a: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E344A6-0755-4FAF-BBFA-605EA76976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589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8F02-ADF3-574C-8633-F963730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17" y="3155025"/>
            <a:ext cx="4036334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Absence </a:t>
            </a:r>
            <a:r>
              <a:rPr lang="en-US" sz="3600" dirty="0" err="1"/>
              <a:t>jasného</a:t>
            </a:r>
            <a:r>
              <a:rPr lang="en-US" sz="3600" dirty="0"/>
              <a:t> </a:t>
            </a:r>
            <a:r>
              <a:rPr lang="en-US" sz="3600" dirty="0" err="1"/>
              <a:t>biologického</a:t>
            </a:r>
            <a:r>
              <a:rPr lang="en-US" sz="3600" dirty="0"/>
              <a:t> </a:t>
            </a:r>
            <a:r>
              <a:rPr lang="en-US" sz="3600" dirty="0" err="1"/>
              <a:t>odůvodnění</a:t>
            </a:r>
            <a:r>
              <a:rPr lang="en-US" sz="3600" dirty="0"/>
              <a:t> </a:t>
            </a:r>
            <a:r>
              <a:rPr lang="en-US" sz="3600" dirty="0" err="1"/>
              <a:t>testů</a:t>
            </a:r>
            <a:r>
              <a:rPr lang="en-US" sz="3600" dirty="0"/>
              <a:t> omics </a:t>
            </a:r>
            <a:r>
              <a:rPr lang="en-US" sz="3600" dirty="0" err="1"/>
              <a:t>biomarkerů</a:t>
            </a:r>
            <a:r>
              <a:rPr lang="en-US" sz="3600" dirty="0"/>
              <a:t> – </a:t>
            </a:r>
            <a:r>
              <a:rPr lang="en-US" sz="3600" b="1" dirty="0" err="1"/>
              <a:t>proč</a:t>
            </a:r>
            <a:r>
              <a:rPr lang="en-US" sz="3600" b="1" dirty="0"/>
              <a:t> je to </a:t>
            </a:r>
            <a:r>
              <a:rPr lang="en-US" sz="3600" b="1" dirty="0" err="1"/>
              <a:t>problém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B44B04-5180-4318-90C1-96455A3DCE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50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5270-0153-B744-B3E6-1A7D3B3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Problém (ne) sdílení komplexních datových souborů a výpočetních modelů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C4007-EA00-491A-82F7-FE8BA6E4CB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305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3160-40DD-8648-B9AE-6317A586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latin typeface="+mj-lt"/>
                <a:ea typeface="+mj-ea"/>
                <a:cs typeface="+mj-cs"/>
              </a:rPr>
              <a:t>Doporučení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IOM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komise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pro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vývoj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testů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založených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omicsových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datech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 descr="page19image1832064">
            <a:extLst>
              <a:ext uri="{FF2B5EF4-FFF2-40B4-BE49-F238E27FC236}">
                <a16:creationId xmlns:a16="http://schemas.microsoft.com/office/drawing/2014/main" id="{173D0A76-D6DC-5740-872A-FDD7FEB3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9632" y="-1043544"/>
            <a:ext cx="3997637" cy="11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14:cNvPr>
              <p14:cNvContentPartPr/>
              <p14:nvPr/>
            </p14:nvContentPartPr>
            <p14:xfrm>
              <a:off x="571274" y="3266011"/>
              <a:ext cx="2286225" cy="3241538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73" y="3257011"/>
                <a:ext cx="2303867" cy="32591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96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7837460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(ne)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predikovat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téměř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cokoliv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51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B40507D0-3072-624B-B219-C85DF0AE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1" y="1317626"/>
            <a:ext cx="118586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68BF45FD-14D8-AC45-8A9D-D91115E4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333399"/>
                </a:solidFill>
              </a:rPr>
              <a:t>Společné schéma analýzy dat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0230EA0-D270-ED41-B55D-8D5E7BC2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4" y="836614"/>
            <a:ext cx="2103437" cy="5032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Biologická otázka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(hypotéza)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C381EB3-8897-5F4E-8896-582FDDCC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708400"/>
            <a:ext cx="2103438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N matic základních dat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/>
              <a:t>(jedna pro každý z N vzorků)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79AF1DE5-60F1-F747-B0FD-B171D24C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4302126"/>
            <a:ext cx="22463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Kontrola kvality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Normalizace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Sumarizace</a:t>
            </a: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40696676-A6A4-7541-AF4C-2D8D7FBD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4888"/>
            <a:ext cx="12398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8">
            <a:extLst>
              <a:ext uri="{FF2B5EF4-FFF2-40B4-BE49-F238E27FC236}">
                <a16:creationId xmlns:a16="http://schemas.microsoft.com/office/drawing/2014/main" id="{48DA188C-341A-A142-9772-71DCD96A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2633664"/>
            <a:ext cx="20843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Provedení experimentu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(hybridizace mikročipů, 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hmotnostní spektrometrie...)</a:t>
            </a:r>
          </a:p>
        </p:txBody>
      </p:sp>
      <p:sp>
        <p:nvSpPr>
          <p:cNvPr id="16392" name="Text Box 9">
            <a:extLst>
              <a:ext uri="{FF2B5EF4-FFF2-40B4-BE49-F238E27FC236}">
                <a16:creationId xmlns:a16="http://schemas.microsoft.com/office/drawing/2014/main" id="{81AA8FF2-BFD1-B742-B39F-0D51EE3D2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1865314"/>
            <a:ext cx="16303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/>
              <a:t>D</a:t>
            </a:r>
            <a:r>
              <a:rPr lang="en-US" altLang="cs-CZ" sz="1200"/>
              <a:t>esign</a:t>
            </a:r>
            <a:r>
              <a:rPr lang="cs-CZ" altLang="cs-CZ" sz="1200"/>
              <a:t> experimentu</a:t>
            </a:r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73453BA6-3E02-F248-92E1-C60BD8636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564" y="4206875"/>
            <a:ext cx="365125" cy="274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Z"/>
          </a:p>
        </p:txBody>
      </p:sp>
      <p:sp>
        <p:nvSpPr>
          <p:cNvPr id="16394" name="Line 14">
            <a:extLst>
              <a:ext uri="{FF2B5EF4-FFF2-40B4-BE49-F238E27FC236}">
                <a16:creationId xmlns:a16="http://schemas.microsoft.com/office/drawing/2014/main" id="{6BD4220B-385B-1245-A7E5-30DFE406D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6" y="1736726"/>
            <a:ext cx="639763" cy="182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Z"/>
          </a:p>
        </p:txBody>
      </p:sp>
      <p:sp>
        <p:nvSpPr>
          <p:cNvPr id="16395" name="Rectangle 16">
            <a:extLst>
              <a:ext uri="{FF2B5EF4-FFF2-40B4-BE49-F238E27FC236}">
                <a16:creationId xmlns:a16="http://schemas.microsoft.com/office/drawing/2014/main" id="{BB7CAEF5-01C9-AD48-BF28-945025E6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4" y="844550"/>
            <a:ext cx="1169987" cy="503238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Objevování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(Shlukování)</a:t>
            </a:r>
          </a:p>
        </p:txBody>
      </p:sp>
      <p:sp>
        <p:nvSpPr>
          <p:cNvPr id="16396" name="Rectangle 17">
            <a:extLst>
              <a:ext uri="{FF2B5EF4-FFF2-40B4-BE49-F238E27FC236}">
                <a16:creationId xmlns:a16="http://schemas.microsoft.com/office/drawing/2014/main" id="{865B34AD-B651-3E4C-A09E-0EE15925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1962150"/>
            <a:ext cx="1169987" cy="503238"/>
          </a:xfrm>
          <a:prstGeom prst="rect">
            <a:avLst/>
          </a:prstGeom>
          <a:solidFill>
            <a:srgbClr val="CFE7F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Porovnání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(Testování)</a:t>
            </a:r>
          </a:p>
        </p:txBody>
      </p:sp>
      <p:sp>
        <p:nvSpPr>
          <p:cNvPr id="16397" name="Rectangle 18">
            <a:extLst>
              <a:ext uri="{FF2B5EF4-FFF2-40B4-BE49-F238E27FC236}">
                <a16:creationId xmlns:a16="http://schemas.microsoft.com/office/drawing/2014/main" id="{560D4F2D-70AB-BD44-A34E-ABD5C38D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3113089"/>
            <a:ext cx="1189037" cy="503237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Predikce skupin?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(Klasifikace)</a:t>
            </a:r>
          </a:p>
        </p:txBody>
      </p:sp>
      <p:sp>
        <p:nvSpPr>
          <p:cNvPr id="16398" name="AutoShape 21">
            <a:extLst>
              <a:ext uri="{FF2B5EF4-FFF2-40B4-BE49-F238E27FC236}">
                <a16:creationId xmlns:a16="http://schemas.microsoft.com/office/drawing/2014/main" id="{D9641BE2-CA4D-A24F-A514-E285A4BC1BC7}"/>
              </a:ext>
            </a:extLst>
          </p:cNvPr>
          <p:cNvSpPr>
            <a:spLocks/>
          </p:cNvSpPr>
          <p:nvPr/>
        </p:nvSpPr>
        <p:spPr bwMode="auto">
          <a:xfrm>
            <a:off x="4816475" y="5334001"/>
            <a:ext cx="274638" cy="1096963"/>
          </a:xfrm>
          <a:prstGeom prst="rightBrace">
            <a:avLst>
              <a:gd name="adj1" fmla="val 33285"/>
              <a:gd name="adj2" fmla="val 50000"/>
            </a:avLst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6399" name="Rectangle 22">
            <a:extLst>
              <a:ext uri="{FF2B5EF4-FFF2-40B4-BE49-F238E27FC236}">
                <a16:creationId xmlns:a16="http://schemas.microsoft.com/office/drawing/2014/main" id="{86B8EC21-BAC5-8B4B-81E4-D8F034D1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9" y="4268789"/>
            <a:ext cx="1265237" cy="503237"/>
          </a:xfrm>
          <a:prstGeom prst="rect">
            <a:avLst/>
          </a:prstGeom>
          <a:solidFill>
            <a:srgbClr val="3DEB3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Analýza přežití</a:t>
            </a:r>
          </a:p>
        </p:txBody>
      </p:sp>
      <p:sp>
        <p:nvSpPr>
          <p:cNvPr id="16400" name="Rectangle 23">
            <a:extLst>
              <a:ext uri="{FF2B5EF4-FFF2-40B4-BE49-F238E27FC236}">
                <a16:creationId xmlns:a16="http://schemas.microsoft.com/office/drawing/2014/main" id="{B72707F7-DFE5-4D41-8965-C290915A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73650"/>
            <a:ext cx="137160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Analýza časových řad</a:t>
            </a:r>
          </a:p>
        </p:txBody>
      </p:sp>
      <p:sp>
        <p:nvSpPr>
          <p:cNvPr id="16401" name="Rectangle 26">
            <a:extLst>
              <a:ext uri="{FF2B5EF4-FFF2-40B4-BE49-F238E27FC236}">
                <a16:creationId xmlns:a16="http://schemas.microsoft.com/office/drawing/2014/main" id="{81CC90A3-B327-A449-9B50-ECC7D2A3B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844550"/>
            <a:ext cx="1371600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680" tIns="42480" rIns="85680" bIns="4248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Charakterizace nových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skupin</a:t>
            </a:r>
          </a:p>
        </p:txBody>
      </p:sp>
      <p:cxnSp>
        <p:nvCxnSpPr>
          <p:cNvPr id="16402" name="AutoShape 27">
            <a:extLst>
              <a:ext uri="{FF2B5EF4-FFF2-40B4-BE49-F238E27FC236}">
                <a16:creationId xmlns:a16="http://schemas.microsoft.com/office/drawing/2014/main" id="{F8752B38-C981-9F47-A8E2-3ABF25733E1C}"/>
              </a:ext>
            </a:extLst>
          </p:cNvPr>
          <p:cNvCxnSpPr>
            <a:cxnSpLocks noChangeShapeType="1"/>
            <a:stCxn id="57" idx="3"/>
            <a:endCxn id="16395" idx="1"/>
          </p:cNvCxnSpPr>
          <p:nvPr/>
        </p:nvCxnSpPr>
        <p:spPr bwMode="auto">
          <a:xfrm flipV="1">
            <a:off x="4724401" y="1096963"/>
            <a:ext cx="1204913" cy="4241800"/>
          </a:xfrm>
          <a:prstGeom prst="bentConnector3">
            <a:avLst>
              <a:gd name="adj1" fmla="val 64949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3" name="Rectangle 42">
            <a:extLst>
              <a:ext uri="{FF2B5EF4-FFF2-40B4-BE49-F238E27FC236}">
                <a16:creationId xmlns:a16="http://schemas.microsoft.com/office/drawing/2014/main" id="{F68D162D-F7AE-1948-8C03-03959A9E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5073650"/>
            <a:ext cx="137160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List genů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se stejným profilem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změn exprese v čase</a:t>
            </a:r>
          </a:p>
        </p:txBody>
      </p:sp>
      <p:cxnSp>
        <p:nvCxnSpPr>
          <p:cNvPr id="16404" name="AutoShape 43">
            <a:extLst>
              <a:ext uri="{FF2B5EF4-FFF2-40B4-BE49-F238E27FC236}">
                <a16:creationId xmlns:a16="http://schemas.microsoft.com/office/drawing/2014/main" id="{D755B36B-AD9D-274A-95CE-B8E663C66739}"/>
              </a:ext>
            </a:extLst>
          </p:cNvPr>
          <p:cNvCxnSpPr>
            <a:cxnSpLocks noChangeShapeType="1"/>
            <a:stCxn id="16400" idx="3"/>
            <a:endCxn id="16403" idx="1"/>
          </p:cNvCxnSpPr>
          <p:nvPr/>
        </p:nvCxnSpPr>
        <p:spPr bwMode="auto">
          <a:xfrm>
            <a:off x="7467600" y="5326064"/>
            <a:ext cx="31115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5" name="AutoShape 45">
            <a:extLst>
              <a:ext uri="{FF2B5EF4-FFF2-40B4-BE49-F238E27FC236}">
                <a16:creationId xmlns:a16="http://schemas.microsoft.com/office/drawing/2014/main" id="{8998B82D-A5B3-6640-8D7D-551906E46D56}"/>
              </a:ext>
            </a:extLst>
          </p:cNvPr>
          <p:cNvSpPr>
            <a:spLocks/>
          </p:cNvSpPr>
          <p:nvPr/>
        </p:nvSpPr>
        <p:spPr bwMode="auto">
          <a:xfrm rot="5400000">
            <a:off x="7635876" y="3940176"/>
            <a:ext cx="274637" cy="3598862"/>
          </a:xfrm>
          <a:prstGeom prst="rightBrace">
            <a:avLst>
              <a:gd name="adj1" fmla="val 109201"/>
              <a:gd name="adj2" fmla="val 50000"/>
            </a:avLst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6406" name="Rectangle 46">
            <a:extLst>
              <a:ext uri="{FF2B5EF4-FFF2-40B4-BE49-F238E27FC236}">
                <a16:creationId xmlns:a16="http://schemas.microsoft.com/office/drawing/2014/main" id="{D386578E-3892-CA4A-8222-DA1D402E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6270625"/>
            <a:ext cx="1085850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Interpretace</a:t>
            </a:r>
            <a:endParaRPr lang="cs-CZ" altLang="cs-CZ" sz="1000"/>
          </a:p>
        </p:txBody>
      </p:sp>
      <p:sp>
        <p:nvSpPr>
          <p:cNvPr id="16407" name="Rectangle 47">
            <a:extLst>
              <a:ext uri="{FF2B5EF4-FFF2-40B4-BE49-F238E27FC236}">
                <a16:creationId xmlns:a16="http://schemas.microsoft.com/office/drawing/2014/main" id="{65296F36-8D57-7B43-A985-C85DF881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6270625"/>
            <a:ext cx="995362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Validace</a:t>
            </a:r>
            <a:endParaRPr lang="cs-CZ" altLang="cs-CZ" sz="1000"/>
          </a:p>
        </p:txBody>
      </p:sp>
      <p:sp>
        <p:nvSpPr>
          <p:cNvPr id="16408" name="Rectangle 48">
            <a:extLst>
              <a:ext uri="{FF2B5EF4-FFF2-40B4-BE49-F238E27FC236}">
                <a16:creationId xmlns:a16="http://schemas.microsoft.com/office/drawing/2014/main" id="{34DFFCF8-C239-284F-A279-463CBEA9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663" y="6270625"/>
            <a:ext cx="995362" cy="503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/>
              <a:t>Publikace</a:t>
            </a:r>
            <a:endParaRPr lang="cs-CZ" altLang="cs-CZ" sz="1000"/>
          </a:p>
        </p:txBody>
      </p:sp>
      <p:cxnSp>
        <p:nvCxnSpPr>
          <p:cNvPr id="16409" name="AutoShape 49">
            <a:extLst>
              <a:ext uri="{FF2B5EF4-FFF2-40B4-BE49-F238E27FC236}">
                <a16:creationId xmlns:a16="http://schemas.microsoft.com/office/drawing/2014/main" id="{9D1BB0D8-5C8A-AC47-824F-3E6445581AE5}"/>
              </a:ext>
            </a:extLst>
          </p:cNvPr>
          <p:cNvCxnSpPr>
            <a:cxnSpLocks noChangeShapeType="1"/>
            <a:stCxn id="16406" idx="3"/>
            <a:endCxn id="16407" idx="1"/>
          </p:cNvCxnSpPr>
          <p:nvPr/>
        </p:nvCxnSpPr>
        <p:spPr bwMode="auto">
          <a:xfrm>
            <a:off x="7051676" y="6521450"/>
            <a:ext cx="4683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10" name="AutoShape 50">
            <a:extLst>
              <a:ext uri="{FF2B5EF4-FFF2-40B4-BE49-F238E27FC236}">
                <a16:creationId xmlns:a16="http://schemas.microsoft.com/office/drawing/2014/main" id="{4A9A61E9-5468-4046-932E-2C934980553B}"/>
              </a:ext>
            </a:extLst>
          </p:cNvPr>
          <p:cNvCxnSpPr>
            <a:cxnSpLocks noChangeShapeType="1"/>
            <a:stCxn id="16407" idx="3"/>
            <a:endCxn id="16408" idx="1"/>
          </p:cNvCxnSpPr>
          <p:nvPr/>
        </p:nvCxnSpPr>
        <p:spPr bwMode="auto">
          <a:xfrm>
            <a:off x="8515351" y="6521450"/>
            <a:ext cx="4683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Frame 4">
            <a:extLst>
              <a:ext uri="{FF2B5EF4-FFF2-40B4-BE49-F238E27FC236}">
                <a16:creationId xmlns:a16="http://schemas.microsoft.com/office/drawing/2014/main" id="{B7242270-D324-3244-BE2C-342D0A8A0B13}"/>
              </a:ext>
            </a:extLst>
          </p:cNvPr>
          <p:cNvSpPr/>
          <p:nvPr/>
        </p:nvSpPr>
        <p:spPr bwMode="auto">
          <a:xfrm>
            <a:off x="2470150" y="5840414"/>
            <a:ext cx="2254250" cy="865187"/>
          </a:xfrm>
          <a:prstGeom prst="frame">
            <a:avLst>
              <a:gd name="adj1" fmla="val 83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Matice informací o vzorcích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N x P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(např. klinická data v medicíně)</a:t>
            </a: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CC665C9F-6295-7E45-8E2A-4F1BA712E384}"/>
              </a:ext>
            </a:extLst>
          </p:cNvPr>
          <p:cNvSpPr/>
          <p:nvPr/>
        </p:nvSpPr>
        <p:spPr bwMode="auto">
          <a:xfrm>
            <a:off x="2463800" y="4960938"/>
            <a:ext cx="2260600" cy="754062"/>
          </a:xfrm>
          <a:prstGeom prst="frame">
            <a:avLst>
              <a:gd name="adj1" fmla="val 83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Finální datová matice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N vzorků a K genů </a:t>
            </a:r>
            <a:endParaRPr lang="en-US" altLang="cs-CZ" sz="1100"/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(proteinů)</a:t>
            </a:r>
          </a:p>
        </p:txBody>
      </p:sp>
      <p:cxnSp>
        <p:nvCxnSpPr>
          <p:cNvPr id="16413" name="Elbow Connector 7">
            <a:extLst>
              <a:ext uri="{FF2B5EF4-FFF2-40B4-BE49-F238E27FC236}">
                <a16:creationId xmlns:a16="http://schemas.microsoft.com/office/drawing/2014/main" id="{FFECA864-7BAC-3740-84ED-ED2AC21035FE}"/>
              </a:ext>
            </a:extLst>
          </p:cNvPr>
          <p:cNvCxnSpPr>
            <a:cxnSpLocks noChangeShapeType="1"/>
            <a:stCxn id="16387" idx="1"/>
            <a:endCxn id="5" idx="1"/>
          </p:cNvCxnSpPr>
          <p:nvPr/>
        </p:nvCxnSpPr>
        <p:spPr bwMode="auto">
          <a:xfrm rot="10800000" flipV="1">
            <a:off x="2470151" y="1087438"/>
            <a:ext cx="23813" cy="5186362"/>
          </a:xfrm>
          <a:prstGeom prst="bentConnector3">
            <a:avLst>
              <a:gd name="adj1" fmla="val 3588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Elbow Connector 11">
            <a:extLst>
              <a:ext uri="{FF2B5EF4-FFF2-40B4-BE49-F238E27FC236}">
                <a16:creationId xmlns:a16="http://schemas.microsoft.com/office/drawing/2014/main" id="{9F162024-78C7-6F42-AF61-B4B2FC0E889C}"/>
              </a:ext>
            </a:extLst>
          </p:cNvPr>
          <p:cNvCxnSpPr>
            <a:cxnSpLocks noChangeShapeType="1"/>
            <a:stCxn id="16398" idx="1"/>
            <a:endCxn id="16396" idx="1"/>
          </p:cNvCxnSpPr>
          <p:nvPr/>
        </p:nvCxnSpPr>
        <p:spPr bwMode="auto">
          <a:xfrm rot="10800000" flipH="1">
            <a:off x="5091114" y="2214564"/>
            <a:ext cx="1019175" cy="3667125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Elbow Connector 14">
            <a:extLst>
              <a:ext uri="{FF2B5EF4-FFF2-40B4-BE49-F238E27FC236}">
                <a16:creationId xmlns:a16="http://schemas.microsoft.com/office/drawing/2014/main" id="{F539617D-8387-3B4A-9D08-2993DB0EBBA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5091114" y="3349626"/>
            <a:ext cx="1019175" cy="2517775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Elbow Connector 17">
            <a:extLst>
              <a:ext uri="{FF2B5EF4-FFF2-40B4-BE49-F238E27FC236}">
                <a16:creationId xmlns:a16="http://schemas.microsoft.com/office/drawing/2014/main" id="{D81099C5-5DDA-264F-9B07-DD725614FF26}"/>
              </a:ext>
            </a:extLst>
          </p:cNvPr>
          <p:cNvCxnSpPr>
            <a:cxnSpLocks noChangeShapeType="1"/>
            <a:stCxn id="16398" idx="1"/>
            <a:endCxn id="16399" idx="1"/>
          </p:cNvCxnSpPr>
          <p:nvPr/>
        </p:nvCxnSpPr>
        <p:spPr bwMode="auto">
          <a:xfrm rot="10800000" flipH="1">
            <a:off x="5091114" y="4521200"/>
            <a:ext cx="1019175" cy="1360488"/>
          </a:xfrm>
          <a:prstGeom prst="bentConnector3">
            <a:avLst>
              <a:gd name="adj1" fmla="val 5665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7" name="Elbow Connector 20">
            <a:extLst>
              <a:ext uri="{FF2B5EF4-FFF2-40B4-BE49-F238E27FC236}">
                <a16:creationId xmlns:a16="http://schemas.microsoft.com/office/drawing/2014/main" id="{A2326FEA-5507-1C45-A238-9E7585E93659}"/>
              </a:ext>
            </a:extLst>
          </p:cNvPr>
          <p:cNvCxnSpPr>
            <a:cxnSpLocks noChangeShapeType="1"/>
            <a:stCxn id="16398" idx="1"/>
            <a:endCxn id="16400" idx="1"/>
          </p:cNvCxnSpPr>
          <p:nvPr/>
        </p:nvCxnSpPr>
        <p:spPr bwMode="auto">
          <a:xfrm rot="10800000" flipH="1">
            <a:off x="5091114" y="5326064"/>
            <a:ext cx="1004887" cy="555625"/>
          </a:xfrm>
          <a:prstGeom prst="bentConnector3">
            <a:avLst>
              <a:gd name="adj1" fmla="val 56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Frame 77">
            <a:extLst>
              <a:ext uri="{FF2B5EF4-FFF2-40B4-BE49-F238E27FC236}">
                <a16:creationId xmlns:a16="http://schemas.microsoft.com/office/drawing/2014/main" id="{13AE8BD9-8BD2-EC40-9610-7E5D65077B7C}"/>
              </a:ext>
            </a:extLst>
          </p:cNvPr>
          <p:cNvSpPr/>
          <p:nvPr/>
        </p:nvSpPr>
        <p:spPr bwMode="auto">
          <a:xfrm>
            <a:off x="7507289" y="846138"/>
            <a:ext cx="1449387" cy="508000"/>
          </a:xfrm>
          <a:prstGeom prst="frame">
            <a:avLst>
              <a:gd name="adj1" fmla="val 838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Nové skupiny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genů nebo vzorků</a:t>
            </a:r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2FCCEE-7DEF-6E41-BF60-D7F08386FC9C}"/>
              </a:ext>
            </a:extLst>
          </p:cNvPr>
          <p:cNvSpPr/>
          <p:nvPr/>
        </p:nvSpPr>
        <p:spPr bwMode="auto">
          <a:xfrm>
            <a:off x="7713663" y="1857375"/>
            <a:ext cx="1809750" cy="719138"/>
          </a:xfrm>
          <a:prstGeom prst="frame">
            <a:avLst>
              <a:gd name="adj1" fmla="val 838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List genů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s odlišnou expresí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mezi skupinami vzorků</a:t>
            </a:r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DE92D2B3-1E46-B44C-9BAD-8425313FEEB0}"/>
              </a:ext>
            </a:extLst>
          </p:cNvPr>
          <p:cNvSpPr/>
          <p:nvPr/>
        </p:nvSpPr>
        <p:spPr bwMode="auto">
          <a:xfrm>
            <a:off x="7742239" y="2990851"/>
            <a:ext cx="1830387" cy="747713"/>
          </a:xfrm>
          <a:prstGeom prst="frame">
            <a:avLst>
              <a:gd name="adj1" fmla="val 8380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Klasifikační pravidlo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využívající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/>
              <a:t>genovou expresi</a:t>
            </a:r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253E6817-91EB-D24C-812C-D79D99B4E4F4}"/>
              </a:ext>
            </a:extLst>
          </p:cNvPr>
          <p:cNvSpPr/>
          <p:nvPr/>
        </p:nvSpPr>
        <p:spPr bwMode="auto">
          <a:xfrm>
            <a:off x="7772401" y="4192589"/>
            <a:ext cx="1636713" cy="649287"/>
          </a:xfrm>
          <a:prstGeom prst="frame">
            <a:avLst>
              <a:gd name="adj1" fmla="val 8380"/>
            </a:avLst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Seznam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100" b="1"/>
              <a:t>prognostických genů</a:t>
            </a:r>
          </a:p>
        </p:txBody>
      </p:sp>
      <p:cxnSp>
        <p:nvCxnSpPr>
          <p:cNvPr id="16422" name="Elbow Connector 29">
            <a:extLst>
              <a:ext uri="{FF2B5EF4-FFF2-40B4-BE49-F238E27FC236}">
                <a16:creationId xmlns:a16="http://schemas.microsoft.com/office/drawing/2014/main" id="{5549A047-4524-C947-B5A8-25F041157D75}"/>
              </a:ext>
            </a:extLst>
          </p:cNvPr>
          <p:cNvCxnSpPr>
            <a:cxnSpLocks noChangeShapeType="1"/>
            <a:stCxn id="16395" idx="3"/>
            <a:endCxn id="78" idx="1"/>
          </p:cNvCxnSpPr>
          <p:nvPr/>
        </p:nvCxnSpPr>
        <p:spPr bwMode="auto">
          <a:xfrm>
            <a:off x="7099300" y="1096964"/>
            <a:ext cx="407988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3" name="Elbow Connector 31">
            <a:extLst>
              <a:ext uri="{FF2B5EF4-FFF2-40B4-BE49-F238E27FC236}">
                <a16:creationId xmlns:a16="http://schemas.microsoft.com/office/drawing/2014/main" id="{A020C9E1-B984-EB48-9DB2-ED0D3EA88CB4}"/>
              </a:ext>
            </a:extLst>
          </p:cNvPr>
          <p:cNvCxnSpPr>
            <a:cxnSpLocks noChangeShapeType="1"/>
            <a:stCxn id="16396" idx="3"/>
            <a:endCxn id="79" idx="1"/>
          </p:cNvCxnSpPr>
          <p:nvPr/>
        </p:nvCxnSpPr>
        <p:spPr bwMode="auto">
          <a:xfrm>
            <a:off x="7280275" y="2214564"/>
            <a:ext cx="433388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4" name="Elbow Connector 33">
            <a:extLst>
              <a:ext uri="{FF2B5EF4-FFF2-40B4-BE49-F238E27FC236}">
                <a16:creationId xmlns:a16="http://schemas.microsoft.com/office/drawing/2014/main" id="{62783E09-4F2D-9341-A1B5-4A9936AA9CB5}"/>
              </a:ext>
            </a:extLst>
          </p:cNvPr>
          <p:cNvCxnSpPr>
            <a:cxnSpLocks noChangeShapeType="1"/>
            <a:stCxn id="16397" idx="3"/>
            <a:endCxn id="80" idx="1"/>
          </p:cNvCxnSpPr>
          <p:nvPr/>
        </p:nvCxnSpPr>
        <p:spPr bwMode="auto">
          <a:xfrm>
            <a:off x="7299326" y="3365500"/>
            <a:ext cx="442913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5" name="Elbow Connector 35">
            <a:extLst>
              <a:ext uri="{FF2B5EF4-FFF2-40B4-BE49-F238E27FC236}">
                <a16:creationId xmlns:a16="http://schemas.microsoft.com/office/drawing/2014/main" id="{91ECEAB5-0273-7F42-8592-164A694FA48E}"/>
              </a:ext>
            </a:extLst>
          </p:cNvPr>
          <p:cNvCxnSpPr>
            <a:cxnSpLocks noChangeShapeType="1"/>
            <a:stCxn id="16399" idx="3"/>
            <a:endCxn id="81" idx="1"/>
          </p:cNvCxnSpPr>
          <p:nvPr/>
        </p:nvCxnSpPr>
        <p:spPr bwMode="auto">
          <a:xfrm flipV="1">
            <a:off x="7375526" y="4518026"/>
            <a:ext cx="39687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6" name="Elbow Connector 37">
            <a:extLst>
              <a:ext uri="{FF2B5EF4-FFF2-40B4-BE49-F238E27FC236}">
                <a16:creationId xmlns:a16="http://schemas.microsoft.com/office/drawing/2014/main" id="{FC144617-83EC-1347-A4DD-3DD719CF2637}"/>
              </a:ext>
            </a:extLst>
          </p:cNvPr>
          <p:cNvCxnSpPr>
            <a:cxnSpLocks noChangeShapeType="1"/>
            <a:stCxn id="78" idx="3"/>
            <a:endCxn id="16401" idx="1"/>
          </p:cNvCxnSpPr>
          <p:nvPr/>
        </p:nvCxnSpPr>
        <p:spPr bwMode="auto">
          <a:xfrm flipV="1">
            <a:off x="8956676" y="1096964"/>
            <a:ext cx="246063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7" name="Elbow Connector 41">
            <a:extLst>
              <a:ext uri="{FF2B5EF4-FFF2-40B4-BE49-F238E27FC236}">
                <a16:creationId xmlns:a16="http://schemas.microsoft.com/office/drawing/2014/main" id="{341C1F4F-4CB6-8C43-8187-71D3F7BD8CDE}"/>
              </a:ext>
            </a:extLst>
          </p:cNvPr>
          <p:cNvCxnSpPr>
            <a:cxnSpLocks noChangeShapeType="1"/>
            <a:stCxn id="16401" idx="2"/>
            <a:endCxn id="16396" idx="0"/>
          </p:cNvCxnSpPr>
          <p:nvPr/>
        </p:nvCxnSpPr>
        <p:spPr bwMode="auto">
          <a:xfrm rot="5400000">
            <a:off x="7985126" y="58738"/>
            <a:ext cx="614362" cy="31924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8" name="Elbow Connector 43">
            <a:extLst>
              <a:ext uri="{FF2B5EF4-FFF2-40B4-BE49-F238E27FC236}">
                <a16:creationId xmlns:a16="http://schemas.microsoft.com/office/drawing/2014/main" id="{E3209960-3C89-1946-97DF-7A751A03DED4}"/>
              </a:ext>
            </a:extLst>
          </p:cNvPr>
          <p:cNvCxnSpPr>
            <a:cxnSpLocks noChangeShapeType="1"/>
            <a:stCxn id="16401" idx="2"/>
            <a:endCxn id="16397" idx="0"/>
          </p:cNvCxnSpPr>
          <p:nvPr/>
        </p:nvCxnSpPr>
        <p:spPr bwMode="auto">
          <a:xfrm rot="5400000">
            <a:off x="7414419" y="638969"/>
            <a:ext cx="1765300" cy="3182938"/>
          </a:xfrm>
          <a:prstGeom prst="bentConnector3">
            <a:avLst>
              <a:gd name="adj1" fmla="val 8060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29" name="Elbow Connector 46">
            <a:extLst>
              <a:ext uri="{FF2B5EF4-FFF2-40B4-BE49-F238E27FC236}">
                <a16:creationId xmlns:a16="http://schemas.microsoft.com/office/drawing/2014/main" id="{C654610F-B002-0F40-86A6-619EEA0DBFBA}"/>
              </a:ext>
            </a:extLst>
          </p:cNvPr>
          <p:cNvCxnSpPr>
            <a:cxnSpLocks noChangeShapeType="1"/>
            <a:stCxn id="16401" idx="2"/>
            <a:endCxn id="16399" idx="0"/>
          </p:cNvCxnSpPr>
          <p:nvPr/>
        </p:nvCxnSpPr>
        <p:spPr bwMode="auto">
          <a:xfrm rot="5400000">
            <a:off x="6855619" y="1235869"/>
            <a:ext cx="2921000" cy="3144838"/>
          </a:xfrm>
          <a:prstGeom prst="bentConnector3">
            <a:avLst>
              <a:gd name="adj1" fmla="val 9079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0" name="Elbow Connector 49">
            <a:extLst>
              <a:ext uri="{FF2B5EF4-FFF2-40B4-BE49-F238E27FC236}">
                <a16:creationId xmlns:a16="http://schemas.microsoft.com/office/drawing/2014/main" id="{DF46DB5A-E317-0149-A715-87037851FFC5}"/>
              </a:ext>
            </a:extLst>
          </p:cNvPr>
          <p:cNvCxnSpPr>
            <a:cxnSpLocks noChangeShapeType="1"/>
            <a:stCxn id="16401" idx="2"/>
            <a:endCxn id="16400" idx="0"/>
          </p:cNvCxnSpPr>
          <p:nvPr/>
        </p:nvCxnSpPr>
        <p:spPr bwMode="auto">
          <a:xfrm rot="5400000">
            <a:off x="6472238" y="1657350"/>
            <a:ext cx="3725862" cy="3106738"/>
          </a:xfrm>
          <a:prstGeom prst="bentConnector3">
            <a:avLst>
              <a:gd name="adj1" fmla="val 9611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1" name="Elbow Connector 53">
            <a:extLst>
              <a:ext uri="{FF2B5EF4-FFF2-40B4-BE49-F238E27FC236}">
                <a16:creationId xmlns:a16="http://schemas.microsoft.com/office/drawing/2014/main" id="{0FA44C57-D8FB-F94B-AE66-70683D40F9FC}"/>
              </a:ext>
            </a:extLst>
          </p:cNvPr>
          <p:cNvCxnSpPr>
            <a:cxnSpLocks noChangeShapeType="1"/>
            <a:stCxn id="16405" idx="1"/>
            <a:endCxn id="16406" idx="0"/>
          </p:cNvCxnSpPr>
          <p:nvPr/>
        </p:nvCxnSpPr>
        <p:spPr bwMode="auto">
          <a:xfrm rot="16200000" flipH="1" flipV="1">
            <a:off x="6944519" y="5441156"/>
            <a:ext cx="393700" cy="1265238"/>
          </a:xfrm>
          <a:prstGeom prst="bentConnector3">
            <a:avLst>
              <a:gd name="adj1" fmla="val 3768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2" name="Straight Arrow Connector 61">
            <a:extLst>
              <a:ext uri="{FF2B5EF4-FFF2-40B4-BE49-F238E27FC236}">
                <a16:creationId xmlns:a16="http://schemas.microsoft.com/office/drawing/2014/main" id="{2933E3BD-4EC7-4440-ABA2-779AFB85903D}"/>
              </a:ext>
            </a:extLst>
          </p:cNvPr>
          <p:cNvCxnSpPr>
            <a:cxnSpLocks noChangeShapeType="1"/>
            <a:stCxn id="16387" idx="2"/>
            <a:endCxn id="16392" idx="0"/>
          </p:cNvCxnSpPr>
          <p:nvPr/>
        </p:nvCxnSpPr>
        <p:spPr bwMode="auto">
          <a:xfrm flipH="1">
            <a:off x="3529013" y="1339851"/>
            <a:ext cx="17462" cy="525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3" name="Straight Arrow Connector 63">
            <a:extLst>
              <a:ext uri="{FF2B5EF4-FFF2-40B4-BE49-F238E27FC236}">
                <a16:creationId xmlns:a16="http://schemas.microsoft.com/office/drawing/2014/main" id="{613039D3-7D72-994F-98B1-90A85206FBFD}"/>
              </a:ext>
            </a:extLst>
          </p:cNvPr>
          <p:cNvCxnSpPr>
            <a:cxnSpLocks noChangeShapeType="1"/>
            <a:stCxn id="16392" idx="2"/>
          </p:cNvCxnSpPr>
          <p:nvPr/>
        </p:nvCxnSpPr>
        <p:spPr bwMode="auto">
          <a:xfrm>
            <a:off x="3529014" y="2286000"/>
            <a:ext cx="9525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4" name="Straight Arrow Connector 65">
            <a:extLst>
              <a:ext uri="{FF2B5EF4-FFF2-40B4-BE49-F238E27FC236}">
                <a16:creationId xmlns:a16="http://schemas.microsoft.com/office/drawing/2014/main" id="{0D0EBD9D-08B2-2D4B-B872-97C4DE6C2E51}"/>
              </a:ext>
            </a:extLst>
          </p:cNvPr>
          <p:cNvCxnSpPr>
            <a:cxnSpLocks noChangeShapeType="1"/>
            <a:stCxn id="16391" idx="2"/>
            <a:endCxn id="16388" idx="0"/>
          </p:cNvCxnSpPr>
          <p:nvPr/>
        </p:nvCxnSpPr>
        <p:spPr bwMode="auto">
          <a:xfrm flipH="1">
            <a:off x="3608389" y="3271838"/>
            <a:ext cx="3175" cy="436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5" name="Straight Arrow Connector 67">
            <a:extLst>
              <a:ext uri="{FF2B5EF4-FFF2-40B4-BE49-F238E27FC236}">
                <a16:creationId xmlns:a16="http://schemas.microsoft.com/office/drawing/2014/main" id="{5E6735C4-2D94-B142-929F-3E5510FD8B37}"/>
              </a:ext>
            </a:extLst>
          </p:cNvPr>
          <p:cNvCxnSpPr>
            <a:cxnSpLocks noChangeShapeType="1"/>
            <a:stCxn id="16388" idx="2"/>
            <a:endCxn id="57" idx="0"/>
          </p:cNvCxnSpPr>
          <p:nvPr/>
        </p:nvCxnSpPr>
        <p:spPr bwMode="auto">
          <a:xfrm flipH="1">
            <a:off x="3594100" y="4165600"/>
            <a:ext cx="14288" cy="795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36" name="Elbow Connector 72">
            <a:extLst>
              <a:ext uri="{FF2B5EF4-FFF2-40B4-BE49-F238E27FC236}">
                <a16:creationId xmlns:a16="http://schemas.microsoft.com/office/drawing/2014/main" id="{8CBA6CC8-CCE8-694D-92AF-F3E261F1ACEC}"/>
              </a:ext>
            </a:extLst>
          </p:cNvPr>
          <p:cNvCxnSpPr>
            <a:cxnSpLocks noChangeShapeType="1"/>
            <a:stCxn id="81" idx="3"/>
            <a:endCxn id="16397" idx="2"/>
          </p:cNvCxnSpPr>
          <p:nvPr/>
        </p:nvCxnSpPr>
        <p:spPr bwMode="auto">
          <a:xfrm flipH="1" flipV="1">
            <a:off x="6705601" y="3616325"/>
            <a:ext cx="2703513" cy="901700"/>
          </a:xfrm>
          <a:prstGeom prst="bentConnector4">
            <a:avLst>
              <a:gd name="adj1" fmla="val -8454"/>
              <a:gd name="adj2" fmla="val 7570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37" name="Zaoblený obdélník 1">
            <a:extLst>
              <a:ext uri="{FF2B5EF4-FFF2-40B4-BE49-F238E27FC236}">
                <a16:creationId xmlns:a16="http://schemas.microsoft.com/office/drawing/2014/main" id="{9D2603E8-EB09-7645-B9E8-2306A1FBA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968626"/>
            <a:ext cx="3810000" cy="79216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B07-FAD7-2B40-8257-084C94EBC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736" y="718093"/>
            <a:ext cx="8229627" cy="17011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/>
              <a:t>Biomarkery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pomůcky</a:t>
            </a:r>
            <a:r>
              <a:rPr lang="en-US" dirty="0"/>
              <a:t> pro </a:t>
            </a:r>
            <a:r>
              <a:rPr lang="en-US" dirty="0" err="1"/>
              <a:t>diagnostiku</a:t>
            </a:r>
            <a:r>
              <a:rPr lang="en-US" dirty="0"/>
              <a:t>, </a:t>
            </a:r>
            <a:r>
              <a:rPr lang="en-US" dirty="0" err="1"/>
              <a:t>predikci</a:t>
            </a:r>
            <a:r>
              <a:rPr lang="en-US" dirty="0"/>
              <a:t> </a:t>
            </a:r>
            <a:r>
              <a:rPr lang="en-US" dirty="0" err="1"/>
              <a:t>odpovědi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prognózu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5277-2B96-9848-B29F-6C34B02B3A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9736" y="3429000"/>
            <a:ext cx="8229627" cy="25130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Používáme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2023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84476AE-B2C1-6F4B-84E8-4870F7794AFC}"/>
              </a:ext>
            </a:extLst>
          </p:cNvPr>
          <p:cNvSpPr/>
          <p:nvPr/>
        </p:nvSpPr>
        <p:spPr>
          <a:xfrm>
            <a:off x="368490" y="61725"/>
            <a:ext cx="10230841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4000" b="1" dirty="0">
                <a:latin typeface="+mj-lt"/>
                <a:ea typeface="Droid Sans Fallback" pitchFamily="2"/>
                <a:cs typeface="Droid Sans Fallback" pitchFamily="2"/>
              </a:rPr>
              <a:t>Predikce a klasifikace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1998616-0E03-F045-8DC1-A90AC3240646}"/>
              </a:ext>
            </a:extLst>
          </p:cNvPr>
          <p:cNvSpPr/>
          <p:nvPr/>
        </p:nvSpPr>
        <p:spPr>
          <a:xfrm>
            <a:off x="1849127" y="716202"/>
            <a:ext cx="8650595" cy="55450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40F890-24AD-7144-A800-0EED534B6579}"/>
              </a:ext>
            </a:extLst>
          </p:cNvPr>
          <p:cNvGrpSpPr/>
          <p:nvPr/>
        </p:nvGrpSpPr>
        <p:grpSpPr>
          <a:xfrm>
            <a:off x="6304648" y="1710806"/>
            <a:ext cx="3895097" cy="3793640"/>
            <a:chOff x="5428080" y="2103120"/>
            <a:chExt cx="2618640" cy="2217240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6892674-E78A-224F-A948-AB728F969CAB}"/>
                </a:ext>
              </a:extLst>
            </p:cNvPr>
            <p:cNvSpPr/>
            <p:nvPr/>
          </p:nvSpPr>
          <p:spPr>
            <a:xfrm>
              <a:off x="6858360" y="2103120"/>
              <a:ext cx="79272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AML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480C62-3CA5-9547-BB09-9F830F93D75D}"/>
                </a:ext>
              </a:extLst>
            </p:cNvPr>
            <p:cNvGrpSpPr/>
            <p:nvPr/>
          </p:nvGrpSpPr>
          <p:grpSpPr>
            <a:xfrm>
              <a:off x="5428080" y="2341080"/>
              <a:ext cx="2534040" cy="1979280"/>
              <a:chOff x="5428080" y="2341080"/>
              <a:chExt cx="2534040" cy="1979280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D361A22-5C70-FE48-A639-ABA0701D7BE2}"/>
                  </a:ext>
                </a:extLst>
              </p:cNvPr>
              <p:cNvSpPr/>
              <p:nvPr/>
            </p:nvSpPr>
            <p:spPr>
              <a:xfrm>
                <a:off x="5433480" y="2341080"/>
                <a:ext cx="0" cy="197568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CBD0899B-C683-1142-B209-54E6EE67D138}"/>
                  </a:ext>
                </a:extLst>
              </p:cNvPr>
              <p:cNvSpPr/>
              <p:nvPr/>
            </p:nvSpPr>
            <p:spPr>
              <a:xfrm flipH="1">
                <a:off x="5428080" y="4320360"/>
                <a:ext cx="2534040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D67346-1EC7-1640-B511-4618D3013BF5}"/>
                </a:ext>
              </a:extLst>
            </p:cNvPr>
            <p:cNvSpPr/>
            <p:nvPr/>
          </p:nvSpPr>
          <p:spPr>
            <a:xfrm>
              <a:off x="5740200" y="3996720"/>
              <a:ext cx="1555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9EF93-4B2C-4D45-9D05-AA7AD7CCACFF}"/>
                </a:ext>
              </a:extLst>
            </p:cNvPr>
            <p:cNvSpPr/>
            <p:nvPr/>
          </p:nvSpPr>
          <p:spPr>
            <a:xfrm>
              <a:off x="5663159" y="3667679"/>
              <a:ext cx="155520" cy="131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2AD687-D89C-4444-96DB-EE724E60EF2F}"/>
                </a:ext>
              </a:extLst>
            </p:cNvPr>
            <p:cNvSpPr/>
            <p:nvPr/>
          </p:nvSpPr>
          <p:spPr>
            <a:xfrm>
              <a:off x="6053400" y="3800880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19C40C-9038-E34B-9BAD-A459FAC722E7}"/>
                </a:ext>
              </a:extLst>
            </p:cNvPr>
            <p:cNvSpPr/>
            <p:nvPr/>
          </p:nvSpPr>
          <p:spPr>
            <a:xfrm>
              <a:off x="6210720" y="3996720"/>
              <a:ext cx="1522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A3D0A9-0C3C-3242-9F2C-9529FE3ABD88}"/>
                </a:ext>
              </a:extLst>
            </p:cNvPr>
            <p:cNvSpPr/>
            <p:nvPr/>
          </p:nvSpPr>
          <p:spPr>
            <a:xfrm>
              <a:off x="6482160" y="3800880"/>
              <a:ext cx="1540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42669-5D4B-F14E-BD2E-0A8DDAB67FC4}"/>
                </a:ext>
              </a:extLst>
            </p:cNvPr>
            <p:cNvSpPr/>
            <p:nvPr/>
          </p:nvSpPr>
          <p:spPr>
            <a:xfrm>
              <a:off x="6053400" y="3471839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003E5A-D7D4-0841-BD2C-C025D8AC0600}"/>
                </a:ext>
              </a:extLst>
            </p:cNvPr>
            <p:cNvSpPr/>
            <p:nvPr/>
          </p:nvSpPr>
          <p:spPr>
            <a:xfrm>
              <a:off x="6678360" y="3996720"/>
              <a:ext cx="1537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559FE9-3711-0340-ACD4-3CEC827FB26D}"/>
                </a:ext>
              </a:extLst>
            </p:cNvPr>
            <p:cNvSpPr/>
            <p:nvPr/>
          </p:nvSpPr>
          <p:spPr>
            <a:xfrm rot="3240000">
              <a:off x="6799554" y="3421936"/>
              <a:ext cx="12960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0A8D1E-3474-C14D-B902-7C593493495E}"/>
                </a:ext>
              </a:extLst>
            </p:cNvPr>
            <p:cNvSpPr/>
            <p:nvPr/>
          </p:nvSpPr>
          <p:spPr>
            <a:xfrm rot="3240000">
              <a:off x="6435520" y="3283482"/>
              <a:ext cx="12996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8B2820-514F-0E42-9B9E-0E6A02D7F97C}"/>
                </a:ext>
              </a:extLst>
            </p:cNvPr>
            <p:cNvSpPr/>
            <p:nvPr/>
          </p:nvSpPr>
          <p:spPr>
            <a:xfrm rot="3240000">
              <a:off x="6790765" y="3096427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B73984-E69D-8543-B19B-D0BBBEC28564}"/>
                </a:ext>
              </a:extLst>
            </p:cNvPr>
            <p:cNvSpPr/>
            <p:nvPr/>
          </p:nvSpPr>
          <p:spPr>
            <a:xfrm rot="3240000">
              <a:off x="7074665" y="310499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5046EB-09AB-A84C-B7B2-78DE368D1F71}"/>
                </a:ext>
              </a:extLst>
            </p:cNvPr>
            <p:cNvSpPr/>
            <p:nvPr/>
          </p:nvSpPr>
          <p:spPr>
            <a:xfrm rot="3240000">
              <a:off x="6981859" y="2916237"/>
              <a:ext cx="131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 dirty="0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6A7AF8-BDB3-B047-BD79-1A5C9E4D317A}"/>
                </a:ext>
              </a:extLst>
            </p:cNvPr>
            <p:cNvSpPr/>
            <p:nvPr/>
          </p:nvSpPr>
          <p:spPr>
            <a:xfrm rot="3240000">
              <a:off x="6473894" y="2903608"/>
              <a:ext cx="129960" cy="156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20E255-11E4-744D-B321-5F4BAACC1A06}"/>
                </a:ext>
              </a:extLst>
            </p:cNvPr>
            <p:cNvSpPr/>
            <p:nvPr/>
          </p:nvSpPr>
          <p:spPr>
            <a:xfrm rot="3240000">
              <a:off x="7345404" y="2784253"/>
              <a:ext cx="12924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6DA28F19-8623-304D-B749-675E2EDD4CED}"/>
                </a:ext>
              </a:extLst>
            </p:cNvPr>
            <p:cNvSpPr/>
            <p:nvPr/>
          </p:nvSpPr>
          <p:spPr>
            <a:xfrm>
              <a:off x="7253640" y="3768840"/>
              <a:ext cx="79308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A45EB3-B9AA-0F44-A6F6-C6EF5A4DC2A5}"/>
                </a:ext>
              </a:extLst>
            </p:cNvPr>
            <p:cNvSpPr/>
            <p:nvPr/>
          </p:nvSpPr>
          <p:spPr>
            <a:xfrm rot="3240000">
              <a:off x="7140684" y="3472628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56CFDC-6481-5344-9332-C4864918FE75}"/>
                </a:ext>
              </a:extLst>
            </p:cNvPr>
            <p:cNvSpPr/>
            <p:nvPr/>
          </p:nvSpPr>
          <p:spPr>
            <a:xfrm rot="3240000">
              <a:off x="6665419" y="275817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82245A-1F06-BF40-B785-6F0D661AD58B}"/>
                </a:ext>
              </a:extLst>
            </p:cNvPr>
            <p:cNvSpPr/>
            <p:nvPr/>
          </p:nvSpPr>
          <p:spPr>
            <a:xfrm rot="3240000">
              <a:off x="7300384" y="315215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48AF8C-CCAC-7843-A602-26D81E96DE08}"/>
                </a:ext>
              </a:extLst>
            </p:cNvPr>
            <p:cNvSpPr/>
            <p:nvPr/>
          </p:nvSpPr>
          <p:spPr>
            <a:xfrm rot="3240000">
              <a:off x="6112099" y="318189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8F8F8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450F6B8A-CADD-1845-9DB4-6CAF695935D7}"/>
                </a:ext>
              </a:extLst>
            </p:cNvPr>
            <p:cNvSpPr/>
            <p:nvPr/>
          </p:nvSpPr>
          <p:spPr>
            <a:xfrm>
              <a:off x="5960193" y="2939143"/>
              <a:ext cx="395639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dirty="0">
                  <a:solidFill>
                    <a:srgbClr val="000000"/>
                  </a:solidFill>
                  <a:latin typeface="Arial" pitchFamily="34"/>
                  <a:ea typeface="Droid Sans Fallback" pitchFamily="2"/>
                  <a:cs typeface="Droid Sans Fallback" pitchFamily="2"/>
                </a:rPr>
                <a:t>?</a:t>
              </a: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1C5D134-9218-794B-8197-CFB55E06EECE}"/>
                </a:ext>
              </a:extLst>
            </p:cNvPr>
            <p:cNvSpPr/>
            <p:nvPr/>
          </p:nvSpPr>
          <p:spPr>
            <a:xfrm flipV="1">
              <a:off x="6240750" y="3045449"/>
              <a:ext cx="209655" cy="820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A4BD270A-2737-DD42-9E8A-461A05AE4AD6}"/>
                </a:ext>
              </a:extLst>
            </p:cNvPr>
            <p:cNvSpPr/>
            <p:nvPr/>
          </p:nvSpPr>
          <p:spPr>
            <a:xfrm flipH="1">
              <a:off x="6136920" y="3321361"/>
              <a:ext cx="0" cy="1292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083B2E64-415A-6A42-950D-DDE009308CF2}"/>
                </a:ext>
              </a:extLst>
            </p:cNvPr>
            <p:cNvSpPr/>
            <p:nvPr/>
          </p:nvSpPr>
          <p:spPr>
            <a:xfrm>
              <a:off x="6283620" y="3219685"/>
              <a:ext cx="213978" cy="472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0A2072E7-93C7-754A-8E62-B8A498F68034}"/>
              </a:ext>
            </a:extLst>
          </p:cNvPr>
          <p:cNvSpPr/>
          <p:nvPr/>
        </p:nvSpPr>
        <p:spPr>
          <a:xfrm>
            <a:off x="215170" y="836712"/>
            <a:ext cx="5789502" cy="5541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1">
            <a:noAutofit/>
          </a:bodyPr>
          <a:lstStyle/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 tomto typu analýzy se snažíme předpovědět příslušnost k jedné ze známých skupin na základě jejich molekulárního profilu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Například určujeme: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diagnózu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odpověď na terapii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přežití pacienta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…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Cílem je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vytvořit klasifikační pravidlo (soubor pravidel)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toto umožní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Vytvoření klasifikátoru může sloužit jako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nástroj pro selekci genů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významně diskriminují mezi skupinami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247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9B10C61-2102-A04D-A026-54E0E7638480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 tvorby klasifikátoru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2E8904A-ABF8-9345-BF19-A5E1E317FF35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1. </a:t>
            </a:r>
            <a:r>
              <a:rPr lang="en-US" sz="2400" b="1" dirty="0" err="1"/>
              <a:t>Výběr</a:t>
            </a:r>
            <a:r>
              <a:rPr lang="en-US" sz="2400" b="1" dirty="0"/>
              <a:t> </a:t>
            </a:r>
            <a:r>
              <a:rPr lang="en-US" sz="2400" b="1" dirty="0" err="1"/>
              <a:t>proměnných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klasifikaci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Vybíráme</a:t>
            </a:r>
            <a:r>
              <a:rPr lang="en-US" sz="2400" dirty="0"/>
              <a:t> </a:t>
            </a:r>
            <a:r>
              <a:rPr lang="en-US" sz="2400" dirty="0" err="1"/>
              <a:t>geny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proteiny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v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použijí</a:t>
            </a:r>
            <a:endParaRPr lang="en-US" sz="2400" dirty="0"/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2. </a:t>
            </a:r>
            <a:r>
              <a:rPr lang="en-US" sz="2400" b="1" dirty="0" err="1"/>
              <a:t>Trénování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Na </a:t>
            </a:r>
            <a:r>
              <a:rPr lang="en-US" sz="2400" dirty="0" err="1"/>
              <a:t>trénovacích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 </a:t>
            </a:r>
            <a:r>
              <a:rPr lang="en-US" sz="2400" dirty="0" err="1"/>
              <a:t>vytvoříme</a:t>
            </a:r>
            <a:r>
              <a:rPr lang="en-US" sz="2400" dirty="0"/>
              <a:t> </a:t>
            </a:r>
            <a:r>
              <a:rPr lang="en-US" sz="2400" dirty="0" err="1"/>
              <a:t>klasifikační</a:t>
            </a:r>
            <a:r>
              <a:rPr lang="en-US" sz="2400" dirty="0"/>
              <a:t> </a:t>
            </a:r>
            <a:r>
              <a:rPr lang="en-US" sz="2400" dirty="0" err="1"/>
              <a:t>pravidlo</a:t>
            </a:r>
            <a:r>
              <a:rPr lang="en-US" sz="2400" dirty="0"/>
              <a:t> (</a:t>
            </a:r>
            <a:r>
              <a:rPr lang="en-US" sz="2400" dirty="0" err="1"/>
              <a:t>klasifikátor</a:t>
            </a:r>
            <a:r>
              <a:rPr lang="en-US" sz="2400" dirty="0"/>
              <a:t>, model)</a:t>
            </a:r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3. </a:t>
            </a:r>
            <a:r>
              <a:rPr lang="en-US" sz="2400" b="1" dirty="0" err="1"/>
              <a:t>Testování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Vytvořený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se </a:t>
            </a:r>
            <a:r>
              <a:rPr lang="en-US" sz="2400" dirty="0" err="1"/>
              <a:t>otestuje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testovacích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K </a:t>
            </a:r>
            <a:r>
              <a:rPr lang="en-US" sz="2400" dirty="0" err="1"/>
              <a:t>odhadnutí</a:t>
            </a:r>
            <a:r>
              <a:rPr lang="en-US" sz="2400" dirty="0"/>
              <a:t> </a:t>
            </a:r>
            <a:r>
              <a:rPr lang="en-US" sz="2400" dirty="0" err="1"/>
              <a:t>výkonnosti</a:t>
            </a:r>
            <a:r>
              <a:rPr lang="en-US" sz="2400" dirty="0"/>
              <a:t> (</a:t>
            </a:r>
            <a:r>
              <a:rPr lang="en-US" sz="2400" dirty="0" err="1"/>
              <a:t>přesnosti</a:t>
            </a:r>
            <a:r>
              <a:rPr lang="en-US" sz="2400" dirty="0"/>
              <a:t>) </a:t>
            </a:r>
            <a:r>
              <a:rPr lang="en-US" sz="2400" dirty="0" err="1"/>
              <a:t>klasifikátoru</a:t>
            </a:r>
            <a:r>
              <a:rPr lang="en-US" sz="2400" dirty="0"/>
              <a:t> a </a:t>
            </a:r>
            <a:r>
              <a:rPr lang="en-US" sz="2400" dirty="0" err="1"/>
              <a:t>optimalizaci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74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473B907-FE57-F646-8E16-3B47271228E3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03DB045-92F2-0A45-B85F-253CDFD22347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dirty="0" err="1"/>
              <a:t>Důvody</a:t>
            </a:r>
            <a:r>
              <a:rPr lang="en-US" sz="2000" dirty="0"/>
              <a:t> </a:t>
            </a:r>
            <a:r>
              <a:rPr lang="en-US" sz="2000" dirty="0" err="1"/>
              <a:t>výběru</a:t>
            </a:r>
            <a:r>
              <a:rPr lang="en-US" sz="2000" dirty="0"/>
              <a:t> </a:t>
            </a:r>
            <a:r>
              <a:rPr lang="en-US" sz="2000" dirty="0" err="1"/>
              <a:t>proměnných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Ze </a:t>
            </a:r>
            <a:r>
              <a:rPr lang="en-US" sz="2000" b="1" dirty="0" err="1"/>
              <a:t>statistického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Eliminace</a:t>
            </a:r>
            <a:r>
              <a:rPr lang="en-US" sz="2000" dirty="0"/>
              <a:t> </a:t>
            </a:r>
            <a:r>
              <a:rPr lang="en-US" sz="2000" dirty="0" err="1"/>
              <a:t>tisíců</a:t>
            </a:r>
            <a:r>
              <a:rPr lang="en-US" sz="2000" dirty="0"/>
              <a:t> </a:t>
            </a:r>
            <a:r>
              <a:rPr lang="en-US" sz="2000" dirty="0" err="1"/>
              <a:t>nerelevantních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významně</a:t>
            </a:r>
            <a:r>
              <a:rPr lang="en-US" sz="2000" dirty="0"/>
              <a:t> </a:t>
            </a:r>
            <a:r>
              <a:rPr lang="en-US" sz="2000" dirty="0" err="1"/>
              <a:t>ovlivní</a:t>
            </a:r>
            <a:r>
              <a:rPr lang="en-US" sz="2000" dirty="0"/>
              <a:t> </a:t>
            </a:r>
            <a:r>
              <a:rPr lang="en-US" sz="2000" dirty="0" err="1"/>
              <a:t>komplexitu</a:t>
            </a:r>
            <a:r>
              <a:rPr lang="en-US" sz="2000" dirty="0"/>
              <a:t> </a:t>
            </a:r>
            <a:r>
              <a:rPr lang="en-US" sz="2000" dirty="0" err="1"/>
              <a:t>vybraného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, </a:t>
            </a:r>
            <a:r>
              <a:rPr lang="en-US" sz="2000" dirty="0" err="1"/>
              <a:t>stane</a:t>
            </a:r>
            <a:r>
              <a:rPr lang="en-US" sz="2000" dirty="0"/>
              <a:t> se </a:t>
            </a:r>
            <a:r>
              <a:rPr lang="en-US" sz="2000" dirty="0" err="1"/>
              <a:t>robustnější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biologického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Výběr</a:t>
            </a:r>
            <a:r>
              <a:rPr lang="en-US" sz="2000" dirty="0"/>
              <a:t> </a:t>
            </a:r>
            <a:r>
              <a:rPr lang="en-US" sz="2000" dirty="0" err="1"/>
              <a:t>vhodných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/</a:t>
            </a:r>
            <a:r>
              <a:rPr lang="en-US" sz="2000" dirty="0" err="1"/>
              <a:t>proteinů</a:t>
            </a:r>
            <a:r>
              <a:rPr lang="en-US" sz="2000" dirty="0"/>
              <a:t> </a:t>
            </a:r>
            <a:r>
              <a:rPr lang="en-US" sz="2000" dirty="0" err="1"/>
              <a:t>silně</a:t>
            </a:r>
            <a:r>
              <a:rPr lang="en-US" sz="2000" dirty="0"/>
              <a:t> </a:t>
            </a:r>
            <a:r>
              <a:rPr lang="en-US" sz="2000" dirty="0" err="1"/>
              <a:t>korelovaných</a:t>
            </a:r>
            <a:r>
              <a:rPr lang="en-US" sz="2000" dirty="0"/>
              <a:t> s </a:t>
            </a:r>
            <a:r>
              <a:rPr lang="en-US" sz="2000" dirty="0" err="1"/>
              <a:t>danou</a:t>
            </a:r>
            <a:r>
              <a:rPr lang="en-US" sz="2000" dirty="0"/>
              <a:t> </a:t>
            </a:r>
            <a:r>
              <a:rPr lang="en-US" sz="2000" dirty="0" err="1"/>
              <a:t>skupinou</a:t>
            </a:r>
            <a:r>
              <a:rPr lang="en-US" sz="2000" dirty="0"/>
              <a:t> 	</a:t>
            </a:r>
            <a:r>
              <a:rPr lang="en-US" sz="2000" dirty="0" err="1"/>
              <a:t>pomůže</a:t>
            </a:r>
            <a:r>
              <a:rPr lang="en-US" sz="2000" dirty="0"/>
              <a:t> </a:t>
            </a:r>
            <a:r>
              <a:rPr lang="en-US" sz="2000" dirty="0" err="1"/>
              <a:t>pochopit</a:t>
            </a:r>
            <a:r>
              <a:rPr lang="en-US" sz="2000" dirty="0"/>
              <a:t> </a:t>
            </a:r>
            <a:r>
              <a:rPr lang="en-US" sz="2000" dirty="0" err="1"/>
              <a:t>mechanismus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praktického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potřebujeme</a:t>
            </a:r>
            <a:r>
              <a:rPr lang="en-US" sz="2000" dirty="0"/>
              <a:t> pro </a:t>
            </a:r>
            <a:r>
              <a:rPr lang="en-US" sz="2000" dirty="0" err="1"/>
              <a:t>predikci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en-US" sz="2000" dirty="0" err="1"/>
              <a:t>snadnější</a:t>
            </a:r>
            <a:r>
              <a:rPr lang="en-US" sz="2000" dirty="0"/>
              <a:t> je </a:t>
            </a:r>
            <a:r>
              <a:rPr lang="en-US" sz="2000" dirty="0" err="1"/>
              <a:t>uplatnení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 v </a:t>
            </a:r>
            <a:r>
              <a:rPr lang="en-US" sz="2000" dirty="0" err="1"/>
              <a:t>praxi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147A767-A5D0-F740-A403-56408120C20F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AB7E99-C814-624B-9A95-4A48EF09CD6C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U omics </a:t>
            </a:r>
            <a:r>
              <a:rPr lang="en-US" sz="2200" dirty="0" err="1"/>
              <a:t>dat</a:t>
            </a:r>
            <a:r>
              <a:rPr lang="en-US" sz="2200" dirty="0"/>
              <a:t> je </a:t>
            </a: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proměnných</a:t>
            </a:r>
            <a:r>
              <a:rPr lang="en-US" sz="2200" dirty="0"/>
              <a:t> </a:t>
            </a:r>
            <a:r>
              <a:rPr lang="en-US" sz="2200" dirty="0" err="1"/>
              <a:t>trochu</a:t>
            </a:r>
            <a:r>
              <a:rPr lang="en-US" sz="2200" dirty="0"/>
              <a:t> </a:t>
            </a:r>
            <a:r>
              <a:rPr lang="en-US" sz="2200" dirty="0" err="1"/>
              <a:t>problematický</a:t>
            </a:r>
            <a:r>
              <a:rPr lang="en-US" sz="2200" dirty="0"/>
              <a:t>, </a:t>
            </a:r>
            <a:r>
              <a:rPr lang="en-US" sz="2200" dirty="0" err="1"/>
              <a:t>protože</a:t>
            </a:r>
            <a:r>
              <a:rPr lang="en-US" sz="2200" dirty="0"/>
              <a:t> </a:t>
            </a:r>
            <a:r>
              <a:rPr lang="en-US" sz="2200" u="sng" dirty="0" err="1"/>
              <a:t>jsou</a:t>
            </a:r>
            <a:r>
              <a:rPr lang="en-US" sz="2200" u="sng" dirty="0"/>
              <a:t> </a:t>
            </a:r>
            <a:r>
              <a:rPr lang="en-US" sz="2200" u="sng" dirty="0" err="1"/>
              <a:t>velmi</a:t>
            </a:r>
            <a:r>
              <a:rPr lang="en-US" sz="2200" u="sng" dirty="0"/>
              <a:t> </a:t>
            </a:r>
            <a:r>
              <a:rPr lang="en-US" sz="2200" u="sng" dirty="0" err="1"/>
              <a:t>korelované</a:t>
            </a:r>
            <a:endParaRPr lang="en-US" sz="2200" u="sng" dirty="0"/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jednoho</a:t>
            </a:r>
            <a:r>
              <a:rPr lang="en-US" sz="2200" dirty="0"/>
              <a:t> </a:t>
            </a:r>
            <a:r>
              <a:rPr lang="en-US" sz="2200" dirty="0" err="1"/>
              <a:t>reprezentanta</a:t>
            </a:r>
            <a:r>
              <a:rPr lang="en-US" sz="2200" dirty="0"/>
              <a:t> je </a:t>
            </a:r>
            <a:r>
              <a:rPr lang="en-US" sz="2200" dirty="0" err="1"/>
              <a:t>víceméně</a:t>
            </a:r>
            <a:r>
              <a:rPr lang="en-US" sz="2200" dirty="0"/>
              <a:t> </a:t>
            </a:r>
            <a:r>
              <a:rPr lang="en-US" sz="2200" dirty="0" err="1"/>
              <a:t>náhodný</a:t>
            </a:r>
            <a:endParaRPr lang="en-US" sz="2200" dirty="0"/>
          </a:p>
          <a:p>
            <a:pPr marL="0" lvl="1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Malé</a:t>
            </a:r>
            <a:r>
              <a:rPr lang="en-US" sz="2200" dirty="0"/>
              <a:t> </a:t>
            </a:r>
            <a:r>
              <a:rPr lang="en-US" sz="2200" dirty="0" err="1"/>
              <a:t>změny</a:t>
            </a:r>
            <a:r>
              <a:rPr lang="en-US" sz="2200" dirty="0"/>
              <a:t> v </a:t>
            </a:r>
            <a:r>
              <a:rPr lang="en-US" sz="2200" dirty="0" err="1"/>
              <a:t>trénovacích</a:t>
            </a:r>
            <a:r>
              <a:rPr lang="en-US" sz="2200" dirty="0"/>
              <a:t> </a:t>
            </a:r>
            <a:r>
              <a:rPr lang="en-US" sz="2200" dirty="0" err="1"/>
              <a:t>datech</a:t>
            </a:r>
            <a:r>
              <a:rPr lang="en-US" sz="2200" dirty="0"/>
              <a:t>, </a:t>
            </a:r>
            <a:r>
              <a:rPr lang="en-US" sz="2200" dirty="0" err="1"/>
              <a:t>případně</a:t>
            </a:r>
            <a:r>
              <a:rPr lang="en-US" sz="2200" dirty="0"/>
              <a:t> </a:t>
            </a:r>
            <a:r>
              <a:rPr lang="en-US" sz="2200" dirty="0" err="1"/>
              <a:t>aplikace</a:t>
            </a:r>
            <a:r>
              <a:rPr lang="en-US" sz="2200" dirty="0"/>
              <a:t> </a:t>
            </a:r>
            <a:r>
              <a:rPr lang="en-US" sz="2200" dirty="0" err="1"/>
              <a:t>jiného</a:t>
            </a:r>
            <a:r>
              <a:rPr lang="en-US" sz="2200" dirty="0"/>
              <a:t> </a:t>
            </a:r>
            <a:r>
              <a:rPr lang="en-US" sz="2200" dirty="0" err="1"/>
              <a:t>klasifikátoru</a:t>
            </a:r>
            <a:r>
              <a:rPr lang="en-US" sz="2200" dirty="0"/>
              <a:t>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vyústit</a:t>
            </a:r>
            <a:r>
              <a:rPr lang="en-US" sz="2200" dirty="0"/>
              <a:t> do </a:t>
            </a:r>
            <a:r>
              <a:rPr lang="en-US" sz="2200" dirty="0" err="1"/>
              <a:t>úplně</a:t>
            </a:r>
            <a:r>
              <a:rPr lang="en-US" sz="2200" dirty="0"/>
              <a:t> </a:t>
            </a:r>
            <a:r>
              <a:rPr lang="en-US" sz="2200" dirty="0" err="1"/>
              <a:t>jiné</a:t>
            </a:r>
            <a:r>
              <a:rPr lang="en-US" sz="2200" dirty="0"/>
              <a:t> </a:t>
            </a:r>
            <a:r>
              <a:rPr lang="en-US" sz="2200" dirty="0" err="1"/>
              <a:t>selekce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200" dirty="0"/>
              <a:t>	To je v </a:t>
            </a:r>
            <a:r>
              <a:rPr lang="en-US" sz="2200" dirty="0" err="1"/>
              <a:t>pořádku</a:t>
            </a:r>
            <a:r>
              <a:rPr lang="en-US" sz="2200" dirty="0"/>
              <a:t>, ale </a:t>
            </a:r>
            <a:r>
              <a:rPr lang="en-US" sz="2200" u="sng" dirty="0" err="1"/>
              <a:t>pozor</a:t>
            </a:r>
            <a:r>
              <a:rPr lang="en-US" sz="2200" u="sng" dirty="0"/>
              <a:t> </a:t>
            </a:r>
            <a:r>
              <a:rPr lang="en-US" sz="2200" u="sng" dirty="0" err="1"/>
              <a:t>na</a:t>
            </a:r>
            <a:r>
              <a:rPr lang="en-US" sz="2200" u="sng" dirty="0"/>
              <a:t> </a:t>
            </a:r>
            <a:r>
              <a:rPr lang="en-US" sz="2200" u="sng" dirty="0" err="1"/>
              <a:t>interpretaci</a:t>
            </a:r>
            <a:r>
              <a:rPr lang="en-US" sz="2200" u="sng" dirty="0"/>
              <a:t>!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200" u="sng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interpretaci</a:t>
            </a:r>
            <a:r>
              <a:rPr lang="en-US" sz="2200" dirty="0"/>
              <a:t> je </a:t>
            </a:r>
            <a:r>
              <a:rPr lang="en-US" sz="2200" dirty="0" err="1"/>
              <a:t>třeba</a:t>
            </a:r>
            <a:r>
              <a:rPr lang="en-US" sz="2200" dirty="0"/>
              <a:t> </a:t>
            </a:r>
            <a:r>
              <a:rPr lang="en-US" sz="2200" dirty="0" err="1"/>
              <a:t>brát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zřetel</a:t>
            </a:r>
            <a:r>
              <a:rPr lang="en-US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se </a:t>
            </a:r>
            <a:r>
              <a:rPr lang="en-US" sz="2200" dirty="0" err="1"/>
              <a:t>jedná</a:t>
            </a:r>
            <a:r>
              <a:rPr lang="en-US" sz="2200" dirty="0"/>
              <a:t> </a:t>
            </a:r>
            <a:r>
              <a:rPr lang="en-US" sz="2200" dirty="0" err="1"/>
              <a:t>pouze</a:t>
            </a:r>
            <a:r>
              <a:rPr lang="en-US" sz="2200" dirty="0"/>
              <a:t> o </a:t>
            </a:r>
            <a:r>
              <a:rPr lang="en-US" sz="2200" dirty="0" err="1"/>
              <a:t>podskupinu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Biologické</a:t>
            </a:r>
            <a:r>
              <a:rPr lang="en-US" sz="2200" dirty="0"/>
              <a:t> </a:t>
            </a:r>
            <a:r>
              <a:rPr lang="en-US" sz="2200" dirty="0" err="1"/>
              <a:t>závěry</a:t>
            </a:r>
            <a:r>
              <a:rPr lang="en-US" sz="2200" dirty="0"/>
              <a:t> o </a:t>
            </a:r>
            <a:r>
              <a:rPr lang="en-US" sz="2200" dirty="0" err="1"/>
              <a:t>molekulárních</a:t>
            </a:r>
            <a:r>
              <a:rPr lang="en-US" sz="2200" dirty="0"/>
              <a:t> </a:t>
            </a:r>
            <a:r>
              <a:rPr lang="en-US" sz="2200" dirty="0" err="1"/>
              <a:t>změnách</a:t>
            </a:r>
            <a:r>
              <a:rPr lang="en-US" sz="2200" dirty="0"/>
              <a:t> </a:t>
            </a:r>
            <a:r>
              <a:rPr lang="en-US" sz="2200" dirty="0" err="1"/>
              <a:t>mezi</a:t>
            </a:r>
            <a:r>
              <a:rPr lang="en-US" sz="2200" dirty="0"/>
              <a:t> </a:t>
            </a:r>
            <a:r>
              <a:rPr lang="en-US" sz="2200" dirty="0" err="1"/>
              <a:t>podskupinami</a:t>
            </a:r>
            <a:r>
              <a:rPr lang="en-US" sz="2200" dirty="0"/>
              <a:t> </a:t>
            </a:r>
            <a:r>
              <a:rPr lang="en-US" sz="2200" dirty="0" err="1"/>
              <a:t>vzorků</a:t>
            </a:r>
            <a:r>
              <a:rPr lang="en-US" sz="2200" dirty="0"/>
              <a:t> by </a:t>
            </a:r>
            <a:r>
              <a:rPr lang="en-US" sz="2200" dirty="0" err="1"/>
              <a:t>měly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založené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studiu</a:t>
            </a:r>
            <a:r>
              <a:rPr lang="en-US" sz="2200" dirty="0"/>
              <a:t> </a:t>
            </a:r>
            <a:r>
              <a:rPr lang="en-US" sz="2200" dirty="0" err="1"/>
              <a:t>celé</a:t>
            </a:r>
            <a:r>
              <a:rPr lang="en-US" sz="2200" dirty="0"/>
              <a:t> </a:t>
            </a:r>
            <a:r>
              <a:rPr lang="en-US" sz="2200" dirty="0" err="1"/>
              <a:t>množiny</a:t>
            </a:r>
            <a:r>
              <a:rPr lang="en-US" sz="2200" dirty="0"/>
              <a:t> </a:t>
            </a:r>
            <a:r>
              <a:rPr lang="en-US" sz="2200" dirty="0" err="1"/>
              <a:t>významných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355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29431E9-B9B9-B84A-A6D0-56102D937F13}"/>
              </a:ext>
            </a:extLst>
          </p:cNvPr>
          <p:cNvSpPr/>
          <p:nvPr/>
        </p:nvSpPr>
        <p:spPr>
          <a:xfrm>
            <a:off x="2029728" y="61725"/>
            <a:ext cx="8569603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903" b="1">
                <a:solidFill>
                  <a:srgbClr val="333399"/>
                </a:solidFill>
                <a:latin typeface="Arial" pitchFamily="34"/>
                <a:ea typeface="Noto Sans CJK SC Regular" pitchFamily="2"/>
                <a:cs typeface="FreeSans" pitchFamily="2"/>
              </a:rPr>
              <a:t>Příklad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5E9D-F867-9340-9623-CF4FDA5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2514" y="4724386"/>
            <a:ext cx="3352726" cy="19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C3447-00EE-284D-B130-E3D7E9C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9023" y="3048023"/>
            <a:ext cx="6762931" cy="145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2581A-F1E0-964A-B546-D63D38B697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5709" y="563360"/>
            <a:ext cx="8565030" cy="233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9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0975179-4681-5D4E-8D63-E882841AC993}"/>
              </a:ext>
            </a:extLst>
          </p:cNvPr>
          <p:cNvSpPr/>
          <p:nvPr/>
        </p:nvSpPr>
        <p:spPr>
          <a:xfrm>
            <a:off x="2034300" y="111040"/>
            <a:ext cx="8566337" cy="617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 algn="ctr" hangingPunct="0"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2722" b="1">
                <a:solidFill>
                  <a:srgbClr val="333399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Metody klasifikace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9E33D6-9DB3-C943-83FA-A2ADD2B9E074}"/>
              </a:ext>
            </a:extLst>
          </p:cNvPr>
          <p:cNvSpPr/>
          <p:nvPr/>
        </p:nvSpPr>
        <p:spPr>
          <a:xfrm>
            <a:off x="448235" y="1078385"/>
            <a:ext cx="6384259" cy="290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Black-box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Ke klasifikaci nového vzorku používají celý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trénovací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soubor.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Obvykle nejsou jednoduše interpretovatelné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K-nejbližších sousedů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Support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vector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machines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Neuronové sítě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59452C-54FD-904E-B1B8-398B25E30E61}"/>
              </a:ext>
            </a:extLst>
          </p:cNvPr>
          <p:cNvSpPr/>
          <p:nvPr/>
        </p:nvSpPr>
        <p:spPr>
          <a:xfrm>
            <a:off x="5256392" y="3235156"/>
            <a:ext cx="6487373" cy="3291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vytvářející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srozumitelná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klasifikačná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pravidla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Více intuitivní, jednoduše použitelné v praxi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Pouze na vybraných proměnných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Regresní modely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Diskriminační analýza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Klasifikační stromy a lesy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Top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scoring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pairs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AdaBoost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50268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D17B178-F863-C14C-98DE-9A64C8B4E16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8C540EA-6388-4E45-91A9-384C75D5AEE4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1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b="1" dirty="0" err="1"/>
              <a:t>Výkonnost</a:t>
            </a:r>
            <a:r>
              <a:rPr lang="en-US" sz="2800" b="1" dirty="0"/>
              <a:t> </a:t>
            </a:r>
            <a:r>
              <a:rPr lang="en-US" sz="2800" b="1" dirty="0" err="1"/>
              <a:t>každého</a:t>
            </a:r>
            <a:r>
              <a:rPr lang="en-US" sz="2800" b="1" dirty="0"/>
              <a:t> </a:t>
            </a:r>
            <a:r>
              <a:rPr lang="en-US" sz="2800" b="1" dirty="0" err="1"/>
              <a:t>klasifikátoru</a:t>
            </a:r>
            <a:r>
              <a:rPr lang="en-US" sz="2800" b="1" dirty="0"/>
              <a:t> </a:t>
            </a:r>
            <a:r>
              <a:rPr lang="en-US" sz="2800" b="1" dirty="0" err="1"/>
              <a:t>musí</a:t>
            </a:r>
            <a:r>
              <a:rPr lang="en-US" sz="2800" b="1" dirty="0"/>
              <a:t> </a:t>
            </a:r>
            <a:r>
              <a:rPr lang="en-US" sz="2800" b="1" dirty="0" err="1"/>
              <a:t>být</a:t>
            </a:r>
            <a:r>
              <a:rPr lang="en-US" sz="2800" b="1" dirty="0"/>
              <a:t> </a:t>
            </a:r>
            <a:r>
              <a:rPr lang="en-US" sz="2800" b="1" dirty="0" err="1"/>
              <a:t>testována</a:t>
            </a:r>
            <a:endParaRPr lang="en-US" sz="28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Proč</a:t>
            </a:r>
            <a:r>
              <a:rPr lang="en-US" sz="2800" dirty="0"/>
              <a:t> </a:t>
            </a:r>
            <a:r>
              <a:rPr lang="en-US" sz="2800" dirty="0" err="1"/>
              <a:t>odhadovat</a:t>
            </a:r>
            <a:r>
              <a:rPr lang="en-US" sz="2800" dirty="0"/>
              <a:t> </a:t>
            </a:r>
            <a:r>
              <a:rPr lang="en-US" sz="2800" dirty="0" err="1"/>
              <a:t>výkonnost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?	</a:t>
            </a:r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Omezení</a:t>
            </a:r>
            <a:r>
              <a:rPr lang="en-US" sz="2800" dirty="0"/>
              <a:t> </a:t>
            </a:r>
            <a:r>
              <a:rPr lang="en-US" sz="2800" dirty="0" err="1"/>
              <a:t>trénovacím</a:t>
            </a:r>
            <a:r>
              <a:rPr lang="en-US" sz="2800" dirty="0"/>
              <a:t> </a:t>
            </a:r>
            <a:r>
              <a:rPr lang="en-US" sz="2800" dirty="0" err="1"/>
              <a:t>souborem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/>
              <a:t>Bez </a:t>
            </a:r>
            <a:r>
              <a:rPr lang="en-US" sz="2800" dirty="0" err="1"/>
              <a:t>předpokladu</a:t>
            </a:r>
            <a:r>
              <a:rPr lang="en-US" sz="2800" dirty="0"/>
              <a:t> o </a:t>
            </a:r>
            <a:r>
              <a:rPr lang="en-US" sz="2800" dirty="0" err="1"/>
              <a:t>rozložení</a:t>
            </a:r>
            <a:r>
              <a:rPr lang="en-US" sz="2800" dirty="0"/>
              <a:t>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žádný</a:t>
            </a:r>
            <a:r>
              <a:rPr lang="en-US" sz="2800" dirty="0"/>
              <a:t> </a:t>
            </a:r>
            <a:r>
              <a:rPr lang="en-US" sz="2800" dirty="0" err="1"/>
              <a:t>vzorec</a:t>
            </a:r>
            <a:r>
              <a:rPr lang="en-US" sz="2800" dirty="0"/>
              <a:t> pro </a:t>
            </a:r>
            <a:r>
              <a:rPr lang="en-US" sz="2800" dirty="0" err="1"/>
              <a:t>výpočet</a:t>
            </a:r>
            <a:r>
              <a:rPr lang="en-US" sz="2800" dirty="0"/>
              <a:t> </a:t>
            </a:r>
            <a:r>
              <a:rPr lang="en-US" sz="2800" dirty="0" err="1"/>
              <a:t>velikosti</a:t>
            </a:r>
            <a:r>
              <a:rPr lang="en-US" sz="2800" dirty="0"/>
              <a:t> </a:t>
            </a:r>
            <a:r>
              <a:rPr lang="en-US" sz="2800" dirty="0" err="1"/>
              <a:t>vzorku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Často</a:t>
            </a:r>
            <a:r>
              <a:rPr lang="en-US" sz="2800" dirty="0"/>
              <a:t> </a:t>
            </a:r>
            <a:r>
              <a:rPr lang="en-US" sz="2800" dirty="0" err="1"/>
              <a:t>existuje</a:t>
            </a:r>
            <a:r>
              <a:rPr lang="en-US" sz="2800" dirty="0"/>
              <a:t> </a:t>
            </a:r>
            <a:r>
              <a:rPr lang="en-US" sz="2800" dirty="0" err="1"/>
              <a:t>jen</a:t>
            </a:r>
            <a:r>
              <a:rPr lang="en-US" sz="2800" dirty="0"/>
              <a:t> </a:t>
            </a:r>
            <a:r>
              <a:rPr lang="en-US" sz="2800" dirty="0" err="1"/>
              <a:t>jeden</a:t>
            </a:r>
            <a:r>
              <a:rPr lang="en-US" sz="2800" dirty="0"/>
              <a:t> </a:t>
            </a:r>
            <a:r>
              <a:rPr lang="en-US" sz="2800" dirty="0" err="1"/>
              <a:t>datový</a:t>
            </a:r>
            <a:r>
              <a:rPr lang="en-US" sz="2800" dirty="0"/>
              <a:t> </a:t>
            </a:r>
            <a:r>
              <a:rPr lang="en-US" sz="2800" dirty="0" err="1"/>
              <a:t>soubor</a:t>
            </a:r>
            <a:r>
              <a:rPr lang="en-US" sz="2800" dirty="0"/>
              <a:t> pro </a:t>
            </a:r>
            <a:r>
              <a:rPr lang="en-US" sz="2800" dirty="0" err="1"/>
              <a:t>trénování</a:t>
            </a:r>
            <a:r>
              <a:rPr lang="en-US" sz="2800" dirty="0"/>
              <a:t> a </a:t>
            </a:r>
            <a:r>
              <a:rPr lang="en-US" sz="2800" dirty="0" err="1"/>
              <a:t>testování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dirty="0"/>
              <a:t>POZOR - </a:t>
            </a:r>
            <a:r>
              <a:rPr lang="en-US" sz="2800" dirty="0" err="1"/>
              <a:t>Odhad</a:t>
            </a:r>
            <a:r>
              <a:rPr lang="en-US" sz="2800" dirty="0"/>
              <a:t> </a:t>
            </a:r>
            <a:r>
              <a:rPr lang="en-US" sz="2800" dirty="0" err="1"/>
              <a:t>výkonnosti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trénovacích</a:t>
            </a:r>
            <a:r>
              <a:rPr lang="en-US" sz="2800" dirty="0"/>
              <a:t> </a:t>
            </a:r>
            <a:r>
              <a:rPr lang="en-US" sz="2800" dirty="0" err="1"/>
              <a:t>datech</a:t>
            </a:r>
            <a:r>
              <a:rPr lang="en-US" sz="2800" dirty="0"/>
              <a:t> je VŽDY </a:t>
            </a:r>
            <a:r>
              <a:rPr lang="en-US" sz="2800" dirty="0" err="1"/>
              <a:t>optimisticky</a:t>
            </a:r>
            <a:r>
              <a:rPr lang="en-US" sz="2800" dirty="0"/>
              <a:t> </a:t>
            </a:r>
            <a:r>
              <a:rPr lang="en-US" sz="2800" dirty="0" err="1"/>
              <a:t>zkreslený</a:t>
            </a:r>
            <a:r>
              <a:rPr lang="en-US" sz="2800" dirty="0"/>
              <a:t> proto </a:t>
            </a:r>
            <a:r>
              <a:rPr lang="en-US" sz="2800" b="1" dirty="0" err="1"/>
              <a:t>nutnost</a:t>
            </a:r>
            <a:r>
              <a:rPr lang="en-US" sz="2800" b="1" dirty="0"/>
              <a:t> </a:t>
            </a:r>
            <a:r>
              <a:rPr lang="en-US" sz="2800" b="1" dirty="0" err="1"/>
              <a:t>testovat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nezávislém</a:t>
            </a:r>
            <a:r>
              <a:rPr lang="en-US" sz="2800" b="1" dirty="0"/>
              <a:t> </a:t>
            </a:r>
            <a:r>
              <a:rPr lang="en-US" sz="2800" b="1" dirty="0" err="1"/>
              <a:t>souboru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85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křížová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validace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</a:pPr>
            <a:r>
              <a:rPr lang="en-US" sz="2400" u="sng" dirty="0" err="1"/>
              <a:t>Základní</a:t>
            </a:r>
            <a:r>
              <a:rPr lang="en-US" sz="2400" u="sng" dirty="0"/>
              <a:t> </a:t>
            </a:r>
            <a:r>
              <a:rPr lang="en-US" sz="2400" u="sng" dirty="0" err="1"/>
              <a:t>myšlenka</a:t>
            </a:r>
            <a:r>
              <a:rPr lang="en-US" sz="2400" u="sng" dirty="0"/>
              <a:t>: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Převzorkováním</a:t>
            </a:r>
            <a:r>
              <a:rPr lang="en-US" sz="2400" dirty="0"/>
              <a:t> </a:t>
            </a:r>
            <a:r>
              <a:rPr lang="en-US" sz="2400" dirty="0" err="1"/>
              <a:t>rozdělit</a:t>
            </a:r>
            <a:r>
              <a:rPr lang="en-US" sz="2400" dirty="0"/>
              <a:t> (</a:t>
            </a:r>
            <a:r>
              <a:rPr lang="en-US" sz="2400" dirty="0" err="1"/>
              <a:t>opakovaně</a:t>
            </a:r>
            <a:r>
              <a:rPr lang="en-US" sz="2400" dirty="0"/>
              <a:t>) </a:t>
            </a:r>
            <a:r>
              <a:rPr lang="en-US" sz="2400" dirty="0" err="1"/>
              <a:t>datový</a:t>
            </a:r>
            <a:r>
              <a:rPr lang="en-US" sz="2400" dirty="0"/>
              <a:t> </a:t>
            </a:r>
            <a:r>
              <a:rPr lang="en-US" sz="2400" dirty="0" err="1"/>
              <a:t>soubor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</a:t>
            </a:r>
            <a:r>
              <a:rPr lang="en-US" sz="2400" dirty="0"/>
              <a:t> a </a:t>
            </a:r>
            <a:r>
              <a:rPr lang="en-US" sz="2400" dirty="0" err="1"/>
              <a:t>testovací</a:t>
            </a:r>
            <a:r>
              <a:rPr lang="en-US" sz="2400" dirty="0"/>
              <a:t>, </a:t>
            </a:r>
            <a:r>
              <a:rPr lang="en-US" sz="2400" dirty="0" err="1"/>
              <a:t>vytvořit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 a </a:t>
            </a:r>
            <a:r>
              <a:rPr lang="en-US" sz="2400" dirty="0" err="1"/>
              <a:t>změřit</a:t>
            </a:r>
            <a:r>
              <a:rPr lang="en-US" sz="2400" dirty="0"/>
              <a:t> </a:t>
            </a:r>
            <a:r>
              <a:rPr lang="en-US" sz="2400" dirty="0" err="1"/>
              <a:t>výkonnost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nebyly</a:t>
            </a:r>
            <a:r>
              <a:rPr lang="en-US" sz="2400" dirty="0"/>
              <a:t> </a:t>
            </a:r>
            <a:r>
              <a:rPr lang="en-US" sz="2400" dirty="0" err="1"/>
              <a:t>použity</a:t>
            </a:r>
            <a:r>
              <a:rPr lang="en-US" sz="2400" dirty="0"/>
              <a:t> pro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vytvoření</a:t>
            </a:r>
            <a:r>
              <a:rPr lang="en-US" sz="2400" dirty="0"/>
              <a:t> (</a:t>
            </a:r>
            <a:r>
              <a:rPr lang="en-US" sz="2400" b="1" dirty="0" err="1"/>
              <a:t>křížová</a:t>
            </a:r>
            <a:r>
              <a:rPr lang="en-US" sz="2400" b="1" dirty="0"/>
              <a:t> </a:t>
            </a:r>
            <a:r>
              <a:rPr lang="en-US" sz="2400" b="1" dirty="0" err="1"/>
              <a:t>validace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</a:pP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AFDF9-9F89-B44F-95CD-B69AB1BDFB2B}"/>
              </a:ext>
            </a:extLst>
          </p:cNvPr>
          <p:cNvGrpSpPr/>
          <p:nvPr/>
        </p:nvGrpSpPr>
        <p:grpSpPr>
          <a:xfrm>
            <a:off x="1933715" y="3245959"/>
            <a:ext cx="7695006" cy="1219144"/>
            <a:chOff x="419760" y="2698200"/>
            <a:chExt cx="8482319" cy="134388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9E930D7-0A8B-D84B-A7A7-487FEBB9237B}"/>
                </a:ext>
              </a:extLst>
            </p:cNvPr>
            <p:cNvSpPr/>
            <p:nvPr/>
          </p:nvSpPr>
          <p:spPr>
            <a:xfrm>
              <a:off x="1883160" y="3459600"/>
              <a:ext cx="3184920" cy="582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Trénovací soubor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1128AE1D-7F8D-0D42-A39C-A06AACD6078A}"/>
                </a:ext>
              </a:extLst>
            </p:cNvPr>
            <p:cNvSpPr/>
            <p:nvPr/>
          </p:nvSpPr>
          <p:spPr>
            <a:xfrm>
              <a:off x="5099400" y="3454200"/>
              <a:ext cx="237492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333C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E4E4E4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Testovací soubor</a:t>
              </a: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E9635DC-B870-3D46-AE48-E80EF66CD8A0}"/>
                </a:ext>
              </a:extLst>
            </p:cNvPr>
            <p:cNvSpPr/>
            <p:nvPr/>
          </p:nvSpPr>
          <p:spPr>
            <a:xfrm>
              <a:off x="1869119" y="2698200"/>
              <a:ext cx="560520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 dirty="0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Původní soubor</a:t>
              </a:r>
            </a:p>
          </p:txBody>
        </p: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7A9C09A4-252A-BC4F-8803-6ADDDA930829}"/>
                </a:ext>
              </a:extLst>
            </p:cNvPr>
            <p:cNvCxnSpPr/>
            <p:nvPr/>
          </p:nvCxnSpPr>
          <p:spPr>
            <a:xfrm flipH="1">
              <a:off x="7559640" y="3746160"/>
              <a:ext cx="1090080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27" name="AutoShape 8">
              <a:extLst>
                <a:ext uri="{FF2B5EF4-FFF2-40B4-BE49-F238E27FC236}">
                  <a16:creationId xmlns:a16="http://schemas.microsoft.com/office/drawing/2014/main" id="{03050E8A-0662-2249-9173-ACD2C52495B3}"/>
                </a:ext>
              </a:extLst>
            </p:cNvPr>
            <p:cNvCxnSpPr/>
            <p:nvPr/>
          </p:nvCxnSpPr>
          <p:spPr>
            <a:xfrm>
              <a:off x="671760" y="3751200"/>
              <a:ext cx="1006919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0D1E43DB-4742-994F-B1F9-9C3F579B2E44}"/>
                </a:ext>
              </a:extLst>
            </p:cNvPr>
            <p:cNvSpPr/>
            <p:nvPr/>
          </p:nvSpPr>
          <p:spPr>
            <a:xfrm>
              <a:off x="419760" y="2894040"/>
              <a:ext cx="1510560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 klasifikátor</a:t>
              </a:r>
            </a:p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vytváříme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3D27B931-0BF9-1F40-B562-9EC24BA0BBE7}"/>
                </a:ext>
              </a:extLst>
            </p:cNvPr>
            <p:cNvSpPr/>
            <p:nvPr/>
          </p:nvSpPr>
          <p:spPr>
            <a:xfrm>
              <a:off x="7392240" y="2894040"/>
              <a:ext cx="1509839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</a:t>
              </a:r>
            </a:p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klasifikátor testujeme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00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křížová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validace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k-fold cross validation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Alternativně</a:t>
            </a:r>
            <a:r>
              <a:rPr lang="en-US" sz="2400" b="1" dirty="0"/>
              <a:t>: </a:t>
            </a:r>
            <a:r>
              <a:rPr lang="en-US" sz="2400" dirty="0"/>
              <a:t>LODO (leave one dataset out), monte-</a:t>
            </a:r>
            <a:r>
              <a:rPr lang="en-US" sz="2400" dirty="0" err="1"/>
              <a:t>carlo</a:t>
            </a:r>
            <a:r>
              <a:rPr lang="en-US" sz="2400" dirty="0"/>
              <a:t> CV…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0D8CEDB-A3BA-2345-AC4C-557DDACE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634" y="2583140"/>
            <a:ext cx="5151438" cy="2514600"/>
          </a:xfrm>
          <a:prstGeom prst="rect">
            <a:avLst/>
          </a:prstGeom>
          <a:solidFill>
            <a:srgbClr val="E4E4E4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B6A0DF47-213E-EF45-843F-B75A2FA2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263394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F2FCAFAB-4441-A14B-B4E0-16F3BB00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2633940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EA47044D-B145-3C48-AF7A-25188905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263394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 err="1">
                <a:latin typeface="Myriad Pro" pitchFamily="32" charset="0"/>
              </a:rPr>
              <a:t>Train</a:t>
            </a:r>
            <a:endParaRPr lang="cs-CZ" altLang="cs-CZ" sz="1600" dirty="0">
              <a:latin typeface="Myriad Pro" pitchFamily="32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36AF99EA-9CD1-2246-9EE4-E03737C5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2672040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1.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B6D5D45C-5F6E-5846-83FD-C6052BBF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3576915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F9D5F03-402A-0444-A723-8D142074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3576915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5EB6AD2-F1F0-B748-B644-46930449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3576915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0D4D9B9A-F618-5C47-9479-9AD0EA015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3613428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2.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3321A3FE-A4D8-B843-978B-A8B018C3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97" y="451989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C57BF83-3BC3-6848-B29E-BAABAA0E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222" y="4519890"/>
            <a:ext cx="1679575" cy="530225"/>
          </a:xfrm>
          <a:prstGeom prst="rect">
            <a:avLst/>
          </a:prstGeom>
          <a:solidFill>
            <a:srgbClr val="DDDDD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Myriad Pro" pitchFamily="32" charset="0"/>
              </a:rPr>
              <a:t>Train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32B124A6-240B-8744-9278-34DE5050A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72" y="4519890"/>
            <a:ext cx="1679575" cy="5302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E4E4E4"/>
                </a:solidFill>
                <a:latin typeface="Myriad Pro" pitchFamily="32" charset="0"/>
              </a:rPr>
              <a:t>Test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DA3DDF9E-7BD1-A542-B7F5-38880136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22" y="4556403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/>
              <a:t>Step 3.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83A9C503-E13F-E343-BF87-08872984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97" y="3414990"/>
            <a:ext cx="51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i="1"/>
              <a:t>k=3</a:t>
            </a:r>
          </a:p>
        </p:txBody>
      </p:sp>
    </p:spTree>
    <p:extLst>
      <p:ext uri="{BB962C8B-B14F-4D97-AF65-F5344CB8AC3E}">
        <p14:creationId xmlns:p14="http://schemas.microsoft.com/office/powerpoint/2010/main" val="20947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746CBB21-D8E3-EF49-BABD-B3BABF28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4"/>
            <a:ext cx="85661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000" b="1">
                <a:solidFill>
                  <a:srgbClr val="333399"/>
                </a:solidFill>
              </a:rPr>
              <a:t>Tradiční schéma analýzy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C2BFC30-125E-5943-85F3-FBC9F592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6" y="836613"/>
            <a:ext cx="11610109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Učení s učitelem (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</a:rPr>
              <a:t>supervised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</a:rPr>
              <a:t>learning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V  tomto případě zobecňujeme </a:t>
            </a: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</a:rPr>
              <a:t>známou strukturu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dat na nové data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Porovnávání skupin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comparison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hledáme rozdíly v expresi, počtu kopií genů nebo abundanci proteinů mezi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již definovanými skupinami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Předpovídání skupin (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prediction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</a:rPr>
              <a:t>na známých skupinách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se snažíme vytvořit klasifikátor, který by dokázal zařadit nového pacienta do jedné ze skupin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Učení bez učitele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unsupervised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learning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 tomto případe struktura v datech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není známá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a musíme ji objevit</a:t>
            </a:r>
          </a:p>
          <a:p>
            <a:pPr lvl="1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Objevování skupin (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class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 základě informací o genech/proteinech hledáme </a:t>
            </a:r>
            <a:r>
              <a:rPr lang="cs-CZ" altLang="cs-CZ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nové skupiny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onemocnění X je velmi heterogenní a snažíme se identifikovat specifičtější podtypy, které by mohli být cílem cílené terapie</a:t>
            </a:r>
          </a:p>
          <a:p>
            <a:pPr lvl="2">
              <a:spcBef>
                <a:spcPts val="900"/>
              </a:spcBef>
              <a:buClr>
                <a:srgbClr val="000000"/>
              </a:buClr>
              <a:buSzPct val="100000"/>
            </a:pPr>
            <a:endParaRPr lang="cs-CZ" altLang="cs-CZ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0EDA45A2-BCF1-8E46-AA47-698B9BBC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4" y="61913"/>
            <a:ext cx="9920866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Odhad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výkonnosti</a:t>
            </a:r>
            <a:r>
              <a:rPr lang="en-US" sz="3200" dirty="0"/>
              <a:t> </a:t>
            </a:r>
            <a:r>
              <a:rPr lang="en-US" sz="3200" dirty="0" err="1"/>
              <a:t>klasifikátoru</a:t>
            </a:r>
            <a:r>
              <a:rPr lang="en-US" sz="3200" dirty="0"/>
              <a:t> - bootstrapping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6E49DD60-4D95-C844-B63B-82AAC892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835026"/>
            <a:ext cx="8480281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III –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důležité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!!!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176933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kroky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závisí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převzorkování</a:t>
            </a:r>
            <a:r>
              <a:rPr lang="en-US" sz="2400" dirty="0"/>
              <a:t>, a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vedou</a:t>
            </a:r>
            <a:r>
              <a:rPr lang="en-US" sz="2400" dirty="0"/>
              <a:t> k </a:t>
            </a:r>
            <a:r>
              <a:rPr lang="en-US" sz="2400" dirty="0" err="1"/>
              <a:t>finálnímu</a:t>
            </a:r>
            <a:r>
              <a:rPr lang="en-US" sz="2400" dirty="0"/>
              <a:t> </a:t>
            </a:r>
            <a:r>
              <a:rPr lang="en-US" sz="2400" b="1" dirty="0" err="1"/>
              <a:t>modelu</a:t>
            </a:r>
            <a:r>
              <a:rPr lang="en-US" sz="2400" b="1" dirty="0"/>
              <a:t> </a:t>
            </a:r>
            <a:r>
              <a:rPr lang="en-US" sz="2400" b="1" dirty="0" err="1"/>
              <a:t>musí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zopakované</a:t>
            </a:r>
            <a:r>
              <a:rPr lang="en-US" sz="2400" b="1" dirty="0"/>
              <a:t> </a:t>
            </a:r>
            <a:r>
              <a:rPr lang="en-US" sz="2400" b="1" dirty="0" err="1"/>
              <a:t>identicky</a:t>
            </a:r>
            <a:r>
              <a:rPr lang="en-US" sz="2400" b="1" dirty="0"/>
              <a:t> u </a:t>
            </a:r>
            <a:r>
              <a:rPr lang="en-US" sz="2400" b="1" dirty="0" err="1"/>
              <a:t>každého</a:t>
            </a:r>
            <a:r>
              <a:rPr lang="en-US" sz="2400" b="1" dirty="0"/>
              <a:t> </a:t>
            </a:r>
            <a:r>
              <a:rPr lang="en-US" sz="2400" b="1" dirty="0" err="1"/>
              <a:t>rozdělení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trénovací</a:t>
            </a:r>
            <a:r>
              <a:rPr lang="en-US" sz="2400" b="1" dirty="0"/>
              <a:t> a </a:t>
            </a:r>
            <a:r>
              <a:rPr lang="en-US" sz="2400" b="1" dirty="0" err="1"/>
              <a:t>testovací</a:t>
            </a:r>
            <a:r>
              <a:rPr lang="en-US" sz="2400" b="1" dirty="0"/>
              <a:t> </a:t>
            </a:r>
            <a:r>
              <a:rPr lang="en-US" sz="2400" b="1" dirty="0" err="1"/>
              <a:t>soubor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Patří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například</a:t>
            </a:r>
            <a:r>
              <a:rPr lang="en-US" sz="2400" dirty="0"/>
              <a:t> </a:t>
            </a:r>
            <a:r>
              <a:rPr lang="en-US" sz="2400" dirty="0" err="1"/>
              <a:t>výběr</a:t>
            </a:r>
            <a:r>
              <a:rPr lang="en-US" sz="2400" dirty="0"/>
              <a:t> </a:t>
            </a:r>
            <a:r>
              <a:rPr lang="en-US" sz="2400" dirty="0" err="1"/>
              <a:t>proměnných</a:t>
            </a:r>
            <a:r>
              <a:rPr lang="en-US" sz="2400" dirty="0"/>
              <a:t>, </a:t>
            </a:r>
            <a:r>
              <a:rPr lang="en-US" sz="2400" dirty="0" err="1"/>
              <a:t>trénovaní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, </a:t>
            </a:r>
            <a:r>
              <a:rPr lang="en-US" sz="2400" dirty="0" err="1"/>
              <a:t>optimalizace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r>
              <a:rPr lang="en-US" sz="2400" dirty="0"/>
              <a:t>,...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7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70347800-7C08-B54B-B759-BD02E8FCCD9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dirty="0">
                <a:latin typeface="+mj-lt"/>
                <a:ea typeface="+mj-ea"/>
                <a:cs typeface="+mj-cs"/>
              </a:rPr>
              <a:t> –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proč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převzorkování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/>
              <a:t>nestačí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683F1-A063-594E-B43A-F0A1C5AD49C5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Každé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trénovací</a:t>
            </a:r>
            <a:r>
              <a:rPr lang="en-US" sz="2400" dirty="0"/>
              <a:t> </a:t>
            </a:r>
            <a:r>
              <a:rPr lang="en-US" sz="2400" dirty="0" err="1"/>
              <a:t>soubory</a:t>
            </a:r>
            <a:r>
              <a:rPr lang="en-US" sz="2400" dirty="0"/>
              <a:t> </a:t>
            </a:r>
            <a:r>
              <a:rPr lang="en-US" sz="2400" dirty="0" err="1"/>
              <a:t>vytvořené</a:t>
            </a:r>
            <a:r>
              <a:rPr lang="en-US" sz="2400" dirty="0"/>
              <a:t> z </a:t>
            </a:r>
            <a:r>
              <a:rPr lang="en-US" sz="2400" dirty="0" err="1"/>
              <a:t>původního</a:t>
            </a:r>
            <a:r>
              <a:rPr lang="en-US" sz="2400" dirty="0"/>
              <a:t> </a:t>
            </a:r>
            <a:r>
              <a:rPr lang="en-US" sz="2400" dirty="0" err="1"/>
              <a:t>datového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 s </a:t>
            </a:r>
            <a:r>
              <a:rPr lang="en-US" sz="2400" dirty="0" err="1"/>
              <a:t>pomocí</a:t>
            </a:r>
            <a:r>
              <a:rPr lang="en-US" sz="2400" dirty="0"/>
              <a:t> </a:t>
            </a:r>
            <a:r>
              <a:rPr lang="en-US" sz="2400" dirty="0" err="1"/>
              <a:t>převzorkování</a:t>
            </a:r>
            <a:r>
              <a:rPr lang="en-US" sz="2400" dirty="0"/>
              <a:t> se do </a:t>
            </a:r>
            <a:r>
              <a:rPr lang="en-US" sz="2400" dirty="0" err="1"/>
              <a:t>jisté</a:t>
            </a:r>
            <a:r>
              <a:rPr lang="en-US" sz="2400" dirty="0"/>
              <a:t> </a:t>
            </a:r>
            <a:r>
              <a:rPr lang="en-US" sz="2400" dirty="0" err="1"/>
              <a:t>míry</a:t>
            </a:r>
            <a:r>
              <a:rPr lang="en-US" sz="2400" dirty="0"/>
              <a:t> </a:t>
            </a:r>
            <a:r>
              <a:rPr lang="en-US" sz="2400" dirty="0" err="1"/>
              <a:t>překrývají</a:t>
            </a:r>
            <a:r>
              <a:rPr lang="en-US" sz="2400" dirty="0"/>
              <a:t> -&gt; </a:t>
            </a:r>
            <a:r>
              <a:rPr lang="en-US" sz="2400" dirty="0" err="1"/>
              <a:t>vytvořené</a:t>
            </a:r>
            <a:r>
              <a:rPr lang="en-US" sz="2400" dirty="0"/>
              <a:t> </a:t>
            </a:r>
            <a:r>
              <a:rPr lang="en-US" sz="2400" dirty="0" err="1"/>
              <a:t>klasifikátory</a:t>
            </a:r>
            <a:r>
              <a:rPr lang="en-US" sz="2400" dirty="0"/>
              <a:t>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nejsou</a:t>
            </a:r>
            <a:r>
              <a:rPr lang="en-US" sz="2400" dirty="0"/>
              <a:t> </a:t>
            </a:r>
            <a:r>
              <a:rPr lang="en-US" sz="2400" dirty="0" err="1"/>
              <a:t>úplně</a:t>
            </a:r>
            <a:r>
              <a:rPr lang="en-US" sz="2400" dirty="0"/>
              <a:t> </a:t>
            </a:r>
            <a:r>
              <a:rPr lang="en-US" sz="2400" dirty="0" err="1"/>
              <a:t>nezávislé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Variabilita</a:t>
            </a:r>
            <a:r>
              <a:rPr lang="en-US" sz="2400" dirty="0"/>
              <a:t> je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podhodnocená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NUTNOST TESTOVAT NA JINÉM VALIDAČNÍM SOUBORU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654FABD6-2CCA-514A-9A84-48D21F46F224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získáme odhadem výkonnosti?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E4CC-F36C-5543-9127-9C3048ABF8F0}"/>
              </a:ext>
            </a:extLst>
          </p:cNvPr>
          <p:cNvSpPr txBox="1"/>
          <p:nvPr/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Zjistíme</a:t>
            </a:r>
            <a:r>
              <a:rPr lang="en-US" sz="2400" dirty="0"/>
              <a:t> </a:t>
            </a:r>
            <a:r>
              <a:rPr lang="en-US" sz="2400" b="1" dirty="0" err="1"/>
              <a:t>očekávanou</a:t>
            </a:r>
            <a:r>
              <a:rPr lang="en-US" sz="2400" b="1" dirty="0"/>
              <a:t> </a:t>
            </a:r>
            <a:r>
              <a:rPr lang="en-US" sz="2400" b="1" dirty="0" err="1"/>
              <a:t>výkonnost</a:t>
            </a:r>
            <a:r>
              <a:rPr lang="en-US" sz="2400" b="1" dirty="0"/>
              <a:t> </a:t>
            </a:r>
            <a:r>
              <a:rPr lang="en-US" sz="2400" b="1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validačním</a:t>
            </a:r>
            <a:r>
              <a:rPr lang="en-US" sz="2400" dirty="0"/>
              <a:t>,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jakémkoliv</a:t>
            </a:r>
            <a:r>
              <a:rPr lang="en-US" sz="2400" dirty="0"/>
              <a:t> </a:t>
            </a:r>
            <a:r>
              <a:rPr lang="en-US" sz="2400" dirty="0" err="1"/>
              <a:t>jiném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Můžeme</a:t>
            </a:r>
            <a:r>
              <a:rPr lang="en-US" sz="2400" b="1" dirty="0"/>
              <a:t> </a:t>
            </a:r>
            <a:r>
              <a:rPr lang="en-US" sz="2400" b="1" dirty="0" err="1"/>
              <a:t>identifikovat</a:t>
            </a:r>
            <a:r>
              <a:rPr lang="en-US" sz="2400" b="1" dirty="0"/>
              <a:t> </a:t>
            </a:r>
            <a:r>
              <a:rPr lang="en-US" sz="2400" b="1" dirty="0" err="1"/>
              <a:t>nejstabilnější</a:t>
            </a:r>
            <a:r>
              <a:rPr lang="en-US" sz="2400" b="1" dirty="0"/>
              <a:t> </a:t>
            </a:r>
            <a:r>
              <a:rPr lang="en-US" sz="2400" b="1" dirty="0" err="1"/>
              <a:t>proměnné</a:t>
            </a:r>
            <a:r>
              <a:rPr lang="en-US" sz="2400" dirty="0"/>
              <a:t> (</a:t>
            </a:r>
            <a:r>
              <a:rPr lang="en-US" sz="2400" dirty="0" err="1"/>
              <a:t>geny</a:t>
            </a:r>
            <a:r>
              <a:rPr lang="en-US" sz="2400" dirty="0"/>
              <a:t>/</a:t>
            </a:r>
            <a:r>
              <a:rPr lang="en-US" sz="2400" dirty="0" err="1"/>
              <a:t>proteiny</a:t>
            </a:r>
            <a:r>
              <a:rPr lang="en-US" sz="2400" dirty="0"/>
              <a:t>) – </a:t>
            </a:r>
            <a:r>
              <a:rPr lang="en-US" sz="2400" dirty="0" err="1"/>
              <a:t>tedy</a:t>
            </a:r>
            <a:r>
              <a:rPr lang="en-US" sz="2400" dirty="0"/>
              <a:t> ty,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vybrány</a:t>
            </a:r>
            <a:r>
              <a:rPr lang="en-US" sz="2400" dirty="0"/>
              <a:t> </a:t>
            </a:r>
            <a:r>
              <a:rPr lang="en-US" sz="2400" dirty="0" err="1"/>
              <a:t>nejčastěji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Zjistíme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vzorky</a:t>
            </a:r>
            <a:r>
              <a:rPr lang="en-US" sz="2400" dirty="0"/>
              <a:t> </a:t>
            </a:r>
            <a:r>
              <a:rPr lang="en-US" sz="2400" dirty="0" err="1"/>
              <a:t>bývají</a:t>
            </a:r>
            <a:r>
              <a:rPr lang="en-US" sz="2400" dirty="0"/>
              <a:t> </a:t>
            </a: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špatně</a:t>
            </a:r>
            <a:r>
              <a:rPr lang="en-US" sz="2400" dirty="0"/>
              <a:t> </a:t>
            </a:r>
            <a:r>
              <a:rPr lang="en-US" sz="2400" dirty="0" err="1"/>
              <a:t>klasifikované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takové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, </a:t>
            </a:r>
            <a:r>
              <a:rPr lang="en-US" sz="2400" dirty="0" err="1"/>
              <a:t>naznačuje</a:t>
            </a:r>
            <a:r>
              <a:rPr lang="en-US" sz="2400" dirty="0"/>
              <a:t> to </a:t>
            </a:r>
            <a:r>
              <a:rPr lang="en-US" sz="2400" b="1" dirty="0" err="1"/>
              <a:t>odlehlé</a:t>
            </a:r>
            <a:r>
              <a:rPr lang="en-US" sz="2400" b="1" dirty="0"/>
              <a:t> </a:t>
            </a:r>
            <a:r>
              <a:rPr lang="en-US" sz="2400" b="1" dirty="0" err="1"/>
              <a:t>hodnoty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716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199"/>
              </p:ext>
            </p:extLst>
          </p:nvPr>
        </p:nvGraphicFramePr>
        <p:xfrm>
          <a:off x="828675" y="1325563"/>
          <a:ext cx="10525127" cy="45851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627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2424627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261061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065257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5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Pozitivní prediktivní hodnota (</a:t>
            </a:r>
            <a:r>
              <a:rPr lang="cs-CZ" b="1" dirty="0" err="1"/>
              <a:t>precision</a:t>
            </a:r>
            <a:r>
              <a:rPr lang="cs-CZ" b="1" dirty="0"/>
              <a:t>, PPV – positive </a:t>
            </a:r>
            <a:r>
              <a:rPr lang="cs-CZ" b="1" dirty="0" err="1"/>
              <a:t>predictive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 </a:t>
            </a:r>
            <a:r>
              <a:rPr lang="cs-CZ" dirty="0"/>
              <a:t>– jaký podíl ze všech klasifikovaných jako nemocných je opravdu nemocných?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EE70C71A-81D7-FB49-AC03-729F80DE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1DBC2E1C-2DBA-A741-8F8E-6148F57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99735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A2604B-E2B5-7343-9431-EE2BEC0741A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88F6C-4AA4-DF42-B707-502C0E26794F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0C0BC-E1EC-E649-BDA5-AED9FBED67EB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35A56-DB84-BF40-A548-6978C0E46199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14:cNvPr>
              <p14:cNvContentPartPr/>
              <p14:nvPr/>
            </p14:nvContentPartPr>
            <p14:xfrm>
              <a:off x="4391906" y="2553057"/>
              <a:ext cx="1099440" cy="75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906" y="2544057"/>
                <a:ext cx="11170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14:cNvPr>
              <p14:cNvContentPartPr/>
              <p14:nvPr/>
            </p14:nvContentPartPr>
            <p14:xfrm>
              <a:off x="4495946" y="1981737"/>
              <a:ext cx="829080" cy="595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306" y="1973097"/>
                <a:ext cx="84672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AD4D1-5707-EB43-B6DD-93F6C9C6CB55}"/>
              </a:ext>
            </a:extLst>
          </p:cNvPr>
          <p:cNvGrpSpPr/>
          <p:nvPr/>
        </p:nvGrpSpPr>
        <p:grpSpPr>
          <a:xfrm>
            <a:off x="5339066" y="2341737"/>
            <a:ext cx="1408680" cy="3928320"/>
            <a:chOff x="5339066" y="2341737"/>
            <a:chExt cx="1408680" cy="39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14:cNvPr>
                <p14:cNvContentPartPr/>
                <p14:nvPr/>
              </p14:nvContentPartPr>
              <p14:xfrm>
                <a:off x="5351306" y="2341737"/>
                <a:ext cx="1219320" cy="284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42306" y="2333097"/>
                  <a:ext cx="1236960" cy="28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14:cNvPr>
                <p14:cNvContentPartPr/>
                <p14:nvPr/>
              </p14:nvContentPartPr>
              <p14:xfrm>
                <a:off x="6419426" y="4981977"/>
                <a:ext cx="328320" cy="233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0426" y="4972977"/>
                  <a:ext cx="345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14:cNvPr>
                <p14:cNvContentPartPr/>
                <p14:nvPr/>
              </p14:nvContentPartPr>
              <p14:xfrm>
                <a:off x="5339066" y="3322737"/>
                <a:ext cx="1060920" cy="291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0066" y="3314097"/>
                  <a:ext cx="1078560" cy="29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14:cNvPr>
                <p14:cNvContentPartPr/>
                <p14:nvPr/>
              </p14:nvContentPartPr>
              <p14:xfrm>
                <a:off x="6240506" y="6030657"/>
                <a:ext cx="270360" cy="23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31866" y="6021657"/>
                  <a:ext cx="2880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925550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Senzitivita / Úplnost (sensitivity/</a:t>
            </a:r>
            <a:r>
              <a:rPr lang="cs-CZ" b="1" dirty="0" err="1"/>
              <a:t>recall</a:t>
            </a:r>
            <a:r>
              <a:rPr lang="cs-CZ" b="1" dirty="0"/>
              <a:t>/TPR - </a:t>
            </a:r>
            <a:r>
              <a:rPr lang="cs-CZ" b="1" dirty="0" err="1"/>
              <a:t>true</a:t>
            </a:r>
            <a:r>
              <a:rPr lang="cs-CZ" b="1" dirty="0"/>
              <a:t> positive </a:t>
            </a:r>
            <a:r>
              <a:rPr lang="cs-CZ" b="1" dirty="0" err="1"/>
              <a:t>rate</a:t>
            </a:r>
            <a:r>
              <a:rPr lang="cs-CZ" b="1" dirty="0"/>
              <a:t>) </a:t>
            </a:r>
            <a:r>
              <a:rPr lang="cs-CZ" dirty="0"/>
              <a:t>– jaký podíl  skutečně nemocných odhalíme?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D00B1DBF-183A-CF4C-B298-6106BFF9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F5D37D27-173A-AD46-956D-316FD0A3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2179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A6C345-7DA0-A94C-AE97-15863DAEA493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B0A8C-2556-BE4A-B86C-5AD84351B47D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24810-3AFE-0E46-BDBE-E8803D24CC3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D7884-A997-284C-8ADB-983EC89740E6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A71A56-945F-CA4B-93A5-D2AA6073C9A7}"/>
              </a:ext>
            </a:extLst>
          </p:cNvPr>
          <p:cNvGrpSpPr/>
          <p:nvPr/>
        </p:nvGrpSpPr>
        <p:grpSpPr>
          <a:xfrm>
            <a:off x="4439786" y="2042217"/>
            <a:ext cx="3883320" cy="4356360"/>
            <a:chOff x="4439786" y="2042217"/>
            <a:chExt cx="3883320" cy="43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14:cNvPr>
                <p14:cNvContentPartPr/>
                <p14:nvPr/>
              </p14:nvContentPartPr>
              <p14:xfrm>
                <a:off x="5588186" y="2042217"/>
                <a:ext cx="1043640" cy="75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546" y="2033577"/>
                  <a:ext cx="106128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14:cNvPr>
                <p14:cNvContentPartPr/>
                <p14:nvPr/>
              </p14:nvContentPartPr>
              <p14:xfrm>
                <a:off x="4439786" y="2137257"/>
                <a:ext cx="811440" cy="52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1146" y="2128617"/>
                  <a:ext cx="8290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14:cNvPr>
                <p14:cNvContentPartPr/>
                <p14:nvPr/>
              </p14:nvContentPartPr>
              <p14:xfrm>
                <a:off x="5128466" y="2630817"/>
                <a:ext cx="2000520" cy="262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9826" y="2621817"/>
                  <a:ext cx="201816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14:cNvPr>
                <p14:cNvContentPartPr/>
                <p14:nvPr/>
              </p14:nvContentPartPr>
              <p14:xfrm>
                <a:off x="6977426" y="5068017"/>
                <a:ext cx="320760" cy="24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68786" y="5059017"/>
                  <a:ext cx="33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14:cNvPr>
                <p14:cNvContentPartPr/>
                <p14:nvPr/>
              </p14:nvContentPartPr>
              <p14:xfrm>
                <a:off x="6629666" y="2563137"/>
                <a:ext cx="1693440" cy="38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1026" y="2554137"/>
                  <a:ext cx="1711080" cy="38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842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Specificita (specificity) </a:t>
            </a:r>
            <a:r>
              <a:rPr lang="cs-CZ" dirty="0"/>
              <a:t>– ze všech, kteří jsou zdraví, jaký podíl byl označen za zdravých?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l="-1031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663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3247466" y="14096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8826" y="1401057"/>
                <a:ext cx="968400" cy="71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87BC0D7-0EFD-4F42-9A4F-5711852F2F7E}"/>
              </a:ext>
            </a:extLst>
          </p:cNvPr>
          <p:cNvGrpSpPr/>
          <p:nvPr/>
        </p:nvGrpSpPr>
        <p:grpSpPr>
          <a:xfrm>
            <a:off x="4124426" y="1930977"/>
            <a:ext cx="4322880" cy="4460400"/>
            <a:chOff x="4124426" y="1930977"/>
            <a:chExt cx="4322880" cy="44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14:cNvPr>
                <p14:cNvContentPartPr/>
                <p14:nvPr/>
              </p14:nvContentPartPr>
              <p14:xfrm>
                <a:off x="4124426" y="1930977"/>
                <a:ext cx="2865960" cy="336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5786" y="1922337"/>
                  <a:ext cx="2883600" cy="33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14:cNvPr>
                <p14:cNvContentPartPr/>
                <p14:nvPr/>
              </p14:nvContentPartPr>
              <p14:xfrm>
                <a:off x="6799946" y="5050017"/>
                <a:ext cx="300600" cy="23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1306" y="5041377"/>
                  <a:ext cx="318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14:cNvPr>
                <p14:cNvContentPartPr/>
                <p14:nvPr/>
              </p14:nvContentPartPr>
              <p14:xfrm>
                <a:off x="6670706" y="2049417"/>
                <a:ext cx="1776600" cy="434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1706" y="2040417"/>
                  <a:ext cx="1794240" cy="43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14:cNvPr>
                <p14:cNvContentPartPr/>
                <p14:nvPr/>
              </p14:nvContentPartPr>
              <p14:xfrm>
                <a:off x="7513466" y="6154137"/>
                <a:ext cx="331560" cy="20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04466" y="6145497"/>
                  <a:ext cx="34920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74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Podíl falešné pozitivity (FPR) </a:t>
            </a:r>
            <a:r>
              <a:rPr lang="cs-CZ" dirty="0"/>
              <a:t>– ze všech, kteří jsou zdraví, jaký podíl byl označen za nemocných?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02692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4322786" y="13987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4146" y="1390157"/>
                <a:ext cx="9684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14:cNvPr>
              <p14:cNvContentPartPr/>
              <p14:nvPr/>
            </p14:nvContentPartPr>
            <p14:xfrm>
              <a:off x="6704498" y="2129565"/>
              <a:ext cx="1776600" cy="4341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98" y="2120565"/>
                <a:ext cx="1794240" cy="43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14:cNvPr>
              <p14:cNvContentPartPr/>
              <p14:nvPr/>
            </p14:nvContentPartPr>
            <p14:xfrm>
              <a:off x="7547258" y="6234285"/>
              <a:ext cx="331560" cy="20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258" y="6225645"/>
                <a:ext cx="349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14:cNvPr>
              <p14:cNvContentPartPr/>
              <p14:nvPr/>
            </p14:nvContentPartPr>
            <p14:xfrm>
              <a:off x="5153666" y="2032137"/>
              <a:ext cx="1918800" cy="314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4666" y="2023137"/>
                <a:ext cx="1936440" cy="31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14:cNvPr>
              <p14:cNvContentPartPr/>
              <p14:nvPr/>
            </p14:nvContentPartPr>
            <p14:xfrm>
              <a:off x="6868706" y="5038497"/>
              <a:ext cx="345960" cy="20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0066" y="5029497"/>
                <a:ext cx="36360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07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EC5E89E-6A01-4F4A-B4CC-657871236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89747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58C79B-A942-AE4B-B90B-8C71F21243C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585C7-A636-B745-A410-E448166A9AE2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746C-84C8-E24D-8032-1BB7A60DD3D9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5AF6B-3B20-A84F-9CE3-F1C219619D53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Celková přesnost (</a:t>
            </a:r>
            <a:r>
              <a:rPr lang="cs-CZ" b="1" dirty="0" err="1"/>
              <a:t>accuracy</a:t>
            </a:r>
            <a:r>
              <a:rPr lang="cs-CZ" b="1" dirty="0"/>
              <a:t>)</a:t>
            </a:r>
            <a:r>
              <a:rPr lang="cs-CZ" dirty="0"/>
              <a:t> – jaké procento je správně klasifikováno?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14:cNvPr>
              <p14:cNvContentPartPr/>
              <p14:nvPr/>
            </p14:nvContentPartPr>
            <p14:xfrm>
              <a:off x="5470325" y="2594358"/>
              <a:ext cx="1469783" cy="8374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686" y="2585361"/>
                <a:ext cx="1487422" cy="855095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94A5CDA-B70F-5E43-B57A-5C8D41B8F747}"/>
              </a:ext>
            </a:extLst>
          </p:cNvPr>
          <p:cNvGrpSpPr/>
          <p:nvPr/>
        </p:nvGrpSpPr>
        <p:grpSpPr>
          <a:xfrm>
            <a:off x="3352586" y="1543617"/>
            <a:ext cx="5470560" cy="4896720"/>
            <a:chOff x="3352586" y="1543617"/>
            <a:chExt cx="5470560" cy="48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14:cNvPr>
                <p14:cNvContentPartPr/>
                <p14:nvPr/>
              </p14:nvContentPartPr>
              <p14:xfrm>
                <a:off x="5256266" y="2557377"/>
                <a:ext cx="2461320" cy="264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7626" y="2548737"/>
                  <a:ext cx="2478960" cy="26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14:cNvPr>
                <p14:cNvContentPartPr/>
                <p14:nvPr/>
              </p14:nvContentPartPr>
              <p14:xfrm>
                <a:off x="3352586" y="1543617"/>
                <a:ext cx="611640" cy="52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3586" y="1534617"/>
                  <a:ext cx="629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14:cNvPr>
                <p14:cNvContentPartPr/>
                <p14:nvPr/>
              </p14:nvContentPartPr>
              <p14:xfrm>
                <a:off x="4542386" y="2134737"/>
                <a:ext cx="735480" cy="54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3746" y="2125737"/>
                  <a:ext cx="7531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14:cNvPr>
                <p14:cNvContentPartPr/>
                <p14:nvPr/>
              </p14:nvContentPartPr>
              <p14:xfrm>
                <a:off x="7585466" y="4955337"/>
                <a:ext cx="264240" cy="28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6466" y="4946337"/>
                  <a:ext cx="28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14:cNvPr>
                <p14:cNvContentPartPr/>
                <p14:nvPr/>
              </p14:nvContentPartPr>
              <p14:xfrm>
                <a:off x="3855866" y="2044017"/>
                <a:ext cx="3094560" cy="323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866" y="2035377"/>
                  <a:ext cx="3112200" cy="32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14:cNvPr>
                <p14:cNvContentPartPr/>
                <p14:nvPr/>
              </p14:nvContentPartPr>
              <p14:xfrm>
                <a:off x="6746666" y="4959297"/>
                <a:ext cx="306360" cy="34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7666" y="4950657"/>
                  <a:ext cx="324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14:cNvPr>
                <p14:cNvContentPartPr/>
                <p14:nvPr/>
              </p14:nvContentPartPr>
              <p14:xfrm>
                <a:off x="6771866" y="3421737"/>
                <a:ext cx="2051280" cy="301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226" y="3413097"/>
                  <a:ext cx="2068920" cy="30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14:cNvPr>
                <p14:cNvContentPartPr/>
                <p14:nvPr/>
              </p14:nvContentPartPr>
              <p14:xfrm>
                <a:off x="7629026" y="6083217"/>
                <a:ext cx="423000" cy="20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386" y="6074217"/>
                  <a:ext cx="4406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23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6A663-BFEC-4548-BCF3-67CBB0C0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Co je to biomarker?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383DD-4F04-6243-BC7F-60FEFD2C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 err="1"/>
              <a:t>Biologický</a:t>
            </a:r>
            <a:r>
              <a:rPr lang="en-GB" sz="2400" b="1" dirty="0"/>
              <a:t> marker (biomarker): </a:t>
            </a:r>
          </a:p>
          <a:p>
            <a:pPr marL="0" lvl="0" indent="0">
              <a:buNone/>
            </a:pPr>
            <a:r>
              <a:rPr lang="en-GB" sz="2400" b="1" dirty="0" err="1"/>
              <a:t>Charakteristika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je </a:t>
            </a:r>
            <a:r>
              <a:rPr lang="en-GB" sz="2400" dirty="0" err="1"/>
              <a:t>objektivně</a:t>
            </a:r>
            <a:r>
              <a:rPr lang="en-GB" sz="2400" dirty="0"/>
              <a:t> </a:t>
            </a:r>
            <a:r>
              <a:rPr lang="en-GB" sz="2400" b="1" dirty="0" err="1"/>
              <a:t>měřena</a:t>
            </a:r>
            <a:r>
              <a:rPr lang="en-GB" sz="2400" b="1" dirty="0"/>
              <a:t> a </a:t>
            </a:r>
            <a:r>
              <a:rPr lang="en-GB" sz="2400" b="1" dirty="0" err="1"/>
              <a:t>hodnocena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indikátor</a:t>
            </a:r>
            <a:r>
              <a:rPr lang="en-GB" sz="2400" dirty="0"/>
              <a:t> </a:t>
            </a:r>
            <a:r>
              <a:rPr lang="en-GB" sz="2400" dirty="0" err="1"/>
              <a:t>normálních</a:t>
            </a:r>
            <a:r>
              <a:rPr lang="en-GB" sz="2400" dirty="0"/>
              <a:t> </a:t>
            </a:r>
            <a:r>
              <a:rPr lang="en-GB" sz="2400" dirty="0" err="1"/>
              <a:t>biologických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, </a:t>
            </a:r>
            <a:r>
              <a:rPr lang="en-GB" sz="2400" dirty="0" err="1"/>
              <a:t>patogenních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farmakologických</a:t>
            </a:r>
            <a:r>
              <a:rPr lang="en-GB" sz="2400" dirty="0"/>
              <a:t> </a:t>
            </a:r>
            <a:r>
              <a:rPr lang="en-GB" sz="2400" dirty="0" err="1"/>
              <a:t>odpovědí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terapeutický</a:t>
            </a:r>
            <a:r>
              <a:rPr lang="en-GB" sz="2400" dirty="0"/>
              <a:t> </a:t>
            </a:r>
            <a:r>
              <a:rPr lang="en-GB" sz="2400" dirty="0" err="1"/>
              <a:t>zásah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75ED1-B684-E344-9887-11109DA684F7}"/>
              </a:ext>
            </a:extLst>
          </p:cNvPr>
          <p:cNvSpPr/>
          <p:nvPr/>
        </p:nvSpPr>
        <p:spPr>
          <a:xfrm>
            <a:off x="4591845" y="62690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100" dirty="0" err="1"/>
              <a:t>Biomarkers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</a:t>
            </a:r>
            <a:r>
              <a:rPr lang="cs-CZ" sz="1100" dirty="0" err="1"/>
              <a:t>Working</a:t>
            </a:r>
            <a:r>
              <a:rPr lang="cs-CZ" sz="1100" dirty="0"/>
              <a:t> Group (</a:t>
            </a:r>
            <a:r>
              <a:rPr lang="cs-CZ" sz="1100" dirty="0" err="1"/>
              <a:t>March</a:t>
            </a:r>
            <a:r>
              <a:rPr lang="cs-CZ" sz="1100" dirty="0"/>
              <a:t> 2001). "</a:t>
            </a:r>
            <a:r>
              <a:rPr lang="cs-CZ" sz="1100" dirty="0" err="1"/>
              <a:t>Biomarkers</a:t>
            </a:r>
            <a:r>
              <a:rPr lang="cs-CZ" sz="1100" dirty="0"/>
              <a:t> and </a:t>
            </a:r>
            <a:r>
              <a:rPr lang="cs-CZ" sz="1100" dirty="0" err="1"/>
              <a:t>surrogate</a:t>
            </a:r>
            <a:r>
              <a:rPr lang="cs-CZ" sz="1100" dirty="0"/>
              <a:t> </a:t>
            </a:r>
            <a:r>
              <a:rPr lang="cs-CZ" sz="1100" dirty="0" err="1"/>
              <a:t>endpoints</a:t>
            </a:r>
            <a:r>
              <a:rPr lang="cs-CZ" sz="1100" dirty="0"/>
              <a:t>: </a:t>
            </a:r>
            <a:r>
              <a:rPr lang="cs-CZ" sz="1100" dirty="0" err="1"/>
              <a:t>preferred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and </a:t>
            </a:r>
            <a:r>
              <a:rPr lang="cs-CZ" sz="1100" dirty="0" err="1"/>
              <a:t>conceptual</a:t>
            </a:r>
            <a:r>
              <a:rPr lang="cs-CZ" sz="1100" dirty="0"/>
              <a:t> </a:t>
            </a:r>
            <a:r>
              <a:rPr lang="cs-CZ" sz="1100" dirty="0" err="1"/>
              <a:t>framework</a:t>
            </a:r>
            <a:r>
              <a:rPr lang="cs-CZ" sz="1100" dirty="0"/>
              <a:t>". </a:t>
            </a:r>
            <a:r>
              <a:rPr lang="cs-CZ" sz="1100" dirty="0" err="1"/>
              <a:t>Clin</a:t>
            </a:r>
            <a:r>
              <a:rPr lang="cs-CZ" sz="1100" dirty="0"/>
              <a:t>. </a:t>
            </a:r>
            <a:r>
              <a:rPr lang="cs-CZ" sz="1100" dirty="0" err="1"/>
              <a:t>Pharmacol</a:t>
            </a:r>
            <a:r>
              <a:rPr lang="cs-CZ" sz="1100" dirty="0"/>
              <a:t>. </a:t>
            </a:r>
            <a:r>
              <a:rPr lang="cs-CZ" sz="1100" dirty="0" err="1"/>
              <a:t>Ther</a:t>
            </a:r>
            <a:r>
              <a:rPr lang="cs-CZ" sz="1100" dirty="0"/>
              <a:t>. (</a:t>
            </a:r>
            <a:r>
              <a:rPr lang="cs-CZ" sz="1100" dirty="0" err="1"/>
              <a:t>Review</a:t>
            </a:r>
            <a:r>
              <a:rPr lang="cs-CZ" sz="1100" dirty="0"/>
              <a:t>). 69 (3): 89–95.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640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1186333" y="5527802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1649119" y="571088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1648407" y="5390120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1983336" y="5491121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1356315" y="5268407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64922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67985"/>
              </p:ext>
            </p:extLst>
          </p:nvPr>
        </p:nvGraphicFramePr>
        <p:xfrm>
          <a:off x="5173376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blipFill>
                <a:blip r:embed="rId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blipFill>
                <a:blip r:embed="rId7"/>
                <a:stretch>
                  <a:fillRect l="-2055" t="-2381" r="-1712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43E9A59A-EF3D-8E44-A487-8D771A3705C6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/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blipFill>
                <a:blip r:embed="rId8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blipFill>
                <a:blip r:embed="rId9"/>
                <a:stretch>
                  <a:fillRect t="-7317"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27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3336548" y="5409234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3119041" y="575043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3760797" y="5211312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2899292" y="539138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3918587" y="5485020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25166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06461"/>
              </p:ext>
            </p:extLst>
          </p:nvPr>
        </p:nvGraphicFramePr>
        <p:xfrm>
          <a:off x="5124953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blipFill>
                <a:blip r:embed="rId6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blipFill>
                <a:blip r:embed="rId7"/>
                <a:stretch>
                  <a:fillRect l="-683" t="-4762" r="-683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=57%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blipFill>
                <a:blip r:embed="rId8"/>
                <a:stretch>
                  <a:fillRect l="-341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08FC75C8-C088-FC46-B0BB-183D738F4E02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/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blipFill>
                <a:blip r:embed="rId9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627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05972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  <a:p>
            <a:r>
              <a:rPr lang="cs-CZ" dirty="0"/>
              <a:t>Mějme binární klasifikátor který má být založený na nějaké proměnné (například na velikosti exprese genu)</a:t>
            </a:r>
          </a:p>
          <a:p>
            <a:r>
              <a:rPr lang="cs-CZ" dirty="0"/>
              <a:t>Musíme zvolit hranici exprese genu, která bude rozdělovat vzorky na pozitivní a negativní</a:t>
            </a:r>
          </a:p>
          <a:p>
            <a:r>
              <a:rPr lang="cs-CZ" dirty="0"/>
              <a:t>ROC křivka ukazuje, </a:t>
            </a:r>
            <a:r>
              <a:rPr lang="cs-CZ" b="1" dirty="0"/>
              <a:t>jak dobrý klasifikátor jsme schopni na základě této proměnné sestavit </a:t>
            </a:r>
            <a:r>
              <a:rPr lang="cs-CZ" dirty="0"/>
              <a:t>z pohledu senzitivity a specificity</a:t>
            </a:r>
          </a:p>
        </p:txBody>
      </p:sp>
    </p:spTree>
    <p:extLst>
      <p:ext uri="{BB962C8B-B14F-4D97-AF65-F5344CB8AC3E}">
        <p14:creationId xmlns:p14="http://schemas.microsoft.com/office/powerpoint/2010/main" val="2649839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6377609" cy="871607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F0938-4524-AA49-8DF6-6C702E95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09" y="2342598"/>
            <a:ext cx="4330148" cy="39693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75DCAE-B5AD-794F-933E-07D99EAED78B}"/>
              </a:ext>
            </a:extLst>
          </p:cNvPr>
          <p:cNvSpPr txBox="1">
            <a:spLocks/>
          </p:cNvSpPr>
          <p:nvPr/>
        </p:nvSpPr>
        <p:spPr>
          <a:xfrm>
            <a:off x="5526157" y="2869440"/>
            <a:ext cx="6377609" cy="291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ROC křivka zobrazuje vztah mezi FPR a TPR</a:t>
            </a:r>
          </a:p>
          <a:p>
            <a:r>
              <a:rPr lang="cs-CZ" dirty="0"/>
              <a:t>AUC – area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(plocha pod křivkou) - míra přesnosti testu, vyjadřuje šanci, že model bude schopen rozlišit naše skupiny</a:t>
            </a:r>
          </a:p>
        </p:txBody>
      </p:sp>
    </p:spTree>
    <p:extLst>
      <p:ext uri="{BB962C8B-B14F-4D97-AF65-F5344CB8AC3E}">
        <p14:creationId xmlns:p14="http://schemas.microsoft.com/office/powerpoint/2010/main" val="230048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513300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400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>
            <a:off x="9621331" y="57670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14:cNvPr>
              <p14:cNvContentPartPr/>
              <p14:nvPr/>
            </p14:nvContentPartPr>
            <p14:xfrm>
              <a:off x="9839786" y="1112697"/>
              <a:ext cx="1097640" cy="981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85786" y="1004697"/>
                <a:ext cx="120528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14:cNvPr>
              <p14:cNvContentPartPr/>
              <p14:nvPr/>
            </p14:nvContentPartPr>
            <p14:xfrm>
              <a:off x="10900346" y="1991817"/>
              <a:ext cx="475560" cy="583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6706" y="1884177"/>
                <a:ext cx="58320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14:cNvPr>
              <p14:cNvContentPartPr/>
              <p14:nvPr/>
            </p14:nvContentPartPr>
            <p14:xfrm>
              <a:off x="9897746" y="775737"/>
              <a:ext cx="1562760" cy="1819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43746" y="668097"/>
                <a:ext cx="167040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14:cNvPr>
              <p14:cNvContentPartPr/>
              <p14:nvPr/>
            </p14:nvContentPartPr>
            <p14:xfrm>
              <a:off x="9877586" y="1040337"/>
              <a:ext cx="16920" cy="294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3946" y="932337"/>
                <a:ext cx="1245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14:cNvPr>
              <p14:cNvContentPartPr/>
              <p14:nvPr/>
            </p14:nvContentPartPr>
            <p14:xfrm>
              <a:off x="9782906" y="1930257"/>
              <a:ext cx="759600" cy="64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28906" y="1822617"/>
                <a:ext cx="8672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14:cNvPr>
              <p14:cNvContentPartPr/>
              <p14:nvPr/>
            </p14:nvContentPartPr>
            <p14:xfrm>
              <a:off x="9716306" y="690777"/>
              <a:ext cx="1987920" cy="1757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2666" y="582777"/>
                <a:ext cx="2095560" cy="19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14:cNvPr>
              <p14:cNvContentPartPr/>
              <p14:nvPr/>
            </p14:nvContentPartPr>
            <p14:xfrm>
              <a:off x="9702626" y="889857"/>
              <a:ext cx="1908720" cy="172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48986" y="781857"/>
                <a:ext cx="2016360" cy="194184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14D1890-34A2-D14D-B75F-0AAB5FB0104B}"/>
              </a:ext>
            </a:extLst>
          </p:cNvPr>
          <p:cNvSpPr txBox="1"/>
          <p:nvPr/>
        </p:nvSpPr>
        <p:spPr>
          <a:xfrm>
            <a:off x="8892514" y="4285060"/>
            <a:ext cx="347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perfektně diskriminuje</a:t>
            </a:r>
          </a:p>
        </p:txBody>
      </p:sp>
    </p:spTree>
    <p:extLst>
      <p:ext uri="{BB962C8B-B14F-4D97-AF65-F5344CB8AC3E}">
        <p14:creationId xmlns:p14="http://schemas.microsoft.com/office/powerpoint/2010/main" val="249084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306566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666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6EAF07-96A6-0144-B29A-7BAAD0460FFB}"/>
              </a:ext>
            </a:extLst>
          </p:cNvPr>
          <p:cNvSpPr txBox="1"/>
          <p:nvPr/>
        </p:nvSpPr>
        <p:spPr>
          <a:xfrm>
            <a:off x="1900394" y="3789187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DD5BA-4D3D-3649-9DD2-32E2888E10EC}"/>
              </a:ext>
            </a:extLst>
          </p:cNvPr>
          <p:cNvSpPr txBox="1"/>
          <p:nvPr/>
        </p:nvSpPr>
        <p:spPr>
          <a:xfrm>
            <a:off x="4524683" y="3798222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16B58-6D69-4746-AB59-C49755446D83}"/>
              </a:ext>
            </a:extLst>
          </p:cNvPr>
          <p:cNvSpPr txBox="1"/>
          <p:nvPr/>
        </p:nvSpPr>
        <p:spPr>
          <a:xfrm>
            <a:off x="3389869" y="4915405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04225-88FA-E24D-B6EF-DEC923C84F7C}"/>
              </a:ext>
            </a:extLst>
          </p:cNvPr>
          <p:cNvSpPr txBox="1"/>
          <p:nvPr/>
        </p:nvSpPr>
        <p:spPr>
          <a:xfrm>
            <a:off x="3957386" y="4944032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564BF4-C89C-E446-81E1-EA5D6F22A801}"/>
              </a:ext>
            </a:extLst>
          </p:cNvPr>
          <p:cNvSpPr txBox="1"/>
          <p:nvPr/>
        </p:nvSpPr>
        <p:spPr>
          <a:xfrm>
            <a:off x="2261263" y="5535844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negativita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B2CBA-7690-0948-A7CB-7F2582BB2946}"/>
              </a:ext>
            </a:extLst>
          </p:cNvPr>
          <p:cNvSpPr txBox="1"/>
          <p:nvPr/>
        </p:nvSpPr>
        <p:spPr>
          <a:xfrm>
            <a:off x="3983306" y="5507217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positivita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14:cNvPr>
              <p14:cNvContentPartPr/>
              <p14:nvPr/>
            </p14:nvContentPartPr>
            <p14:xfrm>
              <a:off x="9686426" y="619857"/>
              <a:ext cx="1825560" cy="200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7426" y="610857"/>
                <a:ext cx="184320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14:cNvPr>
              <p14:cNvContentPartPr/>
              <p14:nvPr/>
            </p14:nvContentPartPr>
            <p14:xfrm>
              <a:off x="10408226" y="1059417"/>
              <a:ext cx="230400" cy="22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54226" y="951417"/>
                <a:ext cx="3380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14:cNvPr>
              <p14:cNvContentPartPr/>
              <p14:nvPr/>
            </p14:nvContentPartPr>
            <p14:xfrm>
              <a:off x="10263866" y="808497"/>
              <a:ext cx="416880" cy="290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10226" y="700497"/>
                <a:ext cx="524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14:cNvPr>
              <p14:cNvContentPartPr/>
              <p14:nvPr/>
            </p14:nvContentPartPr>
            <p14:xfrm>
              <a:off x="10188266" y="1137537"/>
              <a:ext cx="308880" cy="606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34626" y="1029897"/>
                <a:ext cx="4165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14:cNvPr>
              <p14:cNvContentPartPr/>
              <p14:nvPr/>
            </p14:nvContentPartPr>
            <p14:xfrm>
              <a:off x="10317866" y="1276497"/>
              <a:ext cx="565560" cy="1030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63866" y="1168857"/>
                <a:ext cx="67320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14:cNvPr>
              <p14:cNvContentPartPr/>
              <p14:nvPr/>
            </p14:nvContentPartPr>
            <p14:xfrm>
              <a:off x="10701266" y="1335177"/>
              <a:ext cx="595440" cy="74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7266" y="1227177"/>
                <a:ext cx="70308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14:cNvPr>
              <p14:cNvContentPartPr/>
              <p14:nvPr/>
            </p14:nvContentPartPr>
            <p14:xfrm>
              <a:off x="10720346" y="1581417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66706" y="1473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14:cNvPr>
              <p14:cNvContentPartPr/>
              <p14:nvPr/>
            </p14:nvContentPartPr>
            <p14:xfrm>
              <a:off x="10314266" y="1586817"/>
              <a:ext cx="395280" cy="29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60626" y="1479177"/>
                <a:ext cx="502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14:cNvPr>
              <p14:cNvContentPartPr/>
              <p14:nvPr/>
            </p14:nvContentPartPr>
            <p14:xfrm>
              <a:off x="9904586" y="1439577"/>
              <a:ext cx="450720" cy="261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50946" y="1331937"/>
                <a:ext cx="5583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14:cNvPr>
              <p14:cNvContentPartPr/>
              <p14:nvPr/>
            </p14:nvContentPartPr>
            <p14:xfrm>
              <a:off x="9782546" y="843777"/>
              <a:ext cx="1481040" cy="1713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28906" y="736137"/>
                <a:ext cx="1588680" cy="19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14:cNvPr>
              <p14:cNvContentPartPr/>
              <p14:nvPr/>
            </p14:nvContentPartPr>
            <p14:xfrm>
              <a:off x="9806666" y="773577"/>
              <a:ext cx="1792080" cy="1669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2666" y="665577"/>
                <a:ext cx="1899720" cy="18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14:cNvPr>
              <p14:cNvContentPartPr/>
              <p14:nvPr/>
            </p14:nvContentPartPr>
            <p14:xfrm>
              <a:off x="10779386" y="1588257"/>
              <a:ext cx="466920" cy="700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25746" y="1480257"/>
                <a:ext cx="57456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14:cNvPr>
              <p14:cNvContentPartPr/>
              <p14:nvPr/>
            </p14:nvContentPartPr>
            <p14:xfrm>
              <a:off x="11346746" y="1475577"/>
              <a:ext cx="360" cy="65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92746" y="1367937"/>
                <a:ext cx="1080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14:cNvPr>
              <p14:cNvContentPartPr/>
              <p14:nvPr/>
            </p14:nvContentPartPr>
            <p14:xfrm>
              <a:off x="11218226" y="985617"/>
              <a:ext cx="262440" cy="1545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164586" y="877617"/>
                <a:ext cx="37008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14:cNvPr>
              <p14:cNvContentPartPr/>
              <p14:nvPr/>
            </p14:nvContentPartPr>
            <p14:xfrm>
              <a:off x="10201226" y="2482497"/>
              <a:ext cx="1337760" cy="114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7226" y="2374857"/>
                <a:ext cx="1445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14:cNvPr>
              <p14:cNvContentPartPr/>
              <p14:nvPr/>
            </p14:nvContentPartPr>
            <p14:xfrm>
              <a:off x="10026266" y="2517777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72266" y="2409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14:cNvPr>
              <p14:cNvContentPartPr/>
              <p14:nvPr/>
            </p14:nvContentPartPr>
            <p14:xfrm>
              <a:off x="10098626" y="897777"/>
              <a:ext cx="194040" cy="266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44626" y="789777"/>
                <a:ext cx="301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14:cNvPr>
              <p14:cNvContentPartPr/>
              <p14:nvPr/>
            </p14:nvContentPartPr>
            <p14:xfrm>
              <a:off x="9698306" y="775377"/>
              <a:ext cx="1283760" cy="168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4306" y="667377"/>
                <a:ext cx="1391400" cy="18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14:cNvPr>
              <p14:cNvContentPartPr/>
              <p14:nvPr/>
            </p14:nvContentPartPr>
            <p14:xfrm>
              <a:off x="11363666" y="192521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0026" y="1817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14:cNvPr>
              <p14:cNvContentPartPr/>
              <p14:nvPr/>
            </p14:nvContentPartPr>
            <p14:xfrm>
              <a:off x="9726746" y="1474857"/>
              <a:ext cx="1886760" cy="110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73106" y="1367217"/>
                <a:ext cx="19944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F7E021D-7680-964F-95D7-69AC75C45E83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9CDDFB-79D9-6C4B-9E06-065363E0D88D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6CCDD5-0615-FF4D-A9D6-D53B32AFAAD5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1893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2059142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0142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179345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45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14:cNvPr>
              <p14:cNvContentPartPr/>
              <p14:nvPr/>
            </p14:nvContentPartPr>
            <p14:xfrm>
              <a:off x="9822506" y="761697"/>
              <a:ext cx="1798920" cy="181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68506" y="654057"/>
                <a:ext cx="1906560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67C74A5-D3E8-9544-BED2-87E6DC8714DC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A41944-70A1-5646-8C47-EF03B4503098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B97C99-D837-FF4C-972A-13F281A18000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F27A6F-EE6F-0244-ABC4-C46B87648538}"/>
              </a:ext>
            </a:extLst>
          </p:cNvPr>
          <p:cNvSpPr txBox="1"/>
          <p:nvPr/>
        </p:nvSpPr>
        <p:spPr>
          <a:xfrm>
            <a:off x="9144434" y="4173401"/>
            <a:ext cx="292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není lepší než hod mincí (proměnná nemá žádnou diskriminační schopnost)</a:t>
            </a:r>
          </a:p>
        </p:txBody>
      </p:sp>
    </p:spTree>
    <p:extLst>
      <p:ext uri="{BB962C8B-B14F-4D97-AF65-F5344CB8AC3E}">
        <p14:creationId xmlns:p14="http://schemas.microsoft.com/office/powerpoint/2010/main" val="1320269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0222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5261927" y="295455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927" y="294555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727078" y="308631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078" y="307731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 (falešná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(falešná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 rot="10800000">
            <a:off x="9701377" y="58138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CA6C95-15A1-CE40-964B-DE83A75C5112}"/>
              </a:ext>
            </a:extLst>
          </p:cNvPr>
          <p:cNvSpPr txBox="1"/>
          <p:nvPr/>
        </p:nvSpPr>
        <p:spPr>
          <a:xfrm>
            <a:off x="9144434" y="4173401"/>
            <a:ext cx="292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určuje přesně naopak!</a:t>
            </a:r>
          </a:p>
        </p:txBody>
      </p:sp>
    </p:spTree>
    <p:extLst>
      <p:ext uri="{BB962C8B-B14F-4D97-AF65-F5344CB8AC3E}">
        <p14:creationId xmlns:p14="http://schemas.microsoft.com/office/powerpoint/2010/main" val="3866959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Animace principu (jak se křivka kreslí)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http://arogozhnikov.github.io/2015/10/05/roc-curve.html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23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8DEA-7760-5B44-949C-9C1375D0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7204" y="282170"/>
            <a:ext cx="9144067" cy="33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240-1A75-8F42-A496-1F41B3D20B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20974" y="3985976"/>
            <a:ext cx="8229627" cy="231843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1996" b="1" dirty="0"/>
              <a:t>36</a:t>
            </a:r>
            <a:r>
              <a:rPr lang="en-US" sz="1996" dirty="0"/>
              <a:t> </a:t>
            </a:r>
            <a:r>
              <a:rPr lang="en-US" sz="1996" dirty="0" err="1"/>
              <a:t>nezávislých</a:t>
            </a:r>
            <a:r>
              <a:rPr lang="en-US" sz="1996" dirty="0"/>
              <a:t> </a:t>
            </a:r>
            <a:r>
              <a:rPr lang="en-US" sz="1996" dirty="0" err="1"/>
              <a:t>tímů</a:t>
            </a:r>
            <a:r>
              <a:rPr lang="en-US" sz="1996" dirty="0"/>
              <a:t> </a:t>
            </a:r>
            <a:r>
              <a:rPr lang="en-US" sz="1996" dirty="0" err="1"/>
              <a:t>analytiků</a:t>
            </a:r>
            <a:r>
              <a:rPr lang="en-US" sz="1996" dirty="0"/>
              <a:t> z </a:t>
            </a:r>
            <a:r>
              <a:rPr lang="en-US" sz="1996" dirty="0" err="1"/>
              <a:t>celého</a:t>
            </a:r>
            <a:r>
              <a:rPr lang="en-US" sz="1996" dirty="0"/>
              <a:t> </a:t>
            </a:r>
            <a:r>
              <a:rPr lang="en-US" sz="1996" dirty="0" err="1"/>
              <a:t>světa</a:t>
            </a:r>
            <a:r>
              <a:rPr lang="en-US" sz="1996" dirty="0"/>
              <a:t> </a:t>
            </a:r>
            <a:r>
              <a:rPr lang="en-US" sz="1996" dirty="0" err="1"/>
              <a:t>analyzovalo</a:t>
            </a:r>
            <a:r>
              <a:rPr lang="en-US" sz="1996" dirty="0"/>
              <a:t>  </a:t>
            </a:r>
            <a:r>
              <a:rPr lang="en-US" sz="1996" b="1" dirty="0"/>
              <a:t>6</a:t>
            </a:r>
            <a:r>
              <a:rPr lang="en-US" sz="1996" dirty="0"/>
              <a:t> </a:t>
            </a:r>
            <a:r>
              <a:rPr lang="en-US" sz="1996" dirty="0" err="1"/>
              <a:t>mikročipových</a:t>
            </a:r>
            <a:r>
              <a:rPr lang="en-US" sz="1996" dirty="0"/>
              <a:t> </a:t>
            </a:r>
            <a:r>
              <a:rPr lang="en-US" sz="1996" dirty="0" err="1"/>
              <a:t>studií</a:t>
            </a:r>
            <a:r>
              <a:rPr lang="en-US" sz="1996" dirty="0"/>
              <a:t> a </a:t>
            </a:r>
            <a:r>
              <a:rPr lang="en-US" sz="1996" dirty="0" err="1"/>
              <a:t>vytvořilo</a:t>
            </a:r>
            <a:r>
              <a:rPr lang="en-US" sz="1996" dirty="0"/>
              <a:t> </a:t>
            </a:r>
            <a:r>
              <a:rPr lang="en-US" sz="1996" dirty="0" err="1"/>
              <a:t>klasifikátory</a:t>
            </a:r>
            <a:r>
              <a:rPr lang="en-US" sz="1996" dirty="0"/>
              <a:t> pro </a:t>
            </a:r>
            <a:r>
              <a:rPr lang="en-US" sz="1996" dirty="0" err="1"/>
              <a:t>predikci</a:t>
            </a:r>
            <a:r>
              <a:rPr lang="en-US" sz="1996" dirty="0"/>
              <a:t> </a:t>
            </a:r>
            <a:r>
              <a:rPr lang="en-US" sz="1996" b="1" dirty="0"/>
              <a:t>13 </a:t>
            </a:r>
            <a:r>
              <a:rPr lang="en-US" sz="1996" dirty="0" err="1"/>
              <a:t>endpointů</a:t>
            </a:r>
            <a:r>
              <a:rPr lang="en-US" sz="1996" dirty="0"/>
              <a:t> (ER+ vs ER-, ...)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Každý</a:t>
            </a:r>
            <a:r>
              <a:rPr lang="en-US" sz="1996" dirty="0"/>
              <a:t> </a:t>
            </a:r>
            <a:r>
              <a:rPr lang="en-US" sz="1996" dirty="0" err="1"/>
              <a:t>tým</a:t>
            </a:r>
            <a:r>
              <a:rPr lang="en-US" sz="1996" dirty="0"/>
              <a:t> </a:t>
            </a:r>
            <a:r>
              <a:rPr lang="en-US" sz="1996" dirty="0" err="1"/>
              <a:t>navrhl</a:t>
            </a:r>
            <a:r>
              <a:rPr lang="en-US" sz="1996" dirty="0"/>
              <a:t> </a:t>
            </a:r>
            <a:r>
              <a:rPr lang="en-US" sz="1996" dirty="0" err="1"/>
              <a:t>plán</a:t>
            </a:r>
            <a:r>
              <a:rPr lang="en-US" sz="1996" dirty="0"/>
              <a:t> </a:t>
            </a:r>
            <a:r>
              <a:rPr lang="en-US" sz="1996" dirty="0" err="1"/>
              <a:t>tvorby</a:t>
            </a:r>
            <a:r>
              <a:rPr lang="en-US" sz="1996" dirty="0"/>
              <a:t> a </a:t>
            </a:r>
            <a:r>
              <a:rPr lang="en-US" sz="1996" dirty="0" err="1"/>
              <a:t>validace</a:t>
            </a:r>
            <a:r>
              <a:rPr lang="en-US" sz="1996" dirty="0"/>
              <a:t> </a:t>
            </a:r>
            <a:r>
              <a:rPr lang="en-US" sz="1996" dirty="0" err="1"/>
              <a:t>klasifikátoru</a:t>
            </a:r>
            <a:endParaRPr lang="en-US" sz="1996" dirty="0"/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Tyto</a:t>
            </a:r>
            <a:r>
              <a:rPr lang="en-US" sz="1996" dirty="0"/>
              <a:t> </a:t>
            </a:r>
            <a:r>
              <a:rPr lang="en-US" sz="1996" dirty="0" err="1"/>
              <a:t>plány</a:t>
            </a:r>
            <a:r>
              <a:rPr lang="en-US" sz="1996" dirty="0"/>
              <a:t> </a:t>
            </a:r>
            <a:r>
              <a:rPr lang="en-US" sz="1996" dirty="0" err="1"/>
              <a:t>byly</a:t>
            </a:r>
            <a:r>
              <a:rPr lang="en-US" sz="1996" dirty="0"/>
              <a:t> </a:t>
            </a:r>
            <a:r>
              <a:rPr lang="en-US" sz="1996" dirty="0" err="1"/>
              <a:t>předem</a:t>
            </a:r>
            <a:r>
              <a:rPr lang="en-US" sz="1996" dirty="0"/>
              <a:t> </a:t>
            </a:r>
            <a:r>
              <a:rPr lang="en-US" sz="1996" dirty="0" err="1"/>
              <a:t>posouzeny</a:t>
            </a:r>
            <a:r>
              <a:rPr lang="en-US" sz="1996" dirty="0"/>
              <a:t> </a:t>
            </a:r>
            <a:r>
              <a:rPr lang="en-US" sz="1996" dirty="0" err="1"/>
              <a:t>odbornými</a:t>
            </a:r>
            <a:r>
              <a:rPr lang="en-US" sz="1996" dirty="0"/>
              <a:t> </a:t>
            </a:r>
            <a:r>
              <a:rPr lang="en-US" sz="1996" dirty="0" err="1"/>
              <a:t>statistiky</a:t>
            </a:r>
            <a:r>
              <a:rPr lang="en-US" sz="1996" dirty="0"/>
              <a:t> a </a:t>
            </a:r>
            <a:r>
              <a:rPr lang="en-US" sz="1996" dirty="0" err="1"/>
              <a:t>ohodnoceny</a:t>
            </a:r>
            <a:r>
              <a:rPr lang="en-US" sz="1996" dirty="0"/>
              <a:t> </a:t>
            </a:r>
            <a:r>
              <a:rPr lang="en-US" sz="1996" dirty="0" err="1"/>
              <a:t>dle</a:t>
            </a:r>
            <a:r>
              <a:rPr lang="en-US" sz="1996" dirty="0"/>
              <a:t> </a:t>
            </a:r>
            <a:r>
              <a:rPr lang="en-US" sz="1996" dirty="0" err="1"/>
              <a:t>jejich</a:t>
            </a:r>
            <a:r>
              <a:rPr lang="en-US" sz="1996" dirty="0"/>
              <a:t> </a:t>
            </a:r>
            <a:r>
              <a:rPr lang="en-US" sz="1996" dirty="0" err="1"/>
              <a:t>názoru</a:t>
            </a:r>
            <a:r>
              <a:rPr lang="en-US" sz="1996" dirty="0"/>
              <a:t> </a:t>
            </a:r>
            <a:r>
              <a:rPr lang="en-US" sz="1996" dirty="0" err="1"/>
              <a:t>na</a:t>
            </a:r>
            <a:r>
              <a:rPr lang="en-US" sz="1996" dirty="0"/>
              <a:t> </a:t>
            </a:r>
            <a:r>
              <a:rPr lang="en-US" sz="1996" dirty="0" err="1"/>
              <a:t>škále</a:t>
            </a:r>
            <a:r>
              <a:rPr lang="en-US" sz="1996" dirty="0"/>
              <a:t> od 1 do 10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2C86A6F-3C59-5649-A4C6-A0DF80A1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dirty="0">
                <a:solidFill>
                  <a:schemeClr val="tx1"/>
                </a:solidFill>
              </a:rPr>
              <a:t>Standardy pro mikročipy</a:t>
            </a:r>
          </a:p>
        </p:txBody>
      </p:sp>
    </p:spTree>
    <p:extLst>
      <p:ext uri="{BB962C8B-B14F-4D97-AF65-F5344CB8AC3E}">
        <p14:creationId xmlns:p14="http://schemas.microsoft.com/office/powerpoint/2010/main" val="380540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A056F-8048-4441-A73F-262B6714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094926"/>
            <a:ext cx="2669406" cy="17811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Biomarkerem může být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D34F6-F4DB-480F-925B-330E0A71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53022"/>
              </p:ext>
            </p:extLst>
          </p:nvPr>
        </p:nvGraphicFramePr>
        <p:xfrm>
          <a:off x="4531058" y="549323"/>
          <a:ext cx="6482685" cy="57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934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81FA-1B51-374E-A6C3-7168B9F97C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805" y="0"/>
            <a:ext cx="8229627" cy="1145009"/>
          </a:xfrm>
        </p:spPr>
        <p:txBody>
          <a:bodyPr/>
          <a:lstStyle/>
          <a:p>
            <a:pPr lvl="0"/>
            <a:r>
              <a:rPr lang="en-US" dirty="0"/>
              <a:t>MAQC II – </a:t>
            </a:r>
            <a:r>
              <a:rPr lang="en-US" dirty="0" err="1"/>
              <a:t>endpointy</a:t>
            </a:r>
            <a:endParaRPr lang="en-US" dirty="0"/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FE52AB3-8237-C746-B6D6-BB3ADEBCAF8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821958869"/>
              </p:ext>
            </p:extLst>
          </p:nvPr>
        </p:nvGraphicFramePr>
        <p:xfrm>
          <a:off x="1580312" y="927532"/>
          <a:ext cx="8687173" cy="5930468"/>
        </p:xfrm>
        <a:graphic>
          <a:graphicData uri="http://schemas.openxmlformats.org/drawingml/2006/table">
            <a:tbl>
              <a:tblPr firstRow="1" bandRow="1"/>
              <a:tblGrid>
                <a:gridCol w="956895">
                  <a:extLst>
                    <a:ext uri="{9D8B030D-6E8A-4147-A177-3AD203B41FA5}">
                      <a16:colId xmlns:a16="http://schemas.microsoft.com/office/drawing/2014/main" val="2188456011"/>
                    </a:ext>
                  </a:extLst>
                </a:gridCol>
                <a:gridCol w="6146012">
                  <a:extLst>
                    <a:ext uri="{9D8B030D-6E8A-4147-A177-3AD203B41FA5}">
                      <a16:colId xmlns:a16="http://schemas.microsoft.com/office/drawing/2014/main" val="3314881942"/>
                    </a:ext>
                  </a:extLst>
                </a:gridCol>
                <a:gridCol w="1584266">
                  <a:extLst>
                    <a:ext uri="{9D8B030D-6E8A-4147-A177-3AD203B41FA5}">
                      <a16:colId xmlns:a16="http://schemas.microsoft.com/office/drawing/2014/main" val="772435335"/>
                    </a:ext>
                  </a:extLst>
                </a:gridCol>
              </a:tblGrid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štúdia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endpoint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model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89791091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Lung tumorigen vs non tumorigen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mouse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97823212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Non genotoxic liver carcinogens vs non-carcinogens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7339220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Liver toxicants vs non-toxicants based on overall necrosis score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15251073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- Pre-operative treatment response (pCR, pathologic complete response)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2980121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– Estrogen receptor status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1690562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5219601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19166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0694108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random assignment, negative control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5299767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J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72579387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K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2816864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7484406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negative control, random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63771141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8438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608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2A68-9B9D-D444-885F-263E30A9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66"/>
              <a:t>Výkonnost klasifikátorů dle experimentu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26926-A2FE-6842-B06E-7E18626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7402" y="1811897"/>
            <a:ext cx="4448747" cy="45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AB613-BBF3-D747-94D6-393BC794FE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5482" y="1811897"/>
            <a:ext cx="4161025" cy="45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79C17-DCE4-3947-B16A-9CB4CB3A3024}"/>
              </a:ext>
            </a:extLst>
          </p:cNvPr>
          <p:cNvSpPr txBox="1"/>
          <p:nvPr/>
        </p:nvSpPr>
        <p:spPr>
          <a:xfrm>
            <a:off x="4758676" y="1361534"/>
            <a:ext cx="433192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Úspěšnost odhadu pohlaví, pozitivní kontrola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0375BF6-9519-104C-A63F-AE57D81B2534}"/>
              </a:ext>
            </a:extLst>
          </p:cNvPr>
          <p:cNvSpPr/>
          <p:nvPr/>
        </p:nvSpPr>
        <p:spPr>
          <a:xfrm flipH="1">
            <a:off x="5422298" y="1890604"/>
            <a:ext cx="733184" cy="515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EDC7D23-8447-1744-ABD8-F8850EC51E35}"/>
              </a:ext>
            </a:extLst>
          </p:cNvPr>
          <p:cNvSpPr/>
          <p:nvPr/>
        </p:nvSpPr>
        <p:spPr>
          <a:xfrm flipH="1">
            <a:off x="4426865" y="1890604"/>
            <a:ext cx="1728617" cy="5979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3C2B0-4D86-384F-BCCB-CA382D12D6BB}"/>
              </a:ext>
            </a:extLst>
          </p:cNvPr>
          <p:cNvSpPr txBox="1"/>
          <p:nvPr/>
        </p:nvSpPr>
        <p:spPr>
          <a:xfrm>
            <a:off x="3285256" y="6299855"/>
            <a:ext cx="574045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Úspěšnost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predikce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náhodného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zařazení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,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negativní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kontrola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8847050-7190-F743-B2C3-2EEC5FF909BE}"/>
              </a:ext>
            </a:extLst>
          </p:cNvPr>
          <p:cNvSpPr/>
          <p:nvPr/>
        </p:nvSpPr>
        <p:spPr>
          <a:xfrm flipH="1" flipV="1">
            <a:off x="5837061" y="4230589"/>
            <a:ext cx="248859" cy="200817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A955DE1-490B-F941-AD76-6E9DB55C102F}"/>
              </a:ext>
            </a:extLst>
          </p:cNvPr>
          <p:cNvSpPr/>
          <p:nvPr/>
        </p:nvSpPr>
        <p:spPr>
          <a:xfrm flipH="1" flipV="1">
            <a:off x="4758676" y="3981731"/>
            <a:ext cx="1327243" cy="225703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481A5EC-6AC1-AF45-A79F-A230E32F9B5D}"/>
              </a:ext>
            </a:extLst>
          </p:cNvPr>
          <p:cNvSpPr/>
          <p:nvPr/>
        </p:nvSpPr>
        <p:spPr>
          <a:xfrm>
            <a:off x="6236149" y="1907913"/>
            <a:ext cx="2338352" cy="6636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4D47755-E1F4-A744-9AF6-2F4BA4136638}"/>
              </a:ext>
            </a:extLst>
          </p:cNvPr>
          <p:cNvSpPr/>
          <p:nvPr/>
        </p:nvSpPr>
        <p:spPr>
          <a:xfrm>
            <a:off x="6236149" y="1907913"/>
            <a:ext cx="3250832" cy="580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DCFED07-5151-6B4E-83B6-DEEB3250FE82}"/>
              </a:ext>
            </a:extLst>
          </p:cNvPr>
          <p:cNvSpPr/>
          <p:nvPr/>
        </p:nvSpPr>
        <p:spPr>
          <a:xfrm flipV="1">
            <a:off x="6070897" y="4064683"/>
            <a:ext cx="2752462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C4F6DEB2-E4E8-4442-A45A-A831617067C9}"/>
              </a:ext>
            </a:extLst>
          </p:cNvPr>
          <p:cNvSpPr/>
          <p:nvPr/>
        </p:nvSpPr>
        <p:spPr>
          <a:xfrm flipV="1">
            <a:off x="6086246" y="4064683"/>
            <a:ext cx="3566640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3856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C8CAF-588C-104B-A805-1A14C1EDED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20014" y="1529073"/>
            <a:ext cx="4575789" cy="440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13B0-7B5C-C849-967A-2297C05310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06473" y="1493150"/>
            <a:ext cx="4645351" cy="431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A4C88C-F67B-F740-B587-0F47065171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1066" y="225671"/>
            <a:ext cx="8229627" cy="1240698"/>
          </a:xfrm>
        </p:spPr>
        <p:txBody>
          <a:bodyPr/>
          <a:lstStyle/>
          <a:p>
            <a:pPr lvl="0"/>
            <a:r>
              <a:rPr lang="en-US" sz="2903"/>
              <a:t>Rozdíl výkonnosti odhadnuté na základě krosvalidace (CV) a na validačním souboru (Validation)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D8189-6200-0C49-B7E1-95EA57B876F8}"/>
              </a:ext>
            </a:extLst>
          </p:cNvPr>
          <p:cNvSpPr txBox="1"/>
          <p:nvPr/>
        </p:nvSpPr>
        <p:spPr>
          <a:xfrm>
            <a:off x="530593" y="6178833"/>
            <a:ext cx="1144246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Rozdíl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v AUC (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plocha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pod ROC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křivkou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)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odhadem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krosvalidací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validačním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souboru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by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měl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být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24882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817-53E7-174C-AD42-A49B744DAC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Aby to nebylo jednoduché...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EA6643-C0E7-D44D-9805-DD29FCF074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163" y="1440258"/>
            <a:ext cx="3977484" cy="397748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33ABD-6166-0749-A3B7-896DFC9EBF1E}"/>
              </a:ext>
            </a:extLst>
          </p:cNvPr>
          <p:cNvSpPr txBox="1"/>
          <p:nvPr/>
        </p:nvSpPr>
        <p:spPr>
          <a:xfrm>
            <a:off x="378658" y="5730431"/>
            <a:ext cx="11534798" cy="56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Rozdíl v AUC (plocha pod ROC křivkou) mezi odhadem výkonu krosvalidací a výkonu na validačním souboru jako funkce </a:t>
            </a:r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průměrného hodnocení externími hodnotiteli navržených algoritmů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94389-6669-B24B-ABE0-2DA8506C6AC0}"/>
              </a:ext>
            </a:extLst>
          </p:cNvPr>
          <p:cNvSpPr txBox="1"/>
          <p:nvPr/>
        </p:nvSpPr>
        <p:spPr>
          <a:xfrm>
            <a:off x="4590647" y="2907198"/>
            <a:ext cx="732280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To, že se algoritmus zdál hodnotitelům správný neznamená, že opravdu byl...</a:t>
            </a:r>
          </a:p>
        </p:txBody>
      </p:sp>
    </p:spTree>
    <p:extLst>
      <p:ext uri="{BB962C8B-B14F-4D97-AF65-F5344CB8AC3E}">
        <p14:creationId xmlns:p14="http://schemas.microsoft.com/office/powerpoint/2010/main" val="1186115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00BB03D1-386B-1A4B-9F72-FD3D3135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Jeden z navržených a úspěšných algoritmů validace</a:t>
            </a: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21FC3949-6F02-0C47-BBBD-5D0CA599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066801"/>
            <a:ext cx="31337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Box 1">
            <a:extLst>
              <a:ext uri="{FF2B5EF4-FFF2-40B4-BE49-F238E27FC236}">
                <a16:creationId xmlns:a16="http://schemas.microsoft.com/office/drawing/2014/main" id="{7A8C4B6D-0A5C-EC4F-AF48-6ABF3DC4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397001"/>
            <a:ext cx="19431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Na k-1 fold datech výběr modelu (typ nebo parametrů) – opakuje se pro každý model (sadu parametrů modelu)</a:t>
            </a:r>
          </a:p>
          <a:p>
            <a:endParaRPr lang="cs-CZ" altLang="en-CZ" sz="1400"/>
          </a:p>
          <a:p>
            <a:r>
              <a:rPr lang="cs-CZ" altLang="en-CZ" sz="1400"/>
              <a:t>Nejlepší model bude jiný v každé externí CV</a:t>
            </a:r>
          </a:p>
        </p:txBody>
      </p:sp>
      <p:cxnSp>
        <p:nvCxnSpPr>
          <p:cNvPr id="55301" name="Straight Arrow Connector 4">
            <a:extLst>
              <a:ext uri="{FF2B5EF4-FFF2-40B4-BE49-F238E27FC236}">
                <a16:creationId xmlns:a16="http://schemas.microsoft.com/office/drawing/2014/main" id="{7D2DBE23-7522-8F46-AD58-9606F88E7845}"/>
              </a:ext>
            </a:extLst>
          </p:cNvPr>
          <p:cNvCxnSpPr>
            <a:cxnSpLocks/>
            <a:stCxn id="55300" idx="1"/>
          </p:cNvCxnSpPr>
          <p:nvPr/>
        </p:nvCxnSpPr>
        <p:spPr bwMode="auto">
          <a:xfrm flipH="1">
            <a:off x="6240464" y="2412664"/>
            <a:ext cx="1800224" cy="22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2" name="Straight Arrow Connector 11">
            <a:extLst>
              <a:ext uri="{FF2B5EF4-FFF2-40B4-BE49-F238E27FC236}">
                <a16:creationId xmlns:a16="http://schemas.microsoft.com/office/drawing/2014/main" id="{F69964B1-EFA1-F343-950B-B37B8CA6A2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5050" y="2997200"/>
            <a:ext cx="1296988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3" name="TextBox 14">
            <a:extLst>
              <a:ext uri="{FF2B5EF4-FFF2-40B4-BE49-F238E27FC236}">
                <a16:creationId xmlns:a16="http://schemas.microsoft.com/office/drawing/2014/main" id="{3A392760-2EEF-F84E-BB00-F0B3724F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3141664"/>
            <a:ext cx="19446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Znovu se opakuje interní krosvalidace na novém rozdělení k-fold (zde je k jiné číslo než v externí CV)</a:t>
            </a:r>
          </a:p>
        </p:txBody>
      </p:sp>
      <p:sp>
        <p:nvSpPr>
          <p:cNvPr id="55304" name="TextBox 15">
            <a:extLst>
              <a:ext uri="{FF2B5EF4-FFF2-40B4-BE49-F238E27FC236}">
                <a16:creationId xmlns:a16="http://schemas.microsoft.com/office/drawing/2014/main" id="{6A44F9AE-DC96-6142-AFD9-030B6A92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9" y="5178425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en-CZ" sz="1400"/>
              <a:t>Statistika performance vybraných modelů v k-fold externí CV</a:t>
            </a:r>
          </a:p>
        </p:txBody>
      </p:sp>
      <p:cxnSp>
        <p:nvCxnSpPr>
          <p:cNvPr id="55305" name="Straight Arrow Connector 16">
            <a:extLst>
              <a:ext uri="{FF2B5EF4-FFF2-40B4-BE49-F238E27FC236}">
                <a16:creationId xmlns:a16="http://schemas.microsoft.com/office/drawing/2014/main" id="{8A5849CD-0599-F149-98DD-82B5B6F0C448}"/>
              </a:ext>
            </a:extLst>
          </p:cNvPr>
          <p:cNvCxnSpPr>
            <a:cxnSpLocks/>
            <a:stCxn id="55304" idx="3"/>
          </p:cNvCxnSpPr>
          <p:nvPr/>
        </p:nvCxnSpPr>
        <p:spPr bwMode="auto">
          <a:xfrm>
            <a:off x="3667126" y="5547758"/>
            <a:ext cx="1204913" cy="3402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3FFE-06A7-0342-8EE6-8DC6363F75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3928" y="2513076"/>
            <a:ext cx="8229627" cy="887986"/>
          </a:xfrm>
        </p:spPr>
        <p:txBody>
          <a:bodyPr/>
          <a:lstStyle/>
          <a:p>
            <a:pPr lvl="0"/>
            <a:r>
              <a:rPr lang="en-US"/>
              <a:t>Bez validace není </a:t>
            </a:r>
            <a:r>
              <a:rPr lang="en-US">
                <a:solidFill>
                  <a:srgbClr val="FF3333"/>
                </a:solidFill>
              </a:rPr>
              <a:t>(dobrá)</a:t>
            </a:r>
            <a:r>
              <a:rPr lang="en-US"/>
              <a:t> publikace</a:t>
            </a:r>
          </a:p>
        </p:txBody>
      </p:sp>
    </p:spTree>
    <p:extLst>
      <p:ext uri="{BB962C8B-B14F-4D97-AF65-F5344CB8AC3E}">
        <p14:creationId xmlns:p14="http://schemas.microsoft.com/office/powerpoint/2010/main" val="655733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8BD9A450-3624-354B-B387-C46D458D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>
                <a:solidFill>
                  <a:schemeClr val="tx1"/>
                </a:solidFill>
              </a:rPr>
              <a:t>Finální validace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75A029B7-2339-A340-AC2F-AC6A2A84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6" y="836614"/>
            <a:ext cx="11568544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 marL="74136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Vždy na nezávislém datovém souboru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Velmi důležitá pro otestování skutečné robustnosti klasifikátoru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Absolutně nevyhnutné v medicíně</a:t>
            </a:r>
          </a:p>
          <a:p>
            <a:pPr>
              <a:spcBef>
                <a:spcPts val="900"/>
              </a:spcBef>
              <a:buSzPct val="100000"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Testovací soubor by měl splňovat následující vlastnosti: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Musí obsahovat parametry použité v klasifikátoru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Musí být známá příslušnost vzorků ke skupinám, které se klasifikátor snaží diskriminovat</a:t>
            </a:r>
          </a:p>
          <a:p>
            <a:pPr lvl="1"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Podobná struktura s ohledem na klinické a patologické parametry (např. stejné rozložení věku, zastoupení pohlaví apod.)</a:t>
            </a:r>
          </a:p>
        </p:txBody>
      </p:sp>
    </p:spTree>
    <p:extLst>
      <p:ext uri="{BB962C8B-B14F-4D97-AF65-F5344CB8AC3E}">
        <p14:creationId xmlns:p14="http://schemas.microsoft.com/office/powerpoint/2010/main" val="184418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>
            <a:extLst>
              <a:ext uri="{FF2B5EF4-FFF2-40B4-BE49-F238E27FC236}">
                <a16:creationId xmlns:a16="http://schemas.microsoft.com/office/drawing/2014/main" id="{C29F21D4-E394-854B-97CE-60D3D06AE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dirty="0">
                <a:solidFill>
                  <a:schemeClr val="tx1"/>
                </a:solidFill>
              </a:rPr>
              <a:t>Design experimentu je důležitý!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EFB55CAE-1293-D942-AC8F-DEAC6D8D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9" y="836614"/>
            <a:ext cx="11679381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/>
                <a:cs typeface="Droid Sans Fallback"/>
              </a:defRPr>
            </a:lvl9pPr>
          </a:lstStyle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Myslete na dostatečně velký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trénovací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i testovací datový soubor!</a:t>
            </a:r>
          </a:p>
          <a:p>
            <a:pPr>
              <a:spcBef>
                <a:spcPts val="900"/>
              </a:spcBef>
              <a:buSzPct val="100000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900"/>
              </a:spcBef>
              <a:buSzPct val="100000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Příklad: 5 podtypů karcinomu prsu – 96 vzorků (N1=48, N2=16, N3=8, 	N4=8, N5=16) </a:t>
            </a: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SzPct val="100000"/>
            </a:pPr>
            <a:endParaRPr lang="cs-CZ" altLang="cs-CZ" sz="22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Datové soubory musí reprezentovat populaci, na které budete klasifikátor používat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1A74AB77-5EF9-5C44-8299-017EA068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4600" r="7751" b="17067"/>
          <a:stretch>
            <a:fillRect/>
          </a:stretch>
        </p:blipFill>
        <p:spPr bwMode="auto">
          <a:xfrm>
            <a:off x="2030414" y="2432050"/>
            <a:ext cx="39782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230" t="14600" r="7751" b="170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2A60181D-40D5-0742-A58E-7CD814B1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3445" r="7800" b="17522"/>
          <a:stretch>
            <a:fillRect/>
          </a:stretch>
        </p:blipFill>
        <p:spPr bwMode="auto">
          <a:xfrm>
            <a:off x="6234113" y="2470150"/>
            <a:ext cx="37655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85" t="13445" r="7800" b="175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B8D3EE83-5301-7D42-863C-8B8114EDF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6625"/>
            <a:ext cx="3200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Verdana" panose="020B0604030504040204" pitchFamily="34" charset="0"/>
              </a:rPr>
              <a:t>Trénovací soubor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D66AE9A4-3951-B647-9D0F-466152F4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6625"/>
            <a:ext cx="3200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Verdana" panose="020B0604030504040204" pitchFamily="34" charset="0"/>
              </a:rPr>
              <a:t>Testovací soubor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5A688883-684A-3942-A0EB-EF71DB8B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4" y="4724400"/>
            <a:ext cx="75517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Málo vzorků ve skupině, nemožnost tuningu, malá variabilita -&gt; přetrénování =&gt; nefunguje na testovacím souboru.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Stačí jeden špatně klasifikovaný vzorek a výrazně se sníží výkonnost!</a:t>
            </a:r>
          </a:p>
        </p:txBody>
      </p:sp>
    </p:spTree>
    <p:extLst>
      <p:ext uri="{BB962C8B-B14F-4D97-AF65-F5344CB8AC3E}">
        <p14:creationId xmlns:p14="http://schemas.microsoft.com/office/powerpoint/2010/main" val="154669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D04-1CAD-1D42-8117-15CB541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Další doporučené předměty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FFC8-A3CA-7F41-8D5F-FF9933F0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  <a:p>
            <a:r>
              <a:rPr lang="en-GB" dirty="0"/>
              <a:t>PřF:Bi7490 </a:t>
            </a:r>
            <a:r>
              <a:rPr lang="sk-SK" dirty="0"/>
              <a:t>Pokročilé neparametrické </a:t>
            </a:r>
            <a:r>
              <a:rPr lang="sk-SK" dirty="0" err="1"/>
              <a:t>metody</a:t>
            </a:r>
            <a:endParaRPr lang="en-CZ" dirty="0"/>
          </a:p>
          <a:p>
            <a:r>
              <a:rPr lang="en-GB" dirty="0"/>
              <a:t>PřF:Bi0034 </a:t>
            </a:r>
            <a:r>
              <a:rPr lang="en-GB" dirty="0" err="1"/>
              <a:t>Analýza</a:t>
            </a:r>
            <a:r>
              <a:rPr lang="en-GB" dirty="0"/>
              <a:t> a </a:t>
            </a:r>
            <a:r>
              <a:rPr lang="en-GB" dirty="0" err="1"/>
              <a:t>klasif</a:t>
            </a:r>
            <a:r>
              <a:rPr lang="en-GB" dirty="0"/>
              <a:t>. </a:t>
            </a:r>
            <a:r>
              <a:rPr lang="en-GB" dirty="0" err="1"/>
              <a:t>dat</a:t>
            </a:r>
            <a:r>
              <a:rPr lang="en-GB" dirty="0"/>
              <a:t> - </a:t>
            </a:r>
            <a:r>
              <a:rPr lang="en-GB" dirty="0" err="1"/>
              <a:t>Informace</a:t>
            </a:r>
            <a:r>
              <a:rPr lang="en-GB" dirty="0"/>
              <a:t> o </a:t>
            </a:r>
            <a:r>
              <a:rPr lang="en-GB" dirty="0" err="1"/>
              <a:t>předmětu</a:t>
            </a:r>
            <a:endParaRPr lang="en-GB" dirty="0"/>
          </a:p>
          <a:p>
            <a:r>
              <a:rPr lang="en-GB" dirty="0" err="1"/>
              <a:t>PřF</a:t>
            </a:r>
            <a:r>
              <a:rPr lang="en-GB" dirty="0"/>
              <a:t>: ENV003 </a:t>
            </a:r>
            <a:r>
              <a:rPr lang="en-GB" dirty="0" err="1"/>
              <a:t>Environmentální</a:t>
            </a:r>
            <a:r>
              <a:rPr lang="en-GB" dirty="0"/>
              <a:t> </a:t>
            </a:r>
            <a:r>
              <a:rPr lang="en-GB" dirty="0" err="1"/>
              <a:t>informace</a:t>
            </a:r>
            <a:r>
              <a:rPr lang="en-GB" dirty="0"/>
              <a:t> a </a:t>
            </a:r>
            <a:r>
              <a:rPr lang="en-GB" dirty="0" err="1"/>
              <a:t>modelování</a:t>
            </a:r>
            <a:r>
              <a:rPr lang="en-GB" dirty="0"/>
              <a:t> – </a:t>
            </a:r>
            <a:r>
              <a:rPr lang="en-GB" dirty="0" err="1"/>
              <a:t>specifika</a:t>
            </a:r>
            <a:r>
              <a:rPr lang="en-GB" dirty="0"/>
              <a:t> u </a:t>
            </a:r>
            <a:r>
              <a:rPr lang="en-GB" dirty="0" err="1"/>
              <a:t>chemických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5418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351F4-22E7-2A48-86E0-08358D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Biomarkery a modely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3E5F-1EAE-EB44-A669-0C5AF9EE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2254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497F-673F-CC43-9DC0-672754B8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5185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Biomarker může být založen na </a:t>
            </a:r>
            <a:r>
              <a:rPr lang="cs-CZ" sz="2000" b="1" dirty="0">
                <a:solidFill>
                  <a:srgbClr val="000000"/>
                </a:solidFill>
              </a:rPr>
              <a:t>jediném analytu, </a:t>
            </a:r>
            <a:r>
              <a:rPr lang="cs-CZ" sz="2000" dirty="0">
                <a:solidFill>
                  <a:srgbClr val="000000"/>
                </a:solidFill>
              </a:rPr>
              <a:t>nebo na </a:t>
            </a:r>
            <a:r>
              <a:rPr lang="cs-CZ" sz="2000" b="1" dirty="0">
                <a:solidFill>
                  <a:srgbClr val="000000"/>
                </a:solidFill>
              </a:rPr>
              <a:t>jejich kombinaci v modelu </a:t>
            </a:r>
            <a:r>
              <a:rPr lang="cs-CZ" sz="2000" dirty="0">
                <a:solidFill>
                  <a:srgbClr val="000000"/>
                </a:solidFill>
              </a:rPr>
              <a:t>(klasifikátoru)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to právě </a:t>
            </a:r>
            <a:r>
              <a:rPr lang="cs-CZ" sz="2000" b="1" dirty="0">
                <a:solidFill>
                  <a:srgbClr val="000000"/>
                </a:solidFill>
              </a:rPr>
              <a:t>kombinace více analytů</a:t>
            </a:r>
            <a:r>
              <a:rPr lang="cs-CZ" sz="2000" dirty="0">
                <a:solidFill>
                  <a:srgbClr val="000000"/>
                </a:solidFill>
              </a:rPr>
              <a:t> (genů, proteinů, metabolitů…), která je typická pro biomarkery z </a:t>
            </a:r>
            <a:r>
              <a:rPr lang="cs-CZ" sz="2000" dirty="0" err="1">
                <a:solidFill>
                  <a:srgbClr val="000000"/>
                </a:solidFill>
              </a:rPr>
              <a:t>omicsových</a:t>
            </a:r>
            <a:r>
              <a:rPr lang="cs-CZ" sz="2000" dirty="0">
                <a:solidFill>
                  <a:srgbClr val="000000"/>
                </a:solidFill>
              </a:rPr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369900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57DCD6A-BAFA-A94B-9A9F-80E91AD05D63}"/>
              </a:ext>
            </a:extLst>
          </p:cNvPr>
          <p:cNvSpPr/>
          <p:nvPr/>
        </p:nvSpPr>
        <p:spPr>
          <a:xfrm>
            <a:off x="8677569" y="631521"/>
            <a:ext cx="2105450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to nemoc?</a:t>
            </a:r>
          </a:p>
        </p:txBody>
      </p: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49FBBF38-BFCF-EC43-80C2-58549C469BD6}"/>
              </a:ext>
            </a:extLst>
          </p:cNvPr>
          <p:cNvSpPr/>
          <p:nvPr/>
        </p:nvSpPr>
        <p:spPr>
          <a:xfrm flipH="1">
            <a:off x="1158379" y="631521"/>
            <a:ext cx="2039282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Jaké je riziko onemocnění u zdravého jedince?</a:t>
            </a: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CA0A68C2-2659-5949-A5F7-AA69D9A5299F}"/>
              </a:ext>
            </a:extLst>
          </p:cNvPr>
          <p:cNvSpPr/>
          <p:nvPr/>
        </p:nvSpPr>
        <p:spPr>
          <a:xfrm>
            <a:off x="9709863" y="2573934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 bude nemoc probíhat? </a:t>
            </a:r>
          </a:p>
        </p:txBody>
      </p:sp>
      <p:sp>
        <p:nvSpPr>
          <p:cNvPr id="24" name="Line Callout 2 23">
            <a:extLst>
              <a:ext uri="{FF2B5EF4-FFF2-40B4-BE49-F238E27FC236}">
                <a16:creationId xmlns:a16="http://schemas.microsoft.com/office/drawing/2014/main" id="{21AE5C90-E991-7F4E-9766-71539506BF81}"/>
              </a:ext>
            </a:extLst>
          </p:cNvPr>
          <p:cNvSpPr/>
          <p:nvPr/>
        </p:nvSpPr>
        <p:spPr>
          <a:xfrm flipH="1">
            <a:off x="362309" y="2573933"/>
            <a:ext cx="1869226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Zhoršuje se nemoc?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46AECE12-6099-D14B-BE64-12C1962004D5}"/>
              </a:ext>
            </a:extLst>
          </p:cNvPr>
          <p:cNvSpPr/>
          <p:nvPr/>
        </p:nvSpPr>
        <p:spPr>
          <a:xfrm flipH="1">
            <a:off x="1158379" y="4516345"/>
            <a:ext cx="203797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šance, že se nemoc vrátí?</a:t>
            </a:r>
          </a:p>
        </p:txBody>
      </p: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CAF7BE8F-6052-5642-8B07-28567D0866DE}"/>
              </a:ext>
            </a:extLst>
          </p:cNvPr>
          <p:cNvSpPr/>
          <p:nvPr/>
        </p:nvSpPr>
        <p:spPr>
          <a:xfrm>
            <a:off x="9160648" y="4516345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Bude terapie úspěšná?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02F6E-569C-B84D-A0C2-EBF2C1B7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6" y="654743"/>
            <a:ext cx="6033907" cy="5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BB6-8449-6447-B7A8-350BEC4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Co musí dobrý klasifikátor splňovat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6903DAE-D89B-4329-B3AB-107FC55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BD8-93C5-FB48-A2A4-AF373A92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Musí být </a:t>
            </a:r>
            <a:r>
              <a:rPr lang="cs-CZ" sz="2000" u="sng" dirty="0">
                <a:solidFill>
                  <a:srgbClr val="000000"/>
                </a:solidFill>
              </a:rPr>
              <a:t>použitelný rutinně v praxi: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přesný</a:t>
            </a:r>
            <a:r>
              <a:rPr lang="cs-CZ" sz="2000" dirty="0">
                <a:solidFill>
                  <a:srgbClr val="000000"/>
                </a:solidFill>
              </a:rPr>
              <a:t>  (dostatečně citlivý a dostatečně specifický)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robustní</a:t>
            </a:r>
            <a:r>
              <a:rPr lang="cs-CZ" sz="2000" dirty="0">
                <a:solidFill>
                  <a:srgbClr val="000000"/>
                </a:solidFill>
              </a:rPr>
              <a:t> (co nejméně omezen technologií měření)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reproducibilní</a:t>
            </a:r>
            <a:r>
              <a:rPr lang="cs-CZ" sz="2000" dirty="0">
                <a:solidFill>
                  <a:srgbClr val="000000"/>
                </a:solidFill>
              </a:rPr>
              <a:t> (obecně platný na cílové populaci)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cbdda5-57ff-4317-8740-b941dc9c1d8d">
      <UserInfo>
        <DisplayName>Terezie Poláčková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854681020AF4EA53681E06F168A2F" ma:contentTypeVersion="6" ma:contentTypeDescription="Create a new document." ma:contentTypeScope="" ma:versionID="2d9f490d1df4b7b9e87a7e81c6064dd0">
  <xsd:schema xmlns:xsd="http://www.w3.org/2001/XMLSchema" xmlns:xs="http://www.w3.org/2001/XMLSchema" xmlns:p="http://schemas.microsoft.com/office/2006/metadata/properties" xmlns:ns2="46e2a3a6-279f-479b-95b8-8c79f73acc89" xmlns:ns3="f6cbdda5-57ff-4317-8740-b941dc9c1d8d" targetNamespace="http://schemas.microsoft.com/office/2006/metadata/properties" ma:root="true" ma:fieldsID="bf197b326345aefce09b99124f12e947" ns2:_="" ns3:_="">
    <xsd:import namespace="46e2a3a6-279f-479b-95b8-8c79f73acc89"/>
    <xsd:import namespace="f6cbdda5-57ff-4317-8740-b941dc9c1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2a3a6-279f-479b-95b8-8c79f73a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bdda5-57ff-4317-8740-b941dc9c1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0C09F-D7FF-4A39-A4C5-1FF854A5F163}">
  <ds:schemaRefs>
    <ds:schemaRef ds:uri="http://schemas.microsoft.com/office/2006/metadata/properties"/>
    <ds:schemaRef ds:uri="http://schemas.microsoft.com/office/infopath/2007/PartnerControls"/>
    <ds:schemaRef ds:uri="f6cbdda5-57ff-4317-8740-b941dc9c1d8d"/>
  </ds:schemaRefs>
</ds:datastoreItem>
</file>

<file path=customXml/itemProps2.xml><?xml version="1.0" encoding="utf-8"?>
<ds:datastoreItem xmlns:ds="http://schemas.openxmlformats.org/officeDocument/2006/customXml" ds:itemID="{E7BAF853-5AE9-452E-AE36-BF934EF56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2a3a6-279f-479b-95b8-8c79f73acc89"/>
    <ds:schemaRef ds:uri="f6cbdda5-57ff-4317-8740-b941dc9c1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2C2E60-6A33-4A77-975F-BF36231859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3675</Words>
  <Application>Microsoft Office PowerPoint</Application>
  <PresentationFormat>Widescreen</PresentationFormat>
  <Paragraphs>729</Paragraphs>
  <Slides>68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Analýza genomických a proteomických dat</vt:lpstr>
      <vt:lpstr>Klasifikace (předpovídání skupin)</vt:lpstr>
      <vt:lpstr>PowerPoint Presentation</vt:lpstr>
      <vt:lpstr>PowerPoint Presentation</vt:lpstr>
      <vt:lpstr>Co je to biomarker?</vt:lpstr>
      <vt:lpstr>Biomarkerem může být</vt:lpstr>
      <vt:lpstr>Biomarkery a modely</vt:lpstr>
      <vt:lpstr>PowerPoint Presentation</vt:lpstr>
      <vt:lpstr>Co musí dobrý klasifikátor splňovat</vt:lpstr>
      <vt:lpstr>… tvorba klasifikátorů z molekulárních dat z omicsových technologií má svá specifika…</vt:lpstr>
      <vt:lpstr>Specifika dat z omics experimentů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Retracing steps - again</vt:lpstr>
      <vt:lpstr>PowerPoint Presentation</vt:lpstr>
      <vt:lpstr>Jak skandál změnil svět omicsového výzkumu</vt:lpstr>
      <vt:lpstr>PowerPoint Presentation</vt:lpstr>
      <vt:lpstr>PowerPoint Presentation</vt:lpstr>
      <vt:lpstr>PowerPoint Presentation</vt:lpstr>
      <vt:lpstr>IOM komise: Specifika testů založených na omics</vt:lpstr>
      <vt:lpstr>Absence jasného biologického odůvodnění testů omics biomarkerů</vt:lpstr>
      <vt:lpstr>Absence jasného biologického odůvodnění testů omics biomarkerů – proč je to problém</vt:lpstr>
      <vt:lpstr>Problém (ne) sdílení komplexních datových souborů a výpočetních modelů</vt:lpstr>
      <vt:lpstr>Doporučení IOM komise pro vývoj testů založených na omicsových datech</vt:lpstr>
      <vt:lpstr>Jak (ne) predikovat téměř cokoliv</vt:lpstr>
      <vt:lpstr>Biomarkery jako pomůcky pro diagnostiku, predikci odpovědi na léčbu nebo prognózu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Vyhodnocení přesnosti klasifikátoru – příklad 1</vt:lpstr>
      <vt:lpstr>Vyhodnocení přesnosti klasifikátoru – příklad 2</vt:lpstr>
      <vt:lpstr>ROC křivka</vt:lpstr>
      <vt:lpstr>ROC křivka</vt:lpstr>
      <vt:lpstr>ROC křivka</vt:lpstr>
      <vt:lpstr>ROC křivka</vt:lpstr>
      <vt:lpstr>ROC křivka</vt:lpstr>
      <vt:lpstr>ROC křivka</vt:lpstr>
      <vt:lpstr>ROC křivka</vt:lpstr>
      <vt:lpstr>PowerPoint Presentation</vt:lpstr>
      <vt:lpstr>MAQC II – endpointy</vt:lpstr>
      <vt:lpstr>Výkonnost klasifikátorů dle experimentu</vt:lpstr>
      <vt:lpstr>Rozdíl výkonnosti odhadnuté na základě krosvalidace (CV) a na validačním souboru (Validation)</vt:lpstr>
      <vt:lpstr>Aby to nebylo jednoduché...</vt:lpstr>
      <vt:lpstr>PowerPoint Presentation</vt:lpstr>
      <vt:lpstr>Bez validace není (dobrá) publikace</vt:lpstr>
      <vt:lpstr>PowerPoint Presentation</vt:lpstr>
      <vt:lpstr>PowerPoint Presentation</vt:lpstr>
      <vt:lpstr>Další doporučené předměty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69</cp:revision>
  <dcterms:created xsi:type="dcterms:W3CDTF">2020-11-26T21:09:27Z</dcterms:created>
  <dcterms:modified xsi:type="dcterms:W3CDTF">2024-05-22T09:48:58Z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0x01010051D854681020AF4EA53681E06F168A2F</vt:lpwstr>
  </property>
</Properties>
</file>