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embeddedFontLst>
    <p:embeddedFont>
      <p:font typeface="Tahoma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17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hhDprDCR7I5IDsijl2mZmU4zP5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17" orient="horz"/>
        <p:guide pos="1272" orient="horz"/>
        <p:guide pos="715" orient="horz"/>
        <p:guide pos="3861" orient="horz"/>
        <p:guide pos="3944" orient="horz"/>
        <p:guide pos="428"/>
        <p:guide pos="7224"/>
        <p:guide pos="909"/>
        <p:guide pos="3688"/>
        <p:guide pos="39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Tahoma-bold.fntdata"/><Relationship Id="rId10" Type="http://schemas.openxmlformats.org/officeDocument/2006/relationships/slide" Target="slides/slide5.xml"/><Relationship Id="rId21" Type="http://schemas.openxmlformats.org/officeDocument/2006/relationships/font" Target="fonts/Tahoma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c414fb7d60_0_6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c414fb7d60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g2c414fb7d60_0_6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c414fb7d60_0_7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c414fb7d6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g2c414fb7d60_0_7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c414fb7d60_0_8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c414fb7d60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g2c414fb7d60_0_8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c414fb7d60_0_8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2c414fb7d60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2c414fb7d60_0_8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c414fb7d60_0_9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c414fb7d60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g2c414fb7d60_0_9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c414fb7d60_0_10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c414fb7d60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g2c414fb7d60_0_10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c414fb7d60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c414fb7d6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2c414fb7d60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c414fb7d60_0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c414fb7d6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2c414fb7d60_0_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c414fb7d60_0_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c414fb7d6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2c414fb7d60_0_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c414fb7d60_0_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c414fb7d6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2c414fb7d60_0_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c414fb7d60_0_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c414fb7d60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2c414fb7d60_0_4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c414fb7d60_0_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c414fb7d6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2c414fb7d60_0_3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c414fb7d60_0_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c414fb7d60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2c414fb7d60_0_3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c414fb7d60_0_5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c414fb7d60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2c414fb7d60_0_5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, images, two columns">
  <p:cSld name="Text, images, two column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>
            <p:ph idx="1" type="body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6" name="Google Shape;86;p12"/>
          <p:cNvSpPr txBox="1"/>
          <p:nvPr>
            <p:ph idx="2" type="body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3" type="body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4" type="body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5" type="body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6" type="body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pty">
  <p:cSld name="Empt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5" name="Google Shape;95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 showMasterSp="0">
  <p:cSld name="Title slide with imag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01" name="Google Shape;101;p14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14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inverse" showMasterSp="0">
  <p:cSld name="Title slide - inverse">
    <p:bg>
      <p:bgPr>
        <a:solidFill>
          <a:srgbClr val="00AF3F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6" name="Google Shape;106;p15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5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 - inverse" showMasterSp="0">
  <p:cSld name="Title slide with image - inverse">
    <p:bg>
      <p:bgPr>
        <a:solidFill>
          <a:srgbClr val="00AF3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1" name="Google Shape;111;p16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6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3" name="Google Shape;113;p16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6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se slide with image">
  <p:cSld name="Inverse slide with image">
    <p:bg>
      <p:bgPr>
        <a:solidFill>
          <a:srgbClr val="00AF3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>
            <p:ph idx="2" type="pic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18" name="Google Shape;118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720000" y="6040795"/>
            <a:ext cx="8555976" cy="5108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sz="15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CI slide">
  <p:cSld name="MUNI SCI slide">
    <p:bg>
      <p:bgPr>
        <a:solidFill>
          <a:srgbClr val="00AF3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ntent">
  <p:cSld name="Heading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25" name="Google Shape;25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ext">
  <p:cSld name="Heading, subheading and 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2" name="Google Shape;32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mparison">
  <p:cSld name="Heading and comparis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" name="Google Shape;36;p6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9" name="Google Shape;39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comparison">
  <p:cSld name="Heading, subheading and 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48" name="Google Shape;4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, text and image">
  <p:cSld name="Heading, subheading, text and imag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/>
          <p:nvPr>
            <p:ph idx="2" type="pic"/>
          </p:nvPr>
        </p:nvSpPr>
        <p:spPr>
          <a:xfrm>
            <a:off x="729509" y="1665288"/>
            <a:ext cx="6207791" cy="4139998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8"/>
          <p:cNvSpPr txBox="1"/>
          <p:nvPr>
            <p:ph idx="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6" name="Google Shape;5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hree columns">
  <p:cSld name="Heading, subheading and three columns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idx="1" type="body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3" type="body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4" type="body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5" type="body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6" type="body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7" type="body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8" type="body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9" type="body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1" name="Google Shape;7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out heading">
  <p:cSld name="Content without heading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5" name="Google Shape;75;p10"/>
          <p:cNvSpPr txBox="1"/>
          <p:nvPr>
            <p:ph idx="1" type="body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6" name="Google Shape;7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heading">
  <p:cSld name="Only heading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0" name="Google Shape;80;p11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1" name="Google Shape;81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" name="Google Shape;12;p2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Základy programovania v Pythone - F1420</a:t>
            </a:r>
            <a:endParaRPr/>
          </a:p>
        </p:txBody>
      </p:sp>
      <p:sp>
        <p:nvSpPr>
          <p:cNvPr id="129" name="Google Shape;129;p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0" name="Google Shape;130;p1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Iterácie</a:t>
            </a:r>
            <a:endParaRPr/>
          </a:p>
        </p:txBody>
      </p:sp>
      <p:sp>
        <p:nvSpPr>
          <p:cNvPr id="131" name="Google Shape;131;p1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Kryštof Mrózek (445429@mail.muni.cz)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Kristína Tomanková (kristinatomankova@mail.muni.cz)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Radoslav Brunovský (rbrunovsky@mail.muni.cz)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c414fb7d60_0_6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10" name="Google Shape;210;g2c414fb7d60_0_64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break</a:t>
            </a:r>
            <a:endParaRPr i="1"/>
          </a:p>
        </p:txBody>
      </p:sp>
      <p:sp>
        <p:nvSpPr>
          <p:cNvPr id="211" name="Google Shape;211;g2c414fb7d60_0_64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Používame keď potrebujeme ukončiť cyklus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Píšeme do vnútra cyklu</a:t>
            </a:r>
            <a:endParaRPr sz="1800"/>
          </a:p>
        </p:txBody>
      </p:sp>
      <p:pic>
        <p:nvPicPr>
          <p:cNvPr id="212" name="Google Shape;212;g2c414fb7d60_0_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5713" y="2528650"/>
            <a:ext cx="4562475" cy="278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c414fb7d60_0_7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19" name="Google Shape;219;g2c414fb7d60_0_72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continue</a:t>
            </a:r>
            <a:endParaRPr i="1"/>
          </a:p>
        </p:txBody>
      </p:sp>
      <p:sp>
        <p:nvSpPr>
          <p:cNvPr id="220" name="Google Shape;220;g2c414fb7d60_0_72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Keď napíšeme </a:t>
            </a:r>
            <a:r>
              <a:rPr i="1" lang="en-GB" sz="1800"/>
              <a:t>continue </a:t>
            </a:r>
            <a:r>
              <a:rPr lang="en-GB" sz="1800"/>
              <a:t>tak sa program vráti na začiatok cyklu a znova vyhodnotí podmienku</a:t>
            </a:r>
            <a:endParaRPr sz="1800"/>
          </a:p>
        </p:txBody>
      </p:sp>
      <p:pic>
        <p:nvPicPr>
          <p:cNvPr id="221" name="Google Shape;221;g2c414fb7d60_0_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6500" y="2196700"/>
            <a:ext cx="813435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c414fb7d60_0_8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8" name="Google Shape;228;g2c414fb7d60_0_8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g2c414fb7d60_0_80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0" name="Google Shape;230;g2c414fb7d60_0_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4853" y="2143425"/>
            <a:ext cx="5046150" cy="235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c414fb7d60_0_8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7" name="Google Shape;237;g2c414fb7d60_0_88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Záverečné cvičenie</a:t>
            </a:r>
            <a:endParaRPr/>
          </a:p>
        </p:txBody>
      </p:sp>
      <p:sp>
        <p:nvSpPr>
          <p:cNvPr id="238" name="Google Shape;238;g2c414fb7d60_0_88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Napíšte funkciu ktorej vstup bude číslo a vypíše vám faktoriál tohoto čísla</a:t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c414fb7d60_0_9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5" name="Google Shape;245;g2c414fb7d60_0_95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Záverečné cvičenie</a:t>
            </a:r>
            <a:endParaRPr/>
          </a:p>
        </p:txBody>
      </p:sp>
      <p:sp>
        <p:nvSpPr>
          <p:cNvPr id="246" name="Google Shape;246;g2c414fb7d60_0_95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Napíšte program, ktorý spočíta čísla od 1 do 10 najprv pomocou </a:t>
            </a:r>
            <a:r>
              <a:rPr i="1" lang="en-GB" sz="1800"/>
              <a:t>for</a:t>
            </a:r>
            <a:r>
              <a:rPr lang="en-GB" sz="1800"/>
              <a:t> cyklu a potom pomocou </a:t>
            </a:r>
            <a:r>
              <a:rPr i="1" lang="en-GB" sz="1800"/>
              <a:t>while</a:t>
            </a:r>
            <a:r>
              <a:rPr lang="en-GB" sz="1800"/>
              <a:t> cyklu</a:t>
            </a:r>
            <a:endParaRPr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c414fb7d60_0_10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3" name="Google Shape;253;g2c414fb7d60_0_102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Záverečné cvičenie</a:t>
            </a:r>
            <a:endParaRPr/>
          </a:p>
        </p:txBody>
      </p:sp>
      <p:sp>
        <p:nvSpPr>
          <p:cNvPr id="254" name="Google Shape;254;g2c414fb7d60_0_102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Upravte funkciu z minula, ktorá spočítala súčet a skalárny súčin dvoch 3D vektorov tak, aby vedela spočítať súčet a skalárny súčin </a:t>
            </a:r>
            <a:r>
              <a:rPr i="1" lang="en-GB" sz="1800"/>
              <a:t>n</a:t>
            </a:r>
            <a:r>
              <a:rPr lang="en-GB" sz="1800"/>
              <a:t>-rozmerného vektora.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c414fb7d60_0_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8" name="Google Shape;138;g2c414fb7d60_0_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Iterácie</a:t>
            </a:r>
            <a:endParaRPr/>
          </a:p>
        </p:txBody>
      </p:sp>
      <p:sp>
        <p:nvSpPr>
          <p:cNvPr id="139" name="Google Shape;139;g2c414fb7d60_0_0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Niekedy potrebujeme aby sa časti kódu opakovali </a:t>
            </a:r>
            <a:r>
              <a:rPr lang="en-GB" sz="1800"/>
              <a:t>niekoľkokrát</a:t>
            </a:r>
            <a:r>
              <a:rPr lang="en-GB" sz="1800"/>
              <a:t> za sebou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Existuje samozrejme lepší spôsob ako opakovane písať ten istý kód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V Pythone (aj v iných prog. jazykoch) je zahrnutý mechanizmus ktorý nám to umožňuje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Tento mechanizmus sa volá cyklus (po angl. </a:t>
            </a:r>
            <a:r>
              <a:rPr b="1" lang="en-GB" sz="1800"/>
              <a:t>loop</a:t>
            </a:r>
            <a:r>
              <a:rPr lang="en-GB" sz="1800"/>
              <a:t>)</a:t>
            </a:r>
            <a:endParaRPr sz="1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c414fb7d60_0_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6" name="Google Shape;146;g2c414fb7d60_0_7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while </a:t>
            </a:r>
            <a:r>
              <a:rPr lang="en-GB"/>
              <a:t>cyklus</a:t>
            </a:r>
            <a:r>
              <a:rPr i="1" lang="en-GB"/>
              <a:t> </a:t>
            </a:r>
            <a:endParaRPr i="1"/>
          </a:p>
        </p:txBody>
      </p:sp>
      <p:sp>
        <p:nvSpPr>
          <p:cNvPr id="147" name="Google Shape;147;g2c414fb7d60_0_7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Využíva podmienky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Opakuje časť kódu pokiaľ má zadaná podmienka hodnotu </a:t>
            </a:r>
            <a:r>
              <a:rPr b="1" lang="en-GB" sz="1800"/>
              <a:t>True</a:t>
            </a:r>
            <a:endParaRPr b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Za while píšeme teda výraz ktorý je booleanovský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Tento výraz môže byť aj zložitejší</a:t>
            </a:r>
            <a:endParaRPr sz="1800"/>
          </a:p>
        </p:txBody>
      </p:sp>
      <p:pic>
        <p:nvPicPr>
          <p:cNvPr id="148" name="Google Shape;148;g2c414fb7d60_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53800" y="947500"/>
            <a:ext cx="4109750" cy="4382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414fb7d60_0_1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5" name="Google Shape;155;g2c414fb7d60_0_15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Cvičenie</a:t>
            </a:r>
            <a:endParaRPr/>
          </a:p>
        </p:txBody>
      </p:sp>
      <p:sp>
        <p:nvSpPr>
          <p:cNvPr id="156" name="Google Shape;156;g2c414fb7d60_0_15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Napíšte program, ktorý si od užívateľa bude pýtať slová a bude ich spájať do vety , ktorá začína slovom ahoj, kým užívateľ neukončí vetu bodkou. Potom vetu vypíše.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Rada: vstup od užívateľa si vypýtame pomocou funkcie </a:t>
            </a:r>
            <a:r>
              <a:rPr i="1" lang="en-GB" sz="1800"/>
              <a:t>input()</a:t>
            </a:r>
            <a:endParaRPr sz="1800"/>
          </a:p>
        </p:txBody>
      </p:sp>
      <p:pic>
        <p:nvPicPr>
          <p:cNvPr id="157" name="Google Shape;157;g2c414fb7d60_0_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6075" y="2980549"/>
            <a:ext cx="2903250" cy="108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c414fb7d60_0_2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4" name="Google Shape;164;g2c414fb7d60_0_23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f</a:t>
            </a:r>
            <a:r>
              <a:rPr i="1" lang="en-GB"/>
              <a:t>or</a:t>
            </a:r>
            <a:r>
              <a:rPr lang="en-GB"/>
              <a:t> cyklus</a:t>
            </a:r>
            <a:endParaRPr/>
          </a:p>
        </p:txBody>
      </p:sp>
      <p:sp>
        <p:nvSpPr>
          <p:cNvPr id="165" name="Google Shape;165;g2c414fb7d60_0_23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Využíva sa, keď chceme opakovať časť kódu určitý počet krát alebo pri iterovaní ,,prechádzať” premennú</a:t>
            </a:r>
            <a:endParaRPr sz="1800"/>
          </a:p>
        </p:txBody>
      </p:sp>
      <p:pic>
        <p:nvPicPr>
          <p:cNvPr id="166" name="Google Shape;166;g2c414fb7d60_0_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6875" y="2541925"/>
            <a:ext cx="3619500" cy="270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c414fb7d60_0_4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3" name="Google Shape;173;g2c414fb7d60_0_46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range() </a:t>
            </a:r>
            <a:r>
              <a:rPr lang="en-GB"/>
              <a:t>metóda</a:t>
            </a:r>
            <a:endParaRPr/>
          </a:p>
        </p:txBody>
      </p:sp>
      <p:sp>
        <p:nvSpPr>
          <p:cNvPr id="174" name="Google Shape;174;g2c414fb7d60_0_46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75" name="Google Shape;175;g2c414fb7d60_0_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000" y="1773250"/>
            <a:ext cx="4667250" cy="314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c414fb7d60_0_3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2" name="Google Shape;182;g2c414fb7d60_0_31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f</a:t>
            </a:r>
            <a:r>
              <a:rPr i="1" lang="en-GB"/>
              <a:t>or </a:t>
            </a:r>
            <a:r>
              <a:rPr lang="en-GB"/>
              <a:t>cyklus a zoznamy</a:t>
            </a:r>
            <a:endParaRPr/>
          </a:p>
        </p:txBody>
      </p:sp>
      <p:sp>
        <p:nvSpPr>
          <p:cNvPr id="183" name="Google Shape;183;g2c414fb7d60_0_31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4" name="Google Shape;184;g2c414fb7d60_0_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9438" y="1838325"/>
            <a:ext cx="6943725" cy="318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c414fb7d60_0_3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1" name="Google Shape;191;g2c414fb7d60_0_39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Rôzne spôsoby zápisu</a:t>
            </a:r>
            <a:endParaRPr/>
          </a:p>
        </p:txBody>
      </p:sp>
      <p:sp>
        <p:nvSpPr>
          <p:cNvPr id="192" name="Google Shape;192;g2c414fb7d60_0_39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3" name="Google Shape;193;g2c414fb7d60_0_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375" y="2052463"/>
            <a:ext cx="4495800" cy="2219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c414fb7d60_0_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54688" y="2169363"/>
            <a:ext cx="4733925" cy="206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c414fb7d60_0_5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1" name="Google Shape;201;g2c414fb7d60_0_56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Cvičenie</a:t>
            </a:r>
            <a:endParaRPr/>
          </a:p>
        </p:txBody>
      </p:sp>
      <p:sp>
        <p:nvSpPr>
          <p:cNvPr id="202" name="Google Shape;202;g2c414fb7d60_0_56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3" name="Google Shape;203;g2c414fb7d60_0_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9488" y="1691988"/>
            <a:ext cx="6543675" cy="362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2020-11-27T17:42:39Z</dcterms:created>
  <dc:creator>Masaryk University</dc:creator>
</cp:coreProperties>
</file>