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57" r:id="rId3"/>
    <p:sldId id="258" r:id="rId4"/>
    <p:sldId id="262" r:id="rId5"/>
    <p:sldId id="261" r:id="rId6"/>
    <p:sldId id="259" r:id="rId7"/>
    <p:sldId id="273" r:id="rId8"/>
    <p:sldId id="263" r:id="rId9"/>
    <p:sldId id="265" r:id="rId10"/>
    <p:sldId id="266" r:id="rId11"/>
    <p:sldId id="267" r:id="rId12"/>
    <p:sldId id="268" r:id="rId13"/>
    <p:sldId id="269" r:id="rId14"/>
    <p:sldId id="270" r:id="rId15"/>
    <p:sldId id="271" r:id="rId16"/>
    <p:sldId id="272" r:id="rId17"/>
    <p:sldId id="260" r:id="rId18"/>
    <p:sldId id="274" r:id="rId19"/>
    <p:sldId id="275" r:id="rId20"/>
    <p:sldId id="276" r:id="rId21"/>
    <p:sldId id="277" r:id="rId22"/>
    <p:sldId id="264" r:id="rId23"/>
    <p:sldId id="278" r:id="rId24"/>
    <p:sldId id="279" r:id="rId25"/>
    <p:sldId id="280"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395" autoAdjust="0"/>
  </p:normalViewPr>
  <p:slideViewPr>
    <p:cSldViewPr snapToGrid="0" showGuides="1">
      <p:cViewPr varScale="1">
        <p:scale>
          <a:sx n="66" d="100"/>
          <a:sy n="66" d="100"/>
        </p:scale>
        <p:origin x="2172"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8750A-1FB6-4D21-8CE5-5BF77FA669CD}" type="datetimeFigureOut">
              <a:rPr lang="cs-CZ" smtClean="0"/>
              <a:t>28.02.2024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5F22D-BFAD-465A-8958-157A42DE4598}" type="slidenum">
              <a:rPr lang="cs-CZ" smtClean="0"/>
              <a:t>‹#›</a:t>
            </a:fld>
            <a:endParaRPr lang="cs-CZ"/>
          </a:p>
        </p:txBody>
      </p:sp>
    </p:spTree>
    <p:extLst>
      <p:ext uri="{BB962C8B-B14F-4D97-AF65-F5344CB8AC3E}">
        <p14:creationId xmlns:p14="http://schemas.microsoft.com/office/powerpoint/2010/main" val="117329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02124"/>
                </a:solidFill>
                <a:effectLst/>
                <a:latin typeface="Roboto" panose="02000000000000000000" pitchFamily="2" charset="0"/>
              </a:rPr>
              <a:t>Svoboda má dva póly - Jednak jde o to, zda může existovat výchozí událost nepodmíněná předešlými událostmi, která je počátkem příčinného řetězu, za nějž tak původce nese odpovědnost. </a:t>
            </a:r>
          </a:p>
          <a:p>
            <a:r>
              <a:rPr lang="cs-CZ" b="0" i="0" dirty="0">
                <a:solidFill>
                  <a:srgbClr val="202124"/>
                </a:solidFill>
                <a:effectLst/>
                <a:latin typeface="Roboto" panose="02000000000000000000" pitchFamily="2" charset="0"/>
              </a:rPr>
              <a:t>To je filosofická svoboda, která souvisí s problémy determinismu, kauzality, svobodné vůle. </a:t>
            </a:r>
            <a:br>
              <a:rPr lang="cs-CZ" dirty="0"/>
            </a:br>
            <a:r>
              <a:rPr lang="cs-CZ" b="0" i="0" dirty="0">
                <a:solidFill>
                  <a:srgbClr val="202124"/>
                </a:solidFill>
                <a:effectLst/>
                <a:latin typeface="Roboto" panose="02000000000000000000" pitchFamily="2" charset="0"/>
              </a:rPr>
              <a:t>Nebo jde o to, nakolik je možné a rozumné, aby jednotlivec mohl bez nátlaku politické moci uskutečňovat svá přání. To je občanská svoboda. </a:t>
            </a:r>
          </a:p>
          <a:p>
            <a:r>
              <a:rPr lang="cs-CZ" b="0" i="0" dirty="0">
                <a:solidFill>
                  <a:srgbClr val="202124"/>
                </a:solidFill>
                <a:effectLst/>
                <a:latin typeface="Roboto" panose="02000000000000000000" pitchFamily="2" charset="0"/>
              </a:rPr>
              <a:t>Obojí chápání pojmu svobody vede k bezbřehému množství problémů. Pokusíme se do </a:t>
            </a:r>
            <a:r>
              <a:rPr lang="cs-CZ" b="0" i="0">
                <a:solidFill>
                  <a:srgbClr val="202124"/>
                </a:solidFill>
                <a:effectLst/>
                <a:latin typeface="Roboto" panose="02000000000000000000" pitchFamily="2" charset="0"/>
              </a:rPr>
              <a:t>nich alespoň </a:t>
            </a:r>
            <a:r>
              <a:rPr lang="cs-CZ" b="0" i="0" dirty="0">
                <a:solidFill>
                  <a:srgbClr val="202124"/>
                </a:solidFill>
                <a:effectLst/>
                <a:latin typeface="Roboto" panose="02000000000000000000" pitchFamily="2" charset="0"/>
              </a:rPr>
              <a:t>nahlédnout a ukázat na jejich historii, vývoj s současný stav.</a:t>
            </a:r>
            <a:endParaRPr lang="cs-CZ" dirty="0"/>
          </a:p>
        </p:txBody>
      </p:sp>
      <p:sp>
        <p:nvSpPr>
          <p:cNvPr id="4" name="Zástupný symbol pro číslo snímku 3"/>
          <p:cNvSpPr>
            <a:spLocks noGrp="1"/>
          </p:cNvSpPr>
          <p:nvPr>
            <p:ph type="sldNum" sz="quarter" idx="5"/>
          </p:nvPr>
        </p:nvSpPr>
        <p:spPr/>
        <p:txBody>
          <a:bodyPr/>
          <a:lstStyle/>
          <a:p>
            <a:fld id="{4675F22D-BFAD-465A-8958-157A42DE4598}" type="slidenum">
              <a:rPr lang="cs-CZ" smtClean="0"/>
              <a:t>1</a:t>
            </a:fld>
            <a:endParaRPr lang="cs-CZ"/>
          </a:p>
        </p:txBody>
      </p:sp>
    </p:spTree>
    <p:extLst>
      <p:ext uri="{BB962C8B-B14F-4D97-AF65-F5344CB8AC3E}">
        <p14:creationId xmlns:p14="http://schemas.microsoft.com/office/powerpoint/2010/main" val="130428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51DE13-2407-424F-94DE-A80F7EC8824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B435D02-BCC3-4090-AE08-46F2506EA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CF28DB9-5A9F-438E-A129-98AB0D6D61D2}"/>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5" name="Zástupný symbol pro zápatí 4">
            <a:extLst>
              <a:ext uri="{FF2B5EF4-FFF2-40B4-BE49-F238E27FC236}">
                <a16:creationId xmlns:a16="http://schemas.microsoft.com/office/drawing/2014/main" id="{72BFA58A-A971-46EF-BEDC-33E8C141D27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0D6051F-AD42-4241-A43F-79A932E771D6}"/>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86838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A41716-5363-4F0B-8A2E-B482C67DBCB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BC9251E-00D9-4D2A-BCCF-3C2EA8C1311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042D410-FC84-4E9A-9943-FBA61C91FAE6}"/>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5" name="Zástupný symbol pro zápatí 4">
            <a:extLst>
              <a:ext uri="{FF2B5EF4-FFF2-40B4-BE49-F238E27FC236}">
                <a16:creationId xmlns:a16="http://schemas.microsoft.com/office/drawing/2014/main" id="{1FC9024A-5789-4B50-9F02-E75A70BF422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606B7B9-F634-4558-81EA-BC8789314ED0}"/>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171936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19E4E4C-B300-4C08-AC8D-97346259338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1422963-AF8A-4502-BEF9-3967C06B3EE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45563CA-3B8A-4AC5-B8CF-3F277ECD9941}"/>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5" name="Zástupný symbol pro zápatí 4">
            <a:extLst>
              <a:ext uri="{FF2B5EF4-FFF2-40B4-BE49-F238E27FC236}">
                <a16:creationId xmlns:a16="http://schemas.microsoft.com/office/drawing/2014/main" id="{EA214CE5-E8FF-4049-B496-74338A08CB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D531D8-9BB5-47C4-A012-F86DBB848542}"/>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201270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409A62-C758-4AA9-ABF9-F9AF4D0BF92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8EE8D89-3248-4DEF-90F5-98DC248A649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A81224C-F5C6-41FC-94FF-0217C98001EC}"/>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5" name="Zástupný symbol pro zápatí 4">
            <a:extLst>
              <a:ext uri="{FF2B5EF4-FFF2-40B4-BE49-F238E27FC236}">
                <a16:creationId xmlns:a16="http://schemas.microsoft.com/office/drawing/2014/main" id="{B69160D5-4248-40B4-815F-AAD7FED821D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BDD87E5-A170-409A-B401-C0EE97F6CE78}"/>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328031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00F8F4-A423-407A-A828-F9EAD3768ED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C38C248-34CE-4BD9-86D8-72F834D7F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E1DBCC2-1AFF-4471-AB82-B7CD15EF1B6C}"/>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5" name="Zástupný symbol pro zápatí 4">
            <a:extLst>
              <a:ext uri="{FF2B5EF4-FFF2-40B4-BE49-F238E27FC236}">
                <a16:creationId xmlns:a16="http://schemas.microsoft.com/office/drawing/2014/main" id="{B37B3AB7-25D9-4E66-B90B-7500EF7B7E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EDCE29-16B3-49E9-A59D-0BEF360047E1}"/>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78481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A317C-F477-4088-BE7C-FB79254CA0B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A6BFF68-9102-45C1-9891-07A704C48E6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2EBE0E3-C784-419B-98C3-6804F93AFD0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C023D96-41F8-4B3F-8E3B-B57E2DA0046A}"/>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6" name="Zástupný symbol pro zápatí 5">
            <a:extLst>
              <a:ext uri="{FF2B5EF4-FFF2-40B4-BE49-F238E27FC236}">
                <a16:creationId xmlns:a16="http://schemas.microsoft.com/office/drawing/2014/main" id="{E16AFA3B-195A-4554-B96B-50814F8C680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813322-6AB0-4C1C-B94C-741E7C1D3872}"/>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169637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46F4A-361A-4C82-A0B8-F40403CC486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40659F75-E4EE-4EC6-B19C-82F9F2E8F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CFB48AD-B047-4A0C-8C98-312FCD4457D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28AD073-CBB8-4331-9251-2B865284E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0F6A866-58C5-449B-A0DD-2D3242F3E50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31337C3-5868-48C9-AA91-F73E19ECFE24}"/>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8" name="Zástupný symbol pro zápatí 7">
            <a:extLst>
              <a:ext uri="{FF2B5EF4-FFF2-40B4-BE49-F238E27FC236}">
                <a16:creationId xmlns:a16="http://schemas.microsoft.com/office/drawing/2014/main" id="{1B67C5F5-8C77-4980-AC46-3408CB0525A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51FBDCE-425B-4062-B7B0-0D886D81F7E6}"/>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397134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870169-A90D-473B-A1F8-1638D84180E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4E8BE73-7670-4CA0-8A9B-52EBBAAA086A}"/>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4" name="Zástupný symbol pro zápatí 3">
            <a:extLst>
              <a:ext uri="{FF2B5EF4-FFF2-40B4-BE49-F238E27FC236}">
                <a16:creationId xmlns:a16="http://schemas.microsoft.com/office/drawing/2014/main" id="{DAB259A3-4293-4DFB-935A-A8A67472C2A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C3FEADD-38D0-4EA8-8746-A834B8EAB6E9}"/>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260965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4889920-50A4-4125-A664-E5158DCC3F1B}"/>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3" name="Zástupný symbol pro zápatí 2">
            <a:extLst>
              <a:ext uri="{FF2B5EF4-FFF2-40B4-BE49-F238E27FC236}">
                <a16:creationId xmlns:a16="http://schemas.microsoft.com/office/drawing/2014/main" id="{C7394A78-1B54-4B69-8C47-2930018BEED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71FEF5E-063D-41DE-B863-B58595BAC969}"/>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177170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5E2CF2-F08D-4950-A65B-8914A4D7986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324ECB1-5F05-4400-AA1B-B891BE51D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7175767-33BA-4B55-A461-0136C5EB8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2B9FB1C-1ADA-4619-BE79-73A54650B0A8}"/>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6" name="Zástupný symbol pro zápatí 5">
            <a:extLst>
              <a:ext uri="{FF2B5EF4-FFF2-40B4-BE49-F238E27FC236}">
                <a16:creationId xmlns:a16="http://schemas.microsoft.com/office/drawing/2014/main" id="{3D122539-176C-4347-9333-E2DF725E3A6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41240FE-11D1-451A-A878-86E7AC33987F}"/>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35639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60B737-4E06-4A89-8AD8-62FDA965C50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6114909-6A4D-41E5-B809-3AED646B9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DCF8DAE-D23C-4D26-BE5A-DD54B30F9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9A0B1C6-FA16-4832-A638-7D9B02E3A531}"/>
              </a:ext>
            </a:extLst>
          </p:cNvPr>
          <p:cNvSpPr>
            <a:spLocks noGrp="1"/>
          </p:cNvSpPr>
          <p:nvPr>
            <p:ph type="dt" sz="half" idx="10"/>
          </p:nvPr>
        </p:nvSpPr>
        <p:spPr/>
        <p:txBody>
          <a:bodyPr/>
          <a:lstStyle/>
          <a:p>
            <a:fld id="{47D77810-8B29-4904-8F92-A521568FC858}" type="datetimeFigureOut">
              <a:rPr lang="cs-CZ" smtClean="0"/>
              <a:t>28.02.2024</a:t>
            </a:fld>
            <a:endParaRPr lang="cs-CZ"/>
          </a:p>
        </p:txBody>
      </p:sp>
      <p:sp>
        <p:nvSpPr>
          <p:cNvPr id="6" name="Zástupný symbol pro zápatí 5">
            <a:extLst>
              <a:ext uri="{FF2B5EF4-FFF2-40B4-BE49-F238E27FC236}">
                <a16:creationId xmlns:a16="http://schemas.microsoft.com/office/drawing/2014/main" id="{94C92897-B38F-4F1A-A3A2-E2E21B02B22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79D8EDF-8B51-4D1F-B935-1928955F1FFA}"/>
              </a:ext>
            </a:extLst>
          </p:cNvPr>
          <p:cNvSpPr>
            <a:spLocks noGrp="1"/>
          </p:cNvSpPr>
          <p:nvPr>
            <p:ph type="sldNum" sz="quarter" idx="12"/>
          </p:nvPr>
        </p:nvSpPr>
        <p:spPr/>
        <p:txBody>
          <a:bodyPr/>
          <a:lstStyle/>
          <a:p>
            <a:fld id="{0BD84E42-24B1-45AB-AF9D-5FE6576B219A}" type="slidenum">
              <a:rPr lang="cs-CZ" smtClean="0"/>
              <a:t>‹#›</a:t>
            </a:fld>
            <a:endParaRPr lang="cs-CZ"/>
          </a:p>
        </p:txBody>
      </p:sp>
    </p:spTree>
    <p:extLst>
      <p:ext uri="{BB962C8B-B14F-4D97-AF65-F5344CB8AC3E}">
        <p14:creationId xmlns:p14="http://schemas.microsoft.com/office/powerpoint/2010/main" val="65127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BD540D9-8CA8-481D-8CC3-1DD28178B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871B7E0-38FC-4325-98FA-8157E98A85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BE66F9F-1686-4809-B950-F7E4021A3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77810-8B29-4904-8F92-A521568FC858}" type="datetimeFigureOut">
              <a:rPr lang="cs-CZ" smtClean="0"/>
              <a:t>28.02.2024</a:t>
            </a:fld>
            <a:endParaRPr lang="cs-CZ"/>
          </a:p>
        </p:txBody>
      </p:sp>
      <p:sp>
        <p:nvSpPr>
          <p:cNvPr id="5" name="Zástupný symbol pro zápatí 4">
            <a:extLst>
              <a:ext uri="{FF2B5EF4-FFF2-40B4-BE49-F238E27FC236}">
                <a16:creationId xmlns:a16="http://schemas.microsoft.com/office/drawing/2014/main" id="{31FA5394-D636-42B4-B59E-3B2B4A027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D3A77FB-B318-49E2-8DDE-55A5C8337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84E42-24B1-45AB-AF9D-5FE6576B219A}" type="slidenum">
              <a:rPr lang="cs-CZ" smtClean="0"/>
              <a:t>‹#›</a:t>
            </a:fld>
            <a:endParaRPr lang="cs-CZ"/>
          </a:p>
        </p:txBody>
      </p:sp>
    </p:spTree>
    <p:extLst>
      <p:ext uri="{BB962C8B-B14F-4D97-AF65-F5344CB8AC3E}">
        <p14:creationId xmlns:p14="http://schemas.microsoft.com/office/powerpoint/2010/main" val="2686423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E08E165-6EEA-4505-BC6C-D60702E8EABA}"/>
              </a:ext>
            </a:extLst>
          </p:cNvPr>
          <p:cNvSpPr>
            <a:spLocks noGrp="1"/>
          </p:cNvSpPr>
          <p:nvPr>
            <p:ph type="ctrTitle"/>
          </p:nvPr>
        </p:nvSpPr>
        <p:spPr>
          <a:xfrm>
            <a:off x="638882" y="639193"/>
            <a:ext cx="3571810" cy="3573516"/>
          </a:xfrm>
        </p:spPr>
        <p:txBody>
          <a:bodyPr>
            <a:normAutofit/>
          </a:bodyPr>
          <a:lstStyle/>
          <a:p>
            <a:pPr algn="l"/>
            <a:r>
              <a:rPr lang="cs-CZ" sz="6600"/>
              <a:t>Kvíz </a:t>
            </a:r>
          </a:p>
        </p:txBody>
      </p:sp>
      <p:sp>
        <p:nvSpPr>
          <p:cNvPr id="3" name="Podnadpis 2">
            <a:extLst>
              <a:ext uri="{FF2B5EF4-FFF2-40B4-BE49-F238E27FC236}">
                <a16:creationId xmlns:a16="http://schemas.microsoft.com/office/drawing/2014/main" id="{D0D444B4-9061-4981-BFDF-269B512C87A5}"/>
              </a:ext>
            </a:extLst>
          </p:cNvPr>
          <p:cNvSpPr>
            <a:spLocks noGrp="1"/>
          </p:cNvSpPr>
          <p:nvPr>
            <p:ph type="subTitle" idx="1"/>
          </p:nvPr>
        </p:nvSpPr>
        <p:spPr>
          <a:xfrm>
            <a:off x="638882" y="4631161"/>
            <a:ext cx="3571810" cy="1559327"/>
          </a:xfrm>
        </p:spPr>
        <p:txBody>
          <a:bodyPr>
            <a:normAutofit/>
          </a:bodyPr>
          <a:lstStyle/>
          <a:p>
            <a:pPr algn="l"/>
            <a:r>
              <a:rPr lang="cs-CZ" dirty="0"/>
              <a:t>O  svobodě</a:t>
            </a:r>
          </a:p>
        </p:txBody>
      </p:sp>
      <p:sp>
        <p:nvSpPr>
          <p:cNvPr id="2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příslušenství&#10;&#10;Popis byl vytvořen automaticky">
            <a:extLst>
              <a:ext uri="{FF2B5EF4-FFF2-40B4-BE49-F238E27FC236}">
                <a16:creationId xmlns:a16="http://schemas.microsoft.com/office/drawing/2014/main" id="{B56D0BBD-4C74-402F-BC0D-D6D8AF3BB4D0}"/>
              </a:ext>
            </a:extLst>
          </p:cNvPr>
          <p:cNvPicPr>
            <a:picLocks noChangeAspect="1"/>
          </p:cNvPicPr>
          <p:nvPr/>
        </p:nvPicPr>
        <p:blipFill rotWithShape="1">
          <a:blip r:embed="rId3">
            <a:extLst>
              <a:ext uri="{28A0092B-C50C-407E-A947-70E740481C1C}">
                <a14:useLocalDpi xmlns:a14="http://schemas.microsoft.com/office/drawing/2010/main" val="0"/>
              </a:ext>
            </a:extLst>
          </a:blip>
          <a:srcRect t="302"/>
          <a:stretch/>
        </p:blipFill>
        <p:spPr>
          <a:xfrm>
            <a:off x="5477996" y="640080"/>
            <a:ext cx="5567216" cy="5550408"/>
          </a:xfrm>
          <a:prstGeom prst="rect">
            <a:avLst/>
          </a:prstGeom>
        </p:spPr>
      </p:pic>
    </p:spTree>
    <p:extLst>
      <p:ext uri="{BB962C8B-B14F-4D97-AF65-F5344CB8AC3E}">
        <p14:creationId xmlns:p14="http://schemas.microsoft.com/office/powerpoint/2010/main" val="59995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6E3CDAB2-2ECE-483A-99A2-5EFB2487E099}"/>
              </a:ext>
            </a:extLst>
          </p:cNvPr>
          <p:cNvSpPr txBox="1"/>
          <p:nvPr/>
        </p:nvSpPr>
        <p:spPr>
          <a:xfrm>
            <a:off x="1313712" y="1159022"/>
            <a:ext cx="9076527" cy="4268384"/>
          </a:xfrm>
          <a:prstGeom prst="rect">
            <a:avLst/>
          </a:prstGeom>
        </p:spPr>
        <p:txBody>
          <a:bodyPr vert="horz" lIns="91440" tIns="45720" rIns="91440" bIns="45720" rtlCol="0" anchor="t">
            <a:noAutofit/>
          </a:bodyPr>
          <a:lstStyle/>
          <a:p>
            <a:pPr>
              <a:spcBef>
                <a:spcPts val="600"/>
              </a:spcBef>
              <a:spcAft>
                <a:spcPts val="600"/>
              </a:spcAft>
            </a:pPr>
            <a:r>
              <a:rPr lang="en-US" dirty="0"/>
              <a:t>Hegel </a:t>
            </a:r>
            <a:r>
              <a:rPr lang="en-US" dirty="0" err="1"/>
              <a:t>první</a:t>
            </a:r>
            <a:r>
              <a:rPr lang="en-US" dirty="0"/>
              <a:t> </a:t>
            </a:r>
            <a:r>
              <a:rPr lang="en-US" dirty="0" err="1"/>
              <a:t>správně</a:t>
            </a:r>
            <a:r>
              <a:rPr lang="en-US" dirty="0"/>
              <a:t> </a:t>
            </a:r>
            <a:r>
              <a:rPr lang="en-US" dirty="0" err="1"/>
              <a:t>vylíčil</a:t>
            </a:r>
            <a:r>
              <a:rPr lang="en-US" dirty="0"/>
              <a:t> </a:t>
            </a:r>
            <a:r>
              <a:rPr lang="en-US" dirty="0" err="1"/>
              <a:t>poměr</a:t>
            </a:r>
            <a:r>
              <a:rPr lang="en-US" dirty="0"/>
              <a:t> </a:t>
            </a:r>
            <a:r>
              <a:rPr lang="en-US" dirty="0" err="1"/>
              <a:t>svobody</a:t>
            </a:r>
            <a:r>
              <a:rPr lang="en-US" dirty="0"/>
              <a:t> a </a:t>
            </a:r>
            <a:r>
              <a:rPr lang="en-US" dirty="0" err="1"/>
              <a:t>nutnosti</a:t>
            </a:r>
            <a:r>
              <a:rPr lang="en-US" dirty="0"/>
              <a:t>. </a:t>
            </a:r>
            <a:r>
              <a:rPr lang="en-US" dirty="0" err="1"/>
              <a:t>Jemu</a:t>
            </a:r>
            <a:r>
              <a:rPr lang="en-US" dirty="0"/>
              <a:t> je </a:t>
            </a:r>
            <a:r>
              <a:rPr lang="en-US" dirty="0" err="1"/>
              <a:t>svoboda</a:t>
            </a:r>
            <a:r>
              <a:rPr lang="en-US" dirty="0"/>
              <a:t> </a:t>
            </a:r>
            <a:r>
              <a:rPr lang="en-US" dirty="0" err="1"/>
              <a:t>pochopením</a:t>
            </a:r>
            <a:r>
              <a:rPr lang="en-US" dirty="0"/>
              <a:t> </a:t>
            </a:r>
            <a:r>
              <a:rPr lang="en-US" dirty="0" err="1"/>
              <a:t>nutnosti</a:t>
            </a:r>
            <a:r>
              <a:rPr lang="en-US" dirty="0"/>
              <a:t>. „</a:t>
            </a:r>
            <a:r>
              <a:rPr lang="en-US" dirty="0" err="1"/>
              <a:t>Slepá</a:t>
            </a:r>
            <a:r>
              <a:rPr lang="en-US" dirty="0"/>
              <a:t> je </a:t>
            </a:r>
            <a:r>
              <a:rPr lang="en-US" dirty="0" err="1"/>
              <a:t>nutnost</a:t>
            </a:r>
            <a:r>
              <a:rPr lang="en-US" dirty="0"/>
              <a:t>, </a:t>
            </a:r>
            <a:r>
              <a:rPr lang="en-US" dirty="0" err="1"/>
              <a:t>jen</a:t>
            </a:r>
            <a:r>
              <a:rPr lang="en-US" dirty="0"/>
              <a:t> </a:t>
            </a:r>
            <a:r>
              <a:rPr lang="en-US" dirty="0" err="1"/>
              <a:t>pokud</a:t>
            </a:r>
            <a:r>
              <a:rPr lang="en-US" dirty="0"/>
              <a:t> </a:t>
            </a:r>
            <a:r>
              <a:rPr lang="en-US" dirty="0" err="1"/>
              <a:t>není</a:t>
            </a:r>
            <a:r>
              <a:rPr lang="en-US" dirty="0"/>
              <a:t> </a:t>
            </a:r>
            <a:r>
              <a:rPr lang="en-US" dirty="0" err="1"/>
              <a:t>pochopena</a:t>
            </a:r>
            <a:r>
              <a:rPr lang="en-US" dirty="0"/>
              <a:t>.“ Svoboda </a:t>
            </a:r>
            <a:r>
              <a:rPr lang="en-US" dirty="0" err="1"/>
              <a:t>nespočívá</a:t>
            </a:r>
            <a:r>
              <a:rPr lang="en-US" dirty="0"/>
              <a:t> </a:t>
            </a:r>
            <a:r>
              <a:rPr lang="en-US" dirty="0" err="1"/>
              <a:t>ve</a:t>
            </a:r>
            <a:r>
              <a:rPr lang="en-US" dirty="0"/>
              <a:t> </a:t>
            </a:r>
            <a:r>
              <a:rPr lang="en-US" dirty="0" err="1"/>
              <a:t>vysněné</a:t>
            </a:r>
            <a:r>
              <a:rPr lang="en-US" dirty="0"/>
              <a:t> </a:t>
            </a:r>
            <a:r>
              <a:rPr lang="en-US" dirty="0" err="1"/>
              <a:t>nezávislosti</a:t>
            </a:r>
            <a:r>
              <a:rPr lang="en-US" dirty="0"/>
              <a:t> </a:t>
            </a:r>
            <a:r>
              <a:rPr lang="en-US" dirty="0" err="1"/>
              <a:t>na</a:t>
            </a:r>
            <a:r>
              <a:rPr lang="en-US" dirty="0"/>
              <a:t> </a:t>
            </a:r>
            <a:r>
              <a:rPr lang="en-US" dirty="0" err="1"/>
              <a:t>přírodních</a:t>
            </a:r>
            <a:r>
              <a:rPr lang="en-US" dirty="0"/>
              <a:t> </a:t>
            </a:r>
            <a:r>
              <a:rPr lang="en-US" dirty="0" err="1"/>
              <a:t>zákonech</a:t>
            </a:r>
            <a:r>
              <a:rPr lang="en-US" dirty="0"/>
              <a:t>, </a:t>
            </a:r>
            <a:r>
              <a:rPr lang="en-US" dirty="0" err="1"/>
              <a:t>nýbrž</a:t>
            </a:r>
            <a:r>
              <a:rPr lang="en-US" dirty="0"/>
              <a:t> v </a:t>
            </a:r>
            <a:r>
              <a:rPr lang="en-US" dirty="0" err="1"/>
              <a:t>poznání</a:t>
            </a:r>
            <a:r>
              <a:rPr lang="en-US" dirty="0"/>
              <a:t> </a:t>
            </a:r>
            <a:r>
              <a:rPr lang="en-US" dirty="0" err="1"/>
              <a:t>těchto</a:t>
            </a:r>
            <a:r>
              <a:rPr lang="en-US" dirty="0"/>
              <a:t> </a:t>
            </a:r>
            <a:r>
              <a:rPr lang="en-US" dirty="0" err="1"/>
              <a:t>zákonů</a:t>
            </a:r>
            <a:r>
              <a:rPr lang="en-US" dirty="0"/>
              <a:t> a </a:t>
            </a:r>
            <a:r>
              <a:rPr lang="en-US" dirty="0" err="1"/>
              <a:t>tím</a:t>
            </a:r>
            <a:r>
              <a:rPr lang="en-US" dirty="0"/>
              <a:t> </a:t>
            </a:r>
            <a:r>
              <a:rPr lang="en-US" dirty="0" err="1"/>
              <a:t>získané</a:t>
            </a:r>
            <a:r>
              <a:rPr lang="en-US" dirty="0"/>
              <a:t> </a:t>
            </a:r>
            <a:r>
              <a:rPr lang="en-US" dirty="0" err="1"/>
              <a:t>možnosti</a:t>
            </a:r>
            <a:r>
              <a:rPr lang="en-US" dirty="0"/>
              <a:t> </a:t>
            </a:r>
            <a:r>
              <a:rPr lang="en-US" dirty="0" err="1"/>
              <a:t>dát</a:t>
            </a:r>
            <a:r>
              <a:rPr lang="en-US" dirty="0"/>
              <a:t> </a:t>
            </a:r>
            <a:r>
              <a:rPr lang="en-US" dirty="0" err="1"/>
              <a:t>jim</a:t>
            </a:r>
            <a:r>
              <a:rPr lang="en-US" dirty="0"/>
              <a:t> </a:t>
            </a:r>
            <a:r>
              <a:rPr lang="en-US" dirty="0" err="1"/>
              <a:t>účinkovat</a:t>
            </a:r>
            <a:r>
              <a:rPr lang="en-US" dirty="0"/>
              <a:t> </a:t>
            </a:r>
            <a:r>
              <a:rPr lang="en-US" dirty="0" err="1"/>
              <a:t>podle</a:t>
            </a:r>
            <a:r>
              <a:rPr lang="en-US" dirty="0"/>
              <a:t> </a:t>
            </a:r>
            <a:r>
              <a:rPr lang="en-US" dirty="0" err="1"/>
              <a:t>plánu</a:t>
            </a:r>
            <a:r>
              <a:rPr lang="en-US" dirty="0"/>
              <a:t> k </a:t>
            </a:r>
            <a:r>
              <a:rPr lang="en-US" dirty="0" err="1"/>
              <a:t>určitým</a:t>
            </a:r>
            <a:r>
              <a:rPr lang="en-US" dirty="0"/>
              <a:t> </a:t>
            </a:r>
            <a:r>
              <a:rPr lang="en-US" dirty="0" err="1"/>
              <a:t>cílům</a:t>
            </a:r>
            <a:r>
              <a:rPr lang="en-US" dirty="0"/>
              <a:t>. To </a:t>
            </a:r>
            <a:r>
              <a:rPr lang="en-US" dirty="0" err="1"/>
              <a:t>platí</a:t>
            </a:r>
            <a:r>
              <a:rPr lang="en-US" dirty="0"/>
              <a:t> jak o </a:t>
            </a:r>
            <a:r>
              <a:rPr lang="en-US" dirty="0" err="1"/>
              <a:t>zákonech</a:t>
            </a:r>
            <a:r>
              <a:rPr lang="en-US" dirty="0"/>
              <a:t> </a:t>
            </a:r>
            <a:r>
              <a:rPr lang="en-US" dirty="0" err="1"/>
              <a:t>vnější</a:t>
            </a:r>
            <a:r>
              <a:rPr lang="en-US" dirty="0"/>
              <a:t> </a:t>
            </a:r>
            <a:r>
              <a:rPr lang="en-US" dirty="0" err="1"/>
              <a:t>přírody</a:t>
            </a:r>
            <a:r>
              <a:rPr lang="en-US" dirty="0"/>
              <a:t>, </a:t>
            </a:r>
            <a:r>
              <a:rPr lang="en-US" dirty="0" err="1"/>
              <a:t>tak</a:t>
            </a:r>
            <a:r>
              <a:rPr lang="en-US" dirty="0"/>
              <a:t> o </a:t>
            </a:r>
            <a:r>
              <a:rPr lang="en-US" dirty="0" err="1"/>
              <a:t>zákonech</a:t>
            </a:r>
            <a:r>
              <a:rPr lang="en-US" dirty="0"/>
              <a:t>, </a:t>
            </a:r>
            <a:r>
              <a:rPr lang="en-US" dirty="0" err="1"/>
              <a:t>které</a:t>
            </a:r>
            <a:r>
              <a:rPr lang="en-US" dirty="0"/>
              <a:t> </a:t>
            </a:r>
            <a:r>
              <a:rPr lang="en-US" dirty="0" err="1"/>
              <a:t>řídí</a:t>
            </a:r>
            <a:r>
              <a:rPr lang="en-US" dirty="0"/>
              <a:t> </a:t>
            </a:r>
            <a:r>
              <a:rPr lang="en-US" dirty="0" err="1"/>
              <a:t>tělesné</a:t>
            </a:r>
            <a:r>
              <a:rPr lang="en-US" dirty="0"/>
              <a:t> </a:t>
            </a:r>
            <a:r>
              <a:rPr lang="en-US" dirty="0" err="1"/>
              <a:t>i</a:t>
            </a:r>
            <a:r>
              <a:rPr lang="en-US" dirty="0"/>
              <a:t> </a:t>
            </a:r>
            <a:r>
              <a:rPr lang="en-US" dirty="0" err="1"/>
              <a:t>duchovní</a:t>
            </a:r>
            <a:r>
              <a:rPr lang="en-US" dirty="0"/>
              <a:t> </a:t>
            </a:r>
            <a:r>
              <a:rPr lang="en-US" dirty="0" err="1"/>
              <a:t>bytí</a:t>
            </a:r>
            <a:r>
              <a:rPr lang="en-US" dirty="0"/>
              <a:t> </a:t>
            </a:r>
            <a:r>
              <a:rPr lang="en-US" dirty="0" err="1"/>
              <a:t>člověka</a:t>
            </a:r>
            <a:r>
              <a:rPr lang="en-US" dirty="0"/>
              <a:t> </a:t>
            </a:r>
            <a:r>
              <a:rPr lang="en-US" dirty="0" err="1"/>
              <a:t>samotného</a:t>
            </a:r>
            <a:r>
              <a:rPr lang="en-US" dirty="0"/>
              <a:t> – </a:t>
            </a:r>
            <a:r>
              <a:rPr lang="en-US" dirty="0" err="1"/>
              <a:t>dvě</a:t>
            </a:r>
            <a:r>
              <a:rPr lang="en-US" dirty="0"/>
              <a:t> </a:t>
            </a:r>
            <a:r>
              <a:rPr lang="en-US" dirty="0" err="1"/>
              <a:t>třídy</a:t>
            </a:r>
            <a:r>
              <a:rPr lang="en-US" dirty="0"/>
              <a:t> </a:t>
            </a:r>
            <a:r>
              <a:rPr lang="en-US" dirty="0" err="1"/>
              <a:t>zákonů</a:t>
            </a:r>
            <a:r>
              <a:rPr lang="en-US" dirty="0"/>
              <a:t>, </a:t>
            </a:r>
            <a:r>
              <a:rPr lang="en-US" dirty="0" err="1"/>
              <a:t>jež</a:t>
            </a:r>
            <a:r>
              <a:rPr lang="en-US" dirty="0"/>
              <a:t> </a:t>
            </a:r>
            <a:r>
              <a:rPr lang="en-US" dirty="0" err="1"/>
              <a:t>můžeme</a:t>
            </a:r>
            <a:r>
              <a:rPr lang="en-US" dirty="0"/>
              <a:t> </a:t>
            </a:r>
            <a:r>
              <a:rPr lang="en-US" dirty="0" err="1"/>
              <a:t>oddělovat</a:t>
            </a:r>
            <a:r>
              <a:rPr lang="en-US" dirty="0"/>
              <a:t> </a:t>
            </a:r>
            <a:r>
              <a:rPr lang="en-US" dirty="0" err="1"/>
              <a:t>nanejvýš</a:t>
            </a:r>
            <a:r>
              <a:rPr lang="en-US" dirty="0"/>
              <a:t> v </a:t>
            </a:r>
            <a:r>
              <a:rPr lang="en-US" dirty="0" err="1"/>
              <a:t>představě</a:t>
            </a:r>
            <a:r>
              <a:rPr lang="en-US" dirty="0"/>
              <a:t>, </a:t>
            </a:r>
            <a:r>
              <a:rPr lang="en-US" dirty="0" err="1"/>
              <a:t>nikoliv</a:t>
            </a:r>
            <a:r>
              <a:rPr lang="en-US" dirty="0"/>
              <a:t> </a:t>
            </a:r>
            <a:r>
              <a:rPr lang="en-US" dirty="0" err="1"/>
              <a:t>ve</a:t>
            </a:r>
            <a:r>
              <a:rPr lang="en-US" dirty="0"/>
              <a:t> </a:t>
            </a:r>
            <a:r>
              <a:rPr lang="en-US" dirty="0" err="1"/>
              <a:t>skutečnosti</a:t>
            </a:r>
            <a:r>
              <a:rPr lang="en-US" dirty="0"/>
              <a:t>.</a:t>
            </a:r>
          </a:p>
          <a:p>
            <a:pPr>
              <a:spcBef>
                <a:spcPts val="600"/>
              </a:spcBef>
              <a:spcAft>
                <a:spcPts val="600"/>
              </a:spcAft>
            </a:pPr>
            <a:r>
              <a:rPr lang="en-US" dirty="0"/>
              <a:t>[…]</a:t>
            </a:r>
          </a:p>
          <a:p>
            <a:pPr>
              <a:spcBef>
                <a:spcPts val="600"/>
              </a:spcBef>
              <a:spcAft>
                <a:spcPts val="600"/>
              </a:spcAft>
            </a:pPr>
            <a:r>
              <a:rPr lang="en-US" dirty="0" err="1"/>
              <a:t>Svobodou</a:t>
            </a:r>
            <a:r>
              <a:rPr lang="en-US" dirty="0"/>
              <a:t> </a:t>
            </a:r>
            <a:r>
              <a:rPr lang="en-US" dirty="0" err="1"/>
              <a:t>vůle</a:t>
            </a:r>
            <a:r>
              <a:rPr lang="en-US" dirty="0"/>
              <a:t> se </a:t>
            </a:r>
            <a:r>
              <a:rPr lang="en-US" dirty="0" err="1"/>
              <a:t>tedy</a:t>
            </a:r>
            <a:r>
              <a:rPr lang="en-US" dirty="0"/>
              <a:t> </a:t>
            </a:r>
            <a:r>
              <a:rPr lang="en-US" dirty="0" err="1"/>
              <a:t>nenazývá</a:t>
            </a:r>
            <a:r>
              <a:rPr lang="en-US" dirty="0"/>
              <a:t> </a:t>
            </a:r>
            <a:r>
              <a:rPr lang="en-US" dirty="0" err="1"/>
              <a:t>nic</a:t>
            </a:r>
            <a:r>
              <a:rPr lang="en-US" dirty="0"/>
              <a:t> </a:t>
            </a:r>
            <a:r>
              <a:rPr lang="en-US" dirty="0" err="1"/>
              <a:t>jiného</a:t>
            </a:r>
            <a:r>
              <a:rPr lang="en-US" dirty="0"/>
              <a:t> </a:t>
            </a:r>
            <a:r>
              <a:rPr lang="en-US" dirty="0" err="1"/>
              <a:t>než</a:t>
            </a:r>
            <a:r>
              <a:rPr lang="en-US" dirty="0"/>
              <a:t> </a:t>
            </a:r>
            <a:r>
              <a:rPr lang="en-US" dirty="0" err="1"/>
              <a:t>schopnost</a:t>
            </a:r>
            <a:r>
              <a:rPr lang="en-US" dirty="0"/>
              <a:t> </a:t>
            </a:r>
            <a:r>
              <a:rPr lang="en-US" dirty="0" err="1"/>
              <a:t>rozhodovat</a:t>
            </a:r>
            <a:r>
              <a:rPr lang="en-US" dirty="0"/>
              <a:t> se </a:t>
            </a:r>
            <a:r>
              <a:rPr lang="en-US" dirty="0" err="1"/>
              <a:t>znalostí</a:t>
            </a:r>
            <a:r>
              <a:rPr lang="en-US" dirty="0"/>
              <a:t> </a:t>
            </a:r>
            <a:r>
              <a:rPr lang="en-US" dirty="0" err="1"/>
              <a:t>věci</a:t>
            </a:r>
            <a:r>
              <a:rPr lang="en-US" dirty="0"/>
              <a:t>. </a:t>
            </a:r>
            <a:r>
              <a:rPr lang="en-US" dirty="0" err="1"/>
              <a:t>Čím</a:t>
            </a:r>
            <a:r>
              <a:rPr lang="en-US" dirty="0"/>
              <a:t> </a:t>
            </a:r>
            <a:r>
              <a:rPr lang="en-US" dirty="0" err="1"/>
              <a:t>svobodnější</a:t>
            </a:r>
            <a:r>
              <a:rPr lang="en-US" dirty="0"/>
              <a:t> je </a:t>
            </a:r>
            <a:r>
              <a:rPr lang="en-US" dirty="0" err="1"/>
              <a:t>tedy</a:t>
            </a:r>
            <a:r>
              <a:rPr lang="en-US" dirty="0"/>
              <a:t> </a:t>
            </a:r>
            <a:r>
              <a:rPr lang="en-US" dirty="0" err="1"/>
              <a:t>úsudek</a:t>
            </a:r>
            <a:r>
              <a:rPr lang="en-US" dirty="0"/>
              <a:t> </a:t>
            </a:r>
            <a:r>
              <a:rPr lang="en-US" dirty="0" err="1"/>
              <a:t>člověka</a:t>
            </a:r>
            <a:r>
              <a:rPr lang="en-US" dirty="0"/>
              <a:t> v </a:t>
            </a:r>
            <a:r>
              <a:rPr lang="en-US" dirty="0" err="1"/>
              <a:t>nějaké</a:t>
            </a:r>
            <a:r>
              <a:rPr lang="en-US" dirty="0"/>
              <a:t> </a:t>
            </a:r>
            <a:r>
              <a:rPr lang="en-US" dirty="0" err="1"/>
              <a:t>otázce</a:t>
            </a:r>
            <a:r>
              <a:rPr lang="en-US" dirty="0"/>
              <a:t>, s </a:t>
            </a:r>
            <a:r>
              <a:rPr lang="en-US" dirty="0" err="1"/>
              <a:t>tím</a:t>
            </a:r>
            <a:r>
              <a:rPr lang="en-US" dirty="0"/>
              <a:t> </a:t>
            </a:r>
            <a:r>
              <a:rPr lang="en-US" dirty="0" err="1"/>
              <a:t>větší</a:t>
            </a:r>
            <a:r>
              <a:rPr lang="en-US" dirty="0"/>
              <a:t> </a:t>
            </a:r>
            <a:r>
              <a:rPr lang="en-US" dirty="0" err="1"/>
              <a:t>nutností</a:t>
            </a:r>
            <a:r>
              <a:rPr lang="en-US" dirty="0"/>
              <a:t> </a:t>
            </a:r>
            <a:r>
              <a:rPr lang="en-US" dirty="0" err="1"/>
              <a:t>bude</a:t>
            </a:r>
            <a:r>
              <a:rPr lang="en-US" dirty="0"/>
              <a:t> </a:t>
            </a:r>
            <a:r>
              <a:rPr lang="en-US" dirty="0" err="1"/>
              <a:t>určen</a:t>
            </a:r>
            <a:r>
              <a:rPr lang="en-US" dirty="0"/>
              <a:t> </a:t>
            </a:r>
            <a:r>
              <a:rPr lang="en-US" dirty="0" err="1"/>
              <a:t>obsah</a:t>
            </a:r>
            <a:r>
              <a:rPr lang="en-US" dirty="0"/>
              <a:t> </a:t>
            </a:r>
            <a:r>
              <a:rPr lang="en-US" dirty="0" err="1"/>
              <a:t>tohoto</a:t>
            </a:r>
            <a:r>
              <a:rPr lang="en-US" dirty="0"/>
              <a:t> </a:t>
            </a:r>
            <a:r>
              <a:rPr lang="en-US" dirty="0" err="1"/>
              <a:t>úsudku</a:t>
            </a:r>
            <a:r>
              <a:rPr lang="en-US" dirty="0"/>
              <a:t>, </a:t>
            </a:r>
            <a:r>
              <a:rPr lang="en-US" dirty="0" err="1"/>
              <a:t>kdežto</a:t>
            </a:r>
            <a:r>
              <a:rPr lang="en-US" dirty="0"/>
              <a:t> </a:t>
            </a:r>
            <a:r>
              <a:rPr lang="en-US" dirty="0" err="1"/>
              <a:t>nejistota</a:t>
            </a:r>
            <a:r>
              <a:rPr lang="en-US" dirty="0"/>
              <a:t>, </a:t>
            </a:r>
            <a:r>
              <a:rPr lang="en-US" dirty="0" err="1"/>
              <a:t>spočívající</a:t>
            </a:r>
            <a:r>
              <a:rPr lang="en-US" dirty="0"/>
              <a:t> </a:t>
            </a:r>
            <a:r>
              <a:rPr lang="en-US" dirty="0" err="1"/>
              <a:t>na</a:t>
            </a:r>
            <a:r>
              <a:rPr lang="en-US" dirty="0"/>
              <a:t> </a:t>
            </a:r>
            <a:r>
              <a:rPr lang="en-US" dirty="0" err="1"/>
              <a:t>neznalosti</a:t>
            </a:r>
            <a:r>
              <a:rPr lang="en-US" dirty="0"/>
              <a:t>, </a:t>
            </a:r>
            <a:r>
              <a:rPr lang="en-US" dirty="0" err="1"/>
              <a:t>volíc</a:t>
            </a:r>
            <a:r>
              <a:rPr lang="en-US" dirty="0"/>
              <a:t> </a:t>
            </a:r>
            <a:r>
              <a:rPr lang="en-US" dirty="0" err="1"/>
              <a:t>zdánlivě</a:t>
            </a:r>
            <a:r>
              <a:rPr lang="en-US" dirty="0"/>
              <a:t> </a:t>
            </a:r>
            <a:r>
              <a:rPr lang="en-US" dirty="0" err="1"/>
              <a:t>libovolně</a:t>
            </a:r>
            <a:r>
              <a:rPr lang="en-US" dirty="0"/>
              <a:t> </a:t>
            </a:r>
            <a:r>
              <a:rPr lang="en-US" dirty="0" err="1"/>
              <a:t>mezi</a:t>
            </a:r>
            <a:r>
              <a:rPr lang="en-US" dirty="0"/>
              <a:t> </a:t>
            </a:r>
            <a:r>
              <a:rPr lang="en-US" dirty="0" err="1"/>
              <a:t>různými</a:t>
            </a:r>
            <a:r>
              <a:rPr lang="en-US" dirty="0"/>
              <a:t> a </a:t>
            </a:r>
            <a:r>
              <a:rPr lang="en-US" dirty="0" err="1"/>
              <a:t>sobě</a:t>
            </a:r>
            <a:r>
              <a:rPr lang="en-US" dirty="0"/>
              <a:t> </a:t>
            </a:r>
            <a:r>
              <a:rPr lang="en-US" dirty="0" err="1"/>
              <a:t>odporujícími</a:t>
            </a:r>
            <a:r>
              <a:rPr lang="en-US" dirty="0"/>
              <a:t> </a:t>
            </a:r>
            <a:r>
              <a:rPr lang="en-US" dirty="0" err="1"/>
              <a:t>možnostmi</a:t>
            </a:r>
            <a:r>
              <a:rPr lang="en-US" dirty="0"/>
              <a:t> </a:t>
            </a:r>
            <a:r>
              <a:rPr lang="en-US" dirty="0" err="1"/>
              <a:t>rozhodnutí</a:t>
            </a:r>
            <a:r>
              <a:rPr lang="en-US" dirty="0"/>
              <a:t>, </a:t>
            </a:r>
            <a:r>
              <a:rPr lang="en-US" dirty="0" err="1"/>
              <a:t>právě</a:t>
            </a:r>
            <a:r>
              <a:rPr lang="en-US" dirty="0"/>
              <a:t> </a:t>
            </a:r>
            <a:r>
              <a:rPr lang="en-US" dirty="0" err="1"/>
              <a:t>tím</a:t>
            </a:r>
            <a:r>
              <a:rPr lang="en-US" dirty="0"/>
              <a:t> </a:t>
            </a:r>
            <a:r>
              <a:rPr lang="en-US" dirty="0" err="1"/>
              <a:t>dokazuje</a:t>
            </a:r>
            <a:r>
              <a:rPr lang="en-US" dirty="0"/>
              <a:t> </a:t>
            </a:r>
            <a:r>
              <a:rPr lang="en-US" dirty="0" err="1"/>
              <a:t>svoji</a:t>
            </a:r>
            <a:r>
              <a:rPr lang="en-US" dirty="0"/>
              <a:t> </a:t>
            </a:r>
            <a:r>
              <a:rPr lang="en-US" dirty="0" err="1"/>
              <a:t>nesvobodu</a:t>
            </a:r>
            <a:r>
              <a:rPr lang="en-US" dirty="0"/>
              <a:t>, </a:t>
            </a:r>
            <a:r>
              <a:rPr lang="en-US" dirty="0" err="1"/>
              <a:t>svoji</a:t>
            </a:r>
            <a:r>
              <a:rPr lang="en-US" dirty="0"/>
              <a:t> </a:t>
            </a:r>
            <a:r>
              <a:rPr lang="en-US" dirty="0" err="1"/>
              <a:t>ovládanost</a:t>
            </a:r>
            <a:r>
              <a:rPr lang="en-US" dirty="0"/>
              <a:t> </a:t>
            </a:r>
            <a:r>
              <a:rPr lang="en-US" dirty="0" err="1"/>
              <a:t>předmětem</a:t>
            </a:r>
            <a:r>
              <a:rPr lang="en-US" dirty="0"/>
              <a:t>, </a:t>
            </a:r>
            <a:r>
              <a:rPr lang="en-US" dirty="0" err="1"/>
              <a:t>jejž</a:t>
            </a:r>
            <a:r>
              <a:rPr lang="en-US" dirty="0"/>
              <a:t> by </a:t>
            </a:r>
            <a:r>
              <a:rPr lang="en-US" dirty="0" err="1"/>
              <a:t>právě</a:t>
            </a:r>
            <a:r>
              <a:rPr lang="en-US" dirty="0"/>
              <a:t> </a:t>
            </a:r>
            <a:r>
              <a:rPr lang="en-US" dirty="0" err="1"/>
              <a:t>sama</a:t>
            </a:r>
            <a:r>
              <a:rPr lang="en-US" dirty="0"/>
              <a:t> </a:t>
            </a:r>
            <a:r>
              <a:rPr lang="en-US" dirty="0" err="1"/>
              <a:t>měla</a:t>
            </a:r>
            <a:r>
              <a:rPr lang="en-US" dirty="0"/>
              <a:t> </a:t>
            </a:r>
            <a:r>
              <a:rPr lang="en-US" dirty="0" err="1"/>
              <a:t>ovládat</a:t>
            </a:r>
            <a:r>
              <a:rPr lang="en-US" dirty="0"/>
              <a:t>.</a:t>
            </a:r>
          </a:p>
        </p:txBody>
      </p:sp>
      <p:pic>
        <p:nvPicPr>
          <p:cNvPr id="5" name="Grafický objekt 4" descr="Slepý obrys">
            <a:extLst>
              <a:ext uri="{FF2B5EF4-FFF2-40B4-BE49-F238E27FC236}">
                <a16:creationId xmlns:a16="http://schemas.microsoft.com/office/drawing/2014/main" id="{F841F40F-9E01-4473-907A-B85C805C77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638" y="2585291"/>
            <a:ext cx="707923" cy="707923"/>
          </a:xfrm>
          <a:prstGeom prst="rect">
            <a:avLst/>
          </a:prstGeom>
        </p:spPr>
      </p:pic>
      <p:pic>
        <p:nvPicPr>
          <p:cNvPr id="7" name="Grafický objekt 6" descr="Brailleovo písmo obrys">
            <a:extLst>
              <a:ext uri="{FF2B5EF4-FFF2-40B4-BE49-F238E27FC236}">
                <a16:creationId xmlns:a16="http://schemas.microsoft.com/office/drawing/2014/main" id="{28A8CD36-89C8-4EE2-AECF-D0F98D656D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638" y="4970206"/>
            <a:ext cx="914400" cy="914400"/>
          </a:xfrm>
          <a:prstGeom prst="rect">
            <a:avLst/>
          </a:prstGeom>
        </p:spPr>
      </p:pic>
    </p:spTree>
    <p:extLst>
      <p:ext uri="{BB962C8B-B14F-4D97-AF65-F5344CB8AC3E}">
        <p14:creationId xmlns:p14="http://schemas.microsoft.com/office/powerpoint/2010/main" val="108123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652E90D0-945D-4B2B-9B6C-67668AB08740}"/>
              </a:ext>
            </a:extLst>
          </p:cNvPr>
          <p:cNvPicPr>
            <a:picLocks noChangeAspect="1"/>
          </p:cNvPicPr>
          <p:nvPr/>
        </p:nvPicPr>
        <p:blipFill>
          <a:blip r:embed="rId2"/>
          <a:stretch>
            <a:fillRect/>
          </a:stretch>
        </p:blipFill>
        <p:spPr>
          <a:xfrm>
            <a:off x="3963447" y="1123527"/>
            <a:ext cx="4265101" cy="4604800"/>
          </a:xfrm>
          <a:prstGeom prst="rect">
            <a:avLst/>
          </a:prstGeom>
        </p:spPr>
      </p:pic>
    </p:spTree>
    <p:extLst>
      <p:ext uri="{BB962C8B-B14F-4D97-AF65-F5344CB8AC3E}">
        <p14:creationId xmlns:p14="http://schemas.microsoft.com/office/powerpoint/2010/main" val="174436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DEF24268-2F78-4D02-A515-4C84CEAC889E}"/>
              </a:ext>
            </a:extLst>
          </p:cNvPr>
          <p:cNvSpPr txBox="1"/>
          <p:nvPr/>
        </p:nvSpPr>
        <p:spPr>
          <a:xfrm>
            <a:off x="805011" y="774290"/>
            <a:ext cx="10514376" cy="5397910"/>
          </a:xfrm>
          <a:prstGeom prst="rect">
            <a:avLst/>
          </a:prstGeom>
        </p:spPr>
        <p:txBody>
          <a:bodyPr vert="horz" lIns="91440" tIns="45720" rIns="91440" bIns="45720" rtlCol="0" anchor="t">
            <a:noAutofit/>
          </a:bodyPr>
          <a:lstStyle/>
          <a:p>
            <a:r>
              <a:rPr lang="cs-CZ" sz="2000" dirty="0"/>
              <a:t>Vůbec nevěřím na svobodu člověka ve filosofickém smyslu. Každý jedná nejen pod vnějším tlakem, ale i podle jakéhosi vnitřního nezbytí.  Od mládí byl pro mne vždy čímsi konkrétním Schopenhauerův výrok: „Člověk může dělat to, co chce, ale nemůže chtít, aby chtěl“, kdykoli vidím, jak je život tvrdý, a kdykoliv to sám zakouším, je pro mě tento výrok útěchou a nevyčerpatelným pramenem snášenlivosti. Vždycky, když si tohle člověk uvědomí, až blaživě to v něm mírní pocit zodpovědnosti, který jinak může působit až ochromivě, a přispívá k tomu, že ani sebe, ani ostatní nebereme zas tak úplně vážně; vytváříme si pak v sobě takový postoj k životu, jaký dává prostor i humoru.</a:t>
            </a:r>
          </a:p>
          <a:p>
            <a:r>
              <a:rPr lang="cs-CZ" sz="2000" dirty="0"/>
              <a:t>Přesvědčení, že přírodní jevy se nutně řídí zákonem příčinnosti, je konec konců založeno jen na skromných úspěších, kterých jsme dosáhli při pokusech lidského rozumu stanovit souvislost mezi přírodními jevy. Toto přesvědčení tedy není absolutní. Ani dnes mnozí nejsou ochotni smířit se s postulátem o nemožnosti narušit přírodní zákony, ať už jsou jakékoliv. Není pro nás lehké považovat projevy naší vůle za určené přesným řetězem událostí a zbavit se víry, že naše činy nejsou ničím předurčeny. </a:t>
            </a:r>
          </a:p>
          <a:p>
            <a:r>
              <a:rPr lang="cs-CZ" sz="2000" dirty="0"/>
              <a:t>Pro hrdého člověka je přiznání: „Můžeme sice jednat, jak chceme, ale jsme nuceni chtít, co provedeme“ hořkou pilulkou. Ale kdo by popíral, že v posledních stoletích ji lidé nejen pohltili, ale plně ji přijali? Přes naše přesvědčení, že praktický život je bez iluze svobody téměř nemožný, učení o nutném uplatnění příčinnosti není ze strany filosofické psychologie nijak vážně ohrožováno.</a:t>
            </a:r>
          </a:p>
        </p:txBody>
      </p:sp>
    </p:spTree>
    <p:extLst>
      <p:ext uri="{BB962C8B-B14F-4D97-AF65-F5344CB8AC3E}">
        <p14:creationId xmlns:p14="http://schemas.microsoft.com/office/powerpoint/2010/main" val="85499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81791508-CEB6-4D84-8047-A9DD84FC3615}"/>
              </a:ext>
            </a:extLst>
          </p:cNvPr>
          <p:cNvPicPr>
            <a:picLocks noChangeAspect="1"/>
          </p:cNvPicPr>
          <p:nvPr/>
        </p:nvPicPr>
        <p:blipFill>
          <a:blip r:embed="rId2"/>
          <a:stretch>
            <a:fillRect/>
          </a:stretch>
        </p:blipFill>
        <p:spPr>
          <a:xfrm>
            <a:off x="2747052" y="1123527"/>
            <a:ext cx="6697890" cy="4604800"/>
          </a:xfrm>
          <a:prstGeom prst="rect">
            <a:avLst/>
          </a:prstGeom>
        </p:spPr>
      </p:pic>
    </p:spTree>
    <p:extLst>
      <p:ext uri="{BB962C8B-B14F-4D97-AF65-F5344CB8AC3E}">
        <p14:creationId xmlns:p14="http://schemas.microsoft.com/office/powerpoint/2010/main" val="425233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46681D4B-F56B-40B6-87E8-CE41B61BFE67}"/>
              </a:ext>
            </a:extLst>
          </p:cNvPr>
          <p:cNvSpPr txBox="1"/>
          <p:nvPr/>
        </p:nvSpPr>
        <p:spPr>
          <a:xfrm>
            <a:off x="853442" y="685800"/>
            <a:ext cx="10263890" cy="5594462"/>
          </a:xfrm>
          <a:prstGeom prst="rect">
            <a:avLst/>
          </a:prstGeom>
        </p:spPr>
        <p:txBody>
          <a:bodyPr vert="horz" lIns="91440" tIns="45720" rIns="91440" bIns="45720" rtlCol="0" anchor="t">
            <a:noAutofit/>
          </a:bodyPr>
          <a:lstStyle/>
          <a:p>
            <a:pPr>
              <a:spcAft>
                <a:spcPts val="600"/>
              </a:spcAft>
            </a:pPr>
            <a:r>
              <a:rPr lang="en-US" dirty="0"/>
              <a:t>„Svoboda je </a:t>
            </a:r>
            <a:r>
              <a:rPr lang="en-US" dirty="0" err="1"/>
              <a:t>pochopená</a:t>
            </a:r>
            <a:r>
              <a:rPr lang="en-US" dirty="0"/>
              <a:t> </a:t>
            </a:r>
            <a:r>
              <a:rPr lang="en-US" dirty="0" err="1"/>
              <a:t>nutnost</a:t>
            </a:r>
            <a:r>
              <a:rPr lang="en-US" dirty="0"/>
              <a:t>“ je – </a:t>
            </a:r>
            <a:r>
              <a:rPr lang="en-US" dirty="0" err="1"/>
              <a:t>pokud</a:t>
            </a:r>
            <a:r>
              <a:rPr lang="en-US" dirty="0"/>
              <a:t> je </a:t>
            </a:r>
            <a:r>
              <a:rPr lang="en-US" dirty="0" err="1"/>
              <a:t>jen</a:t>
            </a:r>
            <a:r>
              <a:rPr lang="en-US" dirty="0"/>
              <a:t> </a:t>
            </a:r>
            <a:r>
              <a:rPr lang="en-US" dirty="0" err="1"/>
              <a:t>takto</a:t>
            </a:r>
            <a:r>
              <a:rPr lang="en-US" dirty="0"/>
              <a:t> </a:t>
            </a:r>
            <a:r>
              <a:rPr lang="en-US" dirty="0" err="1"/>
              <a:t>řečeno</a:t>
            </a:r>
            <a:r>
              <a:rPr lang="en-US" dirty="0"/>
              <a:t> a </a:t>
            </a:r>
            <a:r>
              <a:rPr lang="en-US" dirty="0" err="1"/>
              <a:t>libovolně</a:t>
            </a:r>
            <a:r>
              <a:rPr lang="en-US" dirty="0"/>
              <a:t> </a:t>
            </a:r>
            <a:r>
              <a:rPr lang="en-US" dirty="0" err="1"/>
              <a:t>aplikováno</a:t>
            </a:r>
            <a:r>
              <a:rPr lang="en-US" dirty="0"/>
              <a:t> – </a:t>
            </a:r>
            <a:r>
              <a:rPr lang="en-US" dirty="0" err="1"/>
              <a:t>nejenom</a:t>
            </a:r>
            <a:r>
              <a:rPr lang="en-US" dirty="0"/>
              <a:t> </a:t>
            </a:r>
            <a:r>
              <a:rPr lang="en-US" dirty="0" err="1"/>
              <a:t>totéž</a:t>
            </a:r>
            <a:r>
              <a:rPr lang="en-US" dirty="0"/>
              <a:t>, co </a:t>
            </a:r>
            <a:r>
              <a:rPr lang="en-US" dirty="0" err="1"/>
              <a:t>moudré</a:t>
            </a:r>
            <a:r>
              <a:rPr lang="en-US" dirty="0"/>
              <a:t> </a:t>
            </a:r>
            <a:r>
              <a:rPr lang="en-US" dirty="0" err="1"/>
              <a:t>lidové</a:t>
            </a:r>
            <a:r>
              <a:rPr lang="en-US" dirty="0"/>
              <a:t> </a:t>
            </a:r>
            <a:r>
              <a:rPr lang="en-US" dirty="0" err="1"/>
              <a:t>rčení</a:t>
            </a:r>
            <a:r>
              <a:rPr lang="en-US" dirty="0"/>
              <a:t> „z </a:t>
            </a:r>
            <a:r>
              <a:rPr lang="en-US" dirty="0" err="1"/>
              <a:t>nouze</a:t>
            </a:r>
            <a:r>
              <a:rPr lang="en-US" dirty="0"/>
              <a:t> </a:t>
            </a:r>
            <a:r>
              <a:rPr lang="en-US" dirty="0" err="1"/>
              <a:t>ctnost</a:t>
            </a:r>
            <a:r>
              <a:rPr lang="en-US" dirty="0"/>
              <a:t>“, je </a:t>
            </a:r>
            <a:r>
              <a:rPr lang="en-US" dirty="0" err="1"/>
              <a:t>pragmatickou</a:t>
            </a:r>
            <a:r>
              <a:rPr lang="en-US" dirty="0"/>
              <a:t> </a:t>
            </a:r>
            <a:r>
              <a:rPr lang="en-US" dirty="0" err="1"/>
              <a:t>formou</a:t>
            </a:r>
            <a:r>
              <a:rPr lang="en-US" dirty="0"/>
              <a:t> </a:t>
            </a:r>
            <a:r>
              <a:rPr lang="en-US" dirty="0" err="1"/>
              <a:t>kapitulantství</a:t>
            </a:r>
            <a:r>
              <a:rPr lang="en-US" dirty="0"/>
              <a:t>. </a:t>
            </a:r>
            <a:r>
              <a:rPr lang="cs-CZ" dirty="0"/>
              <a:t>   </a:t>
            </a:r>
            <a:r>
              <a:rPr lang="en-US" dirty="0" err="1"/>
              <a:t>Pragmatickou</a:t>
            </a:r>
            <a:r>
              <a:rPr lang="en-US" dirty="0"/>
              <a:t>, </a:t>
            </a:r>
            <a:r>
              <a:rPr lang="en-US" dirty="0" err="1"/>
              <a:t>tedy</a:t>
            </a:r>
            <a:r>
              <a:rPr lang="en-US" dirty="0"/>
              <a:t> </a:t>
            </a:r>
            <a:r>
              <a:rPr lang="en-US" dirty="0" err="1"/>
              <a:t>velice</a:t>
            </a:r>
            <a:r>
              <a:rPr lang="en-US" dirty="0"/>
              <a:t> </a:t>
            </a:r>
            <a:r>
              <a:rPr lang="en-US" dirty="0" err="1"/>
              <a:t>užitečnou</a:t>
            </a:r>
            <a:r>
              <a:rPr lang="en-US" dirty="0"/>
              <a:t> a </a:t>
            </a:r>
            <a:r>
              <a:rPr lang="en-US" dirty="0" err="1"/>
              <a:t>kvůli</a:t>
            </a:r>
            <a:r>
              <a:rPr lang="en-US" dirty="0"/>
              <a:t> </a:t>
            </a:r>
            <a:r>
              <a:rPr lang="en-US" dirty="0" err="1"/>
              <a:t>užitečnosti</a:t>
            </a:r>
            <a:r>
              <a:rPr lang="en-US" dirty="0"/>
              <a:t> </a:t>
            </a:r>
            <a:r>
              <a:rPr lang="en-US" dirty="0" err="1"/>
              <a:t>ceněnou</a:t>
            </a:r>
            <a:r>
              <a:rPr lang="en-US" dirty="0"/>
              <a:t> a </a:t>
            </a:r>
            <a:r>
              <a:rPr lang="en-US" dirty="0" err="1"/>
              <a:t>jí</a:t>
            </a:r>
            <a:r>
              <a:rPr lang="en-US" dirty="0"/>
              <a:t> </a:t>
            </a:r>
            <a:r>
              <a:rPr lang="en-US" dirty="0" err="1"/>
              <a:t>měřenou</a:t>
            </a:r>
            <a:r>
              <a:rPr lang="en-US" dirty="0"/>
              <a:t>. </a:t>
            </a:r>
            <a:r>
              <a:rPr lang="en-US" dirty="0" err="1"/>
              <a:t>Když</a:t>
            </a:r>
            <a:r>
              <a:rPr lang="en-US" dirty="0"/>
              <a:t> </a:t>
            </a:r>
            <a:r>
              <a:rPr lang="en-US" dirty="0" err="1"/>
              <a:t>pochopím</a:t>
            </a:r>
            <a:r>
              <a:rPr lang="en-US" dirty="0"/>
              <a:t> v X. </a:t>
            </a:r>
            <a:r>
              <a:rPr lang="en-US" dirty="0" err="1"/>
              <a:t>století</a:t>
            </a:r>
            <a:r>
              <a:rPr lang="en-US" dirty="0"/>
              <a:t> n. l. </a:t>
            </a:r>
            <a:r>
              <a:rPr lang="en-US" dirty="0" err="1"/>
              <a:t>nutnost</a:t>
            </a:r>
            <a:r>
              <a:rPr lang="en-US" dirty="0"/>
              <a:t> </a:t>
            </a:r>
            <a:r>
              <a:rPr lang="en-US" dirty="0" err="1"/>
              <a:t>feudalismu</a:t>
            </a:r>
            <a:r>
              <a:rPr lang="en-US" dirty="0"/>
              <a:t>, </a:t>
            </a:r>
            <a:r>
              <a:rPr lang="en-US" dirty="0" err="1"/>
              <a:t>budu</a:t>
            </a:r>
            <a:r>
              <a:rPr lang="en-US" dirty="0"/>
              <a:t> </a:t>
            </a:r>
            <a:r>
              <a:rPr lang="en-US" dirty="0" err="1"/>
              <a:t>svoboden</a:t>
            </a:r>
            <a:r>
              <a:rPr lang="en-US" dirty="0"/>
              <a:t>, </a:t>
            </a:r>
            <a:r>
              <a:rPr lang="en-US" dirty="0" err="1"/>
              <a:t>když</a:t>
            </a:r>
            <a:r>
              <a:rPr lang="en-US" dirty="0"/>
              <a:t> se </a:t>
            </a:r>
            <a:r>
              <a:rPr lang="en-US" dirty="0" err="1"/>
              <a:t>podle</a:t>
            </a:r>
            <a:r>
              <a:rPr lang="en-US" dirty="0"/>
              <a:t> toho </a:t>
            </a:r>
            <a:r>
              <a:rPr lang="en-US" dirty="0" err="1"/>
              <a:t>zařídím</a:t>
            </a:r>
            <a:r>
              <a:rPr lang="en-US" dirty="0"/>
              <a:t>, </a:t>
            </a:r>
            <a:r>
              <a:rPr lang="en-US" dirty="0" err="1"/>
              <a:t>jinak</a:t>
            </a:r>
            <a:r>
              <a:rPr lang="en-US" dirty="0"/>
              <a:t> </a:t>
            </a:r>
            <a:r>
              <a:rPr lang="en-US" dirty="0" err="1"/>
              <a:t>shniji</a:t>
            </a:r>
            <a:r>
              <a:rPr lang="en-US" dirty="0"/>
              <a:t> v </a:t>
            </a:r>
            <a:r>
              <a:rPr lang="en-US" dirty="0" err="1"/>
              <a:t>hladomorně</a:t>
            </a:r>
            <a:r>
              <a:rPr lang="en-US" dirty="0"/>
              <a:t>. </a:t>
            </a:r>
            <a:r>
              <a:rPr lang="cs-CZ" dirty="0"/>
              <a:t>   </a:t>
            </a:r>
            <a:r>
              <a:rPr lang="en-US" dirty="0" err="1"/>
              <a:t>Svoboden</a:t>
            </a:r>
            <a:r>
              <a:rPr lang="en-US" dirty="0"/>
              <a:t> </a:t>
            </a:r>
            <a:r>
              <a:rPr lang="en-US" dirty="0" err="1"/>
              <a:t>pak</a:t>
            </a:r>
            <a:r>
              <a:rPr lang="en-US" dirty="0"/>
              <a:t> </a:t>
            </a:r>
            <a:r>
              <a:rPr lang="en-US" dirty="0" err="1"/>
              <a:t>mohu</a:t>
            </a:r>
            <a:r>
              <a:rPr lang="en-US" dirty="0"/>
              <a:t> </a:t>
            </a:r>
            <a:r>
              <a:rPr lang="en-US" dirty="0" err="1"/>
              <a:t>mnoho</a:t>
            </a:r>
            <a:r>
              <a:rPr lang="en-US" dirty="0"/>
              <a:t> </a:t>
            </a:r>
            <a:r>
              <a:rPr lang="en-US" dirty="0" err="1"/>
              <a:t>vykonat</a:t>
            </a:r>
            <a:r>
              <a:rPr lang="en-US" dirty="0"/>
              <a:t>, v </a:t>
            </a:r>
            <a:r>
              <a:rPr lang="en-US" dirty="0" err="1"/>
              <a:t>hladomorně</a:t>
            </a:r>
            <a:r>
              <a:rPr lang="en-US" dirty="0"/>
              <a:t> </a:t>
            </a:r>
            <a:r>
              <a:rPr lang="en-US" dirty="0" err="1"/>
              <a:t>jen</a:t>
            </a:r>
            <a:r>
              <a:rPr lang="en-US" dirty="0"/>
              <a:t> </a:t>
            </a:r>
            <a:r>
              <a:rPr lang="en-US" dirty="0" err="1"/>
              <a:t>shnít</a:t>
            </a:r>
            <a:r>
              <a:rPr lang="en-US" dirty="0"/>
              <a:t>. […]</a:t>
            </a:r>
          </a:p>
          <a:p>
            <a:pPr>
              <a:spcAft>
                <a:spcPts val="600"/>
              </a:spcAft>
            </a:pPr>
            <a:r>
              <a:rPr lang="en-US" dirty="0" err="1"/>
              <a:t>Není</a:t>
            </a:r>
            <a:r>
              <a:rPr lang="en-US" dirty="0"/>
              <a:t> </a:t>
            </a:r>
            <a:r>
              <a:rPr lang="en-US" dirty="0" err="1"/>
              <a:t>pochyby</a:t>
            </a:r>
            <a:r>
              <a:rPr lang="en-US" dirty="0"/>
              <a:t>, </a:t>
            </a:r>
            <a:r>
              <a:rPr lang="en-US" dirty="0" err="1"/>
              <a:t>že</a:t>
            </a:r>
            <a:r>
              <a:rPr lang="en-US" dirty="0"/>
              <a:t> se </a:t>
            </a:r>
            <a:r>
              <a:rPr lang="en-US" dirty="0" err="1"/>
              <a:t>tu</a:t>
            </a:r>
            <a:r>
              <a:rPr lang="en-US" dirty="0"/>
              <a:t> </a:t>
            </a:r>
            <a:r>
              <a:rPr lang="en-US" dirty="0" err="1"/>
              <a:t>pragmatický</a:t>
            </a:r>
            <a:r>
              <a:rPr lang="en-US" dirty="0"/>
              <a:t> </a:t>
            </a:r>
            <a:r>
              <a:rPr lang="en-US" dirty="0" err="1"/>
              <a:t>efekt</a:t>
            </a:r>
            <a:r>
              <a:rPr lang="en-US" dirty="0"/>
              <a:t> </a:t>
            </a:r>
            <a:r>
              <a:rPr lang="en-US" dirty="0" err="1"/>
              <a:t>vskutku</a:t>
            </a:r>
            <a:r>
              <a:rPr lang="en-US" dirty="0"/>
              <a:t> </a:t>
            </a:r>
            <a:r>
              <a:rPr lang="en-US" dirty="0" err="1"/>
              <a:t>dostavuje</a:t>
            </a:r>
            <a:r>
              <a:rPr lang="en-US" dirty="0"/>
              <a:t>. </a:t>
            </a:r>
            <a:r>
              <a:rPr lang="en-US" dirty="0" err="1"/>
              <a:t>Zůstává</a:t>
            </a:r>
            <a:r>
              <a:rPr lang="en-US" dirty="0"/>
              <a:t> </a:t>
            </a:r>
            <a:r>
              <a:rPr lang="en-US" dirty="0" err="1"/>
              <a:t>jen</a:t>
            </a:r>
            <a:r>
              <a:rPr lang="en-US" dirty="0"/>
              <a:t> </a:t>
            </a:r>
            <a:r>
              <a:rPr lang="en-US" dirty="0" err="1"/>
              <a:t>otázkou</a:t>
            </a:r>
            <a:r>
              <a:rPr lang="en-US" dirty="0"/>
              <a:t>, je-li </a:t>
            </a:r>
            <a:r>
              <a:rPr lang="en-US" dirty="0" err="1"/>
              <a:t>pragmatický</a:t>
            </a:r>
            <a:r>
              <a:rPr lang="en-US" dirty="0"/>
              <a:t> </a:t>
            </a:r>
            <a:r>
              <a:rPr lang="en-US" dirty="0" err="1"/>
              <a:t>efekt</a:t>
            </a:r>
            <a:r>
              <a:rPr lang="en-US" dirty="0"/>
              <a:t> </a:t>
            </a:r>
            <a:r>
              <a:rPr lang="en-US" dirty="0" err="1"/>
              <a:t>vždy</a:t>
            </a:r>
            <a:r>
              <a:rPr lang="en-US" dirty="0"/>
              <a:t> </a:t>
            </a:r>
            <a:r>
              <a:rPr lang="en-US" dirty="0" err="1"/>
              <a:t>tím</a:t>
            </a:r>
            <a:r>
              <a:rPr lang="en-US" dirty="0"/>
              <a:t>, </a:t>
            </a:r>
            <a:r>
              <a:rPr lang="en-US" dirty="0" err="1"/>
              <a:t>oč</a:t>
            </a:r>
            <a:r>
              <a:rPr lang="en-US" dirty="0"/>
              <a:t> je co </a:t>
            </a:r>
            <a:r>
              <a:rPr lang="en-US" dirty="0" err="1"/>
              <a:t>stát</a:t>
            </a:r>
            <a:r>
              <a:rPr lang="en-US" dirty="0"/>
              <a:t>, </a:t>
            </a:r>
            <a:r>
              <a:rPr lang="en-US" dirty="0" err="1"/>
              <a:t>jestli</a:t>
            </a:r>
            <a:r>
              <a:rPr lang="en-US" dirty="0"/>
              <a:t> je v </a:t>
            </a:r>
            <a:r>
              <a:rPr lang="en-US" dirty="0" err="1"/>
              <a:t>podstatě</a:t>
            </a:r>
            <a:r>
              <a:rPr lang="en-US" dirty="0"/>
              <a:t> </a:t>
            </a:r>
            <a:r>
              <a:rPr lang="en-US" dirty="0" err="1"/>
              <a:t>vůbec</a:t>
            </a:r>
            <a:r>
              <a:rPr lang="en-US" dirty="0"/>
              <a:t> </a:t>
            </a:r>
            <a:r>
              <a:rPr lang="en-US" dirty="0" err="1"/>
              <a:t>tím</a:t>
            </a:r>
            <a:r>
              <a:rPr lang="en-US" dirty="0"/>
              <a:t>, co </a:t>
            </a:r>
            <a:r>
              <a:rPr lang="en-US" dirty="0" err="1"/>
              <a:t>lze</a:t>
            </a:r>
            <a:r>
              <a:rPr lang="en-US" dirty="0"/>
              <a:t> </a:t>
            </a:r>
            <a:r>
              <a:rPr lang="en-US" dirty="0" err="1"/>
              <a:t>chápat</a:t>
            </a:r>
            <a:r>
              <a:rPr lang="en-US" dirty="0"/>
              <a:t> </a:t>
            </a:r>
            <a:r>
              <a:rPr lang="en-US" dirty="0" err="1"/>
              <a:t>jako</a:t>
            </a:r>
            <a:r>
              <a:rPr lang="en-US" dirty="0"/>
              <a:t> </a:t>
            </a:r>
            <a:r>
              <a:rPr lang="en-US" dirty="0" err="1"/>
              <a:t>míru</a:t>
            </a:r>
            <a:r>
              <a:rPr lang="en-US" dirty="0"/>
              <a:t> </a:t>
            </a:r>
            <a:r>
              <a:rPr lang="en-US" dirty="0" err="1"/>
              <a:t>svobody</a:t>
            </a:r>
            <a:r>
              <a:rPr lang="en-US" dirty="0"/>
              <a:t>. </a:t>
            </a:r>
            <a:r>
              <a:rPr lang="cs-CZ" dirty="0"/>
              <a:t>  </a:t>
            </a:r>
            <a:r>
              <a:rPr lang="en-US" dirty="0" err="1"/>
              <a:t>Jsem</a:t>
            </a:r>
            <a:r>
              <a:rPr lang="en-US" dirty="0"/>
              <a:t> </a:t>
            </a:r>
            <a:r>
              <a:rPr lang="en-US" dirty="0" err="1"/>
              <a:t>nesvobodný</a:t>
            </a:r>
            <a:r>
              <a:rPr lang="en-US" dirty="0"/>
              <a:t> </a:t>
            </a:r>
            <a:r>
              <a:rPr lang="en-US" dirty="0" err="1"/>
              <a:t>či</a:t>
            </a:r>
            <a:r>
              <a:rPr lang="en-US" dirty="0"/>
              <a:t> </a:t>
            </a:r>
            <a:r>
              <a:rPr lang="en-US" dirty="0" err="1"/>
              <a:t>nutně</a:t>
            </a:r>
            <a:r>
              <a:rPr lang="en-US" dirty="0"/>
              <a:t> </a:t>
            </a:r>
            <a:r>
              <a:rPr lang="en-US" dirty="0" err="1"/>
              <a:t>jen</a:t>
            </a:r>
            <a:r>
              <a:rPr lang="en-US" dirty="0"/>
              <a:t> „</a:t>
            </a:r>
            <a:r>
              <a:rPr lang="en-US" dirty="0" err="1"/>
              <a:t>falešně</a:t>
            </a:r>
            <a:r>
              <a:rPr lang="en-US" dirty="0"/>
              <a:t> </a:t>
            </a:r>
            <a:r>
              <a:rPr lang="en-US" dirty="0" err="1"/>
              <a:t>svobodný</a:t>
            </a:r>
            <a:r>
              <a:rPr lang="en-US" dirty="0"/>
              <a:t>“, </a:t>
            </a:r>
            <a:r>
              <a:rPr lang="en-US" dirty="0" err="1"/>
              <a:t>jestliže</a:t>
            </a:r>
            <a:r>
              <a:rPr lang="en-US" dirty="0"/>
              <a:t> </a:t>
            </a:r>
            <a:r>
              <a:rPr lang="en-US" dirty="0" err="1"/>
              <a:t>odmítnu</a:t>
            </a:r>
            <a:r>
              <a:rPr lang="en-US" dirty="0"/>
              <a:t> </a:t>
            </a:r>
            <a:r>
              <a:rPr lang="en-US" dirty="0" err="1"/>
              <a:t>pragmatický</a:t>
            </a:r>
            <a:r>
              <a:rPr lang="en-US" dirty="0"/>
              <a:t> </a:t>
            </a:r>
            <a:r>
              <a:rPr lang="en-US" dirty="0" err="1"/>
              <a:t>efekt</a:t>
            </a:r>
            <a:r>
              <a:rPr lang="en-US" dirty="0"/>
              <a:t>, </a:t>
            </a:r>
            <a:r>
              <a:rPr lang="en-US" dirty="0" err="1"/>
              <a:t>nestojím</a:t>
            </a:r>
            <a:r>
              <a:rPr lang="en-US" dirty="0"/>
              <a:t> o </a:t>
            </a:r>
            <a:r>
              <a:rPr lang="en-US" dirty="0" err="1"/>
              <a:t>něj</a:t>
            </a:r>
            <a:r>
              <a:rPr lang="en-US" dirty="0"/>
              <a:t>? </a:t>
            </a:r>
            <a:r>
              <a:rPr lang="cs-CZ" dirty="0"/>
              <a:t>   </a:t>
            </a:r>
            <a:r>
              <a:rPr lang="en-US" dirty="0" err="1"/>
              <a:t>Jsem</a:t>
            </a:r>
            <a:r>
              <a:rPr lang="en-US" dirty="0"/>
              <a:t> „</a:t>
            </a:r>
            <a:r>
              <a:rPr lang="en-US" dirty="0" err="1"/>
              <a:t>falešně</a:t>
            </a:r>
            <a:r>
              <a:rPr lang="en-US" dirty="0"/>
              <a:t> </a:t>
            </a:r>
            <a:r>
              <a:rPr lang="en-US" dirty="0" err="1"/>
              <a:t>svobodný</a:t>
            </a:r>
            <a:r>
              <a:rPr lang="en-US" dirty="0"/>
              <a:t>“, </a:t>
            </a:r>
            <a:r>
              <a:rPr lang="en-US" dirty="0" err="1"/>
              <a:t>když</a:t>
            </a:r>
            <a:r>
              <a:rPr lang="en-US" dirty="0"/>
              <a:t> </a:t>
            </a:r>
            <a:r>
              <a:rPr lang="en-US" dirty="0" err="1"/>
              <a:t>chci</a:t>
            </a:r>
            <a:r>
              <a:rPr lang="en-US" dirty="0"/>
              <a:t> </a:t>
            </a:r>
            <a:r>
              <a:rPr lang="en-US" dirty="0" err="1"/>
              <a:t>hlavou</a:t>
            </a:r>
            <a:r>
              <a:rPr lang="en-US" dirty="0"/>
              <a:t> </a:t>
            </a:r>
            <a:r>
              <a:rPr lang="en-US" dirty="0" err="1"/>
              <a:t>prorazit</a:t>
            </a:r>
            <a:r>
              <a:rPr lang="en-US" dirty="0"/>
              <a:t> </a:t>
            </a:r>
            <a:r>
              <a:rPr lang="en-US" dirty="0" err="1"/>
              <a:t>zeď</a:t>
            </a:r>
            <a:r>
              <a:rPr lang="en-US" dirty="0"/>
              <a:t>? […]</a:t>
            </a:r>
          </a:p>
          <a:p>
            <a:pPr>
              <a:spcAft>
                <a:spcPts val="600"/>
              </a:spcAft>
            </a:pPr>
            <a:r>
              <a:rPr lang="en-US" dirty="0" err="1"/>
              <a:t>Psí</a:t>
            </a:r>
            <a:r>
              <a:rPr lang="en-US" dirty="0"/>
              <a:t> </a:t>
            </a:r>
            <a:r>
              <a:rPr lang="en-US" dirty="0" err="1"/>
              <a:t>etika</a:t>
            </a:r>
            <a:r>
              <a:rPr lang="en-US" dirty="0"/>
              <a:t> </a:t>
            </a:r>
            <a:r>
              <a:rPr lang="en-US" dirty="0" err="1"/>
              <a:t>pragmaticky</a:t>
            </a:r>
            <a:r>
              <a:rPr lang="en-US" dirty="0"/>
              <a:t> </a:t>
            </a:r>
            <a:r>
              <a:rPr lang="en-US" dirty="0" err="1"/>
              <a:t>pochopené</a:t>
            </a:r>
            <a:r>
              <a:rPr lang="en-US" dirty="0"/>
              <a:t> </a:t>
            </a:r>
            <a:r>
              <a:rPr lang="en-US" dirty="0" err="1"/>
              <a:t>nutnosti</a:t>
            </a:r>
            <a:r>
              <a:rPr lang="en-US" dirty="0"/>
              <a:t> se </a:t>
            </a:r>
            <a:r>
              <a:rPr lang="en-US" dirty="0" err="1"/>
              <a:t>nám</a:t>
            </a:r>
            <a:r>
              <a:rPr lang="en-US" dirty="0"/>
              <a:t> </a:t>
            </a:r>
            <a:r>
              <a:rPr lang="en-US" dirty="0" err="1"/>
              <a:t>však</a:t>
            </a:r>
            <a:r>
              <a:rPr lang="en-US" dirty="0"/>
              <a:t> </a:t>
            </a:r>
            <a:r>
              <a:rPr lang="en-US" dirty="0" err="1"/>
              <a:t>objeví</a:t>
            </a:r>
            <a:r>
              <a:rPr lang="en-US" dirty="0"/>
              <a:t> </a:t>
            </a:r>
            <a:r>
              <a:rPr lang="en-US" dirty="0" err="1"/>
              <a:t>dokonale</a:t>
            </a:r>
            <a:r>
              <a:rPr lang="en-US" dirty="0"/>
              <a:t> </a:t>
            </a:r>
            <a:r>
              <a:rPr lang="en-US" dirty="0" err="1"/>
              <a:t>teprve</a:t>
            </a:r>
            <a:r>
              <a:rPr lang="en-US" dirty="0"/>
              <a:t> v </a:t>
            </a:r>
            <a:r>
              <a:rPr lang="en-US" dirty="0" err="1"/>
              <a:t>konfrontaci</a:t>
            </a:r>
            <a:r>
              <a:rPr lang="en-US" dirty="0"/>
              <a:t> s </a:t>
            </a:r>
            <a:r>
              <a:rPr lang="en-US" dirty="0" err="1"/>
              <a:t>posledními</a:t>
            </a:r>
            <a:r>
              <a:rPr lang="en-US" dirty="0"/>
              <a:t> </a:t>
            </a:r>
            <a:r>
              <a:rPr lang="en-US" dirty="0" err="1"/>
              <a:t>ontologickými</a:t>
            </a:r>
            <a:r>
              <a:rPr lang="en-US" dirty="0"/>
              <a:t> </a:t>
            </a:r>
            <a:r>
              <a:rPr lang="en-US" dirty="0" err="1"/>
              <a:t>kategoriemi</a:t>
            </a:r>
            <a:r>
              <a:rPr lang="en-US" dirty="0"/>
              <a:t>. </a:t>
            </a:r>
            <a:r>
              <a:rPr lang="en-US" dirty="0" err="1"/>
              <a:t>Jestliže</a:t>
            </a:r>
            <a:r>
              <a:rPr lang="en-US" dirty="0"/>
              <a:t> </a:t>
            </a:r>
            <a:r>
              <a:rPr lang="en-US" dirty="0" err="1"/>
              <a:t>jsme</a:t>
            </a:r>
            <a:r>
              <a:rPr lang="en-US" dirty="0"/>
              <a:t> </a:t>
            </a:r>
            <a:r>
              <a:rPr lang="en-US" dirty="0" err="1"/>
              <a:t>zjistili</a:t>
            </a:r>
            <a:r>
              <a:rPr lang="en-US" dirty="0"/>
              <a:t>, </a:t>
            </a:r>
            <a:r>
              <a:rPr lang="en-US" dirty="0" err="1"/>
              <a:t>že</a:t>
            </a:r>
            <a:r>
              <a:rPr lang="en-US" dirty="0"/>
              <a:t> v </a:t>
            </a:r>
            <a:r>
              <a:rPr lang="en-US" dirty="0" err="1"/>
              <a:t>substančním</a:t>
            </a:r>
            <a:r>
              <a:rPr lang="en-US" dirty="0"/>
              <a:t> </a:t>
            </a:r>
            <a:r>
              <a:rPr lang="en-US" dirty="0" err="1"/>
              <a:t>modelu</a:t>
            </a:r>
            <a:r>
              <a:rPr lang="en-US" dirty="0"/>
              <a:t> je </a:t>
            </a:r>
            <a:r>
              <a:rPr lang="en-US" dirty="0" err="1"/>
              <a:t>nutnost</a:t>
            </a:r>
            <a:r>
              <a:rPr lang="en-US" dirty="0"/>
              <a:t> </a:t>
            </a:r>
            <a:r>
              <a:rPr lang="en-US" dirty="0" err="1"/>
              <a:t>bytí</a:t>
            </a:r>
            <a:r>
              <a:rPr lang="en-US" dirty="0"/>
              <a:t> </a:t>
            </a:r>
            <a:r>
              <a:rPr lang="en-US" dirty="0" err="1"/>
              <a:t>nejvyšším</a:t>
            </a:r>
            <a:r>
              <a:rPr lang="en-US" dirty="0"/>
              <a:t> </a:t>
            </a:r>
            <a:r>
              <a:rPr lang="en-US" dirty="0" err="1"/>
              <a:t>určujícím</a:t>
            </a:r>
            <a:r>
              <a:rPr lang="en-US" dirty="0"/>
              <a:t> </a:t>
            </a:r>
            <a:r>
              <a:rPr lang="en-US" dirty="0" err="1"/>
              <a:t>principem</a:t>
            </a:r>
            <a:r>
              <a:rPr lang="en-US" dirty="0"/>
              <a:t>, </a:t>
            </a:r>
            <a:r>
              <a:rPr lang="en-US" dirty="0" err="1"/>
              <a:t>pak</a:t>
            </a:r>
            <a:r>
              <a:rPr lang="en-US" dirty="0"/>
              <a:t> z </a:t>
            </a:r>
            <a:r>
              <a:rPr lang="en-US" dirty="0" err="1"/>
              <a:t>pochopení</a:t>
            </a:r>
            <a:r>
              <a:rPr lang="en-US" dirty="0"/>
              <a:t> </a:t>
            </a:r>
            <a:r>
              <a:rPr lang="en-US" dirty="0" err="1"/>
              <a:t>této</a:t>
            </a:r>
            <a:r>
              <a:rPr lang="en-US" dirty="0"/>
              <a:t> </a:t>
            </a:r>
            <a:r>
              <a:rPr lang="en-US" dirty="0" err="1"/>
              <a:t>nutnosti</a:t>
            </a:r>
            <a:r>
              <a:rPr lang="en-US" dirty="0"/>
              <a:t> by </a:t>
            </a:r>
            <a:r>
              <a:rPr lang="en-US" dirty="0" err="1"/>
              <a:t>nám</a:t>
            </a:r>
            <a:r>
              <a:rPr lang="en-US" dirty="0"/>
              <a:t> </a:t>
            </a:r>
            <a:r>
              <a:rPr lang="en-US" dirty="0" err="1"/>
              <a:t>měla</a:t>
            </a:r>
            <a:r>
              <a:rPr lang="en-US" dirty="0"/>
              <a:t> </a:t>
            </a:r>
            <a:r>
              <a:rPr lang="en-US" dirty="0" err="1"/>
              <a:t>plynout</a:t>
            </a:r>
            <a:r>
              <a:rPr lang="en-US" dirty="0"/>
              <a:t> </a:t>
            </a:r>
            <a:r>
              <a:rPr lang="en-US" dirty="0" err="1"/>
              <a:t>svoboda</a:t>
            </a:r>
            <a:r>
              <a:rPr lang="en-US" dirty="0"/>
              <a:t>? Svoboda </a:t>
            </a:r>
            <a:r>
              <a:rPr lang="en-US" dirty="0" err="1"/>
              <a:t>čeho</a:t>
            </a:r>
            <a:r>
              <a:rPr lang="en-US" dirty="0"/>
              <a:t>? Svoboda k </a:t>
            </a:r>
            <a:r>
              <a:rPr lang="en-US" dirty="0" err="1"/>
              <a:t>čemu</a:t>
            </a:r>
            <a:r>
              <a:rPr lang="en-US" dirty="0"/>
              <a:t>? Svoboda k </a:t>
            </a:r>
            <a:r>
              <a:rPr lang="en-US" dirty="0" err="1"/>
              <a:t>nutnosti</a:t>
            </a:r>
            <a:r>
              <a:rPr lang="en-US" dirty="0"/>
              <a:t> </a:t>
            </a:r>
            <a:r>
              <a:rPr lang="en-US" dirty="0" err="1"/>
              <a:t>být</a:t>
            </a:r>
            <a:r>
              <a:rPr lang="en-US" dirty="0"/>
              <a:t>? Svoboda k </a:t>
            </a:r>
            <a:r>
              <a:rPr lang="en-US" dirty="0" err="1"/>
              <a:t>otroctví</a:t>
            </a:r>
            <a:r>
              <a:rPr lang="en-US" dirty="0"/>
              <a:t>? Svoboda k </a:t>
            </a:r>
            <a:r>
              <a:rPr lang="en-US" dirty="0" err="1"/>
              <a:t>nemožnosti</a:t>
            </a:r>
            <a:r>
              <a:rPr lang="en-US" dirty="0"/>
              <a:t> </a:t>
            </a:r>
            <a:r>
              <a:rPr lang="en-US" dirty="0" err="1"/>
              <a:t>nebýt</a:t>
            </a:r>
            <a:r>
              <a:rPr lang="en-US" dirty="0"/>
              <a:t> </a:t>
            </a:r>
            <a:r>
              <a:rPr lang="en-US" dirty="0" err="1"/>
              <a:t>otrokem</a:t>
            </a:r>
            <a:r>
              <a:rPr lang="en-US" dirty="0"/>
              <a:t>? Svoboda </a:t>
            </a:r>
            <a:r>
              <a:rPr lang="en-US" dirty="0" err="1"/>
              <a:t>nemoci</a:t>
            </a:r>
            <a:r>
              <a:rPr lang="en-US" dirty="0"/>
              <a:t> </a:t>
            </a:r>
            <a:r>
              <a:rPr lang="en-US" dirty="0" err="1"/>
              <a:t>nebýt</a:t>
            </a:r>
            <a:r>
              <a:rPr lang="en-US" dirty="0"/>
              <a:t> </a:t>
            </a:r>
            <a:r>
              <a:rPr lang="en-US" dirty="0" err="1"/>
              <a:t>nesvéprávným</a:t>
            </a:r>
            <a:r>
              <a:rPr lang="en-US" dirty="0"/>
              <a:t> </a:t>
            </a:r>
            <a:r>
              <a:rPr lang="en-US" dirty="0" err="1"/>
              <a:t>pasivním</a:t>
            </a:r>
            <a:r>
              <a:rPr lang="en-US" dirty="0"/>
              <a:t> </a:t>
            </a:r>
            <a:r>
              <a:rPr lang="en-US" dirty="0" err="1"/>
              <a:t>fenoménem</a:t>
            </a:r>
            <a:r>
              <a:rPr lang="en-US" dirty="0"/>
              <a:t>? Svoboda </a:t>
            </a:r>
            <a:r>
              <a:rPr lang="en-US" dirty="0" err="1"/>
              <a:t>nutně</a:t>
            </a:r>
            <a:r>
              <a:rPr lang="en-US" dirty="0"/>
              <a:t> </a:t>
            </a:r>
            <a:r>
              <a:rPr lang="en-US" dirty="0" err="1"/>
              <a:t>naplňovat</a:t>
            </a:r>
            <a:r>
              <a:rPr lang="en-US" dirty="0"/>
              <a:t> </a:t>
            </a:r>
            <a:r>
              <a:rPr lang="en-US" dirty="0" err="1"/>
              <a:t>nutnost</a:t>
            </a:r>
            <a:r>
              <a:rPr lang="en-US" dirty="0"/>
              <a:t>? </a:t>
            </a:r>
            <a:endParaRPr lang="cs-CZ" dirty="0"/>
          </a:p>
          <a:p>
            <a:pPr>
              <a:spcAft>
                <a:spcPts val="600"/>
              </a:spcAft>
            </a:pPr>
            <a:r>
              <a:rPr lang="en-US" dirty="0" err="1"/>
              <a:t>Všechno</a:t>
            </a:r>
            <a:r>
              <a:rPr lang="en-US" dirty="0"/>
              <a:t> to </a:t>
            </a:r>
            <a:r>
              <a:rPr lang="en-US" dirty="0" err="1"/>
              <a:t>může</a:t>
            </a:r>
            <a:r>
              <a:rPr lang="en-US" dirty="0"/>
              <a:t> </a:t>
            </a:r>
            <a:r>
              <a:rPr lang="en-US" dirty="0" err="1"/>
              <a:t>být</a:t>
            </a:r>
            <a:r>
              <a:rPr lang="en-US" dirty="0"/>
              <a:t> </a:t>
            </a:r>
            <a:r>
              <a:rPr lang="en-US" dirty="0" err="1"/>
              <a:t>nutné</a:t>
            </a:r>
            <a:r>
              <a:rPr lang="en-US" dirty="0"/>
              <a:t> a </a:t>
            </a:r>
            <a:r>
              <a:rPr lang="en-US" dirty="0" err="1"/>
              <a:t>nezrušitelné</a:t>
            </a:r>
            <a:r>
              <a:rPr lang="en-US" dirty="0"/>
              <a:t>, a </a:t>
            </a:r>
            <a:r>
              <a:rPr lang="en-US" dirty="0" err="1"/>
              <a:t>možno</a:t>
            </a:r>
            <a:r>
              <a:rPr lang="en-US" dirty="0"/>
              <a:t> to </a:t>
            </a:r>
            <a:r>
              <a:rPr lang="en-US" dirty="0" err="1"/>
              <a:t>velmi</a:t>
            </a:r>
            <a:r>
              <a:rPr lang="en-US" dirty="0"/>
              <a:t> </a:t>
            </a:r>
            <a:r>
              <a:rPr lang="en-US" dirty="0" err="1"/>
              <a:t>dobře</a:t>
            </a:r>
            <a:r>
              <a:rPr lang="en-US" dirty="0"/>
              <a:t> </a:t>
            </a:r>
            <a:r>
              <a:rPr lang="en-US" dirty="0" err="1"/>
              <a:t>pochopit</a:t>
            </a:r>
            <a:r>
              <a:rPr lang="en-US" dirty="0"/>
              <a:t>, ale </a:t>
            </a:r>
            <a:r>
              <a:rPr lang="en-US" dirty="0" err="1"/>
              <a:t>tím</a:t>
            </a:r>
            <a:r>
              <a:rPr lang="en-US" dirty="0"/>
              <a:t> se to </a:t>
            </a:r>
            <a:r>
              <a:rPr lang="en-US" dirty="0" err="1"/>
              <a:t>nestává</a:t>
            </a:r>
            <a:r>
              <a:rPr lang="en-US" dirty="0"/>
              <a:t> </a:t>
            </a:r>
            <a:r>
              <a:rPr lang="en-US" dirty="0" err="1"/>
              <a:t>svobodou</a:t>
            </a:r>
            <a:r>
              <a:rPr lang="en-US" dirty="0"/>
              <a:t>. </a:t>
            </a:r>
            <a:r>
              <a:rPr lang="en-US" dirty="0" err="1"/>
              <a:t>Pochopené</a:t>
            </a:r>
            <a:r>
              <a:rPr lang="en-US" dirty="0"/>
              <a:t> </a:t>
            </a:r>
            <a:r>
              <a:rPr lang="en-US" dirty="0" err="1"/>
              <a:t>otroctví</a:t>
            </a:r>
            <a:r>
              <a:rPr lang="en-US" dirty="0"/>
              <a:t> </a:t>
            </a:r>
            <a:r>
              <a:rPr lang="en-US" dirty="0" err="1"/>
              <a:t>není</a:t>
            </a:r>
            <a:r>
              <a:rPr lang="en-US" dirty="0"/>
              <a:t> </a:t>
            </a:r>
            <a:r>
              <a:rPr lang="en-US" dirty="0" err="1"/>
              <a:t>svobodou</a:t>
            </a:r>
            <a:r>
              <a:rPr lang="en-US" dirty="0"/>
              <a:t>, </a:t>
            </a:r>
            <a:r>
              <a:rPr lang="en-US" dirty="0" err="1"/>
              <a:t>protože</a:t>
            </a:r>
            <a:r>
              <a:rPr lang="en-US" dirty="0"/>
              <a:t> </a:t>
            </a:r>
            <a:r>
              <a:rPr lang="en-US" dirty="0" err="1"/>
              <a:t>neruší</a:t>
            </a:r>
            <a:r>
              <a:rPr lang="en-US" dirty="0"/>
              <a:t> </a:t>
            </a:r>
            <a:r>
              <a:rPr lang="en-US" dirty="0" err="1"/>
              <a:t>otroctví</a:t>
            </a:r>
            <a:r>
              <a:rPr lang="en-US" dirty="0"/>
              <a:t>, a </a:t>
            </a:r>
            <a:r>
              <a:rPr lang="en-US" dirty="0" err="1"/>
              <a:t>svobodné</a:t>
            </a:r>
            <a:r>
              <a:rPr lang="en-US" dirty="0"/>
              <a:t> </a:t>
            </a:r>
            <a:r>
              <a:rPr lang="en-US" dirty="0" err="1"/>
              <a:t>otroctví</a:t>
            </a:r>
            <a:r>
              <a:rPr lang="en-US" dirty="0"/>
              <a:t> je </a:t>
            </a:r>
            <a:r>
              <a:rPr lang="en-US" dirty="0" err="1"/>
              <a:t>logický</a:t>
            </a:r>
            <a:r>
              <a:rPr lang="en-US" dirty="0"/>
              <a:t> </a:t>
            </a:r>
            <a:r>
              <a:rPr lang="en-US" dirty="0" err="1"/>
              <a:t>nonsens</a:t>
            </a:r>
            <a:r>
              <a:rPr lang="en-US" dirty="0"/>
              <a:t>. [..]</a:t>
            </a:r>
            <a:r>
              <a:rPr lang="cs-CZ" dirty="0"/>
              <a:t>  </a:t>
            </a:r>
            <a:r>
              <a:rPr lang="en-US" dirty="0" err="1"/>
              <a:t>Jaká</a:t>
            </a:r>
            <a:r>
              <a:rPr lang="en-US" dirty="0"/>
              <a:t> </a:t>
            </a:r>
            <a:r>
              <a:rPr lang="en-US" dirty="0" err="1"/>
              <a:t>svoboda</a:t>
            </a:r>
            <a:r>
              <a:rPr lang="en-US" dirty="0"/>
              <a:t> </a:t>
            </a:r>
            <a:r>
              <a:rPr lang="en-US" dirty="0" err="1"/>
              <a:t>vůči</a:t>
            </a:r>
            <a:r>
              <a:rPr lang="en-US" dirty="0"/>
              <a:t> </a:t>
            </a:r>
            <a:r>
              <a:rPr lang="en-US" dirty="0" err="1"/>
              <a:t>nezměnitelné</a:t>
            </a:r>
            <a:r>
              <a:rPr lang="en-US" dirty="0"/>
              <a:t> </a:t>
            </a:r>
            <a:r>
              <a:rPr lang="en-US" dirty="0" err="1"/>
              <a:t>nutnosti</a:t>
            </a:r>
            <a:r>
              <a:rPr lang="en-US" dirty="0"/>
              <a:t>? </a:t>
            </a:r>
            <a:r>
              <a:rPr lang="en-US" dirty="0" err="1"/>
              <a:t>Učinit</a:t>
            </a:r>
            <a:r>
              <a:rPr lang="en-US" dirty="0"/>
              <a:t> </a:t>
            </a:r>
            <a:r>
              <a:rPr lang="en-US" dirty="0" err="1"/>
              <a:t>si</a:t>
            </a:r>
            <a:r>
              <a:rPr lang="en-US" dirty="0"/>
              <a:t> </a:t>
            </a:r>
            <a:r>
              <a:rPr lang="en-US" dirty="0" err="1"/>
              <a:t>tuto</a:t>
            </a:r>
            <a:r>
              <a:rPr lang="en-US" dirty="0"/>
              <a:t> </a:t>
            </a:r>
            <a:r>
              <a:rPr lang="en-US" dirty="0" err="1"/>
              <a:t>nutnost</a:t>
            </a:r>
            <a:r>
              <a:rPr lang="en-US" dirty="0"/>
              <a:t> </a:t>
            </a:r>
            <a:r>
              <a:rPr lang="en-US" dirty="0" err="1"/>
              <a:t>pohodlnou</a:t>
            </a:r>
            <a:r>
              <a:rPr lang="en-US" dirty="0"/>
              <a:t> </a:t>
            </a:r>
            <a:r>
              <a:rPr lang="en-US" dirty="0" err="1"/>
              <a:t>není</a:t>
            </a:r>
            <a:r>
              <a:rPr lang="en-US" dirty="0"/>
              <a:t> </a:t>
            </a:r>
            <a:r>
              <a:rPr lang="en-US" dirty="0" err="1"/>
              <a:t>svobodou</a:t>
            </a:r>
            <a:r>
              <a:rPr lang="en-US" dirty="0"/>
              <a:t>, </a:t>
            </a:r>
            <a:r>
              <a:rPr lang="en-US" dirty="0" err="1"/>
              <a:t>nýbrž</a:t>
            </a:r>
            <a:r>
              <a:rPr lang="en-US" dirty="0"/>
              <a:t> v </a:t>
            </a:r>
            <a:r>
              <a:rPr lang="en-US" dirty="0" err="1"/>
              <a:t>nejlepším</a:t>
            </a:r>
            <a:r>
              <a:rPr lang="en-US" dirty="0"/>
              <a:t> </a:t>
            </a:r>
            <a:r>
              <a:rPr lang="en-US" dirty="0" err="1"/>
              <a:t>případě</a:t>
            </a:r>
            <a:r>
              <a:rPr lang="en-US" dirty="0"/>
              <a:t> </a:t>
            </a:r>
            <a:r>
              <a:rPr lang="en-US" dirty="0" err="1"/>
              <a:t>jen</a:t>
            </a:r>
            <a:r>
              <a:rPr lang="en-US" dirty="0"/>
              <a:t> </a:t>
            </a:r>
            <a:r>
              <a:rPr lang="en-US" dirty="0" err="1"/>
              <a:t>maloměšťáckým</a:t>
            </a:r>
            <a:r>
              <a:rPr lang="en-US" dirty="0"/>
              <a:t> </a:t>
            </a:r>
            <a:r>
              <a:rPr lang="en-US" dirty="0" err="1"/>
              <a:t>šosáctvím</a:t>
            </a:r>
            <a:r>
              <a:rPr lang="en-US" dirty="0"/>
              <a:t>, ne-li </a:t>
            </a:r>
            <a:r>
              <a:rPr lang="en-US" dirty="0" err="1"/>
              <a:t>přímo</a:t>
            </a:r>
            <a:r>
              <a:rPr lang="en-US" dirty="0"/>
              <a:t> </a:t>
            </a:r>
            <a:r>
              <a:rPr lang="en-US" dirty="0" err="1"/>
              <a:t>podlostí</a:t>
            </a:r>
            <a:r>
              <a:rPr lang="en-US" dirty="0"/>
              <a:t>. I </a:t>
            </a:r>
            <a:r>
              <a:rPr lang="en-US" dirty="0" err="1"/>
              <a:t>jestliže</a:t>
            </a:r>
            <a:r>
              <a:rPr lang="en-US" dirty="0"/>
              <a:t> </a:t>
            </a:r>
            <a:r>
              <a:rPr lang="en-US" dirty="0" err="1"/>
              <a:t>nemohu</a:t>
            </a:r>
            <a:r>
              <a:rPr lang="en-US" dirty="0"/>
              <a:t> ani </a:t>
            </a:r>
            <a:r>
              <a:rPr lang="en-US" dirty="0" err="1"/>
              <a:t>zbla</a:t>
            </a:r>
            <a:r>
              <a:rPr lang="en-US" dirty="0"/>
              <a:t> </a:t>
            </a:r>
            <a:r>
              <a:rPr lang="en-US" dirty="0" err="1"/>
              <a:t>změnit</a:t>
            </a:r>
            <a:r>
              <a:rPr lang="en-US" dirty="0"/>
              <a:t> </a:t>
            </a:r>
            <a:r>
              <a:rPr lang="en-US" dirty="0" err="1"/>
              <a:t>na</a:t>
            </a:r>
            <a:r>
              <a:rPr lang="en-US" dirty="0"/>
              <a:t> </a:t>
            </a:r>
            <a:r>
              <a:rPr lang="en-US" dirty="0" err="1"/>
              <a:t>nezměnitelné</a:t>
            </a:r>
            <a:r>
              <a:rPr lang="en-US" dirty="0"/>
              <a:t> </a:t>
            </a:r>
            <a:r>
              <a:rPr lang="en-US" dirty="0" err="1"/>
              <a:t>nutnosti</a:t>
            </a:r>
            <a:r>
              <a:rPr lang="en-US" dirty="0"/>
              <a:t>, je </a:t>
            </a:r>
            <a:r>
              <a:rPr lang="en-US" dirty="0" err="1"/>
              <a:t>důstojnější</a:t>
            </a:r>
            <a:r>
              <a:rPr lang="en-US" dirty="0"/>
              <a:t> se </a:t>
            </a:r>
            <a:r>
              <a:rPr lang="en-US" dirty="0" err="1"/>
              <a:t>proti</a:t>
            </a:r>
            <a:r>
              <a:rPr lang="en-US" dirty="0"/>
              <a:t> </a:t>
            </a:r>
            <a:r>
              <a:rPr lang="en-US" dirty="0" err="1"/>
              <a:t>ní</a:t>
            </a:r>
            <a:r>
              <a:rPr lang="en-US" dirty="0"/>
              <a:t> </a:t>
            </a:r>
            <a:r>
              <a:rPr lang="en-US" dirty="0" err="1"/>
              <a:t>bouřit</a:t>
            </a:r>
            <a:r>
              <a:rPr lang="en-US" dirty="0"/>
              <a:t>, </a:t>
            </a:r>
            <a:r>
              <a:rPr lang="en-US" dirty="0" err="1"/>
              <a:t>než</a:t>
            </a:r>
            <a:r>
              <a:rPr lang="en-US" dirty="0"/>
              <a:t> se </a:t>
            </a:r>
            <a:r>
              <a:rPr lang="en-US" dirty="0" err="1"/>
              <a:t>jí</a:t>
            </a:r>
            <a:r>
              <a:rPr lang="en-US" dirty="0"/>
              <a:t> </a:t>
            </a:r>
            <a:r>
              <a:rPr lang="en-US" dirty="0" err="1"/>
              <a:t>kořit</a:t>
            </a:r>
            <a:r>
              <a:rPr lang="en-US" dirty="0"/>
              <a:t>.</a:t>
            </a:r>
          </a:p>
        </p:txBody>
      </p:sp>
    </p:spTree>
    <p:extLst>
      <p:ext uri="{BB962C8B-B14F-4D97-AF65-F5344CB8AC3E}">
        <p14:creationId xmlns:p14="http://schemas.microsoft.com/office/powerpoint/2010/main" val="82134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259BC175-A735-43A3-BF62-4DE8E5A3A656}"/>
              </a:ext>
            </a:extLst>
          </p:cNvPr>
          <p:cNvPicPr>
            <a:picLocks noChangeAspect="1"/>
          </p:cNvPicPr>
          <p:nvPr/>
        </p:nvPicPr>
        <p:blipFill>
          <a:blip r:embed="rId2"/>
          <a:stretch>
            <a:fillRect/>
          </a:stretch>
        </p:blipFill>
        <p:spPr>
          <a:xfrm>
            <a:off x="2806854" y="1123527"/>
            <a:ext cx="6578286" cy="4604800"/>
          </a:xfrm>
          <a:prstGeom prst="rect">
            <a:avLst/>
          </a:prstGeom>
        </p:spPr>
      </p:pic>
    </p:spTree>
    <p:extLst>
      <p:ext uri="{BB962C8B-B14F-4D97-AF65-F5344CB8AC3E}">
        <p14:creationId xmlns:p14="http://schemas.microsoft.com/office/powerpoint/2010/main" val="121148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C2200076-88CD-448D-B546-C21E71FB7C18}"/>
              </a:ext>
            </a:extLst>
          </p:cNvPr>
          <p:cNvSpPr txBox="1"/>
          <p:nvPr/>
        </p:nvSpPr>
        <p:spPr>
          <a:xfrm>
            <a:off x="849814" y="700548"/>
            <a:ext cx="10492372" cy="5486399"/>
          </a:xfrm>
          <a:prstGeom prst="rect">
            <a:avLst/>
          </a:prstGeom>
        </p:spPr>
        <p:txBody>
          <a:bodyPr vert="horz" lIns="91440" tIns="45720" rIns="91440" bIns="45720" rtlCol="0" anchor="t">
            <a:noAutofit/>
          </a:bodyPr>
          <a:lstStyle/>
          <a:p>
            <a:pPr>
              <a:spcAft>
                <a:spcPts val="300"/>
              </a:spcAft>
            </a:pPr>
            <a:r>
              <a:rPr lang="en-US" dirty="0"/>
              <a:t>Z </a:t>
            </a:r>
            <a:r>
              <a:rPr lang="en-US" dirty="0" err="1"/>
              <a:t>výše</a:t>
            </a:r>
            <a:r>
              <a:rPr lang="en-US" dirty="0"/>
              <a:t> </a:t>
            </a:r>
            <a:r>
              <a:rPr lang="en-US" dirty="0" err="1"/>
              <a:t>vysvětlených</a:t>
            </a:r>
            <a:r>
              <a:rPr lang="en-US" dirty="0"/>
              <a:t> </a:t>
            </a:r>
            <a:r>
              <a:rPr lang="en-US" dirty="0" err="1"/>
              <a:t>základů</a:t>
            </a:r>
            <a:r>
              <a:rPr lang="en-US" dirty="0"/>
              <a:t> </a:t>
            </a:r>
            <a:r>
              <a:rPr lang="en-US" dirty="0" err="1"/>
              <a:t>státu</a:t>
            </a:r>
            <a:r>
              <a:rPr lang="en-US" dirty="0"/>
              <a:t> </a:t>
            </a:r>
            <a:r>
              <a:rPr lang="en-US" dirty="0" err="1"/>
              <a:t>jasně</a:t>
            </a:r>
            <a:r>
              <a:rPr lang="en-US" dirty="0"/>
              <a:t> </a:t>
            </a:r>
            <a:r>
              <a:rPr lang="en-US" dirty="0" err="1"/>
              <a:t>vyplývá</a:t>
            </a:r>
            <a:r>
              <a:rPr lang="en-US" dirty="0"/>
              <a:t>, </a:t>
            </a:r>
            <a:r>
              <a:rPr lang="en-US" dirty="0" err="1"/>
              <a:t>že</a:t>
            </a:r>
            <a:r>
              <a:rPr lang="en-US" dirty="0"/>
              <a:t> </a:t>
            </a:r>
            <a:r>
              <a:rPr lang="en-US" dirty="0" err="1"/>
              <a:t>jeho</a:t>
            </a:r>
            <a:r>
              <a:rPr lang="en-US" dirty="0"/>
              <a:t> </a:t>
            </a:r>
            <a:r>
              <a:rPr lang="en-US" dirty="0" err="1"/>
              <a:t>konečný</a:t>
            </a:r>
            <a:r>
              <a:rPr lang="en-US" dirty="0"/>
              <a:t> </a:t>
            </a:r>
            <a:r>
              <a:rPr lang="en-US" dirty="0" err="1"/>
              <a:t>cíl</a:t>
            </a:r>
            <a:r>
              <a:rPr lang="en-US" dirty="0"/>
              <a:t> </a:t>
            </a:r>
            <a:r>
              <a:rPr lang="en-US" dirty="0" err="1"/>
              <a:t>spočívá</a:t>
            </a:r>
            <a:r>
              <a:rPr lang="en-US" dirty="0"/>
              <a:t> ne v tom, aby </a:t>
            </a:r>
            <a:r>
              <a:rPr lang="en-US" dirty="0" err="1"/>
              <a:t>ovládal</a:t>
            </a:r>
            <a:r>
              <a:rPr lang="en-US" dirty="0"/>
              <a:t> a </a:t>
            </a:r>
            <a:r>
              <a:rPr lang="en-US" dirty="0" err="1"/>
              <a:t>držel</a:t>
            </a:r>
            <a:r>
              <a:rPr lang="en-US" dirty="0"/>
              <a:t> </a:t>
            </a:r>
            <a:r>
              <a:rPr lang="en-US" dirty="0" err="1"/>
              <a:t>lidi</a:t>
            </a:r>
            <a:r>
              <a:rPr lang="en-US" dirty="0"/>
              <a:t> </a:t>
            </a:r>
            <a:r>
              <a:rPr lang="en-US" dirty="0" err="1"/>
              <a:t>ve</a:t>
            </a:r>
            <a:r>
              <a:rPr lang="en-US" dirty="0"/>
              <a:t> </a:t>
            </a:r>
            <a:r>
              <a:rPr lang="en-US" dirty="0" err="1"/>
              <a:t>strachu</a:t>
            </a:r>
            <a:r>
              <a:rPr lang="en-US" dirty="0"/>
              <a:t>, </a:t>
            </a:r>
            <a:r>
              <a:rPr lang="en-US" dirty="0" err="1"/>
              <a:t>podřizuje</a:t>
            </a:r>
            <a:r>
              <a:rPr lang="en-US" dirty="0"/>
              <a:t> </a:t>
            </a:r>
            <a:r>
              <a:rPr lang="en-US" dirty="0" err="1"/>
              <a:t>jednoho</a:t>
            </a:r>
            <a:r>
              <a:rPr lang="en-US" dirty="0"/>
              <a:t> </a:t>
            </a:r>
            <a:r>
              <a:rPr lang="en-US" dirty="0" err="1"/>
              <a:t>vládě</a:t>
            </a:r>
            <a:r>
              <a:rPr lang="en-US" dirty="0"/>
              <a:t> </a:t>
            </a:r>
            <a:r>
              <a:rPr lang="en-US" dirty="0" err="1"/>
              <a:t>druhého</a:t>
            </a:r>
            <a:r>
              <a:rPr lang="en-US" dirty="0"/>
              <a:t>, ale </a:t>
            </a:r>
            <a:r>
              <a:rPr lang="en-US" dirty="0" err="1"/>
              <a:t>naopak</a:t>
            </a:r>
            <a:r>
              <a:rPr lang="en-US" dirty="0"/>
              <a:t> v tom, aby </a:t>
            </a:r>
            <a:r>
              <a:rPr lang="en-US" dirty="0" err="1"/>
              <a:t>každého</a:t>
            </a:r>
            <a:r>
              <a:rPr lang="en-US" dirty="0"/>
              <a:t> od </a:t>
            </a:r>
            <a:r>
              <a:rPr lang="en-US" dirty="0" err="1"/>
              <a:t>strachu</a:t>
            </a:r>
            <a:r>
              <a:rPr lang="en-US" dirty="0"/>
              <a:t> </a:t>
            </a:r>
            <a:r>
              <a:rPr lang="en-US" dirty="0" err="1"/>
              <a:t>osvobodil</a:t>
            </a:r>
            <a:r>
              <a:rPr lang="en-US" dirty="0"/>
              <a:t>, aby </a:t>
            </a:r>
            <a:r>
              <a:rPr lang="en-US" dirty="0" err="1"/>
              <a:t>člověk</a:t>
            </a:r>
            <a:r>
              <a:rPr lang="en-US" dirty="0"/>
              <a:t> </a:t>
            </a:r>
            <a:r>
              <a:rPr lang="en-US" dirty="0" err="1"/>
              <a:t>žil</a:t>
            </a:r>
            <a:r>
              <a:rPr lang="en-US" dirty="0"/>
              <a:t> v </a:t>
            </a:r>
            <a:r>
              <a:rPr lang="en-US" dirty="0" err="1"/>
              <a:t>bezpečí</a:t>
            </a:r>
            <a:r>
              <a:rPr lang="en-US" dirty="0"/>
              <a:t>, </a:t>
            </a:r>
            <a:r>
              <a:rPr lang="en-US" dirty="0" err="1"/>
              <a:t>nakolik</a:t>
            </a:r>
            <a:r>
              <a:rPr lang="en-US" dirty="0"/>
              <a:t> je to </a:t>
            </a:r>
            <a:r>
              <a:rPr lang="en-US" dirty="0" err="1"/>
              <a:t>možné</a:t>
            </a:r>
            <a:r>
              <a:rPr lang="en-US" dirty="0"/>
              <a:t>, </a:t>
            </a:r>
            <a:r>
              <a:rPr lang="en-US" dirty="0" err="1"/>
              <a:t>tj</a:t>
            </a:r>
            <a:r>
              <a:rPr lang="en-US" dirty="0"/>
              <a:t>. aby </a:t>
            </a:r>
            <a:r>
              <a:rPr lang="en-US" dirty="0" err="1"/>
              <a:t>nejlepším</a:t>
            </a:r>
            <a:r>
              <a:rPr lang="en-US" dirty="0"/>
              <a:t> </a:t>
            </a:r>
            <a:r>
              <a:rPr lang="en-US" dirty="0" err="1"/>
              <a:t>způsobem</a:t>
            </a:r>
            <a:r>
              <a:rPr lang="en-US" dirty="0"/>
              <a:t> </a:t>
            </a:r>
            <a:r>
              <a:rPr lang="en-US" dirty="0" err="1"/>
              <a:t>užíval</a:t>
            </a:r>
            <a:r>
              <a:rPr lang="en-US" dirty="0"/>
              <a:t> </a:t>
            </a:r>
            <a:r>
              <a:rPr lang="en-US" dirty="0" err="1"/>
              <a:t>svého</a:t>
            </a:r>
            <a:r>
              <a:rPr lang="en-US" dirty="0"/>
              <a:t> </a:t>
            </a:r>
            <a:r>
              <a:rPr lang="en-US" dirty="0" err="1"/>
              <a:t>přirozeného</a:t>
            </a:r>
            <a:r>
              <a:rPr lang="en-US" dirty="0"/>
              <a:t> </a:t>
            </a:r>
            <a:r>
              <a:rPr lang="en-US" dirty="0" err="1"/>
              <a:t>práva</a:t>
            </a:r>
            <a:r>
              <a:rPr lang="en-US" dirty="0"/>
              <a:t> </a:t>
            </a:r>
            <a:r>
              <a:rPr lang="en-US" dirty="0" err="1"/>
              <a:t>na</a:t>
            </a:r>
            <a:r>
              <a:rPr lang="en-US" dirty="0"/>
              <a:t> </a:t>
            </a:r>
            <a:r>
              <a:rPr lang="en-US" dirty="0" err="1"/>
              <a:t>existenci</a:t>
            </a:r>
            <a:r>
              <a:rPr lang="en-US" dirty="0"/>
              <a:t> a </a:t>
            </a:r>
            <a:r>
              <a:rPr lang="en-US" dirty="0" err="1"/>
              <a:t>aktivitu</a:t>
            </a:r>
            <a:r>
              <a:rPr lang="en-US" dirty="0"/>
              <a:t> </a:t>
            </a:r>
            <a:r>
              <a:rPr lang="en-US" dirty="0" err="1"/>
              <a:t>beze</a:t>
            </a:r>
            <a:r>
              <a:rPr lang="en-US" dirty="0"/>
              <a:t> </a:t>
            </a:r>
            <a:r>
              <a:rPr lang="en-US" dirty="0" err="1"/>
              <a:t>škody</a:t>
            </a:r>
            <a:r>
              <a:rPr lang="en-US" dirty="0"/>
              <a:t> </a:t>
            </a:r>
            <a:r>
              <a:rPr lang="en-US" dirty="0" err="1"/>
              <a:t>sobě</a:t>
            </a:r>
            <a:r>
              <a:rPr lang="en-US" dirty="0"/>
              <a:t> </a:t>
            </a:r>
            <a:r>
              <a:rPr lang="en-US" dirty="0" err="1"/>
              <a:t>i</a:t>
            </a:r>
            <a:r>
              <a:rPr lang="en-US" dirty="0"/>
              <a:t> </a:t>
            </a:r>
            <a:r>
              <a:rPr lang="en-US" dirty="0" err="1"/>
              <a:t>jiným</a:t>
            </a:r>
            <a:r>
              <a:rPr lang="en-US" dirty="0"/>
              <a:t>. </a:t>
            </a:r>
            <a:r>
              <a:rPr lang="en-US" dirty="0" err="1"/>
              <a:t>Cíl</a:t>
            </a:r>
            <a:r>
              <a:rPr lang="en-US" dirty="0"/>
              <a:t> </a:t>
            </a:r>
            <a:r>
              <a:rPr lang="en-US" dirty="0" err="1"/>
              <a:t>státu</a:t>
            </a:r>
            <a:r>
              <a:rPr lang="en-US" dirty="0"/>
              <a:t>, </a:t>
            </a:r>
            <a:r>
              <a:rPr lang="en-US" dirty="0" err="1"/>
              <a:t>pravím</a:t>
            </a:r>
            <a:r>
              <a:rPr lang="en-US" dirty="0"/>
              <a:t>, </a:t>
            </a:r>
            <a:r>
              <a:rPr lang="en-US" dirty="0" err="1"/>
              <a:t>není</a:t>
            </a:r>
            <a:r>
              <a:rPr lang="en-US" dirty="0"/>
              <a:t> v tom, aby </a:t>
            </a:r>
            <a:r>
              <a:rPr lang="en-US" dirty="0" err="1"/>
              <a:t>měnil</a:t>
            </a:r>
            <a:r>
              <a:rPr lang="en-US" dirty="0"/>
              <a:t> </a:t>
            </a:r>
            <a:r>
              <a:rPr lang="en-US" dirty="0" err="1"/>
              <a:t>lidi</a:t>
            </a:r>
            <a:r>
              <a:rPr lang="en-US" dirty="0"/>
              <a:t> z </a:t>
            </a:r>
            <a:r>
              <a:rPr lang="en-US" dirty="0" err="1"/>
              <a:t>rozumných</a:t>
            </a:r>
            <a:r>
              <a:rPr lang="en-US" dirty="0"/>
              <a:t> </a:t>
            </a:r>
            <a:r>
              <a:rPr lang="en-US" dirty="0" err="1"/>
              <a:t>bytostí</a:t>
            </a:r>
            <a:r>
              <a:rPr lang="en-US" dirty="0"/>
              <a:t> </a:t>
            </a:r>
            <a:r>
              <a:rPr lang="en-US" dirty="0" err="1"/>
              <a:t>ve</a:t>
            </a:r>
            <a:r>
              <a:rPr lang="en-US" dirty="0"/>
              <a:t> </a:t>
            </a:r>
            <a:r>
              <a:rPr lang="en-US" dirty="0" err="1"/>
              <a:t>zvířata</a:t>
            </a:r>
            <a:r>
              <a:rPr lang="en-US" dirty="0"/>
              <a:t> a </a:t>
            </a:r>
            <a:r>
              <a:rPr lang="en-US" dirty="0" err="1"/>
              <a:t>automaty</a:t>
            </a:r>
            <a:r>
              <a:rPr lang="en-US" dirty="0"/>
              <a:t>, ale </a:t>
            </a:r>
            <a:r>
              <a:rPr lang="en-US" dirty="0" err="1"/>
              <a:t>naopak</a:t>
            </a:r>
            <a:r>
              <a:rPr lang="en-US" dirty="0"/>
              <a:t> v tom, aby </a:t>
            </a:r>
            <a:r>
              <a:rPr lang="en-US" dirty="0" err="1"/>
              <a:t>jejich</a:t>
            </a:r>
            <a:r>
              <a:rPr lang="en-US" dirty="0"/>
              <a:t> </a:t>
            </a:r>
            <a:r>
              <a:rPr lang="en-US" dirty="0" err="1"/>
              <a:t>duše</a:t>
            </a:r>
            <a:r>
              <a:rPr lang="en-US" dirty="0"/>
              <a:t> a </a:t>
            </a:r>
            <a:r>
              <a:rPr lang="en-US" dirty="0" err="1"/>
              <a:t>těla</a:t>
            </a:r>
            <a:r>
              <a:rPr lang="en-US" dirty="0"/>
              <a:t> </a:t>
            </a:r>
            <a:r>
              <a:rPr lang="en-US" dirty="0" err="1"/>
              <a:t>vykonávaly</a:t>
            </a:r>
            <a:r>
              <a:rPr lang="en-US" dirty="0"/>
              <a:t> bez </a:t>
            </a:r>
            <a:r>
              <a:rPr lang="en-US" dirty="0" err="1"/>
              <a:t>nebezpečí</a:t>
            </a:r>
            <a:r>
              <a:rPr lang="en-US" dirty="0"/>
              <a:t> </a:t>
            </a:r>
            <a:r>
              <a:rPr lang="en-US" dirty="0" err="1"/>
              <a:t>své</a:t>
            </a:r>
            <a:r>
              <a:rPr lang="en-US" dirty="0"/>
              <a:t> </a:t>
            </a:r>
            <a:r>
              <a:rPr lang="en-US" dirty="0" err="1"/>
              <a:t>funkce</a:t>
            </a:r>
            <a:r>
              <a:rPr lang="en-US" dirty="0"/>
              <a:t> a </a:t>
            </a:r>
            <a:r>
              <a:rPr lang="en-US" dirty="0" err="1"/>
              <a:t>oni</a:t>
            </a:r>
            <a:r>
              <a:rPr lang="en-US" dirty="0"/>
              <a:t> </a:t>
            </a:r>
            <a:r>
              <a:rPr lang="en-US" dirty="0" err="1"/>
              <a:t>sami</a:t>
            </a:r>
            <a:r>
              <a:rPr lang="en-US" dirty="0"/>
              <a:t> aby </a:t>
            </a:r>
            <a:r>
              <a:rPr lang="en-US" dirty="0" err="1"/>
              <a:t>užívali</a:t>
            </a:r>
            <a:r>
              <a:rPr lang="en-US" dirty="0"/>
              <a:t> </a:t>
            </a:r>
            <a:r>
              <a:rPr lang="en-US" dirty="0" err="1"/>
              <a:t>svobodného</a:t>
            </a:r>
            <a:r>
              <a:rPr lang="en-US" dirty="0"/>
              <a:t> </a:t>
            </a:r>
            <a:r>
              <a:rPr lang="en-US" dirty="0" err="1"/>
              <a:t>rozumu</a:t>
            </a:r>
            <a:r>
              <a:rPr lang="en-US" dirty="0"/>
              <a:t> a </a:t>
            </a:r>
            <a:r>
              <a:rPr lang="en-US" dirty="0" err="1"/>
              <a:t>nesoupeřili</a:t>
            </a:r>
            <a:r>
              <a:rPr lang="en-US" dirty="0"/>
              <a:t> </a:t>
            </a:r>
            <a:r>
              <a:rPr lang="en-US" dirty="0" err="1"/>
              <a:t>jeden</a:t>
            </a:r>
            <a:r>
              <a:rPr lang="en-US" dirty="0"/>
              <a:t> s </a:t>
            </a:r>
            <a:r>
              <a:rPr lang="en-US" dirty="0" err="1"/>
              <a:t>druhým</a:t>
            </a:r>
            <a:r>
              <a:rPr lang="en-US" dirty="0"/>
              <a:t> v </a:t>
            </a:r>
            <a:r>
              <a:rPr lang="en-US" dirty="0" err="1"/>
              <a:t>nenávisti</a:t>
            </a:r>
            <a:r>
              <a:rPr lang="en-US" dirty="0"/>
              <a:t>, </a:t>
            </a:r>
            <a:r>
              <a:rPr lang="en-US" dirty="0" err="1"/>
              <a:t>hněvu</a:t>
            </a:r>
            <a:r>
              <a:rPr lang="en-US" dirty="0"/>
              <a:t> </a:t>
            </a:r>
            <a:r>
              <a:rPr lang="en-US" dirty="0" err="1"/>
              <a:t>či</a:t>
            </a:r>
            <a:r>
              <a:rPr lang="en-US" dirty="0"/>
              <a:t> </a:t>
            </a:r>
            <a:r>
              <a:rPr lang="en-US" dirty="0" err="1"/>
              <a:t>lstivosti</a:t>
            </a:r>
            <a:r>
              <a:rPr lang="en-US" dirty="0"/>
              <a:t> a </a:t>
            </a:r>
            <a:r>
              <a:rPr lang="en-US" dirty="0" err="1"/>
              <a:t>nechovali</a:t>
            </a:r>
            <a:r>
              <a:rPr lang="en-US" dirty="0"/>
              <a:t> se </a:t>
            </a:r>
            <a:r>
              <a:rPr lang="en-US" dirty="0" err="1"/>
              <a:t>jeden</a:t>
            </a:r>
            <a:r>
              <a:rPr lang="en-US" dirty="0"/>
              <a:t> k </a:t>
            </a:r>
            <a:r>
              <a:rPr lang="en-US" dirty="0" err="1"/>
              <a:t>druhému</a:t>
            </a:r>
            <a:r>
              <a:rPr lang="en-US" dirty="0"/>
              <a:t> </a:t>
            </a:r>
            <a:r>
              <a:rPr lang="en-US" dirty="0" err="1"/>
              <a:t>nepřátelsky</a:t>
            </a:r>
            <a:r>
              <a:rPr lang="en-US" dirty="0"/>
              <a:t>. </a:t>
            </a:r>
            <a:r>
              <a:rPr lang="en-US" dirty="0" err="1"/>
              <a:t>Tedy</a:t>
            </a:r>
            <a:r>
              <a:rPr lang="en-US" dirty="0"/>
              <a:t> </a:t>
            </a:r>
            <a:r>
              <a:rPr lang="en-US" dirty="0" err="1"/>
              <a:t>skutečným</a:t>
            </a:r>
            <a:r>
              <a:rPr lang="en-US" dirty="0"/>
              <a:t> </a:t>
            </a:r>
            <a:r>
              <a:rPr lang="en-US" dirty="0" err="1"/>
              <a:t>cílem</a:t>
            </a:r>
            <a:r>
              <a:rPr lang="en-US" dirty="0"/>
              <a:t> </a:t>
            </a:r>
            <a:r>
              <a:rPr lang="en-US" dirty="0" err="1"/>
              <a:t>státu</a:t>
            </a:r>
            <a:r>
              <a:rPr lang="en-US" dirty="0"/>
              <a:t> je </a:t>
            </a:r>
            <a:r>
              <a:rPr lang="en-US" dirty="0" err="1"/>
              <a:t>svoboda</a:t>
            </a:r>
            <a:r>
              <a:rPr lang="en-US" dirty="0"/>
              <a:t>.</a:t>
            </a:r>
            <a:r>
              <a:rPr lang="cs-CZ" dirty="0"/>
              <a:t>  </a:t>
            </a:r>
            <a:r>
              <a:rPr lang="en-US" dirty="0"/>
              <a:t>[…]</a:t>
            </a:r>
          </a:p>
          <a:p>
            <a:pPr>
              <a:spcBef>
                <a:spcPts val="600"/>
              </a:spcBef>
              <a:spcAft>
                <a:spcPts val="300"/>
              </a:spcAft>
            </a:pPr>
            <a:r>
              <a:rPr lang="en-US" dirty="0" err="1"/>
              <a:t>Dejme</a:t>
            </a:r>
            <a:r>
              <a:rPr lang="en-US" dirty="0"/>
              <a:t> </a:t>
            </a:r>
            <a:r>
              <a:rPr lang="en-US" dirty="0" err="1"/>
              <a:t>tomu</a:t>
            </a:r>
            <a:r>
              <a:rPr lang="en-US" dirty="0"/>
              <a:t>, </a:t>
            </a:r>
            <a:r>
              <a:rPr lang="en-US" dirty="0" err="1"/>
              <a:t>že</a:t>
            </a:r>
            <a:r>
              <a:rPr lang="en-US" dirty="0"/>
              <a:t> </a:t>
            </a:r>
            <a:r>
              <a:rPr lang="en-US" dirty="0" err="1"/>
              <a:t>tato</a:t>
            </a:r>
            <a:r>
              <a:rPr lang="en-US" dirty="0"/>
              <a:t> </a:t>
            </a:r>
            <a:r>
              <a:rPr lang="en-US" dirty="0" err="1"/>
              <a:t>svoboda</a:t>
            </a:r>
            <a:r>
              <a:rPr lang="en-US" dirty="0"/>
              <a:t> </a:t>
            </a:r>
            <a:r>
              <a:rPr lang="en-US" dirty="0" err="1"/>
              <a:t>může</a:t>
            </a:r>
            <a:r>
              <a:rPr lang="en-US" dirty="0"/>
              <a:t> </a:t>
            </a:r>
            <a:r>
              <a:rPr lang="en-US" dirty="0" err="1"/>
              <a:t>být</a:t>
            </a:r>
            <a:r>
              <a:rPr lang="en-US" dirty="0"/>
              <a:t> </a:t>
            </a:r>
            <a:r>
              <a:rPr lang="en-US" dirty="0" err="1"/>
              <a:t>potlačena</a:t>
            </a:r>
            <a:r>
              <a:rPr lang="en-US" dirty="0"/>
              <a:t> a </a:t>
            </a:r>
            <a:r>
              <a:rPr lang="en-US" dirty="0" err="1"/>
              <a:t>lidé</a:t>
            </a:r>
            <a:r>
              <a:rPr lang="en-US" dirty="0"/>
              <a:t> </a:t>
            </a:r>
            <a:r>
              <a:rPr lang="en-US" dirty="0" err="1"/>
              <a:t>mohou</a:t>
            </a:r>
            <a:r>
              <a:rPr lang="en-US" dirty="0"/>
              <a:t> </a:t>
            </a:r>
            <a:r>
              <a:rPr lang="en-US" dirty="0" err="1"/>
              <a:t>být</a:t>
            </a:r>
            <a:r>
              <a:rPr lang="en-US" dirty="0"/>
              <a:t> </a:t>
            </a:r>
            <a:r>
              <a:rPr lang="en-US" dirty="0" err="1"/>
              <a:t>zkroceni</a:t>
            </a:r>
            <a:r>
              <a:rPr lang="en-US" dirty="0"/>
              <a:t> </a:t>
            </a:r>
            <a:r>
              <a:rPr lang="en-US" dirty="0" err="1"/>
              <a:t>tak</a:t>
            </a:r>
            <a:r>
              <a:rPr lang="en-US" dirty="0"/>
              <a:t>, </a:t>
            </a:r>
            <a:r>
              <a:rPr lang="en-US" dirty="0" err="1"/>
              <a:t>že</a:t>
            </a:r>
            <a:r>
              <a:rPr lang="en-US" dirty="0"/>
              <a:t> </a:t>
            </a:r>
            <a:r>
              <a:rPr lang="en-US" dirty="0" err="1"/>
              <a:t>nesmějí</a:t>
            </a:r>
            <a:r>
              <a:rPr lang="en-US" dirty="0"/>
              <a:t> ani </a:t>
            </a:r>
            <a:r>
              <a:rPr lang="en-US" dirty="0" err="1"/>
              <a:t>špitnout</a:t>
            </a:r>
            <a:r>
              <a:rPr lang="en-US" dirty="0"/>
              <a:t> </a:t>
            </a:r>
            <a:r>
              <a:rPr lang="en-US" dirty="0" err="1"/>
              <a:t>jinak</a:t>
            </a:r>
            <a:r>
              <a:rPr lang="en-US" dirty="0"/>
              <a:t>, </a:t>
            </a:r>
            <a:r>
              <a:rPr lang="en-US" dirty="0" err="1"/>
              <a:t>než</a:t>
            </a:r>
            <a:r>
              <a:rPr lang="en-US" dirty="0"/>
              <a:t> </a:t>
            </a:r>
            <a:r>
              <a:rPr lang="en-US" dirty="0" err="1"/>
              <a:t>podle</a:t>
            </a:r>
            <a:r>
              <a:rPr lang="en-US" dirty="0"/>
              <a:t> </a:t>
            </a:r>
            <a:r>
              <a:rPr lang="en-US" dirty="0" err="1"/>
              <a:t>předpisu</a:t>
            </a:r>
            <a:r>
              <a:rPr lang="en-US" dirty="0"/>
              <a:t> </a:t>
            </a:r>
            <a:r>
              <a:rPr lang="en-US" dirty="0" err="1"/>
              <a:t>vlády</a:t>
            </a:r>
            <a:r>
              <a:rPr lang="en-US" dirty="0"/>
              <a:t> – a </a:t>
            </a:r>
            <a:r>
              <a:rPr lang="en-US" dirty="0" err="1"/>
              <a:t>přece</a:t>
            </a:r>
            <a:r>
              <a:rPr lang="en-US" dirty="0"/>
              <a:t> se </a:t>
            </a:r>
            <a:r>
              <a:rPr lang="en-US" dirty="0" err="1"/>
              <a:t>rozhodně</a:t>
            </a:r>
            <a:r>
              <a:rPr lang="en-US" dirty="0"/>
              <a:t> </a:t>
            </a:r>
            <a:r>
              <a:rPr lang="en-US" dirty="0" err="1"/>
              <a:t>nikdy</a:t>
            </a:r>
            <a:r>
              <a:rPr lang="en-US" dirty="0"/>
              <a:t> </a:t>
            </a:r>
            <a:r>
              <a:rPr lang="en-US" dirty="0" err="1"/>
              <a:t>nepodaří</a:t>
            </a:r>
            <a:r>
              <a:rPr lang="en-US" dirty="0"/>
              <a:t>, aby </a:t>
            </a:r>
            <a:r>
              <a:rPr lang="en-US" dirty="0" err="1"/>
              <a:t>si</a:t>
            </a:r>
            <a:r>
              <a:rPr lang="en-US" dirty="0"/>
              <a:t> </a:t>
            </a:r>
            <a:r>
              <a:rPr lang="en-US" dirty="0" err="1"/>
              <a:t>lidé</a:t>
            </a:r>
            <a:r>
              <a:rPr lang="en-US" dirty="0"/>
              <a:t>  </a:t>
            </a:r>
            <a:r>
              <a:rPr lang="en-US" dirty="0" err="1"/>
              <a:t>mysleli</a:t>
            </a:r>
            <a:r>
              <a:rPr lang="en-US" dirty="0"/>
              <a:t> </a:t>
            </a:r>
            <a:r>
              <a:rPr lang="en-US" dirty="0" err="1"/>
              <a:t>jen</a:t>
            </a:r>
            <a:r>
              <a:rPr lang="en-US" dirty="0"/>
              <a:t> to, co </a:t>
            </a:r>
            <a:r>
              <a:rPr lang="en-US" dirty="0" err="1"/>
              <a:t>si</a:t>
            </a:r>
            <a:r>
              <a:rPr lang="en-US" dirty="0"/>
              <a:t> </a:t>
            </a:r>
            <a:r>
              <a:rPr lang="en-US" dirty="0" err="1"/>
              <a:t>přeje</a:t>
            </a:r>
            <a:r>
              <a:rPr lang="en-US" dirty="0"/>
              <a:t> </a:t>
            </a:r>
            <a:r>
              <a:rPr lang="en-US" dirty="0" err="1"/>
              <a:t>vláda</a:t>
            </a:r>
            <a:r>
              <a:rPr lang="en-US" dirty="0"/>
              <a:t>; </a:t>
            </a:r>
            <a:r>
              <a:rPr lang="en-US" dirty="0" err="1"/>
              <a:t>pak</a:t>
            </a:r>
            <a:r>
              <a:rPr lang="en-US" dirty="0"/>
              <a:t> by to </a:t>
            </a:r>
            <a:r>
              <a:rPr lang="en-US" dirty="0" err="1"/>
              <a:t>nezbytně</a:t>
            </a:r>
            <a:r>
              <a:rPr lang="en-US" dirty="0"/>
              <a:t> </a:t>
            </a:r>
            <a:r>
              <a:rPr lang="en-US" dirty="0" err="1"/>
              <a:t>dopadlo</a:t>
            </a:r>
            <a:r>
              <a:rPr lang="en-US" dirty="0"/>
              <a:t> </a:t>
            </a:r>
            <a:r>
              <a:rPr lang="en-US" dirty="0" err="1"/>
              <a:t>tak</a:t>
            </a:r>
            <a:r>
              <a:rPr lang="en-US" dirty="0"/>
              <a:t>, </a:t>
            </a:r>
            <a:r>
              <a:rPr lang="en-US" dirty="0" err="1"/>
              <a:t>že</a:t>
            </a:r>
            <a:r>
              <a:rPr lang="en-US" dirty="0"/>
              <a:t> by </a:t>
            </a:r>
            <a:r>
              <a:rPr lang="en-US" dirty="0" err="1"/>
              <a:t>si</a:t>
            </a:r>
            <a:r>
              <a:rPr lang="en-US" dirty="0"/>
              <a:t> </a:t>
            </a:r>
            <a:r>
              <a:rPr lang="en-US" dirty="0" err="1"/>
              <a:t>lidé</a:t>
            </a:r>
            <a:r>
              <a:rPr lang="en-US" dirty="0"/>
              <a:t> </a:t>
            </a:r>
            <a:r>
              <a:rPr lang="en-US" dirty="0" err="1"/>
              <a:t>neustále</a:t>
            </a:r>
            <a:r>
              <a:rPr lang="en-US" dirty="0"/>
              <a:t> </a:t>
            </a:r>
            <a:r>
              <a:rPr lang="en-US" dirty="0" err="1"/>
              <a:t>jedno</a:t>
            </a:r>
            <a:r>
              <a:rPr lang="en-US" dirty="0"/>
              <a:t> </a:t>
            </a:r>
            <a:r>
              <a:rPr lang="en-US" dirty="0" err="1"/>
              <a:t>mysleli</a:t>
            </a:r>
            <a:r>
              <a:rPr lang="en-US" dirty="0"/>
              <a:t> a </a:t>
            </a:r>
            <a:r>
              <a:rPr lang="en-US" dirty="0" err="1"/>
              <a:t>druhé</a:t>
            </a:r>
            <a:r>
              <a:rPr lang="en-US" dirty="0"/>
              <a:t> </a:t>
            </a:r>
            <a:r>
              <a:rPr lang="en-US" dirty="0" err="1"/>
              <a:t>mluvili</a:t>
            </a:r>
            <a:r>
              <a:rPr lang="en-US" dirty="0"/>
              <a:t>, a </a:t>
            </a:r>
            <a:r>
              <a:rPr lang="en-US" dirty="0" err="1"/>
              <a:t>tudíž</a:t>
            </a:r>
            <a:r>
              <a:rPr lang="en-US" dirty="0"/>
              <a:t> </a:t>
            </a:r>
            <a:r>
              <a:rPr lang="en-US" dirty="0" err="1"/>
              <a:t>otevřenost</a:t>
            </a:r>
            <a:r>
              <a:rPr lang="en-US" dirty="0"/>
              <a:t>, v </a:t>
            </a:r>
            <a:r>
              <a:rPr lang="en-US" dirty="0" err="1"/>
              <a:t>nejvyšším</a:t>
            </a:r>
            <a:r>
              <a:rPr lang="en-US" dirty="0"/>
              <a:t> </a:t>
            </a:r>
            <a:r>
              <a:rPr lang="en-US" dirty="0" err="1"/>
              <a:t>stupni</a:t>
            </a:r>
            <a:r>
              <a:rPr lang="en-US" dirty="0"/>
              <a:t> </a:t>
            </a:r>
            <a:r>
              <a:rPr lang="en-US" dirty="0" err="1"/>
              <a:t>potřebná</a:t>
            </a:r>
            <a:r>
              <a:rPr lang="en-US" dirty="0"/>
              <a:t> pro </a:t>
            </a:r>
            <a:r>
              <a:rPr lang="en-US" dirty="0" err="1"/>
              <a:t>stát</a:t>
            </a:r>
            <a:r>
              <a:rPr lang="en-US" dirty="0"/>
              <a:t>, by z </a:t>
            </a:r>
            <a:r>
              <a:rPr lang="en-US" dirty="0" err="1"/>
              <a:t>něho</a:t>
            </a:r>
            <a:r>
              <a:rPr lang="en-US" dirty="0"/>
              <a:t> </a:t>
            </a:r>
            <a:r>
              <a:rPr lang="en-US" dirty="0" err="1"/>
              <a:t>byla</a:t>
            </a:r>
            <a:r>
              <a:rPr lang="en-US" dirty="0"/>
              <a:t> </a:t>
            </a:r>
            <a:r>
              <a:rPr lang="en-US" dirty="0" err="1"/>
              <a:t>vytlačena</a:t>
            </a:r>
            <a:r>
              <a:rPr lang="en-US" dirty="0"/>
              <a:t>, </a:t>
            </a:r>
            <a:r>
              <a:rPr lang="en-US" dirty="0" err="1"/>
              <a:t>mrzká</a:t>
            </a:r>
            <a:r>
              <a:rPr lang="en-US" dirty="0"/>
              <a:t> lest a </a:t>
            </a:r>
            <a:r>
              <a:rPr lang="en-US" dirty="0" err="1"/>
              <a:t>věrolomnost</a:t>
            </a:r>
            <a:r>
              <a:rPr lang="en-US" dirty="0"/>
              <a:t> by </a:t>
            </a:r>
            <a:r>
              <a:rPr lang="en-US" dirty="0" err="1"/>
              <a:t>našly</a:t>
            </a:r>
            <a:r>
              <a:rPr lang="en-US" dirty="0"/>
              <a:t> </a:t>
            </a:r>
            <a:r>
              <a:rPr lang="en-US" dirty="0" err="1"/>
              <a:t>ochranu</a:t>
            </a:r>
            <a:r>
              <a:rPr lang="en-US" dirty="0"/>
              <a:t>; </a:t>
            </a:r>
            <a:r>
              <a:rPr lang="en-US" dirty="0" err="1"/>
              <a:t>odtud</a:t>
            </a:r>
            <a:r>
              <a:rPr lang="en-US" dirty="0"/>
              <a:t> </a:t>
            </a:r>
            <a:r>
              <a:rPr lang="en-US" dirty="0" err="1"/>
              <a:t>podvody</a:t>
            </a:r>
            <a:r>
              <a:rPr lang="en-US" dirty="0"/>
              <a:t> a </a:t>
            </a:r>
            <a:r>
              <a:rPr lang="en-US" dirty="0" err="1"/>
              <a:t>zborcení</a:t>
            </a:r>
            <a:r>
              <a:rPr lang="en-US" dirty="0"/>
              <a:t> </a:t>
            </a:r>
            <a:r>
              <a:rPr lang="en-US" dirty="0" err="1"/>
              <a:t>všech</a:t>
            </a:r>
            <a:r>
              <a:rPr lang="en-US" dirty="0"/>
              <a:t> </a:t>
            </a:r>
            <a:r>
              <a:rPr lang="en-US" dirty="0" err="1"/>
              <a:t>dobrých</a:t>
            </a:r>
            <a:r>
              <a:rPr lang="en-US" dirty="0"/>
              <a:t> </a:t>
            </a:r>
            <a:r>
              <a:rPr lang="en-US" dirty="0" err="1"/>
              <a:t>občanských</a:t>
            </a:r>
            <a:r>
              <a:rPr lang="en-US" dirty="0"/>
              <a:t> </a:t>
            </a:r>
            <a:r>
              <a:rPr lang="en-US" dirty="0" err="1"/>
              <a:t>zvyků</a:t>
            </a:r>
            <a:r>
              <a:rPr lang="en-US" dirty="0"/>
              <a:t>. Ale </a:t>
            </a:r>
            <a:r>
              <a:rPr lang="en-US" dirty="0" err="1"/>
              <a:t>zdaleka</a:t>
            </a:r>
            <a:r>
              <a:rPr lang="en-US" dirty="0"/>
              <a:t> </a:t>
            </a:r>
            <a:r>
              <a:rPr lang="en-US" dirty="0" err="1"/>
              <a:t>není</a:t>
            </a:r>
            <a:r>
              <a:rPr lang="en-US" dirty="0"/>
              <a:t> </a:t>
            </a:r>
            <a:r>
              <a:rPr lang="en-US" dirty="0" err="1"/>
              <a:t>pravda</a:t>
            </a:r>
            <a:r>
              <a:rPr lang="en-US" dirty="0"/>
              <a:t>, </a:t>
            </a:r>
            <a:r>
              <a:rPr lang="en-US" dirty="0" err="1"/>
              <a:t>že</a:t>
            </a:r>
            <a:r>
              <a:rPr lang="en-US" dirty="0"/>
              <a:t> je </a:t>
            </a:r>
            <a:r>
              <a:rPr lang="en-US" dirty="0" err="1"/>
              <a:t>možno</a:t>
            </a:r>
            <a:r>
              <a:rPr lang="en-US" dirty="0"/>
              <a:t> </a:t>
            </a:r>
            <a:r>
              <a:rPr lang="en-US" dirty="0" err="1"/>
              <a:t>dosáhnout</a:t>
            </a:r>
            <a:r>
              <a:rPr lang="en-US" dirty="0"/>
              <a:t> toho, aby </a:t>
            </a:r>
            <a:r>
              <a:rPr lang="en-US" dirty="0" err="1"/>
              <a:t>všichni</a:t>
            </a:r>
            <a:r>
              <a:rPr lang="en-US" dirty="0"/>
              <a:t> </a:t>
            </a:r>
            <a:r>
              <a:rPr lang="en-US" dirty="0" err="1"/>
              <a:t>hovořili</a:t>
            </a:r>
            <a:r>
              <a:rPr lang="en-US" dirty="0"/>
              <a:t>, jak </a:t>
            </a:r>
            <a:r>
              <a:rPr lang="en-US" dirty="0" err="1"/>
              <a:t>jim</a:t>
            </a:r>
            <a:r>
              <a:rPr lang="en-US" dirty="0"/>
              <a:t> </a:t>
            </a:r>
            <a:r>
              <a:rPr lang="en-US" dirty="0" err="1"/>
              <a:t>předepsáno</a:t>
            </a:r>
            <a:r>
              <a:rPr lang="en-US" dirty="0"/>
              <a:t>, </a:t>
            </a:r>
            <a:r>
              <a:rPr lang="en-US" dirty="0" err="1"/>
              <a:t>naopak</a:t>
            </a:r>
            <a:r>
              <a:rPr lang="en-US" dirty="0"/>
              <a:t>, </a:t>
            </a:r>
            <a:r>
              <a:rPr lang="en-US" dirty="0" err="1"/>
              <a:t>čí</a:t>
            </a:r>
            <a:r>
              <a:rPr lang="en-US" dirty="0"/>
              <a:t>, </a:t>
            </a:r>
            <a:r>
              <a:rPr lang="en-US" dirty="0" err="1"/>
              <a:t>více</a:t>
            </a:r>
            <a:r>
              <a:rPr lang="en-US" dirty="0"/>
              <a:t> se </a:t>
            </a:r>
            <a:r>
              <a:rPr lang="en-US" dirty="0" err="1"/>
              <a:t>snaží</a:t>
            </a:r>
            <a:r>
              <a:rPr lang="en-US" dirty="0"/>
              <a:t> </a:t>
            </a:r>
            <a:r>
              <a:rPr lang="en-US" dirty="0" err="1"/>
              <a:t>lidi</a:t>
            </a:r>
            <a:r>
              <a:rPr lang="en-US" dirty="0"/>
              <a:t> </a:t>
            </a:r>
            <a:r>
              <a:rPr lang="en-US" dirty="0" err="1"/>
              <a:t>zbavit</a:t>
            </a:r>
            <a:r>
              <a:rPr lang="en-US" dirty="0"/>
              <a:t> </a:t>
            </a:r>
            <a:r>
              <a:rPr lang="en-US" dirty="0" err="1"/>
              <a:t>svobody</a:t>
            </a:r>
            <a:r>
              <a:rPr lang="en-US" dirty="0"/>
              <a:t> </a:t>
            </a:r>
            <a:r>
              <a:rPr lang="en-US" dirty="0" err="1"/>
              <a:t>slova</a:t>
            </a:r>
            <a:r>
              <a:rPr lang="en-US" dirty="0"/>
              <a:t>, </a:t>
            </a:r>
            <a:r>
              <a:rPr lang="en-US" dirty="0" err="1"/>
              <a:t>tím</a:t>
            </a:r>
            <a:r>
              <a:rPr lang="en-US" dirty="0"/>
              <a:t> </a:t>
            </a:r>
            <a:r>
              <a:rPr lang="en-US" dirty="0" err="1"/>
              <a:t>úporněji</a:t>
            </a:r>
            <a:r>
              <a:rPr lang="en-US" dirty="0"/>
              <a:t> </a:t>
            </a:r>
            <a:r>
              <a:rPr lang="en-US" dirty="0" err="1"/>
              <a:t>oni</a:t>
            </a:r>
            <a:r>
              <a:rPr lang="en-US" dirty="0"/>
              <a:t> </a:t>
            </a:r>
            <a:r>
              <a:rPr lang="en-US" dirty="0" err="1"/>
              <a:t>si</a:t>
            </a:r>
            <a:r>
              <a:rPr lang="en-US" dirty="0"/>
              <a:t> ji </a:t>
            </a:r>
            <a:r>
              <a:rPr lang="en-US" dirty="0" err="1"/>
              <a:t>brání</a:t>
            </a:r>
            <a:r>
              <a:rPr lang="en-US" dirty="0"/>
              <a:t> – </a:t>
            </a:r>
            <a:r>
              <a:rPr lang="en-US" dirty="0" err="1"/>
              <a:t>ovšemže</a:t>
            </a:r>
            <a:r>
              <a:rPr lang="en-US" dirty="0"/>
              <a:t> </a:t>
            </a:r>
            <a:r>
              <a:rPr lang="en-US" dirty="0" err="1"/>
              <a:t>si</a:t>
            </a:r>
            <a:r>
              <a:rPr lang="en-US" dirty="0"/>
              <a:t> ji </a:t>
            </a:r>
            <a:r>
              <a:rPr lang="en-US" dirty="0" err="1"/>
              <a:t>nebrání</a:t>
            </a:r>
            <a:r>
              <a:rPr lang="en-US" dirty="0"/>
              <a:t> </a:t>
            </a:r>
            <a:r>
              <a:rPr lang="en-US" dirty="0" err="1"/>
              <a:t>hamouni</a:t>
            </a:r>
            <a:r>
              <a:rPr lang="en-US" dirty="0"/>
              <a:t>, </a:t>
            </a:r>
            <a:r>
              <a:rPr lang="en-US" dirty="0" err="1"/>
              <a:t>podvodníci</a:t>
            </a:r>
            <a:r>
              <a:rPr lang="en-US" dirty="0"/>
              <a:t> a </a:t>
            </a:r>
            <a:r>
              <a:rPr lang="en-US" dirty="0" err="1"/>
              <a:t>podobné</a:t>
            </a:r>
            <a:r>
              <a:rPr lang="en-US" dirty="0"/>
              <a:t> </a:t>
            </a:r>
            <a:r>
              <a:rPr lang="en-US" dirty="0" err="1"/>
              <a:t>nemocné</a:t>
            </a:r>
            <a:r>
              <a:rPr lang="en-US" dirty="0"/>
              <a:t> </a:t>
            </a:r>
            <a:r>
              <a:rPr lang="en-US" dirty="0" err="1"/>
              <a:t>duše</a:t>
            </a:r>
            <a:r>
              <a:rPr lang="en-US" dirty="0"/>
              <a:t>, </a:t>
            </a:r>
            <a:r>
              <a:rPr lang="en-US" dirty="0" err="1"/>
              <a:t>jejichž</a:t>
            </a:r>
            <a:r>
              <a:rPr lang="en-US" dirty="0"/>
              <a:t> </a:t>
            </a:r>
            <a:r>
              <a:rPr lang="en-US" dirty="0" err="1"/>
              <a:t>nejvyšší</a:t>
            </a:r>
            <a:r>
              <a:rPr lang="en-US" dirty="0"/>
              <a:t> </a:t>
            </a:r>
            <a:r>
              <a:rPr lang="en-US" dirty="0" err="1"/>
              <a:t>blaho</a:t>
            </a:r>
            <a:r>
              <a:rPr lang="en-US" dirty="0"/>
              <a:t> </a:t>
            </a:r>
            <a:r>
              <a:rPr lang="en-US" dirty="0" err="1"/>
              <a:t>spočívá</a:t>
            </a:r>
            <a:r>
              <a:rPr lang="en-US" dirty="0"/>
              <a:t> v tom, aby se </a:t>
            </a:r>
            <a:r>
              <a:rPr lang="en-US" dirty="0" err="1"/>
              <a:t>kochaly</a:t>
            </a:r>
            <a:r>
              <a:rPr lang="en-US" dirty="0"/>
              <a:t> </a:t>
            </a:r>
            <a:r>
              <a:rPr lang="en-US" dirty="0" err="1"/>
              <a:t>penězi</a:t>
            </a:r>
            <a:r>
              <a:rPr lang="en-US" dirty="0"/>
              <a:t> v </a:t>
            </a:r>
            <a:r>
              <a:rPr lang="en-US" dirty="0" err="1"/>
              <a:t>truhlicích</a:t>
            </a:r>
            <a:r>
              <a:rPr lang="en-US" dirty="0"/>
              <a:t> a </a:t>
            </a:r>
            <a:r>
              <a:rPr lang="en-US" dirty="0" err="1"/>
              <a:t>měly</a:t>
            </a:r>
            <a:r>
              <a:rPr lang="en-US" dirty="0"/>
              <a:t> </a:t>
            </a:r>
            <a:r>
              <a:rPr lang="en-US" dirty="0" err="1"/>
              <a:t>plný</a:t>
            </a:r>
            <a:r>
              <a:rPr lang="en-US" dirty="0"/>
              <a:t> </a:t>
            </a:r>
            <a:r>
              <a:rPr lang="en-US" dirty="0" err="1"/>
              <a:t>žaludek</a:t>
            </a:r>
            <a:r>
              <a:rPr lang="en-US" dirty="0"/>
              <a:t>, ale </a:t>
            </a:r>
            <a:r>
              <a:rPr lang="en-US" dirty="0" err="1"/>
              <a:t>ti</a:t>
            </a:r>
            <a:r>
              <a:rPr lang="en-US" dirty="0"/>
              <a:t>, </a:t>
            </a:r>
            <a:r>
              <a:rPr lang="en-US" dirty="0" err="1"/>
              <a:t>jež</a:t>
            </a:r>
            <a:r>
              <a:rPr lang="en-US" dirty="0"/>
              <a:t> </a:t>
            </a:r>
            <a:r>
              <a:rPr lang="en-US" dirty="0" err="1"/>
              <a:t>dobrá</a:t>
            </a:r>
            <a:r>
              <a:rPr lang="en-US" dirty="0"/>
              <a:t> </a:t>
            </a:r>
            <a:r>
              <a:rPr lang="en-US" dirty="0" err="1"/>
              <a:t>výchova</a:t>
            </a:r>
            <a:r>
              <a:rPr lang="en-US" dirty="0"/>
              <a:t>, </a:t>
            </a:r>
            <a:r>
              <a:rPr lang="en-US" dirty="0" err="1"/>
              <a:t>čistota</a:t>
            </a:r>
            <a:r>
              <a:rPr lang="en-US" dirty="0"/>
              <a:t> </a:t>
            </a:r>
            <a:r>
              <a:rPr lang="en-US" dirty="0" err="1"/>
              <a:t>mravů</a:t>
            </a:r>
            <a:r>
              <a:rPr lang="en-US" dirty="0"/>
              <a:t> a </a:t>
            </a:r>
            <a:r>
              <a:rPr lang="en-US" dirty="0" err="1"/>
              <a:t>ctnost</a:t>
            </a:r>
            <a:r>
              <a:rPr lang="en-US" dirty="0"/>
              <a:t> </a:t>
            </a:r>
            <a:r>
              <a:rPr lang="en-US" dirty="0" err="1"/>
              <a:t>učinily</a:t>
            </a:r>
            <a:r>
              <a:rPr lang="en-US" dirty="0"/>
              <a:t> </a:t>
            </a:r>
            <a:r>
              <a:rPr lang="en-US" dirty="0" err="1"/>
              <a:t>svobodnějšími</a:t>
            </a:r>
            <a:r>
              <a:rPr lang="en-US" dirty="0"/>
              <a:t>.</a:t>
            </a:r>
            <a:r>
              <a:rPr lang="cs-CZ" dirty="0"/>
              <a:t> </a:t>
            </a:r>
            <a:r>
              <a:rPr lang="en-US" dirty="0"/>
              <a:t>[…]</a:t>
            </a:r>
          </a:p>
          <a:p>
            <a:pPr>
              <a:spcAft>
                <a:spcPts val="300"/>
              </a:spcAft>
            </a:pPr>
            <a:r>
              <a:rPr lang="en-US" dirty="0"/>
              <a:t>Je </a:t>
            </a:r>
            <a:r>
              <a:rPr lang="en-US" dirty="0" err="1"/>
              <a:t>vůbec</a:t>
            </a:r>
            <a:r>
              <a:rPr lang="en-US" dirty="0"/>
              <a:t> </a:t>
            </a:r>
            <a:r>
              <a:rPr lang="en-US" dirty="0" err="1"/>
              <a:t>možno</a:t>
            </a:r>
            <a:r>
              <a:rPr lang="en-US" dirty="0"/>
              <a:t> </a:t>
            </a:r>
            <a:r>
              <a:rPr lang="en-US" dirty="0" err="1"/>
              <a:t>vymyslet</a:t>
            </a:r>
            <a:r>
              <a:rPr lang="en-US" dirty="0"/>
              <a:t> </a:t>
            </a:r>
            <a:r>
              <a:rPr lang="en-US" dirty="0" err="1"/>
              <a:t>větší</a:t>
            </a:r>
            <a:r>
              <a:rPr lang="en-US" dirty="0"/>
              <a:t> </a:t>
            </a:r>
            <a:r>
              <a:rPr lang="en-US" dirty="0" err="1"/>
              <a:t>zlo</a:t>
            </a:r>
            <a:r>
              <a:rPr lang="en-US" dirty="0"/>
              <a:t> pro </a:t>
            </a:r>
            <a:r>
              <a:rPr lang="en-US" dirty="0" err="1"/>
              <a:t>stát</a:t>
            </a:r>
            <a:r>
              <a:rPr lang="en-US" dirty="0"/>
              <a:t> </a:t>
            </a:r>
            <a:r>
              <a:rPr lang="en-US" dirty="0" err="1"/>
              <a:t>než</a:t>
            </a:r>
            <a:r>
              <a:rPr lang="en-US" dirty="0"/>
              <a:t> to, </a:t>
            </a:r>
            <a:r>
              <a:rPr lang="en-US" dirty="0" err="1"/>
              <a:t>že</a:t>
            </a:r>
            <a:r>
              <a:rPr lang="en-US" dirty="0"/>
              <a:t> </a:t>
            </a:r>
            <a:r>
              <a:rPr lang="en-US" dirty="0" err="1"/>
              <a:t>čestné</a:t>
            </a:r>
            <a:r>
              <a:rPr lang="en-US" dirty="0"/>
              <a:t> </a:t>
            </a:r>
            <a:r>
              <a:rPr lang="en-US" dirty="0" err="1"/>
              <a:t>lidi</a:t>
            </a:r>
            <a:r>
              <a:rPr lang="en-US" dirty="0"/>
              <a:t> </a:t>
            </a:r>
            <a:r>
              <a:rPr lang="en-US" dirty="0" err="1"/>
              <a:t>posílá</a:t>
            </a:r>
            <a:r>
              <a:rPr lang="en-US" dirty="0"/>
              <a:t> </a:t>
            </a:r>
            <a:r>
              <a:rPr lang="en-US" dirty="0" err="1"/>
              <a:t>jako</a:t>
            </a:r>
            <a:r>
              <a:rPr lang="en-US" dirty="0"/>
              <a:t> </a:t>
            </a:r>
            <a:r>
              <a:rPr lang="en-US" dirty="0" err="1"/>
              <a:t>zločince</a:t>
            </a:r>
            <a:r>
              <a:rPr lang="en-US" dirty="0"/>
              <a:t> do </a:t>
            </a:r>
            <a:r>
              <a:rPr lang="en-US" dirty="0" err="1"/>
              <a:t>vyhnanství</a:t>
            </a:r>
            <a:r>
              <a:rPr lang="en-US" dirty="0"/>
              <a:t> za to, </a:t>
            </a:r>
            <a:r>
              <a:rPr lang="en-US" dirty="0" err="1"/>
              <a:t>že</a:t>
            </a:r>
            <a:r>
              <a:rPr lang="en-US" dirty="0"/>
              <a:t> </a:t>
            </a:r>
            <a:r>
              <a:rPr lang="en-US" dirty="0" err="1"/>
              <a:t>jinak</a:t>
            </a:r>
            <a:r>
              <a:rPr lang="en-US" dirty="0"/>
              <a:t> </a:t>
            </a:r>
            <a:r>
              <a:rPr lang="en-US" dirty="0" err="1"/>
              <a:t>smýšlejí</a:t>
            </a:r>
            <a:r>
              <a:rPr lang="en-US" dirty="0"/>
              <a:t> a </a:t>
            </a:r>
            <a:r>
              <a:rPr lang="en-US" dirty="0" err="1"/>
              <a:t>nedovedou</a:t>
            </a:r>
            <a:r>
              <a:rPr lang="en-US" dirty="0"/>
              <a:t> se </a:t>
            </a:r>
            <a:r>
              <a:rPr lang="en-US" dirty="0" err="1"/>
              <a:t>přetvařovat</a:t>
            </a:r>
            <a:r>
              <a:rPr lang="en-US" dirty="0"/>
              <a:t>?</a:t>
            </a:r>
          </a:p>
        </p:txBody>
      </p:sp>
    </p:spTree>
    <p:extLst>
      <p:ext uri="{BB962C8B-B14F-4D97-AF65-F5344CB8AC3E}">
        <p14:creationId xmlns:p14="http://schemas.microsoft.com/office/powerpoint/2010/main" val="221527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Obrázek 1">
            <a:extLst>
              <a:ext uri="{FF2B5EF4-FFF2-40B4-BE49-F238E27FC236}">
                <a16:creationId xmlns:a16="http://schemas.microsoft.com/office/drawing/2014/main" id="{F6BE37BA-F83C-4C4C-8811-E9AB11C998B9}"/>
              </a:ext>
            </a:extLst>
          </p:cNvPr>
          <p:cNvPicPr>
            <a:picLocks noChangeAspect="1"/>
          </p:cNvPicPr>
          <p:nvPr/>
        </p:nvPicPr>
        <p:blipFill rotWithShape="1">
          <a:blip r:embed="rId2"/>
          <a:srcRect t="4205" r="1" b="54956"/>
          <a:stretch/>
        </p:blipFill>
        <p:spPr>
          <a:xfrm>
            <a:off x="1137837" y="1003258"/>
            <a:ext cx="9916327" cy="4764396"/>
          </a:xfrm>
          <a:prstGeom prst="rect">
            <a:avLst/>
          </a:prstGeom>
        </p:spPr>
      </p:pic>
    </p:spTree>
    <p:extLst>
      <p:ext uri="{BB962C8B-B14F-4D97-AF65-F5344CB8AC3E}">
        <p14:creationId xmlns:p14="http://schemas.microsoft.com/office/powerpoint/2010/main" val="14206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5005F0F4-DB18-4EF5-8671-295F6A629202}"/>
              </a:ext>
            </a:extLst>
          </p:cNvPr>
          <p:cNvSpPr txBox="1"/>
          <p:nvPr/>
        </p:nvSpPr>
        <p:spPr>
          <a:xfrm>
            <a:off x="1003995" y="856680"/>
            <a:ext cx="10241649" cy="5234404"/>
          </a:xfrm>
          <a:prstGeom prst="rect">
            <a:avLst/>
          </a:prstGeom>
        </p:spPr>
        <p:txBody>
          <a:bodyPr vert="horz" lIns="91440" tIns="45720" rIns="91440" bIns="45720" rtlCol="0" anchor="t">
            <a:noAutofit/>
          </a:bodyPr>
          <a:lstStyle/>
          <a:p>
            <a:pPr>
              <a:spcBef>
                <a:spcPts val="300"/>
              </a:spcBef>
              <a:spcAft>
                <a:spcPts val="600"/>
              </a:spcAft>
            </a:pPr>
            <a:r>
              <a:rPr lang="en-US" dirty="0"/>
              <a:t>Stav, </a:t>
            </a:r>
            <a:r>
              <a:rPr lang="en-US" dirty="0" err="1"/>
              <a:t>trůn</a:t>
            </a:r>
            <a:r>
              <a:rPr lang="en-US" dirty="0"/>
              <a:t>, </a:t>
            </a:r>
            <a:r>
              <a:rPr lang="en-US" dirty="0" err="1"/>
              <a:t>berla</a:t>
            </a:r>
            <a:r>
              <a:rPr lang="en-US" dirty="0"/>
              <a:t>, </a:t>
            </a:r>
            <a:r>
              <a:rPr lang="en-US" dirty="0" err="1"/>
              <a:t>zlato</a:t>
            </a:r>
            <a:r>
              <a:rPr lang="en-US" dirty="0"/>
              <a:t>, </a:t>
            </a:r>
            <a:r>
              <a:rPr lang="en-US" dirty="0" err="1"/>
              <a:t>stříbro</a:t>
            </a:r>
            <a:r>
              <a:rPr lang="en-US" dirty="0"/>
              <a:t>, </a:t>
            </a:r>
            <a:r>
              <a:rPr lang="en-US" dirty="0" err="1"/>
              <a:t>anebo</a:t>
            </a:r>
            <a:r>
              <a:rPr lang="en-US" dirty="0"/>
              <a:t> </a:t>
            </a:r>
            <a:r>
              <a:rPr lang="en-US" dirty="0" err="1"/>
              <a:t>pastýřská</a:t>
            </a:r>
            <a:r>
              <a:rPr lang="en-US" dirty="0"/>
              <a:t> </a:t>
            </a:r>
            <a:r>
              <a:rPr lang="en-US" dirty="0" err="1"/>
              <a:t>hůl</a:t>
            </a:r>
            <a:r>
              <a:rPr lang="en-US" dirty="0"/>
              <a:t>, </a:t>
            </a:r>
            <a:r>
              <a:rPr lang="en-US" dirty="0" err="1"/>
              <a:t>chudoba</a:t>
            </a:r>
            <a:r>
              <a:rPr lang="en-US" dirty="0"/>
              <a:t>, </a:t>
            </a:r>
            <a:r>
              <a:rPr lang="en-US" dirty="0" err="1"/>
              <a:t>nízkost</a:t>
            </a:r>
            <a:r>
              <a:rPr lang="en-US" dirty="0"/>
              <a:t>, chalupa – toto </a:t>
            </a:r>
            <a:r>
              <a:rPr lang="en-US" dirty="0" err="1"/>
              <a:t>všecko</a:t>
            </a:r>
            <a:r>
              <a:rPr lang="en-US" dirty="0"/>
              <a:t> </a:t>
            </a:r>
            <a:r>
              <a:rPr lang="en-US" dirty="0" err="1"/>
              <a:t>právě</a:t>
            </a:r>
            <a:r>
              <a:rPr lang="en-US" dirty="0"/>
              <a:t> </a:t>
            </a:r>
            <a:r>
              <a:rPr lang="en-US" dirty="0" err="1"/>
              <a:t>tak</a:t>
            </a:r>
            <a:r>
              <a:rPr lang="en-US" dirty="0"/>
              <a:t> </a:t>
            </a:r>
            <a:r>
              <a:rPr lang="en-US" dirty="0" err="1"/>
              <a:t>nepřináleží</a:t>
            </a:r>
            <a:r>
              <a:rPr lang="en-US" dirty="0"/>
              <a:t> </a:t>
            </a:r>
            <a:r>
              <a:rPr lang="en-US" dirty="0" err="1"/>
              <a:t>ku</a:t>
            </a:r>
            <a:r>
              <a:rPr lang="en-US" dirty="0"/>
              <a:t> </a:t>
            </a:r>
            <a:r>
              <a:rPr lang="en-US" dirty="0" err="1"/>
              <a:t>podstatě</a:t>
            </a:r>
            <a:r>
              <a:rPr lang="en-US" dirty="0"/>
              <a:t> </a:t>
            </a:r>
            <a:r>
              <a:rPr lang="en-US" dirty="0" err="1"/>
              <a:t>člověka</a:t>
            </a:r>
            <a:r>
              <a:rPr lang="en-US" dirty="0"/>
              <a:t> </a:t>
            </a:r>
            <a:r>
              <a:rPr lang="en-US" dirty="0" err="1"/>
              <a:t>jako</a:t>
            </a:r>
            <a:r>
              <a:rPr lang="en-US" dirty="0"/>
              <a:t> </a:t>
            </a:r>
            <a:r>
              <a:rPr lang="en-US" dirty="0" err="1"/>
              <a:t>pleva</a:t>
            </a:r>
            <a:r>
              <a:rPr lang="en-US" dirty="0"/>
              <a:t> k </a:t>
            </a:r>
            <a:r>
              <a:rPr lang="en-US" dirty="0" err="1"/>
              <a:t>zrnu</a:t>
            </a:r>
            <a:r>
              <a:rPr lang="en-US" dirty="0"/>
              <a:t>, </a:t>
            </a:r>
            <a:r>
              <a:rPr lang="en-US" dirty="0" err="1"/>
              <a:t>jako</a:t>
            </a:r>
            <a:r>
              <a:rPr lang="en-US" dirty="0"/>
              <a:t> </a:t>
            </a:r>
            <a:r>
              <a:rPr lang="en-US" dirty="0" err="1"/>
              <a:t>listí</a:t>
            </a:r>
            <a:r>
              <a:rPr lang="en-US" dirty="0"/>
              <a:t> </a:t>
            </a:r>
            <a:r>
              <a:rPr lang="en-US" dirty="0" err="1"/>
              <a:t>ku</a:t>
            </a:r>
            <a:r>
              <a:rPr lang="en-US" dirty="0"/>
              <a:t> </a:t>
            </a:r>
            <a:r>
              <a:rPr lang="en-US" dirty="0" err="1"/>
              <a:t>stromu</a:t>
            </a:r>
            <a:r>
              <a:rPr lang="en-US" dirty="0"/>
              <a:t>, </a:t>
            </a:r>
            <a:r>
              <a:rPr lang="en-US" dirty="0" err="1"/>
              <a:t>které</a:t>
            </a:r>
            <a:r>
              <a:rPr lang="en-US" dirty="0"/>
              <a:t> </a:t>
            </a:r>
            <a:r>
              <a:rPr lang="en-US" dirty="0" err="1"/>
              <a:t>i</a:t>
            </a:r>
            <a:r>
              <a:rPr lang="en-US" dirty="0"/>
              <a:t> </a:t>
            </a:r>
            <a:r>
              <a:rPr lang="en-US" dirty="0" err="1"/>
              <a:t>vítr</a:t>
            </a:r>
            <a:r>
              <a:rPr lang="en-US" dirty="0"/>
              <a:t> </a:t>
            </a:r>
            <a:r>
              <a:rPr lang="en-US" dirty="0" err="1"/>
              <a:t>rozchvátati</a:t>
            </a:r>
            <a:r>
              <a:rPr lang="en-US" dirty="0"/>
              <a:t> </a:t>
            </a:r>
            <a:r>
              <a:rPr lang="en-US" dirty="0" err="1"/>
              <a:t>může</a:t>
            </a:r>
            <a:r>
              <a:rPr lang="en-US" dirty="0"/>
              <a:t>, a </a:t>
            </a:r>
            <a:r>
              <a:rPr lang="en-US" dirty="0" err="1"/>
              <a:t>přece</a:t>
            </a:r>
            <a:r>
              <a:rPr lang="en-US" dirty="0"/>
              <a:t> </a:t>
            </a:r>
            <a:r>
              <a:rPr lang="en-US" dirty="0" err="1"/>
              <a:t>zrno</a:t>
            </a:r>
            <a:r>
              <a:rPr lang="en-US" dirty="0"/>
              <a:t> </a:t>
            </a:r>
            <a:r>
              <a:rPr lang="en-US" dirty="0" err="1"/>
              <a:t>zrnem</a:t>
            </a:r>
            <a:r>
              <a:rPr lang="en-US" dirty="0"/>
              <a:t>, </a:t>
            </a:r>
            <a:r>
              <a:rPr lang="en-US" dirty="0" err="1"/>
              <a:t>strom</a:t>
            </a:r>
            <a:r>
              <a:rPr lang="en-US" dirty="0"/>
              <a:t> </a:t>
            </a:r>
            <a:r>
              <a:rPr lang="en-US" dirty="0" err="1"/>
              <a:t>stromem</a:t>
            </a:r>
            <a:r>
              <a:rPr lang="en-US" dirty="0"/>
              <a:t>, </a:t>
            </a:r>
            <a:r>
              <a:rPr lang="en-US" dirty="0" err="1"/>
              <a:t>člověk</a:t>
            </a:r>
            <a:r>
              <a:rPr lang="en-US" dirty="0"/>
              <a:t> </a:t>
            </a:r>
            <a:r>
              <a:rPr lang="en-US" dirty="0" err="1"/>
              <a:t>člověkem</a:t>
            </a:r>
            <a:r>
              <a:rPr lang="en-US" dirty="0"/>
              <a:t> </a:t>
            </a:r>
            <a:r>
              <a:rPr lang="en-US" dirty="0" err="1"/>
              <a:t>zůstane</a:t>
            </a:r>
            <a:r>
              <a:rPr lang="en-US" dirty="0"/>
              <a:t>. </a:t>
            </a:r>
          </a:p>
          <a:p>
            <a:pPr>
              <a:spcBef>
                <a:spcPts val="300"/>
              </a:spcBef>
              <a:spcAft>
                <a:spcPts val="600"/>
              </a:spcAft>
            </a:pPr>
            <a:r>
              <a:rPr lang="en-US" dirty="0"/>
              <a:t>To </a:t>
            </a:r>
            <a:r>
              <a:rPr lang="en-US" dirty="0" err="1"/>
              <a:t>všecko</a:t>
            </a:r>
            <a:r>
              <a:rPr lang="en-US" dirty="0"/>
              <a:t> </a:t>
            </a:r>
            <a:r>
              <a:rPr lang="en-US" dirty="0" err="1"/>
              <a:t>můžeš</a:t>
            </a:r>
            <a:r>
              <a:rPr lang="en-US" dirty="0"/>
              <a:t> </a:t>
            </a:r>
            <a:r>
              <a:rPr lang="en-US" dirty="0" err="1"/>
              <a:t>člověkovi</a:t>
            </a:r>
            <a:r>
              <a:rPr lang="en-US" dirty="0"/>
              <a:t> </a:t>
            </a:r>
            <a:r>
              <a:rPr lang="en-US" dirty="0" err="1"/>
              <a:t>odebrati</a:t>
            </a:r>
            <a:r>
              <a:rPr lang="en-US" dirty="0"/>
              <a:t> a </a:t>
            </a:r>
            <a:r>
              <a:rPr lang="en-US" dirty="0" err="1"/>
              <a:t>zničiti</a:t>
            </a:r>
            <a:r>
              <a:rPr lang="en-US" dirty="0"/>
              <a:t> a </a:t>
            </a:r>
            <a:r>
              <a:rPr lang="en-US" dirty="0" err="1"/>
              <a:t>ještě</a:t>
            </a:r>
            <a:r>
              <a:rPr lang="en-US" dirty="0"/>
              <a:t> </a:t>
            </a:r>
            <a:r>
              <a:rPr lang="en-US" dirty="0" err="1"/>
              <a:t>bude</a:t>
            </a:r>
            <a:r>
              <a:rPr lang="en-US" dirty="0"/>
              <a:t> </a:t>
            </a:r>
            <a:r>
              <a:rPr lang="en-US" dirty="0" err="1"/>
              <a:t>podobný</a:t>
            </a:r>
            <a:r>
              <a:rPr lang="en-US" dirty="0"/>
              <a:t> </a:t>
            </a:r>
            <a:r>
              <a:rPr lang="en-US" dirty="0" err="1"/>
              <a:t>Bohu</a:t>
            </a:r>
            <a:r>
              <a:rPr lang="en-US" dirty="0"/>
              <a:t> a </a:t>
            </a:r>
            <a:r>
              <a:rPr lang="en-US" dirty="0" err="1"/>
              <a:t>bratr</a:t>
            </a:r>
            <a:r>
              <a:rPr lang="en-US" dirty="0"/>
              <a:t> </a:t>
            </a:r>
            <a:r>
              <a:rPr lang="en-US" dirty="0" err="1"/>
              <a:t>andělů</a:t>
            </a:r>
            <a:r>
              <a:rPr lang="en-US" dirty="0"/>
              <a:t>. Ale </a:t>
            </a:r>
            <a:r>
              <a:rPr lang="en-US" dirty="0" err="1"/>
              <a:t>vezmi</a:t>
            </a:r>
            <a:r>
              <a:rPr lang="en-US" dirty="0"/>
              <a:t> mu </a:t>
            </a:r>
            <a:r>
              <a:rPr lang="en-US" dirty="0" err="1"/>
              <a:t>svobodu</a:t>
            </a:r>
            <a:r>
              <a:rPr lang="en-US" dirty="0"/>
              <a:t>, </a:t>
            </a:r>
            <a:r>
              <a:rPr lang="en-US" dirty="0" err="1"/>
              <a:t>již</a:t>
            </a:r>
            <a:r>
              <a:rPr lang="en-US" dirty="0"/>
              <a:t> </a:t>
            </a:r>
            <a:r>
              <a:rPr lang="en-US" dirty="0" err="1"/>
              <a:t>není</a:t>
            </a:r>
            <a:r>
              <a:rPr lang="en-US" dirty="0"/>
              <a:t> </a:t>
            </a:r>
            <a:r>
              <a:rPr lang="en-US" dirty="0" err="1"/>
              <a:t>člověkem</a:t>
            </a:r>
            <a:r>
              <a:rPr lang="en-US" dirty="0"/>
              <a:t>, ale </a:t>
            </a:r>
            <a:r>
              <a:rPr lang="en-US" dirty="0" err="1"/>
              <a:t>polním</a:t>
            </a:r>
            <a:r>
              <a:rPr lang="en-US" dirty="0"/>
              <a:t> </a:t>
            </a:r>
            <a:r>
              <a:rPr lang="en-US" dirty="0" err="1"/>
              <a:t>živočichem</a:t>
            </a:r>
            <a:r>
              <a:rPr lang="en-US" dirty="0"/>
              <a:t>, </a:t>
            </a:r>
            <a:r>
              <a:rPr lang="en-US" dirty="0" err="1"/>
              <a:t>byť</a:t>
            </a:r>
            <a:r>
              <a:rPr lang="en-US" dirty="0"/>
              <a:t> by </a:t>
            </a:r>
            <a:r>
              <a:rPr lang="en-US" dirty="0" err="1"/>
              <a:t>jsi</a:t>
            </a:r>
            <a:r>
              <a:rPr lang="en-US" dirty="0"/>
              <a:t> </a:t>
            </a:r>
            <a:r>
              <a:rPr lang="en-US" dirty="0" err="1"/>
              <a:t>jeho</a:t>
            </a:r>
            <a:r>
              <a:rPr lang="en-US" dirty="0"/>
              <a:t> </a:t>
            </a:r>
            <a:r>
              <a:rPr lang="en-US" dirty="0" err="1"/>
              <a:t>tělo</a:t>
            </a:r>
            <a:r>
              <a:rPr lang="en-US" dirty="0"/>
              <a:t> </a:t>
            </a:r>
            <a:r>
              <a:rPr lang="en-US" dirty="0" err="1"/>
              <a:t>i</a:t>
            </a:r>
            <a:r>
              <a:rPr lang="en-US" dirty="0"/>
              <a:t> do </a:t>
            </a:r>
            <a:r>
              <a:rPr lang="en-US" dirty="0" err="1"/>
              <a:t>nejdražšího</a:t>
            </a:r>
            <a:r>
              <a:rPr lang="en-US" dirty="0"/>
              <a:t> </a:t>
            </a:r>
            <a:r>
              <a:rPr lang="en-US" dirty="0" err="1"/>
              <a:t>kmentu</a:t>
            </a:r>
            <a:r>
              <a:rPr lang="en-US" dirty="0"/>
              <a:t> a </a:t>
            </a:r>
            <a:r>
              <a:rPr lang="en-US" dirty="0" err="1"/>
              <a:t>šarlátu</a:t>
            </a:r>
            <a:r>
              <a:rPr lang="en-US" dirty="0"/>
              <a:t> </a:t>
            </a:r>
            <a:r>
              <a:rPr lang="en-US" dirty="0" err="1"/>
              <a:t>oblekl</a:t>
            </a:r>
            <a:r>
              <a:rPr lang="en-US" dirty="0"/>
              <a:t>. </a:t>
            </a:r>
          </a:p>
          <a:p>
            <a:pPr>
              <a:spcBef>
                <a:spcPts val="300"/>
              </a:spcBef>
              <a:spcAft>
                <a:spcPts val="600"/>
              </a:spcAft>
            </a:pPr>
            <a:r>
              <a:rPr lang="en-US" dirty="0" err="1"/>
              <a:t>Vezmi</a:t>
            </a:r>
            <a:r>
              <a:rPr lang="en-US" dirty="0"/>
              <a:t> mu </a:t>
            </a:r>
            <a:r>
              <a:rPr lang="en-US" dirty="0" err="1"/>
              <a:t>svobodu</a:t>
            </a:r>
            <a:r>
              <a:rPr lang="en-US" dirty="0"/>
              <a:t> </a:t>
            </a:r>
            <a:r>
              <a:rPr lang="en-US" dirty="0" err="1"/>
              <a:t>myšlenek</a:t>
            </a:r>
            <a:r>
              <a:rPr lang="en-US" dirty="0"/>
              <a:t>: </a:t>
            </a:r>
            <a:r>
              <a:rPr lang="en-US" dirty="0" err="1"/>
              <a:t>tedy</a:t>
            </a:r>
            <a:r>
              <a:rPr lang="en-US" dirty="0"/>
              <a:t> </a:t>
            </a:r>
            <a:r>
              <a:rPr lang="en-US" dirty="0" err="1"/>
              <a:t>zavřeš</a:t>
            </a:r>
            <a:r>
              <a:rPr lang="en-US" dirty="0"/>
              <a:t> </a:t>
            </a:r>
            <a:r>
              <a:rPr lang="en-US" dirty="0" err="1"/>
              <a:t>jeho</a:t>
            </a:r>
            <a:r>
              <a:rPr lang="en-US" dirty="0"/>
              <a:t> </a:t>
            </a:r>
            <a:r>
              <a:rPr lang="en-US" dirty="0" err="1"/>
              <a:t>duši</a:t>
            </a:r>
            <a:r>
              <a:rPr lang="en-US" dirty="0"/>
              <a:t> co </a:t>
            </a:r>
            <a:r>
              <a:rPr lang="en-US" dirty="0" err="1"/>
              <a:t>ptáčka</a:t>
            </a:r>
            <a:r>
              <a:rPr lang="en-US" dirty="0"/>
              <a:t> do </a:t>
            </a:r>
            <a:r>
              <a:rPr lang="en-US" dirty="0" err="1"/>
              <a:t>kletky</a:t>
            </a:r>
            <a:r>
              <a:rPr lang="en-US" dirty="0"/>
              <a:t>, </a:t>
            </a:r>
            <a:r>
              <a:rPr lang="en-US" dirty="0" err="1"/>
              <a:t>který</a:t>
            </a:r>
            <a:r>
              <a:rPr lang="en-US" dirty="0"/>
              <a:t> </a:t>
            </a:r>
            <a:r>
              <a:rPr lang="en-US" dirty="0" err="1"/>
              <a:t>jen</a:t>
            </a:r>
            <a:r>
              <a:rPr lang="en-US" dirty="0"/>
              <a:t> </a:t>
            </a:r>
            <a:r>
              <a:rPr lang="en-US" dirty="0" err="1"/>
              <a:t>takový</a:t>
            </a:r>
            <a:r>
              <a:rPr lang="en-US" dirty="0"/>
              <a:t> </a:t>
            </a:r>
            <a:r>
              <a:rPr lang="en-US" dirty="0" err="1"/>
              <a:t>pokrm</a:t>
            </a:r>
            <a:r>
              <a:rPr lang="en-US" dirty="0"/>
              <a:t> </a:t>
            </a:r>
            <a:r>
              <a:rPr lang="en-US" dirty="0" err="1"/>
              <a:t>požívati</a:t>
            </a:r>
            <a:r>
              <a:rPr lang="en-US" dirty="0"/>
              <a:t> </a:t>
            </a:r>
            <a:r>
              <a:rPr lang="en-US" dirty="0" err="1"/>
              <a:t>musí</a:t>
            </a:r>
            <a:r>
              <a:rPr lang="en-US" dirty="0"/>
              <a:t>, </a:t>
            </a:r>
            <a:r>
              <a:rPr lang="en-US" dirty="0" err="1"/>
              <a:t>jakový</a:t>
            </a:r>
            <a:r>
              <a:rPr lang="en-US" dirty="0"/>
              <a:t> mu </a:t>
            </a:r>
            <a:r>
              <a:rPr lang="en-US" dirty="0" err="1"/>
              <a:t>jiní</a:t>
            </a:r>
            <a:r>
              <a:rPr lang="en-US" dirty="0"/>
              <a:t> </a:t>
            </a:r>
            <a:r>
              <a:rPr lang="en-US" dirty="0" err="1"/>
              <a:t>dáti</a:t>
            </a:r>
            <a:r>
              <a:rPr lang="en-US" dirty="0"/>
              <a:t> </a:t>
            </a:r>
            <a:r>
              <a:rPr lang="en-US" dirty="0" err="1"/>
              <a:t>chtějí</a:t>
            </a:r>
            <a:r>
              <a:rPr lang="en-US" dirty="0"/>
              <a:t>; </a:t>
            </a:r>
            <a:r>
              <a:rPr lang="en-US" dirty="0" err="1"/>
              <a:t>vezmi</a:t>
            </a:r>
            <a:r>
              <a:rPr lang="en-US" dirty="0"/>
              <a:t> mu </a:t>
            </a:r>
            <a:r>
              <a:rPr lang="en-US" dirty="0" err="1"/>
              <a:t>svobodu</a:t>
            </a:r>
            <a:r>
              <a:rPr lang="en-US" dirty="0"/>
              <a:t> </a:t>
            </a:r>
            <a:r>
              <a:rPr lang="en-US" dirty="0" err="1"/>
              <a:t>řeči</a:t>
            </a:r>
            <a:r>
              <a:rPr lang="en-US" dirty="0"/>
              <a:t>: </a:t>
            </a:r>
            <a:r>
              <a:rPr lang="en-US" dirty="0" err="1"/>
              <a:t>tedy</a:t>
            </a:r>
            <a:r>
              <a:rPr lang="en-US" dirty="0"/>
              <a:t> </a:t>
            </a:r>
            <a:r>
              <a:rPr lang="en-US" dirty="0" err="1"/>
              <a:t>snadno</a:t>
            </a:r>
            <a:r>
              <a:rPr lang="en-US" dirty="0"/>
              <a:t> se </a:t>
            </a:r>
            <a:r>
              <a:rPr lang="en-US" dirty="0" err="1"/>
              <a:t>stane</a:t>
            </a:r>
            <a:r>
              <a:rPr lang="en-US" dirty="0"/>
              <a:t> </a:t>
            </a:r>
            <a:r>
              <a:rPr lang="en-US" dirty="0" err="1"/>
              <a:t>podobný</a:t>
            </a:r>
            <a:r>
              <a:rPr lang="en-US" dirty="0"/>
              <a:t> </a:t>
            </a:r>
            <a:r>
              <a:rPr lang="en-US" dirty="0" err="1"/>
              <a:t>strunám</a:t>
            </a:r>
            <a:r>
              <a:rPr lang="en-US" dirty="0"/>
              <a:t> </a:t>
            </a:r>
            <a:r>
              <a:rPr lang="en-US" dirty="0" err="1"/>
              <a:t>aneb</a:t>
            </a:r>
            <a:r>
              <a:rPr lang="en-US" dirty="0"/>
              <a:t> </a:t>
            </a:r>
            <a:r>
              <a:rPr lang="en-US" dirty="0" err="1"/>
              <a:t>zvonům</a:t>
            </a:r>
            <a:r>
              <a:rPr lang="en-US" dirty="0"/>
              <a:t> a </a:t>
            </a:r>
            <a:r>
              <a:rPr lang="en-US" dirty="0" err="1"/>
              <a:t>jiným</a:t>
            </a:r>
            <a:r>
              <a:rPr lang="en-US" dirty="0"/>
              <a:t> </a:t>
            </a:r>
            <a:r>
              <a:rPr lang="en-US" dirty="0" err="1"/>
              <a:t>hudebním</a:t>
            </a:r>
            <a:r>
              <a:rPr lang="en-US" dirty="0"/>
              <a:t> </a:t>
            </a:r>
            <a:r>
              <a:rPr lang="en-US" dirty="0" err="1"/>
              <a:t>nástrojům</a:t>
            </a:r>
            <a:r>
              <a:rPr lang="en-US" dirty="0"/>
              <a:t>, </a:t>
            </a:r>
            <a:r>
              <a:rPr lang="en-US" dirty="0" err="1"/>
              <a:t>které</a:t>
            </a:r>
            <a:r>
              <a:rPr lang="en-US" dirty="0"/>
              <a:t> </a:t>
            </a:r>
            <a:r>
              <a:rPr lang="en-US" dirty="0" err="1"/>
              <a:t>jen</a:t>
            </a:r>
            <a:r>
              <a:rPr lang="en-US" dirty="0"/>
              <a:t> v ten </a:t>
            </a:r>
            <a:r>
              <a:rPr lang="en-US" dirty="0" err="1"/>
              <a:t>čas</a:t>
            </a:r>
            <a:r>
              <a:rPr lang="en-US" dirty="0"/>
              <a:t> </a:t>
            </a:r>
            <a:r>
              <a:rPr lang="en-US" dirty="0" err="1"/>
              <a:t>zvuk</a:t>
            </a:r>
            <a:r>
              <a:rPr lang="en-US" dirty="0"/>
              <a:t> </a:t>
            </a:r>
            <a:r>
              <a:rPr lang="en-US" dirty="0" err="1"/>
              <a:t>ze</a:t>
            </a:r>
            <a:r>
              <a:rPr lang="en-US" dirty="0"/>
              <a:t> </a:t>
            </a:r>
            <a:r>
              <a:rPr lang="en-US" dirty="0" err="1"/>
              <a:t>sebe</a:t>
            </a:r>
            <a:r>
              <a:rPr lang="en-US" dirty="0"/>
              <a:t> </a:t>
            </a:r>
            <a:r>
              <a:rPr lang="en-US" dirty="0" err="1"/>
              <a:t>vydávají</a:t>
            </a:r>
            <a:r>
              <a:rPr lang="en-US" dirty="0"/>
              <a:t>, </a:t>
            </a:r>
            <a:r>
              <a:rPr lang="en-US" dirty="0" err="1"/>
              <a:t>i</a:t>
            </a:r>
            <a:r>
              <a:rPr lang="en-US" dirty="0"/>
              <a:t> to bez </a:t>
            </a:r>
            <a:r>
              <a:rPr lang="en-US" dirty="0" err="1"/>
              <a:t>ducha</a:t>
            </a:r>
            <a:r>
              <a:rPr lang="en-US" dirty="0"/>
              <a:t>, bez </a:t>
            </a:r>
            <a:r>
              <a:rPr lang="en-US" dirty="0" err="1"/>
              <a:t>citu</a:t>
            </a:r>
            <a:r>
              <a:rPr lang="en-US" dirty="0"/>
              <a:t> a </a:t>
            </a:r>
            <a:r>
              <a:rPr lang="en-US" dirty="0" err="1"/>
              <a:t>smyslu</a:t>
            </a:r>
            <a:r>
              <a:rPr lang="en-US" dirty="0"/>
              <a:t>, </a:t>
            </a:r>
            <a:r>
              <a:rPr lang="en-US" dirty="0" err="1"/>
              <a:t>když</a:t>
            </a:r>
            <a:r>
              <a:rPr lang="en-US" dirty="0"/>
              <a:t> to </a:t>
            </a:r>
            <a:r>
              <a:rPr lang="en-US" dirty="0" err="1"/>
              <a:t>jiní</a:t>
            </a:r>
            <a:r>
              <a:rPr lang="en-US" dirty="0"/>
              <a:t> </a:t>
            </a:r>
            <a:r>
              <a:rPr lang="en-US" dirty="0" err="1"/>
              <a:t>žádají</a:t>
            </a:r>
            <a:r>
              <a:rPr lang="en-US" dirty="0"/>
              <a:t>; </a:t>
            </a:r>
            <a:r>
              <a:rPr lang="en-US" dirty="0" err="1"/>
              <a:t>vezmi</a:t>
            </a:r>
            <a:r>
              <a:rPr lang="en-US" dirty="0"/>
              <a:t> mu </a:t>
            </a:r>
            <a:r>
              <a:rPr lang="en-US" dirty="0" err="1"/>
              <a:t>svobodu</a:t>
            </a:r>
            <a:r>
              <a:rPr lang="en-US" dirty="0"/>
              <a:t> </a:t>
            </a:r>
            <a:r>
              <a:rPr lang="en-US" dirty="0" err="1"/>
              <a:t>čtení</a:t>
            </a:r>
            <a:r>
              <a:rPr lang="en-US" dirty="0"/>
              <a:t> a </a:t>
            </a:r>
            <a:r>
              <a:rPr lang="en-US" dirty="0" err="1"/>
              <a:t>rozšiřování</a:t>
            </a:r>
            <a:r>
              <a:rPr lang="en-US" dirty="0"/>
              <a:t> </a:t>
            </a:r>
            <a:r>
              <a:rPr lang="en-US" dirty="0" err="1"/>
              <a:t>užitečných</a:t>
            </a:r>
            <a:r>
              <a:rPr lang="en-US" dirty="0"/>
              <a:t> </a:t>
            </a:r>
            <a:r>
              <a:rPr lang="en-US" dirty="0" err="1"/>
              <a:t>knih</a:t>
            </a:r>
            <a:r>
              <a:rPr lang="en-US" dirty="0"/>
              <a:t> a </a:t>
            </a:r>
            <a:r>
              <a:rPr lang="en-US" dirty="0" err="1"/>
              <a:t>spisů</a:t>
            </a:r>
            <a:r>
              <a:rPr lang="en-US" dirty="0"/>
              <a:t> a </a:t>
            </a:r>
            <a:r>
              <a:rPr lang="en-US" dirty="0" err="1"/>
              <a:t>dej</a:t>
            </a:r>
            <a:r>
              <a:rPr lang="en-US" dirty="0"/>
              <a:t> mu </a:t>
            </a:r>
            <a:r>
              <a:rPr lang="en-US" dirty="0" err="1"/>
              <a:t>na</a:t>
            </a:r>
            <a:r>
              <a:rPr lang="en-US" dirty="0"/>
              <a:t> to </a:t>
            </a:r>
            <a:r>
              <a:rPr lang="en-US" dirty="0" err="1"/>
              <a:t>místo</a:t>
            </a:r>
            <a:r>
              <a:rPr lang="en-US" dirty="0"/>
              <a:t> </a:t>
            </a:r>
            <a:r>
              <a:rPr lang="en-US" dirty="0" err="1"/>
              <a:t>lecijaké</a:t>
            </a:r>
            <a:r>
              <a:rPr lang="en-US" dirty="0"/>
              <a:t> </a:t>
            </a:r>
            <a:r>
              <a:rPr lang="en-US" dirty="0" err="1"/>
              <a:t>pověry</a:t>
            </a:r>
            <a:r>
              <a:rPr lang="en-US" dirty="0"/>
              <a:t> a </a:t>
            </a:r>
            <a:r>
              <a:rPr lang="en-US" dirty="0" err="1"/>
              <a:t>zábavky</a:t>
            </a:r>
            <a:r>
              <a:rPr lang="en-US" dirty="0"/>
              <a:t>, aby se </a:t>
            </a:r>
            <a:r>
              <a:rPr lang="en-US" dirty="0" err="1"/>
              <a:t>sice</a:t>
            </a:r>
            <a:r>
              <a:rPr lang="en-US" dirty="0"/>
              <a:t> </a:t>
            </a:r>
            <a:r>
              <a:rPr lang="en-US" dirty="0" err="1"/>
              <a:t>tytýž</a:t>
            </a:r>
            <a:r>
              <a:rPr lang="en-US" dirty="0"/>
              <a:t> </a:t>
            </a:r>
            <a:r>
              <a:rPr lang="en-US" dirty="0" err="1"/>
              <a:t>rozveselil</a:t>
            </a:r>
            <a:r>
              <a:rPr lang="en-US" dirty="0"/>
              <a:t>, ale </a:t>
            </a:r>
            <a:r>
              <a:rPr lang="en-US" dirty="0" err="1"/>
              <a:t>přitom</a:t>
            </a:r>
            <a:r>
              <a:rPr lang="en-US" dirty="0"/>
              <a:t> </a:t>
            </a:r>
            <a:r>
              <a:rPr lang="en-US" dirty="0" err="1"/>
              <a:t>neosvítil</a:t>
            </a:r>
            <a:r>
              <a:rPr lang="en-US" dirty="0"/>
              <a:t> a </a:t>
            </a:r>
            <a:r>
              <a:rPr lang="en-US" dirty="0" err="1"/>
              <a:t>nezmudřel</a:t>
            </a:r>
            <a:r>
              <a:rPr lang="en-US" dirty="0"/>
              <a:t>: </a:t>
            </a:r>
            <a:r>
              <a:rPr lang="en-US" dirty="0" err="1"/>
              <a:t>tedy</a:t>
            </a:r>
            <a:r>
              <a:rPr lang="en-US" dirty="0"/>
              <a:t> ho </a:t>
            </a:r>
            <a:r>
              <a:rPr lang="en-US" dirty="0" err="1"/>
              <a:t>snadno</a:t>
            </a:r>
            <a:r>
              <a:rPr lang="en-US" dirty="0"/>
              <a:t> tam </a:t>
            </a:r>
            <a:r>
              <a:rPr lang="en-US" dirty="0" err="1"/>
              <a:t>přivedeš</a:t>
            </a:r>
            <a:r>
              <a:rPr lang="en-US" dirty="0"/>
              <a:t>, </a:t>
            </a:r>
            <a:r>
              <a:rPr lang="en-US" dirty="0" err="1"/>
              <a:t>kde</a:t>
            </a:r>
            <a:r>
              <a:rPr lang="en-US" dirty="0"/>
              <a:t> ani k </a:t>
            </a:r>
            <a:r>
              <a:rPr lang="en-US" dirty="0" err="1"/>
              <a:t>jednomu</a:t>
            </a:r>
            <a:r>
              <a:rPr lang="en-US" dirty="0"/>
              <a:t> ani </a:t>
            </a:r>
            <a:r>
              <a:rPr lang="en-US" dirty="0" err="1"/>
              <a:t>ke</a:t>
            </a:r>
            <a:r>
              <a:rPr lang="en-US" dirty="0"/>
              <a:t> </a:t>
            </a:r>
            <a:r>
              <a:rPr lang="en-US" dirty="0" err="1"/>
              <a:t>druhému</a:t>
            </a:r>
            <a:r>
              <a:rPr lang="en-US" dirty="0"/>
              <a:t> </a:t>
            </a:r>
            <a:r>
              <a:rPr lang="en-US" dirty="0" err="1"/>
              <a:t>chuti</a:t>
            </a:r>
            <a:r>
              <a:rPr lang="en-US" dirty="0"/>
              <a:t> a </a:t>
            </a:r>
            <a:r>
              <a:rPr lang="en-US" dirty="0" err="1"/>
              <a:t>schopnosti</a:t>
            </a:r>
            <a:r>
              <a:rPr lang="en-US" dirty="0"/>
              <a:t> </a:t>
            </a:r>
            <a:r>
              <a:rPr lang="en-US" dirty="0" err="1"/>
              <a:t>míti</a:t>
            </a:r>
            <a:r>
              <a:rPr lang="en-US" dirty="0"/>
              <a:t> </a:t>
            </a:r>
            <a:r>
              <a:rPr lang="en-US" dirty="0" err="1"/>
              <a:t>nebude</a:t>
            </a:r>
            <a:r>
              <a:rPr lang="en-US" dirty="0"/>
              <a:t>; </a:t>
            </a:r>
            <a:r>
              <a:rPr lang="en-US" dirty="0" err="1"/>
              <a:t>vezmi</a:t>
            </a:r>
            <a:r>
              <a:rPr lang="en-US" dirty="0"/>
              <a:t> mu </a:t>
            </a:r>
            <a:r>
              <a:rPr lang="en-US" dirty="0" err="1"/>
              <a:t>svobodu</a:t>
            </a:r>
            <a:r>
              <a:rPr lang="en-US" dirty="0"/>
              <a:t> </a:t>
            </a:r>
            <a:r>
              <a:rPr lang="en-US" dirty="0" err="1"/>
              <a:t>víry</a:t>
            </a:r>
            <a:r>
              <a:rPr lang="en-US" dirty="0"/>
              <a:t> a </a:t>
            </a:r>
            <a:r>
              <a:rPr lang="en-US" dirty="0" err="1"/>
              <a:t>náboženství</a:t>
            </a:r>
            <a:r>
              <a:rPr lang="en-US" dirty="0"/>
              <a:t> a </a:t>
            </a:r>
            <a:r>
              <a:rPr lang="en-US" dirty="0" err="1"/>
              <a:t>zaveď</a:t>
            </a:r>
            <a:r>
              <a:rPr lang="en-US" dirty="0"/>
              <a:t> </a:t>
            </a:r>
            <a:r>
              <a:rPr lang="en-US" dirty="0" err="1"/>
              <a:t>jej</a:t>
            </a:r>
            <a:r>
              <a:rPr lang="en-US" dirty="0"/>
              <a:t> do toho </a:t>
            </a:r>
            <a:r>
              <a:rPr lang="en-US" dirty="0" err="1"/>
              <a:t>nejskvostnějšího</a:t>
            </a:r>
            <a:r>
              <a:rPr lang="en-US" dirty="0"/>
              <a:t> </a:t>
            </a:r>
            <a:r>
              <a:rPr lang="en-US" dirty="0" err="1"/>
              <a:t>chrámu</a:t>
            </a:r>
            <a:r>
              <a:rPr lang="en-US" dirty="0"/>
              <a:t>, aby tam </a:t>
            </a:r>
            <a:r>
              <a:rPr lang="en-US" dirty="0" err="1"/>
              <a:t>Boha</a:t>
            </a:r>
            <a:r>
              <a:rPr lang="en-US" dirty="0"/>
              <a:t> </a:t>
            </a:r>
            <a:r>
              <a:rPr lang="en-US" dirty="0" err="1"/>
              <a:t>vzýval</a:t>
            </a:r>
            <a:r>
              <a:rPr lang="en-US" dirty="0"/>
              <a:t> ne </a:t>
            </a:r>
            <a:r>
              <a:rPr lang="en-US" dirty="0" err="1"/>
              <a:t>podle</a:t>
            </a:r>
            <a:r>
              <a:rPr lang="en-US" dirty="0"/>
              <a:t> </a:t>
            </a:r>
            <a:r>
              <a:rPr lang="en-US" dirty="0" err="1"/>
              <a:t>vlastního</a:t>
            </a:r>
            <a:r>
              <a:rPr lang="en-US" dirty="0"/>
              <a:t> </a:t>
            </a:r>
            <a:r>
              <a:rPr lang="en-US" dirty="0" err="1"/>
              <a:t>přesvědčení</a:t>
            </a:r>
            <a:r>
              <a:rPr lang="en-US" dirty="0"/>
              <a:t>, ale </a:t>
            </a:r>
            <a:r>
              <a:rPr lang="en-US" dirty="0" err="1"/>
              <a:t>jen</a:t>
            </a:r>
            <a:r>
              <a:rPr lang="en-US" dirty="0"/>
              <a:t> </a:t>
            </a:r>
            <a:r>
              <a:rPr lang="en-US" dirty="0" err="1"/>
              <a:t>podle</a:t>
            </a:r>
            <a:r>
              <a:rPr lang="en-US" dirty="0"/>
              <a:t> </a:t>
            </a:r>
            <a:r>
              <a:rPr lang="en-US" dirty="0" err="1"/>
              <a:t>cizího</a:t>
            </a:r>
            <a:r>
              <a:rPr lang="en-US" dirty="0"/>
              <a:t> </a:t>
            </a:r>
            <a:r>
              <a:rPr lang="en-US" dirty="0" err="1"/>
              <a:t>přinucení</a:t>
            </a:r>
            <a:r>
              <a:rPr lang="en-US" dirty="0"/>
              <a:t>: </a:t>
            </a:r>
            <a:r>
              <a:rPr lang="en-US" dirty="0" err="1"/>
              <a:t>tedy</a:t>
            </a:r>
            <a:r>
              <a:rPr lang="en-US" dirty="0"/>
              <a:t> </a:t>
            </a:r>
            <a:r>
              <a:rPr lang="en-US" dirty="0" err="1"/>
              <a:t>možná</a:t>
            </a:r>
            <a:r>
              <a:rPr lang="en-US" dirty="0"/>
              <a:t> </a:t>
            </a:r>
            <a:r>
              <a:rPr lang="en-US" dirty="0" err="1"/>
              <a:t>věc</a:t>
            </a:r>
            <a:r>
              <a:rPr lang="en-US" dirty="0"/>
              <a:t>, </a:t>
            </a:r>
            <a:r>
              <a:rPr lang="en-US" dirty="0" err="1"/>
              <a:t>že</a:t>
            </a:r>
            <a:r>
              <a:rPr lang="en-US" dirty="0"/>
              <a:t> </a:t>
            </a:r>
            <a:r>
              <a:rPr lang="en-US" dirty="0" err="1"/>
              <a:t>naposledy</a:t>
            </a:r>
            <a:r>
              <a:rPr lang="en-US" dirty="0"/>
              <a:t> </a:t>
            </a:r>
            <a:r>
              <a:rPr lang="en-US" dirty="0" err="1"/>
              <a:t>i</a:t>
            </a:r>
            <a:r>
              <a:rPr lang="en-US" dirty="0"/>
              <a:t> </a:t>
            </a:r>
            <a:r>
              <a:rPr lang="en-US" dirty="0" err="1"/>
              <a:t>místo</a:t>
            </a:r>
            <a:r>
              <a:rPr lang="en-US" dirty="0"/>
              <a:t> </a:t>
            </a:r>
            <a:r>
              <a:rPr lang="en-US" dirty="0" err="1"/>
              <a:t>Boha</a:t>
            </a:r>
            <a:r>
              <a:rPr lang="en-US" dirty="0"/>
              <a:t> </a:t>
            </a:r>
            <a:r>
              <a:rPr lang="en-US" dirty="0" err="1"/>
              <a:t>před</a:t>
            </a:r>
            <a:r>
              <a:rPr lang="en-US" dirty="0"/>
              <a:t> </a:t>
            </a:r>
            <a:r>
              <a:rPr lang="en-US" dirty="0" err="1"/>
              <a:t>nějakým</a:t>
            </a:r>
            <a:r>
              <a:rPr lang="en-US" dirty="0"/>
              <a:t> </a:t>
            </a:r>
            <a:r>
              <a:rPr lang="en-US" dirty="0" err="1"/>
              <a:t>kamenem</a:t>
            </a:r>
            <a:r>
              <a:rPr lang="en-US" dirty="0"/>
              <a:t> </a:t>
            </a:r>
            <a:r>
              <a:rPr lang="en-US" dirty="0" err="1"/>
              <a:t>klekne</a:t>
            </a:r>
            <a:r>
              <a:rPr lang="en-US" dirty="0"/>
              <a:t>, ale v tom </a:t>
            </a:r>
            <a:r>
              <a:rPr lang="en-US" dirty="0" err="1"/>
              <a:t>okamžení</a:t>
            </a:r>
            <a:r>
              <a:rPr lang="en-US" dirty="0"/>
              <a:t> </a:t>
            </a:r>
            <a:r>
              <a:rPr lang="en-US" dirty="0" err="1"/>
              <a:t>tu</a:t>
            </a:r>
            <a:r>
              <a:rPr lang="en-US" dirty="0"/>
              <a:t> </a:t>
            </a:r>
            <a:r>
              <a:rPr lang="en-US" dirty="0" err="1"/>
              <a:t>již</a:t>
            </a:r>
            <a:r>
              <a:rPr lang="en-US" dirty="0"/>
              <a:t> </a:t>
            </a:r>
            <a:r>
              <a:rPr lang="en-US" dirty="0" err="1"/>
              <a:t>mezi</a:t>
            </a:r>
            <a:r>
              <a:rPr lang="en-US" dirty="0"/>
              <a:t> </a:t>
            </a:r>
            <a:r>
              <a:rPr lang="en-US" dirty="0" err="1"/>
              <a:t>tím</a:t>
            </a:r>
            <a:r>
              <a:rPr lang="en-US" dirty="0"/>
              <a:t> </a:t>
            </a:r>
            <a:r>
              <a:rPr lang="en-US" dirty="0" err="1"/>
              <a:t>kamenem</a:t>
            </a:r>
            <a:r>
              <a:rPr lang="en-US" dirty="0"/>
              <a:t> a </a:t>
            </a:r>
            <a:r>
              <a:rPr lang="en-US" dirty="0" err="1"/>
              <a:t>člověkem</a:t>
            </a:r>
            <a:r>
              <a:rPr lang="en-US" dirty="0"/>
              <a:t> </a:t>
            </a:r>
            <a:r>
              <a:rPr lang="en-US" dirty="0" err="1"/>
              <a:t>žádného</a:t>
            </a:r>
            <a:r>
              <a:rPr lang="en-US" dirty="0"/>
              <a:t> </a:t>
            </a:r>
            <a:r>
              <a:rPr lang="en-US" dirty="0" err="1"/>
              <a:t>rozdílu</a:t>
            </a:r>
            <a:r>
              <a:rPr lang="en-US" dirty="0"/>
              <a:t> </a:t>
            </a:r>
            <a:r>
              <a:rPr lang="en-US" dirty="0" err="1"/>
              <a:t>není</a:t>
            </a:r>
            <a:r>
              <a:rPr lang="en-US" dirty="0"/>
              <a:t>; </a:t>
            </a:r>
            <a:r>
              <a:rPr lang="en-US" dirty="0" err="1"/>
              <a:t>proč</a:t>
            </a:r>
            <a:r>
              <a:rPr lang="en-US" dirty="0"/>
              <a:t>? Neb </a:t>
            </a:r>
            <a:r>
              <a:rPr lang="en-US" dirty="0" err="1"/>
              <a:t>oba</a:t>
            </a:r>
            <a:r>
              <a:rPr lang="en-US" dirty="0"/>
              <a:t> </a:t>
            </a:r>
            <a:r>
              <a:rPr lang="en-US" dirty="0" err="1"/>
              <a:t>svobody</a:t>
            </a:r>
            <a:r>
              <a:rPr lang="en-US" dirty="0"/>
              <a:t> </a:t>
            </a:r>
            <a:r>
              <a:rPr lang="en-US" dirty="0" err="1"/>
              <a:t>nemají</a:t>
            </a:r>
            <a:r>
              <a:rPr lang="en-US" dirty="0"/>
              <a:t>.</a:t>
            </a:r>
          </a:p>
        </p:txBody>
      </p:sp>
    </p:spTree>
    <p:extLst>
      <p:ext uri="{BB962C8B-B14F-4D97-AF65-F5344CB8AC3E}">
        <p14:creationId xmlns:p14="http://schemas.microsoft.com/office/powerpoint/2010/main" val="85682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1" name="Freeform: Shape 17">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Obrázek 1">
            <a:extLst>
              <a:ext uri="{FF2B5EF4-FFF2-40B4-BE49-F238E27FC236}">
                <a16:creationId xmlns:a16="http://schemas.microsoft.com/office/drawing/2014/main" id="{85E0DEC4-3674-4FC1-8F14-2C287E7F2E2F}"/>
              </a:ext>
            </a:extLst>
          </p:cNvPr>
          <p:cNvPicPr>
            <a:picLocks noChangeAspect="1"/>
          </p:cNvPicPr>
          <p:nvPr/>
        </p:nvPicPr>
        <p:blipFill rotWithShape="1">
          <a:blip r:embed="rId2"/>
          <a:srcRect t="14547" r="-1" b="35546"/>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2632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ovéPole 5">
            <a:extLst>
              <a:ext uri="{FF2B5EF4-FFF2-40B4-BE49-F238E27FC236}">
                <a16:creationId xmlns:a16="http://schemas.microsoft.com/office/drawing/2014/main" id="{B8429E1A-F553-41F0-B256-023474D8E248}"/>
              </a:ext>
            </a:extLst>
          </p:cNvPr>
          <p:cNvSpPr txBox="1"/>
          <p:nvPr/>
        </p:nvSpPr>
        <p:spPr>
          <a:xfrm>
            <a:off x="1225221" y="989414"/>
            <a:ext cx="9496855" cy="4666591"/>
          </a:xfrm>
          <a:prstGeom prst="rect">
            <a:avLst/>
          </a:prstGeom>
        </p:spPr>
        <p:txBody>
          <a:bodyPr vert="horz" lIns="91440" tIns="45720" rIns="91440" bIns="45720" rtlCol="0" anchor="t">
            <a:noAutofit/>
          </a:bodyPr>
          <a:lstStyle/>
          <a:p>
            <a:pPr>
              <a:lnSpc>
                <a:spcPct val="90000"/>
              </a:lnSpc>
              <a:spcAft>
                <a:spcPts val="600"/>
              </a:spcAft>
            </a:pPr>
            <a:r>
              <a:rPr lang="en-US" dirty="0"/>
              <a:t>F: </a:t>
            </a:r>
            <a:r>
              <a:rPr lang="en-US" dirty="0" err="1"/>
              <a:t>Řekni</a:t>
            </a:r>
            <a:r>
              <a:rPr lang="en-US" dirty="0"/>
              <a:t> mi, </a:t>
            </a:r>
            <a:r>
              <a:rPr lang="en-US" dirty="0" err="1"/>
              <a:t>Euthydeme</a:t>
            </a:r>
            <a:r>
              <a:rPr lang="en-US" dirty="0"/>
              <a:t>, </a:t>
            </a:r>
            <a:r>
              <a:rPr lang="en-US" dirty="0" err="1"/>
              <a:t>zda</a:t>
            </a:r>
            <a:r>
              <a:rPr lang="en-US" dirty="0"/>
              <a:t> </a:t>
            </a:r>
            <a:r>
              <a:rPr lang="en-US" dirty="0" err="1"/>
              <a:t>pokládáš</a:t>
            </a:r>
            <a:r>
              <a:rPr lang="en-US" dirty="0"/>
              <a:t> </a:t>
            </a:r>
            <a:r>
              <a:rPr lang="en-US" dirty="0" err="1"/>
              <a:t>svobodu</a:t>
            </a:r>
            <a:r>
              <a:rPr lang="en-US" dirty="0"/>
              <a:t> za </a:t>
            </a:r>
            <a:r>
              <a:rPr lang="en-US" dirty="0" err="1"/>
              <a:t>krásný</a:t>
            </a:r>
            <a:r>
              <a:rPr lang="en-US" dirty="0"/>
              <a:t> a </a:t>
            </a:r>
            <a:r>
              <a:rPr lang="en-US" dirty="0" err="1"/>
              <a:t>vznešený</a:t>
            </a:r>
            <a:r>
              <a:rPr lang="en-US" dirty="0"/>
              <a:t> </a:t>
            </a:r>
            <a:r>
              <a:rPr lang="en-US" dirty="0" err="1"/>
              <a:t>statek</a:t>
            </a:r>
            <a:r>
              <a:rPr lang="en-US" dirty="0"/>
              <a:t> </a:t>
            </a:r>
            <a:r>
              <a:rPr lang="en-US" dirty="0" err="1"/>
              <a:t>člověka</a:t>
            </a:r>
            <a:r>
              <a:rPr lang="en-US" dirty="0"/>
              <a:t> </a:t>
            </a:r>
            <a:r>
              <a:rPr lang="en-US" dirty="0" err="1"/>
              <a:t>i</a:t>
            </a:r>
            <a:r>
              <a:rPr lang="en-US" dirty="0"/>
              <a:t> </a:t>
            </a:r>
            <a:r>
              <a:rPr lang="en-US" dirty="0" err="1"/>
              <a:t>státu</a:t>
            </a:r>
            <a:r>
              <a:rPr lang="en-US" dirty="0"/>
              <a:t>?</a:t>
            </a:r>
          </a:p>
          <a:p>
            <a:pPr>
              <a:lnSpc>
                <a:spcPct val="90000"/>
              </a:lnSpc>
              <a:spcAft>
                <a:spcPts val="600"/>
              </a:spcAft>
            </a:pPr>
            <a:r>
              <a:rPr lang="en-US" dirty="0"/>
              <a:t>E: Za </a:t>
            </a:r>
            <a:r>
              <a:rPr lang="en-US" dirty="0" err="1"/>
              <a:t>nejkrásnější</a:t>
            </a:r>
            <a:r>
              <a:rPr lang="en-US" dirty="0"/>
              <a:t> a </a:t>
            </a:r>
            <a:r>
              <a:rPr lang="en-US" dirty="0" err="1"/>
              <a:t>nejvzácnější</a:t>
            </a:r>
            <a:r>
              <a:rPr lang="en-US" dirty="0"/>
              <a:t>.</a:t>
            </a:r>
          </a:p>
          <a:p>
            <a:pPr defTabSz="265113">
              <a:lnSpc>
                <a:spcPct val="90000"/>
              </a:lnSpc>
              <a:spcAft>
                <a:spcPts val="600"/>
              </a:spcAft>
            </a:pPr>
            <a:r>
              <a:rPr lang="en-US" dirty="0"/>
              <a:t>F: </a:t>
            </a:r>
            <a:r>
              <a:rPr lang="en-US" dirty="0" err="1"/>
              <a:t>Myslíš</a:t>
            </a:r>
            <a:r>
              <a:rPr lang="en-US" dirty="0"/>
              <a:t>, </a:t>
            </a:r>
            <a:r>
              <a:rPr lang="en-US" dirty="0" err="1"/>
              <a:t>že</a:t>
            </a:r>
            <a:r>
              <a:rPr lang="en-US" dirty="0"/>
              <a:t> je </a:t>
            </a:r>
            <a:r>
              <a:rPr lang="en-US" dirty="0" err="1"/>
              <a:t>svoboden</a:t>
            </a:r>
            <a:r>
              <a:rPr lang="en-US" dirty="0"/>
              <a:t> ten, </a:t>
            </a:r>
            <a:r>
              <a:rPr lang="en-US" dirty="0" err="1"/>
              <a:t>kdo</a:t>
            </a:r>
            <a:r>
              <a:rPr lang="en-US" dirty="0"/>
              <a:t> je </a:t>
            </a:r>
            <a:r>
              <a:rPr lang="en-US" dirty="0" err="1"/>
              <a:t>ovládán</a:t>
            </a:r>
            <a:r>
              <a:rPr lang="en-US" dirty="0"/>
              <a:t> </a:t>
            </a:r>
            <a:r>
              <a:rPr lang="en-US" dirty="0" err="1"/>
              <a:t>tělesnými</a:t>
            </a:r>
            <a:r>
              <a:rPr lang="en-US" dirty="0"/>
              <a:t> </a:t>
            </a:r>
            <a:r>
              <a:rPr lang="en-US" dirty="0" err="1"/>
              <a:t>rozkošemi</a:t>
            </a:r>
            <a:r>
              <a:rPr lang="en-US" dirty="0"/>
              <a:t>, pro </a:t>
            </a:r>
            <a:r>
              <a:rPr lang="en-US" dirty="0" err="1"/>
              <a:t>které</a:t>
            </a:r>
            <a:r>
              <a:rPr lang="en-US" dirty="0"/>
              <a:t> </a:t>
            </a:r>
            <a:r>
              <a:rPr lang="en-US" dirty="0" err="1"/>
              <a:t>nemůže</a:t>
            </a:r>
            <a:r>
              <a:rPr lang="en-US" dirty="0"/>
              <a:t> </a:t>
            </a:r>
            <a:r>
              <a:rPr lang="en-US" dirty="0" err="1"/>
              <a:t>žít</a:t>
            </a:r>
            <a:r>
              <a:rPr lang="en-US" dirty="0"/>
              <a:t> co</a:t>
            </a:r>
            <a:r>
              <a:rPr lang="cs-CZ" dirty="0"/>
              <a:t> n</a:t>
            </a:r>
            <a:r>
              <a:rPr lang="en-US" dirty="0" err="1"/>
              <a:t>ejlépe</a:t>
            </a:r>
            <a:r>
              <a:rPr lang="en-US" dirty="0"/>
              <a:t>?</a:t>
            </a:r>
          </a:p>
          <a:p>
            <a:pPr>
              <a:lnSpc>
                <a:spcPct val="90000"/>
              </a:lnSpc>
              <a:spcAft>
                <a:spcPts val="600"/>
              </a:spcAft>
            </a:pPr>
            <a:r>
              <a:rPr lang="en-US" dirty="0"/>
              <a:t>E: </a:t>
            </a:r>
            <a:r>
              <a:rPr lang="en-US" dirty="0" err="1"/>
              <a:t>Naprosto</a:t>
            </a:r>
            <a:r>
              <a:rPr lang="en-US" dirty="0"/>
              <a:t> ne.</a:t>
            </a:r>
          </a:p>
          <a:p>
            <a:pPr marL="265113" indent="-265113">
              <a:lnSpc>
                <a:spcPct val="90000"/>
              </a:lnSpc>
              <a:spcAft>
                <a:spcPts val="600"/>
              </a:spcAft>
            </a:pPr>
            <a:r>
              <a:rPr lang="en-US" dirty="0"/>
              <a:t>F: </a:t>
            </a:r>
            <a:r>
              <a:rPr lang="en-US" dirty="0" err="1"/>
              <a:t>Snad</a:t>
            </a:r>
            <a:r>
              <a:rPr lang="en-US" dirty="0"/>
              <a:t> se </a:t>
            </a:r>
            <a:r>
              <a:rPr lang="en-US" dirty="0" err="1"/>
              <a:t>ti</a:t>
            </a:r>
            <a:r>
              <a:rPr lang="en-US" dirty="0"/>
              <a:t> </a:t>
            </a:r>
            <a:r>
              <a:rPr lang="en-US" dirty="0" err="1"/>
              <a:t>zdá</a:t>
            </a:r>
            <a:r>
              <a:rPr lang="en-US" dirty="0"/>
              <a:t>, </a:t>
            </a:r>
            <a:r>
              <a:rPr lang="en-US" dirty="0" err="1"/>
              <a:t>že</a:t>
            </a:r>
            <a:r>
              <a:rPr lang="en-US" dirty="0"/>
              <a:t> </a:t>
            </a:r>
            <a:r>
              <a:rPr lang="en-US" dirty="0" err="1"/>
              <a:t>svobodně</a:t>
            </a:r>
            <a:r>
              <a:rPr lang="en-US" dirty="0"/>
              <a:t> </a:t>
            </a:r>
            <a:r>
              <a:rPr lang="en-US" dirty="0" err="1"/>
              <a:t>žít</a:t>
            </a:r>
            <a:r>
              <a:rPr lang="en-US" dirty="0"/>
              <a:t> je </a:t>
            </a:r>
            <a:r>
              <a:rPr lang="en-US" dirty="0" err="1"/>
              <a:t>konat</a:t>
            </a:r>
            <a:r>
              <a:rPr lang="en-US" dirty="0"/>
              <a:t> co </a:t>
            </a:r>
            <a:r>
              <a:rPr lang="en-US" dirty="0" err="1"/>
              <a:t>nejlepší</a:t>
            </a:r>
            <a:r>
              <a:rPr lang="en-US" dirty="0"/>
              <a:t> </a:t>
            </a:r>
            <a:r>
              <a:rPr lang="en-US" dirty="0" err="1"/>
              <a:t>skutky</a:t>
            </a:r>
            <a:r>
              <a:rPr lang="en-US" dirty="0"/>
              <a:t>, </a:t>
            </a:r>
            <a:r>
              <a:rPr lang="en-US" dirty="0" err="1"/>
              <a:t>kdežto</a:t>
            </a:r>
            <a:r>
              <a:rPr lang="en-US" dirty="0"/>
              <a:t> za </a:t>
            </a:r>
            <a:r>
              <a:rPr lang="en-US" dirty="0" err="1"/>
              <a:t>nesvobodné</a:t>
            </a:r>
            <a:r>
              <a:rPr lang="en-US" dirty="0"/>
              <a:t> </a:t>
            </a:r>
            <a:r>
              <a:rPr lang="en-US" dirty="0" err="1"/>
              <a:t>pokládáš</a:t>
            </a:r>
            <a:r>
              <a:rPr lang="en-US" dirty="0"/>
              <a:t> </a:t>
            </a:r>
            <a:r>
              <a:rPr lang="en-US" dirty="0" err="1"/>
              <a:t>mít</a:t>
            </a:r>
            <a:r>
              <a:rPr lang="en-US" dirty="0"/>
              <a:t> </a:t>
            </a:r>
            <a:r>
              <a:rPr lang="cs-CZ" dirty="0"/>
              <a:t> </a:t>
            </a:r>
            <a:r>
              <a:rPr lang="en-US" dirty="0" err="1"/>
              <a:t>někoho</a:t>
            </a:r>
            <a:r>
              <a:rPr lang="en-US" dirty="0"/>
              <a:t>, </a:t>
            </a:r>
            <a:r>
              <a:rPr lang="en-US" dirty="0" err="1"/>
              <a:t>kdo</a:t>
            </a:r>
            <a:r>
              <a:rPr lang="en-US" dirty="0"/>
              <a:t> </a:t>
            </a:r>
            <a:r>
              <a:rPr lang="en-US" dirty="0" err="1"/>
              <a:t>bude</a:t>
            </a:r>
            <a:r>
              <a:rPr lang="en-US" dirty="0"/>
              <a:t> v tom </a:t>
            </a:r>
            <a:r>
              <a:rPr lang="en-US" dirty="0" err="1"/>
              <a:t>člověku</a:t>
            </a:r>
            <a:r>
              <a:rPr lang="en-US" dirty="0"/>
              <a:t> </a:t>
            </a:r>
            <a:r>
              <a:rPr lang="en-US" dirty="0" err="1"/>
              <a:t>překážet</a:t>
            </a:r>
            <a:r>
              <a:rPr lang="en-US" dirty="0"/>
              <a:t>?</a:t>
            </a:r>
          </a:p>
          <a:p>
            <a:pPr>
              <a:lnSpc>
                <a:spcPct val="90000"/>
              </a:lnSpc>
              <a:spcAft>
                <a:spcPts val="600"/>
              </a:spcAft>
            </a:pPr>
            <a:r>
              <a:rPr lang="en-US" dirty="0"/>
              <a:t>E: </a:t>
            </a:r>
            <a:r>
              <a:rPr lang="en-US" dirty="0" err="1"/>
              <a:t>Zcela</a:t>
            </a:r>
            <a:r>
              <a:rPr lang="en-US" dirty="0"/>
              <a:t> </a:t>
            </a:r>
            <a:r>
              <a:rPr lang="en-US" dirty="0" err="1"/>
              <a:t>tak</a:t>
            </a:r>
            <a:r>
              <a:rPr lang="en-US" dirty="0"/>
              <a:t>.</a:t>
            </a:r>
          </a:p>
          <a:p>
            <a:pPr>
              <a:lnSpc>
                <a:spcPct val="90000"/>
              </a:lnSpc>
              <a:spcAft>
                <a:spcPts val="600"/>
              </a:spcAft>
            </a:pPr>
            <a:r>
              <a:rPr lang="en-US" dirty="0"/>
              <a:t>F: </a:t>
            </a:r>
            <a:r>
              <a:rPr lang="en-US" dirty="0" err="1"/>
              <a:t>Zdají</a:t>
            </a:r>
            <a:r>
              <a:rPr lang="en-US" dirty="0"/>
              <a:t> se </a:t>
            </a:r>
            <a:r>
              <a:rPr lang="en-US" dirty="0" err="1"/>
              <a:t>ti</a:t>
            </a:r>
            <a:r>
              <a:rPr lang="en-US" dirty="0"/>
              <a:t> </a:t>
            </a:r>
            <a:r>
              <a:rPr lang="en-US" dirty="0" err="1"/>
              <a:t>tedy</a:t>
            </a:r>
            <a:r>
              <a:rPr lang="en-US" dirty="0"/>
              <a:t> </a:t>
            </a:r>
            <a:r>
              <a:rPr lang="en-US" dirty="0" err="1"/>
              <a:t>nezdrženliví</a:t>
            </a:r>
            <a:r>
              <a:rPr lang="en-US" dirty="0"/>
              <a:t> </a:t>
            </a:r>
            <a:r>
              <a:rPr lang="en-US" dirty="0" err="1"/>
              <a:t>zcela</a:t>
            </a:r>
            <a:r>
              <a:rPr lang="en-US" dirty="0"/>
              <a:t> </a:t>
            </a:r>
            <a:r>
              <a:rPr lang="en-US" dirty="0" err="1"/>
              <a:t>nesvobodní</a:t>
            </a:r>
            <a:r>
              <a:rPr lang="en-US" dirty="0"/>
              <a:t>.</a:t>
            </a:r>
          </a:p>
          <a:p>
            <a:pPr>
              <a:lnSpc>
                <a:spcPct val="90000"/>
              </a:lnSpc>
              <a:spcAft>
                <a:spcPts val="600"/>
              </a:spcAft>
            </a:pPr>
            <a:r>
              <a:rPr lang="en-US" dirty="0"/>
              <a:t>E: Na </a:t>
            </a:r>
            <a:r>
              <a:rPr lang="en-US" dirty="0" err="1"/>
              <a:t>mou</a:t>
            </a:r>
            <a:r>
              <a:rPr lang="en-US" dirty="0"/>
              <a:t> </a:t>
            </a:r>
            <a:r>
              <a:rPr lang="en-US" dirty="0" err="1"/>
              <a:t>věru</a:t>
            </a:r>
            <a:r>
              <a:rPr lang="en-US" dirty="0"/>
              <a:t> </a:t>
            </a:r>
            <a:r>
              <a:rPr lang="en-US" dirty="0" err="1"/>
              <a:t>ano</a:t>
            </a:r>
            <a:r>
              <a:rPr lang="en-US" dirty="0"/>
              <a:t>.   […]</a:t>
            </a:r>
          </a:p>
          <a:p>
            <a:pPr marL="265113" indent="-265113">
              <a:lnSpc>
                <a:spcPct val="90000"/>
              </a:lnSpc>
              <a:spcAft>
                <a:spcPts val="600"/>
              </a:spcAft>
            </a:pPr>
            <a:r>
              <a:rPr lang="en-US" dirty="0"/>
              <a:t>F: </a:t>
            </a:r>
            <a:r>
              <a:rPr lang="en-US" dirty="0" err="1"/>
              <a:t>Komu</a:t>
            </a:r>
            <a:r>
              <a:rPr lang="en-US" dirty="0"/>
              <a:t> </a:t>
            </a:r>
            <a:r>
              <a:rPr lang="en-US" dirty="0" err="1"/>
              <a:t>však</a:t>
            </a:r>
            <a:r>
              <a:rPr lang="en-US" dirty="0"/>
              <a:t>, </a:t>
            </a:r>
            <a:r>
              <a:rPr lang="en-US" dirty="0" err="1"/>
              <a:t>milý</a:t>
            </a:r>
            <a:r>
              <a:rPr lang="en-US" dirty="0"/>
              <a:t> </a:t>
            </a:r>
            <a:r>
              <a:rPr lang="en-US" dirty="0" err="1"/>
              <a:t>Euthydeme</a:t>
            </a:r>
            <a:r>
              <a:rPr lang="en-US" dirty="0"/>
              <a:t>, </a:t>
            </a:r>
            <a:r>
              <a:rPr lang="en-US" dirty="0" err="1"/>
              <a:t>podle</a:t>
            </a:r>
            <a:r>
              <a:rPr lang="en-US" dirty="0"/>
              <a:t> </a:t>
            </a:r>
            <a:r>
              <a:rPr lang="en-US" dirty="0" err="1"/>
              <a:t>našeho</a:t>
            </a:r>
            <a:r>
              <a:rPr lang="en-US" dirty="0"/>
              <a:t> </a:t>
            </a:r>
            <a:r>
              <a:rPr lang="en-US" dirty="0" err="1"/>
              <a:t>soudu</a:t>
            </a:r>
            <a:r>
              <a:rPr lang="en-US" dirty="0"/>
              <a:t> </a:t>
            </a:r>
            <a:r>
              <a:rPr lang="en-US" dirty="0" err="1"/>
              <a:t>náleží</a:t>
            </a:r>
            <a:r>
              <a:rPr lang="en-US" dirty="0"/>
              <a:t> </a:t>
            </a:r>
            <a:r>
              <a:rPr lang="en-US" dirty="0" err="1"/>
              <a:t>méně</a:t>
            </a:r>
            <a:r>
              <a:rPr lang="en-US" dirty="0"/>
              <a:t> </a:t>
            </a:r>
            <a:r>
              <a:rPr lang="en-US" dirty="0" err="1"/>
              <a:t>rozumnosti</a:t>
            </a:r>
            <a:r>
              <a:rPr lang="en-US" dirty="0"/>
              <a:t> </a:t>
            </a:r>
            <a:r>
              <a:rPr lang="en-US" dirty="0" err="1"/>
              <a:t>než</a:t>
            </a:r>
            <a:r>
              <a:rPr lang="en-US" dirty="0"/>
              <a:t> </a:t>
            </a:r>
            <a:r>
              <a:rPr lang="en-US" dirty="0" err="1"/>
              <a:t>nezdrženlivému</a:t>
            </a:r>
            <a:r>
              <a:rPr lang="en-US" dirty="0"/>
              <a:t>? </a:t>
            </a:r>
            <a:r>
              <a:rPr lang="en-US" dirty="0" err="1"/>
              <a:t>Vždyť</a:t>
            </a:r>
            <a:r>
              <a:rPr lang="en-US" dirty="0"/>
              <a:t> </a:t>
            </a:r>
            <a:r>
              <a:rPr lang="en-US" dirty="0" err="1"/>
              <a:t>skutky</a:t>
            </a:r>
            <a:r>
              <a:rPr lang="en-US" dirty="0"/>
              <a:t> </a:t>
            </a:r>
            <a:r>
              <a:rPr lang="en-US" dirty="0" err="1"/>
              <a:t>rozumnosti</a:t>
            </a:r>
            <a:r>
              <a:rPr lang="en-US" dirty="0"/>
              <a:t> </a:t>
            </a:r>
            <a:r>
              <a:rPr lang="en-US" dirty="0" err="1"/>
              <a:t>jsou</a:t>
            </a:r>
            <a:r>
              <a:rPr lang="en-US" dirty="0"/>
              <a:t> </a:t>
            </a:r>
            <a:r>
              <a:rPr lang="en-US" dirty="0" err="1"/>
              <a:t>pravý</a:t>
            </a:r>
            <a:r>
              <a:rPr lang="en-US" dirty="0"/>
              <a:t> </a:t>
            </a:r>
            <a:r>
              <a:rPr lang="en-US" dirty="0" err="1"/>
              <a:t>opak</a:t>
            </a:r>
            <a:r>
              <a:rPr lang="en-US" dirty="0"/>
              <a:t> </a:t>
            </a:r>
            <a:r>
              <a:rPr lang="en-US" dirty="0" err="1"/>
              <a:t>skutků</a:t>
            </a:r>
            <a:r>
              <a:rPr lang="en-US" dirty="0"/>
              <a:t> </a:t>
            </a:r>
            <a:r>
              <a:rPr lang="en-US" dirty="0" err="1"/>
              <a:t>nezdrženlivosti</a:t>
            </a:r>
            <a:r>
              <a:rPr lang="en-US" dirty="0"/>
              <a:t>. [… ] </a:t>
            </a:r>
            <a:endParaRPr lang="cs-CZ" dirty="0"/>
          </a:p>
          <a:p>
            <a:pPr marL="265113" indent="-265113">
              <a:lnSpc>
                <a:spcPct val="90000"/>
              </a:lnSpc>
              <a:spcAft>
                <a:spcPts val="600"/>
              </a:spcAft>
            </a:pPr>
            <a:r>
              <a:rPr lang="cs-CZ" dirty="0"/>
              <a:t>	</a:t>
            </a:r>
            <a:r>
              <a:rPr lang="en-US" dirty="0" err="1"/>
              <a:t>Nezdrženlivost</a:t>
            </a:r>
            <a:r>
              <a:rPr lang="en-US" dirty="0"/>
              <a:t> </a:t>
            </a:r>
            <a:r>
              <a:rPr lang="en-US" dirty="0" err="1"/>
              <a:t>nedovoluje</a:t>
            </a:r>
            <a:r>
              <a:rPr lang="en-US" dirty="0"/>
              <a:t> </a:t>
            </a:r>
            <a:r>
              <a:rPr lang="en-US" dirty="0" err="1"/>
              <a:t>trpět</a:t>
            </a:r>
            <a:r>
              <a:rPr lang="en-US" dirty="0"/>
              <a:t> </a:t>
            </a:r>
            <a:r>
              <a:rPr lang="en-US" dirty="0" err="1"/>
              <a:t>hlad</a:t>
            </a:r>
            <a:r>
              <a:rPr lang="en-US" dirty="0"/>
              <a:t> ani </a:t>
            </a:r>
            <a:r>
              <a:rPr lang="en-US" dirty="0" err="1"/>
              <a:t>žízeň</a:t>
            </a:r>
            <a:r>
              <a:rPr lang="en-US" dirty="0"/>
              <a:t> ani </a:t>
            </a:r>
            <a:r>
              <a:rPr lang="en-US" dirty="0" err="1"/>
              <a:t>tlumit</a:t>
            </a:r>
            <a:r>
              <a:rPr lang="en-US" dirty="0"/>
              <a:t> </a:t>
            </a:r>
            <a:r>
              <a:rPr lang="en-US" dirty="0" err="1"/>
              <a:t>touhu</a:t>
            </a:r>
            <a:r>
              <a:rPr lang="en-US" dirty="0"/>
              <a:t> po </a:t>
            </a:r>
            <a:r>
              <a:rPr lang="en-US" dirty="0" err="1"/>
              <a:t>rozkoších</a:t>
            </a:r>
            <a:r>
              <a:rPr lang="en-US" dirty="0"/>
              <a:t> </a:t>
            </a:r>
            <a:r>
              <a:rPr lang="en-US" dirty="0" err="1"/>
              <a:t>lásky</a:t>
            </a:r>
            <a:r>
              <a:rPr lang="en-US" dirty="0"/>
              <a:t> ani </a:t>
            </a:r>
            <a:r>
              <a:rPr lang="en-US" dirty="0" err="1"/>
              <a:t>snášet</a:t>
            </a:r>
            <a:r>
              <a:rPr lang="en-US" dirty="0"/>
              <a:t> </a:t>
            </a:r>
            <a:r>
              <a:rPr lang="en-US" dirty="0" err="1"/>
              <a:t>bdění</a:t>
            </a:r>
            <a:r>
              <a:rPr lang="en-US" dirty="0"/>
              <a:t>, pro </a:t>
            </a:r>
            <a:r>
              <a:rPr lang="en-US" dirty="0" err="1"/>
              <a:t>něž</a:t>
            </a:r>
            <a:r>
              <a:rPr lang="en-US" dirty="0"/>
              <a:t> </a:t>
            </a:r>
            <a:r>
              <a:rPr lang="en-US" dirty="0" err="1"/>
              <a:t>jediné</a:t>
            </a:r>
            <a:r>
              <a:rPr lang="en-US" dirty="0"/>
              <a:t> je </a:t>
            </a:r>
            <a:r>
              <a:rPr lang="en-US" dirty="0" err="1"/>
              <a:t>možno</a:t>
            </a:r>
            <a:r>
              <a:rPr lang="en-US" dirty="0"/>
              <a:t> s </a:t>
            </a:r>
            <a:r>
              <a:rPr lang="en-US" dirty="0" err="1"/>
              <a:t>chutí</a:t>
            </a:r>
            <a:r>
              <a:rPr lang="en-US" dirty="0"/>
              <a:t> se </a:t>
            </a:r>
            <a:r>
              <a:rPr lang="en-US" dirty="0" err="1"/>
              <a:t>najíst</a:t>
            </a:r>
            <a:r>
              <a:rPr lang="en-US" dirty="0"/>
              <a:t> a </a:t>
            </a:r>
            <a:r>
              <a:rPr lang="en-US" dirty="0" err="1"/>
              <a:t>napít</a:t>
            </a:r>
            <a:r>
              <a:rPr lang="en-US" dirty="0"/>
              <a:t> a </a:t>
            </a:r>
            <a:r>
              <a:rPr lang="en-US" dirty="0" err="1"/>
              <a:t>lásky</a:t>
            </a:r>
            <a:r>
              <a:rPr lang="en-US" dirty="0"/>
              <a:t> </a:t>
            </a:r>
            <a:r>
              <a:rPr lang="en-US" dirty="0" err="1"/>
              <a:t>užít</a:t>
            </a:r>
            <a:r>
              <a:rPr lang="en-US" dirty="0"/>
              <a:t>, </a:t>
            </a:r>
            <a:r>
              <a:rPr lang="en-US" dirty="0" err="1"/>
              <a:t>libě</a:t>
            </a:r>
            <a:r>
              <a:rPr lang="en-US" dirty="0"/>
              <a:t> </a:t>
            </a:r>
            <a:r>
              <a:rPr lang="en-US" dirty="0" err="1"/>
              <a:t>si</a:t>
            </a:r>
            <a:r>
              <a:rPr lang="en-US" dirty="0"/>
              <a:t> </a:t>
            </a:r>
            <a:r>
              <a:rPr lang="en-US" dirty="0" err="1"/>
              <a:t>odpočinout</a:t>
            </a:r>
            <a:r>
              <a:rPr lang="en-US" dirty="0"/>
              <a:t> a </a:t>
            </a:r>
            <a:r>
              <a:rPr lang="en-US" dirty="0" err="1"/>
              <a:t>pospat</a:t>
            </a:r>
            <a:r>
              <a:rPr lang="en-US" dirty="0"/>
              <a:t>, </a:t>
            </a:r>
            <a:r>
              <a:rPr lang="en-US" dirty="0" err="1"/>
              <a:t>tím</a:t>
            </a:r>
            <a:r>
              <a:rPr lang="en-US" dirty="0"/>
              <a:t>, </a:t>
            </a:r>
            <a:r>
              <a:rPr lang="en-US" dirty="0" err="1"/>
              <a:t>že</a:t>
            </a:r>
            <a:r>
              <a:rPr lang="en-US" dirty="0"/>
              <a:t> se </a:t>
            </a:r>
            <a:r>
              <a:rPr lang="en-US" dirty="0" err="1"/>
              <a:t>zdržujeme</a:t>
            </a:r>
            <a:r>
              <a:rPr lang="en-US" dirty="0"/>
              <a:t> a </a:t>
            </a:r>
            <a:r>
              <a:rPr lang="en-US" dirty="0" err="1"/>
              <a:t>dočkáváme</a:t>
            </a:r>
            <a:r>
              <a:rPr lang="en-US" dirty="0"/>
              <a:t>, </a:t>
            </a:r>
            <a:r>
              <a:rPr lang="en-US" dirty="0" err="1"/>
              <a:t>až</a:t>
            </a:r>
            <a:r>
              <a:rPr lang="en-US" dirty="0"/>
              <a:t> se </a:t>
            </a:r>
            <a:r>
              <a:rPr lang="en-US" dirty="0" err="1"/>
              <a:t>nám</a:t>
            </a:r>
            <a:r>
              <a:rPr lang="en-US" dirty="0"/>
              <a:t> </a:t>
            </a:r>
            <a:r>
              <a:rPr lang="en-US" dirty="0" err="1"/>
              <a:t>ony</a:t>
            </a:r>
            <a:r>
              <a:rPr lang="en-US" dirty="0"/>
              <a:t> </a:t>
            </a:r>
            <a:r>
              <a:rPr lang="en-US" dirty="0" err="1"/>
              <a:t>požitky</a:t>
            </a:r>
            <a:r>
              <a:rPr lang="en-US" dirty="0"/>
              <a:t> co </a:t>
            </a:r>
            <a:r>
              <a:rPr lang="en-US" dirty="0" err="1"/>
              <a:t>nejvíce</a:t>
            </a:r>
            <a:r>
              <a:rPr lang="en-US" dirty="0"/>
              <a:t> </a:t>
            </a:r>
            <a:r>
              <a:rPr lang="en-US" dirty="0" err="1"/>
              <a:t>zpříjemní</a:t>
            </a:r>
            <a:r>
              <a:rPr lang="en-US" dirty="0"/>
              <a:t>.</a:t>
            </a:r>
          </a:p>
        </p:txBody>
      </p:sp>
    </p:spTree>
    <p:extLst>
      <p:ext uri="{BB962C8B-B14F-4D97-AF65-F5344CB8AC3E}">
        <p14:creationId xmlns:p14="http://schemas.microsoft.com/office/powerpoint/2010/main" val="17106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3" name="Group 7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4" name="Freeform: Shape 7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11">
            <a:extLst>
              <a:ext uri="{FF2B5EF4-FFF2-40B4-BE49-F238E27FC236}">
                <a16:creationId xmlns:a16="http://schemas.microsoft.com/office/drawing/2014/main" id="{D40D70F1-B0FC-413E-8C41-D11E7964FF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6424" y="69088"/>
            <a:ext cx="8202140" cy="66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46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CBAE7E21-59A6-4C1A-B740-D5BAFE8B6664}"/>
              </a:ext>
            </a:extLst>
          </p:cNvPr>
          <p:cNvPicPr>
            <a:picLocks noChangeAspect="1"/>
          </p:cNvPicPr>
          <p:nvPr/>
        </p:nvPicPr>
        <p:blipFill>
          <a:blip r:embed="rId2"/>
          <a:stretch>
            <a:fillRect/>
          </a:stretch>
        </p:blipFill>
        <p:spPr>
          <a:xfrm>
            <a:off x="3035748" y="919594"/>
            <a:ext cx="6120503" cy="5018812"/>
          </a:xfrm>
          <a:prstGeom prst="rect">
            <a:avLst/>
          </a:prstGeom>
        </p:spPr>
      </p:pic>
    </p:spTree>
    <p:extLst>
      <p:ext uri="{BB962C8B-B14F-4D97-AF65-F5344CB8AC3E}">
        <p14:creationId xmlns:p14="http://schemas.microsoft.com/office/powerpoint/2010/main" val="113614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36FAD3E4-9867-4A00-BAD0-06DBC5933CBB}"/>
              </a:ext>
            </a:extLst>
          </p:cNvPr>
          <p:cNvSpPr txBox="1"/>
          <p:nvPr/>
        </p:nvSpPr>
        <p:spPr>
          <a:xfrm>
            <a:off x="849814" y="738693"/>
            <a:ext cx="10492372" cy="5433507"/>
          </a:xfrm>
          <a:prstGeom prst="rect">
            <a:avLst/>
          </a:prstGeom>
        </p:spPr>
        <p:txBody>
          <a:bodyPr vert="horz" lIns="91440" tIns="45720" rIns="91440" bIns="45720" rtlCol="0" anchor="t">
            <a:noAutofit/>
          </a:bodyPr>
          <a:lstStyle/>
          <a:p>
            <a:pPr>
              <a:lnSpc>
                <a:spcPct val="90000"/>
              </a:lnSpc>
              <a:spcAft>
                <a:spcPts val="600"/>
              </a:spcAft>
            </a:pPr>
            <a:r>
              <a:rPr lang="en-US" dirty="0"/>
              <a:t>„</a:t>
            </a:r>
            <a:r>
              <a:rPr lang="en-US" dirty="0" err="1"/>
              <a:t>Podívejte</a:t>
            </a:r>
            <a:r>
              <a:rPr lang="en-US" dirty="0"/>
              <a:t>.“</a:t>
            </a:r>
            <a:r>
              <a:rPr lang="cs-CZ" dirty="0"/>
              <a:t> </a:t>
            </a:r>
            <a:r>
              <a:rPr lang="en-US" dirty="0"/>
              <a:t>Morten </a:t>
            </a:r>
            <a:r>
              <a:rPr lang="en-US" dirty="0" err="1"/>
              <a:t>vytáhl</a:t>
            </a:r>
            <a:r>
              <a:rPr lang="en-US" dirty="0"/>
              <a:t> z </a:t>
            </a:r>
            <a:r>
              <a:rPr lang="en-US" dirty="0" err="1"/>
              <a:t>kapsy</a:t>
            </a:r>
            <a:r>
              <a:rPr lang="en-US" dirty="0"/>
              <a:t> </a:t>
            </a:r>
            <a:r>
              <a:rPr lang="en-US" dirty="0" err="1"/>
              <a:t>kazajky</a:t>
            </a:r>
            <a:r>
              <a:rPr lang="en-US" dirty="0"/>
              <a:t> </a:t>
            </a:r>
            <a:r>
              <a:rPr lang="en-US" dirty="0" err="1"/>
              <a:t>koneček</a:t>
            </a:r>
            <a:r>
              <a:rPr lang="en-US" dirty="0"/>
              <a:t> </a:t>
            </a:r>
            <a:r>
              <a:rPr lang="en-US" dirty="0" err="1"/>
              <a:t>úzké</a:t>
            </a:r>
            <a:r>
              <a:rPr lang="en-US" dirty="0"/>
              <a:t> </a:t>
            </a:r>
            <a:r>
              <a:rPr lang="en-US" dirty="0" err="1"/>
              <a:t>pestře</a:t>
            </a:r>
            <a:r>
              <a:rPr lang="en-US" dirty="0"/>
              <a:t> </a:t>
            </a:r>
            <a:r>
              <a:rPr lang="en-US" dirty="0" err="1"/>
              <a:t>pruhované</a:t>
            </a:r>
            <a:r>
              <a:rPr lang="en-US" dirty="0"/>
              <a:t> </a:t>
            </a:r>
            <a:r>
              <a:rPr lang="en-US" dirty="0" err="1"/>
              <a:t>stuhy</a:t>
            </a:r>
            <a:r>
              <a:rPr lang="en-US" dirty="0"/>
              <a:t> a </a:t>
            </a:r>
            <a:r>
              <a:rPr lang="en-US" dirty="0" err="1"/>
              <a:t>díval</a:t>
            </a:r>
            <a:r>
              <a:rPr lang="en-US" dirty="0"/>
              <a:t> se se </a:t>
            </a:r>
            <a:r>
              <a:rPr lang="en-US" dirty="0" err="1"/>
              <a:t>směsí</a:t>
            </a:r>
            <a:r>
              <a:rPr lang="en-US" dirty="0"/>
              <a:t> </a:t>
            </a:r>
            <a:r>
              <a:rPr lang="en-US" dirty="0" err="1"/>
              <a:t>očekávání</a:t>
            </a:r>
            <a:r>
              <a:rPr lang="en-US" dirty="0"/>
              <a:t> a </a:t>
            </a:r>
            <a:r>
              <a:rPr lang="en-US" dirty="0" err="1"/>
              <a:t>vítězoslávy</a:t>
            </a:r>
            <a:r>
              <a:rPr lang="en-US" dirty="0"/>
              <a:t> do </a:t>
            </a:r>
            <a:r>
              <a:rPr lang="en-US" dirty="0" err="1"/>
              <a:t>Toniných</a:t>
            </a:r>
            <a:r>
              <a:rPr lang="en-US" dirty="0"/>
              <a:t> </a:t>
            </a:r>
            <a:r>
              <a:rPr lang="en-US" dirty="0" err="1"/>
              <a:t>očí</a:t>
            </a:r>
            <a:r>
              <a:rPr lang="en-US" dirty="0"/>
              <a:t>.</a:t>
            </a:r>
          </a:p>
          <a:p>
            <a:pPr>
              <a:spcBef>
                <a:spcPts val="300"/>
              </a:spcBef>
              <a:spcAft>
                <a:spcPts val="300"/>
              </a:spcAft>
            </a:pPr>
            <a:r>
              <a:rPr lang="en-US" dirty="0"/>
              <a:t>„Jak </a:t>
            </a:r>
            <a:r>
              <a:rPr lang="en-US" dirty="0" err="1"/>
              <a:t>hezké</a:t>
            </a:r>
            <a:r>
              <a:rPr lang="en-US" dirty="0"/>
              <a:t>,“ </a:t>
            </a:r>
            <a:r>
              <a:rPr lang="en-US" dirty="0" err="1"/>
              <a:t>řekla</a:t>
            </a:r>
            <a:r>
              <a:rPr lang="en-US" dirty="0"/>
              <a:t> </a:t>
            </a:r>
            <a:r>
              <a:rPr lang="en-US" dirty="0" err="1"/>
              <a:t>nechápajíc</a:t>
            </a:r>
            <a:r>
              <a:rPr lang="en-US" dirty="0"/>
              <a:t>. „Co to </a:t>
            </a:r>
            <a:r>
              <a:rPr lang="en-US" dirty="0" err="1"/>
              <a:t>znamená</a:t>
            </a:r>
            <a:r>
              <a:rPr lang="en-US" dirty="0"/>
              <a:t>?“</a:t>
            </a:r>
          </a:p>
          <a:p>
            <a:pPr>
              <a:spcBef>
                <a:spcPts val="300"/>
              </a:spcBef>
              <a:spcAft>
                <a:spcPts val="300"/>
              </a:spcAft>
            </a:pPr>
            <a:r>
              <a:rPr lang="en-US" dirty="0"/>
              <a:t>Morten </a:t>
            </a:r>
            <a:r>
              <a:rPr lang="en-US" dirty="0" err="1"/>
              <a:t>však</a:t>
            </a:r>
            <a:r>
              <a:rPr lang="en-US" dirty="0"/>
              <a:t> </a:t>
            </a:r>
            <a:r>
              <a:rPr lang="en-US" dirty="0" err="1"/>
              <a:t>pravil</a:t>
            </a:r>
            <a:r>
              <a:rPr lang="en-US" dirty="0"/>
              <a:t> </a:t>
            </a:r>
            <a:r>
              <a:rPr lang="en-US" dirty="0" err="1"/>
              <a:t>slavnostně</a:t>
            </a:r>
            <a:r>
              <a:rPr lang="en-US" dirty="0"/>
              <a:t>: „</a:t>
            </a:r>
            <a:r>
              <a:rPr lang="en-US" dirty="0" err="1"/>
              <a:t>Znamená</a:t>
            </a:r>
            <a:r>
              <a:rPr lang="en-US" dirty="0"/>
              <a:t> to, </a:t>
            </a:r>
            <a:r>
              <a:rPr lang="en-US" dirty="0" err="1"/>
              <a:t>že</a:t>
            </a:r>
            <a:r>
              <a:rPr lang="en-US" dirty="0"/>
              <a:t> </a:t>
            </a:r>
            <a:r>
              <a:rPr lang="en-US" dirty="0" err="1"/>
              <a:t>jsem</a:t>
            </a:r>
            <a:r>
              <a:rPr lang="en-US" dirty="0"/>
              <a:t> v </a:t>
            </a:r>
            <a:r>
              <a:rPr lang="en-US" dirty="0" err="1"/>
              <a:t>Gotinkách</a:t>
            </a:r>
            <a:r>
              <a:rPr lang="en-US" dirty="0"/>
              <a:t> </a:t>
            </a:r>
            <a:r>
              <a:rPr lang="en-US" dirty="0" err="1"/>
              <a:t>členem</a:t>
            </a:r>
            <a:r>
              <a:rPr lang="en-US" dirty="0"/>
              <a:t> </a:t>
            </a:r>
            <a:r>
              <a:rPr lang="en-US" dirty="0" err="1"/>
              <a:t>studentského</a:t>
            </a:r>
            <a:r>
              <a:rPr lang="en-US" dirty="0"/>
              <a:t> </a:t>
            </a:r>
            <a:r>
              <a:rPr lang="en-US" dirty="0" err="1"/>
              <a:t>spolku</a:t>
            </a:r>
            <a:r>
              <a:rPr lang="en-US" dirty="0"/>
              <a:t> – </a:t>
            </a:r>
            <a:r>
              <a:rPr lang="en-US" dirty="0" err="1"/>
              <a:t>teď</a:t>
            </a:r>
            <a:r>
              <a:rPr lang="en-US" dirty="0"/>
              <a:t> to </a:t>
            </a:r>
            <a:r>
              <a:rPr lang="en-US" dirty="0" err="1"/>
              <a:t>víte</a:t>
            </a:r>
            <a:r>
              <a:rPr lang="en-US" dirty="0"/>
              <a:t>. </a:t>
            </a:r>
            <a:r>
              <a:rPr lang="en-US" dirty="0" err="1"/>
              <a:t>Mohu</a:t>
            </a:r>
            <a:r>
              <a:rPr lang="en-US" dirty="0"/>
              <a:t> se </a:t>
            </a:r>
            <a:r>
              <a:rPr lang="en-US" dirty="0" err="1"/>
              <a:t>spolehnout</a:t>
            </a:r>
            <a:r>
              <a:rPr lang="en-US" dirty="0"/>
              <a:t>, </a:t>
            </a:r>
            <a:r>
              <a:rPr lang="en-US" dirty="0" err="1"/>
              <a:t>že</a:t>
            </a:r>
            <a:r>
              <a:rPr lang="en-US" dirty="0"/>
              <a:t> </a:t>
            </a:r>
            <a:r>
              <a:rPr lang="en-US" dirty="0" err="1"/>
              <a:t>budete</a:t>
            </a:r>
            <a:r>
              <a:rPr lang="en-US" dirty="0"/>
              <a:t> </a:t>
            </a:r>
            <a:r>
              <a:rPr lang="en-US" dirty="0" err="1"/>
              <a:t>mlčet</a:t>
            </a:r>
            <a:r>
              <a:rPr lang="en-US" dirty="0"/>
              <a:t>?“</a:t>
            </a:r>
          </a:p>
          <a:p>
            <a:pPr>
              <a:spcBef>
                <a:spcPts val="300"/>
              </a:spcBef>
              <a:spcAft>
                <a:spcPts val="300"/>
              </a:spcAft>
            </a:pPr>
            <a:r>
              <a:rPr lang="en-US" dirty="0"/>
              <a:t>„Ani </a:t>
            </a:r>
            <a:r>
              <a:rPr lang="en-US" dirty="0" err="1"/>
              <a:t>slůvko</a:t>
            </a:r>
            <a:r>
              <a:rPr lang="en-US" dirty="0"/>
              <a:t>, </a:t>
            </a:r>
            <a:r>
              <a:rPr lang="en-US" dirty="0" err="1"/>
              <a:t>Mortene</a:t>
            </a:r>
            <a:r>
              <a:rPr lang="en-US" dirty="0"/>
              <a:t>. Ne, </a:t>
            </a:r>
            <a:r>
              <a:rPr lang="en-US" dirty="0" err="1"/>
              <a:t>na</a:t>
            </a:r>
            <a:r>
              <a:rPr lang="en-US" dirty="0"/>
              <a:t> </a:t>
            </a:r>
            <a:r>
              <a:rPr lang="en-US" dirty="0" err="1"/>
              <a:t>mne</a:t>
            </a:r>
            <a:r>
              <a:rPr lang="en-US" dirty="0"/>
              <a:t> se </a:t>
            </a:r>
            <a:r>
              <a:rPr lang="en-US" dirty="0" err="1"/>
              <a:t>můžete</a:t>
            </a:r>
            <a:r>
              <a:rPr lang="en-US" dirty="0"/>
              <a:t> </a:t>
            </a:r>
            <a:r>
              <a:rPr lang="en-US" dirty="0" err="1"/>
              <a:t>spolehnout</a:t>
            </a:r>
            <a:r>
              <a:rPr lang="en-US" dirty="0"/>
              <a:t>… Ale </a:t>
            </a:r>
            <a:r>
              <a:rPr lang="en-US" dirty="0" err="1"/>
              <a:t>nemám</a:t>
            </a:r>
            <a:r>
              <a:rPr lang="en-US" dirty="0"/>
              <a:t> ani </a:t>
            </a:r>
            <a:r>
              <a:rPr lang="en-US" dirty="0" err="1"/>
              <a:t>tušení</a:t>
            </a:r>
            <a:r>
              <a:rPr lang="en-US" dirty="0"/>
              <a:t>, co to </a:t>
            </a:r>
            <a:r>
              <a:rPr lang="en-US" dirty="0" err="1"/>
              <a:t>znamená</a:t>
            </a:r>
            <a:r>
              <a:rPr lang="en-US" dirty="0"/>
              <a:t>… </a:t>
            </a:r>
            <a:r>
              <a:rPr lang="en-US" dirty="0" err="1"/>
              <a:t>Spikl</a:t>
            </a:r>
            <a:r>
              <a:rPr lang="en-US" dirty="0"/>
              <a:t> </a:t>
            </a:r>
            <a:r>
              <a:rPr lang="en-US" dirty="0" err="1"/>
              <a:t>jste</a:t>
            </a:r>
            <a:r>
              <a:rPr lang="en-US" dirty="0"/>
              <a:t> se </a:t>
            </a:r>
            <a:r>
              <a:rPr lang="en-US" dirty="0" err="1"/>
              <a:t>proti</a:t>
            </a:r>
            <a:r>
              <a:rPr lang="en-US" dirty="0"/>
              <a:t> </a:t>
            </a:r>
            <a:r>
              <a:rPr lang="en-US" dirty="0" err="1"/>
              <a:t>šlechticům</a:t>
            </a:r>
            <a:r>
              <a:rPr lang="en-US" dirty="0"/>
              <a:t>…? Co </a:t>
            </a:r>
            <a:r>
              <a:rPr lang="en-US" dirty="0" err="1"/>
              <a:t>chcete</a:t>
            </a:r>
            <a:r>
              <a:rPr lang="en-US" dirty="0"/>
              <a:t>?“</a:t>
            </a:r>
          </a:p>
          <a:p>
            <a:pPr>
              <a:spcBef>
                <a:spcPts val="300"/>
              </a:spcBef>
              <a:spcAft>
                <a:spcPts val="300"/>
              </a:spcAft>
            </a:pPr>
            <a:r>
              <a:rPr lang="en-US" dirty="0"/>
              <a:t>„</a:t>
            </a:r>
            <a:r>
              <a:rPr lang="en-US" dirty="0" err="1"/>
              <a:t>Chceme</a:t>
            </a:r>
            <a:r>
              <a:rPr lang="en-US" dirty="0"/>
              <a:t> </a:t>
            </a:r>
            <a:r>
              <a:rPr lang="en-US" dirty="0" err="1"/>
              <a:t>svobodu</a:t>
            </a:r>
            <a:r>
              <a:rPr lang="en-US" dirty="0"/>
              <a:t>“, </a:t>
            </a:r>
            <a:r>
              <a:rPr lang="en-US" dirty="0" err="1"/>
              <a:t>řekl</a:t>
            </a:r>
            <a:r>
              <a:rPr lang="en-US" dirty="0"/>
              <a:t> Morten.</a:t>
            </a:r>
          </a:p>
          <a:p>
            <a:pPr>
              <a:spcBef>
                <a:spcPts val="300"/>
              </a:spcBef>
              <a:spcAft>
                <a:spcPts val="300"/>
              </a:spcAft>
            </a:pPr>
            <a:r>
              <a:rPr lang="en-US" dirty="0"/>
              <a:t>„</a:t>
            </a:r>
            <a:r>
              <a:rPr lang="en-US" dirty="0" err="1"/>
              <a:t>Svobodu</a:t>
            </a:r>
            <a:r>
              <a:rPr lang="en-US" dirty="0"/>
              <a:t>?“ </a:t>
            </a:r>
            <a:r>
              <a:rPr lang="en-US" dirty="0" err="1"/>
              <a:t>ptala</a:t>
            </a:r>
            <a:r>
              <a:rPr lang="en-US" dirty="0"/>
              <a:t> se </a:t>
            </a:r>
            <a:r>
              <a:rPr lang="en-US" dirty="0" err="1"/>
              <a:t>ona</a:t>
            </a:r>
            <a:r>
              <a:rPr lang="en-US" dirty="0"/>
              <a:t>.</a:t>
            </a:r>
          </a:p>
          <a:p>
            <a:pPr>
              <a:spcBef>
                <a:spcPts val="300"/>
              </a:spcBef>
              <a:spcAft>
                <a:spcPts val="300"/>
              </a:spcAft>
            </a:pPr>
            <a:r>
              <a:rPr lang="en-US" dirty="0"/>
              <a:t>„Nu </a:t>
            </a:r>
            <a:r>
              <a:rPr lang="en-US" dirty="0" err="1"/>
              <a:t>ano</a:t>
            </a:r>
            <a:r>
              <a:rPr lang="en-US" dirty="0"/>
              <a:t>, </a:t>
            </a:r>
            <a:r>
              <a:rPr lang="en-US" dirty="0" err="1"/>
              <a:t>svobodu</a:t>
            </a:r>
            <a:r>
              <a:rPr lang="en-US" dirty="0"/>
              <a:t>, </a:t>
            </a:r>
            <a:r>
              <a:rPr lang="en-US" dirty="0" err="1"/>
              <a:t>víte</a:t>
            </a:r>
            <a:r>
              <a:rPr lang="en-US" dirty="0"/>
              <a:t>, </a:t>
            </a:r>
            <a:r>
              <a:rPr lang="en-US" dirty="0" err="1"/>
              <a:t>svobodu</a:t>
            </a:r>
            <a:r>
              <a:rPr lang="en-US" dirty="0"/>
              <a:t>…“ </a:t>
            </a:r>
            <a:r>
              <a:rPr lang="en-US" dirty="0" err="1"/>
              <a:t>opakoval</a:t>
            </a:r>
            <a:r>
              <a:rPr lang="en-US" dirty="0"/>
              <a:t> a </a:t>
            </a:r>
            <a:r>
              <a:rPr lang="en-US" dirty="0" err="1"/>
              <a:t>pohnul</a:t>
            </a:r>
            <a:r>
              <a:rPr lang="en-US" dirty="0"/>
              <a:t> </a:t>
            </a:r>
            <a:r>
              <a:rPr lang="en-US" dirty="0" err="1"/>
              <a:t>přitom</a:t>
            </a:r>
            <a:r>
              <a:rPr lang="en-US" dirty="0"/>
              <a:t> </a:t>
            </a:r>
            <a:r>
              <a:rPr lang="en-US" dirty="0" err="1"/>
              <a:t>paží</a:t>
            </a:r>
            <a:r>
              <a:rPr lang="en-US" dirty="0"/>
              <a:t> </a:t>
            </a:r>
            <a:r>
              <a:rPr lang="en-US" dirty="0" err="1"/>
              <a:t>neurčitým</a:t>
            </a:r>
            <a:r>
              <a:rPr lang="en-US" dirty="0"/>
              <a:t>, </a:t>
            </a:r>
            <a:r>
              <a:rPr lang="en-US" dirty="0" err="1"/>
              <a:t>trochu</a:t>
            </a:r>
            <a:r>
              <a:rPr lang="en-US" dirty="0"/>
              <a:t> </a:t>
            </a:r>
            <a:r>
              <a:rPr lang="en-US" dirty="0" err="1"/>
              <a:t>neobratným</a:t>
            </a:r>
            <a:r>
              <a:rPr lang="en-US" dirty="0"/>
              <a:t>, ale </a:t>
            </a:r>
            <a:r>
              <a:rPr lang="en-US" dirty="0" err="1"/>
              <a:t>nadšeným</a:t>
            </a:r>
            <a:r>
              <a:rPr lang="en-US" dirty="0"/>
              <a:t> </a:t>
            </a:r>
            <a:r>
              <a:rPr lang="en-US" dirty="0" err="1"/>
              <a:t>posunkem</a:t>
            </a:r>
            <a:r>
              <a:rPr lang="en-US" dirty="0"/>
              <a:t> </a:t>
            </a:r>
            <a:r>
              <a:rPr lang="en-US" dirty="0" err="1"/>
              <a:t>dolů</a:t>
            </a:r>
            <a:r>
              <a:rPr lang="en-US" dirty="0"/>
              <a:t>, </a:t>
            </a:r>
            <a:r>
              <a:rPr lang="en-US" dirty="0" err="1"/>
              <a:t>přes</a:t>
            </a:r>
            <a:r>
              <a:rPr lang="en-US" dirty="0"/>
              <a:t> </a:t>
            </a:r>
            <a:r>
              <a:rPr lang="en-US" dirty="0" err="1"/>
              <a:t>moře</a:t>
            </a:r>
            <a:r>
              <a:rPr lang="en-US" dirty="0"/>
              <a:t>, a to </a:t>
            </a:r>
            <a:r>
              <a:rPr lang="en-US" dirty="0" err="1"/>
              <a:t>nikoliv</a:t>
            </a:r>
            <a:r>
              <a:rPr lang="en-US" dirty="0"/>
              <a:t> </a:t>
            </a:r>
            <a:r>
              <a:rPr lang="en-US" dirty="0" err="1"/>
              <a:t>na</a:t>
            </a:r>
            <a:r>
              <a:rPr lang="en-US" dirty="0"/>
              <a:t> </a:t>
            </a:r>
            <a:r>
              <a:rPr lang="en-US" dirty="0" err="1"/>
              <a:t>stranu</a:t>
            </a:r>
            <a:r>
              <a:rPr lang="en-US" dirty="0"/>
              <a:t>, </a:t>
            </a:r>
            <a:r>
              <a:rPr lang="en-US" dirty="0" err="1"/>
              <a:t>kde</a:t>
            </a:r>
            <a:r>
              <a:rPr lang="en-US" dirty="0"/>
              <a:t> </a:t>
            </a:r>
            <a:r>
              <a:rPr lang="en-US" dirty="0" err="1"/>
              <a:t>meklenburské</a:t>
            </a:r>
            <a:r>
              <a:rPr lang="en-US" dirty="0"/>
              <a:t> </a:t>
            </a:r>
            <a:r>
              <a:rPr lang="en-US" dirty="0" err="1"/>
              <a:t>pohoří</a:t>
            </a:r>
            <a:r>
              <a:rPr lang="en-US" dirty="0"/>
              <a:t> </a:t>
            </a:r>
            <a:r>
              <a:rPr lang="en-US" dirty="0" err="1"/>
              <a:t>svíralo</a:t>
            </a:r>
            <a:r>
              <a:rPr lang="en-US" dirty="0"/>
              <a:t> </a:t>
            </a:r>
            <a:r>
              <a:rPr lang="en-US" dirty="0" err="1"/>
              <a:t>zátoku</a:t>
            </a:r>
            <a:r>
              <a:rPr lang="en-US" dirty="0"/>
              <a:t>, </a:t>
            </a:r>
            <a:r>
              <a:rPr lang="en-US" dirty="0" err="1"/>
              <a:t>nýbrž</a:t>
            </a:r>
            <a:r>
              <a:rPr lang="en-US" dirty="0"/>
              <a:t> tam, </a:t>
            </a:r>
            <a:r>
              <a:rPr lang="en-US" dirty="0" err="1"/>
              <a:t>kde</a:t>
            </a:r>
            <a:r>
              <a:rPr lang="en-US" dirty="0"/>
              <a:t> </a:t>
            </a:r>
            <a:r>
              <a:rPr lang="en-US" dirty="0" err="1"/>
              <a:t>moře</a:t>
            </a:r>
            <a:r>
              <a:rPr lang="en-US" dirty="0"/>
              <a:t> </a:t>
            </a:r>
            <a:r>
              <a:rPr lang="en-US" dirty="0" err="1"/>
              <a:t>bylo</a:t>
            </a:r>
            <a:r>
              <a:rPr lang="en-US" dirty="0"/>
              <a:t> </a:t>
            </a:r>
            <a:r>
              <a:rPr lang="en-US" dirty="0" err="1"/>
              <a:t>otevřeno</a:t>
            </a:r>
            <a:r>
              <a:rPr lang="en-US" dirty="0"/>
              <a:t>, </a:t>
            </a:r>
            <a:r>
              <a:rPr lang="en-US" dirty="0" err="1"/>
              <a:t>kde</a:t>
            </a:r>
            <a:r>
              <a:rPr lang="en-US" dirty="0"/>
              <a:t> se </a:t>
            </a:r>
            <a:r>
              <a:rPr lang="en-US" dirty="0" err="1"/>
              <a:t>pořád</a:t>
            </a:r>
            <a:r>
              <a:rPr lang="en-US" dirty="0"/>
              <a:t> </a:t>
            </a:r>
            <a:r>
              <a:rPr lang="en-US" dirty="0" err="1"/>
              <a:t>užšími</a:t>
            </a:r>
            <a:r>
              <a:rPr lang="en-US" dirty="0"/>
              <a:t> </a:t>
            </a:r>
            <a:r>
              <a:rPr lang="en-US" dirty="0" err="1"/>
              <a:t>zelenými</a:t>
            </a:r>
            <a:r>
              <a:rPr lang="en-US" dirty="0"/>
              <a:t>, </a:t>
            </a:r>
            <a:r>
              <a:rPr lang="en-US" dirty="0" err="1"/>
              <a:t>modrými</a:t>
            </a:r>
            <a:r>
              <a:rPr lang="en-US" dirty="0"/>
              <a:t>, </a:t>
            </a:r>
            <a:r>
              <a:rPr lang="en-US" dirty="0" err="1"/>
              <a:t>žlutými</a:t>
            </a:r>
            <a:r>
              <a:rPr lang="en-US" dirty="0"/>
              <a:t> a </a:t>
            </a:r>
            <a:r>
              <a:rPr lang="en-US" dirty="0" err="1"/>
              <a:t>šedými</a:t>
            </a:r>
            <a:r>
              <a:rPr lang="en-US" dirty="0"/>
              <a:t> </a:t>
            </a:r>
            <a:r>
              <a:rPr lang="en-US" dirty="0" err="1"/>
              <a:t>pásy</a:t>
            </a:r>
            <a:r>
              <a:rPr lang="en-US" dirty="0"/>
              <a:t> </a:t>
            </a:r>
            <a:r>
              <a:rPr lang="en-US" dirty="0" err="1"/>
              <a:t>lehce</a:t>
            </a:r>
            <a:r>
              <a:rPr lang="en-US" dirty="0"/>
              <a:t> </a:t>
            </a:r>
            <a:r>
              <a:rPr lang="en-US" dirty="0" err="1"/>
              <a:t>zčeřeno</a:t>
            </a:r>
            <a:r>
              <a:rPr lang="en-US" dirty="0"/>
              <a:t>, </a:t>
            </a:r>
            <a:r>
              <a:rPr lang="en-US" dirty="0" err="1"/>
              <a:t>velkolepě</a:t>
            </a:r>
            <a:r>
              <a:rPr lang="en-US" dirty="0"/>
              <a:t> a </a:t>
            </a:r>
            <a:r>
              <a:rPr lang="en-US" dirty="0" err="1"/>
              <a:t>nedohledně</a:t>
            </a:r>
            <a:r>
              <a:rPr lang="en-US" dirty="0"/>
              <a:t> </a:t>
            </a:r>
            <a:r>
              <a:rPr lang="en-US" dirty="0" err="1"/>
              <a:t>dmulo</a:t>
            </a:r>
            <a:r>
              <a:rPr lang="en-US" dirty="0"/>
              <a:t> </a:t>
            </a:r>
            <a:r>
              <a:rPr lang="en-US" dirty="0" err="1"/>
              <a:t>vstříc</a:t>
            </a:r>
            <a:r>
              <a:rPr lang="en-US" dirty="0"/>
              <a:t> </a:t>
            </a:r>
            <a:r>
              <a:rPr lang="en-US" dirty="0" err="1"/>
              <a:t>zastřenému</a:t>
            </a:r>
            <a:r>
              <a:rPr lang="en-US" dirty="0"/>
              <a:t> </a:t>
            </a:r>
            <a:r>
              <a:rPr lang="en-US" dirty="0" err="1"/>
              <a:t>obzoru</a:t>
            </a:r>
            <a:r>
              <a:rPr lang="en-US" dirty="0"/>
              <a:t>…</a:t>
            </a:r>
          </a:p>
          <a:p>
            <a:pPr>
              <a:spcBef>
                <a:spcPts val="300"/>
              </a:spcBef>
              <a:spcAft>
                <a:spcPts val="300"/>
              </a:spcAft>
            </a:pPr>
            <a:r>
              <a:rPr lang="en-US" dirty="0"/>
              <a:t>Tony </a:t>
            </a:r>
            <a:r>
              <a:rPr lang="en-US" dirty="0" err="1"/>
              <a:t>sledovala</a:t>
            </a:r>
            <a:r>
              <a:rPr lang="en-US" dirty="0"/>
              <a:t> </a:t>
            </a:r>
            <a:r>
              <a:rPr lang="en-US" dirty="0" err="1"/>
              <a:t>očima</a:t>
            </a:r>
            <a:r>
              <a:rPr lang="en-US" dirty="0"/>
              <a:t> </a:t>
            </a:r>
            <a:r>
              <a:rPr lang="en-US" dirty="0" err="1"/>
              <a:t>směr</a:t>
            </a:r>
            <a:r>
              <a:rPr lang="en-US" dirty="0"/>
              <a:t> </a:t>
            </a:r>
            <a:r>
              <a:rPr lang="en-US" dirty="0" err="1"/>
              <a:t>jeho</a:t>
            </a:r>
            <a:r>
              <a:rPr lang="en-US" dirty="0"/>
              <a:t> </a:t>
            </a:r>
            <a:r>
              <a:rPr lang="en-US" dirty="0" err="1"/>
              <a:t>ruky</a:t>
            </a:r>
            <a:r>
              <a:rPr lang="en-US" dirty="0"/>
              <a:t> a </a:t>
            </a:r>
            <a:r>
              <a:rPr lang="en-US" dirty="0" err="1"/>
              <a:t>zatím</a:t>
            </a:r>
            <a:r>
              <a:rPr lang="en-US" dirty="0"/>
              <a:t> co </a:t>
            </a:r>
            <a:r>
              <a:rPr lang="en-US" dirty="0" err="1"/>
              <a:t>nechybělo</a:t>
            </a:r>
            <a:r>
              <a:rPr lang="en-US" dirty="0"/>
              <a:t> </a:t>
            </a:r>
            <a:r>
              <a:rPr lang="en-US" dirty="0" err="1"/>
              <a:t>mnoho</a:t>
            </a:r>
            <a:r>
              <a:rPr lang="en-US" dirty="0"/>
              <a:t>, aby se </a:t>
            </a:r>
            <a:r>
              <a:rPr lang="en-US" dirty="0" err="1"/>
              <a:t>jejich</a:t>
            </a:r>
            <a:r>
              <a:rPr lang="en-US" dirty="0"/>
              <a:t> </a:t>
            </a:r>
            <a:r>
              <a:rPr lang="en-US" dirty="0" err="1"/>
              <a:t>ruce</a:t>
            </a:r>
            <a:r>
              <a:rPr lang="en-US" dirty="0"/>
              <a:t>, </a:t>
            </a:r>
            <a:r>
              <a:rPr lang="en-US" dirty="0" err="1"/>
              <a:t>jež</a:t>
            </a:r>
            <a:r>
              <a:rPr lang="en-US" dirty="0"/>
              <a:t> </a:t>
            </a:r>
            <a:r>
              <a:rPr lang="en-US" dirty="0" err="1"/>
              <a:t>spočívaly</a:t>
            </a:r>
            <a:r>
              <a:rPr lang="en-US" dirty="0"/>
              <a:t> </a:t>
            </a:r>
            <a:r>
              <a:rPr lang="en-US" dirty="0" err="1"/>
              <a:t>vedle</a:t>
            </a:r>
            <a:r>
              <a:rPr lang="en-US" dirty="0"/>
              <a:t> </a:t>
            </a:r>
            <a:r>
              <a:rPr lang="en-US" dirty="0" err="1"/>
              <a:t>sebe</a:t>
            </a:r>
            <a:r>
              <a:rPr lang="en-US" dirty="0"/>
              <a:t> </a:t>
            </a:r>
            <a:r>
              <a:rPr lang="en-US" dirty="0" err="1"/>
              <a:t>na</a:t>
            </a:r>
            <a:r>
              <a:rPr lang="en-US" dirty="0"/>
              <a:t> </a:t>
            </a:r>
            <a:r>
              <a:rPr lang="en-US" dirty="0" err="1"/>
              <a:t>drsné</a:t>
            </a:r>
            <a:r>
              <a:rPr lang="en-US" dirty="0"/>
              <a:t> </a:t>
            </a:r>
            <a:r>
              <a:rPr lang="en-US" dirty="0" err="1"/>
              <a:t>dřevěné</a:t>
            </a:r>
            <a:r>
              <a:rPr lang="en-US" dirty="0"/>
              <a:t> </a:t>
            </a:r>
            <a:r>
              <a:rPr lang="en-US" dirty="0" err="1"/>
              <a:t>lavici</a:t>
            </a:r>
            <a:r>
              <a:rPr lang="en-US" dirty="0"/>
              <a:t>, </a:t>
            </a:r>
            <a:r>
              <a:rPr lang="en-US" dirty="0" err="1"/>
              <a:t>spojily</a:t>
            </a:r>
            <a:r>
              <a:rPr lang="en-US" dirty="0"/>
              <a:t>, </a:t>
            </a:r>
            <a:r>
              <a:rPr lang="en-US" dirty="0" err="1"/>
              <a:t>dívali</a:t>
            </a:r>
            <a:r>
              <a:rPr lang="en-US" dirty="0"/>
              <a:t> se </a:t>
            </a:r>
            <a:r>
              <a:rPr lang="en-US" dirty="0" err="1"/>
              <a:t>spolu</a:t>
            </a:r>
            <a:r>
              <a:rPr lang="en-US" dirty="0"/>
              <a:t> v </a:t>
            </a:r>
            <a:r>
              <a:rPr lang="en-US" dirty="0" err="1"/>
              <a:t>touž</a:t>
            </a:r>
            <a:r>
              <a:rPr lang="en-US" dirty="0"/>
              <a:t> </a:t>
            </a:r>
            <a:r>
              <a:rPr lang="en-US" dirty="0" err="1"/>
              <a:t>dálku</a:t>
            </a:r>
            <a:r>
              <a:rPr lang="en-US" dirty="0"/>
              <a:t>. </a:t>
            </a:r>
            <a:r>
              <a:rPr lang="en-US" dirty="0" err="1"/>
              <a:t>Mlčeli</a:t>
            </a:r>
            <a:r>
              <a:rPr lang="en-US" dirty="0"/>
              <a:t> </a:t>
            </a:r>
            <a:r>
              <a:rPr lang="en-US" dirty="0" err="1"/>
              <a:t>dlouho</a:t>
            </a:r>
            <a:r>
              <a:rPr lang="en-US" dirty="0"/>
              <a:t>, </a:t>
            </a:r>
            <a:r>
              <a:rPr lang="en-US" dirty="0" err="1"/>
              <a:t>zatímco</a:t>
            </a:r>
            <a:r>
              <a:rPr lang="en-US" dirty="0"/>
              <a:t> </a:t>
            </a:r>
            <a:r>
              <a:rPr lang="en-US" dirty="0" err="1"/>
              <a:t>moře</a:t>
            </a:r>
            <a:r>
              <a:rPr lang="en-US" dirty="0"/>
              <a:t> </a:t>
            </a:r>
            <a:r>
              <a:rPr lang="en-US" dirty="0" err="1"/>
              <a:t>klidně</a:t>
            </a:r>
            <a:r>
              <a:rPr lang="en-US" dirty="0"/>
              <a:t> a </a:t>
            </a:r>
            <a:r>
              <a:rPr lang="en-US" dirty="0" err="1"/>
              <a:t>těžce</a:t>
            </a:r>
            <a:r>
              <a:rPr lang="en-US" dirty="0"/>
              <a:t> </a:t>
            </a:r>
            <a:r>
              <a:rPr lang="en-US" dirty="0" err="1"/>
              <a:t>šumělo</a:t>
            </a:r>
            <a:r>
              <a:rPr lang="en-US" dirty="0"/>
              <a:t> k </a:t>
            </a:r>
            <a:r>
              <a:rPr lang="en-US" dirty="0" err="1"/>
              <a:t>nim</a:t>
            </a:r>
            <a:r>
              <a:rPr lang="en-US" dirty="0"/>
              <a:t> </a:t>
            </a:r>
            <a:r>
              <a:rPr lang="en-US" dirty="0" err="1"/>
              <a:t>nahoru</a:t>
            </a:r>
            <a:r>
              <a:rPr lang="en-US" dirty="0"/>
              <a:t>… a Tony se </a:t>
            </a:r>
            <a:r>
              <a:rPr lang="en-US" dirty="0" err="1"/>
              <a:t>zdálo</a:t>
            </a:r>
            <a:r>
              <a:rPr lang="en-US" dirty="0"/>
              <a:t>, </a:t>
            </a:r>
            <a:r>
              <a:rPr lang="en-US" dirty="0" err="1"/>
              <a:t>že</a:t>
            </a:r>
            <a:r>
              <a:rPr lang="en-US" dirty="0"/>
              <a:t> je </a:t>
            </a:r>
            <a:r>
              <a:rPr lang="en-US" dirty="0" err="1"/>
              <a:t>najednou</a:t>
            </a:r>
            <a:r>
              <a:rPr lang="en-US" dirty="0"/>
              <a:t> s </a:t>
            </a:r>
            <a:r>
              <a:rPr lang="en-US" dirty="0" err="1"/>
              <a:t>Mortenem</a:t>
            </a:r>
            <a:r>
              <a:rPr lang="en-US" dirty="0"/>
              <a:t> </a:t>
            </a:r>
            <a:r>
              <a:rPr lang="en-US" dirty="0" err="1"/>
              <a:t>zajedno</a:t>
            </a:r>
            <a:r>
              <a:rPr lang="en-US" dirty="0"/>
              <a:t> </a:t>
            </a:r>
            <a:r>
              <a:rPr lang="en-US" dirty="0" err="1"/>
              <a:t>ve</a:t>
            </a:r>
            <a:r>
              <a:rPr lang="en-US" dirty="0"/>
              <a:t> </a:t>
            </a:r>
            <a:r>
              <a:rPr lang="en-US" dirty="0" err="1"/>
              <a:t>velikém</a:t>
            </a:r>
            <a:r>
              <a:rPr lang="en-US" dirty="0"/>
              <a:t>, </a:t>
            </a:r>
            <a:r>
              <a:rPr lang="en-US" dirty="0" err="1"/>
              <a:t>neurčitém</a:t>
            </a:r>
            <a:r>
              <a:rPr lang="en-US" dirty="0"/>
              <a:t>, </a:t>
            </a:r>
            <a:r>
              <a:rPr lang="en-US" dirty="0" err="1"/>
              <a:t>tušivém</a:t>
            </a:r>
            <a:r>
              <a:rPr lang="en-US" dirty="0"/>
              <a:t> a </a:t>
            </a:r>
            <a:r>
              <a:rPr lang="en-US" dirty="0" err="1"/>
              <a:t>toužebném</a:t>
            </a:r>
            <a:r>
              <a:rPr lang="en-US" dirty="0"/>
              <a:t> </a:t>
            </a:r>
            <a:r>
              <a:rPr lang="en-US" dirty="0" err="1"/>
              <a:t>porozumění</a:t>
            </a:r>
            <a:r>
              <a:rPr lang="en-US" dirty="0"/>
              <a:t> pro to, co je „</a:t>
            </a:r>
            <a:r>
              <a:rPr lang="en-US" dirty="0" err="1"/>
              <a:t>svoboda</a:t>
            </a:r>
            <a:r>
              <a:rPr lang="en-US" dirty="0"/>
              <a:t>.“</a:t>
            </a: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 </a:t>
            </a:r>
          </a:p>
        </p:txBody>
      </p:sp>
    </p:spTree>
    <p:extLst>
      <p:ext uri="{BB962C8B-B14F-4D97-AF65-F5344CB8AC3E}">
        <p14:creationId xmlns:p14="http://schemas.microsoft.com/office/powerpoint/2010/main" val="269182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Obrázek 3">
            <a:extLst>
              <a:ext uri="{FF2B5EF4-FFF2-40B4-BE49-F238E27FC236}">
                <a16:creationId xmlns:a16="http://schemas.microsoft.com/office/drawing/2014/main" id="{93613CE7-9CF6-4F3F-A3C9-CBA412E5A82E}"/>
              </a:ext>
            </a:extLst>
          </p:cNvPr>
          <p:cNvPicPr>
            <a:picLocks noChangeAspect="1"/>
          </p:cNvPicPr>
          <p:nvPr/>
        </p:nvPicPr>
        <p:blipFill rotWithShape="1">
          <a:blip r:embed="rId2"/>
          <a:srcRect r="-3" b="37890"/>
          <a:stretch/>
        </p:blipFill>
        <p:spPr>
          <a:xfrm>
            <a:off x="1137837" y="1003258"/>
            <a:ext cx="9916327" cy="4764396"/>
          </a:xfrm>
          <a:prstGeom prst="rect">
            <a:avLst/>
          </a:prstGeom>
        </p:spPr>
      </p:pic>
    </p:spTree>
    <p:extLst>
      <p:ext uri="{BB962C8B-B14F-4D97-AF65-F5344CB8AC3E}">
        <p14:creationId xmlns:p14="http://schemas.microsoft.com/office/powerpoint/2010/main" val="29204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ovéPole 6">
            <a:extLst>
              <a:ext uri="{FF2B5EF4-FFF2-40B4-BE49-F238E27FC236}">
                <a16:creationId xmlns:a16="http://schemas.microsoft.com/office/drawing/2014/main" id="{ABE42E12-D383-43A2-B275-6EAAFC09EC1E}"/>
              </a:ext>
            </a:extLst>
          </p:cNvPr>
          <p:cNvSpPr txBox="1"/>
          <p:nvPr/>
        </p:nvSpPr>
        <p:spPr>
          <a:xfrm>
            <a:off x="3732448" y="841932"/>
            <a:ext cx="4047326" cy="5426133"/>
          </a:xfrm>
          <a:prstGeom prst="rect">
            <a:avLst/>
          </a:prstGeom>
        </p:spPr>
        <p:txBody>
          <a:bodyPr vert="horz" lIns="91440" tIns="45720" rIns="91440" bIns="45720" rtlCol="0" anchor="t">
            <a:noAutofit/>
          </a:bodyPr>
          <a:lstStyle/>
          <a:p>
            <a:pPr>
              <a:lnSpc>
                <a:spcPct val="90000"/>
              </a:lnSpc>
              <a:spcAft>
                <a:spcPts val="600"/>
              </a:spcAft>
            </a:pPr>
            <a:r>
              <a:rPr lang="en-US" dirty="0" err="1"/>
              <a:t>Krásný</a:t>
            </a:r>
            <a:r>
              <a:rPr lang="en-US" dirty="0"/>
              <a:t> je </a:t>
            </a:r>
            <a:r>
              <a:rPr lang="en-US" dirty="0" err="1"/>
              <a:t>vzduch</a:t>
            </a:r>
            <a:r>
              <a:rPr lang="en-US" dirty="0"/>
              <a:t>, </a:t>
            </a:r>
            <a:r>
              <a:rPr lang="en-US" dirty="0" err="1"/>
              <a:t>krásnější</a:t>
            </a:r>
            <a:r>
              <a:rPr lang="en-US" dirty="0"/>
              <a:t> je </a:t>
            </a:r>
            <a:r>
              <a:rPr lang="en-US" dirty="0" err="1"/>
              <a:t>moře</a:t>
            </a:r>
            <a:r>
              <a:rPr lang="en-US" dirty="0"/>
              <a:t>,</a:t>
            </a:r>
          </a:p>
          <a:p>
            <a:pPr>
              <a:lnSpc>
                <a:spcPct val="90000"/>
              </a:lnSpc>
              <a:spcAft>
                <a:spcPts val="600"/>
              </a:spcAft>
            </a:pPr>
            <a:r>
              <a:rPr lang="en-US" dirty="0"/>
              <a:t>co je </a:t>
            </a:r>
            <a:r>
              <a:rPr lang="en-US" dirty="0" err="1"/>
              <a:t>nejkrásnější</a:t>
            </a:r>
            <a:r>
              <a:rPr lang="en-US" dirty="0"/>
              <a:t>, co je </a:t>
            </a:r>
            <a:r>
              <a:rPr lang="en-US" dirty="0" err="1"/>
              <a:t>nejkrásnější</a:t>
            </a:r>
            <a:r>
              <a:rPr lang="en-US" dirty="0"/>
              <a:t>,</a:t>
            </a:r>
          </a:p>
          <a:p>
            <a:pPr>
              <a:lnSpc>
                <a:spcPct val="90000"/>
              </a:lnSpc>
              <a:spcAft>
                <a:spcPts val="600"/>
              </a:spcAft>
            </a:pPr>
            <a:r>
              <a:rPr lang="en-US" dirty="0" err="1"/>
              <a:t>usměvavé</a:t>
            </a:r>
            <a:r>
              <a:rPr lang="en-US" dirty="0"/>
              <a:t> </a:t>
            </a:r>
            <a:r>
              <a:rPr lang="en-US" dirty="0" err="1"/>
              <a:t>tváře</a:t>
            </a:r>
            <a:r>
              <a:rPr lang="en-US" dirty="0"/>
              <a:t>.</a:t>
            </a:r>
          </a:p>
          <a:p>
            <a:pPr>
              <a:lnSpc>
                <a:spcPct val="90000"/>
              </a:lnSpc>
              <a:spcAft>
                <a:spcPts val="600"/>
              </a:spcAft>
            </a:pPr>
            <a:r>
              <a:rPr lang="en-US" dirty="0" err="1"/>
              <a:t>Pevný</a:t>
            </a:r>
            <a:r>
              <a:rPr lang="en-US" dirty="0"/>
              <a:t> je </a:t>
            </a:r>
            <a:r>
              <a:rPr lang="en-US" dirty="0" err="1"/>
              <a:t>stůl</a:t>
            </a:r>
            <a:r>
              <a:rPr lang="en-US" dirty="0"/>
              <a:t>, </a:t>
            </a:r>
            <a:r>
              <a:rPr lang="en-US" dirty="0" err="1"/>
              <a:t>pevnější</a:t>
            </a:r>
            <a:r>
              <a:rPr lang="en-US" dirty="0"/>
              <a:t> je hora,</a:t>
            </a:r>
          </a:p>
          <a:p>
            <a:pPr>
              <a:lnSpc>
                <a:spcPct val="90000"/>
              </a:lnSpc>
              <a:spcAft>
                <a:spcPts val="600"/>
              </a:spcAft>
            </a:pPr>
            <a:r>
              <a:rPr lang="en-US" dirty="0"/>
              <a:t>co je </a:t>
            </a:r>
            <a:r>
              <a:rPr lang="en-US" dirty="0" err="1"/>
              <a:t>nejpevnější</a:t>
            </a:r>
            <a:r>
              <a:rPr lang="en-US" dirty="0"/>
              <a:t>, co je </a:t>
            </a:r>
            <a:r>
              <a:rPr lang="en-US" dirty="0" err="1"/>
              <a:t>nejpevnější</a:t>
            </a:r>
            <a:r>
              <a:rPr lang="en-US" dirty="0"/>
              <a:t>,</a:t>
            </a:r>
          </a:p>
          <a:p>
            <a:pPr>
              <a:lnSpc>
                <a:spcPct val="90000"/>
              </a:lnSpc>
              <a:spcAft>
                <a:spcPts val="600"/>
              </a:spcAft>
            </a:pPr>
            <a:r>
              <a:rPr lang="en-US" dirty="0"/>
              <a:t>ta </a:t>
            </a:r>
            <a:r>
              <a:rPr lang="en-US" dirty="0" err="1"/>
              <a:t>člověčí</a:t>
            </a:r>
            <a:r>
              <a:rPr lang="en-US" dirty="0"/>
              <a:t> </a:t>
            </a:r>
            <a:r>
              <a:rPr lang="en-US" dirty="0" err="1"/>
              <a:t>víra</a:t>
            </a:r>
            <a:r>
              <a:rPr lang="en-US" dirty="0"/>
              <a:t>.</a:t>
            </a:r>
          </a:p>
          <a:p>
            <a:pPr>
              <a:lnSpc>
                <a:spcPct val="90000"/>
              </a:lnSpc>
              <a:spcAft>
                <a:spcPts val="600"/>
              </a:spcAft>
            </a:pPr>
            <a:r>
              <a:rPr lang="en-US" dirty="0" err="1"/>
              <a:t>Pustá</a:t>
            </a:r>
            <a:r>
              <a:rPr lang="en-US" dirty="0"/>
              <a:t> je </a:t>
            </a:r>
            <a:r>
              <a:rPr lang="en-US" dirty="0" err="1"/>
              <a:t>poušť</a:t>
            </a:r>
            <a:r>
              <a:rPr lang="en-US" dirty="0"/>
              <a:t> </a:t>
            </a:r>
            <a:r>
              <a:rPr lang="en-US" dirty="0" err="1"/>
              <a:t>i</a:t>
            </a:r>
            <a:r>
              <a:rPr lang="en-US" dirty="0"/>
              <a:t> </a:t>
            </a:r>
            <a:r>
              <a:rPr lang="en-US" dirty="0" err="1"/>
              <a:t>nebeské</a:t>
            </a:r>
            <a:r>
              <a:rPr lang="en-US" dirty="0"/>
              <a:t> </a:t>
            </a:r>
            <a:r>
              <a:rPr lang="en-US" dirty="0" err="1"/>
              <a:t>dálky</a:t>
            </a:r>
            <a:r>
              <a:rPr lang="en-US" dirty="0"/>
              <a:t>,</a:t>
            </a:r>
          </a:p>
          <a:p>
            <a:pPr>
              <a:lnSpc>
                <a:spcPct val="90000"/>
              </a:lnSpc>
              <a:spcAft>
                <a:spcPts val="600"/>
              </a:spcAft>
            </a:pPr>
            <a:r>
              <a:rPr lang="en-US" dirty="0"/>
              <a:t>co je </a:t>
            </a:r>
            <a:r>
              <a:rPr lang="en-US" dirty="0" err="1"/>
              <a:t>nejpustější</a:t>
            </a:r>
            <a:r>
              <a:rPr lang="en-US" dirty="0"/>
              <a:t>, co je </a:t>
            </a:r>
            <a:r>
              <a:rPr lang="en-US" dirty="0" err="1"/>
              <a:t>nejpustější</a:t>
            </a:r>
            <a:r>
              <a:rPr lang="en-US" dirty="0"/>
              <a:t>,</a:t>
            </a:r>
          </a:p>
          <a:p>
            <a:pPr>
              <a:lnSpc>
                <a:spcPct val="90000"/>
              </a:lnSpc>
              <a:spcAft>
                <a:spcPts val="600"/>
              </a:spcAft>
            </a:pPr>
            <a:r>
              <a:rPr lang="en-US" dirty="0" err="1"/>
              <a:t>žít</a:t>
            </a:r>
            <a:r>
              <a:rPr lang="en-US" dirty="0"/>
              <a:t> </a:t>
            </a:r>
            <a:r>
              <a:rPr lang="en-US" dirty="0" err="1"/>
              <a:t>život</a:t>
            </a:r>
            <a:r>
              <a:rPr lang="en-US" dirty="0"/>
              <a:t> bez </a:t>
            </a:r>
            <a:r>
              <a:rPr lang="en-US" dirty="0" err="1"/>
              <a:t>lásky</a:t>
            </a:r>
            <a:r>
              <a:rPr lang="en-US" dirty="0"/>
              <a:t>.</a:t>
            </a:r>
          </a:p>
          <a:p>
            <a:pPr>
              <a:lnSpc>
                <a:spcPct val="90000"/>
              </a:lnSpc>
              <a:spcAft>
                <a:spcPts val="600"/>
              </a:spcAft>
            </a:pPr>
            <a:r>
              <a:rPr lang="en-US" dirty="0" err="1"/>
              <a:t>Mocná</a:t>
            </a:r>
            <a:r>
              <a:rPr lang="en-US" dirty="0"/>
              <a:t> je </a:t>
            </a:r>
            <a:r>
              <a:rPr lang="en-US" dirty="0" err="1"/>
              <a:t>zbraň</a:t>
            </a:r>
            <a:r>
              <a:rPr lang="en-US" dirty="0"/>
              <a:t>, </a:t>
            </a:r>
            <a:r>
              <a:rPr lang="en-US" dirty="0" err="1"/>
              <a:t>mocnější</a:t>
            </a:r>
            <a:r>
              <a:rPr lang="en-US" dirty="0"/>
              <a:t> je </a:t>
            </a:r>
            <a:r>
              <a:rPr lang="en-US" dirty="0" err="1"/>
              <a:t>právo</a:t>
            </a:r>
            <a:r>
              <a:rPr lang="en-US" dirty="0"/>
              <a:t>,</a:t>
            </a:r>
          </a:p>
          <a:p>
            <a:pPr>
              <a:lnSpc>
                <a:spcPct val="90000"/>
              </a:lnSpc>
              <a:spcAft>
                <a:spcPts val="600"/>
              </a:spcAft>
            </a:pPr>
            <a:r>
              <a:rPr lang="en-US" dirty="0"/>
              <a:t>co je </a:t>
            </a:r>
            <a:r>
              <a:rPr lang="en-US" dirty="0" err="1"/>
              <a:t>nejmocnější</a:t>
            </a:r>
            <a:r>
              <a:rPr lang="en-US" dirty="0"/>
              <a:t>, co je </a:t>
            </a:r>
            <a:r>
              <a:rPr lang="en-US" dirty="0" err="1"/>
              <a:t>nejmocnější</a:t>
            </a:r>
            <a:r>
              <a:rPr lang="en-US" dirty="0"/>
              <a:t>,</a:t>
            </a:r>
          </a:p>
          <a:p>
            <a:pPr>
              <a:lnSpc>
                <a:spcPct val="90000"/>
              </a:lnSpc>
              <a:spcAft>
                <a:spcPts val="600"/>
              </a:spcAft>
            </a:pPr>
            <a:r>
              <a:rPr lang="en-US" dirty="0" err="1"/>
              <a:t>pravdomluvné</a:t>
            </a:r>
            <a:r>
              <a:rPr lang="en-US" dirty="0"/>
              <a:t> </a:t>
            </a:r>
            <a:r>
              <a:rPr lang="en-US" dirty="0" err="1"/>
              <a:t>slovo</a:t>
            </a:r>
            <a:r>
              <a:rPr lang="en-US" dirty="0"/>
              <a:t>.</a:t>
            </a:r>
          </a:p>
          <a:p>
            <a:pPr>
              <a:lnSpc>
                <a:spcPct val="90000"/>
              </a:lnSpc>
              <a:spcAft>
                <a:spcPts val="600"/>
              </a:spcAft>
            </a:pPr>
            <a:r>
              <a:rPr lang="en-US" dirty="0" err="1"/>
              <a:t>Velká</a:t>
            </a:r>
            <a:r>
              <a:rPr lang="en-US" dirty="0"/>
              <a:t> je </a:t>
            </a:r>
            <a:r>
              <a:rPr lang="en-US" dirty="0" err="1"/>
              <a:t>zem</a:t>
            </a:r>
            <a:r>
              <a:rPr lang="en-US" dirty="0"/>
              <a:t>, </a:t>
            </a:r>
            <a:r>
              <a:rPr lang="en-US" dirty="0" err="1"/>
              <a:t>šplouchá</a:t>
            </a:r>
            <a:r>
              <a:rPr lang="en-US" dirty="0"/>
              <a:t> </a:t>
            </a:r>
            <a:r>
              <a:rPr lang="en-US" dirty="0" err="1"/>
              <a:t>na</a:t>
            </a:r>
            <a:r>
              <a:rPr lang="en-US" dirty="0"/>
              <a:t> </a:t>
            </a:r>
            <a:r>
              <a:rPr lang="en-US" dirty="0" err="1"/>
              <a:t>ní</a:t>
            </a:r>
            <a:r>
              <a:rPr lang="en-US" dirty="0"/>
              <a:t> </a:t>
            </a:r>
            <a:r>
              <a:rPr lang="en-US" dirty="0" err="1"/>
              <a:t>voda</a:t>
            </a:r>
            <a:r>
              <a:rPr lang="en-US" dirty="0"/>
              <a:t>,</a:t>
            </a:r>
          </a:p>
          <a:p>
            <a:pPr>
              <a:lnSpc>
                <a:spcPct val="90000"/>
              </a:lnSpc>
              <a:spcAft>
                <a:spcPts val="600"/>
              </a:spcAft>
            </a:pPr>
            <a:r>
              <a:rPr lang="en-US" dirty="0"/>
              <a:t>co je </a:t>
            </a:r>
            <a:r>
              <a:rPr lang="en-US" dirty="0" err="1"/>
              <a:t>však</a:t>
            </a:r>
            <a:r>
              <a:rPr lang="en-US" dirty="0"/>
              <a:t> </a:t>
            </a:r>
            <a:r>
              <a:rPr lang="en-US" dirty="0" err="1"/>
              <a:t>největší</a:t>
            </a:r>
            <a:r>
              <a:rPr lang="en-US" dirty="0"/>
              <a:t>, co je </a:t>
            </a:r>
            <a:r>
              <a:rPr lang="en-US" dirty="0" err="1"/>
              <a:t>však</a:t>
            </a:r>
            <a:r>
              <a:rPr lang="en-US" dirty="0"/>
              <a:t> </a:t>
            </a:r>
            <a:r>
              <a:rPr lang="en-US" dirty="0" err="1"/>
              <a:t>největší</a:t>
            </a:r>
            <a:r>
              <a:rPr lang="en-US" dirty="0"/>
              <a:t>,</a:t>
            </a:r>
          </a:p>
          <a:p>
            <a:pPr>
              <a:lnSpc>
                <a:spcPct val="90000"/>
              </a:lnSpc>
              <a:spcAft>
                <a:spcPts val="600"/>
              </a:spcAft>
            </a:pPr>
            <a:r>
              <a:rPr lang="en-US" dirty="0"/>
              <a:t>ta </a:t>
            </a:r>
            <a:r>
              <a:rPr lang="en-US" dirty="0" err="1"/>
              <a:t>lidská</a:t>
            </a:r>
            <a:r>
              <a:rPr lang="en-US" dirty="0"/>
              <a:t> </a:t>
            </a:r>
            <a:r>
              <a:rPr lang="en-US" dirty="0" err="1"/>
              <a:t>svoboda</a:t>
            </a:r>
            <a:r>
              <a:rPr lang="en-US" dirty="0"/>
              <a:t>.</a:t>
            </a:r>
          </a:p>
        </p:txBody>
      </p:sp>
      <p:pic>
        <p:nvPicPr>
          <p:cNvPr id="9" name="Grafický objekt 8" descr="Ambition obrys">
            <a:extLst>
              <a:ext uri="{FF2B5EF4-FFF2-40B4-BE49-F238E27FC236}">
                <a16:creationId xmlns:a16="http://schemas.microsoft.com/office/drawing/2014/main" id="{CBCA193F-315A-4B23-BC03-A4A1A7895D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8861" y="4748979"/>
            <a:ext cx="1101213" cy="1101213"/>
          </a:xfrm>
          <a:prstGeom prst="rect">
            <a:avLst/>
          </a:prstGeom>
        </p:spPr>
      </p:pic>
    </p:spTree>
    <p:extLst>
      <p:ext uri="{BB962C8B-B14F-4D97-AF65-F5344CB8AC3E}">
        <p14:creationId xmlns:p14="http://schemas.microsoft.com/office/powerpoint/2010/main" val="2311182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a:extLst>
              <a:ext uri="{FF2B5EF4-FFF2-40B4-BE49-F238E27FC236}">
                <a16:creationId xmlns:a16="http://schemas.microsoft.com/office/drawing/2014/main" id="{5A200044-CDD3-4A67-8347-EE6EFAE5AE1F}"/>
              </a:ext>
            </a:extLst>
          </p:cNvPr>
          <p:cNvPicPr>
            <a:picLocks noChangeAspect="1"/>
          </p:cNvPicPr>
          <p:nvPr/>
        </p:nvPicPr>
        <p:blipFill>
          <a:blip r:embed="rId2"/>
          <a:stretch>
            <a:fillRect/>
          </a:stretch>
        </p:blipFill>
        <p:spPr>
          <a:xfrm>
            <a:off x="2276474" y="845163"/>
            <a:ext cx="7276600" cy="5167674"/>
          </a:xfrm>
          <a:prstGeom prst="rect">
            <a:avLst/>
          </a:prstGeom>
        </p:spPr>
      </p:pic>
    </p:spTree>
    <p:extLst>
      <p:ext uri="{BB962C8B-B14F-4D97-AF65-F5344CB8AC3E}">
        <p14:creationId xmlns:p14="http://schemas.microsoft.com/office/powerpoint/2010/main" val="92151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Obrázek 3">
            <a:extLst>
              <a:ext uri="{FF2B5EF4-FFF2-40B4-BE49-F238E27FC236}">
                <a16:creationId xmlns:a16="http://schemas.microsoft.com/office/drawing/2014/main" id="{FEC838EB-242C-4E53-9774-3ACFA6FD8DA9}"/>
              </a:ext>
            </a:extLst>
          </p:cNvPr>
          <p:cNvPicPr>
            <a:picLocks noChangeAspect="1"/>
          </p:cNvPicPr>
          <p:nvPr/>
        </p:nvPicPr>
        <p:blipFill rotWithShape="1">
          <a:blip r:embed="rId2"/>
          <a:srcRect t="34183" r="1" b="1"/>
          <a:stretch/>
        </p:blipFill>
        <p:spPr>
          <a:xfrm>
            <a:off x="1137837" y="1003258"/>
            <a:ext cx="9916327" cy="4764396"/>
          </a:xfrm>
          <a:prstGeom prst="rect">
            <a:avLst/>
          </a:prstGeom>
        </p:spPr>
      </p:pic>
    </p:spTree>
    <p:extLst>
      <p:ext uri="{BB962C8B-B14F-4D97-AF65-F5344CB8AC3E}">
        <p14:creationId xmlns:p14="http://schemas.microsoft.com/office/powerpoint/2010/main" val="319673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ovéPole 2">
            <a:extLst>
              <a:ext uri="{FF2B5EF4-FFF2-40B4-BE49-F238E27FC236}">
                <a16:creationId xmlns:a16="http://schemas.microsoft.com/office/drawing/2014/main" id="{FC4305B6-0977-4525-A0BE-A910A2DC8F1E}"/>
              </a:ext>
            </a:extLst>
          </p:cNvPr>
          <p:cNvSpPr txBox="1"/>
          <p:nvPr/>
        </p:nvSpPr>
        <p:spPr>
          <a:xfrm>
            <a:off x="1262092" y="982041"/>
            <a:ext cx="9172391" cy="4585476"/>
          </a:xfrm>
          <a:prstGeom prst="rect">
            <a:avLst/>
          </a:prstGeom>
        </p:spPr>
        <p:txBody>
          <a:bodyPr vert="horz" lIns="91440" tIns="45720" rIns="91440" bIns="45720" rtlCol="0" anchor="t">
            <a:normAutofit fontScale="70000" lnSpcReduction="20000"/>
          </a:bodyPr>
          <a:lstStyle/>
          <a:p>
            <a:pPr>
              <a:lnSpc>
                <a:spcPct val="160000"/>
              </a:lnSpc>
              <a:spcAft>
                <a:spcPts val="600"/>
              </a:spcAft>
            </a:pPr>
            <a:r>
              <a:rPr lang="en-US" sz="2600" dirty="0" err="1">
                <a:solidFill>
                  <a:schemeClr val="tx1">
                    <a:lumMod val="65000"/>
                    <a:lumOff val="35000"/>
                  </a:schemeClr>
                </a:solidFill>
              </a:rPr>
              <a:t>Důkazem</a:t>
            </a:r>
            <a:r>
              <a:rPr lang="en-US" sz="2600" dirty="0">
                <a:solidFill>
                  <a:schemeClr val="tx1">
                    <a:lumMod val="65000"/>
                    <a:lumOff val="35000"/>
                  </a:schemeClr>
                </a:solidFill>
              </a:rPr>
              <a:t> toho, </a:t>
            </a:r>
            <a:r>
              <a:rPr lang="en-US" sz="2600" dirty="0" err="1">
                <a:solidFill>
                  <a:schemeClr val="tx1">
                    <a:lumMod val="65000"/>
                    <a:lumOff val="35000"/>
                  </a:schemeClr>
                </a:solidFill>
              </a:rPr>
              <a:t>že</a:t>
            </a:r>
            <a:r>
              <a:rPr lang="en-US" sz="2600" dirty="0">
                <a:solidFill>
                  <a:schemeClr val="tx1">
                    <a:lumMod val="65000"/>
                    <a:lumOff val="35000"/>
                  </a:schemeClr>
                </a:solidFill>
              </a:rPr>
              <a:t> </a:t>
            </a:r>
            <a:r>
              <a:rPr lang="en-US" sz="2600" dirty="0" err="1">
                <a:solidFill>
                  <a:schemeClr val="tx1">
                    <a:lumMod val="65000"/>
                    <a:lumOff val="35000"/>
                  </a:schemeClr>
                </a:solidFill>
              </a:rPr>
              <a:t>hvězdy</a:t>
            </a:r>
            <a:r>
              <a:rPr lang="en-US" sz="2600" dirty="0">
                <a:solidFill>
                  <a:schemeClr val="tx1">
                    <a:lumMod val="65000"/>
                    <a:lumOff val="35000"/>
                  </a:schemeClr>
                </a:solidFill>
              </a:rPr>
              <a:t> a </a:t>
            </a:r>
            <a:r>
              <a:rPr lang="en-US" sz="2600" dirty="0" err="1">
                <a:solidFill>
                  <a:schemeClr val="tx1">
                    <a:lumMod val="65000"/>
                    <a:lumOff val="35000"/>
                  </a:schemeClr>
                </a:solidFill>
              </a:rPr>
              <a:t>všechny</a:t>
            </a:r>
            <a:r>
              <a:rPr lang="en-US" sz="2600" dirty="0">
                <a:solidFill>
                  <a:schemeClr val="tx1">
                    <a:lumMod val="65000"/>
                    <a:lumOff val="35000"/>
                  </a:schemeClr>
                </a:solidFill>
              </a:rPr>
              <a:t> </a:t>
            </a:r>
            <a:r>
              <a:rPr lang="en-US" sz="2600" dirty="0" err="1">
                <a:solidFill>
                  <a:schemeClr val="tx1">
                    <a:lumMod val="65000"/>
                    <a:lumOff val="35000"/>
                  </a:schemeClr>
                </a:solidFill>
              </a:rPr>
              <a:t>tyto</a:t>
            </a:r>
            <a:r>
              <a:rPr lang="en-US" sz="2600" dirty="0">
                <a:solidFill>
                  <a:schemeClr val="tx1">
                    <a:lumMod val="65000"/>
                    <a:lumOff val="35000"/>
                  </a:schemeClr>
                </a:solidFill>
              </a:rPr>
              <a:t> </a:t>
            </a:r>
            <a:r>
              <a:rPr lang="en-US" sz="2600" dirty="0" err="1">
                <a:solidFill>
                  <a:schemeClr val="tx1">
                    <a:lumMod val="65000"/>
                    <a:lumOff val="35000"/>
                  </a:schemeClr>
                </a:solidFill>
              </a:rPr>
              <a:t>pohyby</a:t>
            </a:r>
            <a:r>
              <a:rPr lang="en-US" sz="2600" dirty="0">
                <a:solidFill>
                  <a:schemeClr val="tx1">
                    <a:lumMod val="65000"/>
                    <a:lumOff val="35000"/>
                  </a:schemeClr>
                </a:solidFill>
              </a:rPr>
              <a:t> </a:t>
            </a:r>
            <a:r>
              <a:rPr lang="en-US" sz="2600" dirty="0" err="1">
                <a:solidFill>
                  <a:schemeClr val="tx1">
                    <a:lumMod val="65000"/>
                    <a:lumOff val="35000"/>
                  </a:schemeClr>
                </a:solidFill>
              </a:rPr>
              <a:t>mají</a:t>
            </a:r>
            <a:r>
              <a:rPr lang="en-US" sz="2600" dirty="0">
                <a:solidFill>
                  <a:schemeClr val="tx1">
                    <a:lumMod val="65000"/>
                    <a:lumOff val="35000"/>
                  </a:schemeClr>
                </a:solidFill>
              </a:rPr>
              <a:t> </a:t>
            </a:r>
            <a:r>
              <a:rPr lang="en-US" sz="2600" dirty="0" err="1">
                <a:solidFill>
                  <a:schemeClr val="tx1">
                    <a:lumMod val="65000"/>
                    <a:lumOff val="35000"/>
                  </a:schemeClr>
                </a:solidFill>
              </a:rPr>
              <a:t>rozum</a:t>
            </a:r>
            <a:r>
              <a:rPr lang="en-US" sz="2600" dirty="0">
                <a:solidFill>
                  <a:schemeClr val="tx1">
                    <a:lumMod val="65000"/>
                    <a:lumOff val="35000"/>
                  </a:schemeClr>
                </a:solidFill>
              </a:rPr>
              <a:t>, </a:t>
            </a:r>
            <a:r>
              <a:rPr lang="en-US" sz="2600" dirty="0" err="1">
                <a:solidFill>
                  <a:schemeClr val="tx1">
                    <a:lumMod val="65000"/>
                    <a:lumOff val="35000"/>
                  </a:schemeClr>
                </a:solidFill>
              </a:rPr>
              <a:t>mělo</a:t>
            </a:r>
            <a:r>
              <a:rPr lang="en-US" sz="2600" dirty="0">
                <a:solidFill>
                  <a:schemeClr val="tx1">
                    <a:lumMod val="65000"/>
                    <a:lumOff val="35000"/>
                  </a:schemeClr>
                </a:solidFill>
              </a:rPr>
              <a:t> by </a:t>
            </a:r>
            <a:r>
              <a:rPr lang="en-US" sz="2600" dirty="0" err="1">
                <a:solidFill>
                  <a:schemeClr val="tx1">
                    <a:lumMod val="65000"/>
                    <a:lumOff val="35000"/>
                  </a:schemeClr>
                </a:solidFill>
              </a:rPr>
              <a:t>být</a:t>
            </a:r>
            <a:r>
              <a:rPr lang="en-US" sz="2600" dirty="0">
                <a:solidFill>
                  <a:schemeClr val="tx1">
                    <a:lumMod val="65000"/>
                    <a:lumOff val="35000"/>
                  </a:schemeClr>
                </a:solidFill>
              </a:rPr>
              <a:t> </a:t>
            </a:r>
            <a:r>
              <a:rPr lang="en-US" sz="2600" dirty="0" err="1">
                <a:solidFill>
                  <a:schemeClr val="tx1">
                    <a:lumMod val="65000"/>
                    <a:lumOff val="35000"/>
                  </a:schemeClr>
                </a:solidFill>
              </a:rPr>
              <a:t>lidem</a:t>
            </a:r>
            <a:r>
              <a:rPr lang="en-US" sz="2600" dirty="0">
                <a:solidFill>
                  <a:schemeClr val="tx1">
                    <a:lumMod val="65000"/>
                    <a:lumOff val="35000"/>
                  </a:schemeClr>
                </a:solidFill>
              </a:rPr>
              <a:t> to,</a:t>
            </a:r>
            <a:r>
              <a:rPr lang="cs-CZ" sz="2600" dirty="0">
                <a:solidFill>
                  <a:schemeClr val="tx1">
                    <a:lumMod val="65000"/>
                    <a:lumOff val="35000"/>
                  </a:schemeClr>
                </a:solidFill>
              </a:rPr>
              <a:t>  </a:t>
            </a:r>
            <a:r>
              <a:rPr lang="en-US" sz="2600" dirty="0" err="1">
                <a:solidFill>
                  <a:schemeClr val="tx1">
                    <a:lumMod val="65000"/>
                    <a:lumOff val="35000"/>
                  </a:schemeClr>
                </a:solidFill>
              </a:rPr>
              <a:t>že</a:t>
            </a:r>
            <a:r>
              <a:rPr lang="en-US" sz="2600" dirty="0">
                <a:solidFill>
                  <a:schemeClr val="tx1">
                    <a:lumMod val="65000"/>
                    <a:lumOff val="35000"/>
                  </a:schemeClr>
                </a:solidFill>
              </a:rPr>
              <a:t> </a:t>
            </a:r>
            <a:r>
              <a:rPr lang="en-US" sz="2600" dirty="0" err="1">
                <a:solidFill>
                  <a:schemeClr val="tx1">
                    <a:lumMod val="65000"/>
                    <a:lumOff val="35000"/>
                  </a:schemeClr>
                </a:solidFill>
              </a:rPr>
              <a:t>stále</a:t>
            </a:r>
            <a:r>
              <a:rPr lang="en-US" sz="2600" dirty="0">
                <a:solidFill>
                  <a:schemeClr val="tx1">
                    <a:lumMod val="65000"/>
                    <a:lumOff val="35000"/>
                  </a:schemeClr>
                </a:solidFill>
              </a:rPr>
              <a:t> </a:t>
            </a:r>
            <a:r>
              <a:rPr lang="en-US" sz="2600" dirty="0" err="1">
                <a:solidFill>
                  <a:schemeClr val="tx1">
                    <a:lumMod val="65000"/>
                    <a:lumOff val="35000"/>
                  </a:schemeClr>
                </a:solidFill>
              </a:rPr>
              <a:t>dělají</a:t>
            </a:r>
            <a:r>
              <a:rPr lang="en-US" sz="2600" dirty="0">
                <a:solidFill>
                  <a:schemeClr val="tx1">
                    <a:lumMod val="65000"/>
                    <a:lumOff val="35000"/>
                  </a:schemeClr>
                </a:solidFill>
              </a:rPr>
              <a:t> </a:t>
            </a:r>
            <a:r>
              <a:rPr lang="en-US" sz="2600" dirty="0" err="1">
                <a:solidFill>
                  <a:schemeClr val="tx1">
                    <a:lumMod val="65000"/>
                    <a:lumOff val="35000"/>
                  </a:schemeClr>
                </a:solidFill>
              </a:rPr>
              <a:t>totéž</a:t>
            </a:r>
            <a:r>
              <a:rPr lang="en-US" sz="2600" dirty="0">
                <a:solidFill>
                  <a:schemeClr val="tx1">
                    <a:lumMod val="65000"/>
                    <a:lumOff val="35000"/>
                  </a:schemeClr>
                </a:solidFill>
              </a:rPr>
              <a:t>, co je </a:t>
            </a:r>
            <a:r>
              <a:rPr lang="en-US" sz="2600" dirty="0" err="1">
                <a:solidFill>
                  <a:schemeClr val="tx1">
                    <a:lumMod val="65000"/>
                    <a:lumOff val="35000"/>
                  </a:schemeClr>
                </a:solidFill>
              </a:rPr>
              <a:t>dávno</a:t>
            </a:r>
            <a:r>
              <a:rPr lang="en-US" sz="2600" dirty="0">
                <a:solidFill>
                  <a:schemeClr val="tx1">
                    <a:lumMod val="65000"/>
                    <a:lumOff val="35000"/>
                  </a:schemeClr>
                </a:solidFill>
              </a:rPr>
              <a:t> </a:t>
            </a:r>
            <a:r>
              <a:rPr lang="en-US" sz="2600" dirty="0" err="1">
                <a:solidFill>
                  <a:schemeClr val="tx1">
                    <a:lumMod val="65000"/>
                    <a:lumOff val="35000"/>
                  </a:schemeClr>
                </a:solidFill>
              </a:rPr>
              <a:t>rozhodnuto</a:t>
            </a:r>
            <a:r>
              <a:rPr lang="en-US" sz="2600" dirty="0">
                <a:solidFill>
                  <a:schemeClr val="tx1">
                    <a:lumMod val="65000"/>
                    <a:lumOff val="35000"/>
                  </a:schemeClr>
                </a:solidFill>
              </a:rPr>
              <a:t> </a:t>
            </a:r>
            <a:r>
              <a:rPr lang="en-US" sz="2600" dirty="0" err="1">
                <a:solidFill>
                  <a:schemeClr val="tx1">
                    <a:lumMod val="65000"/>
                    <a:lumOff val="35000"/>
                  </a:schemeClr>
                </a:solidFill>
              </a:rPr>
              <a:t>již</a:t>
            </a:r>
            <a:r>
              <a:rPr lang="en-US" sz="2600" dirty="0">
                <a:solidFill>
                  <a:schemeClr val="tx1">
                    <a:lumMod val="65000"/>
                    <a:lumOff val="35000"/>
                  </a:schemeClr>
                </a:solidFill>
              </a:rPr>
              <a:t> </a:t>
            </a:r>
            <a:r>
              <a:rPr lang="en-US" sz="2600" dirty="0" err="1">
                <a:solidFill>
                  <a:schemeClr val="tx1">
                    <a:lumMod val="65000"/>
                    <a:lumOff val="35000"/>
                  </a:schemeClr>
                </a:solidFill>
              </a:rPr>
              <a:t>podivuhodně</a:t>
            </a:r>
            <a:r>
              <a:rPr lang="en-US" sz="2600" dirty="0">
                <a:solidFill>
                  <a:schemeClr val="tx1">
                    <a:lumMod val="65000"/>
                    <a:lumOff val="35000"/>
                  </a:schemeClr>
                </a:solidFill>
              </a:rPr>
              <a:t> </a:t>
            </a:r>
            <a:r>
              <a:rPr lang="en-US" sz="2600" dirty="0" err="1">
                <a:solidFill>
                  <a:schemeClr val="tx1">
                    <a:lumMod val="65000"/>
                    <a:lumOff val="35000"/>
                  </a:schemeClr>
                </a:solidFill>
              </a:rPr>
              <a:t>dlouhý</a:t>
            </a:r>
            <a:r>
              <a:rPr lang="en-US" sz="2600" dirty="0">
                <a:solidFill>
                  <a:schemeClr val="tx1">
                    <a:lumMod val="65000"/>
                    <a:lumOff val="35000"/>
                  </a:schemeClr>
                </a:solidFill>
              </a:rPr>
              <a:t> </a:t>
            </a:r>
            <a:r>
              <a:rPr lang="en-US" sz="2600" dirty="0" err="1">
                <a:solidFill>
                  <a:schemeClr val="tx1">
                    <a:lumMod val="65000"/>
                    <a:lumOff val="35000"/>
                  </a:schemeClr>
                </a:solidFill>
              </a:rPr>
              <a:t>čas</a:t>
            </a:r>
            <a:r>
              <a:rPr lang="en-US" sz="2600" dirty="0">
                <a:solidFill>
                  <a:schemeClr val="tx1">
                    <a:lumMod val="65000"/>
                    <a:lumOff val="35000"/>
                  </a:schemeClr>
                </a:solidFill>
              </a:rPr>
              <a:t>, a </a:t>
            </a:r>
            <a:r>
              <a:rPr lang="en-US" sz="2600" dirty="0" err="1">
                <a:solidFill>
                  <a:schemeClr val="tx1">
                    <a:lumMod val="65000"/>
                    <a:lumOff val="35000"/>
                  </a:schemeClr>
                </a:solidFill>
              </a:rPr>
              <a:t>nebloudí</a:t>
            </a:r>
            <a:r>
              <a:rPr lang="en-US" sz="2600" dirty="0">
                <a:solidFill>
                  <a:schemeClr val="tx1">
                    <a:lumMod val="65000"/>
                    <a:lumOff val="35000"/>
                  </a:schemeClr>
                </a:solidFill>
              </a:rPr>
              <a:t> ani </a:t>
            </a:r>
            <a:r>
              <a:rPr lang="en-US" sz="2600" dirty="0" err="1">
                <a:solidFill>
                  <a:schemeClr val="tx1">
                    <a:lumMod val="65000"/>
                    <a:lumOff val="35000"/>
                  </a:schemeClr>
                </a:solidFill>
              </a:rPr>
              <a:t>nemění</a:t>
            </a:r>
            <a:r>
              <a:rPr lang="en-US" sz="2600" dirty="0">
                <a:solidFill>
                  <a:schemeClr val="tx1">
                    <a:lumMod val="65000"/>
                    <a:lumOff val="35000"/>
                  </a:schemeClr>
                </a:solidFill>
              </a:rPr>
              <a:t> </a:t>
            </a:r>
            <a:r>
              <a:rPr lang="en-US" sz="2600" dirty="0" err="1">
                <a:solidFill>
                  <a:schemeClr val="tx1">
                    <a:lumMod val="65000"/>
                    <a:lumOff val="35000"/>
                  </a:schemeClr>
                </a:solidFill>
              </a:rPr>
              <a:t>svých</a:t>
            </a:r>
            <a:r>
              <a:rPr lang="en-US" sz="2600" dirty="0">
                <a:solidFill>
                  <a:schemeClr val="tx1">
                    <a:lumMod val="65000"/>
                    <a:lumOff val="35000"/>
                  </a:schemeClr>
                </a:solidFill>
              </a:rPr>
              <a:t> </a:t>
            </a:r>
            <a:r>
              <a:rPr lang="en-US" sz="2600" dirty="0" err="1">
                <a:solidFill>
                  <a:schemeClr val="tx1">
                    <a:lumMod val="65000"/>
                    <a:lumOff val="35000"/>
                  </a:schemeClr>
                </a:solidFill>
              </a:rPr>
              <a:t>drah</a:t>
            </a:r>
            <a:r>
              <a:rPr lang="en-US" sz="2600" dirty="0">
                <a:solidFill>
                  <a:schemeClr val="tx1">
                    <a:lumMod val="65000"/>
                    <a:lumOff val="35000"/>
                  </a:schemeClr>
                </a:solidFill>
              </a:rPr>
              <a:t>, </a:t>
            </a:r>
            <a:r>
              <a:rPr lang="en-US" sz="2600" dirty="0" err="1">
                <a:solidFill>
                  <a:schemeClr val="tx1">
                    <a:lumMod val="65000"/>
                    <a:lumOff val="35000"/>
                  </a:schemeClr>
                </a:solidFill>
              </a:rPr>
              <a:t>při</a:t>
            </a:r>
            <a:r>
              <a:rPr lang="en-US" sz="2600" dirty="0">
                <a:solidFill>
                  <a:schemeClr val="tx1">
                    <a:lumMod val="65000"/>
                    <a:lumOff val="35000"/>
                  </a:schemeClr>
                </a:solidFill>
              </a:rPr>
              <a:t> </a:t>
            </a:r>
            <a:r>
              <a:rPr lang="en-US" sz="2600" dirty="0" err="1">
                <a:solidFill>
                  <a:schemeClr val="tx1">
                    <a:lumMod val="65000"/>
                    <a:lumOff val="35000"/>
                  </a:schemeClr>
                </a:solidFill>
              </a:rPr>
              <a:t>čemž</a:t>
            </a:r>
            <a:r>
              <a:rPr lang="en-US" sz="2600" dirty="0">
                <a:solidFill>
                  <a:schemeClr val="tx1">
                    <a:lumMod val="65000"/>
                    <a:lumOff val="35000"/>
                  </a:schemeClr>
                </a:solidFill>
              </a:rPr>
              <a:t> by </a:t>
            </a:r>
            <a:r>
              <a:rPr lang="en-US" sz="2600" dirty="0" err="1">
                <a:solidFill>
                  <a:schemeClr val="tx1">
                    <a:lumMod val="65000"/>
                    <a:lumOff val="35000"/>
                  </a:schemeClr>
                </a:solidFill>
              </a:rPr>
              <a:t>měnily</a:t>
            </a:r>
            <a:r>
              <a:rPr lang="en-US" sz="2600" dirty="0">
                <a:solidFill>
                  <a:schemeClr val="tx1">
                    <a:lumMod val="65000"/>
                    <a:lumOff val="35000"/>
                  </a:schemeClr>
                </a:solidFill>
              </a:rPr>
              <a:t> </a:t>
            </a:r>
            <a:r>
              <a:rPr lang="en-US" sz="2600" dirty="0" err="1">
                <a:solidFill>
                  <a:schemeClr val="tx1">
                    <a:lumMod val="65000"/>
                    <a:lumOff val="35000"/>
                  </a:schemeClr>
                </a:solidFill>
              </a:rPr>
              <a:t>svá</a:t>
            </a:r>
            <a:r>
              <a:rPr lang="en-US" sz="2600" dirty="0">
                <a:solidFill>
                  <a:schemeClr val="tx1">
                    <a:lumMod val="65000"/>
                    <a:lumOff val="35000"/>
                  </a:schemeClr>
                </a:solidFill>
              </a:rPr>
              <a:t> </a:t>
            </a:r>
            <a:r>
              <a:rPr lang="en-US" sz="2600" dirty="0" err="1">
                <a:solidFill>
                  <a:schemeClr val="tx1">
                    <a:lumMod val="65000"/>
                    <a:lumOff val="35000"/>
                  </a:schemeClr>
                </a:solidFill>
              </a:rPr>
              <a:t>rozhodnutí</a:t>
            </a:r>
            <a:r>
              <a:rPr lang="en-US" sz="2600" dirty="0">
                <a:solidFill>
                  <a:schemeClr val="tx1">
                    <a:lumMod val="65000"/>
                    <a:lumOff val="35000"/>
                  </a:schemeClr>
                </a:solidFill>
              </a:rPr>
              <a:t> </a:t>
            </a:r>
            <a:r>
              <a:rPr lang="en-US" sz="2600" dirty="0" err="1">
                <a:solidFill>
                  <a:schemeClr val="tx1">
                    <a:lumMod val="65000"/>
                    <a:lumOff val="35000"/>
                  </a:schemeClr>
                </a:solidFill>
              </a:rPr>
              <a:t>sem</a:t>
            </a:r>
            <a:r>
              <a:rPr lang="en-US" sz="2600" dirty="0">
                <a:solidFill>
                  <a:schemeClr val="tx1">
                    <a:lumMod val="65000"/>
                    <a:lumOff val="35000"/>
                  </a:schemeClr>
                </a:solidFill>
              </a:rPr>
              <a:t> a tam a </a:t>
            </a:r>
            <a:r>
              <a:rPr lang="en-US" sz="2600" dirty="0" err="1">
                <a:solidFill>
                  <a:schemeClr val="tx1">
                    <a:lumMod val="65000"/>
                    <a:lumOff val="35000"/>
                  </a:schemeClr>
                </a:solidFill>
              </a:rPr>
              <a:t>dělaly</a:t>
            </a:r>
            <a:r>
              <a:rPr lang="en-US" sz="2600" dirty="0">
                <a:solidFill>
                  <a:schemeClr val="tx1">
                    <a:lumMod val="65000"/>
                    <a:lumOff val="35000"/>
                  </a:schemeClr>
                </a:solidFill>
              </a:rPr>
              <a:t> </a:t>
            </a:r>
            <a:r>
              <a:rPr lang="en-US" sz="2600" dirty="0" err="1">
                <a:solidFill>
                  <a:schemeClr val="tx1">
                    <a:lumMod val="65000"/>
                    <a:lumOff val="35000"/>
                  </a:schemeClr>
                </a:solidFill>
              </a:rPr>
              <a:t>brzy</a:t>
            </a:r>
            <a:r>
              <a:rPr lang="en-US" sz="2600" dirty="0">
                <a:solidFill>
                  <a:schemeClr val="tx1">
                    <a:lumMod val="65000"/>
                    <a:lumOff val="35000"/>
                  </a:schemeClr>
                </a:solidFill>
              </a:rPr>
              <a:t> to, </a:t>
            </a:r>
            <a:r>
              <a:rPr lang="en-US" sz="2600" dirty="0" err="1">
                <a:solidFill>
                  <a:schemeClr val="tx1">
                    <a:lumMod val="65000"/>
                    <a:lumOff val="35000"/>
                  </a:schemeClr>
                </a:solidFill>
              </a:rPr>
              <a:t>brzy</a:t>
            </a:r>
            <a:r>
              <a:rPr lang="en-US" sz="2600" dirty="0">
                <a:solidFill>
                  <a:schemeClr val="tx1">
                    <a:lumMod val="65000"/>
                    <a:lumOff val="35000"/>
                  </a:schemeClr>
                </a:solidFill>
              </a:rPr>
              <a:t> </a:t>
            </a:r>
            <a:r>
              <a:rPr lang="en-US" sz="2600" dirty="0" err="1">
                <a:solidFill>
                  <a:schemeClr val="tx1">
                    <a:lumMod val="65000"/>
                    <a:lumOff val="35000"/>
                  </a:schemeClr>
                </a:solidFill>
              </a:rPr>
              <a:t>něco</a:t>
            </a:r>
            <a:r>
              <a:rPr lang="en-US" sz="2600" dirty="0">
                <a:solidFill>
                  <a:schemeClr val="tx1">
                    <a:lumMod val="65000"/>
                    <a:lumOff val="35000"/>
                  </a:schemeClr>
                </a:solidFill>
              </a:rPr>
              <a:t> </a:t>
            </a:r>
            <a:r>
              <a:rPr lang="en-US" sz="2600" dirty="0" err="1">
                <a:solidFill>
                  <a:schemeClr val="tx1">
                    <a:lumMod val="65000"/>
                    <a:lumOff val="35000"/>
                  </a:schemeClr>
                </a:solidFill>
              </a:rPr>
              <a:t>jiného</a:t>
            </a:r>
            <a:r>
              <a:rPr lang="en-US" sz="2600" dirty="0">
                <a:solidFill>
                  <a:schemeClr val="tx1">
                    <a:lumMod val="65000"/>
                    <a:lumOff val="35000"/>
                  </a:schemeClr>
                </a:solidFill>
              </a:rPr>
              <a:t>. </a:t>
            </a:r>
            <a:endParaRPr lang="cs-CZ" sz="2600" dirty="0">
              <a:solidFill>
                <a:schemeClr val="tx1">
                  <a:lumMod val="65000"/>
                  <a:lumOff val="35000"/>
                </a:schemeClr>
              </a:solidFill>
            </a:endParaRPr>
          </a:p>
          <a:p>
            <a:pPr>
              <a:lnSpc>
                <a:spcPct val="160000"/>
              </a:lnSpc>
              <a:spcAft>
                <a:spcPts val="600"/>
              </a:spcAft>
            </a:pPr>
            <a:r>
              <a:rPr lang="en-US" sz="2600" dirty="0">
                <a:solidFill>
                  <a:schemeClr val="tx1">
                    <a:lumMod val="65000"/>
                    <a:lumOff val="35000"/>
                  </a:schemeClr>
                </a:solidFill>
              </a:rPr>
              <a:t>O tom </a:t>
            </a:r>
            <a:r>
              <a:rPr lang="en-US" sz="2600" dirty="0" err="1">
                <a:solidFill>
                  <a:schemeClr val="tx1">
                    <a:lumMod val="65000"/>
                    <a:lumOff val="35000"/>
                  </a:schemeClr>
                </a:solidFill>
              </a:rPr>
              <a:t>mají</a:t>
            </a:r>
            <a:r>
              <a:rPr lang="en-US" sz="2600" dirty="0">
                <a:solidFill>
                  <a:schemeClr val="tx1">
                    <a:lumMod val="65000"/>
                    <a:lumOff val="35000"/>
                  </a:schemeClr>
                </a:solidFill>
              </a:rPr>
              <a:t> </a:t>
            </a:r>
            <a:r>
              <a:rPr lang="en-US" sz="2600" dirty="0" err="1">
                <a:solidFill>
                  <a:schemeClr val="tx1">
                    <a:lumMod val="65000"/>
                    <a:lumOff val="35000"/>
                  </a:schemeClr>
                </a:solidFill>
              </a:rPr>
              <a:t>mnozí</a:t>
            </a:r>
            <a:r>
              <a:rPr lang="en-US" sz="2600" dirty="0">
                <a:solidFill>
                  <a:schemeClr val="tx1">
                    <a:lumMod val="65000"/>
                    <a:lumOff val="35000"/>
                  </a:schemeClr>
                </a:solidFill>
              </a:rPr>
              <a:t> z </a:t>
            </a:r>
            <a:r>
              <a:rPr lang="en-US" sz="2600" dirty="0" err="1">
                <a:solidFill>
                  <a:schemeClr val="tx1">
                    <a:lumMod val="65000"/>
                    <a:lumOff val="35000"/>
                  </a:schemeClr>
                </a:solidFill>
              </a:rPr>
              <a:t>nás</a:t>
            </a:r>
            <a:r>
              <a:rPr lang="en-US" sz="2600" dirty="0">
                <a:solidFill>
                  <a:schemeClr val="tx1">
                    <a:lumMod val="65000"/>
                    <a:lumOff val="35000"/>
                  </a:schemeClr>
                </a:solidFill>
              </a:rPr>
              <a:t> </a:t>
            </a:r>
            <a:r>
              <a:rPr lang="en-US" sz="2600" dirty="0" err="1">
                <a:solidFill>
                  <a:schemeClr val="tx1">
                    <a:lumMod val="65000"/>
                    <a:lumOff val="35000"/>
                  </a:schemeClr>
                </a:solidFill>
              </a:rPr>
              <a:t>právě</a:t>
            </a:r>
            <a:r>
              <a:rPr lang="en-US" sz="2600" dirty="0">
                <a:solidFill>
                  <a:schemeClr val="tx1">
                    <a:lumMod val="65000"/>
                    <a:lumOff val="35000"/>
                  </a:schemeClr>
                </a:solidFill>
              </a:rPr>
              <a:t> </a:t>
            </a:r>
            <a:r>
              <a:rPr lang="en-US" sz="2600" dirty="0" err="1">
                <a:solidFill>
                  <a:schemeClr val="tx1">
                    <a:lumMod val="65000"/>
                    <a:lumOff val="35000"/>
                  </a:schemeClr>
                </a:solidFill>
              </a:rPr>
              <a:t>opačné</a:t>
            </a:r>
            <a:r>
              <a:rPr lang="en-US" sz="2600" dirty="0">
                <a:solidFill>
                  <a:schemeClr val="tx1">
                    <a:lumMod val="65000"/>
                    <a:lumOff val="35000"/>
                  </a:schemeClr>
                </a:solidFill>
              </a:rPr>
              <a:t> </a:t>
            </a:r>
            <a:r>
              <a:rPr lang="en-US" sz="2600" dirty="0" err="1">
                <a:solidFill>
                  <a:schemeClr val="tx1">
                    <a:lumMod val="65000"/>
                    <a:lumOff val="35000"/>
                  </a:schemeClr>
                </a:solidFill>
              </a:rPr>
              <a:t>mínění</a:t>
            </a:r>
            <a:r>
              <a:rPr lang="en-US" sz="2600" dirty="0">
                <a:solidFill>
                  <a:schemeClr val="tx1">
                    <a:lumMod val="65000"/>
                    <a:lumOff val="35000"/>
                  </a:schemeClr>
                </a:solidFill>
              </a:rPr>
              <a:t>, a z toho, </a:t>
            </a:r>
            <a:r>
              <a:rPr lang="en-US" sz="2600" dirty="0" err="1">
                <a:solidFill>
                  <a:schemeClr val="tx1">
                    <a:lumMod val="65000"/>
                    <a:lumOff val="35000"/>
                  </a:schemeClr>
                </a:solidFill>
              </a:rPr>
              <a:t>že</a:t>
            </a:r>
            <a:r>
              <a:rPr lang="en-US" sz="2600" dirty="0">
                <a:solidFill>
                  <a:schemeClr val="tx1">
                    <a:lumMod val="65000"/>
                    <a:lumOff val="35000"/>
                  </a:schemeClr>
                </a:solidFill>
              </a:rPr>
              <a:t> </a:t>
            </a:r>
            <a:r>
              <a:rPr lang="en-US" sz="2600" dirty="0" err="1">
                <a:solidFill>
                  <a:schemeClr val="tx1">
                    <a:lumMod val="65000"/>
                    <a:lumOff val="35000"/>
                  </a:schemeClr>
                </a:solidFill>
              </a:rPr>
              <a:t>dělají</a:t>
            </a:r>
            <a:r>
              <a:rPr lang="en-US" sz="2600" dirty="0">
                <a:solidFill>
                  <a:schemeClr val="tx1">
                    <a:lumMod val="65000"/>
                    <a:lumOff val="35000"/>
                  </a:schemeClr>
                </a:solidFill>
              </a:rPr>
              <a:t> </a:t>
            </a:r>
            <a:r>
              <a:rPr lang="en-US" sz="2600" dirty="0" err="1">
                <a:solidFill>
                  <a:schemeClr val="tx1">
                    <a:lumMod val="65000"/>
                    <a:lumOff val="35000"/>
                  </a:schemeClr>
                </a:solidFill>
              </a:rPr>
              <a:t>tytéž</a:t>
            </a:r>
            <a:r>
              <a:rPr lang="en-US" sz="2600" dirty="0">
                <a:solidFill>
                  <a:schemeClr val="tx1">
                    <a:lumMod val="65000"/>
                    <a:lumOff val="35000"/>
                  </a:schemeClr>
                </a:solidFill>
              </a:rPr>
              <a:t> </a:t>
            </a:r>
            <a:r>
              <a:rPr lang="en-US" sz="2600" dirty="0" err="1">
                <a:solidFill>
                  <a:schemeClr val="tx1">
                    <a:lumMod val="65000"/>
                    <a:lumOff val="35000"/>
                  </a:schemeClr>
                </a:solidFill>
              </a:rPr>
              <a:t>věci</a:t>
            </a:r>
            <a:r>
              <a:rPr lang="en-US" sz="2600" dirty="0">
                <a:solidFill>
                  <a:schemeClr val="tx1">
                    <a:lumMod val="65000"/>
                    <a:lumOff val="35000"/>
                  </a:schemeClr>
                </a:solidFill>
              </a:rPr>
              <a:t> a </a:t>
            </a:r>
            <a:r>
              <a:rPr lang="en-US" sz="2600" dirty="0" err="1">
                <a:solidFill>
                  <a:schemeClr val="tx1">
                    <a:lumMod val="65000"/>
                    <a:lumOff val="35000"/>
                  </a:schemeClr>
                </a:solidFill>
              </a:rPr>
              <a:t>týmž</a:t>
            </a:r>
            <a:r>
              <a:rPr lang="en-US" sz="2600" dirty="0">
                <a:solidFill>
                  <a:schemeClr val="tx1">
                    <a:lumMod val="65000"/>
                    <a:lumOff val="35000"/>
                  </a:schemeClr>
                </a:solidFill>
              </a:rPr>
              <a:t> </a:t>
            </a:r>
            <a:r>
              <a:rPr lang="en-US" sz="2600" dirty="0" err="1">
                <a:solidFill>
                  <a:schemeClr val="tx1">
                    <a:lumMod val="65000"/>
                    <a:lumOff val="35000"/>
                  </a:schemeClr>
                </a:solidFill>
              </a:rPr>
              <a:t>způsobem</a:t>
            </a:r>
            <a:r>
              <a:rPr lang="en-US" sz="2600" dirty="0">
                <a:solidFill>
                  <a:schemeClr val="tx1">
                    <a:lumMod val="65000"/>
                    <a:lumOff val="35000"/>
                  </a:schemeClr>
                </a:solidFill>
              </a:rPr>
              <a:t>, se </a:t>
            </a:r>
            <a:r>
              <a:rPr lang="en-US" sz="2600" dirty="0" err="1">
                <a:solidFill>
                  <a:schemeClr val="tx1">
                    <a:lumMod val="65000"/>
                    <a:lumOff val="35000"/>
                  </a:schemeClr>
                </a:solidFill>
              </a:rPr>
              <a:t>usuzuje</a:t>
            </a:r>
            <a:r>
              <a:rPr lang="en-US" sz="2600" dirty="0">
                <a:solidFill>
                  <a:schemeClr val="tx1">
                    <a:lumMod val="65000"/>
                    <a:lumOff val="35000"/>
                  </a:schemeClr>
                </a:solidFill>
              </a:rPr>
              <a:t>, </a:t>
            </a:r>
            <a:r>
              <a:rPr lang="en-US" sz="2600" dirty="0" err="1">
                <a:solidFill>
                  <a:schemeClr val="tx1">
                    <a:lumMod val="65000"/>
                    <a:lumOff val="35000"/>
                  </a:schemeClr>
                </a:solidFill>
              </a:rPr>
              <a:t>že</a:t>
            </a:r>
            <a:r>
              <a:rPr lang="en-US" sz="2600" dirty="0">
                <a:solidFill>
                  <a:schemeClr val="tx1">
                    <a:lumMod val="65000"/>
                    <a:lumOff val="35000"/>
                  </a:schemeClr>
                </a:solidFill>
              </a:rPr>
              <a:t> </a:t>
            </a:r>
            <a:r>
              <a:rPr lang="en-US" sz="2600" dirty="0" err="1">
                <a:solidFill>
                  <a:schemeClr val="tx1">
                    <a:lumMod val="65000"/>
                    <a:lumOff val="35000"/>
                  </a:schemeClr>
                </a:solidFill>
              </a:rPr>
              <a:t>nemají</a:t>
            </a:r>
            <a:r>
              <a:rPr lang="en-US" sz="2600" dirty="0">
                <a:solidFill>
                  <a:schemeClr val="tx1">
                    <a:lumMod val="65000"/>
                    <a:lumOff val="35000"/>
                  </a:schemeClr>
                </a:solidFill>
              </a:rPr>
              <a:t> </a:t>
            </a:r>
            <a:r>
              <a:rPr lang="en-US" sz="2600" dirty="0" err="1">
                <a:solidFill>
                  <a:schemeClr val="tx1">
                    <a:lumMod val="65000"/>
                    <a:lumOff val="35000"/>
                  </a:schemeClr>
                </a:solidFill>
              </a:rPr>
              <a:t>duše</a:t>
            </a:r>
            <a:r>
              <a:rPr lang="en-US" sz="2600" dirty="0">
                <a:solidFill>
                  <a:schemeClr val="tx1">
                    <a:lumMod val="65000"/>
                    <a:lumOff val="35000"/>
                  </a:schemeClr>
                </a:solidFill>
              </a:rPr>
              <a:t>; k </a:t>
            </a:r>
            <a:r>
              <a:rPr lang="en-US" sz="2600" dirty="0" err="1">
                <a:solidFill>
                  <a:schemeClr val="tx1">
                    <a:lumMod val="65000"/>
                    <a:lumOff val="35000"/>
                  </a:schemeClr>
                </a:solidFill>
              </a:rPr>
              <a:t>nerozumným</a:t>
            </a:r>
            <a:r>
              <a:rPr lang="en-US" sz="2600" dirty="0">
                <a:solidFill>
                  <a:schemeClr val="tx1">
                    <a:lumMod val="65000"/>
                    <a:lumOff val="35000"/>
                  </a:schemeClr>
                </a:solidFill>
              </a:rPr>
              <a:t> se </a:t>
            </a:r>
            <a:r>
              <a:rPr lang="en-US" sz="2600" dirty="0" err="1">
                <a:solidFill>
                  <a:schemeClr val="tx1">
                    <a:lumMod val="65000"/>
                    <a:lumOff val="35000"/>
                  </a:schemeClr>
                </a:solidFill>
              </a:rPr>
              <a:t>přidalo</a:t>
            </a:r>
            <a:r>
              <a:rPr lang="en-US" sz="2600" dirty="0">
                <a:solidFill>
                  <a:schemeClr val="tx1">
                    <a:lumMod val="65000"/>
                    <a:lumOff val="35000"/>
                  </a:schemeClr>
                </a:solidFill>
              </a:rPr>
              <a:t> </a:t>
            </a:r>
            <a:r>
              <a:rPr lang="en-US" sz="2600" dirty="0" err="1">
                <a:solidFill>
                  <a:schemeClr val="tx1">
                    <a:lumMod val="65000"/>
                    <a:lumOff val="35000"/>
                  </a:schemeClr>
                </a:solidFill>
              </a:rPr>
              <a:t>množství</a:t>
            </a:r>
            <a:r>
              <a:rPr lang="en-US" sz="2600" dirty="0">
                <a:solidFill>
                  <a:schemeClr val="tx1">
                    <a:lumMod val="65000"/>
                    <a:lumOff val="35000"/>
                  </a:schemeClr>
                </a:solidFill>
              </a:rPr>
              <a:t> a </a:t>
            </a:r>
            <a:r>
              <a:rPr lang="en-US" sz="2600" dirty="0" err="1">
                <a:solidFill>
                  <a:schemeClr val="tx1">
                    <a:lumMod val="65000"/>
                    <a:lumOff val="35000"/>
                  </a:schemeClr>
                </a:solidFill>
              </a:rPr>
              <a:t>soudí</a:t>
            </a:r>
            <a:r>
              <a:rPr lang="en-US" sz="2600" dirty="0">
                <a:solidFill>
                  <a:schemeClr val="tx1">
                    <a:lumMod val="65000"/>
                    <a:lumOff val="35000"/>
                  </a:schemeClr>
                </a:solidFill>
              </a:rPr>
              <a:t>, </a:t>
            </a:r>
            <a:r>
              <a:rPr lang="en-US" sz="2600" dirty="0" err="1">
                <a:solidFill>
                  <a:schemeClr val="tx1">
                    <a:lumMod val="65000"/>
                    <a:lumOff val="35000"/>
                  </a:schemeClr>
                </a:solidFill>
              </a:rPr>
              <a:t>že</a:t>
            </a:r>
            <a:r>
              <a:rPr lang="en-US" sz="2600" dirty="0">
                <a:solidFill>
                  <a:schemeClr val="tx1">
                    <a:lumMod val="65000"/>
                    <a:lumOff val="35000"/>
                  </a:schemeClr>
                </a:solidFill>
              </a:rPr>
              <a:t> </a:t>
            </a:r>
            <a:r>
              <a:rPr lang="en-US" sz="2600" dirty="0" err="1">
                <a:solidFill>
                  <a:schemeClr val="tx1">
                    <a:lumMod val="65000"/>
                    <a:lumOff val="35000"/>
                  </a:schemeClr>
                </a:solidFill>
              </a:rPr>
              <a:t>lidský</a:t>
            </a:r>
            <a:r>
              <a:rPr lang="en-US" sz="2600" dirty="0">
                <a:solidFill>
                  <a:schemeClr val="tx1">
                    <a:lumMod val="65000"/>
                    <a:lumOff val="35000"/>
                  </a:schemeClr>
                </a:solidFill>
              </a:rPr>
              <a:t> rod, </a:t>
            </a:r>
            <a:r>
              <a:rPr lang="en-US" sz="2600" dirty="0" err="1">
                <a:solidFill>
                  <a:schemeClr val="tx1">
                    <a:lumMod val="65000"/>
                    <a:lumOff val="35000"/>
                  </a:schemeClr>
                </a:solidFill>
              </a:rPr>
              <a:t>protože</a:t>
            </a:r>
            <a:r>
              <a:rPr lang="en-US" sz="2600" dirty="0">
                <a:solidFill>
                  <a:schemeClr val="tx1">
                    <a:lumMod val="65000"/>
                    <a:lumOff val="35000"/>
                  </a:schemeClr>
                </a:solidFill>
              </a:rPr>
              <a:t> je </a:t>
            </a:r>
            <a:r>
              <a:rPr lang="en-US" sz="2600" dirty="0" err="1">
                <a:solidFill>
                  <a:schemeClr val="tx1">
                    <a:lumMod val="65000"/>
                    <a:lumOff val="35000"/>
                  </a:schemeClr>
                </a:solidFill>
              </a:rPr>
              <a:t>na</a:t>
            </a:r>
            <a:r>
              <a:rPr lang="en-US" sz="2600" dirty="0">
                <a:solidFill>
                  <a:schemeClr val="tx1">
                    <a:lumMod val="65000"/>
                    <a:lumOff val="35000"/>
                  </a:schemeClr>
                </a:solidFill>
              </a:rPr>
              <a:t> </a:t>
            </a:r>
            <a:r>
              <a:rPr lang="en-US" sz="2600" dirty="0" err="1">
                <a:solidFill>
                  <a:schemeClr val="tx1">
                    <a:lumMod val="65000"/>
                    <a:lumOff val="35000"/>
                  </a:schemeClr>
                </a:solidFill>
              </a:rPr>
              <a:t>všechny</a:t>
            </a:r>
            <a:r>
              <a:rPr lang="en-US" sz="2600" dirty="0">
                <a:solidFill>
                  <a:schemeClr val="tx1">
                    <a:lumMod val="65000"/>
                    <a:lumOff val="35000"/>
                  </a:schemeClr>
                </a:solidFill>
              </a:rPr>
              <a:t> </a:t>
            </a:r>
            <a:r>
              <a:rPr lang="en-US" sz="2600" dirty="0" err="1">
                <a:solidFill>
                  <a:schemeClr val="tx1">
                    <a:lumMod val="65000"/>
                    <a:lumOff val="35000"/>
                  </a:schemeClr>
                </a:solidFill>
              </a:rPr>
              <a:t>strany</a:t>
            </a:r>
            <a:r>
              <a:rPr lang="en-US" sz="2600" dirty="0">
                <a:solidFill>
                  <a:schemeClr val="tx1">
                    <a:lumMod val="65000"/>
                    <a:lumOff val="35000"/>
                  </a:schemeClr>
                </a:solidFill>
              </a:rPr>
              <a:t> </a:t>
            </a:r>
            <a:r>
              <a:rPr lang="en-US" sz="2600" dirty="0" err="1">
                <a:solidFill>
                  <a:schemeClr val="tx1">
                    <a:lumMod val="65000"/>
                    <a:lumOff val="35000"/>
                  </a:schemeClr>
                </a:solidFill>
              </a:rPr>
              <a:t>pohyblivý</a:t>
            </a:r>
            <a:r>
              <a:rPr lang="en-US" sz="2600" dirty="0">
                <a:solidFill>
                  <a:schemeClr val="tx1">
                    <a:lumMod val="65000"/>
                    <a:lumOff val="35000"/>
                  </a:schemeClr>
                </a:solidFill>
              </a:rPr>
              <a:t>, je </a:t>
            </a:r>
            <a:r>
              <a:rPr lang="en-US" sz="2600" dirty="0" err="1">
                <a:solidFill>
                  <a:schemeClr val="tx1">
                    <a:lumMod val="65000"/>
                    <a:lumOff val="35000"/>
                  </a:schemeClr>
                </a:solidFill>
              </a:rPr>
              <a:t>rozumný</a:t>
            </a:r>
            <a:r>
              <a:rPr lang="en-US" sz="2600" dirty="0">
                <a:solidFill>
                  <a:schemeClr val="tx1">
                    <a:lumMod val="65000"/>
                    <a:lumOff val="35000"/>
                  </a:schemeClr>
                </a:solidFill>
              </a:rPr>
              <a:t> a </a:t>
            </a:r>
            <a:r>
              <a:rPr lang="en-US" sz="2600" dirty="0" err="1">
                <a:solidFill>
                  <a:schemeClr val="tx1">
                    <a:lumMod val="65000"/>
                    <a:lumOff val="35000"/>
                  </a:schemeClr>
                </a:solidFill>
              </a:rPr>
              <a:t>živý</a:t>
            </a:r>
            <a:r>
              <a:rPr lang="en-US" sz="2600" dirty="0">
                <a:solidFill>
                  <a:schemeClr val="tx1">
                    <a:lumMod val="65000"/>
                    <a:lumOff val="35000"/>
                  </a:schemeClr>
                </a:solidFill>
              </a:rPr>
              <a:t>, </a:t>
            </a:r>
            <a:r>
              <a:rPr lang="en-US" sz="2600" dirty="0" err="1">
                <a:solidFill>
                  <a:schemeClr val="tx1">
                    <a:lumMod val="65000"/>
                    <a:lumOff val="35000"/>
                  </a:schemeClr>
                </a:solidFill>
              </a:rPr>
              <a:t>kdežto</a:t>
            </a:r>
            <a:r>
              <a:rPr lang="en-US" sz="2600" dirty="0">
                <a:solidFill>
                  <a:schemeClr val="tx1">
                    <a:lumMod val="65000"/>
                    <a:lumOff val="35000"/>
                  </a:schemeClr>
                </a:solidFill>
              </a:rPr>
              <a:t> ten </a:t>
            </a:r>
            <a:r>
              <a:rPr lang="en-US" sz="2600" dirty="0" err="1">
                <a:solidFill>
                  <a:schemeClr val="tx1">
                    <a:lumMod val="65000"/>
                    <a:lumOff val="35000"/>
                  </a:schemeClr>
                </a:solidFill>
              </a:rPr>
              <a:t>božský</a:t>
            </a:r>
            <a:r>
              <a:rPr lang="en-US" sz="2600" dirty="0">
                <a:solidFill>
                  <a:schemeClr val="tx1">
                    <a:lumMod val="65000"/>
                    <a:lumOff val="35000"/>
                  </a:schemeClr>
                </a:solidFill>
              </a:rPr>
              <a:t> rod je </a:t>
            </a:r>
            <a:r>
              <a:rPr lang="en-US" sz="2600" dirty="0" err="1">
                <a:solidFill>
                  <a:schemeClr val="tx1">
                    <a:lumMod val="65000"/>
                    <a:lumOff val="35000"/>
                  </a:schemeClr>
                </a:solidFill>
              </a:rPr>
              <a:t>nerozumný</a:t>
            </a:r>
            <a:r>
              <a:rPr lang="en-US" sz="2600" dirty="0">
                <a:solidFill>
                  <a:schemeClr val="tx1">
                    <a:lumMod val="65000"/>
                    <a:lumOff val="35000"/>
                  </a:schemeClr>
                </a:solidFill>
              </a:rPr>
              <a:t>, </a:t>
            </a:r>
            <a:r>
              <a:rPr lang="en-US" sz="2600" dirty="0" err="1">
                <a:solidFill>
                  <a:schemeClr val="tx1">
                    <a:lumMod val="65000"/>
                    <a:lumOff val="35000"/>
                  </a:schemeClr>
                </a:solidFill>
              </a:rPr>
              <a:t>protože</a:t>
            </a:r>
            <a:r>
              <a:rPr lang="en-US" sz="2600" dirty="0">
                <a:solidFill>
                  <a:schemeClr val="tx1">
                    <a:lumMod val="65000"/>
                    <a:lumOff val="35000"/>
                  </a:schemeClr>
                </a:solidFill>
              </a:rPr>
              <a:t> </a:t>
            </a:r>
            <a:r>
              <a:rPr lang="en-US" sz="2600" dirty="0" err="1">
                <a:solidFill>
                  <a:schemeClr val="tx1">
                    <a:lumMod val="65000"/>
                    <a:lumOff val="35000"/>
                  </a:schemeClr>
                </a:solidFill>
              </a:rPr>
              <a:t>zůstává</a:t>
            </a:r>
            <a:r>
              <a:rPr lang="en-US" sz="2600" dirty="0">
                <a:solidFill>
                  <a:schemeClr val="tx1">
                    <a:lumMod val="65000"/>
                    <a:lumOff val="35000"/>
                  </a:schemeClr>
                </a:solidFill>
              </a:rPr>
              <a:t> v </a:t>
            </a:r>
            <a:r>
              <a:rPr lang="en-US" sz="2600" dirty="0" err="1">
                <a:solidFill>
                  <a:schemeClr val="tx1">
                    <a:lumMod val="65000"/>
                    <a:lumOff val="35000"/>
                  </a:schemeClr>
                </a:solidFill>
              </a:rPr>
              <a:t>týchž</a:t>
            </a:r>
            <a:r>
              <a:rPr lang="en-US" sz="2600" dirty="0">
                <a:solidFill>
                  <a:schemeClr val="tx1">
                    <a:lumMod val="65000"/>
                    <a:lumOff val="35000"/>
                  </a:schemeClr>
                </a:solidFill>
              </a:rPr>
              <a:t> </a:t>
            </a:r>
            <a:r>
              <a:rPr lang="en-US" sz="2600" dirty="0" err="1">
                <a:solidFill>
                  <a:schemeClr val="tx1">
                    <a:lumMod val="65000"/>
                    <a:lumOff val="35000"/>
                  </a:schemeClr>
                </a:solidFill>
              </a:rPr>
              <a:t>drahách</a:t>
            </a:r>
            <a:r>
              <a:rPr lang="en-US" sz="2600" dirty="0">
                <a:solidFill>
                  <a:schemeClr val="tx1">
                    <a:lumMod val="65000"/>
                    <a:lumOff val="35000"/>
                  </a:schemeClr>
                </a:solidFill>
              </a:rPr>
              <a:t>. </a:t>
            </a:r>
          </a:p>
          <a:p>
            <a:pPr>
              <a:lnSpc>
                <a:spcPct val="160000"/>
              </a:lnSpc>
              <a:spcAft>
                <a:spcPts val="600"/>
              </a:spcAft>
            </a:pPr>
            <a:r>
              <a:rPr lang="en-US" sz="2600" dirty="0" err="1">
                <a:solidFill>
                  <a:schemeClr val="tx1">
                    <a:lumMod val="65000"/>
                    <a:lumOff val="35000"/>
                  </a:schemeClr>
                </a:solidFill>
              </a:rPr>
              <a:t>Avšak</a:t>
            </a:r>
            <a:r>
              <a:rPr lang="en-US" sz="2600" dirty="0">
                <a:solidFill>
                  <a:schemeClr val="tx1">
                    <a:lumMod val="65000"/>
                    <a:lumOff val="35000"/>
                  </a:schemeClr>
                </a:solidFill>
              </a:rPr>
              <a:t> </a:t>
            </a:r>
            <a:r>
              <a:rPr lang="en-US" sz="2600" dirty="0" err="1">
                <a:solidFill>
                  <a:schemeClr val="tx1">
                    <a:lumMod val="65000"/>
                    <a:lumOff val="35000"/>
                  </a:schemeClr>
                </a:solidFill>
              </a:rPr>
              <a:t>člověk</a:t>
            </a:r>
            <a:r>
              <a:rPr lang="en-US" sz="2600" dirty="0">
                <a:solidFill>
                  <a:schemeClr val="tx1">
                    <a:lumMod val="65000"/>
                    <a:lumOff val="35000"/>
                  </a:schemeClr>
                </a:solidFill>
              </a:rPr>
              <a:t> </a:t>
            </a:r>
            <a:r>
              <a:rPr lang="en-US" sz="2600" dirty="0" err="1">
                <a:solidFill>
                  <a:schemeClr val="tx1">
                    <a:lumMod val="65000"/>
                    <a:lumOff val="35000"/>
                  </a:schemeClr>
                </a:solidFill>
              </a:rPr>
              <a:t>mohl</a:t>
            </a:r>
            <a:r>
              <a:rPr lang="en-US" sz="2600" dirty="0">
                <a:solidFill>
                  <a:schemeClr val="tx1">
                    <a:lumMod val="65000"/>
                    <a:lumOff val="35000"/>
                  </a:schemeClr>
                </a:solidFill>
              </a:rPr>
              <a:t> </a:t>
            </a:r>
            <a:r>
              <a:rPr lang="en-US" sz="2600" dirty="0" err="1">
                <a:solidFill>
                  <a:schemeClr val="tx1">
                    <a:lumMod val="65000"/>
                    <a:lumOff val="35000"/>
                  </a:schemeClr>
                </a:solidFill>
              </a:rPr>
              <a:t>volit</a:t>
            </a:r>
            <a:r>
              <a:rPr lang="en-US" sz="2600" dirty="0">
                <a:solidFill>
                  <a:schemeClr val="tx1">
                    <a:lumMod val="65000"/>
                    <a:lumOff val="35000"/>
                  </a:schemeClr>
                </a:solidFill>
              </a:rPr>
              <a:t> </a:t>
            </a:r>
            <a:r>
              <a:rPr lang="en-US" sz="2600" dirty="0" err="1">
                <a:solidFill>
                  <a:schemeClr val="tx1">
                    <a:lumMod val="65000"/>
                    <a:lumOff val="35000"/>
                  </a:schemeClr>
                </a:solidFill>
              </a:rPr>
              <a:t>krásnější</a:t>
            </a:r>
            <a:r>
              <a:rPr lang="en-US" sz="2600" dirty="0">
                <a:solidFill>
                  <a:schemeClr val="tx1">
                    <a:lumMod val="65000"/>
                    <a:lumOff val="35000"/>
                  </a:schemeClr>
                </a:solidFill>
              </a:rPr>
              <a:t>, </a:t>
            </a:r>
            <a:r>
              <a:rPr lang="en-US" sz="2600" dirty="0" err="1">
                <a:solidFill>
                  <a:schemeClr val="tx1">
                    <a:lumMod val="65000"/>
                    <a:lumOff val="35000"/>
                  </a:schemeClr>
                </a:solidFill>
              </a:rPr>
              <a:t>lepší</a:t>
            </a:r>
            <a:r>
              <a:rPr lang="en-US" sz="2600" dirty="0">
                <a:solidFill>
                  <a:schemeClr val="tx1">
                    <a:lumMod val="65000"/>
                    <a:lumOff val="35000"/>
                  </a:schemeClr>
                </a:solidFill>
              </a:rPr>
              <a:t> a </a:t>
            </a:r>
            <a:r>
              <a:rPr lang="en-US" sz="2600" dirty="0" err="1">
                <a:solidFill>
                  <a:schemeClr val="tx1">
                    <a:lumMod val="65000"/>
                    <a:lumOff val="35000"/>
                  </a:schemeClr>
                </a:solidFill>
              </a:rPr>
              <a:t>milou</a:t>
            </a:r>
            <a:r>
              <a:rPr lang="en-US" sz="2600" dirty="0">
                <a:solidFill>
                  <a:schemeClr val="tx1">
                    <a:lumMod val="65000"/>
                    <a:lumOff val="35000"/>
                  </a:schemeClr>
                </a:solidFill>
              </a:rPr>
              <a:t> </a:t>
            </a:r>
            <a:r>
              <a:rPr lang="en-US" sz="2600" dirty="0" err="1">
                <a:solidFill>
                  <a:schemeClr val="tx1">
                    <a:lumMod val="65000"/>
                    <a:lumOff val="35000"/>
                  </a:schemeClr>
                </a:solidFill>
              </a:rPr>
              <a:t>myšlenku</a:t>
            </a:r>
            <a:r>
              <a:rPr lang="en-US" sz="2600" dirty="0">
                <a:solidFill>
                  <a:schemeClr val="tx1">
                    <a:lumMod val="65000"/>
                    <a:lumOff val="35000"/>
                  </a:schemeClr>
                </a:solidFill>
              </a:rPr>
              <a:t> a </a:t>
            </a:r>
            <a:r>
              <a:rPr lang="en-US" sz="2600" dirty="0" err="1">
                <a:solidFill>
                  <a:schemeClr val="tx1">
                    <a:lumMod val="65000"/>
                    <a:lumOff val="35000"/>
                  </a:schemeClr>
                </a:solidFill>
              </a:rPr>
              <a:t>soudit</a:t>
            </a:r>
            <a:r>
              <a:rPr lang="en-US" sz="2600" dirty="0">
                <a:solidFill>
                  <a:schemeClr val="tx1">
                    <a:lumMod val="65000"/>
                    <a:lumOff val="35000"/>
                  </a:schemeClr>
                </a:solidFill>
              </a:rPr>
              <a:t>, </a:t>
            </a:r>
            <a:r>
              <a:rPr lang="en-US" sz="2600" dirty="0" err="1">
                <a:solidFill>
                  <a:schemeClr val="tx1">
                    <a:lumMod val="65000"/>
                    <a:lumOff val="35000"/>
                  </a:schemeClr>
                </a:solidFill>
              </a:rPr>
              <a:t>že</a:t>
            </a:r>
            <a:r>
              <a:rPr lang="en-US" sz="2600" dirty="0">
                <a:solidFill>
                  <a:schemeClr val="tx1">
                    <a:lumMod val="65000"/>
                    <a:lumOff val="35000"/>
                  </a:schemeClr>
                </a:solidFill>
              </a:rPr>
              <a:t> </a:t>
            </a:r>
            <a:r>
              <a:rPr lang="en-US" sz="2600" dirty="0" err="1">
                <a:solidFill>
                  <a:schemeClr val="tx1">
                    <a:lumMod val="65000"/>
                    <a:lumOff val="35000"/>
                  </a:schemeClr>
                </a:solidFill>
              </a:rPr>
              <a:t>právě</a:t>
            </a:r>
            <a:r>
              <a:rPr lang="en-US" sz="2600" dirty="0">
                <a:solidFill>
                  <a:schemeClr val="tx1">
                    <a:lumMod val="65000"/>
                    <a:lumOff val="35000"/>
                  </a:schemeClr>
                </a:solidFill>
              </a:rPr>
              <a:t> proto je </a:t>
            </a:r>
            <a:r>
              <a:rPr lang="en-US" sz="2600" dirty="0" err="1">
                <a:solidFill>
                  <a:schemeClr val="tx1">
                    <a:lumMod val="65000"/>
                    <a:lumOff val="35000"/>
                  </a:schemeClr>
                </a:solidFill>
              </a:rPr>
              <a:t>třeba</a:t>
            </a:r>
            <a:r>
              <a:rPr lang="en-US" sz="2600" dirty="0">
                <a:solidFill>
                  <a:schemeClr val="tx1">
                    <a:lumMod val="65000"/>
                    <a:lumOff val="35000"/>
                  </a:schemeClr>
                </a:solidFill>
              </a:rPr>
              <a:t> </a:t>
            </a:r>
            <a:r>
              <a:rPr lang="en-US" sz="2600" dirty="0" err="1">
                <a:solidFill>
                  <a:schemeClr val="tx1">
                    <a:lumMod val="65000"/>
                    <a:lumOff val="35000"/>
                  </a:schemeClr>
                </a:solidFill>
              </a:rPr>
              <a:t>pokládat</a:t>
            </a:r>
            <a:r>
              <a:rPr lang="en-US" sz="2600" dirty="0">
                <a:solidFill>
                  <a:schemeClr val="tx1">
                    <a:lumMod val="65000"/>
                    <a:lumOff val="35000"/>
                  </a:schemeClr>
                </a:solidFill>
              </a:rPr>
              <a:t> to, co </a:t>
            </a:r>
            <a:r>
              <a:rPr lang="en-US" sz="2600" dirty="0" err="1">
                <a:solidFill>
                  <a:schemeClr val="tx1">
                    <a:lumMod val="65000"/>
                    <a:lumOff val="35000"/>
                  </a:schemeClr>
                </a:solidFill>
              </a:rPr>
              <a:t>stále</a:t>
            </a:r>
            <a:r>
              <a:rPr lang="en-US" sz="2600" dirty="0">
                <a:solidFill>
                  <a:schemeClr val="tx1">
                    <a:lumMod val="65000"/>
                    <a:lumOff val="35000"/>
                  </a:schemeClr>
                </a:solidFill>
              </a:rPr>
              <a:t> </a:t>
            </a:r>
            <a:r>
              <a:rPr lang="en-US" sz="2600" dirty="0" err="1">
                <a:solidFill>
                  <a:schemeClr val="tx1">
                    <a:lumMod val="65000"/>
                    <a:lumOff val="35000"/>
                  </a:schemeClr>
                </a:solidFill>
              </a:rPr>
              <a:t>jedná</a:t>
            </a:r>
            <a:r>
              <a:rPr lang="en-US" sz="2600" dirty="0">
                <a:solidFill>
                  <a:schemeClr val="tx1">
                    <a:lumMod val="65000"/>
                    <a:lumOff val="35000"/>
                  </a:schemeClr>
                </a:solidFill>
              </a:rPr>
              <a:t> </a:t>
            </a:r>
            <a:r>
              <a:rPr lang="en-US" sz="2600" dirty="0" err="1">
                <a:solidFill>
                  <a:schemeClr val="tx1">
                    <a:lumMod val="65000"/>
                    <a:lumOff val="35000"/>
                  </a:schemeClr>
                </a:solidFill>
              </a:rPr>
              <a:t>rovnoměrně</a:t>
            </a:r>
            <a:r>
              <a:rPr lang="en-US" sz="2600" dirty="0">
                <a:solidFill>
                  <a:schemeClr val="tx1">
                    <a:lumMod val="65000"/>
                    <a:lumOff val="35000"/>
                  </a:schemeClr>
                </a:solidFill>
              </a:rPr>
              <a:t> a </a:t>
            </a:r>
            <a:r>
              <a:rPr lang="en-US" sz="2600" dirty="0" err="1">
                <a:solidFill>
                  <a:schemeClr val="tx1">
                    <a:lumMod val="65000"/>
                    <a:lumOff val="35000"/>
                  </a:schemeClr>
                </a:solidFill>
              </a:rPr>
              <a:t>týmž</a:t>
            </a:r>
            <a:r>
              <a:rPr lang="en-US" sz="2600" dirty="0">
                <a:solidFill>
                  <a:schemeClr val="tx1">
                    <a:lumMod val="65000"/>
                    <a:lumOff val="35000"/>
                  </a:schemeClr>
                </a:solidFill>
              </a:rPr>
              <a:t> </a:t>
            </a:r>
            <a:r>
              <a:rPr lang="en-US" sz="2600" dirty="0" err="1">
                <a:solidFill>
                  <a:schemeClr val="tx1">
                    <a:lumMod val="65000"/>
                    <a:lumOff val="35000"/>
                  </a:schemeClr>
                </a:solidFill>
              </a:rPr>
              <a:t>způsobem</a:t>
            </a:r>
            <a:r>
              <a:rPr lang="en-US" sz="2600" dirty="0">
                <a:solidFill>
                  <a:schemeClr val="tx1">
                    <a:lumMod val="65000"/>
                    <a:lumOff val="35000"/>
                  </a:schemeClr>
                </a:solidFill>
              </a:rPr>
              <a:t> a z </a:t>
            </a:r>
            <a:r>
              <a:rPr lang="en-US" sz="2600" dirty="0" err="1">
                <a:solidFill>
                  <a:schemeClr val="tx1">
                    <a:lumMod val="65000"/>
                    <a:lumOff val="35000"/>
                  </a:schemeClr>
                </a:solidFill>
              </a:rPr>
              <a:t>týchž</a:t>
            </a:r>
            <a:r>
              <a:rPr lang="en-US" sz="2600" dirty="0">
                <a:solidFill>
                  <a:schemeClr val="tx1">
                    <a:lumMod val="65000"/>
                    <a:lumOff val="35000"/>
                  </a:schemeClr>
                </a:solidFill>
              </a:rPr>
              <a:t> </a:t>
            </a:r>
            <a:r>
              <a:rPr lang="en-US" sz="2600" dirty="0" err="1">
                <a:solidFill>
                  <a:schemeClr val="tx1">
                    <a:lumMod val="65000"/>
                    <a:lumOff val="35000"/>
                  </a:schemeClr>
                </a:solidFill>
              </a:rPr>
              <a:t>příčin</a:t>
            </a:r>
            <a:r>
              <a:rPr lang="en-US" sz="2600" dirty="0">
                <a:solidFill>
                  <a:schemeClr val="tx1">
                    <a:lumMod val="65000"/>
                    <a:lumOff val="35000"/>
                  </a:schemeClr>
                </a:solidFill>
              </a:rPr>
              <a:t>, za </a:t>
            </a:r>
            <a:r>
              <a:rPr lang="en-US" sz="2600" dirty="0" err="1">
                <a:solidFill>
                  <a:schemeClr val="tx1">
                    <a:lumMod val="65000"/>
                    <a:lumOff val="35000"/>
                  </a:schemeClr>
                </a:solidFill>
              </a:rPr>
              <a:t>rozumné</a:t>
            </a:r>
            <a:r>
              <a:rPr lang="en-US" sz="2600" dirty="0">
                <a:solidFill>
                  <a:schemeClr val="tx1">
                    <a:lumMod val="65000"/>
                    <a:lumOff val="35000"/>
                  </a:schemeClr>
                </a:solidFill>
              </a:rPr>
              <a:t>, a to je rod </a:t>
            </a:r>
            <a:r>
              <a:rPr lang="en-US" sz="2600" dirty="0" err="1">
                <a:solidFill>
                  <a:schemeClr val="tx1">
                    <a:lumMod val="65000"/>
                    <a:lumOff val="35000"/>
                  </a:schemeClr>
                </a:solidFill>
              </a:rPr>
              <a:t>hvězd</a:t>
            </a:r>
            <a:r>
              <a:rPr lang="en-US" sz="2600" dirty="0">
                <a:solidFill>
                  <a:schemeClr val="tx1">
                    <a:lumMod val="65000"/>
                    <a:lumOff val="35000"/>
                  </a:schemeClr>
                </a:solidFill>
              </a:rPr>
              <a:t>, </a:t>
            </a:r>
            <a:r>
              <a:rPr lang="en-US" sz="2600" dirty="0" err="1">
                <a:solidFill>
                  <a:schemeClr val="tx1">
                    <a:lumMod val="65000"/>
                    <a:lumOff val="35000"/>
                  </a:schemeClr>
                </a:solidFill>
              </a:rPr>
              <a:t>na</a:t>
            </a:r>
            <a:r>
              <a:rPr lang="en-US" sz="2600" dirty="0">
                <a:solidFill>
                  <a:schemeClr val="tx1">
                    <a:lumMod val="65000"/>
                    <a:lumOff val="35000"/>
                  </a:schemeClr>
                </a:solidFill>
              </a:rPr>
              <a:t> </a:t>
            </a:r>
            <a:r>
              <a:rPr lang="en-US" sz="2600" dirty="0" err="1">
                <a:solidFill>
                  <a:schemeClr val="tx1">
                    <a:lumMod val="65000"/>
                    <a:lumOff val="35000"/>
                  </a:schemeClr>
                </a:solidFill>
              </a:rPr>
              <a:t>pohled</a:t>
            </a:r>
            <a:r>
              <a:rPr lang="en-US" sz="2600" dirty="0">
                <a:solidFill>
                  <a:schemeClr val="tx1">
                    <a:lumMod val="65000"/>
                    <a:lumOff val="35000"/>
                  </a:schemeClr>
                </a:solidFill>
              </a:rPr>
              <a:t> </a:t>
            </a:r>
            <a:r>
              <a:rPr lang="en-US" sz="2600" dirty="0" err="1">
                <a:solidFill>
                  <a:schemeClr val="tx1">
                    <a:lumMod val="65000"/>
                    <a:lumOff val="35000"/>
                  </a:schemeClr>
                </a:solidFill>
              </a:rPr>
              <a:t>nejkrásnější</a:t>
            </a:r>
            <a:r>
              <a:rPr lang="en-US" sz="2600" dirty="0">
                <a:solidFill>
                  <a:schemeClr val="tx1">
                    <a:lumMod val="65000"/>
                    <a:lumOff val="35000"/>
                  </a:schemeClr>
                </a:solidFill>
              </a:rPr>
              <a:t>, a ty </a:t>
            </a:r>
            <a:r>
              <a:rPr lang="en-US" sz="2600" dirty="0" err="1">
                <a:solidFill>
                  <a:schemeClr val="tx1">
                    <a:lumMod val="65000"/>
                    <a:lumOff val="35000"/>
                  </a:schemeClr>
                </a:solidFill>
              </a:rPr>
              <a:t>že</a:t>
            </a:r>
            <a:r>
              <a:rPr lang="en-US" sz="2600" dirty="0">
                <a:solidFill>
                  <a:schemeClr val="tx1">
                    <a:lumMod val="65000"/>
                    <a:lumOff val="35000"/>
                  </a:schemeClr>
                </a:solidFill>
              </a:rPr>
              <a:t> </a:t>
            </a:r>
            <a:r>
              <a:rPr lang="en-US" sz="2600" dirty="0" err="1">
                <a:solidFill>
                  <a:schemeClr val="tx1">
                    <a:lumMod val="65000"/>
                    <a:lumOff val="35000"/>
                  </a:schemeClr>
                </a:solidFill>
              </a:rPr>
              <a:t>konajíce</a:t>
            </a:r>
            <a:r>
              <a:rPr lang="en-US" sz="2600" dirty="0">
                <a:solidFill>
                  <a:schemeClr val="tx1">
                    <a:lumMod val="65000"/>
                    <a:lumOff val="35000"/>
                  </a:schemeClr>
                </a:solidFill>
              </a:rPr>
              <a:t> </a:t>
            </a:r>
            <a:r>
              <a:rPr lang="en-US" sz="2600" dirty="0" err="1">
                <a:solidFill>
                  <a:schemeClr val="tx1">
                    <a:lumMod val="65000"/>
                    <a:lumOff val="35000"/>
                  </a:schemeClr>
                </a:solidFill>
              </a:rPr>
              <a:t>svou</a:t>
            </a:r>
            <a:r>
              <a:rPr lang="en-US" sz="2600" dirty="0">
                <a:solidFill>
                  <a:schemeClr val="tx1">
                    <a:lumMod val="65000"/>
                    <a:lumOff val="35000"/>
                  </a:schemeClr>
                </a:solidFill>
              </a:rPr>
              <a:t> </a:t>
            </a:r>
            <a:r>
              <a:rPr lang="en-US" sz="2600" dirty="0" err="1">
                <a:solidFill>
                  <a:schemeClr val="tx1">
                    <a:lumMod val="65000"/>
                    <a:lumOff val="35000"/>
                  </a:schemeClr>
                </a:solidFill>
              </a:rPr>
              <a:t>cestu</a:t>
            </a:r>
            <a:r>
              <a:rPr lang="en-US" sz="2600" dirty="0">
                <a:solidFill>
                  <a:schemeClr val="tx1">
                    <a:lumMod val="65000"/>
                    <a:lumOff val="35000"/>
                  </a:schemeClr>
                </a:solidFill>
              </a:rPr>
              <a:t> </a:t>
            </a:r>
            <a:r>
              <a:rPr lang="en-US" sz="2600" dirty="0" err="1">
                <a:solidFill>
                  <a:schemeClr val="tx1">
                    <a:lumMod val="65000"/>
                    <a:lumOff val="35000"/>
                  </a:schemeClr>
                </a:solidFill>
              </a:rPr>
              <a:t>tančí</a:t>
            </a:r>
            <a:r>
              <a:rPr lang="en-US" sz="2600" dirty="0">
                <a:solidFill>
                  <a:schemeClr val="tx1">
                    <a:lumMod val="65000"/>
                    <a:lumOff val="35000"/>
                  </a:schemeClr>
                </a:solidFill>
              </a:rPr>
              <a:t> </a:t>
            </a:r>
            <a:r>
              <a:rPr lang="en-US" sz="2600" dirty="0" err="1">
                <a:solidFill>
                  <a:schemeClr val="tx1">
                    <a:lumMod val="65000"/>
                    <a:lumOff val="35000"/>
                  </a:schemeClr>
                </a:solidFill>
              </a:rPr>
              <a:t>tanec</a:t>
            </a:r>
            <a:r>
              <a:rPr lang="en-US" sz="2600" dirty="0">
                <a:solidFill>
                  <a:schemeClr val="tx1">
                    <a:lumMod val="65000"/>
                    <a:lumOff val="35000"/>
                  </a:schemeClr>
                </a:solidFill>
              </a:rPr>
              <a:t> </a:t>
            </a:r>
            <a:r>
              <a:rPr lang="en-US" sz="2600" dirty="0" err="1">
                <a:solidFill>
                  <a:schemeClr val="tx1">
                    <a:lumMod val="65000"/>
                    <a:lumOff val="35000"/>
                  </a:schemeClr>
                </a:solidFill>
              </a:rPr>
              <a:t>ze</a:t>
            </a:r>
            <a:r>
              <a:rPr lang="en-US" sz="2600" dirty="0">
                <a:solidFill>
                  <a:schemeClr val="tx1">
                    <a:lumMod val="65000"/>
                    <a:lumOff val="35000"/>
                  </a:schemeClr>
                </a:solidFill>
              </a:rPr>
              <a:t> </a:t>
            </a:r>
            <a:r>
              <a:rPr lang="en-US" sz="2600" dirty="0" err="1">
                <a:solidFill>
                  <a:schemeClr val="tx1">
                    <a:lumMod val="65000"/>
                    <a:lumOff val="35000"/>
                  </a:schemeClr>
                </a:solidFill>
              </a:rPr>
              <a:t>všech</a:t>
            </a:r>
            <a:r>
              <a:rPr lang="en-US" sz="2600" dirty="0">
                <a:solidFill>
                  <a:schemeClr val="tx1">
                    <a:lumMod val="65000"/>
                    <a:lumOff val="35000"/>
                  </a:schemeClr>
                </a:solidFill>
              </a:rPr>
              <a:t> </a:t>
            </a:r>
            <a:r>
              <a:rPr lang="en-US" sz="2600" dirty="0" err="1">
                <a:solidFill>
                  <a:schemeClr val="tx1">
                    <a:lumMod val="65000"/>
                    <a:lumOff val="35000"/>
                  </a:schemeClr>
                </a:solidFill>
              </a:rPr>
              <a:t>tanců</a:t>
            </a:r>
            <a:r>
              <a:rPr lang="en-US" sz="2600" dirty="0">
                <a:solidFill>
                  <a:schemeClr val="tx1">
                    <a:lumMod val="65000"/>
                    <a:lumOff val="35000"/>
                  </a:schemeClr>
                </a:solidFill>
              </a:rPr>
              <a:t> </a:t>
            </a:r>
            <a:r>
              <a:rPr lang="en-US" sz="2600" dirty="0" err="1">
                <a:solidFill>
                  <a:schemeClr val="tx1">
                    <a:lumMod val="65000"/>
                    <a:lumOff val="35000"/>
                  </a:schemeClr>
                </a:solidFill>
              </a:rPr>
              <a:t>nejkrásnější</a:t>
            </a:r>
            <a:r>
              <a:rPr lang="en-US" sz="2600" dirty="0">
                <a:solidFill>
                  <a:schemeClr val="tx1">
                    <a:lumMod val="65000"/>
                    <a:lumOff val="35000"/>
                  </a:schemeClr>
                </a:solidFill>
              </a:rPr>
              <a:t> a </a:t>
            </a:r>
            <a:r>
              <a:rPr lang="en-US" sz="2600" dirty="0" err="1">
                <a:solidFill>
                  <a:schemeClr val="tx1">
                    <a:lumMod val="65000"/>
                    <a:lumOff val="35000"/>
                  </a:schemeClr>
                </a:solidFill>
              </a:rPr>
              <a:t>nejvelkolepější</a:t>
            </a:r>
            <a:r>
              <a:rPr lang="en-US" sz="2600" dirty="0">
                <a:solidFill>
                  <a:schemeClr val="tx1">
                    <a:lumMod val="65000"/>
                    <a:lumOff val="35000"/>
                  </a:schemeClr>
                </a:solidFill>
              </a:rPr>
              <a:t>, a </a:t>
            </a:r>
            <a:r>
              <a:rPr lang="en-US" sz="2600" dirty="0" err="1">
                <a:solidFill>
                  <a:schemeClr val="tx1">
                    <a:lumMod val="65000"/>
                    <a:lumOff val="35000"/>
                  </a:schemeClr>
                </a:solidFill>
              </a:rPr>
              <a:t>tak</a:t>
            </a:r>
            <a:r>
              <a:rPr lang="en-US" sz="2600" dirty="0">
                <a:solidFill>
                  <a:schemeClr val="tx1">
                    <a:lumMod val="65000"/>
                    <a:lumOff val="35000"/>
                  </a:schemeClr>
                </a:solidFill>
              </a:rPr>
              <a:t> </a:t>
            </a:r>
            <a:r>
              <a:rPr lang="en-US" sz="2600" dirty="0" err="1">
                <a:solidFill>
                  <a:schemeClr val="tx1">
                    <a:lumMod val="65000"/>
                    <a:lumOff val="35000"/>
                  </a:schemeClr>
                </a:solidFill>
              </a:rPr>
              <a:t>naplňují</a:t>
            </a:r>
            <a:r>
              <a:rPr lang="en-US" sz="2600" dirty="0">
                <a:solidFill>
                  <a:schemeClr val="tx1">
                    <a:lumMod val="65000"/>
                    <a:lumOff val="35000"/>
                  </a:schemeClr>
                </a:solidFill>
              </a:rPr>
              <a:t>, </a:t>
            </a:r>
            <a:r>
              <a:rPr lang="en-US" sz="2600" dirty="0" err="1">
                <a:solidFill>
                  <a:schemeClr val="tx1">
                    <a:lumMod val="65000"/>
                    <a:lumOff val="35000"/>
                  </a:schemeClr>
                </a:solidFill>
              </a:rPr>
              <a:t>čeho</a:t>
            </a:r>
            <a:r>
              <a:rPr lang="en-US" sz="2600" dirty="0">
                <a:solidFill>
                  <a:schemeClr val="tx1">
                    <a:lumMod val="65000"/>
                    <a:lumOff val="35000"/>
                  </a:schemeClr>
                </a:solidFill>
              </a:rPr>
              <a:t> je </a:t>
            </a:r>
            <a:r>
              <a:rPr lang="en-US" sz="2600" dirty="0" err="1">
                <a:solidFill>
                  <a:schemeClr val="tx1">
                    <a:lumMod val="65000"/>
                    <a:lumOff val="35000"/>
                  </a:schemeClr>
                </a:solidFill>
              </a:rPr>
              <a:t>třeba</a:t>
            </a:r>
            <a:r>
              <a:rPr lang="en-US" sz="2600" dirty="0">
                <a:solidFill>
                  <a:schemeClr val="tx1">
                    <a:lumMod val="65000"/>
                    <a:lumOff val="35000"/>
                  </a:schemeClr>
                </a:solidFill>
              </a:rPr>
              <a:t>.</a:t>
            </a:r>
          </a:p>
          <a:p>
            <a:pPr indent="-228600">
              <a:lnSpc>
                <a:spcPct val="90000"/>
              </a:lnSpc>
              <a:spcAft>
                <a:spcPts val="600"/>
              </a:spcAft>
              <a:buFont typeface="Arial" panose="020B0604020202020204" pitchFamily="34" charset="0"/>
              <a:buChar char="•"/>
            </a:pPr>
            <a:endParaRPr lang="en-US" sz="1900" dirty="0">
              <a:solidFill>
                <a:schemeClr val="tx1">
                  <a:lumMod val="65000"/>
                  <a:lumOff val="35000"/>
                </a:schemeClr>
              </a:solidFill>
            </a:endParaRPr>
          </a:p>
        </p:txBody>
      </p:sp>
      <p:sp>
        <p:nvSpPr>
          <p:cNvPr id="4" name="Hvězda: pěticípá 3">
            <a:extLst>
              <a:ext uri="{FF2B5EF4-FFF2-40B4-BE49-F238E27FC236}">
                <a16:creationId xmlns:a16="http://schemas.microsoft.com/office/drawing/2014/main" id="{8FD95C15-C66C-47A1-8F58-2964E2C25D15}"/>
              </a:ext>
            </a:extLst>
          </p:cNvPr>
          <p:cNvSpPr/>
          <p:nvPr/>
        </p:nvSpPr>
        <p:spPr>
          <a:xfrm rot="688634">
            <a:off x="10744200" y="855406"/>
            <a:ext cx="317090" cy="287594"/>
          </a:xfrm>
          <a:prstGeom prst="star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cs-CZ"/>
          </a:p>
        </p:txBody>
      </p:sp>
      <p:sp>
        <p:nvSpPr>
          <p:cNvPr id="5" name="Výbuch: osmicípý 4">
            <a:extLst>
              <a:ext uri="{FF2B5EF4-FFF2-40B4-BE49-F238E27FC236}">
                <a16:creationId xmlns:a16="http://schemas.microsoft.com/office/drawing/2014/main" id="{53191003-2FF2-4695-A726-BF502A4A0BBF}"/>
              </a:ext>
            </a:extLst>
          </p:cNvPr>
          <p:cNvSpPr/>
          <p:nvPr/>
        </p:nvSpPr>
        <p:spPr>
          <a:xfrm>
            <a:off x="10789862" y="1167985"/>
            <a:ext cx="593741" cy="693174"/>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9862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26" name="Picture3">
            <a:extLst>
              <a:ext uri="{FF2B5EF4-FFF2-40B4-BE49-F238E27FC236}">
                <a16:creationId xmlns:a16="http://schemas.microsoft.com/office/drawing/2014/main" id="{C7CA84D9-E551-4BFF-BF11-63FCBBC4E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67" r="1" b="1"/>
          <a:stretch/>
        </p:blipFill>
        <p:spPr bwMode="auto">
          <a:xfrm>
            <a:off x="1137836" y="759432"/>
            <a:ext cx="9916327" cy="47643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6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512A5387-EAEC-41E0-B62C-6458299023D9}"/>
              </a:ext>
            </a:extLst>
          </p:cNvPr>
          <p:cNvSpPr txBox="1"/>
          <p:nvPr/>
        </p:nvSpPr>
        <p:spPr>
          <a:xfrm>
            <a:off x="3048000" y="3948056"/>
            <a:ext cx="6096000" cy="830134"/>
          </a:xfrm>
          <a:prstGeom prst="rect">
            <a:avLst/>
          </a:prstGeom>
        </p:spPr>
        <p:txBody>
          <a:bodyPr vert="horz" lIns="91440" tIns="45720" rIns="91440" bIns="45720" rtlCol="0" anchor="t">
            <a:normAutofit/>
          </a:bodyPr>
          <a:lstStyle/>
          <a:p>
            <a:pPr algn="ctr">
              <a:lnSpc>
                <a:spcPct val="90000"/>
              </a:lnSpc>
              <a:spcBef>
                <a:spcPts val="1000"/>
              </a:spcBef>
            </a:pPr>
            <a:r>
              <a:rPr lang="en-US" sz="1400" kern="1200">
                <a:solidFill>
                  <a:schemeClr val="tx1">
                    <a:lumMod val="65000"/>
                    <a:lumOff val="35000"/>
                  </a:schemeClr>
                </a:solidFill>
                <a:latin typeface="+mn-lt"/>
                <a:ea typeface="+mn-ea"/>
                <a:cs typeface="+mn-cs"/>
              </a:rPr>
              <a:t>3</a:t>
            </a:r>
          </a:p>
        </p:txBody>
      </p:sp>
      <p:sp>
        <p:nvSpPr>
          <p:cNvPr id="3" name="TextovéPole 2">
            <a:extLst>
              <a:ext uri="{FF2B5EF4-FFF2-40B4-BE49-F238E27FC236}">
                <a16:creationId xmlns:a16="http://schemas.microsoft.com/office/drawing/2014/main" id="{601A1032-D72F-445B-836B-C9541825C517}"/>
              </a:ext>
            </a:extLst>
          </p:cNvPr>
          <p:cNvSpPr txBox="1"/>
          <p:nvPr/>
        </p:nvSpPr>
        <p:spPr>
          <a:xfrm>
            <a:off x="1636294" y="1220703"/>
            <a:ext cx="8488473" cy="4416594"/>
          </a:xfrm>
          <a:prstGeom prst="rect">
            <a:avLst/>
          </a:prstGeom>
          <a:noFill/>
        </p:spPr>
        <p:txBody>
          <a:bodyPr wrap="square">
            <a:spAutoFit/>
          </a:bodyPr>
          <a:lstStyle/>
          <a:p>
            <a:pPr>
              <a:spcAft>
                <a:spcPts val="600"/>
              </a:spcAft>
            </a:pPr>
            <a:r>
              <a:rPr lang="cs-CZ" sz="2000" dirty="0"/>
              <a:t>Nepotřebuji se totiž klonit na obě strany, abych byl svobodný. Naopak. Čím více se kloním na jednu stranu, buď že s ní jasně poznávám pravdu a dobro, nebo že Bůh v mém nejhlubším nitru řídí tak mé myšlení, tím svobodněji ji volím. </a:t>
            </a:r>
          </a:p>
          <a:p>
            <a:pPr>
              <a:spcAft>
                <a:spcPts val="600"/>
              </a:spcAft>
            </a:pPr>
            <a:r>
              <a:rPr lang="cs-CZ" sz="2000" dirty="0"/>
              <a:t>A zajisté ani božská moc, ani přirozené poznání nezmenšují nikdy mou svobodu, ale spíše ji rozmnožují a posilují. </a:t>
            </a:r>
          </a:p>
          <a:p>
            <a:pPr>
              <a:spcAft>
                <a:spcPts val="600"/>
              </a:spcAft>
            </a:pPr>
            <a:r>
              <a:rPr lang="cs-CZ" sz="2000" dirty="0"/>
              <a:t>Ale ona lhostejnost, kterou pociťuji, když mě žádný rozumný důvod nepudí na jednu stranu víc než na druhou, je nejnižší stupeň svobody a není svědectvím dokonalé svobody, ale prostě nedostatku poznání nebo dokonce jeho úplné negace. </a:t>
            </a:r>
          </a:p>
          <a:p>
            <a:pPr>
              <a:spcAft>
                <a:spcPts val="600"/>
              </a:spcAft>
            </a:pPr>
            <a:r>
              <a:rPr lang="cs-CZ" sz="2000" dirty="0"/>
              <a:t>Kdybych totiž vždy jasně viděl, co je pravdivé a dobré, nikdy bych nekolísal, jak mám soudit a jak mám volit.</a:t>
            </a:r>
          </a:p>
          <a:p>
            <a:pPr>
              <a:spcAft>
                <a:spcPts val="600"/>
              </a:spcAft>
            </a:pPr>
            <a:endParaRPr lang="cs-CZ" dirty="0"/>
          </a:p>
          <a:p>
            <a:pPr>
              <a:spcAft>
                <a:spcPts val="600"/>
              </a:spcAft>
            </a:pPr>
            <a:r>
              <a:rPr lang="cs-CZ" dirty="0"/>
              <a:t> </a:t>
            </a:r>
          </a:p>
        </p:txBody>
      </p:sp>
      <p:pic>
        <p:nvPicPr>
          <p:cNvPr id="6" name="Grafický objekt 5" descr="Nakloněné váhy obrys">
            <a:extLst>
              <a:ext uri="{FF2B5EF4-FFF2-40B4-BE49-F238E27FC236}">
                <a16:creationId xmlns:a16="http://schemas.microsoft.com/office/drawing/2014/main" id="{6F8BC450-FDF8-4EAC-9B5D-9CB0EC7DA2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0129" y="1157749"/>
            <a:ext cx="914400" cy="914400"/>
          </a:xfrm>
          <a:prstGeom prst="rect">
            <a:avLst/>
          </a:prstGeom>
        </p:spPr>
      </p:pic>
      <p:pic>
        <p:nvPicPr>
          <p:cNvPr id="8" name="Grafický objekt 7" descr="Nakloněné váhy obrys">
            <a:extLst>
              <a:ext uri="{FF2B5EF4-FFF2-40B4-BE49-F238E27FC236}">
                <a16:creationId xmlns:a16="http://schemas.microsoft.com/office/drawing/2014/main" id="{197BCC2E-F311-4273-8B6D-451721F9C0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0129" y="2817912"/>
            <a:ext cx="914400" cy="914400"/>
          </a:xfrm>
          <a:prstGeom prst="rect">
            <a:avLst/>
          </a:prstGeom>
        </p:spPr>
      </p:pic>
      <p:pic>
        <p:nvPicPr>
          <p:cNvPr id="12" name="Grafický objekt 11" descr="Váhy spravedlnosti obrys">
            <a:extLst>
              <a:ext uri="{FF2B5EF4-FFF2-40B4-BE49-F238E27FC236}">
                <a16:creationId xmlns:a16="http://schemas.microsoft.com/office/drawing/2014/main" id="{6095BF92-B836-4E93-A2F7-038B30B4D5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0129" y="4592102"/>
            <a:ext cx="914400" cy="914400"/>
          </a:xfrm>
          <a:prstGeom prst="rect">
            <a:avLst/>
          </a:prstGeom>
        </p:spPr>
      </p:pic>
    </p:spTree>
    <p:extLst>
      <p:ext uri="{BB962C8B-B14F-4D97-AF65-F5344CB8AC3E}">
        <p14:creationId xmlns:p14="http://schemas.microsoft.com/office/powerpoint/2010/main" val="414457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34E98748-9AAA-4112-910B-856A16BC6F1F}"/>
              </a:ext>
            </a:extLst>
          </p:cNvPr>
          <p:cNvPicPr>
            <a:picLocks noChangeAspect="1"/>
          </p:cNvPicPr>
          <p:nvPr/>
        </p:nvPicPr>
        <p:blipFill>
          <a:blip r:embed="rId2"/>
          <a:stretch>
            <a:fillRect/>
          </a:stretch>
        </p:blipFill>
        <p:spPr>
          <a:xfrm>
            <a:off x="1710473" y="1123527"/>
            <a:ext cx="8771048" cy="4604800"/>
          </a:xfrm>
          <a:prstGeom prst="rect">
            <a:avLst/>
          </a:prstGeom>
        </p:spPr>
      </p:pic>
    </p:spTree>
    <p:extLst>
      <p:ext uri="{BB962C8B-B14F-4D97-AF65-F5344CB8AC3E}">
        <p14:creationId xmlns:p14="http://schemas.microsoft.com/office/powerpoint/2010/main" val="184679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59B3D482-CC14-4407-BE6C-8F5708E33871}"/>
              </a:ext>
            </a:extLst>
          </p:cNvPr>
          <p:cNvSpPr txBox="1"/>
          <p:nvPr/>
        </p:nvSpPr>
        <p:spPr>
          <a:xfrm>
            <a:off x="1616054" y="1394996"/>
            <a:ext cx="8729940" cy="3169482"/>
          </a:xfrm>
          <a:prstGeom prst="rect">
            <a:avLst/>
          </a:prstGeom>
        </p:spPr>
        <p:txBody>
          <a:bodyPr vert="horz" lIns="91440" tIns="45720" rIns="91440" bIns="45720" rtlCol="0" anchor="t">
            <a:normAutofit/>
          </a:bodyPr>
          <a:lstStyle/>
          <a:p>
            <a:pPr>
              <a:lnSpc>
                <a:spcPct val="150000"/>
              </a:lnSpc>
              <a:spcAft>
                <a:spcPts val="600"/>
              </a:spcAft>
            </a:pPr>
            <a:r>
              <a:rPr lang="en-US" sz="2000" dirty="0" err="1"/>
              <a:t>Člověk</a:t>
            </a:r>
            <a:r>
              <a:rPr lang="en-US" sz="2000" dirty="0"/>
              <a:t> </a:t>
            </a:r>
            <a:r>
              <a:rPr lang="en-US" sz="2000" dirty="0" err="1"/>
              <a:t>totiž</a:t>
            </a:r>
            <a:r>
              <a:rPr lang="en-US" sz="2000" dirty="0"/>
              <a:t> se </a:t>
            </a:r>
            <a:r>
              <a:rPr lang="en-US" sz="2000" dirty="0" err="1"/>
              <a:t>svým</a:t>
            </a:r>
            <a:r>
              <a:rPr lang="en-US" sz="2000" dirty="0"/>
              <a:t> </a:t>
            </a:r>
            <a:r>
              <a:rPr lang="en-US" sz="2000" dirty="0" err="1"/>
              <a:t>zvláštním</a:t>
            </a:r>
            <a:r>
              <a:rPr lang="en-US" sz="2000" dirty="0"/>
              <a:t> </a:t>
            </a:r>
            <a:r>
              <a:rPr lang="en-US" sz="2000" dirty="0" err="1"/>
              <a:t>míněním</a:t>
            </a:r>
            <a:r>
              <a:rPr lang="en-US" sz="2000" dirty="0"/>
              <a:t> a </a:t>
            </a:r>
            <a:r>
              <a:rPr lang="en-US" sz="2000" dirty="0" err="1"/>
              <a:t>chtěním</a:t>
            </a:r>
            <a:r>
              <a:rPr lang="en-US" sz="2000" dirty="0"/>
              <a:t> </a:t>
            </a:r>
            <a:r>
              <a:rPr lang="en-US" sz="2000" dirty="0" err="1"/>
              <a:t>jedná</a:t>
            </a:r>
            <a:r>
              <a:rPr lang="en-US" sz="2000" dirty="0"/>
              <a:t> </a:t>
            </a:r>
            <a:r>
              <a:rPr lang="en-US" sz="2000" dirty="0" err="1"/>
              <a:t>na</a:t>
            </a:r>
            <a:r>
              <a:rPr lang="en-US" sz="2000" dirty="0"/>
              <a:t> </a:t>
            </a:r>
            <a:r>
              <a:rPr lang="en-US" sz="2000" dirty="0" err="1"/>
              <a:t>rozdíl</a:t>
            </a:r>
            <a:r>
              <a:rPr lang="en-US" sz="2000" dirty="0"/>
              <a:t> od </a:t>
            </a:r>
            <a:r>
              <a:rPr lang="en-US" sz="2000" dirty="0" err="1"/>
              <a:t>boha</a:t>
            </a:r>
            <a:r>
              <a:rPr lang="en-US" sz="2000" dirty="0"/>
              <a:t> </a:t>
            </a:r>
            <a:r>
              <a:rPr lang="en-US" sz="2000" dirty="0" err="1"/>
              <a:t>podle</a:t>
            </a:r>
            <a:r>
              <a:rPr lang="en-US" sz="2000" dirty="0"/>
              <a:t> </a:t>
            </a:r>
            <a:r>
              <a:rPr lang="en-US" sz="2000" dirty="0" err="1"/>
              <a:t>okamžité</a:t>
            </a:r>
            <a:r>
              <a:rPr lang="en-US" sz="2000" dirty="0"/>
              <a:t> </a:t>
            </a:r>
            <a:r>
              <a:rPr lang="en-US" sz="2000" dirty="0" err="1"/>
              <a:t>nálady</a:t>
            </a:r>
            <a:r>
              <a:rPr lang="en-US" sz="2000" dirty="0"/>
              <a:t> a </a:t>
            </a:r>
            <a:r>
              <a:rPr lang="en-US" sz="2000" dirty="0" err="1"/>
              <a:t>svévole</a:t>
            </a:r>
            <a:r>
              <a:rPr lang="en-US" sz="2000" dirty="0"/>
              <a:t>, a </a:t>
            </a:r>
            <a:r>
              <a:rPr lang="en-US" sz="2000" dirty="0" err="1"/>
              <a:t>tak</a:t>
            </a:r>
            <a:r>
              <a:rPr lang="en-US" sz="2000" dirty="0"/>
              <a:t> se mu </a:t>
            </a:r>
            <a:r>
              <a:rPr lang="en-US" sz="2000" dirty="0" err="1"/>
              <a:t>stává</a:t>
            </a:r>
            <a:r>
              <a:rPr lang="en-US" sz="2000" dirty="0"/>
              <a:t>, </a:t>
            </a:r>
            <a:r>
              <a:rPr lang="en-US" sz="2000" dirty="0" err="1"/>
              <a:t>že</a:t>
            </a:r>
            <a:r>
              <a:rPr lang="en-US" sz="2000" dirty="0"/>
              <a:t> z </a:t>
            </a:r>
            <a:r>
              <a:rPr lang="en-US" sz="2000" dirty="0" err="1"/>
              <a:t>jeho</a:t>
            </a:r>
            <a:r>
              <a:rPr lang="en-US" sz="2000" dirty="0"/>
              <a:t> </a:t>
            </a:r>
            <a:r>
              <a:rPr lang="en-US" sz="2000" dirty="0" err="1"/>
              <a:t>konání</a:t>
            </a:r>
            <a:r>
              <a:rPr lang="en-US" sz="2000" dirty="0"/>
              <a:t> </a:t>
            </a:r>
            <a:r>
              <a:rPr lang="en-US" sz="2000" dirty="0" err="1"/>
              <a:t>vzchází</a:t>
            </a:r>
            <a:r>
              <a:rPr lang="en-US" sz="2000" dirty="0"/>
              <a:t> </a:t>
            </a:r>
            <a:r>
              <a:rPr lang="en-US" sz="2000" dirty="0" err="1"/>
              <a:t>něco</a:t>
            </a:r>
            <a:r>
              <a:rPr lang="en-US" sz="2000" dirty="0"/>
              <a:t> </a:t>
            </a:r>
            <a:r>
              <a:rPr lang="en-US" sz="2000" dirty="0" err="1"/>
              <a:t>úplně</a:t>
            </a:r>
            <a:r>
              <a:rPr lang="en-US" sz="2000" dirty="0"/>
              <a:t> </a:t>
            </a:r>
            <a:r>
              <a:rPr lang="en-US" sz="2000" dirty="0" err="1"/>
              <a:t>jiného</a:t>
            </a:r>
            <a:r>
              <a:rPr lang="en-US" sz="2000" dirty="0"/>
              <a:t>, </a:t>
            </a:r>
            <a:r>
              <a:rPr lang="en-US" sz="2000" dirty="0" err="1"/>
              <a:t>než</a:t>
            </a:r>
            <a:r>
              <a:rPr lang="en-US" sz="2000" dirty="0"/>
              <a:t> co </a:t>
            </a:r>
            <a:r>
              <a:rPr lang="en-US" sz="2000" dirty="0" err="1"/>
              <a:t>původně</a:t>
            </a:r>
            <a:r>
              <a:rPr lang="en-US" sz="2000" dirty="0"/>
              <a:t> </a:t>
            </a:r>
            <a:r>
              <a:rPr lang="en-US" sz="2000" dirty="0" err="1"/>
              <a:t>zamýšlel</a:t>
            </a:r>
            <a:r>
              <a:rPr lang="en-US" sz="2000" dirty="0"/>
              <a:t> a </a:t>
            </a:r>
            <a:r>
              <a:rPr lang="en-US" sz="2000" dirty="0" err="1"/>
              <a:t>chtěl</a:t>
            </a:r>
            <a:r>
              <a:rPr lang="en-US" sz="2000" dirty="0"/>
              <a:t>. </a:t>
            </a:r>
          </a:p>
          <a:p>
            <a:pPr>
              <a:lnSpc>
                <a:spcPct val="150000"/>
              </a:lnSpc>
              <a:spcAft>
                <a:spcPts val="600"/>
              </a:spcAft>
            </a:pPr>
            <a:r>
              <a:rPr lang="en-US" sz="2000" dirty="0" err="1"/>
              <a:t>Naproti</a:t>
            </a:r>
            <a:r>
              <a:rPr lang="en-US" sz="2000" dirty="0"/>
              <a:t> </a:t>
            </a:r>
            <a:r>
              <a:rPr lang="en-US" sz="2000" dirty="0" err="1"/>
              <a:t>tomu</a:t>
            </a:r>
            <a:r>
              <a:rPr lang="en-US" sz="2000" dirty="0"/>
              <a:t> </a:t>
            </a:r>
            <a:r>
              <a:rPr lang="en-US" sz="2000" dirty="0" err="1"/>
              <a:t>bůh</a:t>
            </a:r>
            <a:r>
              <a:rPr lang="en-US" sz="2000" dirty="0"/>
              <a:t> </a:t>
            </a:r>
            <a:r>
              <a:rPr lang="en-US" sz="2000" dirty="0" err="1"/>
              <a:t>ví</a:t>
            </a:r>
            <a:r>
              <a:rPr lang="en-US" sz="2000" dirty="0"/>
              <a:t>, co </a:t>
            </a:r>
            <a:r>
              <a:rPr lang="en-US" sz="2000" dirty="0" err="1"/>
              <a:t>chce</a:t>
            </a:r>
            <a:r>
              <a:rPr lang="en-US" sz="2000" dirty="0"/>
              <a:t>, </a:t>
            </a:r>
            <a:r>
              <a:rPr lang="en-US" sz="2000" dirty="0" err="1"/>
              <a:t>bůh</a:t>
            </a:r>
            <a:r>
              <a:rPr lang="en-US" sz="2000" dirty="0"/>
              <a:t> </a:t>
            </a:r>
            <a:r>
              <a:rPr lang="en-US" sz="2000" dirty="0" err="1"/>
              <a:t>není</a:t>
            </a:r>
            <a:r>
              <a:rPr lang="en-US" sz="2000" dirty="0"/>
              <a:t> </a:t>
            </a:r>
            <a:r>
              <a:rPr lang="en-US" sz="2000" dirty="0" err="1"/>
              <a:t>ve</a:t>
            </a:r>
            <a:r>
              <a:rPr lang="en-US" sz="2000" dirty="0"/>
              <a:t> </a:t>
            </a:r>
            <a:r>
              <a:rPr lang="en-US" sz="2000" dirty="0" err="1"/>
              <a:t>své</a:t>
            </a:r>
            <a:r>
              <a:rPr lang="en-US" sz="2000" dirty="0"/>
              <a:t> </a:t>
            </a:r>
            <a:r>
              <a:rPr lang="en-US" sz="2000" dirty="0" err="1"/>
              <a:t>věčné</a:t>
            </a:r>
            <a:r>
              <a:rPr lang="en-US" sz="2000" dirty="0"/>
              <a:t> </a:t>
            </a:r>
            <a:r>
              <a:rPr lang="en-US" sz="2000" dirty="0" err="1"/>
              <a:t>vůli</a:t>
            </a:r>
            <a:r>
              <a:rPr lang="en-US" sz="2000" dirty="0"/>
              <a:t> </a:t>
            </a:r>
            <a:r>
              <a:rPr lang="en-US" sz="2000" dirty="0" err="1"/>
              <a:t>určován</a:t>
            </a:r>
            <a:r>
              <a:rPr lang="en-US" sz="2000" dirty="0"/>
              <a:t> </a:t>
            </a:r>
            <a:r>
              <a:rPr lang="en-US" sz="2000" dirty="0" err="1"/>
              <a:t>vnější</a:t>
            </a:r>
            <a:r>
              <a:rPr lang="en-US" sz="2000" dirty="0"/>
              <a:t> </a:t>
            </a:r>
            <a:r>
              <a:rPr lang="en-US" sz="2000" dirty="0" err="1"/>
              <a:t>nebo</a:t>
            </a:r>
            <a:r>
              <a:rPr lang="en-US" sz="2000" dirty="0"/>
              <a:t> </a:t>
            </a:r>
            <a:r>
              <a:rPr lang="en-US" sz="2000" dirty="0" err="1"/>
              <a:t>vnitřní</a:t>
            </a:r>
            <a:r>
              <a:rPr lang="en-US" sz="2000" dirty="0"/>
              <a:t> </a:t>
            </a:r>
            <a:r>
              <a:rPr lang="en-US" sz="2000" dirty="0" err="1"/>
              <a:t>náhodou</a:t>
            </a:r>
            <a:r>
              <a:rPr lang="en-US" sz="2000" dirty="0"/>
              <a:t>, a to, co </a:t>
            </a:r>
            <a:r>
              <a:rPr lang="en-US" sz="2000" dirty="0" err="1"/>
              <a:t>chce</a:t>
            </a:r>
            <a:r>
              <a:rPr lang="en-US" sz="2000" dirty="0"/>
              <a:t>, </a:t>
            </a:r>
            <a:r>
              <a:rPr lang="en-US" sz="2000" dirty="0" err="1"/>
              <a:t>také</a:t>
            </a:r>
            <a:r>
              <a:rPr lang="en-US" sz="2000" dirty="0"/>
              <a:t> </a:t>
            </a:r>
            <a:r>
              <a:rPr lang="en-US" sz="2000" dirty="0" err="1"/>
              <a:t>nezadržitelně</a:t>
            </a:r>
            <a:r>
              <a:rPr lang="en-US" sz="2000" dirty="0"/>
              <a:t> </a:t>
            </a:r>
            <a:r>
              <a:rPr lang="en-US" sz="2000" dirty="0" err="1"/>
              <a:t>uskutečňuje</a:t>
            </a:r>
            <a:r>
              <a:rPr lang="en-US" sz="2000" dirty="0"/>
              <a:t>.</a:t>
            </a:r>
          </a:p>
        </p:txBody>
      </p:sp>
      <p:pic>
        <p:nvPicPr>
          <p:cNvPr id="7" name="Grafický objekt 6" descr="Muž s dítětem se souvislou výplní">
            <a:extLst>
              <a:ext uri="{FF2B5EF4-FFF2-40B4-BE49-F238E27FC236}">
                <a16:creationId xmlns:a16="http://schemas.microsoft.com/office/drawing/2014/main" id="{BB739722-E6E8-445E-9B46-29FF6F7C24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7362" y="4712110"/>
            <a:ext cx="914400" cy="914400"/>
          </a:xfrm>
          <a:prstGeom prst="rect">
            <a:avLst/>
          </a:prstGeom>
        </p:spPr>
      </p:pic>
    </p:spTree>
    <p:extLst>
      <p:ext uri="{BB962C8B-B14F-4D97-AF65-F5344CB8AC3E}">
        <p14:creationId xmlns:p14="http://schemas.microsoft.com/office/powerpoint/2010/main" val="263621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ázek 1">
            <a:extLst>
              <a:ext uri="{FF2B5EF4-FFF2-40B4-BE49-F238E27FC236}">
                <a16:creationId xmlns:a16="http://schemas.microsoft.com/office/drawing/2014/main" id="{2A8ACE02-E00B-4F73-900A-962C7B4E8B45}"/>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87392343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TotalTime>
  <Words>2461</Words>
  <Application>Microsoft Office PowerPoint</Application>
  <PresentationFormat>Širokoúhlá obrazovka</PresentationFormat>
  <Paragraphs>70</Paragraphs>
  <Slides>25</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25</vt:i4>
      </vt:variant>
    </vt:vector>
  </HeadingPairs>
  <TitlesOfParts>
    <vt:vector size="33" baseType="lpstr">
      <vt:lpstr>Aptos</vt:lpstr>
      <vt:lpstr>Arial</vt:lpstr>
      <vt:lpstr>Calibri</vt:lpstr>
      <vt:lpstr>Calibri Light</vt:lpstr>
      <vt:lpstr>Impact</vt:lpstr>
      <vt:lpstr>Roboto</vt:lpstr>
      <vt:lpstr>Rockwell</vt:lpstr>
      <vt:lpstr>Motiv Office</vt:lpstr>
      <vt:lpstr>Kvíz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Jindřiška Svobodová</dc:creator>
  <cp:lastModifiedBy>Jindřiška Svobodová</cp:lastModifiedBy>
  <cp:revision>32</cp:revision>
  <dcterms:created xsi:type="dcterms:W3CDTF">2021-09-18T21:02:05Z</dcterms:created>
  <dcterms:modified xsi:type="dcterms:W3CDTF">2024-02-28T10:11:49Z</dcterms:modified>
</cp:coreProperties>
</file>