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58" r:id="rId5"/>
    <p:sldId id="264" r:id="rId6"/>
    <p:sldId id="262" r:id="rId7"/>
    <p:sldId id="267" r:id="rId8"/>
    <p:sldId id="269" r:id="rId9"/>
    <p:sldId id="260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9" d="100"/>
          <a:sy n="89" d="100"/>
        </p:scale>
        <p:origin x="46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dpis 3">
                <a:extLst>
                  <a:ext uri="{FF2B5EF4-FFF2-40B4-BE49-F238E27FC236}">
                    <a16:creationId xmlns:a16="http://schemas.microsoft.com/office/drawing/2014/main" id="{2491EF5B-3067-7546-837B-2D005F3ED4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/>
                  <a:t>Výpočet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 smtClean="0">
                            <a:solidFill>
                              <a:srgbClr val="0000D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cs-CZ" dirty="0"/>
                  <a:t> s libovolnou přesností</a:t>
                </a:r>
              </a:p>
            </p:txBody>
          </p:sp>
        </mc:Choice>
        <mc:Fallback xmlns="">
          <p:sp>
            <p:nvSpPr>
              <p:cNvPr id="4" name="Nadpis 3">
                <a:extLst>
                  <a:ext uri="{FF2B5EF4-FFF2-40B4-BE49-F238E27FC236}">
                    <a16:creationId xmlns:a16="http://schemas.microsoft.com/office/drawing/2014/main" id="{2491EF5B-3067-7546-837B-2D005F3ED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51" t="-244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Samuel Buranský, Eliška Honsová, Ema Šipková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F7FA-8CB4-BDA0-2233-FB8E9281C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369E8-5924-8D9B-2934-4EF7361A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hlavních rolích…</a:t>
            </a:r>
          </a:p>
        </p:txBody>
      </p:sp>
      <p:pic>
        <p:nvPicPr>
          <p:cNvPr id="6" name="Zástupný obsah 5" descr="Obsah obrázku text, psací stroj, květina, domácnost&#10;&#10;Popis byl vytvořen automaticky">
            <a:extLst>
              <a:ext uri="{FF2B5EF4-FFF2-40B4-BE49-F238E27FC236}">
                <a16:creationId xmlns:a16="http://schemas.microsoft.com/office/drawing/2014/main" id="{C8D15414-42C5-F3E0-6BDC-EF2000FCD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2" y="1616774"/>
            <a:ext cx="5256082" cy="4140200"/>
          </a:xfr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35BA8B8-B690-1B38-5AB0-561D5EEF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94" y="1407078"/>
            <a:ext cx="3248683" cy="43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4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4166FE-C81A-0887-725D-BE41EE686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39318E-7FB9-D524-57FF-02EC8F14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742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1859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4166FE-C81A-0887-725D-BE41EE686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39318E-7FB9-D524-57FF-02EC8F14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742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Úvod do problému</a:t>
            </a:r>
          </a:p>
        </p:txBody>
      </p:sp>
    </p:spTree>
    <p:extLst>
      <p:ext uri="{BB962C8B-B14F-4D97-AF65-F5344CB8AC3E}">
        <p14:creationId xmlns:p14="http://schemas.microsoft.com/office/powerpoint/2010/main" val="85477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F7FA-8CB4-BDA0-2233-FB8E9281C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369E8-5924-8D9B-2934-4EF7361A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FF6F0DB7-1968-AFC0-C845-93133E890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549389"/>
                <a:ext cx="10753200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:r>
                  <a:rPr lang="cs-CZ" dirty="0"/>
                  <a:t>Vypočtěte hodnotu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cs-CZ" dirty="0"/>
                  <a:t> na 4000 platných míst (jedna strana </a:t>
                </a:r>
                <a:r>
                  <a:rPr lang="cs-CZ" i="1" dirty="0"/>
                  <a:t>strojopisu</a:t>
                </a:r>
                <a:r>
                  <a:rPr lang="cs-CZ" dirty="0"/>
                  <a:t>). Využijte přitom iterační formuli</a:t>
                </a:r>
              </a:p>
              <a:p>
                <a:pPr marL="72000" indent="0" algn="ctr">
                  <a:buNone/>
                </a:pPr>
                <a:endParaRPr lang="cs-CZ" dirty="0"/>
              </a:p>
              <a:p>
                <a:pPr marL="7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0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cs-CZ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cs-CZ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0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cs-CZ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cs-CZ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cs-CZ" dirty="0"/>
              </a:p>
              <a:p>
                <a:pPr marL="72000" indent="0" algn="ctr">
                  <a:buNone/>
                </a:pPr>
                <a:endParaRPr lang="cs-CZ" dirty="0"/>
              </a:p>
              <a:p>
                <a:pPr marL="72000" indent="0">
                  <a:buNone/>
                </a:pPr>
                <a:r>
                  <a:rPr lang="cs-CZ" dirty="0"/>
                  <a:t>která konverguje k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cs-CZ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>
                  <a:buNone/>
                </a:pPr>
                <a:r>
                  <a:rPr lang="cs-CZ" dirty="0"/>
                  <a:t>Vyšetřete rychlost konvergence a porovnejte s analytickým odhadem.</a:t>
                </a:r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FF6F0DB7-1968-AFC0-C845-93133E890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549389"/>
                <a:ext cx="10753200" cy="4139998"/>
              </a:xfrm>
              <a:blipFill>
                <a:blip r:embed="rId2"/>
                <a:stretch>
                  <a:fillRect l="-1304" t="-1915" b="-38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79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D72871-D0DF-2288-F55E-A0076E67CC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6DB2B8-EB7C-B180-C4F3-189BC8FDB1A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01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F7FA-8CB4-BDA0-2233-FB8E9281C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369E8-5924-8D9B-2934-4EF7361A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FF6F0DB7-1968-AFC0-C845-93133E890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515833"/>
                <a:ext cx="10753200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:r>
                  <a:rPr lang="cs-CZ" dirty="0"/>
                  <a:t>Představíme-li si dvě čísla v dekadickém zápisu</a:t>
                </a:r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i="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i="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0,1,2,…,9</m:t>
                        </m:r>
                      </m:e>
                    </m:d>
                  </m:oMath>
                </a14:m>
                <a:r>
                  <a:rPr lang="cs-CZ" dirty="0"/>
                  <a:t> jsou číslice zápisu, lze násobení těchto čísel chápat jako diskrétní konvoluci</a:t>
                </a:r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>
                  <a:buNone/>
                </a:pPr>
                <a:r>
                  <a:rPr lang="cs-CZ" dirty="0"/>
                  <a:t>snadno vyčíslitelnou diskrétní Fourierovou transformací.</a:t>
                </a:r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FF6F0DB7-1968-AFC0-C845-93133E890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515833"/>
                <a:ext cx="10753200" cy="4139998"/>
              </a:xfrm>
              <a:blipFill>
                <a:blip r:embed="rId2"/>
                <a:stretch>
                  <a:fillRect l="-1304" t="-2798" b="-147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7D1D266D-5891-F43D-6578-C5D9E177B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626" y="1937658"/>
            <a:ext cx="5618748" cy="13151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72139A-F0B5-B40B-45BB-BA1A06643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741" y="4283845"/>
            <a:ext cx="4768517" cy="11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4166FE-C81A-0887-725D-BE41EE686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39318E-7FB9-D524-57FF-02EC8F14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742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Vypracování</a:t>
            </a:r>
          </a:p>
        </p:txBody>
      </p:sp>
    </p:spTree>
    <p:extLst>
      <p:ext uri="{BB962C8B-B14F-4D97-AF65-F5344CB8AC3E}">
        <p14:creationId xmlns:p14="http://schemas.microsoft.com/office/powerpoint/2010/main" val="309353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22E5DF8-EB81-AABC-6596-0DCDECC5AF03}"/>
              </a:ext>
            </a:extLst>
          </p:cNvPr>
          <p:cNvSpPr/>
          <p:nvPr/>
        </p:nvSpPr>
        <p:spPr bwMode="auto">
          <a:xfrm>
            <a:off x="998290" y="4840448"/>
            <a:ext cx="3238150" cy="88249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noFill/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FF6F0DB7-1968-AFC0-C845-93133E890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549389"/>
                <a:ext cx="10753200" cy="4678611"/>
              </a:xfrm>
            </p:spPr>
            <p:txBody>
              <a:bodyPr/>
              <a:lstStyle/>
              <a:p>
                <a:r>
                  <a:rPr lang="cs-CZ" dirty="0"/>
                  <a:t>délka čísla → normalizace vektoru</a:t>
                </a:r>
              </a:p>
              <a:p>
                <a:r>
                  <a:rPr lang="cs-CZ" dirty="0"/>
                  <a:t>odčítání jedničky</a:t>
                </a:r>
              </a:p>
              <a:p>
                <a:r>
                  <a:rPr lang="cs-CZ" dirty="0"/>
                  <a:t>dělení dvěma</a:t>
                </a:r>
              </a:p>
              <a:p>
                <a:r>
                  <a:rPr lang="cs-CZ" dirty="0"/>
                  <a:t>konvoluce:</a:t>
                </a:r>
              </a:p>
              <a:p>
                <a:pPr lvl="1"/>
                <a:r>
                  <a:rPr lang="cs-CZ" dirty="0"/>
                  <a:t>délka vektoru (8192)</a:t>
                </a:r>
              </a:p>
              <a:p>
                <a:pPr lvl="1"/>
                <a:r>
                  <a:rPr lang="cs-CZ" dirty="0"/>
                  <a:t>přesnost mezivýsledku</a:t>
                </a:r>
              </a:p>
              <a:p>
                <a:pPr lvl="1"/>
                <a:r>
                  <a:rPr lang="cs-CZ" dirty="0"/>
                  <a:t>pozice desetinné čárky</a:t>
                </a:r>
              </a:p>
              <a:p>
                <a:pPr marL="324000" lvl="1" indent="0">
                  <a:buNone/>
                </a:pPr>
                <a:endParaRPr lang="cs-CZ" dirty="0"/>
              </a:p>
              <a:p>
                <a:pPr marL="72000" indent="0" algn="ctr">
                  <a:buNone/>
                </a:pPr>
                <a:endParaRPr lang="cs-CZ" dirty="0"/>
              </a:p>
              <a:p>
                <a:pPr marL="72000" indent="0">
                  <a:buNone/>
                </a:pPr>
                <a:r>
                  <a:rPr lang="cs-CZ" dirty="0">
                    <a:solidFill>
                      <a:srgbClr val="836967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cs-CZ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cs-CZ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cs-CZ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cs-CZ" dirty="0"/>
              </a:p>
              <a:p>
                <a:pPr marL="7200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FF6F0DB7-1968-AFC0-C845-93133E890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549389"/>
                <a:ext cx="10753200" cy="4678611"/>
              </a:xfrm>
              <a:blipFill>
                <a:blip r:embed="rId2"/>
                <a:stretch>
                  <a:fillRect l="-1190" t="-2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F7FA-8CB4-BDA0-2233-FB8E9281C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369E8-5924-8D9B-2934-4EF7361A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</a:t>
            </a:r>
            <a:r>
              <a:rPr lang="cs-CZ" dirty="0"/>
              <a:t> </a:t>
            </a:r>
            <a:r>
              <a:rPr lang="cs-CZ" dirty="0" err="1"/>
              <a:t>Begins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626119-B226-6ECF-54D6-BD2B0B5F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15" y="2774638"/>
            <a:ext cx="5153636" cy="38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6F7FA-8CB4-BDA0-2233-FB8E9281C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369E8-5924-8D9B-2934-4EF7361A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Rychlost konvergence</a:t>
            </a:r>
            <a:endParaRPr lang="cs-CZ" dirty="0"/>
          </a:p>
        </p:txBody>
      </p:sp>
      <p:pic>
        <p:nvPicPr>
          <p:cNvPr id="7" name="Zástupný obsah 6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01AD98B5-DF2A-4124-32D1-C2ED89F6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05542"/>
            <a:ext cx="5520266" cy="4140200"/>
          </a:xfrm>
        </p:spPr>
      </p:pic>
      <p:pic>
        <p:nvPicPr>
          <p:cNvPr id="13" name="Obrázek 12" descr="Obsah obrázku text, řada/pruh, snímek obrazovky, Vykreslený graf&#10;&#10;Popis byl vytvořen automaticky">
            <a:extLst>
              <a:ext uri="{FF2B5EF4-FFF2-40B4-BE49-F238E27FC236}">
                <a16:creationId xmlns:a16="http://schemas.microsoft.com/office/drawing/2014/main" id="{E1EF2460-9030-7677-FD90-6D679FF9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88" y="1505542"/>
            <a:ext cx="552026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4166FE-C81A-0887-725D-BE41EE686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39318E-7FB9-D524-57FF-02EC8F14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742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Výsledek</a:t>
            </a:r>
          </a:p>
        </p:txBody>
      </p:sp>
    </p:spTree>
    <p:extLst>
      <p:ext uri="{BB962C8B-B14F-4D97-AF65-F5344CB8AC3E}">
        <p14:creationId xmlns:p14="http://schemas.microsoft.com/office/powerpoint/2010/main" val="122917492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qrt2" id="{E5443D9C-9324-473D-995F-A2033259656F}" vid="{8DF8A1BA-44E2-461F-907A-862AA874258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139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Tahoma</vt:lpstr>
      <vt:lpstr>Wingdings</vt:lpstr>
      <vt:lpstr>Prezentace_MU_CZ</vt:lpstr>
      <vt:lpstr>Výpočet √2 s libovolnou přesností</vt:lpstr>
      <vt:lpstr>Úvod do problému</vt:lpstr>
      <vt:lpstr>Zadání</vt:lpstr>
      <vt:lpstr>Prezentace aplikace PowerPoint</vt:lpstr>
      <vt:lpstr>Zadání</vt:lpstr>
      <vt:lpstr>Vypracování</vt:lpstr>
      <vt:lpstr>This Is Where the Fun Begins</vt:lpstr>
      <vt:lpstr>Rychlost konvergence</vt:lpstr>
      <vt:lpstr>Výsledek</vt:lpstr>
      <vt:lpstr>V hlavních rolích…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PřF MU</dc:title>
  <dc:creator>Masarykova univerzita</dc:creator>
  <cp:lastModifiedBy>Eliška Honsová</cp:lastModifiedBy>
  <cp:revision>27</cp:revision>
  <cp:lastPrinted>1601-01-01T00:00:00Z</cp:lastPrinted>
  <dcterms:created xsi:type="dcterms:W3CDTF">2020-11-27T17:38:49Z</dcterms:created>
  <dcterms:modified xsi:type="dcterms:W3CDTF">2024-05-21T07:42:53Z</dcterms:modified>
</cp:coreProperties>
</file>