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65" r:id="rId3"/>
    <p:sldId id="259" r:id="rId4"/>
    <p:sldId id="258" r:id="rId5"/>
    <p:sldId id="269" r:id="rId6"/>
    <p:sldId id="270" r:id="rId7"/>
    <p:sldId id="271" r:id="rId8"/>
    <p:sldId id="272" r:id="rId9"/>
    <p:sldId id="276" r:id="rId10"/>
    <p:sldId id="273" r:id="rId11"/>
    <p:sldId id="275" r:id="rId12"/>
    <p:sldId id="277" r:id="rId13"/>
    <p:sldId id="283" r:id="rId14"/>
    <p:sldId id="278" r:id="rId15"/>
    <p:sldId id="282" r:id="rId16"/>
    <p:sldId id="260" r:id="rId17"/>
    <p:sldId id="257" r:id="rId18"/>
    <p:sldId id="261" r:id="rId19"/>
    <p:sldId id="262" r:id="rId20"/>
    <p:sldId id="281" r:id="rId21"/>
    <p:sldId id="26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309"/>
    <a:srgbClr val="16A27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9A48B-E32C-40AB-8D5A-50A981F7F80D}" v="668" dt="2024-05-21T07:48:44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044" autoAdjust="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ek slavicek" userId="314f3cf784157f9e" providerId="LiveId" clId="{BB29A48B-E32C-40AB-8D5A-50A981F7F80D}"/>
    <pc:docChg chg="undo redo custSel addSld delSld modSld sldOrd">
      <pc:chgData name="radek slavicek" userId="314f3cf784157f9e" providerId="LiveId" clId="{BB29A48B-E32C-40AB-8D5A-50A981F7F80D}" dt="2024-05-21T08:15:34.651" v="4611" actId="47"/>
      <pc:docMkLst>
        <pc:docMk/>
      </pc:docMkLst>
      <pc:sldChg chg="addSp delSp modSp del mod ord">
        <pc:chgData name="radek slavicek" userId="314f3cf784157f9e" providerId="LiveId" clId="{BB29A48B-E32C-40AB-8D5A-50A981F7F80D}" dt="2024-05-20T15:04:45.977" v="2407" actId="47"/>
        <pc:sldMkLst>
          <pc:docMk/>
          <pc:sldMk cId="3088828298" sldId="256"/>
        </pc:sldMkLst>
        <pc:picChg chg="add del mod modCrop">
          <ac:chgData name="radek slavicek" userId="314f3cf784157f9e" providerId="LiveId" clId="{BB29A48B-E32C-40AB-8D5A-50A981F7F80D}" dt="2024-05-17T19:49:09.963" v="9" actId="478"/>
          <ac:picMkLst>
            <pc:docMk/>
            <pc:sldMk cId="3088828298" sldId="256"/>
            <ac:picMk id="5" creationId="{66490427-F717-A695-BF66-E249C2E6BF3C}"/>
          </ac:picMkLst>
        </pc:picChg>
        <pc:picChg chg="add mod ord">
          <ac:chgData name="radek slavicek" userId="314f3cf784157f9e" providerId="LiveId" clId="{BB29A48B-E32C-40AB-8D5A-50A981F7F80D}" dt="2024-05-18T15:03:32.135" v="1318" actId="1076"/>
          <ac:picMkLst>
            <pc:docMk/>
            <pc:sldMk cId="3088828298" sldId="256"/>
            <ac:picMk id="7" creationId="{41F42B3D-A09A-5436-EF10-8A988E13E8EA}"/>
          </ac:picMkLst>
        </pc:picChg>
        <pc:picChg chg="add mod">
          <ac:chgData name="radek slavicek" userId="314f3cf784157f9e" providerId="LiveId" clId="{BB29A48B-E32C-40AB-8D5A-50A981F7F80D}" dt="2024-05-17T19:51:29.861" v="20" actId="1076"/>
          <ac:picMkLst>
            <pc:docMk/>
            <pc:sldMk cId="3088828298" sldId="256"/>
            <ac:picMk id="9" creationId="{FB158CE1-F9E3-5999-A6D7-E1054F79F09C}"/>
          </ac:picMkLst>
        </pc:picChg>
      </pc:sldChg>
      <pc:sldChg chg="modSp mod ord modTransition">
        <pc:chgData name="radek slavicek" userId="314f3cf784157f9e" providerId="LiveId" clId="{BB29A48B-E32C-40AB-8D5A-50A981F7F80D}" dt="2024-05-21T07:18:57.281" v="4602" actId="255"/>
        <pc:sldMkLst>
          <pc:docMk/>
          <pc:sldMk cId="135387625" sldId="257"/>
        </pc:sldMkLst>
        <pc:spChg chg="mod">
          <ac:chgData name="radek slavicek" userId="314f3cf784157f9e" providerId="LiveId" clId="{BB29A48B-E32C-40AB-8D5A-50A981F7F80D}" dt="2024-05-20T19:24:48.036" v="4436" actId="1076"/>
          <ac:spMkLst>
            <pc:docMk/>
            <pc:sldMk cId="135387625" sldId="257"/>
            <ac:spMk id="2" creationId="{8257FDB6-B095-8831-12E7-EAD8A84C0662}"/>
          </ac:spMkLst>
        </pc:spChg>
        <pc:spChg chg="mod">
          <ac:chgData name="radek slavicek" userId="314f3cf784157f9e" providerId="LiveId" clId="{BB29A48B-E32C-40AB-8D5A-50A981F7F80D}" dt="2024-05-21T07:18:57.281" v="4602" actId="255"/>
          <ac:spMkLst>
            <pc:docMk/>
            <pc:sldMk cId="135387625" sldId="257"/>
            <ac:spMk id="3" creationId="{FB91DEEE-BE64-396A-A6AD-8C77B0BC4644}"/>
          </ac:spMkLst>
        </pc:spChg>
      </pc:sldChg>
      <pc:sldChg chg="addSp delSp modSp mod ord modTransition setBg">
        <pc:chgData name="radek slavicek" userId="314f3cf784157f9e" providerId="LiveId" clId="{BB29A48B-E32C-40AB-8D5A-50A981F7F80D}" dt="2024-05-20T19:12:03.403" v="4160"/>
        <pc:sldMkLst>
          <pc:docMk/>
          <pc:sldMk cId="1720935520" sldId="258"/>
        </pc:sldMkLst>
        <pc:spChg chg="mod">
          <ac:chgData name="radek slavicek" userId="314f3cf784157f9e" providerId="LiveId" clId="{BB29A48B-E32C-40AB-8D5A-50A981F7F80D}" dt="2024-05-20T14:03:28.648" v="2008" actId="122"/>
          <ac:spMkLst>
            <pc:docMk/>
            <pc:sldMk cId="1720935520" sldId="258"/>
            <ac:spMk id="2" creationId="{BA80081E-2656-084B-7242-6682C7FECC9F}"/>
          </ac:spMkLst>
        </pc:spChg>
        <pc:spChg chg="add del">
          <ac:chgData name="radek slavicek" userId="314f3cf784157f9e" providerId="LiveId" clId="{BB29A48B-E32C-40AB-8D5A-50A981F7F80D}" dt="2024-05-20T13:50:04.178" v="1832" actId="21"/>
          <ac:spMkLst>
            <pc:docMk/>
            <pc:sldMk cId="1720935520" sldId="258"/>
            <ac:spMk id="3" creationId="{45D57396-BC29-8DA0-0341-D45F69C81FA4}"/>
          </ac:spMkLst>
        </pc:spChg>
        <pc:picChg chg="add mod">
          <ac:chgData name="radek slavicek" userId="314f3cf784157f9e" providerId="LiveId" clId="{BB29A48B-E32C-40AB-8D5A-50A981F7F80D}" dt="2024-05-20T13:50:00.604" v="1831"/>
          <ac:picMkLst>
            <pc:docMk/>
            <pc:sldMk cId="1720935520" sldId="258"/>
            <ac:picMk id="5" creationId="{F80556D0-9AA8-74D1-2EA2-6FBCE9FBFD28}"/>
          </ac:picMkLst>
        </pc:picChg>
        <pc:picChg chg="add mod">
          <ac:chgData name="radek slavicek" userId="314f3cf784157f9e" providerId="LiveId" clId="{BB29A48B-E32C-40AB-8D5A-50A981F7F80D}" dt="2024-05-20T15:22:24.142" v="2524" actId="1076"/>
          <ac:picMkLst>
            <pc:docMk/>
            <pc:sldMk cId="1720935520" sldId="258"/>
            <ac:picMk id="7" creationId="{4F46E20F-CD65-96BE-AB42-3BACE99D3914}"/>
          </ac:picMkLst>
        </pc:picChg>
      </pc:sldChg>
      <pc:sldChg chg="addSp delSp modSp mod ord modTransition">
        <pc:chgData name="radek slavicek" userId="314f3cf784157f9e" providerId="LiveId" clId="{BB29A48B-E32C-40AB-8D5A-50A981F7F80D}" dt="2024-05-20T19:11:56.872" v="4158"/>
        <pc:sldMkLst>
          <pc:docMk/>
          <pc:sldMk cId="1312014444" sldId="259"/>
        </pc:sldMkLst>
        <pc:spChg chg="mod">
          <ac:chgData name="radek slavicek" userId="314f3cf784157f9e" providerId="LiveId" clId="{BB29A48B-E32C-40AB-8D5A-50A981F7F80D}" dt="2024-05-20T14:03:31.028" v="2009" actId="122"/>
          <ac:spMkLst>
            <pc:docMk/>
            <pc:sldMk cId="1312014444" sldId="259"/>
            <ac:spMk id="2" creationId="{EA2077CC-7DF1-189A-A391-7019684DD294}"/>
          </ac:spMkLst>
        </pc:spChg>
        <pc:spChg chg="del mod">
          <ac:chgData name="radek slavicek" userId="314f3cf784157f9e" providerId="LiveId" clId="{BB29A48B-E32C-40AB-8D5A-50A981F7F80D}" dt="2024-05-18T12:12:44.021" v="685" actId="21"/>
          <ac:spMkLst>
            <pc:docMk/>
            <pc:sldMk cId="1312014444" sldId="259"/>
            <ac:spMk id="3" creationId="{13C3300D-4D28-432A-E8A0-669EA7975DC8}"/>
          </ac:spMkLst>
        </pc:spChg>
        <pc:picChg chg="add mod">
          <ac:chgData name="radek slavicek" userId="314f3cf784157f9e" providerId="LiveId" clId="{BB29A48B-E32C-40AB-8D5A-50A981F7F80D}" dt="2024-05-18T12:12:55.867" v="686" actId="1076"/>
          <ac:picMkLst>
            <pc:docMk/>
            <pc:sldMk cId="1312014444" sldId="259"/>
            <ac:picMk id="5" creationId="{02F349F4-C0CC-46D2-1F6C-477AF7C76695}"/>
          </ac:picMkLst>
        </pc:picChg>
      </pc:sldChg>
      <pc:sldChg chg="addSp delSp modSp mod ord modTransition">
        <pc:chgData name="radek slavicek" userId="314f3cf784157f9e" providerId="LiveId" clId="{BB29A48B-E32C-40AB-8D5A-50A981F7F80D}" dt="2024-05-21T07:18:43.815" v="4601" actId="255"/>
        <pc:sldMkLst>
          <pc:docMk/>
          <pc:sldMk cId="1240824409" sldId="260"/>
        </pc:sldMkLst>
        <pc:spChg chg="mod">
          <ac:chgData name="radek slavicek" userId="314f3cf784157f9e" providerId="LiveId" clId="{BB29A48B-E32C-40AB-8D5A-50A981F7F80D}" dt="2024-05-20T19:24:52.709" v="4437" actId="1076"/>
          <ac:spMkLst>
            <pc:docMk/>
            <pc:sldMk cId="1240824409" sldId="260"/>
            <ac:spMk id="2" creationId="{F4CB4B92-5058-FFF4-CDC4-E4A1329A4039}"/>
          </ac:spMkLst>
        </pc:spChg>
        <pc:spChg chg="del">
          <ac:chgData name="radek slavicek" userId="314f3cf784157f9e" providerId="LiveId" clId="{BB29A48B-E32C-40AB-8D5A-50A981F7F80D}" dt="2024-05-18T12:24:55.166" v="739"/>
          <ac:spMkLst>
            <pc:docMk/>
            <pc:sldMk cId="1240824409" sldId="260"/>
            <ac:spMk id="3" creationId="{5D5CF153-A109-6F7D-5CCD-0E00D2D53AAB}"/>
          </ac:spMkLst>
        </pc:spChg>
        <pc:spChg chg="add mod">
          <ac:chgData name="radek slavicek" userId="314f3cf784157f9e" providerId="LiveId" clId="{BB29A48B-E32C-40AB-8D5A-50A981F7F80D}" dt="2024-05-21T07:18:43.815" v="4601" actId="255"/>
          <ac:spMkLst>
            <pc:docMk/>
            <pc:sldMk cId="1240824409" sldId="260"/>
            <ac:spMk id="5" creationId="{8DA77662-DAEE-D988-A2C5-91DF5B491B08}"/>
          </ac:spMkLst>
        </pc:spChg>
        <pc:spChg chg="add del mod">
          <ac:chgData name="radek slavicek" userId="314f3cf784157f9e" providerId="LiveId" clId="{BB29A48B-E32C-40AB-8D5A-50A981F7F80D}" dt="2024-05-18T12:40:07.637" v="745"/>
          <ac:spMkLst>
            <pc:docMk/>
            <pc:sldMk cId="1240824409" sldId="260"/>
            <ac:spMk id="7" creationId="{E6FE3046-79EE-1EB9-7288-D23FBB3F1403}"/>
          </ac:spMkLst>
        </pc:spChg>
        <pc:spChg chg="add del mod">
          <ac:chgData name="radek slavicek" userId="314f3cf784157f9e" providerId="LiveId" clId="{BB29A48B-E32C-40AB-8D5A-50A981F7F80D}" dt="2024-05-18T12:42:30.491" v="753" actId="21"/>
          <ac:spMkLst>
            <pc:docMk/>
            <pc:sldMk cId="1240824409" sldId="260"/>
            <ac:spMk id="13" creationId="{3A081D99-4EAE-3107-5E0D-03001D0C35C1}"/>
          </ac:spMkLst>
        </pc:spChg>
        <pc:picChg chg="add mod">
          <ac:chgData name="radek slavicek" userId="314f3cf784157f9e" providerId="LiveId" clId="{BB29A48B-E32C-40AB-8D5A-50A981F7F80D}" dt="2024-05-20T19:23:02.974" v="4431" actId="1076"/>
          <ac:picMkLst>
            <pc:docMk/>
            <pc:sldMk cId="1240824409" sldId="260"/>
            <ac:picMk id="4" creationId="{AC94AEC1-DEAB-3EB7-254B-40385A3EA61E}"/>
          </ac:picMkLst>
        </pc:picChg>
        <pc:picChg chg="add del mod">
          <ac:chgData name="radek slavicek" userId="314f3cf784157f9e" providerId="LiveId" clId="{BB29A48B-E32C-40AB-8D5A-50A981F7F80D}" dt="2024-05-18T12:40:03.528" v="744" actId="478"/>
          <ac:picMkLst>
            <pc:docMk/>
            <pc:sldMk cId="1240824409" sldId="260"/>
            <ac:picMk id="5" creationId="{C5D8837E-0C2B-482A-35FD-D7FAF1711B1C}"/>
          </ac:picMkLst>
        </pc:picChg>
        <pc:picChg chg="add del mod">
          <ac:chgData name="radek slavicek" userId="314f3cf784157f9e" providerId="LiveId" clId="{BB29A48B-E32C-40AB-8D5A-50A981F7F80D}" dt="2024-05-18T12:42:24.442" v="752" actId="478"/>
          <ac:picMkLst>
            <pc:docMk/>
            <pc:sldMk cId="1240824409" sldId="260"/>
            <ac:picMk id="9" creationId="{4C9284FB-E4DA-A77A-3783-F75715D01521}"/>
          </ac:picMkLst>
        </pc:picChg>
        <pc:picChg chg="add del mod">
          <ac:chgData name="radek slavicek" userId="314f3cf784157f9e" providerId="LiveId" clId="{BB29A48B-E32C-40AB-8D5A-50A981F7F80D}" dt="2024-05-18T12:43:56.400" v="755" actId="478"/>
          <ac:picMkLst>
            <pc:docMk/>
            <pc:sldMk cId="1240824409" sldId="260"/>
            <ac:picMk id="11" creationId="{EEF524A3-F0E4-6929-A3BD-C8893B4B0FFA}"/>
          </ac:picMkLst>
        </pc:picChg>
        <pc:picChg chg="add del mod">
          <ac:chgData name="radek slavicek" userId="314f3cf784157f9e" providerId="LiveId" clId="{BB29A48B-E32C-40AB-8D5A-50A981F7F80D}" dt="2024-05-18T13:44:36.152" v="762" actId="478"/>
          <ac:picMkLst>
            <pc:docMk/>
            <pc:sldMk cId="1240824409" sldId="260"/>
            <ac:picMk id="15" creationId="{98398FA2-7B07-DD57-D1A4-5AF3F244F62D}"/>
          </ac:picMkLst>
        </pc:picChg>
        <pc:picChg chg="add del mod">
          <ac:chgData name="radek slavicek" userId="314f3cf784157f9e" providerId="LiveId" clId="{BB29A48B-E32C-40AB-8D5A-50A981F7F80D}" dt="2024-05-20T16:57:54.594" v="2762" actId="478"/>
          <ac:picMkLst>
            <pc:docMk/>
            <pc:sldMk cId="1240824409" sldId="260"/>
            <ac:picMk id="17" creationId="{F3AE2073-EF5C-7A34-5F68-78E61A8113C8}"/>
          </ac:picMkLst>
        </pc:picChg>
      </pc:sldChg>
      <pc:sldChg chg="addSp delSp modSp mod modTransition">
        <pc:chgData name="radek slavicek" userId="314f3cf784157f9e" providerId="LiveId" clId="{BB29A48B-E32C-40AB-8D5A-50A981F7F80D}" dt="2024-05-21T07:19:05.327" v="4603" actId="255"/>
        <pc:sldMkLst>
          <pc:docMk/>
          <pc:sldMk cId="1516849878" sldId="261"/>
        </pc:sldMkLst>
        <pc:spChg chg="mod">
          <ac:chgData name="radek slavicek" userId="314f3cf784157f9e" providerId="LiveId" clId="{BB29A48B-E32C-40AB-8D5A-50A981F7F80D}" dt="2024-05-20T19:24:43.429" v="4435" actId="1076"/>
          <ac:spMkLst>
            <pc:docMk/>
            <pc:sldMk cId="1516849878" sldId="261"/>
            <ac:spMk id="2" creationId="{8A31CBB8-486E-93C0-15E4-5E45620FBE14}"/>
          </ac:spMkLst>
        </pc:spChg>
        <pc:spChg chg="del">
          <ac:chgData name="radek slavicek" userId="314f3cf784157f9e" providerId="LiveId" clId="{BB29A48B-E32C-40AB-8D5A-50A981F7F80D}" dt="2024-05-18T13:49:37.962" v="767"/>
          <ac:spMkLst>
            <pc:docMk/>
            <pc:sldMk cId="1516849878" sldId="261"/>
            <ac:spMk id="3" creationId="{CCAA78EF-97FA-3836-FC5D-2F4B3635CCE7}"/>
          </ac:spMkLst>
        </pc:spChg>
        <pc:spChg chg="add del mod">
          <ac:chgData name="radek slavicek" userId="314f3cf784157f9e" providerId="LiveId" clId="{BB29A48B-E32C-40AB-8D5A-50A981F7F80D}" dt="2024-05-20T17:08:05.824" v="3024"/>
          <ac:spMkLst>
            <pc:docMk/>
            <pc:sldMk cId="1516849878" sldId="261"/>
            <ac:spMk id="5" creationId="{643D979E-9654-5B4E-5869-15873B7F306F}"/>
          </ac:spMkLst>
        </pc:spChg>
        <pc:spChg chg="add mod">
          <ac:chgData name="radek slavicek" userId="314f3cf784157f9e" providerId="LiveId" clId="{BB29A48B-E32C-40AB-8D5A-50A981F7F80D}" dt="2024-05-21T07:19:05.327" v="4603" actId="255"/>
          <ac:spMkLst>
            <pc:docMk/>
            <pc:sldMk cId="1516849878" sldId="261"/>
            <ac:spMk id="6" creationId="{4A4075AA-1733-3A1D-C3E1-EBAD7E7B9B7F}"/>
          </ac:spMkLst>
        </pc:spChg>
        <pc:spChg chg="add del mod">
          <ac:chgData name="radek slavicek" userId="314f3cf784157f9e" providerId="LiveId" clId="{BB29A48B-E32C-40AB-8D5A-50A981F7F80D}" dt="2024-05-18T13:49:51.702" v="773" actId="21"/>
          <ac:spMkLst>
            <pc:docMk/>
            <pc:sldMk cId="1516849878" sldId="261"/>
            <ac:spMk id="7" creationId="{C73C607B-1649-AB1D-9AA6-12CB3B792CC3}"/>
          </ac:spMkLst>
        </pc:spChg>
        <pc:picChg chg="add del mod">
          <ac:chgData name="radek slavicek" userId="314f3cf784157f9e" providerId="LiveId" clId="{BB29A48B-E32C-40AB-8D5A-50A981F7F80D}" dt="2024-05-20T17:50:28.596" v="3554" actId="478"/>
          <ac:picMkLst>
            <pc:docMk/>
            <pc:sldMk cId="1516849878" sldId="261"/>
            <ac:picMk id="4" creationId="{6763E5B5-DB7A-5A26-3B46-350B4DADE416}"/>
          </ac:picMkLst>
        </pc:picChg>
        <pc:picChg chg="add del mod">
          <ac:chgData name="radek slavicek" userId="314f3cf784157f9e" providerId="LiveId" clId="{BB29A48B-E32C-40AB-8D5A-50A981F7F80D}" dt="2024-05-18T13:49:45.702" v="771" actId="478"/>
          <ac:picMkLst>
            <pc:docMk/>
            <pc:sldMk cId="1516849878" sldId="261"/>
            <ac:picMk id="5" creationId="{7BC3FD76-95BA-99F0-AD22-18C86425E239}"/>
          </ac:picMkLst>
        </pc:picChg>
        <pc:picChg chg="add mod">
          <ac:chgData name="radek slavicek" userId="314f3cf784157f9e" providerId="LiveId" clId="{BB29A48B-E32C-40AB-8D5A-50A981F7F80D}" dt="2024-05-20T17:50:41.688" v="3559" actId="1076"/>
          <ac:picMkLst>
            <pc:docMk/>
            <pc:sldMk cId="1516849878" sldId="261"/>
            <ac:picMk id="8" creationId="{42274320-8C57-DDC8-A883-57DAA24FE3B2}"/>
          </ac:picMkLst>
        </pc:picChg>
        <pc:picChg chg="add del mod">
          <ac:chgData name="radek slavicek" userId="314f3cf784157f9e" providerId="LiveId" clId="{BB29A48B-E32C-40AB-8D5A-50A981F7F80D}" dt="2024-05-20T17:07:31.084" v="3015" actId="478"/>
          <ac:picMkLst>
            <pc:docMk/>
            <pc:sldMk cId="1516849878" sldId="261"/>
            <ac:picMk id="9" creationId="{B489A98A-909A-6170-378A-158E7B700433}"/>
          </ac:picMkLst>
        </pc:picChg>
      </pc:sldChg>
      <pc:sldChg chg="addSp delSp modSp mod modTransition">
        <pc:chgData name="radek slavicek" userId="314f3cf784157f9e" providerId="LiveId" clId="{BB29A48B-E32C-40AB-8D5A-50A981F7F80D}" dt="2024-05-21T07:48:34.024" v="4605" actId="255"/>
        <pc:sldMkLst>
          <pc:docMk/>
          <pc:sldMk cId="2775886722" sldId="262"/>
        </pc:sldMkLst>
        <pc:spChg chg="mod">
          <ac:chgData name="radek slavicek" userId="314f3cf784157f9e" providerId="LiveId" clId="{BB29A48B-E32C-40AB-8D5A-50A981F7F80D}" dt="2024-05-20T19:25:00.212" v="4438" actId="1076"/>
          <ac:spMkLst>
            <pc:docMk/>
            <pc:sldMk cId="2775886722" sldId="262"/>
            <ac:spMk id="2" creationId="{AF95A986-31DE-CBF9-F003-B25C42272397}"/>
          </ac:spMkLst>
        </pc:spChg>
        <pc:spChg chg="del">
          <ac:chgData name="radek slavicek" userId="314f3cf784157f9e" providerId="LiveId" clId="{BB29A48B-E32C-40AB-8D5A-50A981F7F80D}" dt="2024-05-18T14:38:19.104" v="830"/>
          <ac:spMkLst>
            <pc:docMk/>
            <pc:sldMk cId="2775886722" sldId="262"/>
            <ac:spMk id="3" creationId="{35F7B8F7-B188-5F80-94DA-F3ED90070475}"/>
          </ac:spMkLst>
        </pc:spChg>
        <pc:spChg chg="add del mod">
          <ac:chgData name="radek slavicek" userId="314f3cf784157f9e" providerId="LiveId" clId="{BB29A48B-E32C-40AB-8D5A-50A981F7F80D}" dt="2024-05-18T14:38:24.697" v="835" actId="21"/>
          <ac:spMkLst>
            <pc:docMk/>
            <pc:sldMk cId="2775886722" sldId="262"/>
            <ac:spMk id="7" creationId="{03BA50F4-B675-21C5-36DA-C80D97DF74A5}"/>
          </ac:spMkLst>
        </pc:spChg>
        <pc:spChg chg="add mod">
          <ac:chgData name="radek slavicek" userId="314f3cf784157f9e" providerId="LiveId" clId="{BB29A48B-E32C-40AB-8D5A-50A981F7F80D}" dt="2024-05-20T19:26:33.863" v="4449" actId="114"/>
          <ac:spMkLst>
            <pc:docMk/>
            <pc:sldMk cId="2775886722" sldId="262"/>
            <ac:spMk id="8" creationId="{C38D04C2-798C-9DAF-3B7F-514ED8528247}"/>
          </ac:spMkLst>
        </pc:spChg>
        <pc:spChg chg="add mod ord">
          <ac:chgData name="radek slavicek" userId="314f3cf784157f9e" providerId="LiveId" clId="{BB29A48B-E32C-40AB-8D5A-50A981F7F80D}" dt="2024-05-21T07:48:34.024" v="4605" actId="255"/>
          <ac:spMkLst>
            <pc:docMk/>
            <pc:sldMk cId="2775886722" sldId="262"/>
            <ac:spMk id="12" creationId="{E80FE65A-BC02-2A5A-F5D0-BB638C5D2E82}"/>
          </ac:spMkLst>
        </pc:spChg>
        <pc:spChg chg="add del">
          <ac:chgData name="radek slavicek" userId="314f3cf784157f9e" providerId="LiveId" clId="{BB29A48B-E32C-40AB-8D5A-50A981F7F80D}" dt="2024-05-20T19:06:00.562" v="3980" actId="478"/>
          <ac:spMkLst>
            <pc:docMk/>
            <pc:sldMk cId="2775886722" sldId="262"/>
            <ac:spMk id="13" creationId="{B784D254-02CB-E3EC-4F36-33C2CC0E615C}"/>
          </ac:spMkLst>
        </pc:spChg>
        <pc:spChg chg="add del mod">
          <ac:chgData name="radek slavicek" userId="314f3cf784157f9e" providerId="LiveId" clId="{BB29A48B-E32C-40AB-8D5A-50A981F7F80D}" dt="2024-05-20T19:05:58.025" v="3979" actId="478"/>
          <ac:spMkLst>
            <pc:docMk/>
            <pc:sldMk cId="2775886722" sldId="262"/>
            <ac:spMk id="14" creationId="{0121516D-7BDE-ED83-1694-AB2C287A8C60}"/>
          </ac:spMkLst>
        </pc:spChg>
        <pc:picChg chg="add del mod">
          <ac:chgData name="radek slavicek" userId="314f3cf784157f9e" providerId="LiveId" clId="{BB29A48B-E32C-40AB-8D5A-50A981F7F80D}" dt="2024-05-20T17:24:48.504" v="3195" actId="478"/>
          <ac:picMkLst>
            <pc:docMk/>
            <pc:sldMk cId="2775886722" sldId="262"/>
            <ac:picMk id="4" creationId="{36612527-4F7B-861E-AF10-153F8560A366}"/>
          </ac:picMkLst>
        </pc:picChg>
        <pc:picChg chg="add del mod">
          <ac:chgData name="radek slavicek" userId="314f3cf784157f9e" providerId="LiveId" clId="{BB29A48B-E32C-40AB-8D5A-50A981F7F80D}" dt="2024-05-18T14:38:20.480" v="833" actId="478"/>
          <ac:picMkLst>
            <pc:docMk/>
            <pc:sldMk cId="2775886722" sldId="262"/>
            <ac:picMk id="5" creationId="{0DBAD5F6-4C97-C7D4-34E5-F8F6F491FAC7}"/>
          </ac:picMkLst>
        </pc:picChg>
        <pc:picChg chg="add del mod">
          <ac:chgData name="radek slavicek" userId="314f3cf784157f9e" providerId="LiveId" clId="{BB29A48B-E32C-40AB-8D5A-50A981F7F80D}" dt="2024-05-20T17:47:30.798" v="3469" actId="478"/>
          <ac:picMkLst>
            <pc:docMk/>
            <pc:sldMk cId="2775886722" sldId="262"/>
            <ac:picMk id="6" creationId="{E4803E01-173B-4333-9E16-1CBB8FFBFAD7}"/>
          </ac:picMkLst>
        </pc:picChg>
        <pc:picChg chg="add del mod">
          <ac:chgData name="radek slavicek" userId="314f3cf784157f9e" providerId="LiveId" clId="{BB29A48B-E32C-40AB-8D5A-50A981F7F80D}" dt="2024-05-18T14:38:29.306" v="839" actId="478"/>
          <ac:picMkLst>
            <pc:docMk/>
            <pc:sldMk cId="2775886722" sldId="262"/>
            <ac:picMk id="9" creationId="{F1956262-FBA5-D130-D78D-745605558984}"/>
          </ac:picMkLst>
        </pc:picChg>
        <pc:picChg chg="add mod ord">
          <ac:chgData name="radek slavicek" userId="314f3cf784157f9e" providerId="LiveId" clId="{BB29A48B-E32C-40AB-8D5A-50A981F7F80D}" dt="2024-05-21T07:16:47.759" v="4576" actId="14100"/>
          <ac:picMkLst>
            <pc:docMk/>
            <pc:sldMk cId="2775886722" sldId="262"/>
            <ac:picMk id="10" creationId="{1BA462BB-94F7-F006-35B5-6232931B8E27}"/>
          </ac:picMkLst>
        </pc:picChg>
        <pc:picChg chg="add del mod modCrop">
          <ac:chgData name="radek slavicek" userId="314f3cf784157f9e" providerId="LiveId" clId="{BB29A48B-E32C-40AB-8D5A-50A981F7F80D}" dt="2024-05-20T17:16:09.224" v="3175" actId="478"/>
          <ac:picMkLst>
            <pc:docMk/>
            <pc:sldMk cId="2775886722" sldId="262"/>
            <ac:picMk id="11" creationId="{1187CC69-AB32-909D-21F0-8644DC4C96E6}"/>
          </ac:picMkLst>
        </pc:picChg>
      </pc:sldChg>
      <pc:sldChg chg="modSp mod modTransition">
        <pc:chgData name="radek slavicek" userId="314f3cf784157f9e" providerId="LiveId" clId="{BB29A48B-E32C-40AB-8D5A-50A981F7F80D}" dt="2024-05-21T07:17:42.544" v="4586"/>
        <pc:sldMkLst>
          <pc:docMk/>
          <pc:sldMk cId="1628844052" sldId="263"/>
        </pc:sldMkLst>
        <pc:spChg chg="mod">
          <ac:chgData name="radek slavicek" userId="314f3cf784157f9e" providerId="LiveId" clId="{BB29A48B-E32C-40AB-8D5A-50A981F7F80D}" dt="2024-05-20T15:28:41.532" v="2731" actId="20577"/>
          <ac:spMkLst>
            <pc:docMk/>
            <pc:sldMk cId="1628844052" sldId="263"/>
            <ac:spMk id="3" creationId="{B01F8C5D-40FE-4834-01E2-995B5FD7678A}"/>
          </ac:spMkLst>
        </pc:spChg>
      </pc:sldChg>
      <pc:sldChg chg="new del">
        <pc:chgData name="radek slavicek" userId="314f3cf784157f9e" providerId="LiveId" clId="{BB29A48B-E32C-40AB-8D5A-50A981F7F80D}" dt="2024-05-18T15:00:29.751" v="1295" actId="47"/>
        <pc:sldMkLst>
          <pc:docMk/>
          <pc:sldMk cId="3614917219" sldId="264"/>
        </pc:sldMkLst>
      </pc:sldChg>
      <pc:sldChg chg="addSp delSp modSp new mod modTransition setBg modClrScheme delDesignElem chgLayout">
        <pc:chgData name="radek slavicek" userId="314f3cf784157f9e" providerId="LiveId" clId="{BB29A48B-E32C-40AB-8D5A-50A981F7F80D}" dt="2024-05-20T19:12:44.627" v="4163" actId="1076"/>
        <pc:sldMkLst>
          <pc:docMk/>
          <pc:sldMk cId="1747055908" sldId="265"/>
        </pc:sldMkLst>
        <pc:spChg chg="del mod ord">
          <ac:chgData name="radek slavicek" userId="314f3cf784157f9e" providerId="LiveId" clId="{BB29A48B-E32C-40AB-8D5A-50A981F7F80D}" dt="2024-05-18T15:02:11.602" v="1298" actId="21"/>
          <ac:spMkLst>
            <pc:docMk/>
            <pc:sldMk cId="1747055908" sldId="265"/>
            <ac:spMk id="2" creationId="{A51C256B-7983-57A7-A74D-F0087E6C2570}"/>
          </ac:spMkLst>
        </pc:spChg>
        <pc:spChg chg="del">
          <ac:chgData name="radek slavicek" userId="314f3cf784157f9e" providerId="LiveId" clId="{BB29A48B-E32C-40AB-8D5A-50A981F7F80D}" dt="2024-05-18T08:34:03.081" v="32"/>
          <ac:spMkLst>
            <pc:docMk/>
            <pc:sldMk cId="1747055908" sldId="265"/>
            <ac:spMk id="3" creationId="{8831EE45-C902-6096-D443-6AFCE85BB892}"/>
          </ac:spMkLst>
        </pc:spChg>
        <pc:spChg chg="add del mod">
          <ac:chgData name="radek slavicek" userId="314f3cf784157f9e" providerId="LiveId" clId="{BB29A48B-E32C-40AB-8D5A-50A981F7F80D}" dt="2024-05-18T08:35:58.252" v="50"/>
          <ac:spMkLst>
            <pc:docMk/>
            <pc:sldMk cId="1747055908" sldId="265"/>
            <ac:spMk id="7" creationId="{F0D7166C-397E-A705-D28C-D8B2970E5D47}"/>
          </ac:spMkLst>
        </pc:spChg>
        <pc:spChg chg="add del mod">
          <ac:chgData name="radek slavicek" userId="314f3cf784157f9e" providerId="LiveId" clId="{BB29A48B-E32C-40AB-8D5A-50A981F7F80D}" dt="2024-05-18T08:37:41.564" v="67" actId="478"/>
          <ac:spMkLst>
            <pc:docMk/>
            <pc:sldMk cId="1747055908" sldId="265"/>
            <ac:spMk id="13" creationId="{838F9603-9EC9-1D9D-8E8B-1532A83EF497}"/>
          </ac:spMkLst>
        </pc:spChg>
        <pc:spChg chg="add del mod ord">
          <ac:chgData name="radek slavicek" userId="314f3cf784157f9e" providerId="LiveId" clId="{BB29A48B-E32C-40AB-8D5A-50A981F7F80D}" dt="2024-05-18T14:59:26.562" v="1274" actId="700"/>
          <ac:spMkLst>
            <pc:docMk/>
            <pc:sldMk cId="1747055908" sldId="265"/>
            <ac:spMk id="14" creationId="{33525FC1-501F-1963-3872-1E91563DA182}"/>
          </ac:spMkLst>
        </pc:spChg>
        <pc:spChg chg="add del mod">
          <ac:chgData name="radek slavicek" userId="314f3cf784157f9e" providerId="LiveId" clId="{BB29A48B-E32C-40AB-8D5A-50A981F7F80D}" dt="2024-05-18T15:00:01.142" v="1280" actId="6264"/>
          <ac:spMkLst>
            <pc:docMk/>
            <pc:sldMk cId="1747055908" sldId="265"/>
            <ac:spMk id="15" creationId="{9D537420-1EA0-7B2E-1DA9-5FC3CADD159E}"/>
          </ac:spMkLst>
        </pc:spChg>
        <pc:spChg chg="add del">
          <ac:chgData name="radek slavicek" userId="314f3cf784157f9e" providerId="LiveId" clId="{BB29A48B-E32C-40AB-8D5A-50A981F7F80D}" dt="2024-05-18T08:38:13.229" v="71" actId="26606"/>
          <ac:spMkLst>
            <pc:docMk/>
            <pc:sldMk cId="1747055908" sldId="265"/>
            <ac:spMk id="16" creationId="{D4771268-CB57-404A-9271-370EB28F6090}"/>
          </ac:spMkLst>
        </pc:spChg>
        <pc:spChg chg="add del mod ord">
          <ac:chgData name="radek slavicek" userId="314f3cf784157f9e" providerId="LiveId" clId="{BB29A48B-E32C-40AB-8D5A-50A981F7F80D}" dt="2024-05-18T15:00:01.142" v="1280" actId="6264"/>
          <ac:spMkLst>
            <pc:docMk/>
            <pc:sldMk cId="1747055908" sldId="265"/>
            <ac:spMk id="17" creationId="{782D709F-22BD-4E7E-1BFA-B206C2E2DF63}"/>
          </ac:spMkLst>
        </pc:spChg>
        <pc:spChg chg="add del">
          <ac:chgData name="radek slavicek" userId="314f3cf784157f9e" providerId="LiveId" clId="{BB29A48B-E32C-40AB-8D5A-50A981F7F80D}" dt="2024-05-18T15:02:03.296" v="1296" actId="700"/>
          <ac:spMkLst>
            <pc:docMk/>
            <pc:sldMk cId="1747055908" sldId="265"/>
            <ac:spMk id="18" creationId="{047C8CCB-F95D-4249-92DD-651249D3535A}"/>
          </ac:spMkLst>
        </pc:spChg>
        <pc:spChg chg="add del">
          <ac:chgData name="radek slavicek" userId="314f3cf784157f9e" providerId="LiveId" clId="{BB29A48B-E32C-40AB-8D5A-50A981F7F80D}" dt="2024-05-18T15:02:03.296" v="1296" actId="700"/>
          <ac:spMkLst>
            <pc:docMk/>
            <pc:sldMk cId="1747055908" sldId="265"/>
            <ac:spMk id="19" creationId="{6753252F-4873-4F63-801D-CC719279A7D5}"/>
          </ac:spMkLst>
        </pc:spChg>
        <pc:spChg chg="add del mod">
          <ac:chgData name="radek slavicek" userId="314f3cf784157f9e" providerId="LiveId" clId="{BB29A48B-E32C-40AB-8D5A-50A981F7F80D}" dt="2024-05-18T14:59:58.796" v="1279" actId="6264"/>
          <ac:spMkLst>
            <pc:docMk/>
            <pc:sldMk cId="1747055908" sldId="265"/>
            <ac:spMk id="20" creationId="{D688BE8E-E9A6-0B6C-0F59-C2AE18834E23}"/>
          </ac:spMkLst>
        </pc:spChg>
        <pc:spChg chg="add del mod ord">
          <ac:chgData name="radek slavicek" userId="314f3cf784157f9e" providerId="LiveId" clId="{BB29A48B-E32C-40AB-8D5A-50A981F7F80D}" dt="2024-05-18T14:59:58.796" v="1279" actId="6264"/>
          <ac:spMkLst>
            <pc:docMk/>
            <pc:sldMk cId="1747055908" sldId="265"/>
            <ac:spMk id="21" creationId="{E1A686E5-5C12-4A60-B6B7-CF5A7147A761}"/>
          </ac:spMkLst>
        </pc:spChg>
        <pc:spChg chg="add del mod">
          <ac:chgData name="radek slavicek" userId="314f3cf784157f9e" providerId="LiveId" clId="{BB29A48B-E32C-40AB-8D5A-50A981F7F80D}" dt="2024-05-18T14:59:58.475" v="1278" actId="6264"/>
          <ac:spMkLst>
            <pc:docMk/>
            <pc:sldMk cId="1747055908" sldId="265"/>
            <ac:spMk id="22" creationId="{D84F8DFA-1AF9-CD9A-C04F-79D5613EEE4F}"/>
          </ac:spMkLst>
        </pc:spChg>
        <pc:spChg chg="add del mod ord">
          <ac:chgData name="radek slavicek" userId="314f3cf784157f9e" providerId="LiveId" clId="{BB29A48B-E32C-40AB-8D5A-50A981F7F80D}" dt="2024-05-18T14:59:58.475" v="1278" actId="6264"/>
          <ac:spMkLst>
            <pc:docMk/>
            <pc:sldMk cId="1747055908" sldId="265"/>
            <ac:spMk id="23" creationId="{A0A14741-5922-8ED1-679C-FDDCB05BC485}"/>
          </ac:spMkLst>
        </pc:spChg>
        <pc:spChg chg="add del mod ord">
          <ac:chgData name="radek slavicek" userId="314f3cf784157f9e" providerId="LiveId" clId="{BB29A48B-E32C-40AB-8D5A-50A981F7F80D}" dt="2024-05-18T15:02:09.479" v="1297" actId="21"/>
          <ac:spMkLst>
            <pc:docMk/>
            <pc:sldMk cId="1747055908" sldId="265"/>
            <ac:spMk id="24" creationId="{E9E3F706-C1E6-DB09-E208-769D3F7C8BDF}"/>
          </ac:spMkLst>
        </pc:spChg>
        <pc:spChg chg="add mod">
          <ac:chgData name="radek slavicek" userId="314f3cf784157f9e" providerId="LiveId" clId="{BB29A48B-E32C-40AB-8D5A-50A981F7F80D}" dt="2024-05-20T19:12:44.627" v="4163" actId="1076"/>
          <ac:spMkLst>
            <pc:docMk/>
            <pc:sldMk cId="1747055908" sldId="265"/>
            <ac:spMk id="26" creationId="{401A41D3-D20B-D730-AA3F-86C7F5FE731B}"/>
          </ac:spMkLst>
        </pc:spChg>
        <pc:picChg chg="add del mod">
          <ac:chgData name="radek slavicek" userId="314f3cf784157f9e" providerId="LiveId" clId="{BB29A48B-E32C-40AB-8D5A-50A981F7F80D}" dt="2024-05-18T08:35:51.943" v="49" actId="478"/>
          <ac:picMkLst>
            <pc:docMk/>
            <pc:sldMk cId="1747055908" sldId="265"/>
            <ac:picMk id="5" creationId="{04876267-02D2-D8C1-9330-B9F50724EF1D}"/>
          </ac:picMkLst>
        </pc:picChg>
        <pc:picChg chg="add del mod">
          <ac:chgData name="radek slavicek" userId="314f3cf784157f9e" providerId="LiveId" clId="{BB29A48B-E32C-40AB-8D5A-50A981F7F80D}" dt="2024-05-18T08:36:59.279" v="64" actId="478"/>
          <ac:picMkLst>
            <pc:docMk/>
            <pc:sldMk cId="1747055908" sldId="265"/>
            <ac:picMk id="9" creationId="{1A40FB97-C457-F9FB-1DE5-2BC860E894FD}"/>
          </ac:picMkLst>
        </pc:picChg>
        <pc:picChg chg="add mod ord modCrop">
          <ac:chgData name="radek slavicek" userId="314f3cf784157f9e" providerId="LiveId" clId="{BB29A48B-E32C-40AB-8D5A-50A981F7F80D}" dt="2024-05-20T19:08:39.123" v="4059" actId="1076"/>
          <ac:picMkLst>
            <pc:docMk/>
            <pc:sldMk cId="1747055908" sldId="265"/>
            <ac:picMk id="11" creationId="{364FCF16-E2AB-509A-FF5E-12BE358C3770}"/>
          </ac:picMkLst>
        </pc:picChg>
      </pc:sldChg>
      <pc:sldChg chg="modSp new del mod">
        <pc:chgData name="radek slavicek" userId="314f3cf784157f9e" providerId="LiveId" clId="{BB29A48B-E32C-40AB-8D5A-50A981F7F80D}" dt="2024-05-20T15:03:05.831" v="2404" actId="2696"/>
        <pc:sldMkLst>
          <pc:docMk/>
          <pc:sldMk cId="1112589184" sldId="266"/>
        </pc:sldMkLst>
        <pc:spChg chg="mod">
          <ac:chgData name="radek slavicek" userId="314f3cf784157f9e" providerId="LiveId" clId="{BB29A48B-E32C-40AB-8D5A-50A981F7F80D}" dt="2024-05-20T15:02:59.913" v="2403" actId="6549"/>
          <ac:spMkLst>
            <pc:docMk/>
            <pc:sldMk cId="1112589184" sldId="266"/>
            <ac:spMk id="2" creationId="{0BCED643-86D6-9200-F5AF-A72AE3C4FA96}"/>
          </ac:spMkLst>
        </pc:spChg>
      </pc:sldChg>
      <pc:sldChg chg="modSp new del">
        <pc:chgData name="radek slavicek" userId="314f3cf784157f9e" providerId="LiveId" clId="{BB29A48B-E32C-40AB-8D5A-50A981F7F80D}" dt="2024-05-18T12:18:37.952" v="738" actId="2696"/>
        <pc:sldMkLst>
          <pc:docMk/>
          <pc:sldMk cId="1189641610" sldId="266"/>
        </pc:sldMkLst>
        <pc:spChg chg="mod">
          <ac:chgData name="radek slavicek" userId="314f3cf784157f9e" providerId="LiveId" clId="{BB29A48B-E32C-40AB-8D5A-50A981F7F80D}" dt="2024-05-18T12:18:32.952" v="737" actId="20577"/>
          <ac:spMkLst>
            <pc:docMk/>
            <pc:sldMk cId="1189641610" sldId="266"/>
            <ac:spMk id="3" creationId="{AE173B05-03AC-FFDA-9990-3372CB6EC199}"/>
          </ac:spMkLst>
        </pc:spChg>
      </pc:sldChg>
      <pc:sldChg chg="new del">
        <pc:chgData name="radek slavicek" userId="314f3cf784157f9e" providerId="LiveId" clId="{BB29A48B-E32C-40AB-8D5A-50A981F7F80D}" dt="2024-05-19T17:21:59.947" v="1322" actId="47"/>
        <pc:sldMkLst>
          <pc:docMk/>
          <pc:sldMk cId="3267057475" sldId="267"/>
        </pc:sldMkLst>
      </pc:sldChg>
      <pc:sldChg chg="addSp delSp modSp new del mod">
        <pc:chgData name="radek slavicek" userId="314f3cf784157f9e" providerId="LiveId" clId="{BB29A48B-E32C-40AB-8D5A-50A981F7F80D}" dt="2024-05-20T15:36:39.343" v="2759" actId="47"/>
        <pc:sldMkLst>
          <pc:docMk/>
          <pc:sldMk cId="4253056652" sldId="268"/>
        </pc:sldMkLst>
        <pc:spChg chg="add mod">
          <ac:chgData name="radek slavicek" userId="314f3cf784157f9e" providerId="LiveId" clId="{BB29A48B-E32C-40AB-8D5A-50A981F7F80D}" dt="2024-05-19T17:49:48.542" v="1445" actId="1076"/>
          <ac:spMkLst>
            <pc:docMk/>
            <pc:sldMk cId="4253056652" sldId="268"/>
            <ac:spMk id="4" creationId="{FAA941BA-04DB-E4B6-2C32-A5C1389F3FB1}"/>
          </ac:spMkLst>
        </pc:spChg>
        <pc:spChg chg="add mod">
          <ac:chgData name="radek slavicek" userId="314f3cf784157f9e" providerId="LiveId" clId="{BB29A48B-E32C-40AB-8D5A-50A981F7F80D}" dt="2024-05-19T17:49:48.542" v="1445" actId="1076"/>
          <ac:spMkLst>
            <pc:docMk/>
            <pc:sldMk cId="4253056652" sldId="268"/>
            <ac:spMk id="5" creationId="{0B65D7A8-9028-724C-B8F6-AC6D318EE89C}"/>
          </ac:spMkLst>
        </pc:spChg>
        <pc:spChg chg="add mod">
          <ac:chgData name="radek slavicek" userId="314f3cf784157f9e" providerId="LiveId" clId="{BB29A48B-E32C-40AB-8D5A-50A981F7F80D}" dt="2024-05-19T17:49:48.542" v="1445" actId="1076"/>
          <ac:spMkLst>
            <pc:docMk/>
            <pc:sldMk cId="4253056652" sldId="268"/>
            <ac:spMk id="6" creationId="{E8FF285F-43D9-0477-BF9F-CE0DC1D15714}"/>
          </ac:spMkLst>
        </pc:spChg>
        <pc:spChg chg="add mod">
          <ac:chgData name="radek slavicek" userId="314f3cf784157f9e" providerId="LiveId" clId="{BB29A48B-E32C-40AB-8D5A-50A981F7F80D}" dt="2024-05-19T17:49:48.542" v="1445" actId="1076"/>
          <ac:spMkLst>
            <pc:docMk/>
            <pc:sldMk cId="4253056652" sldId="268"/>
            <ac:spMk id="7" creationId="{47CD0ED4-842A-9EC2-5CE1-4C4CDA626F51}"/>
          </ac:spMkLst>
        </pc:spChg>
        <pc:spChg chg="add del">
          <ac:chgData name="radek slavicek" userId="314f3cf784157f9e" providerId="LiveId" clId="{BB29A48B-E32C-40AB-8D5A-50A981F7F80D}" dt="2024-05-19T17:28:46.957" v="1363" actId="11529"/>
          <ac:spMkLst>
            <pc:docMk/>
            <pc:sldMk cId="4253056652" sldId="268"/>
            <ac:spMk id="22" creationId="{F7AA3FD1-0CF9-21AB-CD6C-0191B228BF1E}"/>
          </ac:spMkLst>
        </pc:spChg>
        <pc:spChg chg="add mod">
          <ac:chgData name="radek slavicek" userId="314f3cf784157f9e" providerId="LiveId" clId="{BB29A48B-E32C-40AB-8D5A-50A981F7F80D}" dt="2024-05-19T17:49:48.542" v="1445" actId="1076"/>
          <ac:spMkLst>
            <pc:docMk/>
            <pc:sldMk cId="4253056652" sldId="268"/>
            <ac:spMk id="64" creationId="{7E39780C-7DB4-570B-ABB3-47CBABB29391}"/>
          </ac:spMkLst>
        </pc:spChg>
        <pc:spChg chg="add mod">
          <ac:chgData name="radek slavicek" userId="314f3cf784157f9e" providerId="LiveId" clId="{BB29A48B-E32C-40AB-8D5A-50A981F7F80D}" dt="2024-05-19T17:49:56.338" v="1446" actId="1076"/>
          <ac:spMkLst>
            <pc:docMk/>
            <pc:sldMk cId="4253056652" sldId="268"/>
            <ac:spMk id="76" creationId="{FE6391F2-510C-9888-8436-8F0965C2A587}"/>
          </ac:spMkLst>
        </pc:spChg>
        <pc:picChg chg="add mod">
          <ac:chgData name="radek slavicek" userId="314f3cf784157f9e" providerId="LiveId" clId="{BB29A48B-E32C-40AB-8D5A-50A981F7F80D}" dt="2024-05-19T17:49:48.542" v="1445" actId="1076"/>
          <ac:picMkLst>
            <pc:docMk/>
            <pc:sldMk cId="4253056652" sldId="268"/>
            <ac:picMk id="49" creationId="{22ED0B75-A5CF-404C-C5AF-631D69773EEA}"/>
          </ac:picMkLst>
        </pc:picChg>
        <pc:picChg chg="add mod ord">
          <ac:chgData name="radek slavicek" userId="314f3cf784157f9e" providerId="LiveId" clId="{BB29A48B-E32C-40AB-8D5A-50A981F7F80D}" dt="2024-05-19T17:49:48.542" v="1445" actId="1076"/>
          <ac:picMkLst>
            <pc:docMk/>
            <pc:sldMk cId="4253056652" sldId="268"/>
            <ac:picMk id="51" creationId="{584CA991-672A-08DD-118F-D8DD29111529}"/>
          </ac:picMkLst>
        </pc:picChg>
        <pc:picChg chg="add mod">
          <ac:chgData name="radek slavicek" userId="314f3cf784157f9e" providerId="LiveId" clId="{BB29A48B-E32C-40AB-8D5A-50A981F7F80D}" dt="2024-05-19T17:49:48.542" v="1445" actId="1076"/>
          <ac:picMkLst>
            <pc:docMk/>
            <pc:sldMk cId="4253056652" sldId="268"/>
            <ac:picMk id="53" creationId="{8500ECB5-59E3-BE7B-91BD-722EE2736DB3}"/>
          </ac:picMkLst>
        </pc:picChg>
        <pc:picChg chg="add del mod">
          <ac:chgData name="radek slavicek" userId="314f3cf784157f9e" providerId="LiveId" clId="{BB29A48B-E32C-40AB-8D5A-50A981F7F80D}" dt="2024-05-19T17:48:11.292" v="1429" actId="478"/>
          <ac:picMkLst>
            <pc:docMk/>
            <pc:sldMk cId="4253056652" sldId="268"/>
            <ac:picMk id="78" creationId="{D75B3869-8C4B-623A-0510-43EAC14C2B8A}"/>
          </ac:picMkLst>
        </pc:picChg>
        <pc:picChg chg="add mod">
          <ac:chgData name="radek slavicek" userId="314f3cf784157f9e" providerId="LiveId" clId="{BB29A48B-E32C-40AB-8D5A-50A981F7F80D}" dt="2024-05-19T17:49:56.338" v="1446" actId="1076"/>
          <ac:picMkLst>
            <pc:docMk/>
            <pc:sldMk cId="4253056652" sldId="268"/>
            <ac:picMk id="80" creationId="{38512AF8-FCE6-2581-B84C-928427FDF677}"/>
          </ac:picMkLst>
        </pc:pic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3" creationId="{2DF9460A-8097-1840-BA0C-3861565A8BC4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9" creationId="{31442EA6-28BD-4A7A-5D3F-22071F39E034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11" creationId="{E0C0B335-843A-87D6-F800-6D071EF516E1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13" creationId="{8EBCC2EE-725A-50F7-D073-8D727241F67A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15" creationId="{06CF4E10-5ADA-3991-4EB2-218AFFEED7F9}"/>
          </ac:cxnSpMkLst>
        </pc:cxnChg>
        <pc:cxnChg chg="add del mod">
          <ac:chgData name="radek slavicek" userId="314f3cf784157f9e" providerId="LiveId" clId="{BB29A48B-E32C-40AB-8D5A-50A981F7F80D}" dt="2024-05-19T17:28:50.299" v="1366" actId="478"/>
          <ac:cxnSpMkLst>
            <pc:docMk/>
            <pc:sldMk cId="4253056652" sldId="268"/>
            <ac:cxnSpMk id="17" creationId="{38AC7C30-F604-DE5D-85EA-3FD222FD5986}"/>
          </ac:cxnSpMkLst>
        </pc:cxnChg>
        <pc:cxnChg chg="add del mod">
          <ac:chgData name="radek slavicek" userId="314f3cf784157f9e" providerId="LiveId" clId="{BB29A48B-E32C-40AB-8D5A-50A981F7F80D}" dt="2024-05-19T17:28:49.627" v="1365" actId="478"/>
          <ac:cxnSpMkLst>
            <pc:docMk/>
            <pc:sldMk cId="4253056652" sldId="268"/>
            <ac:cxnSpMk id="19" creationId="{F96D0F44-610E-39CE-C02D-227BED022826}"/>
          </ac:cxnSpMkLst>
        </pc:cxnChg>
        <pc:cxnChg chg="add del mod">
          <ac:chgData name="radek slavicek" userId="314f3cf784157f9e" providerId="LiveId" clId="{BB29A48B-E32C-40AB-8D5A-50A981F7F80D}" dt="2024-05-19T17:28:48.782" v="1364" actId="478"/>
          <ac:cxnSpMkLst>
            <pc:docMk/>
            <pc:sldMk cId="4253056652" sldId="268"/>
            <ac:cxnSpMk id="21" creationId="{C63DDF84-2DE4-E3CC-B3A8-81C32D1D7BB2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24" creationId="{2882B3DF-7D46-99FD-0E82-09DCA4788C50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26" creationId="{FCCD7009-CA9E-BFB6-94EE-0A8FAE97C5B3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28" creationId="{FD35421C-04D7-D700-3D60-48FAB0D50501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30" creationId="{8CBEB26F-09CC-B08C-B3DA-BF8DA9C873AA}"/>
          </ac:cxnSpMkLst>
        </pc:cxnChg>
        <pc:cxnChg chg="add mod or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36" creationId="{098CE29E-F57E-DB17-86D2-886364E142A2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38" creationId="{DCAF8AFD-45F4-573B-B0FE-F3309B7F058C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40" creationId="{0D786835-E984-86BF-CDD7-50D649C1B3C0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41" creationId="{8266206F-E96D-10A4-EA0A-FA1FF8148CE5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42" creationId="{6A12FCB9-4BDB-598A-2389-44C1A0415A46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43" creationId="{A72C4364-4707-B1D7-AF72-FFF4A06C6D8A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44" creationId="{0197771A-3F34-286C-0994-95E2309F3364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45" creationId="{ACFFB10D-87B7-5130-D299-1AB658789EBF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46" creationId="{BF1B4BB7-9E2A-F377-3B0B-7380CCE8452B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47" creationId="{8A137A96-A21D-6164-1516-D9C4CE260C32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55" creationId="{CB6E79E4-2316-A14B-7919-947282A80077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57" creationId="{64D2916D-19E5-B2F6-6C56-61F744EA57DD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59" creationId="{30A5EC0F-D80E-45DB-6840-E47DAB6D22E6}"/>
          </ac:cxnSpMkLst>
        </pc:cxnChg>
        <pc:cxnChg chg="add mod">
          <ac:chgData name="radek slavicek" userId="314f3cf784157f9e" providerId="LiveId" clId="{BB29A48B-E32C-40AB-8D5A-50A981F7F80D}" dt="2024-05-19T17:49:48.542" v="1445" actId="1076"/>
          <ac:cxnSpMkLst>
            <pc:docMk/>
            <pc:sldMk cId="4253056652" sldId="268"/>
            <ac:cxnSpMk id="61" creationId="{EB120C70-FEDF-EF25-C2C4-351AEA9E447D}"/>
          </ac:cxnSpMkLst>
        </pc:cxnChg>
        <pc:cxnChg chg="add del">
          <ac:chgData name="radek slavicek" userId="314f3cf784157f9e" providerId="LiveId" clId="{BB29A48B-E32C-40AB-8D5A-50A981F7F80D}" dt="2024-05-19T17:41:26.109" v="1408" actId="478"/>
          <ac:cxnSpMkLst>
            <pc:docMk/>
            <pc:sldMk cId="4253056652" sldId="268"/>
            <ac:cxnSpMk id="63" creationId="{1FF9AB1E-E930-58C2-EB36-C9D8E9E5EB03}"/>
          </ac:cxnSpMkLst>
        </pc:cxnChg>
        <pc:cxnChg chg="add del">
          <ac:chgData name="radek slavicek" userId="314f3cf784157f9e" providerId="LiveId" clId="{BB29A48B-E32C-40AB-8D5A-50A981F7F80D}" dt="2024-05-19T17:44:27.153" v="1411" actId="478"/>
          <ac:cxnSpMkLst>
            <pc:docMk/>
            <pc:sldMk cId="4253056652" sldId="268"/>
            <ac:cxnSpMk id="66" creationId="{E466E2EA-EA98-2019-5952-003191B7B68B}"/>
          </ac:cxnSpMkLst>
        </pc:cxnChg>
        <pc:cxnChg chg="add mod">
          <ac:chgData name="radek slavicek" userId="314f3cf784157f9e" providerId="LiveId" clId="{BB29A48B-E32C-40AB-8D5A-50A981F7F80D}" dt="2024-05-19T17:49:56.338" v="1446" actId="1076"/>
          <ac:cxnSpMkLst>
            <pc:docMk/>
            <pc:sldMk cId="4253056652" sldId="268"/>
            <ac:cxnSpMk id="72" creationId="{370B8E27-88BD-6C6E-DD61-35318E7EA388}"/>
          </ac:cxnSpMkLst>
        </pc:cxnChg>
        <pc:cxnChg chg="add del">
          <ac:chgData name="radek slavicek" userId="314f3cf784157f9e" providerId="LiveId" clId="{BB29A48B-E32C-40AB-8D5A-50A981F7F80D}" dt="2024-05-19T17:47:40.833" v="1421" actId="478"/>
          <ac:cxnSpMkLst>
            <pc:docMk/>
            <pc:sldMk cId="4253056652" sldId="268"/>
            <ac:cxnSpMk id="74" creationId="{ECB722DC-3454-90CF-093A-C48040E4A0CC}"/>
          </ac:cxnSpMkLst>
        </pc:cxnChg>
        <pc:cxnChg chg="add mod">
          <ac:chgData name="radek slavicek" userId="314f3cf784157f9e" providerId="LiveId" clId="{BB29A48B-E32C-40AB-8D5A-50A981F7F80D}" dt="2024-05-19T17:49:56.338" v="1446" actId="1076"/>
          <ac:cxnSpMkLst>
            <pc:docMk/>
            <pc:sldMk cId="4253056652" sldId="268"/>
            <ac:cxnSpMk id="75" creationId="{388C3D02-8060-4E65-4A1F-F8A59BBDEF36}"/>
          </ac:cxnSpMkLst>
        </pc:cxnChg>
        <pc:cxnChg chg="add mod">
          <ac:chgData name="radek slavicek" userId="314f3cf784157f9e" providerId="LiveId" clId="{BB29A48B-E32C-40AB-8D5A-50A981F7F80D}" dt="2024-05-19T17:49:56.338" v="1446" actId="1076"/>
          <ac:cxnSpMkLst>
            <pc:docMk/>
            <pc:sldMk cId="4253056652" sldId="268"/>
            <ac:cxnSpMk id="82" creationId="{38B8911C-9BC9-05EF-C302-C6BE8D88A020}"/>
          </ac:cxnSpMkLst>
        </pc:cxnChg>
        <pc:cxnChg chg="add mod">
          <ac:chgData name="radek slavicek" userId="314f3cf784157f9e" providerId="LiveId" clId="{BB29A48B-E32C-40AB-8D5A-50A981F7F80D}" dt="2024-05-19T17:49:56.338" v="1446" actId="1076"/>
          <ac:cxnSpMkLst>
            <pc:docMk/>
            <pc:sldMk cId="4253056652" sldId="268"/>
            <ac:cxnSpMk id="84" creationId="{915ECB2C-C882-E6CD-A542-BF98D3FC1699}"/>
          </ac:cxnSpMkLst>
        </pc:cxnChg>
        <pc:cxnChg chg="add mod">
          <ac:chgData name="radek slavicek" userId="314f3cf784157f9e" providerId="LiveId" clId="{BB29A48B-E32C-40AB-8D5A-50A981F7F80D}" dt="2024-05-19T17:49:56.338" v="1446" actId="1076"/>
          <ac:cxnSpMkLst>
            <pc:docMk/>
            <pc:sldMk cId="4253056652" sldId="268"/>
            <ac:cxnSpMk id="85" creationId="{FB4E9651-3112-FE6A-FFA5-13772578F760}"/>
          </ac:cxnSpMkLst>
        </pc:cxnChg>
      </pc:sldChg>
      <pc:sldChg chg="addSp delSp modSp new mod ord modTransition">
        <pc:chgData name="radek slavicek" userId="314f3cf784157f9e" providerId="LiveId" clId="{BB29A48B-E32C-40AB-8D5A-50A981F7F80D}" dt="2024-05-20T15:00:19.873" v="2388" actId="1076"/>
        <pc:sldMkLst>
          <pc:docMk/>
          <pc:sldMk cId="379892347" sldId="269"/>
        </pc:sldMkLst>
        <pc:spChg chg="add del mod">
          <ac:chgData name="radek slavicek" userId="314f3cf784157f9e" providerId="LiveId" clId="{BB29A48B-E32C-40AB-8D5A-50A981F7F80D}" dt="2024-05-19T17:54:21.993" v="1470" actId="478"/>
          <ac:spMkLst>
            <pc:docMk/>
            <pc:sldMk cId="379892347" sldId="269"/>
            <ac:spMk id="4" creationId="{6BC599C2-503B-B018-AB57-76D686CFD0B4}"/>
          </ac:spMkLst>
        </pc:spChg>
        <pc:spChg chg="add mod">
          <ac:chgData name="radek slavicek" userId="314f3cf784157f9e" providerId="LiveId" clId="{BB29A48B-E32C-40AB-8D5A-50A981F7F80D}" dt="2024-05-19T17:59:09.915" v="1521" actId="1076"/>
          <ac:spMkLst>
            <pc:docMk/>
            <pc:sldMk cId="379892347" sldId="269"/>
            <ac:spMk id="5" creationId="{D80A9881-A7B7-71E3-383E-5D2656731CDE}"/>
          </ac:spMkLst>
        </pc:spChg>
        <pc:spChg chg="add mod">
          <ac:chgData name="radek slavicek" userId="314f3cf784157f9e" providerId="LiveId" clId="{BB29A48B-E32C-40AB-8D5A-50A981F7F80D}" dt="2024-05-19T17:59:24.522" v="1524" actId="164"/>
          <ac:spMkLst>
            <pc:docMk/>
            <pc:sldMk cId="379892347" sldId="269"/>
            <ac:spMk id="7" creationId="{BACEB2D8-C62A-D57E-EBAB-401E1AEDD6FE}"/>
          </ac:spMkLst>
        </pc:spChg>
        <pc:spChg chg="add mod">
          <ac:chgData name="radek slavicek" userId="314f3cf784157f9e" providerId="LiveId" clId="{BB29A48B-E32C-40AB-8D5A-50A981F7F80D}" dt="2024-05-19T17:59:24.522" v="1524" actId="164"/>
          <ac:spMkLst>
            <pc:docMk/>
            <pc:sldMk cId="379892347" sldId="269"/>
            <ac:spMk id="8" creationId="{0C2CE1E0-EA83-47FD-FD56-68D6EE011844}"/>
          </ac:spMkLst>
        </pc:spChg>
        <pc:spChg chg="add mod">
          <ac:chgData name="radek slavicek" userId="314f3cf784157f9e" providerId="LiveId" clId="{BB29A48B-E32C-40AB-8D5A-50A981F7F80D}" dt="2024-05-19T17:59:24.522" v="1524" actId="164"/>
          <ac:spMkLst>
            <pc:docMk/>
            <pc:sldMk cId="379892347" sldId="269"/>
            <ac:spMk id="9" creationId="{0DF2849F-912C-821E-1C51-9B717C5F0CFD}"/>
          </ac:spMkLst>
        </pc:spChg>
        <pc:spChg chg="add mod">
          <ac:chgData name="radek slavicek" userId="314f3cf784157f9e" providerId="LiveId" clId="{BB29A48B-E32C-40AB-8D5A-50A981F7F80D}" dt="2024-05-19T17:59:24.522" v="1524" actId="164"/>
          <ac:spMkLst>
            <pc:docMk/>
            <pc:sldMk cId="379892347" sldId="269"/>
            <ac:spMk id="10" creationId="{EB73FD79-D5A3-1C87-75FB-37DBEC9E389A}"/>
          </ac:spMkLst>
        </pc:spChg>
        <pc:spChg chg="add mod">
          <ac:chgData name="radek slavicek" userId="314f3cf784157f9e" providerId="LiveId" clId="{BB29A48B-E32C-40AB-8D5A-50A981F7F80D}" dt="2024-05-19T17:59:24.522" v="1524" actId="164"/>
          <ac:spMkLst>
            <pc:docMk/>
            <pc:sldMk cId="379892347" sldId="269"/>
            <ac:spMk id="36" creationId="{0D5EB8AC-3D14-96FA-F078-3E0A256FA185}"/>
          </ac:spMkLst>
        </pc:spChg>
        <pc:spChg chg="add mod">
          <ac:chgData name="radek slavicek" userId="314f3cf784157f9e" providerId="LiveId" clId="{BB29A48B-E32C-40AB-8D5A-50A981F7F80D}" dt="2024-05-19T17:59:17.461" v="1522" actId="164"/>
          <ac:spMkLst>
            <pc:docMk/>
            <pc:sldMk cId="379892347" sldId="269"/>
            <ac:spMk id="39" creationId="{091B3555-8409-2DC3-CF78-2F9029D4E0AD}"/>
          </ac:spMkLst>
        </pc:spChg>
        <pc:spChg chg="add del mod">
          <ac:chgData name="radek slavicek" userId="314f3cf784157f9e" providerId="LiveId" clId="{BB29A48B-E32C-40AB-8D5A-50A981F7F80D}" dt="2024-05-20T14:02:29.866" v="2006" actId="478"/>
          <ac:spMkLst>
            <pc:docMk/>
            <pc:sldMk cId="379892347" sldId="269"/>
            <ac:spMk id="44" creationId="{B23C2E52-709E-8D47-56D3-75D596010871}"/>
          </ac:spMkLst>
        </pc:spChg>
        <pc:spChg chg="mod">
          <ac:chgData name="radek slavicek" userId="314f3cf784157f9e" providerId="LiveId" clId="{BB29A48B-E32C-40AB-8D5A-50A981F7F80D}" dt="2024-05-20T12:42:04.134" v="1790"/>
          <ac:spMkLst>
            <pc:docMk/>
            <pc:sldMk cId="379892347" sldId="269"/>
            <ac:spMk id="45" creationId="{17CB647E-F762-8469-2ADE-6EDBC0BCCF46}"/>
          </ac:spMkLst>
        </pc:spChg>
        <pc:spChg chg="add mod">
          <ac:chgData name="radek slavicek" userId="314f3cf784157f9e" providerId="LiveId" clId="{BB29A48B-E32C-40AB-8D5A-50A981F7F80D}" dt="2024-05-20T14:02:30.094" v="2007"/>
          <ac:spMkLst>
            <pc:docMk/>
            <pc:sldMk cId="379892347" sldId="269"/>
            <ac:spMk id="47" creationId="{2ECE77B0-623B-4829-6228-FAC2BC806FE9}"/>
          </ac:spMkLst>
        </pc:spChg>
        <pc:spChg chg="add del mod">
          <ac:chgData name="radek slavicek" userId="314f3cf784157f9e" providerId="LiveId" clId="{BB29A48B-E32C-40AB-8D5A-50A981F7F80D}" dt="2024-05-20T12:42:03.771" v="1789" actId="478"/>
          <ac:spMkLst>
            <pc:docMk/>
            <pc:sldMk cId="379892347" sldId="269"/>
            <ac:spMk id="48" creationId="{AC717D37-4AB3-12E7-4E9F-A31D8332A2CD}"/>
          </ac:spMkLst>
        </pc:spChg>
        <pc:grpChg chg="add mod">
          <ac:chgData name="radek slavicek" userId="314f3cf784157f9e" providerId="LiveId" clId="{BB29A48B-E32C-40AB-8D5A-50A981F7F80D}" dt="2024-05-20T12:42:04.134" v="1790"/>
          <ac:grpSpMkLst>
            <pc:docMk/>
            <pc:sldMk cId="379892347" sldId="269"/>
            <ac:grpSpMk id="2" creationId="{AD934BE2-D1DB-0E09-87B7-1CB66A915EB2}"/>
          </ac:grpSpMkLst>
        </pc:grpChg>
        <pc:grpChg chg="add mod">
          <ac:chgData name="radek slavicek" userId="314f3cf784157f9e" providerId="LiveId" clId="{BB29A48B-E32C-40AB-8D5A-50A981F7F80D}" dt="2024-05-19T17:59:20.408" v="1523" actId="1076"/>
          <ac:grpSpMkLst>
            <pc:docMk/>
            <pc:sldMk cId="379892347" sldId="269"/>
            <ac:grpSpMk id="53" creationId="{1964DB95-C1C0-34AE-6E2A-7F9901AA1790}"/>
          </ac:grpSpMkLst>
        </pc:grpChg>
        <pc:grpChg chg="add mod">
          <ac:chgData name="radek slavicek" userId="314f3cf784157f9e" providerId="LiveId" clId="{BB29A48B-E32C-40AB-8D5A-50A981F7F80D}" dt="2024-05-20T15:00:19.873" v="2388" actId="1076"/>
          <ac:grpSpMkLst>
            <pc:docMk/>
            <pc:sldMk cId="379892347" sldId="269"/>
            <ac:grpSpMk id="54" creationId="{1D5D822A-595A-A625-66C0-D85430654A00}"/>
          </ac:grpSpMkLst>
        </pc:grpChg>
        <pc:picChg chg="mod">
          <ac:chgData name="radek slavicek" userId="314f3cf784157f9e" providerId="LiveId" clId="{BB29A48B-E32C-40AB-8D5A-50A981F7F80D}" dt="2024-05-20T12:42:04.134" v="1790"/>
          <ac:picMkLst>
            <pc:docMk/>
            <pc:sldMk cId="379892347" sldId="269"/>
            <ac:picMk id="4" creationId="{62DA383C-A0B5-6990-9728-B5EB0D22F539}"/>
          </ac:picMkLst>
        </pc:picChg>
        <pc:picChg chg="add mod">
          <ac:chgData name="radek slavicek" userId="314f3cf784157f9e" providerId="LiveId" clId="{BB29A48B-E32C-40AB-8D5A-50A981F7F80D}" dt="2024-05-19T17:59:24.522" v="1524" actId="164"/>
          <ac:picMkLst>
            <pc:docMk/>
            <pc:sldMk cId="379892347" sldId="269"/>
            <ac:picMk id="29" creationId="{A6BA4FF8-0D11-716D-59A8-68AF783B7FF5}"/>
          </ac:picMkLst>
        </pc:picChg>
        <pc:picChg chg="add mod">
          <ac:chgData name="radek slavicek" userId="314f3cf784157f9e" providerId="LiveId" clId="{BB29A48B-E32C-40AB-8D5A-50A981F7F80D}" dt="2024-05-19T17:59:24.522" v="1524" actId="164"/>
          <ac:picMkLst>
            <pc:docMk/>
            <pc:sldMk cId="379892347" sldId="269"/>
            <ac:picMk id="30" creationId="{1C4D45D1-0C83-912B-6E43-7F49E1BE173D}"/>
          </ac:picMkLst>
        </pc:picChg>
        <pc:picChg chg="add mod">
          <ac:chgData name="radek slavicek" userId="314f3cf784157f9e" providerId="LiveId" clId="{BB29A48B-E32C-40AB-8D5A-50A981F7F80D}" dt="2024-05-19T17:59:24.522" v="1524" actId="164"/>
          <ac:picMkLst>
            <pc:docMk/>
            <pc:sldMk cId="379892347" sldId="269"/>
            <ac:picMk id="31" creationId="{DA997EED-31C2-88CA-6D29-E4C53CA4F660}"/>
          </ac:picMkLst>
        </pc:picChg>
        <pc:picChg chg="add mod">
          <ac:chgData name="radek slavicek" userId="314f3cf784157f9e" providerId="LiveId" clId="{BB29A48B-E32C-40AB-8D5A-50A981F7F80D}" dt="2024-05-19T17:59:17.461" v="1522" actId="164"/>
          <ac:picMkLst>
            <pc:docMk/>
            <pc:sldMk cId="379892347" sldId="269"/>
            <ac:picMk id="40" creationId="{D41A514D-4DA8-7ED9-DE6B-8A435CEBDBF3}"/>
          </ac:picMkLst>
        </pc:picChg>
        <pc:picChg chg="add mod modCrop">
          <ac:chgData name="radek slavicek" userId="314f3cf784157f9e" providerId="LiveId" clId="{BB29A48B-E32C-40AB-8D5A-50A981F7F80D}" dt="2024-05-19T17:57:13.327" v="1506" actId="1076"/>
          <ac:picMkLst>
            <pc:docMk/>
            <pc:sldMk cId="379892347" sldId="269"/>
            <ac:picMk id="46" creationId="{D2EA9076-D662-B4C8-9BA1-3D87867D8878}"/>
          </ac:picMkLst>
        </pc:picChg>
        <pc:cxnChg chg="add mod ord">
          <ac:chgData name="radek slavicek" userId="314f3cf784157f9e" providerId="LiveId" clId="{BB29A48B-E32C-40AB-8D5A-50A981F7F80D}" dt="2024-05-19T17:53:16.385" v="1466" actId="1076"/>
          <ac:cxnSpMkLst>
            <pc:docMk/>
            <pc:sldMk cId="379892347" sldId="269"/>
            <ac:cxnSpMk id="3" creationId="{9CA6A199-10D6-39E1-21C5-F4DE8E9072B2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6" creationId="{5A829738-7A6B-1345-6E51-F9DF39A07BFC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11" creationId="{A181C601-938B-E045-53F6-80F0EA49E5D4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12" creationId="{CD1B4BFE-ED66-1089-79B4-2A2AAE76AB10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13" creationId="{DF296C3D-D2F9-718D-8A9B-ACEFF6FBC0CF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14" creationId="{8FDCBCE7-961F-6679-6D8E-C96895DD1363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15" creationId="{BB06C6AB-35C8-845A-884A-155171B50F57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16" creationId="{4C2C3F87-EB1B-0C27-1173-B37E25A57A47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17" creationId="{995BBE31-E40B-4872-74D6-4DA5304FEFD2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18" creationId="{FF6ED320-04D6-259D-EEF5-69DDED376B1D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19" creationId="{5F084ADE-3D7B-1A65-1140-75C68B2250E9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20" creationId="{5B81E4A9-94DD-4C55-EF3F-CEBC824D5D14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21" creationId="{28E37FD8-756C-D437-C99B-A0A51033612D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22" creationId="{5C45C54B-D204-F5F0-33BD-9DA9C930BBBF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23" creationId="{5D83749A-6D7F-672B-8E35-ED46EADAE92D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24" creationId="{3A732C4F-3AC9-D77F-8510-79657D110D8D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25" creationId="{1F92F865-369F-36DA-2444-3428ED492250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26" creationId="{6EFA692D-7AC5-1441-EE70-166432999E60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27" creationId="{C9B96445-614F-C5E6-1952-B031D5CB5B11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28" creationId="{323413CF-EC50-C9CC-BD81-34085DD32B84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32" creationId="{23EFE94B-0E0C-ADA7-7A0C-DC26C4CB7C6C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33" creationId="{5A89BC7E-9C5E-7700-B3D2-05AE6F9FA0EA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34" creationId="{72B97A9D-8E2F-67EF-DFB4-383AAAA25328}"/>
          </ac:cxnSpMkLst>
        </pc:cxnChg>
        <pc:cxnChg chg="add mod">
          <ac:chgData name="radek slavicek" userId="314f3cf784157f9e" providerId="LiveId" clId="{BB29A48B-E32C-40AB-8D5A-50A981F7F80D}" dt="2024-05-19T17:59:24.522" v="1524" actId="164"/>
          <ac:cxnSpMkLst>
            <pc:docMk/>
            <pc:sldMk cId="379892347" sldId="269"/>
            <ac:cxnSpMk id="35" creationId="{A3798845-7AC2-0377-C5AC-D62C412CAF93}"/>
          </ac:cxnSpMkLst>
        </pc:cxnChg>
        <pc:cxnChg chg="add mod">
          <ac:chgData name="radek slavicek" userId="314f3cf784157f9e" providerId="LiveId" clId="{BB29A48B-E32C-40AB-8D5A-50A981F7F80D}" dt="2024-05-19T17:59:17.461" v="1522" actId="164"/>
          <ac:cxnSpMkLst>
            <pc:docMk/>
            <pc:sldMk cId="379892347" sldId="269"/>
            <ac:cxnSpMk id="37" creationId="{ED255555-C877-51CF-CB14-2759A636046E}"/>
          </ac:cxnSpMkLst>
        </pc:cxnChg>
        <pc:cxnChg chg="add mod">
          <ac:chgData name="radek slavicek" userId="314f3cf784157f9e" providerId="LiveId" clId="{BB29A48B-E32C-40AB-8D5A-50A981F7F80D}" dt="2024-05-19T17:59:17.461" v="1522" actId="164"/>
          <ac:cxnSpMkLst>
            <pc:docMk/>
            <pc:sldMk cId="379892347" sldId="269"/>
            <ac:cxnSpMk id="38" creationId="{3621E4F6-8F8F-CDDA-FD84-C01BC6F77D21}"/>
          </ac:cxnSpMkLst>
        </pc:cxnChg>
        <pc:cxnChg chg="add mod">
          <ac:chgData name="radek slavicek" userId="314f3cf784157f9e" providerId="LiveId" clId="{BB29A48B-E32C-40AB-8D5A-50A981F7F80D}" dt="2024-05-19T17:59:17.461" v="1522" actId="164"/>
          <ac:cxnSpMkLst>
            <pc:docMk/>
            <pc:sldMk cId="379892347" sldId="269"/>
            <ac:cxnSpMk id="41" creationId="{DCDAE1E5-DC85-FDB7-FCE5-FEB34C79220A}"/>
          </ac:cxnSpMkLst>
        </pc:cxnChg>
        <pc:cxnChg chg="add mod">
          <ac:chgData name="radek slavicek" userId="314f3cf784157f9e" providerId="LiveId" clId="{BB29A48B-E32C-40AB-8D5A-50A981F7F80D}" dt="2024-05-19T17:59:17.461" v="1522" actId="164"/>
          <ac:cxnSpMkLst>
            <pc:docMk/>
            <pc:sldMk cId="379892347" sldId="269"/>
            <ac:cxnSpMk id="42" creationId="{8AC5D4BD-9980-1781-5F8C-3DB2658D1907}"/>
          </ac:cxnSpMkLst>
        </pc:cxnChg>
        <pc:cxnChg chg="add mod">
          <ac:chgData name="radek slavicek" userId="314f3cf784157f9e" providerId="LiveId" clId="{BB29A48B-E32C-40AB-8D5A-50A981F7F80D}" dt="2024-05-19T17:59:17.461" v="1522" actId="164"/>
          <ac:cxnSpMkLst>
            <pc:docMk/>
            <pc:sldMk cId="379892347" sldId="269"/>
            <ac:cxnSpMk id="43" creationId="{0D2AE771-F18A-C2A2-DE75-4A1D58CD219E}"/>
          </ac:cxnSpMkLst>
        </pc:cxnChg>
        <pc:cxnChg chg="add mod">
          <ac:chgData name="radek slavicek" userId="314f3cf784157f9e" providerId="LiveId" clId="{BB29A48B-E32C-40AB-8D5A-50A981F7F80D}" dt="2024-05-19T17:58:56.271" v="1518" actId="14100"/>
          <ac:cxnSpMkLst>
            <pc:docMk/>
            <pc:sldMk cId="379892347" sldId="269"/>
            <ac:cxnSpMk id="50" creationId="{018CFFA0-31F7-A000-DCA3-ACAC954A5448}"/>
          </ac:cxnSpMkLst>
        </pc:cxnChg>
      </pc:sldChg>
      <pc:sldChg chg="addSp delSp modSp add mod ord modTransition">
        <pc:chgData name="radek slavicek" userId="314f3cf784157f9e" providerId="LiveId" clId="{BB29A48B-E32C-40AB-8D5A-50A981F7F80D}" dt="2024-05-21T07:48:44.893" v="4607"/>
        <pc:sldMkLst>
          <pc:docMk/>
          <pc:sldMk cId="3713562710" sldId="270"/>
        </pc:sldMkLst>
        <pc:spChg chg="add mod">
          <ac:chgData name="radek slavicek" userId="314f3cf784157f9e" providerId="LiveId" clId="{BB29A48B-E32C-40AB-8D5A-50A981F7F80D}" dt="2024-05-19T18:01:24.418" v="1539" actId="20577"/>
          <ac:spMkLst>
            <pc:docMk/>
            <pc:sldMk cId="3713562710" sldId="270"/>
            <ac:spMk id="2" creationId="{9DD80B7D-216E-1BF5-2D23-1596C62CBDD0}"/>
          </ac:spMkLst>
        </pc:spChg>
        <pc:spChg chg="add mod">
          <ac:chgData name="radek slavicek" userId="314f3cf784157f9e" providerId="LiveId" clId="{BB29A48B-E32C-40AB-8D5A-50A981F7F80D}" dt="2024-05-20T18:47:06.964" v="3763" actId="114"/>
          <ac:spMkLst>
            <pc:docMk/>
            <pc:sldMk cId="3713562710" sldId="270"/>
            <ac:spMk id="4" creationId="{3F22B44A-97CE-69F5-185E-8B479E948873}"/>
          </ac:spMkLst>
        </pc:spChg>
        <pc:spChg chg="mod">
          <ac:chgData name="radek slavicek" userId="314f3cf784157f9e" providerId="LiveId" clId="{BB29A48B-E32C-40AB-8D5A-50A981F7F80D}" dt="2024-05-20T19:34:03.587" v="4512" actId="1076"/>
          <ac:spMkLst>
            <pc:docMk/>
            <pc:sldMk cId="3713562710" sldId="270"/>
            <ac:spMk id="5" creationId="{D80A9881-A7B7-71E3-383E-5D2656731CDE}"/>
          </ac:spMkLst>
        </pc:spChg>
        <pc:spChg chg="mod">
          <ac:chgData name="radek slavicek" userId="314f3cf784157f9e" providerId="LiveId" clId="{BB29A48B-E32C-40AB-8D5A-50A981F7F80D}" dt="2024-05-20T12:41:58.350" v="1787"/>
          <ac:spMkLst>
            <pc:docMk/>
            <pc:sldMk cId="3713562710" sldId="270"/>
            <ac:spMk id="8" creationId="{579AB5DB-83A5-AA1E-24C1-FF1D65253C9F}"/>
          </ac:spMkLst>
        </pc:spChg>
        <pc:spChg chg="add mod">
          <ac:chgData name="radek slavicek" userId="314f3cf784157f9e" providerId="LiveId" clId="{BB29A48B-E32C-40AB-8D5A-50A981F7F80D}" dt="2024-05-20T14:02:26.047" v="2005"/>
          <ac:spMkLst>
            <pc:docMk/>
            <pc:sldMk cId="3713562710" sldId="270"/>
            <ac:spMk id="13" creationId="{726D7401-287C-51AD-111E-4DFEF9AF4178}"/>
          </ac:spMkLst>
        </pc:spChg>
        <pc:spChg chg="add mod">
          <ac:chgData name="radek slavicek" userId="314f3cf784157f9e" providerId="LiveId" clId="{BB29A48B-E32C-40AB-8D5A-50A981F7F80D}" dt="2024-05-20T19:33:56.609" v="4508" actId="571"/>
          <ac:spMkLst>
            <pc:docMk/>
            <pc:sldMk cId="3713562710" sldId="270"/>
            <ac:spMk id="14" creationId="{0CDADF4E-312A-6F74-6BB8-7237770935CC}"/>
          </ac:spMkLst>
        </pc:spChg>
        <pc:spChg chg="mod">
          <ac:chgData name="radek slavicek" userId="314f3cf784157f9e" providerId="LiveId" clId="{BB29A48B-E32C-40AB-8D5A-50A981F7F80D}" dt="2024-05-21T07:48:44.893" v="4607"/>
          <ac:spMkLst>
            <pc:docMk/>
            <pc:sldMk cId="3713562710" sldId="270"/>
            <ac:spMk id="14" creationId="{6EED3451-3FD6-B3FA-C8A8-99DC9637CE9A}"/>
          </ac:spMkLst>
        </pc:spChg>
        <pc:spChg chg="del">
          <ac:chgData name="radek slavicek" userId="314f3cf784157f9e" providerId="LiveId" clId="{BB29A48B-E32C-40AB-8D5A-50A981F7F80D}" dt="2024-05-20T14:02:25.787" v="2004" actId="478"/>
          <ac:spMkLst>
            <pc:docMk/>
            <pc:sldMk cId="3713562710" sldId="270"/>
            <ac:spMk id="44" creationId="{B23C2E52-709E-8D47-56D3-75D596010871}"/>
          </ac:spMkLst>
        </pc:spChg>
        <pc:spChg chg="add mod">
          <ac:chgData name="radek slavicek" userId="314f3cf784157f9e" providerId="LiveId" clId="{BB29A48B-E32C-40AB-8D5A-50A981F7F80D}" dt="2024-05-19T18:03:47.159" v="1559" actId="164"/>
          <ac:spMkLst>
            <pc:docMk/>
            <pc:sldMk cId="3713562710" sldId="270"/>
            <ac:spMk id="47" creationId="{FBBFE7F1-F43E-5A04-2AEA-CFBE8845D8A0}"/>
          </ac:spMkLst>
        </pc:spChg>
        <pc:spChg chg="del">
          <ac:chgData name="radek slavicek" userId="314f3cf784157f9e" providerId="LiveId" clId="{BB29A48B-E32C-40AB-8D5A-50A981F7F80D}" dt="2024-05-20T12:41:57.940" v="1786" actId="478"/>
          <ac:spMkLst>
            <pc:docMk/>
            <pc:sldMk cId="3713562710" sldId="270"/>
            <ac:spMk id="48" creationId="{AC717D37-4AB3-12E7-4E9F-A31D8332A2CD}"/>
          </ac:spMkLst>
        </pc:spChg>
        <pc:spChg chg="add mod">
          <ac:chgData name="radek slavicek" userId="314f3cf784157f9e" providerId="LiveId" clId="{BB29A48B-E32C-40AB-8D5A-50A981F7F80D}" dt="2024-05-19T18:03:47.159" v="1559" actId="164"/>
          <ac:spMkLst>
            <pc:docMk/>
            <pc:sldMk cId="3713562710" sldId="270"/>
            <ac:spMk id="49" creationId="{CED2A61A-C476-6CEA-094E-B8C2FC2520D2}"/>
          </ac:spMkLst>
        </pc:spChg>
        <pc:spChg chg="add mod">
          <ac:chgData name="radek slavicek" userId="314f3cf784157f9e" providerId="LiveId" clId="{BB29A48B-E32C-40AB-8D5A-50A981F7F80D}" dt="2024-05-19T18:03:47.159" v="1559" actId="164"/>
          <ac:spMkLst>
            <pc:docMk/>
            <pc:sldMk cId="3713562710" sldId="270"/>
            <ac:spMk id="51" creationId="{0CEC1E9C-8451-5BCE-A1DC-DAF2E4ECD777}"/>
          </ac:spMkLst>
        </pc:spChg>
        <pc:spChg chg="add mod">
          <ac:chgData name="radek slavicek" userId="314f3cf784157f9e" providerId="LiveId" clId="{BB29A48B-E32C-40AB-8D5A-50A981F7F80D}" dt="2024-05-19T18:03:47.159" v="1559" actId="164"/>
          <ac:spMkLst>
            <pc:docMk/>
            <pc:sldMk cId="3713562710" sldId="270"/>
            <ac:spMk id="52" creationId="{6CF05039-40E8-AA7D-9B60-5FBF66AD5973}"/>
          </ac:spMkLst>
        </pc:spChg>
        <pc:spChg chg="add mod">
          <ac:chgData name="radek slavicek" userId="314f3cf784157f9e" providerId="LiveId" clId="{BB29A48B-E32C-40AB-8D5A-50A981F7F80D}" dt="2024-05-19T18:03:47.159" v="1559" actId="164"/>
          <ac:spMkLst>
            <pc:docMk/>
            <pc:sldMk cId="3713562710" sldId="270"/>
            <ac:spMk id="80" creationId="{51F2F8D4-09B0-C555-12D0-5905B8CB570C}"/>
          </ac:spMkLst>
        </pc:spChg>
        <pc:spChg chg="add mod">
          <ac:chgData name="radek slavicek" userId="314f3cf784157f9e" providerId="LiveId" clId="{BB29A48B-E32C-40AB-8D5A-50A981F7F80D}" dt="2024-05-19T18:06:00.867" v="1613" actId="1076"/>
          <ac:spMkLst>
            <pc:docMk/>
            <pc:sldMk cId="3713562710" sldId="270"/>
            <ac:spMk id="163" creationId="{705EE776-CDE2-7064-5CDA-31C75C63D190}"/>
          </ac:spMkLst>
        </pc:spChg>
        <pc:grpChg chg="add del mod">
          <ac:chgData name="radek slavicek" userId="314f3cf784157f9e" providerId="LiveId" clId="{BB29A48B-E32C-40AB-8D5A-50A981F7F80D}" dt="2024-05-21T07:48:43.630" v="4606" actId="478"/>
          <ac:grpSpMkLst>
            <pc:docMk/>
            <pc:sldMk cId="3713562710" sldId="270"/>
            <ac:grpSpMk id="6" creationId="{3125A182-1225-A968-CAA6-648702BA352E}"/>
          </ac:grpSpMkLst>
        </pc:grpChg>
        <pc:grpChg chg="add mod">
          <ac:chgData name="radek slavicek" userId="314f3cf784157f9e" providerId="LiveId" clId="{BB29A48B-E32C-40AB-8D5A-50A981F7F80D}" dt="2024-05-21T07:48:44.893" v="4607"/>
          <ac:grpSpMkLst>
            <pc:docMk/>
            <pc:sldMk cId="3713562710" sldId="270"/>
            <ac:grpSpMk id="9" creationId="{CC466081-0050-0AD5-C8D2-015E6989ABAC}"/>
          </ac:grpSpMkLst>
        </pc:grpChg>
        <pc:grpChg chg="mod">
          <ac:chgData name="radek slavicek" userId="314f3cf784157f9e" providerId="LiveId" clId="{BB29A48B-E32C-40AB-8D5A-50A981F7F80D}" dt="2024-05-19T18:00:10.847" v="1527" actId="1076"/>
          <ac:grpSpMkLst>
            <pc:docMk/>
            <pc:sldMk cId="3713562710" sldId="270"/>
            <ac:grpSpMk id="53" creationId="{1964DB95-C1C0-34AE-6E2A-7F9901AA1790}"/>
          </ac:grpSpMkLst>
        </pc:grpChg>
        <pc:grpChg chg="del">
          <ac:chgData name="radek slavicek" userId="314f3cf784157f9e" providerId="LiveId" clId="{BB29A48B-E32C-40AB-8D5A-50A981F7F80D}" dt="2024-05-19T18:03:03.978" v="1553" actId="478"/>
          <ac:grpSpMkLst>
            <pc:docMk/>
            <pc:sldMk cId="3713562710" sldId="270"/>
            <ac:grpSpMk id="54" creationId="{1D5D822A-595A-A625-66C0-D85430654A00}"/>
          </ac:grpSpMkLst>
        </pc:grpChg>
        <pc:grpChg chg="add mod">
          <ac:chgData name="radek slavicek" userId="314f3cf784157f9e" providerId="LiveId" clId="{BB29A48B-E32C-40AB-8D5A-50A981F7F80D}" dt="2024-05-19T18:12:38.170" v="1681" actId="1076"/>
          <ac:grpSpMkLst>
            <pc:docMk/>
            <pc:sldMk cId="3713562710" sldId="270"/>
            <ac:grpSpMk id="99" creationId="{71726C00-A1B8-176A-3522-ED677A6769A6}"/>
          </ac:grpSpMkLst>
        </pc:grpChg>
        <pc:grpChg chg="add mod">
          <ac:chgData name="radek slavicek" userId="314f3cf784157f9e" providerId="LiveId" clId="{BB29A48B-E32C-40AB-8D5A-50A981F7F80D}" dt="2024-05-19T18:05:40.936" v="1597" actId="1076"/>
          <ac:grpSpMkLst>
            <pc:docMk/>
            <pc:sldMk cId="3713562710" sldId="270"/>
            <ac:grpSpMk id="162" creationId="{24147063-1392-D7DD-7C92-111030010185}"/>
          </ac:grpSpMkLst>
        </pc:grpChg>
        <pc:picChg chg="mod">
          <ac:chgData name="radek slavicek" userId="314f3cf784157f9e" providerId="LiveId" clId="{BB29A48B-E32C-40AB-8D5A-50A981F7F80D}" dt="2024-05-20T12:41:58.350" v="1787"/>
          <ac:picMkLst>
            <pc:docMk/>
            <pc:sldMk cId="3713562710" sldId="270"/>
            <ac:picMk id="7" creationId="{F9427C0D-2B6A-1DFE-A590-96AF78CFDACE}"/>
          </ac:picMkLst>
        </pc:picChg>
        <pc:picChg chg="add mod">
          <ac:chgData name="radek slavicek" userId="314f3cf784157f9e" providerId="LiveId" clId="{BB29A48B-E32C-40AB-8D5A-50A981F7F80D}" dt="2024-05-20T13:25:28.706" v="1799" actId="1076"/>
          <ac:picMkLst>
            <pc:docMk/>
            <pc:sldMk cId="3713562710" sldId="270"/>
            <ac:picMk id="10" creationId="{E033AD8E-3D5D-A877-AE4B-FE32C4B6FC44}"/>
          </ac:picMkLst>
        </pc:picChg>
        <pc:picChg chg="mod">
          <ac:chgData name="radek slavicek" userId="314f3cf784157f9e" providerId="LiveId" clId="{BB29A48B-E32C-40AB-8D5A-50A981F7F80D}" dt="2024-05-21T07:48:44.893" v="4607"/>
          <ac:picMkLst>
            <pc:docMk/>
            <pc:sldMk cId="3713562710" sldId="270"/>
            <ac:picMk id="11" creationId="{6C469E62-BEC7-F468-3630-DDFDE8A40C22}"/>
          </ac:picMkLst>
        </pc:picChg>
        <pc:picChg chg="add mod">
          <ac:chgData name="radek slavicek" userId="314f3cf784157f9e" providerId="LiveId" clId="{BB29A48B-E32C-40AB-8D5A-50A981F7F80D}" dt="2024-05-20T13:25:43.827" v="1803" actId="1076"/>
          <ac:picMkLst>
            <pc:docMk/>
            <pc:sldMk cId="3713562710" sldId="270"/>
            <ac:picMk id="12" creationId="{4A02824B-5C9F-054B-48CC-BCEECFBA4F3E}"/>
          </ac:picMkLst>
        </pc:picChg>
        <pc:picChg chg="add del mod">
          <ac:chgData name="radek slavicek" userId="314f3cf784157f9e" providerId="LiveId" clId="{BB29A48B-E32C-40AB-8D5A-50A981F7F80D}" dt="2024-05-20T13:25:25.421" v="1798" actId="478"/>
          <ac:picMkLst>
            <pc:docMk/>
            <pc:sldMk cId="3713562710" sldId="270"/>
            <ac:picMk id="73" creationId="{59ADD0A3-E5B5-E2B5-5787-C70E44C12144}"/>
          </ac:picMkLst>
        </pc:picChg>
        <pc:picChg chg="add mod">
          <ac:chgData name="radek slavicek" userId="314f3cf784157f9e" providerId="LiveId" clId="{BB29A48B-E32C-40AB-8D5A-50A981F7F80D}" dt="2024-05-19T18:03:47.159" v="1559" actId="164"/>
          <ac:picMkLst>
            <pc:docMk/>
            <pc:sldMk cId="3713562710" sldId="270"/>
            <ac:picMk id="74" creationId="{BD9B22CF-31FF-3B37-676E-59D21437A4C7}"/>
          </ac:picMkLst>
        </pc:picChg>
        <pc:picChg chg="add del mod">
          <ac:chgData name="radek slavicek" userId="314f3cf784157f9e" providerId="LiveId" clId="{BB29A48B-E32C-40AB-8D5A-50A981F7F80D}" dt="2024-05-20T13:25:40.870" v="1802" actId="478"/>
          <ac:picMkLst>
            <pc:docMk/>
            <pc:sldMk cId="3713562710" sldId="270"/>
            <ac:picMk id="75" creationId="{D0D8C572-E5BC-9367-8BF1-DE38A15365CC}"/>
          </ac:picMkLst>
        </pc:picChg>
        <pc:cxnChg chg="mod">
          <ac:chgData name="radek slavicek" userId="314f3cf784157f9e" providerId="LiveId" clId="{BB29A48B-E32C-40AB-8D5A-50A981F7F80D}" dt="2024-05-19T18:03:03.978" v="1553" actId="478"/>
          <ac:cxnSpMkLst>
            <pc:docMk/>
            <pc:sldMk cId="3713562710" sldId="270"/>
            <ac:cxnSpMk id="13" creationId="{DF296C3D-D2F9-718D-8A9B-ACEFF6FBC0CF}"/>
          </ac:cxnSpMkLst>
        </pc:cxnChg>
        <pc:cxnChg chg="mod">
          <ac:chgData name="radek slavicek" userId="314f3cf784157f9e" providerId="LiveId" clId="{BB29A48B-E32C-40AB-8D5A-50A981F7F80D}" dt="2024-05-19T18:03:03.978" v="1553" actId="478"/>
          <ac:cxnSpMkLst>
            <pc:docMk/>
            <pc:sldMk cId="3713562710" sldId="270"/>
            <ac:cxnSpMk id="14" creationId="{8FDCBCE7-961F-6679-6D8E-C96895DD1363}"/>
          </ac:cxnSpMkLst>
        </pc:cxnChg>
        <pc:cxnChg chg="mod">
          <ac:chgData name="radek slavicek" userId="314f3cf784157f9e" providerId="LiveId" clId="{BB29A48B-E32C-40AB-8D5A-50A981F7F80D}" dt="2024-05-19T18:03:03.978" v="1553" actId="478"/>
          <ac:cxnSpMkLst>
            <pc:docMk/>
            <pc:sldMk cId="3713562710" sldId="270"/>
            <ac:cxnSpMk id="20" creationId="{5B81E4A9-94DD-4C55-EF3F-CEBC824D5D14}"/>
          </ac:cxnSpMkLst>
        </pc:cxnChg>
        <pc:cxnChg chg="add mod">
          <ac:chgData name="radek slavicek" userId="314f3cf784157f9e" providerId="LiveId" clId="{BB29A48B-E32C-40AB-8D5A-50A981F7F80D}" dt="2024-05-19T18:03:47.159" v="1559" actId="164"/>
          <ac:cxnSpMkLst>
            <pc:docMk/>
            <pc:sldMk cId="3713562710" sldId="270"/>
            <ac:cxnSpMk id="45" creationId="{D80622E1-01B6-C0D9-EF39-8A5A90B58A5C}"/>
          </ac:cxnSpMkLst>
        </pc:cxnChg>
        <pc:cxnChg chg="add mod">
          <ac:chgData name="radek slavicek" userId="314f3cf784157f9e" providerId="LiveId" clId="{BB29A48B-E32C-40AB-8D5A-50A981F7F80D}" dt="2024-05-19T18:03:47.159" v="1559" actId="164"/>
          <ac:cxnSpMkLst>
            <pc:docMk/>
            <pc:sldMk cId="3713562710" sldId="270"/>
            <ac:cxnSpMk id="55" creationId="{56AC5437-7B29-AD88-1730-31E9AE5A0CFD}"/>
          </ac:cxnSpMkLst>
        </pc:cxnChg>
        <pc:cxnChg chg="add mod">
          <ac:chgData name="radek slavicek" userId="314f3cf784157f9e" providerId="LiveId" clId="{BB29A48B-E32C-40AB-8D5A-50A981F7F80D}" dt="2024-05-19T18:03:47.159" v="1559" actId="164"/>
          <ac:cxnSpMkLst>
            <pc:docMk/>
            <pc:sldMk cId="3713562710" sldId="270"/>
            <ac:cxnSpMk id="56" creationId="{AA87AC35-DF74-B998-E7B0-6F634B922995}"/>
          </ac:cxnSpMkLst>
        </pc:cxnChg>
        <pc:cxnChg chg="add mod">
          <ac:chgData name="radek slavicek" userId="314f3cf784157f9e" providerId="LiveId" clId="{BB29A48B-E32C-40AB-8D5A-50A981F7F80D}" dt="2024-05-19T18:03:47.159" v="1559" actId="164"/>
          <ac:cxnSpMkLst>
            <pc:docMk/>
            <pc:sldMk cId="3713562710" sldId="270"/>
            <ac:cxnSpMk id="57" creationId="{7CEBF7FB-3468-5A0A-9D94-BC0D94285171}"/>
          </ac:cxnSpMkLst>
        </pc:cxnChg>
        <pc:cxnChg chg="add mod">
          <ac:chgData name="radek slavicek" userId="314f3cf784157f9e" providerId="LiveId" clId="{BB29A48B-E32C-40AB-8D5A-50A981F7F80D}" dt="2024-05-19T18:03:47.159" v="1559" actId="164"/>
          <ac:cxnSpMkLst>
            <pc:docMk/>
            <pc:sldMk cId="3713562710" sldId="270"/>
            <ac:cxnSpMk id="58" creationId="{4BB3900E-46A8-6FF8-7B1F-FF3AB5DF5242}"/>
          </ac:cxnSpMkLst>
        </pc:cxnChg>
        <pc:cxnChg chg="add mod">
          <ac:chgData name="radek slavicek" userId="314f3cf784157f9e" providerId="LiveId" clId="{BB29A48B-E32C-40AB-8D5A-50A981F7F80D}" dt="2024-05-19T18:11:56.195" v="1676" actId="14100"/>
          <ac:cxnSpMkLst>
            <pc:docMk/>
            <pc:sldMk cId="3713562710" sldId="270"/>
            <ac:cxnSpMk id="59" creationId="{137ED613-1FF7-EFC9-76B4-622BA5D2428F}"/>
          </ac:cxnSpMkLst>
        </pc:cxnChg>
        <pc:cxnChg chg="add mod">
          <ac:chgData name="radek slavicek" userId="314f3cf784157f9e" providerId="LiveId" clId="{BB29A48B-E32C-40AB-8D5A-50A981F7F80D}" dt="2024-05-19T18:04:20.370" v="1571" actId="14100"/>
          <ac:cxnSpMkLst>
            <pc:docMk/>
            <pc:sldMk cId="3713562710" sldId="270"/>
            <ac:cxnSpMk id="60" creationId="{CB3F02E5-7D3E-F678-0CE0-D490F73D9344}"/>
          </ac:cxnSpMkLst>
        </pc:cxnChg>
        <pc:cxnChg chg="add mod">
          <ac:chgData name="radek slavicek" userId="314f3cf784157f9e" providerId="LiveId" clId="{BB29A48B-E32C-40AB-8D5A-50A981F7F80D}" dt="2024-05-19T18:04:20.370" v="1571" actId="14100"/>
          <ac:cxnSpMkLst>
            <pc:docMk/>
            <pc:sldMk cId="3713562710" sldId="270"/>
            <ac:cxnSpMk id="61" creationId="{2B898FFF-BCB1-D7AE-85B7-4F0FD61D94B6}"/>
          </ac:cxnSpMkLst>
        </pc:cxnChg>
        <pc:cxnChg chg="add mod">
          <ac:chgData name="radek slavicek" userId="314f3cf784157f9e" providerId="LiveId" clId="{BB29A48B-E32C-40AB-8D5A-50A981F7F80D}" dt="2024-05-19T18:04:20.370" v="1571" actId="14100"/>
          <ac:cxnSpMkLst>
            <pc:docMk/>
            <pc:sldMk cId="3713562710" sldId="270"/>
            <ac:cxnSpMk id="62" creationId="{5A9E4EC8-00E6-1597-C713-903D22DC1664}"/>
          </ac:cxnSpMkLst>
        </pc:cxnChg>
        <pc:cxnChg chg="add mod">
          <ac:chgData name="radek slavicek" userId="314f3cf784157f9e" providerId="LiveId" clId="{BB29A48B-E32C-40AB-8D5A-50A981F7F80D}" dt="2024-05-19T18:04:48.507" v="1581" actId="14100"/>
          <ac:cxnSpMkLst>
            <pc:docMk/>
            <pc:sldMk cId="3713562710" sldId="270"/>
            <ac:cxnSpMk id="63" creationId="{C24EDF89-A352-9AE7-9DBA-90B4BC7BBF3C}"/>
          </ac:cxnSpMkLst>
        </pc:cxnChg>
        <pc:cxnChg chg="add mod">
          <ac:chgData name="radek slavicek" userId="314f3cf784157f9e" providerId="LiveId" clId="{BB29A48B-E32C-40AB-8D5A-50A981F7F80D}" dt="2024-05-20T13:25:25.421" v="1798" actId="478"/>
          <ac:cxnSpMkLst>
            <pc:docMk/>
            <pc:sldMk cId="3713562710" sldId="270"/>
            <ac:cxnSpMk id="64" creationId="{C1AB6BC3-D969-80D6-7555-641C2F527FE4}"/>
          </ac:cxnSpMkLst>
        </pc:cxnChg>
        <pc:cxnChg chg="add mod">
          <ac:chgData name="radek slavicek" userId="314f3cf784157f9e" providerId="LiveId" clId="{BB29A48B-E32C-40AB-8D5A-50A981F7F80D}" dt="2024-05-19T18:04:43.077" v="1579" actId="1076"/>
          <ac:cxnSpMkLst>
            <pc:docMk/>
            <pc:sldMk cId="3713562710" sldId="270"/>
            <ac:cxnSpMk id="65" creationId="{6B9844E0-BD59-0601-6E1B-470DF3F3B5E4}"/>
          </ac:cxnSpMkLst>
        </pc:cxnChg>
        <pc:cxnChg chg="add mod">
          <ac:chgData name="radek slavicek" userId="314f3cf784157f9e" providerId="LiveId" clId="{BB29A48B-E32C-40AB-8D5A-50A981F7F80D}" dt="2024-05-19T18:05:34.317" v="1594" actId="164"/>
          <ac:cxnSpMkLst>
            <pc:docMk/>
            <pc:sldMk cId="3713562710" sldId="270"/>
            <ac:cxnSpMk id="66" creationId="{E06F15E3-860D-1630-B5A0-150A0987C4CA}"/>
          </ac:cxnSpMkLst>
        </pc:cxnChg>
        <pc:cxnChg chg="add mod">
          <ac:chgData name="radek slavicek" userId="314f3cf784157f9e" providerId="LiveId" clId="{BB29A48B-E32C-40AB-8D5A-50A981F7F80D}" dt="2024-05-19T18:05:34.317" v="1594" actId="164"/>
          <ac:cxnSpMkLst>
            <pc:docMk/>
            <pc:sldMk cId="3713562710" sldId="270"/>
            <ac:cxnSpMk id="67" creationId="{BA6EFE8D-33FB-6A68-7E97-03C2295DF149}"/>
          </ac:cxnSpMkLst>
        </pc:cxnChg>
        <pc:cxnChg chg="add mod">
          <ac:chgData name="radek slavicek" userId="314f3cf784157f9e" providerId="LiveId" clId="{BB29A48B-E32C-40AB-8D5A-50A981F7F80D}" dt="2024-05-19T18:05:34.317" v="1594" actId="164"/>
          <ac:cxnSpMkLst>
            <pc:docMk/>
            <pc:sldMk cId="3713562710" sldId="270"/>
            <ac:cxnSpMk id="68" creationId="{398CAD57-08EA-FCCD-6076-CF91F5FA9F85}"/>
          </ac:cxnSpMkLst>
        </pc:cxnChg>
        <pc:cxnChg chg="add mod">
          <ac:chgData name="radek slavicek" userId="314f3cf784157f9e" providerId="LiveId" clId="{BB29A48B-E32C-40AB-8D5A-50A981F7F80D}" dt="2024-05-19T18:05:34.317" v="1594" actId="164"/>
          <ac:cxnSpMkLst>
            <pc:docMk/>
            <pc:sldMk cId="3713562710" sldId="270"/>
            <ac:cxnSpMk id="69" creationId="{53252BD0-3EAF-0681-DE79-4AAB49010D3A}"/>
          </ac:cxnSpMkLst>
        </pc:cxnChg>
        <pc:cxnChg chg="add mod">
          <ac:chgData name="radek slavicek" userId="314f3cf784157f9e" providerId="LiveId" clId="{BB29A48B-E32C-40AB-8D5A-50A981F7F80D}" dt="2024-05-19T18:05:34.317" v="1594" actId="164"/>
          <ac:cxnSpMkLst>
            <pc:docMk/>
            <pc:sldMk cId="3713562710" sldId="270"/>
            <ac:cxnSpMk id="70" creationId="{D750193E-4817-E410-C0B0-A6F108F1492D}"/>
          </ac:cxnSpMkLst>
        </pc:cxnChg>
        <pc:cxnChg chg="add mod">
          <ac:chgData name="radek slavicek" userId="314f3cf784157f9e" providerId="LiveId" clId="{BB29A48B-E32C-40AB-8D5A-50A981F7F80D}" dt="2024-05-19T18:05:34.317" v="1594" actId="164"/>
          <ac:cxnSpMkLst>
            <pc:docMk/>
            <pc:sldMk cId="3713562710" sldId="270"/>
            <ac:cxnSpMk id="71" creationId="{FA1A4EEE-F7C3-4374-9A21-136FF5DEDDF0}"/>
          </ac:cxnSpMkLst>
        </pc:cxnChg>
        <pc:cxnChg chg="add mod">
          <ac:chgData name="radek slavicek" userId="314f3cf784157f9e" providerId="LiveId" clId="{BB29A48B-E32C-40AB-8D5A-50A981F7F80D}" dt="2024-05-19T18:05:34.317" v="1594" actId="164"/>
          <ac:cxnSpMkLst>
            <pc:docMk/>
            <pc:sldMk cId="3713562710" sldId="270"/>
            <ac:cxnSpMk id="72" creationId="{EC0907C8-1D24-4752-3C7A-D8EF910706F3}"/>
          </ac:cxnSpMkLst>
        </pc:cxnChg>
        <pc:cxnChg chg="add mod">
          <ac:chgData name="radek slavicek" userId="314f3cf784157f9e" providerId="LiveId" clId="{BB29A48B-E32C-40AB-8D5A-50A981F7F80D}" dt="2024-05-19T18:03:47.159" v="1559" actId="164"/>
          <ac:cxnSpMkLst>
            <pc:docMk/>
            <pc:sldMk cId="3713562710" sldId="270"/>
            <ac:cxnSpMk id="76" creationId="{6D402715-CB3B-5962-0989-58E28C2F8FAF}"/>
          </ac:cxnSpMkLst>
        </pc:cxnChg>
        <pc:cxnChg chg="add mod">
          <ac:chgData name="radek slavicek" userId="314f3cf784157f9e" providerId="LiveId" clId="{BB29A48B-E32C-40AB-8D5A-50A981F7F80D}" dt="2024-05-19T18:03:56.178" v="1562" actId="14100"/>
          <ac:cxnSpMkLst>
            <pc:docMk/>
            <pc:sldMk cId="3713562710" sldId="270"/>
            <ac:cxnSpMk id="77" creationId="{7E9B916C-5C90-B7C7-6DBF-E761A94B7996}"/>
          </ac:cxnSpMkLst>
        </pc:cxnChg>
        <pc:cxnChg chg="add mod">
          <ac:chgData name="radek slavicek" userId="314f3cf784157f9e" providerId="LiveId" clId="{BB29A48B-E32C-40AB-8D5A-50A981F7F80D}" dt="2024-05-19T18:03:47.159" v="1559" actId="164"/>
          <ac:cxnSpMkLst>
            <pc:docMk/>
            <pc:sldMk cId="3713562710" sldId="270"/>
            <ac:cxnSpMk id="78" creationId="{70E26705-99C3-7619-C8D4-41673CCFEF39}"/>
          </ac:cxnSpMkLst>
        </pc:cxnChg>
        <pc:cxnChg chg="add mod">
          <ac:chgData name="radek slavicek" userId="314f3cf784157f9e" providerId="LiveId" clId="{BB29A48B-E32C-40AB-8D5A-50A981F7F80D}" dt="2024-05-19T18:03:58.410" v="1563" actId="14100"/>
          <ac:cxnSpMkLst>
            <pc:docMk/>
            <pc:sldMk cId="3713562710" sldId="270"/>
            <ac:cxnSpMk id="79" creationId="{6C7C66E3-B9C9-C0B2-5DF6-B1DEACE01F83}"/>
          </ac:cxnSpMkLst>
        </pc:cxnChg>
        <pc:cxnChg chg="add mod">
          <ac:chgData name="radek slavicek" userId="314f3cf784157f9e" providerId="LiveId" clId="{BB29A48B-E32C-40AB-8D5A-50A981F7F80D}" dt="2024-05-19T18:05:01.608" v="1584" actId="14100"/>
          <ac:cxnSpMkLst>
            <pc:docMk/>
            <pc:sldMk cId="3713562710" sldId="270"/>
            <ac:cxnSpMk id="123" creationId="{C4CF7C8F-2167-86B9-8CF8-8AA4418AC4B8}"/>
          </ac:cxnSpMkLst>
        </pc:cxnChg>
        <pc:cxnChg chg="add mod">
          <ac:chgData name="radek slavicek" userId="314f3cf784157f9e" providerId="LiveId" clId="{BB29A48B-E32C-40AB-8D5A-50A981F7F80D}" dt="2024-05-19T18:05:05.898" v="1586" actId="13822"/>
          <ac:cxnSpMkLst>
            <pc:docMk/>
            <pc:sldMk cId="3713562710" sldId="270"/>
            <ac:cxnSpMk id="126" creationId="{5480B8C8-2855-33B1-3559-E2F634090FDE}"/>
          </ac:cxnSpMkLst>
        </pc:cxnChg>
      </pc:sldChg>
      <pc:sldChg chg="addSp delSp modSp add mod ord modTransition">
        <pc:chgData name="radek slavicek" userId="314f3cf784157f9e" providerId="LiveId" clId="{BB29A48B-E32C-40AB-8D5A-50A981F7F80D}" dt="2024-05-20T19:14:23.304" v="4170" actId="170"/>
        <pc:sldMkLst>
          <pc:docMk/>
          <pc:sldMk cId="235466514" sldId="271"/>
        </pc:sldMkLst>
        <pc:spChg chg="del">
          <ac:chgData name="radek slavicek" userId="314f3cf784157f9e" providerId="LiveId" clId="{BB29A48B-E32C-40AB-8D5A-50A981F7F80D}" dt="2024-05-19T18:06:20.816" v="1615" actId="478"/>
          <ac:spMkLst>
            <pc:docMk/>
            <pc:sldMk cId="235466514" sldId="271"/>
            <ac:spMk id="2" creationId="{9DD80B7D-216E-1BF5-2D23-1596C62CBDD0}"/>
          </ac:spMkLst>
        </pc:spChg>
        <pc:spChg chg="del">
          <ac:chgData name="radek slavicek" userId="314f3cf784157f9e" providerId="LiveId" clId="{BB29A48B-E32C-40AB-8D5A-50A981F7F80D}" dt="2024-05-19T18:06:27.620" v="1616" actId="478"/>
          <ac:spMkLst>
            <pc:docMk/>
            <pc:sldMk cId="235466514" sldId="271"/>
            <ac:spMk id="4" creationId="{3F22B44A-97CE-69F5-185E-8B479E948873}"/>
          </ac:spMkLst>
        </pc:spChg>
        <pc:spChg chg="mod">
          <ac:chgData name="radek slavicek" userId="314f3cf784157f9e" providerId="LiveId" clId="{BB29A48B-E32C-40AB-8D5A-50A981F7F80D}" dt="2024-05-19T18:16:15.457" v="1708" actId="1076"/>
          <ac:spMkLst>
            <pc:docMk/>
            <pc:sldMk cId="235466514" sldId="271"/>
            <ac:spMk id="5" creationId="{D80A9881-A7B7-71E3-383E-5D2656731CDE}"/>
          </ac:spMkLst>
        </pc:spChg>
        <pc:spChg chg="add del mod topLvl">
          <ac:chgData name="radek slavicek" userId="314f3cf784157f9e" providerId="LiveId" clId="{BB29A48B-E32C-40AB-8D5A-50A981F7F80D}" dt="2024-05-19T18:10:49.639" v="1672" actId="207"/>
          <ac:spMkLst>
            <pc:docMk/>
            <pc:sldMk cId="235466514" sldId="271"/>
            <ac:spMk id="9" creationId="{09F7394D-48FD-D633-B056-DF37F16BFCA2}"/>
          </ac:spMkLst>
        </pc:spChg>
        <pc:spChg chg="add del mod topLvl">
          <ac:chgData name="radek slavicek" userId="314f3cf784157f9e" providerId="LiveId" clId="{BB29A48B-E32C-40AB-8D5A-50A981F7F80D}" dt="2024-05-19T18:08:47.864" v="1642" actId="478"/>
          <ac:spMkLst>
            <pc:docMk/>
            <pc:sldMk cId="235466514" sldId="271"/>
            <ac:spMk id="10" creationId="{98C06E5A-29A4-5D82-79A5-6C6048C08EF6}"/>
          </ac:spMkLst>
        </pc:spChg>
        <pc:spChg chg="mod">
          <ac:chgData name="radek slavicek" userId="314f3cf784157f9e" providerId="LiveId" clId="{BB29A48B-E32C-40AB-8D5A-50A981F7F80D}" dt="2024-05-20T12:41:51.416" v="1785"/>
          <ac:spMkLst>
            <pc:docMk/>
            <pc:sldMk cId="235466514" sldId="271"/>
            <ac:spMk id="10" creationId="{A8EDD8BB-DA50-CCB3-8182-447845C90EC2}"/>
          </ac:spMkLst>
        </pc:spChg>
        <pc:spChg chg="add del mod topLvl">
          <ac:chgData name="radek slavicek" userId="314f3cf784157f9e" providerId="LiveId" clId="{BB29A48B-E32C-40AB-8D5A-50A981F7F80D}" dt="2024-05-19T18:09:49.587" v="1654" actId="164"/>
          <ac:spMkLst>
            <pc:docMk/>
            <pc:sldMk cId="235466514" sldId="271"/>
            <ac:spMk id="11" creationId="{CE675673-43A1-53A1-85D5-807D5C3CCB27}"/>
          </ac:spMkLst>
        </pc:spChg>
        <pc:spChg chg="add mod">
          <ac:chgData name="radek slavicek" userId="314f3cf784157f9e" providerId="LiveId" clId="{BB29A48B-E32C-40AB-8D5A-50A981F7F80D}" dt="2024-05-20T14:02:19.738" v="2003"/>
          <ac:spMkLst>
            <pc:docMk/>
            <pc:sldMk cId="235466514" sldId="271"/>
            <ac:spMk id="14" creationId="{3B039B56-3F79-6EFF-FC4F-0C154509208D}"/>
          </ac:spMkLst>
        </pc:spChg>
        <pc:spChg chg="add mod">
          <ac:chgData name="radek slavicek" userId="314f3cf784157f9e" providerId="LiveId" clId="{BB29A48B-E32C-40AB-8D5A-50A981F7F80D}" dt="2024-05-19T18:09:49.587" v="1654" actId="164"/>
          <ac:spMkLst>
            <pc:docMk/>
            <pc:sldMk cId="235466514" sldId="271"/>
            <ac:spMk id="17" creationId="{7BA24635-4CA9-F480-5DB9-D91E542079DA}"/>
          </ac:spMkLst>
        </pc:spChg>
        <pc:spChg chg="mod">
          <ac:chgData name="radek slavicek" userId="314f3cf784157f9e" providerId="LiveId" clId="{BB29A48B-E32C-40AB-8D5A-50A981F7F80D}" dt="2024-05-19T18:10:55.254" v="1673" actId="207"/>
          <ac:spMkLst>
            <pc:docMk/>
            <pc:sldMk cId="235466514" sldId="271"/>
            <ac:spMk id="21" creationId="{E1F903CF-E71B-5F1A-8293-A587B944957B}"/>
          </ac:spMkLst>
        </pc:spChg>
        <pc:spChg chg="mod">
          <ac:chgData name="radek slavicek" userId="314f3cf784157f9e" providerId="LiveId" clId="{BB29A48B-E32C-40AB-8D5A-50A981F7F80D}" dt="2024-05-19T18:09:51.574" v="1655"/>
          <ac:spMkLst>
            <pc:docMk/>
            <pc:sldMk cId="235466514" sldId="271"/>
            <ac:spMk id="22" creationId="{8B36B22F-125B-DCF6-8F5D-595246955B87}"/>
          </ac:spMkLst>
        </pc:spChg>
        <pc:spChg chg="mod">
          <ac:chgData name="radek slavicek" userId="314f3cf784157f9e" providerId="LiveId" clId="{BB29A48B-E32C-40AB-8D5A-50A981F7F80D}" dt="2024-05-19T18:09:51.574" v="1655"/>
          <ac:spMkLst>
            <pc:docMk/>
            <pc:sldMk cId="235466514" sldId="271"/>
            <ac:spMk id="23" creationId="{0F5B076A-41FD-49C0-1071-3D089E5F666C}"/>
          </ac:spMkLst>
        </pc:spChg>
        <pc:spChg chg="add mod">
          <ac:chgData name="radek slavicek" userId="314f3cf784157f9e" providerId="LiveId" clId="{BB29A48B-E32C-40AB-8D5A-50A981F7F80D}" dt="2024-05-19T18:16:10.484" v="1706" actId="688"/>
          <ac:spMkLst>
            <pc:docMk/>
            <pc:sldMk cId="235466514" sldId="271"/>
            <ac:spMk id="26" creationId="{EADC57A4-38DB-FAF3-F2FB-A030B0119F39}"/>
          </ac:spMkLst>
        </pc:spChg>
        <pc:spChg chg="add mod ord">
          <ac:chgData name="radek slavicek" userId="314f3cf784157f9e" providerId="LiveId" clId="{BB29A48B-E32C-40AB-8D5A-50A981F7F80D}" dt="2024-05-20T19:14:23.304" v="4170" actId="170"/>
          <ac:spMkLst>
            <pc:docMk/>
            <pc:sldMk cId="235466514" sldId="271"/>
            <ac:spMk id="27" creationId="{27343D6A-0AFB-8712-E31A-C61A202CC4BF}"/>
          </ac:spMkLst>
        </pc:spChg>
        <pc:spChg chg="del">
          <ac:chgData name="radek slavicek" userId="314f3cf784157f9e" providerId="LiveId" clId="{BB29A48B-E32C-40AB-8D5A-50A981F7F80D}" dt="2024-05-20T14:02:19.440" v="2002" actId="478"/>
          <ac:spMkLst>
            <pc:docMk/>
            <pc:sldMk cId="235466514" sldId="271"/>
            <ac:spMk id="44" creationId="{B23C2E52-709E-8D47-56D3-75D596010871}"/>
          </ac:spMkLst>
        </pc:spChg>
        <pc:spChg chg="del mod">
          <ac:chgData name="radek slavicek" userId="314f3cf784157f9e" providerId="LiveId" clId="{BB29A48B-E32C-40AB-8D5A-50A981F7F80D}" dt="2024-05-20T12:41:51.056" v="1784" actId="478"/>
          <ac:spMkLst>
            <pc:docMk/>
            <pc:sldMk cId="235466514" sldId="271"/>
            <ac:spMk id="48" creationId="{AC717D37-4AB3-12E7-4E9F-A31D8332A2CD}"/>
          </ac:spMkLst>
        </pc:spChg>
        <pc:grpChg chg="add mod">
          <ac:chgData name="radek slavicek" userId="314f3cf784157f9e" providerId="LiveId" clId="{BB29A48B-E32C-40AB-8D5A-50A981F7F80D}" dt="2024-05-20T12:41:51.416" v="1785"/>
          <ac:grpSpMkLst>
            <pc:docMk/>
            <pc:sldMk cId="235466514" sldId="271"/>
            <ac:grpSpMk id="7" creationId="{E35D24E7-8879-0FE4-BF2F-E6B5698719D2}"/>
          </ac:grpSpMkLst>
        </pc:grpChg>
        <pc:grpChg chg="add del mod">
          <ac:chgData name="radek slavicek" userId="314f3cf784157f9e" providerId="LiveId" clId="{BB29A48B-E32C-40AB-8D5A-50A981F7F80D}" dt="2024-05-19T18:08:40.338" v="1638" actId="165"/>
          <ac:grpSpMkLst>
            <pc:docMk/>
            <pc:sldMk cId="235466514" sldId="271"/>
            <ac:grpSpMk id="12" creationId="{9C6FC433-AF98-8251-666A-038E0B461CA0}"/>
          </ac:grpSpMkLst>
        </pc:grpChg>
        <pc:grpChg chg="add mod ord">
          <ac:chgData name="radek slavicek" userId="314f3cf784157f9e" providerId="LiveId" clId="{BB29A48B-E32C-40AB-8D5A-50A981F7F80D}" dt="2024-05-20T13:25:59.297" v="1808" actId="166"/>
          <ac:grpSpMkLst>
            <pc:docMk/>
            <pc:sldMk cId="235466514" sldId="271"/>
            <ac:grpSpMk id="19" creationId="{BB02AB32-EEB3-6EF6-45E8-6928D8943DC7}"/>
          </ac:grpSpMkLst>
        </pc:grpChg>
        <pc:grpChg chg="add mod">
          <ac:chgData name="radek slavicek" userId="314f3cf784157f9e" providerId="LiveId" clId="{BB29A48B-E32C-40AB-8D5A-50A981F7F80D}" dt="2024-05-19T18:16:06.491" v="1704" actId="1076"/>
          <ac:grpSpMkLst>
            <pc:docMk/>
            <pc:sldMk cId="235466514" sldId="271"/>
            <ac:grpSpMk id="20" creationId="{B11C4C66-3760-9829-DEB6-0D4DAE256CBE}"/>
          </ac:grpSpMkLst>
        </pc:grpChg>
        <pc:grpChg chg="mod">
          <ac:chgData name="radek slavicek" userId="314f3cf784157f9e" providerId="LiveId" clId="{BB29A48B-E32C-40AB-8D5A-50A981F7F80D}" dt="2024-05-19T18:16:19.365" v="1709" actId="1076"/>
          <ac:grpSpMkLst>
            <pc:docMk/>
            <pc:sldMk cId="235466514" sldId="271"/>
            <ac:grpSpMk id="53" creationId="{1964DB95-C1C0-34AE-6E2A-7F9901AA1790}"/>
          </ac:grpSpMkLst>
        </pc:grpChg>
        <pc:grpChg chg="mod">
          <ac:chgData name="radek slavicek" userId="314f3cf784157f9e" providerId="LiveId" clId="{BB29A48B-E32C-40AB-8D5A-50A981F7F80D}" dt="2024-05-19T18:12:47.927" v="1683" actId="1076"/>
          <ac:grpSpMkLst>
            <pc:docMk/>
            <pc:sldMk cId="235466514" sldId="271"/>
            <ac:grpSpMk id="99" creationId="{71726C00-A1B8-176A-3522-ED677A6769A6}"/>
          </ac:grpSpMkLst>
        </pc:grpChg>
        <pc:picChg chg="mod">
          <ac:chgData name="radek slavicek" userId="314f3cf784157f9e" providerId="LiveId" clId="{BB29A48B-E32C-40AB-8D5A-50A981F7F80D}" dt="2024-05-20T12:41:51.416" v="1785"/>
          <ac:picMkLst>
            <pc:docMk/>
            <pc:sldMk cId="235466514" sldId="271"/>
            <ac:picMk id="8" creationId="{18B5CFA0-6962-D24B-1D6E-EAF8F185C507}"/>
          </ac:picMkLst>
        </pc:picChg>
        <pc:picChg chg="add mod">
          <ac:chgData name="radek slavicek" userId="314f3cf784157f9e" providerId="LiveId" clId="{BB29A48B-E32C-40AB-8D5A-50A981F7F80D}" dt="2024-05-20T13:25:49.655" v="1805"/>
          <ac:picMkLst>
            <pc:docMk/>
            <pc:sldMk cId="235466514" sldId="271"/>
            <ac:picMk id="12" creationId="{4C97EC50-0724-2284-4E9D-72CF117F6E25}"/>
          </ac:picMkLst>
        </pc:picChg>
        <pc:picChg chg="add mod">
          <ac:chgData name="radek slavicek" userId="314f3cf784157f9e" providerId="LiveId" clId="{BB29A48B-E32C-40AB-8D5A-50A981F7F80D}" dt="2024-05-20T13:25:55.689" v="1807"/>
          <ac:picMkLst>
            <pc:docMk/>
            <pc:sldMk cId="235466514" sldId="271"/>
            <ac:picMk id="13" creationId="{89BF758D-4DE0-14F2-E78D-D6D2C6E0B27E}"/>
          </ac:picMkLst>
        </pc:picChg>
        <pc:picChg chg="del">
          <ac:chgData name="radek slavicek" userId="314f3cf784157f9e" providerId="LiveId" clId="{BB29A48B-E32C-40AB-8D5A-50A981F7F80D}" dt="2024-05-20T13:25:55.426" v="1806" actId="478"/>
          <ac:picMkLst>
            <pc:docMk/>
            <pc:sldMk cId="235466514" sldId="271"/>
            <ac:picMk id="73" creationId="{59ADD0A3-E5B5-E2B5-5787-C70E44C12144}"/>
          </ac:picMkLst>
        </pc:picChg>
        <pc:picChg chg="del">
          <ac:chgData name="radek slavicek" userId="314f3cf784157f9e" providerId="LiveId" clId="{BB29A48B-E32C-40AB-8D5A-50A981F7F80D}" dt="2024-05-20T13:25:49.373" v="1804" actId="478"/>
          <ac:picMkLst>
            <pc:docMk/>
            <pc:sldMk cId="235466514" sldId="271"/>
            <ac:picMk id="75" creationId="{D0D8C572-E5BC-9367-8BF1-DE38A15365CC}"/>
          </ac:picMkLst>
        </pc:picChg>
        <pc:cxnChg chg="add mod">
          <ac:chgData name="radek slavicek" userId="314f3cf784157f9e" providerId="LiveId" clId="{BB29A48B-E32C-40AB-8D5A-50A981F7F80D}" dt="2024-05-19T18:15:47.921" v="1699" actId="693"/>
          <ac:cxnSpMkLst>
            <pc:docMk/>
            <pc:sldMk cId="235466514" sldId="271"/>
            <ac:cxnSpMk id="30" creationId="{07C53A02-D48A-7978-AFA9-15233DE20B5B}"/>
          </ac:cxnSpMkLst>
        </pc:cxnChg>
        <pc:cxnChg chg="add mod">
          <ac:chgData name="radek slavicek" userId="314f3cf784157f9e" providerId="LiveId" clId="{BB29A48B-E32C-40AB-8D5A-50A981F7F80D}" dt="2024-05-19T18:16:40.347" v="1713" actId="693"/>
          <ac:cxnSpMkLst>
            <pc:docMk/>
            <pc:sldMk cId="235466514" sldId="271"/>
            <ac:cxnSpMk id="34" creationId="{1345A0BB-E56F-6217-6FBD-E91DC2092E1D}"/>
          </ac:cxnSpMkLst>
        </pc:cxnChg>
        <pc:cxnChg chg="mod">
          <ac:chgData name="radek slavicek" userId="314f3cf784157f9e" providerId="LiveId" clId="{BB29A48B-E32C-40AB-8D5A-50A981F7F80D}" dt="2024-05-19T18:16:24.119" v="1711" actId="14100"/>
          <ac:cxnSpMkLst>
            <pc:docMk/>
            <pc:sldMk cId="235466514" sldId="271"/>
            <ac:cxnSpMk id="42" creationId="{8AC5D4BD-9980-1781-5F8C-3DB2658D1907}"/>
          </ac:cxnSpMkLst>
        </pc:cxnChg>
        <pc:cxnChg chg="mod">
          <ac:chgData name="radek slavicek" userId="314f3cf784157f9e" providerId="LiveId" clId="{BB29A48B-E32C-40AB-8D5A-50A981F7F80D}" dt="2024-05-19T18:16:22.349" v="1710" actId="14100"/>
          <ac:cxnSpMkLst>
            <pc:docMk/>
            <pc:sldMk cId="235466514" sldId="271"/>
            <ac:cxnSpMk id="43" creationId="{0D2AE771-F18A-C2A2-DE75-4A1D58CD219E}"/>
          </ac:cxnSpMkLst>
        </pc:cxnChg>
        <pc:cxnChg chg="mod">
          <ac:chgData name="radek slavicek" userId="314f3cf784157f9e" providerId="LiveId" clId="{BB29A48B-E32C-40AB-8D5A-50A981F7F80D}" dt="2024-05-20T12:38:41.031" v="1762" actId="14100"/>
          <ac:cxnSpMkLst>
            <pc:docMk/>
            <pc:sldMk cId="235466514" sldId="271"/>
            <ac:cxnSpMk id="59" creationId="{137ED613-1FF7-EFC9-76B4-622BA5D2428F}"/>
          </ac:cxnSpMkLst>
        </pc:cxnChg>
        <pc:cxnChg chg="mod">
          <ac:chgData name="radek slavicek" userId="314f3cf784157f9e" providerId="LiveId" clId="{BB29A48B-E32C-40AB-8D5A-50A981F7F80D}" dt="2024-05-20T12:38:53.389" v="1764" actId="14100"/>
          <ac:cxnSpMkLst>
            <pc:docMk/>
            <pc:sldMk cId="235466514" sldId="271"/>
            <ac:cxnSpMk id="61" creationId="{2B898FFF-BCB1-D7AE-85B7-4F0FD61D94B6}"/>
          </ac:cxnSpMkLst>
        </pc:cxnChg>
        <pc:cxnChg chg="mod">
          <ac:chgData name="radek slavicek" userId="314f3cf784157f9e" providerId="LiveId" clId="{BB29A48B-E32C-40AB-8D5A-50A981F7F80D}" dt="2024-05-19T18:07:32.066" v="1634" actId="14100"/>
          <ac:cxnSpMkLst>
            <pc:docMk/>
            <pc:sldMk cId="235466514" sldId="271"/>
            <ac:cxnSpMk id="63" creationId="{C24EDF89-A352-9AE7-9DBA-90B4BC7BBF3C}"/>
          </ac:cxnSpMkLst>
        </pc:cxnChg>
        <pc:cxnChg chg="mod">
          <ac:chgData name="radek slavicek" userId="314f3cf784157f9e" providerId="LiveId" clId="{BB29A48B-E32C-40AB-8D5A-50A981F7F80D}" dt="2024-05-20T13:25:55.426" v="1806" actId="478"/>
          <ac:cxnSpMkLst>
            <pc:docMk/>
            <pc:sldMk cId="235466514" sldId="271"/>
            <ac:cxnSpMk id="64" creationId="{C1AB6BC3-D969-80D6-7555-641C2F527FE4}"/>
          </ac:cxnSpMkLst>
        </pc:cxnChg>
        <pc:cxnChg chg="mod">
          <ac:chgData name="radek slavicek" userId="314f3cf784157f9e" providerId="LiveId" clId="{BB29A48B-E32C-40AB-8D5A-50A981F7F80D}" dt="2024-05-19T18:09:12.091" v="1650" actId="1076"/>
          <ac:cxnSpMkLst>
            <pc:docMk/>
            <pc:sldMk cId="235466514" sldId="271"/>
            <ac:cxnSpMk id="123" creationId="{C4CF7C8F-2167-86B9-8CF8-8AA4418AC4B8}"/>
          </ac:cxnSpMkLst>
        </pc:cxnChg>
        <pc:cxnChg chg="mod">
          <ac:chgData name="radek slavicek" userId="314f3cf784157f9e" providerId="LiveId" clId="{BB29A48B-E32C-40AB-8D5A-50A981F7F80D}" dt="2024-05-19T18:09:13.928" v="1651" actId="14100"/>
          <ac:cxnSpMkLst>
            <pc:docMk/>
            <pc:sldMk cId="235466514" sldId="271"/>
            <ac:cxnSpMk id="126" creationId="{5480B8C8-2855-33B1-3559-E2F634090FDE}"/>
          </ac:cxnSpMkLst>
        </pc:cxnChg>
      </pc:sldChg>
      <pc:sldChg chg="addSp modSp add mod ord modTransition">
        <pc:chgData name="radek slavicek" userId="314f3cf784157f9e" providerId="LiveId" clId="{BB29A48B-E32C-40AB-8D5A-50A981F7F80D}" dt="2024-05-20T14:34:44.671" v="2145" actId="1076"/>
        <pc:sldMkLst>
          <pc:docMk/>
          <pc:sldMk cId="1623671913" sldId="272"/>
        </pc:sldMkLst>
        <pc:spChg chg="mod">
          <ac:chgData name="radek slavicek" userId="314f3cf784157f9e" providerId="LiveId" clId="{BB29A48B-E32C-40AB-8D5A-50A981F7F80D}" dt="2024-05-20T12:41:29.273" v="1778" actId="1076"/>
          <ac:spMkLst>
            <pc:docMk/>
            <pc:sldMk cId="1623671913" sldId="272"/>
            <ac:spMk id="5" creationId="{D80A9881-A7B7-71E3-383E-5D2656731CDE}"/>
          </ac:spMkLst>
        </pc:spChg>
        <pc:spChg chg="mod">
          <ac:chgData name="radek slavicek" userId="314f3cf784157f9e" providerId="LiveId" clId="{BB29A48B-E32C-40AB-8D5A-50A981F7F80D}" dt="2024-05-20T14:02:10.064" v="2001" actId="1076"/>
          <ac:spMkLst>
            <pc:docMk/>
            <pc:sldMk cId="1623671913" sldId="272"/>
            <ac:spMk id="44" creationId="{B23C2E52-709E-8D47-56D3-75D596010871}"/>
          </ac:spMkLst>
        </pc:spChg>
        <pc:spChg chg="mod ord">
          <ac:chgData name="radek slavicek" userId="314f3cf784157f9e" providerId="LiveId" clId="{BB29A48B-E32C-40AB-8D5A-50A981F7F80D}" dt="2024-05-20T12:41:32.004" v="1779" actId="164"/>
          <ac:spMkLst>
            <pc:docMk/>
            <pc:sldMk cId="1623671913" sldId="272"/>
            <ac:spMk id="48" creationId="{AC717D37-4AB3-12E7-4E9F-A31D8332A2CD}"/>
          </ac:spMkLst>
        </pc:spChg>
        <pc:grpChg chg="add mod">
          <ac:chgData name="radek slavicek" userId="314f3cf784157f9e" providerId="LiveId" clId="{BB29A48B-E32C-40AB-8D5A-50A981F7F80D}" dt="2024-05-20T12:41:43.926" v="1782" actId="1076"/>
          <ac:grpSpMkLst>
            <pc:docMk/>
            <pc:sldMk cId="1623671913" sldId="272"/>
            <ac:grpSpMk id="45" creationId="{392725D1-4D3C-5023-833B-D0B737473348}"/>
          </ac:grpSpMkLst>
        </pc:grpChg>
        <pc:grpChg chg="mod">
          <ac:chgData name="radek slavicek" userId="314f3cf784157f9e" providerId="LiveId" clId="{BB29A48B-E32C-40AB-8D5A-50A981F7F80D}" dt="2024-05-19T18:15:17.253" v="1697" actId="1076"/>
          <ac:grpSpMkLst>
            <pc:docMk/>
            <pc:sldMk cId="1623671913" sldId="272"/>
            <ac:grpSpMk id="53" creationId="{1964DB95-C1C0-34AE-6E2A-7F9901AA1790}"/>
          </ac:grpSpMkLst>
        </pc:grpChg>
        <pc:grpChg chg="mod">
          <ac:chgData name="radek slavicek" userId="314f3cf784157f9e" providerId="LiveId" clId="{BB29A48B-E32C-40AB-8D5A-50A981F7F80D}" dt="2024-05-20T14:34:44.671" v="2145" actId="1076"/>
          <ac:grpSpMkLst>
            <pc:docMk/>
            <pc:sldMk cId="1623671913" sldId="272"/>
            <ac:grpSpMk id="54" creationId="{1D5D822A-595A-A625-66C0-D85430654A00}"/>
          </ac:grpSpMkLst>
        </pc:grpChg>
        <pc:picChg chg="add mod">
          <ac:chgData name="radek slavicek" userId="314f3cf784157f9e" providerId="LiveId" clId="{BB29A48B-E32C-40AB-8D5A-50A981F7F80D}" dt="2024-05-20T12:41:36.242" v="1781" actId="1076"/>
          <ac:picMkLst>
            <pc:docMk/>
            <pc:sldMk cId="1623671913" sldId="272"/>
            <ac:picMk id="4" creationId="{2B1F7F44-F3A7-3943-AAD2-E9433B993E81}"/>
          </ac:picMkLst>
        </pc:picChg>
      </pc:sldChg>
      <pc:sldChg chg="addSp delSp modSp new mod ord modTransition">
        <pc:chgData name="radek slavicek" userId="314f3cf784157f9e" providerId="LiveId" clId="{BB29A48B-E32C-40AB-8D5A-50A981F7F80D}" dt="2024-05-21T07:18:35.847" v="4600" actId="255"/>
        <pc:sldMkLst>
          <pc:docMk/>
          <pc:sldMk cId="4217541280" sldId="273"/>
        </pc:sldMkLst>
        <pc:spChg chg="add del mod">
          <ac:chgData name="radek slavicek" userId="314f3cf784157f9e" providerId="LiveId" clId="{BB29A48B-E32C-40AB-8D5A-50A981F7F80D}" dt="2024-05-19T18:18:20.213" v="1720" actId="478"/>
          <ac:spMkLst>
            <pc:docMk/>
            <pc:sldMk cId="4217541280" sldId="273"/>
            <ac:spMk id="3" creationId="{26522599-D45A-63E6-F35F-7B5338BFD816}"/>
          </ac:spMkLst>
        </pc:spChg>
        <pc:spChg chg="add del mod">
          <ac:chgData name="radek slavicek" userId="314f3cf784157f9e" providerId="LiveId" clId="{BB29A48B-E32C-40AB-8D5A-50A981F7F80D}" dt="2024-05-20T15:22:33.645" v="2525" actId="478"/>
          <ac:spMkLst>
            <pc:docMk/>
            <pc:sldMk cId="4217541280" sldId="273"/>
            <ac:spMk id="4" creationId="{F84F5AA2-8EA4-ACE0-EC73-48B833209AF3}"/>
          </ac:spMkLst>
        </pc:spChg>
        <pc:spChg chg="add del mod">
          <ac:chgData name="radek slavicek" userId="314f3cf784157f9e" providerId="LiveId" clId="{BB29A48B-E32C-40AB-8D5A-50A981F7F80D}" dt="2024-05-20T13:38:11.764" v="1810" actId="478"/>
          <ac:spMkLst>
            <pc:docMk/>
            <pc:sldMk cId="4217541280" sldId="273"/>
            <ac:spMk id="5" creationId="{3EC2F691-0A25-DD5B-DA10-6C1FAA193465}"/>
          </ac:spMkLst>
        </pc:spChg>
        <pc:spChg chg="add del mod">
          <ac:chgData name="radek slavicek" userId="314f3cf784157f9e" providerId="LiveId" clId="{BB29A48B-E32C-40AB-8D5A-50A981F7F80D}" dt="2024-05-20T13:54:13.170" v="1888"/>
          <ac:spMkLst>
            <pc:docMk/>
            <pc:sldMk cId="4217541280" sldId="273"/>
            <ac:spMk id="10" creationId="{6B323C00-1B2F-4506-F959-62CFFD0ECE02}"/>
          </ac:spMkLst>
        </pc:spChg>
        <pc:spChg chg="add mod">
          <ac:chgData name="radek slavicek" userId="314f3cf784157f9e" providerId="LiveId" clId="{BB29A48B-E32C-40AB-8D5A-50A981F7F80D}" dt="2024-05-21T07:18:31.739" v="4599" actId="1076"/>
          <ac:spMkLst>
            <pc:docMk/>
            <pc:sldMk cId="4217541280" sldId="273"/>
            <ac:spMk id="11" creationId="{154AC2DB-9E1E-03DB-3FA1-BC018EAF10B9}"/>
          </ac:spMkLst>
        </pc:spChg>
        <pc:spChg chg="add mod">
          <ac:chgData name="radek slavicek" userId="314f3cf784157f9e" providerId="LiveId" clId="{BB29A48B-E32C-40AB-8D5A-50A981F7F80D}" dt="2024-05-21T07:18:23.554" v="4596" actId="1076"/>
          <ac:spMkLst>
            <pc:docMk/>
            <pc:sldMk cId="4217541280" sldId="273"/>
            <ac:spMk id="12" creationId="{72F56508-9642-ABF4-D812-733CD81816F0}"/>
          </ac:spMkLst>
        </pc:spChg>
        <pc:spChg chg="add del">
          <ac:chgData name="radek slavicek" userId="314f3cf784157f9e" providerId="LiveId" clId="{BB29A48B-E32C-40AB-8D5A-50A981F7F80D}" dt="2024-05-20T13:55:05.133" v="1935" actId="11529"/>
          <ac:spMkLst>
            <pc:docMk/>
            <pc:sldMk cId="4217541280" sldId="273"/>
            <ac:spMk id="13" creationId="{C88A2335-456D-B2FF-3A5F-76D381D3906D}"/>
          </ac:spMkLst>
        </pc:spChg>
        <pc:spChg chg="add del mod">
          <ac:chgData name="radek slavicek" userId="314f3cf784157f9e" providerId="LiveId" clId="{BB29A48B-E32C-40AB-8D5A-50A981F7F80D}" dt="2024-05-20T13:56:33.952" v="1984" actId="478"/>
          <ac:spMkLst>
            <pc:docMk/>
            <pc:sldMk cId="4217541280" sldId="273"/>
            <ac:spMk id="14" creationId="{4D45069A-CC1E-C06D-47A6-58D83A5657E3}"/>
          </ac:spMkLst>
        </pc:spChg>
        <pc:spChg chg="add mod">
          <ac:chgData name="radek slavicek" userId="314f3cf784157f9e" providerId="LiveId" clId="{BB29A48B-E32C-40AB-8D5A-50A981F7F80D}" dt="2024-05-21T07:18:35.847" v="4600" actId="255"/>
          <ac:spMkLst>
            <pc:docMk/>
            <pc:sldMk cId="4217541280" sldId="273"/>
            <ac:spMk id="15" creationId="{17423D91-31A3-9144-8006-62BDEADEE841}"/>
          </ac:spMkLst>
        </pc:spChg>
        <pc:spChg chg="add del mod">
          <ac:chgData name="radek slavicek" userId="314f3cf784157f9e" providerId="LiveId" clId="{BB29A48B-E32C-40AB-8D5A-50A981F7F80D}" dt="2024-05-20T14:04:23.080" v="2017" actId="478"/>
          <ac:spMkLst>
            <pc:docMk/>
            <pc:sldMk cId="4217541280" sldId="273"/>
            <ac:spMk id="16" creationId="{0B5842F3-C1EA-A717-2EEE-8188263226A1}"/>
          </ac:spMkLst>
        </pc:spChg>
        <pc:spChg chg="add mod">
          <ac:chgData name="radek slavicek" userId="314f3cf784157f9e" providerId="LiveId" clId="{BB29A48B-E32C-40AB-8D5A-50A981F7F80D}" dt="2024-05-21T07:18:12.634" v="4592" actId="255"/>
          <ac:spMkLst>
            <pc:docMk/>
            <pc:sldMk cId="4217541280" sldId="273"/>
            <ac:spMk id="18" creationId="{E38D3892-6B57-7126-5DDC-ABDAF13E9544}"/>
          </ac:spMkLst>
        </pc:spChg>
        <pc:spChg chg="add mod">
          <ac:chgData name="radek slavicek" userId="314f3cf784157f9e" providerId="LiveId" clId="{BB29A48B-E32C-40AB-8D5A-50A981F7F80D}" dt="2024-05-20T15:22:39.135" v="2527" actId="1076"/>
          <ac:spMkLst>
            <pc:docMk/>
            <pc:sldMk cId="4217541280" sldId="273"/>
            <ac:spMk id="19" creationId="{E532838C-BFD4-47A4-2C34-FC073245DE8E}"/>
          </ac:spMkLst>
        </pc:spChg>
        <pc:picChg chg="add mod">
          <ac:chgData name="radek slavicek" userId="314f3cf784157f9e" providerId="LiveId" clId="{BB29A48B-E32C-40AB-8D5A-50A981F7F80D}" dt="2024-05-20T14:28:00.475" v="2113" actId="1076"/>
          <ac:picMkLst>
            <pc:docMk/>
            <pc:sldMk cId="4217541280" sldId="273"/>
            <ac:picMk id="3" creationId="{D4704647-7C71-93CA-B47A-3D9FDB31506C}"/>
          </ac:picMkLst>
        </pc:picChg>
        <pc:picChg chg="add mod">
          <ac:chgData name="radek slavicek" userId="314f3cf784157f9e" providerId="LiveId" clId="{BB29A48B-E32C-40AB-8D5A-50A981F7F80D}" dt="2024-05-20T14:27:56.658" v="2112" actId="1076"/>
          <ac:picMkLst>
            <pc:docMk/>
            <pc:sldMk cId="4217541280" sldId="273"/>
            <ac:picMk id="7" creationId="{A83AC9C3-D20A-58DE-3A5D-81B45E9FA754}"/>
          </ac:picMkLst>
        </pc:picChg>
        <pc:picChg chg="add mod">
          <ac:chgData name="radek slavicek" userId="314f3cf784157f9e" providerId="LiveId" clId="{BB29A48B-E32C-40AB-8D5A-50A981F7F80D}" dt="2024-05-20T14:23:34.809" v="2090" actId="1076"/>
          <ac:picMkLst>
            <pc:docMk/>
            <pc:sldMk cId="4217541280" sldId="273"/>
            <ac:picMk id="9" creationId="{3ADF9F41-1175-196C-9586-BB76F8C7D44D}"/>
          </ac:picMkLst>
        </pc:picChg>
        <pc:picChg chg="add mod ord">
          <ac:chgData name="radek slavicek" userId="314f3cf784157f9e" providerId="LiveId" clId="{BB29A48B-E32C-40AB-8D5A-50A981F7F80D}" dt="2024-05-20T14:27:52.272" v="2109" actId="1076"/>
          <ac:picMkLst>
            <pc:docMk/>
            <pc:sldMk cId="4217541280" sldId="273"/>
            <ac:picMk id="17" creationId="{0D14A39E-1921-28C7-956D-2BFD87F21C3B}"/>
          </ac:picMkLst>
        </pc:picChg>
      </pc:sldChg>
      <pc:sldChg chg="new del">
        <pc:chgData name="radek slavicek" userId="314f3cf784157f9e" providerId="LiveId" clId="{BB29A48B-E32C-40AB-8D5A-50A981F7F80D}" dt="2024-05-20T13:57:12.466" v="1988" actId="47"/>
        <pc:sldMkLst>
          <pc:docMk/>
          <pc:sldMk cId="3326488740" sldId="274"/>
        </pc:sldMkLst>
      </pc:sldChg>
      <pc:sldChg chg="addSp delSp modSp new mod modTransition">
        <pc:chgData name="radek slavicek" userId="314f3cf784157f9e" providerId="LiveId" clId="{BB29A48B-E32C-40AB-8D5A-50A981F7F80D}" dt="2024-05-20T19:12:22.949" v="4162"/>
        <pc:sldMkLst>
          <pc:docMk/>
          <pc:sldMk cId="2819783563" sldId="275"/>
        </pc:sldMkLst>
        <pc:spChg chg="add del mod">
          <ac:chgData name="radek slavicek" userId="314f3cf784157f9e" providerId="LiveId" clId="{BB29A48B-E32C-40AB-8D5A-50A981F7F80D}" dt="2024-05-20T14:19:17.765" v="2031" actId="478"/>
          <ac:spMkLst>
            <pc:docMk/>
            <pc:sldMk cId="2819783563" sldId="275"/>
            <ac:spMk id="2" creationId="{1C4A363F-5B39-63C2-0169-9B00495E336E}"/>
          </ac:spMkLst>
        </pc:spChg>
        <pc:spChg chg="add del">
          <ac:chgData name="radek slavicek" userId="314f3cf784157f9e" providerId="LiveId" clId="{BB29A48B-E32C-40AB-8D5A-50A981F7F80D}" dt="2024-05-20T14:19:19.381" v="2033" actId="22"/>
          <ac:spMkLst>
            <pc:docMk/>
            <pc:sldMk cId="2819783563" sldId="275"/>
            <ac:spMk id="8" creationId="{0219FCA3-641A-4263-F3E4-7E669CA49B4D}"/>
          </ac:spMkLst>
        </pc:spChg>
        <pc:spChg chg="add del mod">
          <ac:chgData name="radek slavicek" userId="314f3cf784157f9e" providerId="LiveId" clId="{BB29A48B-E32C-40AB-8D5A-50A981F7F80D}" dt="2024-05-20T15:22:44.022" v="2529" actId="478"/>
          <ac:spMkLst>
            <pc:docMk/>
            <pc:sldMk cId="2819783563" sldId="275"/>
            <ac:spMk id="9" creationId="{31C7DBEC-4EBD-035C-2A10-4DEA31123817}"/>
          </ac:spMkLst>
        </pc:spChg>
        <pc:spChg chg="add del mod">
          <ac:chgData name="radek slavicek" userId="314f3cf784157f9e" providerId="LiveId" clId="{BB29A48B-E32C-40AB-8D5A-50A981F7F80D}" dt="2024-05-20T14:35:34.760" v="2149" actId="478"/>
          <ac:spMkLst>
            <pc:docMk/>
            <pc:sldMk cId="2819783563" sldId="275"/>
            <ac:spMk id="10" creationId="{7406D4AC-591B-DD4F-CE5E-7E113B618701}"/>
          </ac:spMkLst>
        </pc:spChg>
        <pc:spChg chg="add mod">
          <ac:chgData name="radek slavicek" userId="314f3cf784157f9e" providerId="LiveId" clId="{BB29A48B-E32C-40AB-8D5A-50A981F7F80D}" dt="2024-05-20T14:35:50.058" v="2154" actId="1076"/>
          <ac:spMkLst>
            <pc:docMk/>
            <pc:sldMk cId="2819783563" sldId="275"/>
            <ac:spMk id="11" creationId="{6938E79F-1CCF-27C0-D735-554DAE14D5F6}"/>
          </ac:spMkLst>
        </pc:spChg>
        <pc:spChg chg="add mod">
          <ac:chgData name="radek slavicek" userId="314f3cf784157f9e" providerId="LiveId" clId="{BB29A48B-E32C-40AB-8D5A-50A981F7F80D}" dt="2024-05-20T15:22:48.706" v="2530"/>
          <ac:spMkLst>
            <pc:docMk/>
            <pc:sldMk cId="2819783563" sldId="275"/>
            <ac:spMk id="12" creationId="{D77F6806-CFDC-8084-0E0E-DC0BB611E8A6}"/>
          </ac:spMkLst>
        </pc:spChg>
        <pc:picChg chg="add del mod">
          <ac:chgData name="radek slavicek" userId="314f3cf784157f9e" providerId="LiveId" clId="{BB29A48B-E32C-40AB-8D5A-50A981F7F80D}" dt="2024-05-20T14:15:37.386" v="2018" actId="478"/>
          <ac:picMkLst>
            <pc:docMk/>
            <pc:sldMk cId="2819783563" sldId="275"/>
            <ac:picMk id="4" creationId="{5CCB22C0-0254-22CF-0202-5D22187EA982}"/>
          </ac:picMkLst>
        </pc:picChg>
        <pc:picChg chg="add mod">
          <ac:chgData name="radek slavicek" userId="314f3cf784157f9e" providerId="LiveId" clId="{BB29A48B-E32C-40AB-8D5A-50A981F7F80D}" dt="2024-05-20T16:45:42.665" v="2761" actId="1076"/>
          <ac:picMkLst>
            <pc:docMk/>
            <pc:sldMk cId="2819783563" sldId="275"/>
            <ac:picMk id="6" creationId="{8962855C-C20A-12E4-4701-EBC5DEEF230A}"/>
          </ac:picMkLst>
        </pc:picChg>
      </pc:sldChg>
      <pc:sldChg chg="addSp delSp modSp add mod modTransition">
        <pc:chgData name="radek slavicek" userId="314f3cf784157f9e" providerId="LiveId" clId="{BB29A48B-E32C-40AB-8D5A-50A981F7F80D}" dt="2024-05-20T14:33:04.971" v="2143" actId="255"/>
        <pc:sldMkLst>
          <pc:docMk/>
          <pc:sldMk cId="3738271423" sldId="276"/>
        </pc:sldMkLst>
        <pc:spChg chg="mod">
          <ac:chgData name="radek slavicek" userId="314f3cf784157f9e" providerId="LiveId" clId="{BB29A48B-E32C-40AB-8D5A-50A981F7F80D}" dt="2024-05-20T14:31:05.829" v="2129" actId="1076"/>
          <ac:spMkLst>
            <pc:docMk/>
            <pc:sldMk cId="3738271423" sldId="276"/>
            <ac:spMk id="5" creationId="{D80A9881-A7B7-71E3-383E-5D2656731CDE}"/>
          </ac:spMkLst>
        </pc:spChg>
        <pc:spChg chg="mod">
          <ac:chgData name="radek slavicek" userId="314f3cf784157f9e" providerId="LiveId" clId="{BB29A48B-E32C-40AB-8D5A-50A981F7F80D}" dt="2024-05-20T14:20:22.088" v="2043" actId="1076"/>
          <ac:spMkLst>
            <pc:docMk/>
            <pc:sldMk cId="3738271423" sldId="276"/>
            <ac:spMk id="39" creationId="{091B3555-8409-2DC3-CF78-2F9029D4E0AD}"/>
          </ac:spMkLst>
        </pc:spChg>
        <pc:spChg chg="add mod">
          <ac:chgData name="radek slavicek" userId="314f3cf784157f9e" providerId="LiveId" clId="{BB29A48B-E32C-40AB-8D5A-50A981F7F80D}" dt="2024-05-20T14:33:04.971" v="2143" actId="255"/>
          <ac:spMkLst>
            <pc:docMk/>
            <pc:sldMk cId="3738271423" sldId="276"/>
            <ac:spMk id="55" creationId="{C5B450F9-0603-39A2-E474-91A00091D770}"/>
          </ac:spMkLst>
        </pc:spChg>
        <pc:spChg chg="mod topLvl">
          <ac:chgData name="radek slavicek" userId="314f3cf784157f9e" providerId="LiveId" clId="{BB29A48B-E32C-40AB-8D5A-50A981F7F80D}" dt="2024-05-20T14:31:17.696" v="2132" actId="1076"/>
          <ac:spMkLst>
            <pc:docMk/>
            <pc:sldMk cId="3738271423" sldId="276"/>
            <ac:spMk id="59" creationId="{4EAD29A4-95E3-5324-DD73-7537C5ED4BFF}"/>
          </ac:spMkLst>
        </pc:spChg>
        <pc:grpChg chg="del mod">
          <ac:chgData name="radek slavicek" userId="314f3cf784157f9e" providerId="LiveId" clId="{BB29A48B-E32C-40AB-8D5A-50A981F7F80D}" dt="2024-05-20T14:30:34" v="2120" actId="478"/>
          <ac:grpSpMkLst>
            <pc:docMk/>
            <pc:sldMk cId="3738271423" sldId="276"/>
            <ac:grpSpMk id="53" creationId="{1964DB95-C1C0-34AE-6E2A-7F9901AA1790}"/>
          </ac:grpSpMkLst>
        </pc:grpChg>
        <pc:grpChg chg="mod">
          <ac:chgData name="radek slavicek" userId="314f3cf784157f9e" providerId="LiveId" clId="{BB29A48B-E32C-40AB-8D5A-50A981F7F80D}" dt="2024-05-20T14:19:48.942" v="2037" actId="1076"/>
          <ac:grpSpMkLst>
            <pc:docMk/>
            <pc:sldMk cId="3738271423" sldId="276"/>
            <ac:grpSpMk id="54" creationId="{1D5D822A-595A-A625-66C0-D85430654A00}"/>
          </ac:grpSpMkLst>
        </pc:grpChg>
        <pc:grpChg chg="add del mod">
          <ac:chgData name="radek slavicek" userId="314f3cf784157f9e" providerId="LiveId" clId="{BB29A48B-E32C-40AB-8D5A-50A981F7F80D}" dt="2024-05-20T14:30:31.796" v="2119" actId="165"/>
          <ac:grpSpMkLst>
            <pc:docMk/>
            <pc:sldMk cId="3738271423" sldId="276"/>
            <ac:grpSpMk id="56" creationId="{D390A91E-EF48-ED86-B92E-B6F0FC1A1137}"/>
          </ac:grpSpMkLst>
        </pc:grpChg>
        <pc:picChg chg="mod">
          <ac:chgData name="radek slavicek" userId="314f3cf784157f9e" providerId="LiveId" clId="{BB29A48B-E32C-40AB-8D5A-50A981F7F80D}" dt="2024-05-20T14:20:10.082" v="2039" actId="1076"/>
          <ac:picMkLst>
            <pc:docMk/>
            <pc:sldMk cId="3738271423" sldId="276"/>
            <ac:picMk id="40" creationId="{D41A514D-4DA8-7ED9-DE6B-8A435CEBDBF3}"/>
          </ac:picMkLst>
        </pc:picChg>
        <pc:picChg chg="mod topLvl">
          <ac:chgData name="radek slavicek" userId="314f3cf784157f9e" providerId="LiveId" clId="{BB29A48B-E32C-40AB-8D5A-50A981F7F80D}" dt="2024-05-20T14:31:23.640" v="2133" actId="1076"/>
          <ac:picMkLst>
            <pc:docMk/>
            <pc:sldMk cId="3738271423" sldId="276"/>
            <ac:picMk id="60" creationId="{331DB24E-FB0E-32D1-E105-BD6BBB1E15E3}"/>
          </ac:picMkLst>
        </pc:picChg>
        <pc:cxnChg chg="mod">
          <ac:chgData name="radek slavicek" userId="314f3cf784157f9e" providerId="LiveId" clId="{BB29A48B-E32C-40AB-8D5A-50A981F7F80D}" dt="2024-05-20T14:20:33.086" v="2047" actId="14100"/>
          <ac:cxnSpMkLst>
            <pc:docMk/>
            <pc:sldMk cId="3738271423" sldId="276"/>
            <ac:cxnSpMk id="37" creationId="{ED255555-C877-51CF-CB14-2759A636046E}"/>
          </ac:cxnSpMkLst>
        </pc:cxnChg>
        <pc:cxnChg chg="mod">
          <ac:chgData name="radek slavicek" userId="314f3cf784157f9e" providerId="LiveId" clId="{BB29A48B-E32C-40AB-8D5A-50A981F7F80D}" dt="2024-05-20T14:20:30.149" v="2046" actId="14100"/>
          <ac:cxnSpMkLst>
            <pc:docMk/>
            <pc:sldMk cId="3738271423" sldId="276"/>
            <ac:cxnSpMk id="38" creationId="{3621E4F6-8F8F-CDDA-FD84-C01BC6F77D21}"/>
          </ac:cxnSpMkLst>
        </pc:cxnChg>
        <pc:cxnChg chg="del mod">
          <ac:chgData name="radek slavicek" userId="314f3cf784157f9e" providerId="LiveId" clId="{BB29A48B-E32C-40AB-8D5A-50A981F7F80D}" dt="2024-05-20T14:20:12.220" v="2040" actId="478"/>
          <ac:cxnSpMkLst>
            <pc:docMk/>
            <pc:sldMk cId="3738271423" sldId="276"/>
            <ac:cxnSpMk id="41" creationId="{DCDAE1E5-DC85-FDB7-FCE5-FEB34C79220A}"/>
          </ac:cxnSpMkLst>
        </pc:cxnChg>
        <pc:cxnChg chg="mod">
          <ac:chgData name="radek slavicek" userId="314f3cf784157f9e" providerId="LiveId" clId="{BB29A48B-E32C-40AB-8D5A-50A981F7F80D}" dt="2024-05-20T14:20:25.375" v="2045" actId="14100"/>
          <ac:cxnSpMkLst>
            <pc:docMk/>
            <pc:sldMk cId="3738271423" sldId="276"/>
            <ac:cxnSpMk id="42" creationId="{8AC5D4BD-9980-1781-5F8C-3DB2658D1907}"/>
          </ac:cxnSpMkLst>
        </pc:cxnChg>
        <pc:cxnChg chg="mod">
          <ac:chgData name="radek slavicek" userId="314f3cf784157f9e" providerId="LiveId" clId="{BB29A48B-E32C-40AB-8D5A-50A981F7F80D}" dt="2024-05-20T14:20:37.911" v="2049" actId="14100"/>
          <ac:cxnSpMkLst>
            <pc:docMk/>
            <pc:sldMk cId="3738271423" sldId="276"/>
            <ac:cxnSpMk id="43" creationId="{0D2AE771-F18A-C2A2-DE75-4A1D58CD219E}"/>
          </ac:cxnSpMkLst>
        </pc:cxnChg>
        <pc:cxnChg chg="mod topLvl">
          <ac:chgData name="radek slavicek" userId="314f3cf784157f9e" providerId="LiveId" clId="{BB29A48B-E32C-40AB-8D5A-50A981F7F80D}" dt="2024-05-20T14:30:43.371" v="2122" actId="14100"/>
          <ac:cxnSpMkLst>
            <pc:docMk/>
            <pc:sldMk cId="3738271423" sldId="276"/>
            <ac:cxnSpMk id="57" creationId="{78253AF2-67F2-8BC0-B510-0EF7FA844F97}"/>
          </ac:cxnSpMkLst>
        </pc:cxnChg>
        <pc:cxnChg chg="mod topLvl">
          <ac:chgData name="radek slavicek" userId="314f3cf784157f9e" providerId="LiveId" clId="{BB29A48B-E32C-40AB-8D5A-50A981F7F80D}" dt="2024-05-20T14:30:46.069" v="2123" actId="14100"/>
          <ac:cxnSpMkLst>
            <pc:docMk/>
            <pc:sldMk cId="3738271423" sldId="276"/>
            <ac:cxnSpMk id="58" creationId="{A18F4F25-0EF8-152E-0ADC-A17D4010D64C}"/>
          </ac:cxnSpMkLst>
        </pc:cxnChg>
        <pc:cxnChg chg="del mod topLvl">
          <ac:chgData name="radek slavicek" userId="314f3cf784157f9e" providerId="LiveId" clId="{BB29A48B-E32C-40AB-8D5A-50A981F7F80D}" dt="2024-05-20T14:30:56.396" v="2125" actId="478"/>
          <ac:cxnSpMkLst>
            <pc:docMk/>
            <pc:sldMk cId="3738271423" sldId="276"/>
            <ac:cxnSpMk id="61" creationId="{8F8CFD87-2503-24CE-00DF-2FB12D633192}"/>
          </ac:cxnSpMkLst>
        </pc:cxnChg>
        <pc:cxnChg chg="mod topLvl">
          <ac:chgData name="radek slavicek" userId="314f3cf784157f9e" providerId="LiveId" clId="{BB29A48B-E32C-40AB-8D5A-50A981F7F80D}" dt="2024-05-20T14:31:39.998" v="2138" actId="14100"/>
          <ac:cxnSpMkLst>
            <pc:docMk/>
            <pc:sldMk cId="3738271423" sldId="276"/>
            <ac:cxnSpMk id="62" creationId="{631974C1-9138-4469-E97C-36B44003C7E2}"/>
          </ac:cxnSpMkLst>
        </pc:cxnChg>
        <pc:cxnChg chg="mod topLvl">
          <ac:chgData name="radek slavicek" userId="314f3cf784157f9e" providerId="LiveId" clId="{BB29A48B-E32C-40AB-8D5A-50A981F7F80D}" dt="2024-05-20T14:31:37.245" v="2137" actId="14100"/>
          <ac:cxnSpMkLst>
            <pc:docMk/>
            <pc:sldMk cId="3738271423" sldId="276"/>
            <ac:cxnSpMk id="63" creationId="{0053D969-EF7A-004F-880F-A44115487AA1}"/>
          </ac:cxnSpMkLst>
        </pc:cxnChg>
      </pc:sldChg>
      <pc:sldChg chg="addSp delSp modSp add mod modTransition">
        <pc:chgData name="radek slavicek" userId="314f3cf784157f9e" providerId="LiveId" clId="{BB29A48B-E32C-40AB-8D5A-50A981F7F80D}" dt="2024-05-20T15:12:44.914" v="2485"/>
        <pc:sldMkLst>
          <pc:docMk/>
          <pc:sldMk cId="122991161" sldId="277"/>
        </pc:sldMkLst>
        <pc:spChg chg="mod">
          <ac:chgData name="radek slavicek" userId="314f3cf784157f9e" providerId="LiveId" clId="{BB29A48B-E32C-40AB-8D5A-50A981F7F80D}" dt="2024-05-20T14:37:49.399" v="2156" actId="20577"/>
          <ac:spMkLst>
            <pc:docMk/>
            <pc:sldMk cId="122991161" sldId="277"/>
            <ac:spMk id="44" creationId="{B23C2E52-709E-8D47-56D3-75D596010871}"/>
          </ac:spMkLst>
        </pc:spChg>
        <pc:spChg chg="del">
          <ac:chgData name="radek slavicek" userId="314f3cf784157f9e" providerId="LiveId" clId="{BB29A48B-E32C-40AB-8D5A-50A981F7F80D}" dt="2024-05-20T14:37:55.264" v="2157" actId="478"/>
          <ac:spMkLst>
            <pc:docMk/>
            <pc:sldMk cId="122991161" sldId="277"/>
            <ac:spMk id="55" creationId="{C5B450F9-0603-39A2-E474-91A00091D770}"/>
          </ac:spMkLst>
        </pc:spChg>
        <pc:grpChg chg="mod ord">
          <ac:chgData name="radek slavicek" userId="314f3cf784157f9e" providerId="LiveId" clId="{BB29A48B-E32C-40AB-8D5A-50A981F7F80D}" dt="2024-05-20T14:38:09.998" v="2160" actId="1076"/>
          <ac:grpSpMkLst>
            <pc:docMk/>
            <pc:sldMk cId="122991161" sldId="277"/>
            <ac:grpSpMk id="54" creationId="{1D5D822A-595A-A625-66C0-D85430654A00}"/>
          </ac:grpSpMkLst>
        </pc:grpChg>
        <pc:picChg chg="del">
          <ac:chgData name="radek slavicek" userId="314f3cf784157f9e" providerId="LiveId" clId="{BB29A48B-E32C-40AB-8D5A-50A981F7F80D}" dt="2024-05-20T14:39:36.255" v="2174" actId="478"/>
          <ac:picMkLst>
            <pc:docMk/>
            <pc:sldMk cId="122991161" sldId="277"/>
            <ac:picMk id="29" creationId="{A6BA4FF8-0D11-716D-59A8-68AF783B7FF5}"/>
          </ac:picMkLst>
        </pc:picChg>
        <pc:picChg chg="del">
          <ac:chgData name="radek slavicek" userId="314f3cf784157f9e" providerId="LiveId" clId="{BB29A48B-E32C-40AB-8D5A-50A981F7F80D}" dt="2024-05-20T14:39:54.916" v="2178" actId="478"/>
          <ac:picMkLst>
            <pc:docMk/>
            <pc:sldMk cId="122991161" sldId="277"/>
            <ac:picMk id="31" creationId="{DA997EED-31C2-88CA-6D29-E4C53CA4F660}"/>
          </ac:picMkLst>
        </pc:picChg>
        <pc:picChg chg="add mod">
          <ac:chgData name="radek slavicek" userId="314f3cf784157f9e" providerId="LiveId" clId="{BB29A48B-E32C-40AB-8D5A-50A981F7F80D}" dt="2024-05-20T14:39:40.909" v="2176" actId="1076"/>
          <ac:picMkLst>
            <pc:docMk/>
            <pc:sldMk cId="122991161" sldId="277"/>
            <ac:picMk id="53" creationId="{4657723C-0A3F-5D70-0495-598D999DF7C7}"/>
          </ac:picMkLst>
        </pc:picChg>
        <pc:picChg chg="add mod">
          <ac:chgData name="radek slavicek" userId="314f3cf784157f9e" providerId="LiveId" clId="{BB29A48B-E32C-40AB-8D5A-50A981F7F80D}" dt="2024-05-20T14:40:01.022" v="2180" actId="1076"/>
          <ac:picMkLst>
            <pc:docMk/>
            <pc:sldMk cId="122991161" sldId="277"/>
            <ac:picMk id="56" creationId="{6199BA44-FD4E-E612-0B82-BD3121844291}"/>
          </ac:picMkLst>
        </pc:picChg>
        <pc:picChg chg="add mod">
          <ac:chgData name="radek slavicek" userId="314f3cf784157f9e" providerId="LiveId" clId="{BB29A48B-E32C-40AB-8D5A-50A981F7F80D}" dt="2024-05-20T14:56:17.286" v="2372" actId="1076"/>
          <ac:picMkLst>
            <pc:docMk/>
            <pc:sldMk cId="122991161" sldId="277"/>
            <ac:picMk id="64" creationId="{9606C3BB-9809-AB9F-601F-F4C68F6CE737}"/>
          </ac:picMkLst>
        </pc:picChg>
        <pc:picChg chg="add del mod">
          <ac:chgData name="radek slavicek" userId="314f3cf784157f9e" providerId="LiveId" clId="{BB29A48B-E32C-40AB-8D5A-50A981F7F80D}" dt="2024-05-20T14:56:35.362" v="2378" actId="478"/>
          <ac:picMkLst>
            <pc:docMk/>
            <pc:sldMk cId="122991161" sldId="277"/>
            <ac:picMk id="65" creationId="{A4DCFDF0-DCE2-5E4B-F3D7-D725FAA61AF4}"/>
          </ac:picMkLst>
        </pc:picChg>
        <pc:picChg chg="add mod">
          <ac:chgData name="radek slavicek" userId="314f3cf784157f9e" providerId="LiveId" clId="{BB29A48B-E32C-40AB-8D5A-50A981F7F80D}" dt="2024-05-20T14:56:42.218" v="2381" actId="1076"/>
          <ac:picMkLst>
            <pc:docMk/>
            <pc:sldMk cId="122991161" sldId="277"/>
            <ac:picMk id="66" creationId="{AA7E2A63-712C-DC96-E4B4-B5750E682AFC}"/>
          </ac:picMkLst>
        </pc:picChg>
        <pc:cxnChg chg="mod">
          <ac:chgData name="radek slavicek" userId="314f3cf784157f9e" providerId="LiveId" clId="{BB29A48B-E32C-40AB-8D5A-50A981F7F80D}" dt="2024-05-20T14:39:36.255" v="2174" actId="478"/>
          <ac:cxnSpMkLst>
            <pc:docMk/>
            <pc:sldMk cId="122991161" sldId="277"/>
            <ac:cxnSpMk id="20" creationId="{5B81E4A9-94DD-4C55-EF3F-CEBC824D5D14}"/>
          </ac:cxnSpMkLst>
        </pc:cxnChg>
        <pc:cxnChg chg="mod">
          <ac:chgData name="radek slavicek" userId="314f3cf784157f9e" providerId="LiveId" clId="{BB29A48B-E32C-40AB-8D5A-50A981F7F80D}" dt="2024-05-20T14:39:15.343" v="2171" actId="14100"/>
          <ac:cxnSpMkLst>
            <pc:docMk/>
            <pc:sldMk cId="122991161" sldId="277"/>
            <ac:cxnSpMk id="32" creationId="{23EFE94B-0E0C-ADA7-7A0C-DC26C4CB7C6C}"/>
          </ac:cxnSpMkLst>
        </pc:cxnChg>
        <pc:cxnChg chg="mod">
          <ac:chgData name="radek slavicek" userId="314f3cf784157f9e" providerId="LiveId" clId="{BB29A48B-E32C-40AB-8D5A-50A981F7F80D}" dt="2024-05-20T14:39:19.536" v="2173" actId="14100"/>
          <ac:cxnSpMkLst>
            <pc:docMk/>
            <pc:sldMk cId="122991161" sldId="277"/>
            <ac:cxnSpMk id="33" creationId="{5A89BC7E-9C5E-7700-B3D2-05AE6F9FA0EA}"/>
          </ac:cxnSpMkLst>
        </pc:cxnChg>
        <pc:cxnChg chg="mod">
          <ac:chgData name="radek slavicek" userId="314f3cf784157f9e" providerId="LiveId" clId="{BB29A48B-E32C-40AB-8D5A-50A981F7F80D}" dt="2024-05-20T14:38:53.454" v="2167" actId="14100"/>
          <ac:cxnSpMkLst>
            <pc:docMk/>
            <pc:sldMk cId="122991161" sldId="277"/>
            <ac:cxnSpMk id="34" creationId="{72B97A9D-8E2F-67EF-DFB4-383AAAA25328}"/>
          </ac:cxnSpMkLst>
        </pc:cxnChg>
        <pc:cxnChg chg="mod">
          <ac:chgData name="radek slavicek" userId="314f3cf784157f9e" providerId="LiveId" clId="{BB29A48B-E32C-40AB-8D5A-50A981F7F80D}" dt="2024-05-20T14:38:40.110" v="2162" actId="14100"/>
          <ac:cxnSpMkLst>
            <pc:docMk/>
            <pc:sldMk cId="122991161" sldId="277"/>
            <ac:cxnSpMk id="35" creationId="{A3798845-7AC2-0377-C5AC-D62C412CAF93}"/>
          </ac:cxnSpMkLst>
        </pc:cxnChg>
      </pc:sldChg>
      <pc:sldChg chg="addSp delSp modSp add mod">
        <pc:chgData name="radek slavicek" userId="314f3cf784157f9e" providerId="LiveId" clId="{BB29A48B-E32C-40AB-8D5A-50A981F7F80D}" dt="2024-05-20T15:09:31.662" v="2423" actId="164"/>
        <pc:sldMkLst>
          <pc:docMk/>
          <pc:sldMk cId="4026818487" sldId="278"/>
        </pc:sldMkLst>
        <pc:spChg chg="mod">
          <ac:chgData name="radek slavicek" userId="314f3cf784157f9e" providerId="LiveId" clId="{BB29A48B-E32C-40AB-8D5A-50A981F7F80D}" dt="2024-05-20T14:41:35.920" v="2202" actId="1076"/>
          <ac:spMkLst>
            <pc:docMk/>
            <pc:sldMk cId="4026818487" sldId="278"/>
            <ac:spMk id="5" creationId="{D80A9881-A7B7-71E3-383E-5D2656731CDE}"/>
          </ac:spMkLst>
        </pc:spChg>
        <pc:spChg chg="mod">
          <ac:chgData name="radek slavicek" userId="314f3cf784157f9e" providerId="LiveId" clId="{BB29A48B-E32C-40AB-8D5A-50A981F7F80D}" dt="2024-05-20T14:50:58.122" v="2336" actId="20577"/>
          <ac:spMkLst>
            <pc:docMk/>
            <pc:sldMk cId="4026818487" sldId="278"/>
            <ac:spMk id="47" creationId="{2ECE77B0-623B-4829-6228-FAC2BC806FE9}"/>
          </ac:spMkLst>
        </pc:spChg>
        <pc:spChg chg="add mod">
          <ac:chgData name="radek slavicek" userId="314f3cf784157f9e" providerId="LiveId" clId="{BB29A48B-E32C-40AB-8D5A-50A981F7F80D}" dt="2024-05-20T14:51:33.948" v="2343" actId="164"/>
          <ac:spMkLst>
            <pc:docMk/>
            <pc:sldMk cId="4026818487" sldId="278"/>
            <ac:spMk id="51" creationId="{BE732528-07F6-DD96-B36E-1374F1CCD33E}"/>
          </ac:spMkLst>
        </pc:spChg>
        <pc:spChg chg="add mod">
          <ac:chgData name="radek slavicek" userId="314f3cf784157f9e" providerId="LiveId" clId="{BB29A48B-E32C-40AB-8D5A-50A981F7F80D}" dt="2024-05-20T14:51:33.948" v="2343" actId="164"/>
          <ac:spMkLst>
            <pc:docMk/>
            <pc:sldMk cId="4026818487" sldId="278"/>
            <ac:spMk id="52" creationId="{933429E2-2BBB-2E79-F83E-292BF18E5487}"/>
          </ac:spMkLst>
        </pc:spChg>
        <pc:spChg chg="add mod">
          <ac:chgData name="radek slavicek" userId="314f3cf784157f9e" providerId="LiveId" clId="{BB29A48B-E32C-40AB-8D5A-50A981F7F80D}" dt="2024-05-20T14:51:33.948" v="2343" actId="164"/>
          <ac:spMkLst>
            <pc:docMk/>
            <pc:sldMk cId="4026818487" sldId="278"/>
            <ac:spMk id="55" creationId="{8EC9E4F0-0CA7-487B-5281-D23C8B1CFAAC}"/>
          </ac:spMkLst>
        </pc:spChg>
        <pc:spChg chg="add mod">
          <ac:chgData name="radek slavicek" userId="314f3cf784157f9e" providerId="LiveId" clId="{BB29A48B-E32C-40AB-8D5A-50A981F7F80D}" dt="2024-05-20T14:51:33.948" v="2343" actId="164"/>
          <ac:spMkLst>
            <pc:docMk/>
            <pc:sldMk cId="4026818487" sldId="278"/>
            <ac:spMk id="56" creationId="{A280FCC2-4211-EAC4-8277-83D6000EA7BE}"/>
          </ac:spMkLst>
        </pc:spChg>
        <pc:spChg chg="add del">
          <ac:chgData name="radek slavicek" userId="314f3cf784157f9e" providerId="LiveId" clId="{BB29A48B-E32C-40AB-8D5A-50A981F7F80D}" dt="2024-05-20T14:44:42.283" v="2229" actId="11529"/>
          <ac:spMkLst>
            <pc:docMk/>
            <pc:sldMk cId="4026818487" sldId="278"/>
            <ac:spMk id="78" creationId="{024493A2-5632-8F7E-3357-32B887A817A7}"/>
          </ac:spMkLst>
        </pc:spChg>
        <pc:spChg chg="add mod ord">
          <ac:chgData name="radek slavicek" userId="314f3cf784157f9e" providerId="LiveId" clId="{BB29A48B-E32C-40AB-8D5A-50A981F7F80D}" dt="2024-05-20T14:51:33.948" v="2343" actId="164"/>
          <ac:spMkLst>
            <pc:docMk/>
            <pc:sldMk cId="4026818487" sldId="278"/>
            <ac:spMk id="79" creationId="{05A83B39-A6BC-DB2C-621B-03EEA1C6B8A8}"/>
          </ac:spMkLst>
        </pc:spChg>
        <pc:spChg chg="add del mod">
          <ac:chgData name="radek slavicek" userId="314f3cf784157f9e" providerId="LiveId" clId="{BB29A48B-E32C-40AB-8D5A-50A981F7F80D}" dt="2024-05-20T14:47:51.042" v="2289" actId="478"/>
          <ac:spMkLst>
            <pc:docMk/>
            <pc:sldMk cId="4026818487" sldId="278"/>
            <ac:spMk id="80" creationId="{39DED8C2-A78C-1163-E4AA-BF11591ED3E9}"/>
          </ac:spMkLst>
        </pc:spChg>
        <pc:spChg chg="add mod ord">
          <ac:chgData name="radek slavicek" userId="314f3cf784157f9e" providerId="LiveId" clId="{BB29A48B-E32C-40AB-8D5A-50A981F7F80D}" dt="2024-05-20T14:51:33.948" v="2343" actId="164"/>
          <ac:spMkLst>
            <pc:docMk/>
            <pc:sldMk cId="4026818487" sldId="278"/>
            <ac:spMk id="104" creationId="{695F4CB2-A516-31A5-D9FF-5445B6B7AF15}"/>
          </ac:spMkLst>
        </pc:spChg>
        <pc:spChg chg="add mod">
          <ac:chgData name="radek slavicek" userId="314f3cf784157f9e" providerId="LiveId" clId="{BB29A48B-E32C-40AB-8D5A-50A981F7F80D}" dt="2024-05-20T14:51:33.948" v="2343" actId="164"/>
          <ac:spMkLst>
            <pc:docMk/>
            <pc:sldMk cId="4026818487" sldId="278"/>
            <ac:spMk id="105" creationId="{0999BF24-B521-B8E0-2C8B-ECDB8F6BA666}"/>
          </ac:spMkLst>
        </pc:spChg>
        <pc:spChg chg="add mod">
          <ac:chgData name="radek slavicek" userId="314f3cf784157f9e" providerId="LiveId" clId="{BB29A48B-E32C-40AB-8D5A-50A981F7F80D}" dt="2024-05-20T14:51:33.948" v="2343" actId="164"/>
          <ac:spMkLst>
            <pc:docMk/>
            <pc:sldMk cId="4026818487" sldId="278"/>
            <ac:spMk id="116" creationId="{DAC75368-393A-85D9-A258-D4B044681AEE}"/>
          </ac:spMkLst>
        </pc:spChg>
        <pc:spChg chg="add mod">
          <ac:chgData name="radek slavicek" userId="314f3cf784157f9e" providerId="LiveId" clId="{BB29A48B-E32C-40AB-8D5A-50A981F7F80D}" dt="2024-05-20T14:59:39.638" v="2385" actId="1076"/>
          <ac:spMkLst>
            <pc:docMk/>
            <pc:sldMk cId="4026818487" sldId="278"/>
            <ac:spMk id="142" creationId="{F809E2AD-8112-57B2-9EA1-AEA181542C58}"/>
          </ac:spMkLst>
        </pc:spChg>
        <pc:spChg chg="add mod">
          <ac:chgData name="radek slavicek" userId="314f3cf784157f9e" providerId="LiveId" clId="{BB29A48B-E32C-40AB-8D5A-50A981F7F80D}" dt="2024-05-20T14:51:33.948" v="2343" actId="164"/>
          <ac:spMkLst>
            <pc:docMk/>
            <pc:sldMk cId="4026818487" sldId="278"/>
            <ac:spMk id="143" creationId="{9B75605A-7455-F17F-1AD6-31D6D4396E33}"/>
          </ac:spMkLst>
        </pc:spChg>
        <pc:spChg chg="mod">
          <ac:chgData name="radek slavicek" userId="314f3cf784157f9e" providerId="LiveId" clId="{BB29A48B-E32C-40AB-8D5A-50A981F7F80D}" dt="2024-05-20T14:53:39.959" v="2358"/>
          <ac:spMkLst>
            <pc:docMk/>
            <pc:sldMk cId="4026818487" sldId="278"/>
            <ac:spMk id="170" creationId="{C23092FB-E53E-9BA1-E51E-8886ADFEC8CD}"/>
          </ac:spMkLst>
        </pc:spChg>
        <pc:spChg chg="mod">
          <ac:chgData name="radek slavicek" userId="314f3cf784157f9e" providerId="LiveId" clId="{BB29A48B-E32C-40AB-8D5A-50A981F7F80D}" dt="2024-05-20T14:53:39.959" v="2358"/>
          <ac:spMkLst>
            <pc:docMk/>
            <pc:sldMk cId="4026818487" sldId="278"/>
            <ac:spMk id="171" creationId="{074643BF-DE8D-9842-AAEB-4199BF69D201}"/>
          </ac:spMkLst>
        </pc:spChg>
        <pc:spChg chg="mod">
          <ac:chgData name="radek slavicek" userId="314f3cf784157f9e" providerId="LiveId" clId="{BB29A48B-E32C-40AB-8D5A-50A981F7F80D}" dt="2024-05-20T14:53:39.959" v="2358"/>
          <ac:spMkLst>
            <pc:docMk/>
            <pc:sldMk cId="4026818487" sldId="278"/>
            <ac:spMk id="172" creationId="{EE045A1B-6430-284E-EB7F-5EFAF9E95981}"/>
          </ac:spMkLst>
        </pc:spChg>
        <pc:spChg chg="mod">
          <ac:chgData name="radek slavicek" userId="314f3cf784157f9e" providerId="LiveId" clId="{BB29A48B-E32C-40AB-8D5A-50A981F7F80D}" dt="2024-05-20T14:53:39.959" v="2358"/>
          <ac:spMkLst>
            <pc:docMk/>
            <pc:sldMk cId="4026818487" sldId="278"/>
            <ac:spMk id="173" creationId="{E4ABA68F-C7AA-8F78-BF26-E29DE134BDEE}"/>
          </ac:spMkLst>
        </pc:spChg>
        <pc:spChg chg="mod">
          <ac:chgData name="radek slavicek" userId="314f3cf784157f9e" providerId="LiveId" clId="{BB29A48B-E32C-40AB-8D5A-50A981F7F80D}" dt="2024-05-20T14:53:39.959" v="2358"/>
          <ac:spMkLst>
            <pc:docMk/>
            <pc:sldMk cId="4026818487" sldId="278"/>
            <ac:spMk id="197" creationId="{8BFE4024-F652-AE35-60FA-8086F3421D98}"/>
          </ac:spMkLst>
        </pc:spChg>
        <pc:grpChg chg="add mod">
          <ac:chgData name="radek slavicek" userId="314f3cf784157f9e" providerId="LiveId" clId="{BB29A48B-E32C-40AB-8D5A-50A981F7F80D}" dt="2024-05-20T15:09:31.662" v="2423" actId="164"/>
          <ac:grpSpMkLst>
            <pc:docMk/>
            <pc:sldMk cId="4026818487" sldId="278"/>
            <ac:grpSpMk id="49" creationId="{014208FF-ED9F-033D-3EC2-CB157C9C4A21}"/>
          </ac:grpSpMkLst>
        </pc:grpChg>
        <pc:grpChg chg="del">
          <ac:chgData name="radek slavicek" userId="314f3cf784157f9e" providerId="LiveId" clId="{BB29A48B-E32C-40AB-8D5A-50A981F7F80D}" dt="2024-05-20T14:40:51.147" v="2189" actId="478"/>
          <ac:grpSpMkLst>
            <pc:docMk/>
            <pc:sldMk cId="4026818487" sldId="278"/>
            <ac:grpSpMk id="53" creationId="{1964DB95-C1C0-34AE-6E2A-7F9901AA1790}"/>
          </ac:grpSpMkLst>
        </pc:grpChg>
        <pc:grpChg chg="mod">
          <ac:chgData name="radek slavicek" userId="314f3cf784157f9e" providerId="LiveId" clId="{BB29A48B-E32C-40AB-8D5A-50A981F7F80D}" dt="2024-05-20T14:40:47.408" v="2188" actId="164"/>
          <ac:grpSpMkLst>
            <pc:docMk/>
            <pc:sldMk cId="4026818487" sldId="278"/>
            <ac:grpSpMk id="54" creationId="{1D5D822A-595A-A625-66C0-D85430654A00}"/>
          </ac:grpSpMkLst>
        </pc:grpChg>
        <pc:grpChg chg="add mod">
          <ac:chgData name="radek slavicek" userId="314f3cf784157f9e" providerId="LiveId" clId="{BB29A48B-E32C-40AB-8D5A-50A981F7F80D}" dt="2024-05-20T14:53:25.487" v="2355" actId="164"/>
          <ac:grpSpMkLst>
            <pc:docMk/>
            <pc:sldMk cId="4026818487" sldId="278"/>
            <ac:grpSpMk id="161" creationId="{FA98141D-2C51-7942-C852-111103F6AB45}"/>
          </ac:grpSpMkLst>
        </pc:grpChg>
        <pc:grpChg chg="add mod">
          <ac:chgData name="radek slavicek" userId="314f3cf784157f9e" providerId="LiveId" clId="{BB29A48B-E32C-40AB-8D5A-50A981F7F80D}" dt="2024-05-20T14:53:25.487" v="2355" actId="164"/>
          <ac:grpSpMkLst>
            <pc:docMk/>
            <pc:sldMk cId="4026818487" sldId="278"/>
            <ac:grpSpMk id="164" creationId="{5E5BC4FC-0FDC-0CC2-243D-9565717ADF69}"/>
          </ac:grpSpMkLst>
        </pc:grpChg>
        <pc:grpChg chg="add mod">
          <ac:chgData name="radek slavicek" userId="314f3cf784157f9e" providerId="LiveId" clId="{BB29A48B-E32C-40AB-8D5A-50A981F7F80D}" dt="2024-05-20T14:53:39.959" v="2358"/>
          <ac:grpSpMkLst>
            <pc:docMk/>
            <pc:sldMk cId="4026818487" sldId="278"/>
            <ac:grpSpMk id="165" creationId="{21936BDE-5381-5AC7-D3BF-D82E71C462AA}"/>
          </ac:grpSpMkLst>
        </pc:grpChg>
        <pc:grpChg chg="mod">
          <ac:chgData name="radek slavicek" userId="314f3cf784157f9e" providerId="LiveId" clId="{BB29A48B-E32C-40AB-8D5A-50A981F7F80D}" dt="2024-05-20T14:53:39.959" v="2358"/>
          <ac:grpSpMkLst>
            <pc:docMk/>
            <pc:sldMk cId="4026818487" sldId="278"/>
            <ac:grpSpMk id="166" creationId="{C650D04B-A660-ACBD-5CB6-EFD49239A610}"/>
          </ac:grpSpMkLst>
        </pc:grpChg>
        <pc:grpChg chg="add mod">
          <ac:chgData name="radek slavicek" userId="314f3cf784157f9e" providerId="LiveId" clId="{BB29A48B-E32C-40AB-8D5A-50A981F7F80D}" dt="2024-05-20T15:09:31.662" v="2423" actId="164"/>
          <ac:grpSpMkLst>
            <pc:docMk/>
            <pc:sldMk cId="4026818487" sldId="278"/>
            <ac:grpSpMk id="204" creationId="{29F1D687-1BDE-2902-2960-53D9FEBA18D8}"/>
          </ac:grpSpMkLst>
        </pc:grpChg>
        <pc:picChg chg="del">
          <ac:chgData name="radek slavicek" userId="314f3cf784157f9e" providerId="LiveId" clId="{BB29A48B-E32C-40AB-8D5A-50A981F7F80D}" dt="2024-05-20T14:40:36.516" v="2185" actId="478"/>
          <ac:picMkLst>
            <pc:docMk/>
            <pc:sldMk cId="4026818487" sldId="278"/>
            <ac:picMk id="29" creationId="{A6BA4FF8-0D11-716D-59A8-68AF783B7FF5}"/>
          </ac:picMkLst>
        </pc:picChg>
        <pc:picChg chg="del">
          <ac:chgData name="radek slavicek" userId="314f3cf784157f9e" providerId="LiveId" clId="{BB29A48B-E32C-40AB-8D5A-50A981F7F80D}" dt="2024-05-20T14:40:29.810" v="2183" actId="478"/>
          <ac:picMkLst>
            <pc:docMk/>
            <pc:sldMk cId="4026818487" sldId="278"/>
            <ac:picMk id="31" creationId="{DA997EED-31C2-88CA-6D29-E4C53CA4F660}"/>
          </ac:picMkLst>
        </pc:picChg>
        <pc:picChg chg="add mod">
          <ac:chgData name="radek slavicek" userId="314f3cf784157f9e" providerId="LiveId" clId="{BB29A48B-E32C-40AB-8D5A-50A981F7F80D}" dt="2024-05-20T14:40:47.408" v="2188" actId="164"/>
          <ac:picMkLst>
            <pc:docMk/>
            <pc:sldMk cId="4026818487" sldId="278"/>
            <ac:picMk id="44" creationId="{68BFFAE0-3CCA-5D62-0003-F6A8E8116CD6}"/>
          </ac:picMkLst>
        </pc:picChg>
        <pc:picChg chg="add mod">
          <ac:chgData name="radek slavicek" userId="314f3cf784157f9e" providerId="LiveId" clId="{BB29A48B-E32C-40AB-8D5A-50A981F7F80D}" dt="2024-05-20T14:40:47.408" v="2188" actId="164"/>
          <ac:picMkLst>
            <pc:docMk/>
            <pc:sldMk cId="4026818487" sldId="278"/>
            <ac:picMk id="48" creationId="{46D4FCA7-84B6-81D4-AD1E-4DA9FA33C5B9}"/>
          </ac:picMkLst>
        </pc:picChg>
        <pc:picChg chg="add mod">
          <ac:chgData name="radek slavicek" userId="314f3cf784157f9e" providerId="LiveId" clId="{BB29A48B-E32C-40AB-8D5A-50A981F7F80D}" dt="2024-05-20T14:53:25.487" v="2355" actId="164"/>
          <ac:picMkLst>
            <pc:docMk/>
            <pc:sldMk cId="4026818487" sldId="278"/>
            <ac:picMk id="160" creationId="{8F5A5E46-9234-0B39-7AE7-8ACD0A600B57}"/>
          </ac:picMkLst>
        </pc:picChg>
        <pc:picChg chg="add mod">
          <ac:chgData name="radek slavicek" userId="314f3cf784157f9e" providerId="LiveId" clId="{BB29A48B-E32C-40AB-8D5A-50A981F7F80D}" dt="2024-05-20T14:59:43.452" v="2386" actId="14100"/>
          <ac:picMkLst>
            <pc:docMk/>
            <pc:sldMk cId="4026818487" sldId="278"/>
            <ac:picMk id="163" creationId="{7FD70B4C-99D1-D614-7476-F4B2AA3673F6}"/>
          </ac:picMkLst>
        </pc:picChg>
        <pc:picChg chg="mod">
          <ac:chgData name="radek slavicek" userId="314f3cf784157f9e" providerId="LiveId" clId="{BB29A48B-E32C-40AB-8D5A-50A981F7F80D}" dt="2024-05-20T14:53:39.959" v="2358"/>
          <ac:picMkLst>
            <pc:docMk/>
            <pc:sldMk cId="4026818487" sldId="278"/>
            <ac:picMk id="167" creationId="{C75BC4F2-4E85-7CE0-1778-F2ECF605D2B0}"/>
          </ac:picMkLst>
        </pc:picChg>
        <pc:picChg chg="mod">
          <ac:chgData name="radek slavicek" userId="314f3cf784157f9e" providerId="LiveId" clId="{BB29A48B-E32C-40AB-8D5A-50A981F7F80D}" dt="2024-05-20T14:53:39.959" v="2358"/>
          <ac:picMkLst>
            <pc:docMk/>
            <pc:sldMk cId="4026818487" sldId="278"/>
            <ac:picMk id="168" creationId="{F743E832-0A47-FFFC-CDF3-91144665423C}"/>
          </ac:picMkLst>
        </pc:picChg>
        <pc:picChg chg="mod">
          <ac:chgData name="radek slavicek" userId="314f3cf784157f9e" providerId="LiveId" clId="{BB29A48B-E32C-40AB-8D5A-50A981F7F80D}" dt="2024-05-20T14:53:39.959" v="2358"/>
          <ac:picMkLst>
            <pc:docMk/>
            <pc:sldMk cId="4026818487" sldId="278"/>
            <ac:picMk id="192" creationId="{0461C9B8-F904-F1D9-0F91-B1C54CE48D45}"/>
          </ac:picMkLst>
        </pc:picChg>
        <pc:picChg chg="add mod ord">
          <ac:chgData name="radek slavicek" userId="314f3cf784157f9e" providerId="LiveId" clId="{BB29A48B-E32C-40AB-8D5A-50A981F7F80D}" dt="2024-05-20T15:09:31.662" v="2423" actId="164"/>
          <ac:picMkLst>
            <pc:docMk/>
            <pc:sldMk cId="4026818487" sldId="278"/>
            <ac:picMk id="203" creationId="{C67363BC-0126-EBA0-D76F-2DFBA5B194CA}"/>
          </ac:picMkLst>
        </pc:picChg>
        <pc:cxnChg chg="mod">
          <ac:chgData name="radek slavicek" userId="314f3cf784157f9e" providerId="LiveId" clId="{BB29A48B-E32C-40AB-8D5A-50A981F7F80D}" dt="2024-05-20T14:40:36.516" v="2185" actId="478"/>
          <ac:cxnSpMkLst>
            <pc:docMk/>
            <pc:sldMk cId="4026818487" sldId="278"/>
            <ac:cxnSpMk id="20" creationId="{5B81E4A9-94DD-4C55-EF3F-CEBC824D5D14}"/>
          </ac:cxnSpMkLst>
        </pc:cxnChg>
        <pc:cxnChg chg="mod ord">
          <ac:chgData name="radek slavicek" userId="314f3cf784157f9e" providerId="LiveId" clId="{BB29A48B-E32C-40AB-8D5A-50A981F7F80D}" dt="2024-05-20T15:01:43.188" v="2399" actId="166"/>
          <ac:cxnSpMkLst>
            <pc:docMk/>
            <pc:sldMk cId="4026818487" sldId="278"/>
            <ac:cxnSpMk id="33" creationId="{5A89BC7E-9C5E-7700-B3D2-05AE6F9FA0EA}"/>
          </ac:cxnSpMkLst>
        </pc:cxnChg>
        <pc:cxnChg chg="mod">
          <ac:chgData name="radek slavicek" userId="314f3cf784157f9e" providerId="LiveId" clId="{BB29A48B-E32C-40AB-8D5A-50A981F7F80D}" dt="2024-05-20T14:40:51.147" v="2189" actId="478"/>
          <ac:cxnSpMkLst>
            <pc:docMk/>
            <pc:sldMk cId="4026818487" sldId="278"/>
            <ac:cxnSpMk id="41" creationId="{DCDAE1E5-DC85-FDB7-FCE5-FEB34C79220A}"/>
          </ac:cxnSpMkLst>
        </pc:cxnChg>
        <pc:cxnChg chg="add del mod">
          <ac:chgData name="radek slavicek" userId="314f3cf784157f9e" providerId="LiveId" clId="{BB29A48B-E32C-40AB-8D5A-50A981F7F80D}" dt="2024-05-20T14:42:52.649" v="2211" actId="11529"/>
          <ac:cxnSpMkLst>
            <pc:docMk/>
            <pc:sldMk cId="4026818487" sldId="278"/>
            <ac:cxnSpMk id="58" creationId="{32CE743F-216A-5388-3362-88E42524605D}"/>
          </ac:cxnSpMkLst>
        </pc:cxnChg>
        <pc:cxnChg chg="add mod">
          <ac:chgData name="radek slavicek" userId="314f3cf784157f9e" providerId="LiveId" clId="{BB29A48B-E32C-40AB-8D5A-50A981F7F80D}" dt="2024-05-20T14:51:33.948" v="2343" actId="164"/>
          <ac:cxnSpMkLst>
            <pc:docMk/>
            <pc:sldMk cId="4026818487" sldId="278"/>
            <ac:cxnSpMk id="60" creationId="{538EAF70-A982-D03E-8DA5-1E9E3CABC369}"/>
          </ac:cxnSpMkLst>
        </pc:cxnChg>
        <pc:cxnChg chg="add mod">
          <ac:chgData name="radek slavicek" userId="314f3cf784157f9e" providerId="LiveId" clId="{BB29A48B-E32C-40AB-8D5A-50A981F7F80D}" dt="2024-05-20T14:51:33.948" v="2343" actId="164"/>
          <ac:cxnSpMkLst>
            <pc:docMk/>
            <pc:sldMk cId="4026818487" sldId="278"/>
            <ac:cxnSpMk id="64" creationId="{F686FD35-EDEE-C5DA-DD4F-A2712B386197}"/>
          </ac:cxnSpMkLst>
        </pc:cxnChg>
        <pc:cxnChg chg="add mod">
          <ac:chgData name="radek slavicek" userId="314f3cf784157f9e" providerId="LiveId" clId="{BB29A48B-E32C-40AB-8D5A-50A981F7F80D}" dt="2024-05-20T14:51:33.948" v="2343" actId="164"/>
          <ac:cxnSpMkLst>
            <pc:docMk/>
            <pc:sldMk cId="4026818487" sldId="278"/>
            <ac:cxnSpMk id="68" creationId="{DA84F000-2EAC-C462-8358-2E231FCACA92}"/>
          </ac:cxnSpMkLst>
        </pc:cxnChg>
        <pc:cxnChg chg="add mod">
          <ac:chgData name="radek slavicek" userId="314f3cf784157f9e" providerId="LiveId" clId="{BB29A48B-E32C-40AB-8D5A-50A981F7F80D}" dt="2024-05-20T14:51:33.948" v="2343" actId="164"/>
          <ac:cxnSpMkLst>
            <pc:docMk/>
            <pc:sldMk cId="4026818487" sldId="278"/>
            <ac:cxnSpMk id="72" creationId="{EBEF1874-A503-13FA-3F0D-8C48732FC96B}"/>
          </ac:cxnSpMkLst>
        </pc:cxnChg>
        <pc:cxnChg chg="add mod">
          <ac:chgData name="radek slavicek" userId="314f3cf784157f9e" providerId="LiveId" clId="{BB29A48B-E32C-40AB-8D5A-50A981F7F80D}" dt="2024-05-20T14:51:33.948" v="2343" actId="164"/>
          <ac:cxnSpMkLst>
            <pc:docMk/>
            <pc:sldMk cId="4026818487" sldId="278"/>
            <ac:cxnSpMk id="75" creationId="{34CCA99B-3769-4FCA-24B0-82CB442416FC}"/>
          </ac:cxnSpMkLst>
        </pc:cxnChg>
        <pc:cxnChg chg="add mod">
          <ac:chgData name="radek slavicek" userId="314f3cf784157f9e" providerId="LiveId" clId="{BB29A48B-E32C-40AB-8D5A-50A981F7F80D}" dt="2024-05-20T14:51:33.948" v="2343" actId="164"/>
          <ac:cxnSpMkLst>
            <pc:docMk/>
            <pc:sldMk cId="4026818487" sldId="278"/>
            <ac:cxnSpMk id="82" creationId="{2F81CBB6-BED5-855F-85F3-039716E4EE11}"/>
          </ac:cxnSpMkLst>
        </pc:cxnChg>
        <pc:cxnChg chg="add mod">
          <ac:chgData name="radek slavicek" userId="314f3cf784157f9e" providerId="LiveId" clId="{BB29A48B-E32C-40AB-8D5A-50A981F7F80D}" dt="2024-05-20T14:51:33.948" v="2343" actId="164"/>
          <ac:cxnSpMkLst>
            <pc:docMk/>
            <pc:sldMk cId="4026818487" sldId="278"/>
            <ac:cxnSpMk id="84" creationId="{BEE28253-145F-1BD1-753F-3E02197CA553}"/>
          </ac:cxnSpMkLst>
        </pc:cxnChg>
        <pc:cxnChg chg="add mod ord">
          <ac:chgData name="radek slavicek" userId="314f3cf784157f9e" providerId="LiveId" clId="{BB29A48B-E32C-40AB-8D5A-50A981F7F80D}" dt="2024-05-20T14:51:33.948" v="2343" actId="164"/>
          <ac:cxnSpMkLst>
            <pc:docMk/>
            <pc:sldMk cId="4026818487" sldId="278"/>
            <ac:cxnSpMk id="89" creationId="{4F94EF52-38B2-B1AF-2176-06BFC5D7670C}"/>
          </ac:cxnSpMkLst>
        </pc:cxnChg>
        <pc:cxnChg chg="add mod">
          <ac:chgData name="radek slavicek" userId="314f3cf784157f9e" providerId="LiveId" clId="{BB29A48B-E32C-40AB-8D5A-50A981F7F80D}" dt="2024-05-20T14:51:33.948" v="2343" actId="164"/>
          <ac:cxnSpMkLst>
            <pc:docMk/>
            <pc:sldMk cId="4026818487" sldId="278"/>
            <ac:cxnSpMk id="91" creationId="{ECC19B62-CFC9-0979-0810-9D38757AB0C1}"/>
          </ac:cxnSpMkLst>
        </pc:cxnChg>
        <pc:cxnChg chg="add mod">
          <ac:chgData name="radek slavicek" userId="314f3cf784157f9e" providerId="LiveId" clId="{BB29A48B-E32C-40AB-8D5A-50A981F7F80D}" dt="2024-05-20T14:59:39.638" v="2385" actId="1076"/>
          <ac:cxnSpMkLst>
            <pc:docMk/>
            <pc:sldMk cId="4026818487" sldId="278"/>
            <ac:cxnSpMk id="93" creationId="{0FC8AAD0-C3EB-F9E0-D206-DA18A0C65636}"/>
          </ac:cxnSpMkLst>
        </pc:cxnChg>
        <pc:cxnChg chg="add mod">
          <ac:chgData name="radek slavicek" userId="314f3cf784157f9e" providerId="LiveId" clId="{BB29A48B-E32C-40AB-8D5A-50A981F7F80D}" dt="2024-05-20T14:51:33.948" v="2343" actId="164"/>
          <ac:cxnSpMkLst>
            <pc:docMk/>
            <pc:sldMk cId="4026818487" sldId="278"/>
            <ac:cxnSpMk id="95" creationId="{F56C7EC3-EBF7-B6A2-47AC-CF9E4EDFB137}"/>
          </ac:cxnSpMkLst>
        </pc:cxnChg>
        <pc:cxnChg chg="add mod ord">
          <ac:chgData name="radek slavicek" userId="314f3cf784157f9e" providerId="LiveId" clId="{BB29A48B-E32C-40AB-8D5A-50A981F7F80D}" dt="2024-05-20T14:51:33.948" v="2343" actId="164"/>
          <ac:cxnSpMkLst>
            <pc:docMk/>
            <pc:sldMk cId="4026818487" sldId="278"/>
            <ac:cxnSpMk id="121" creationId="{11C18189-7FD7-2C28-8E7C-EB3CCCA72C44}"/>
          </ac:cxnSpMkLst>
        </pc:cxnChg>
        <pc:cxnChg chg="add mod">
          <ac:chgData name="radek slavicek" userId="314f3cf784157f9e" providerId="LiveId" clId="{BB29A48B-E32C-40AB-8D5A-50A981F7F80D}" dt="2024-05-20T14:51:33.948" v="2343" actId="164"/>
          <ac:cxnSpMkLst>
            <pc:docMk/>
            <pc:sldMk cId="4026818487" sldId="278"/>
            <ac:cxnSpMk id="122" creationId="{C3D3FB36-692F-0DD2-6E4B-5E44A987C671}"/>
          </ac:cxnSpMkLst>
        </pc:cxnChg>
        <pc:cxnChg chg="add mod">
          <ac:chgData name="radek slavicek" userId="314f3cf784157f9e" providerId="LiveId" clId="{BB29A48B-E32C-40AB-8D5A-50A981F7F80D}" dt="2024-05-20T14:51:33.948" v="2343" actId="164"/>
          <ac:cxnSpMkLst>
            <pc:docMk/>
            <pc:sldMk cId="4026818487" sldId="278"/>
            <ac:cxnSpMk id="123" creationId="{3FB80C71-BD01-475B-3E9A-3CAE337D9E25}"/>
          </ac:cxnSpMkLst>
        </pc:cxnChg>
        <pc:cxnChg chg="add mod">
          <ac:chgData name="radek slavicek" userId="314f3cf784157f9e" providerId="LiveId" clId="{BB29A48B-E32C-40AB-8D5A-50A981F7F80D}" dt="2024-05-20T14:51:33.948" v="2343" actId="164"/>
          <ac:cxnSpMkLst>
            <pc:docMk/>
            <pc:sldMk cId="4026818487" sldId="278"/>
            <ac:cxnSpMk id="145" creationId="{703BEEC9-7916-7CFF-0B6D-56C9431BAD07}"/>
          </ac:cxnSpMkLst>
        </pc:cxnChg>
        <pc:cxnChg chg="add mod">
          <ac:chgData name="radek slavicek" userId="314f3cf784157f9e" providerId="LiveId" clId="{BB29A48B-E32C-40AB-8D5A-50A981F7F80D}" dt="2024-05-20T14:51:33.948" v="2343" actId="164"/>
          <ac:cxnSpMkLst>
            <pc:docMk/>
            <pc:sldMk cId="4026818487" sldId="278"/>
            <ac:cxnSpMk id="147" creationId="{13303CF7-53B0-4AEB-74EA-6874BF091168}"/>
          </ac:cxnSpMkLst>
        </pc:cxnChg>
        <pc:cxnChg chg="add mod">
          <ac:chgData name="radek slavicek" userId="314f3cf784157f9e" providerId="LiveId" clId="{BB29A48B-E32C-40AB-8D5A-50A981F7F80D}" dt="2024-05-20T14:51:33.948" v="2343" actId="164"/>
          <ac:cxnSpMkLst>
            <pc:docMk/>
            <pc:sldMk cId="4026818487" sldId="278"/>
            <ac:cxnSpMk id="151" creationId="{24E728FC-27F6-A457-0FB4-DD2A1FD73493}"/>
          </ac:cxnSpMkLst>
        </pc:cxnChg>
        <pc:cxnChg chg="add mod">
          <ac:chgData name="radek slavicek" userId="314f3cf784157f9e" providerId="LiveId" clId="{BB29A48B-E32C-40AB-8D5A-50A981F7F80D}" dt="2024-05-20T14:51:33.948" v="2343" actId="164"/>
          <ac:cxnSpMkLst>
            <pc:docMk/>
            <pc:sldMk cId="4026818487" sldId="278"/>
            <ac:cxnSpMk id="154" creationId="{A62573D5-D40B-26E1-B525-E35AA527B258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69" creationId="{9F51433A-70A9-3E53-C8A5-D4971D7AC725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74" creationId="{2FA708BC-EA81-A2B0-6098-C476699198FF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75" creationId="{1EADC36B-F6EB-4987-1A5E-F6B1D880EFC3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76" creationId="{9DDE23AF-04DB-62EC-BB9F-E0C662DDC637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77" creationId="{C5B5AE8D-FA76-3669-8121-A0E56C5DF840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78" creationId="{2F78F031-AB2F-A8CA-38DA-CA51C1B6AF68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79" creationId="{60B3083F-AD70-7500-2D75-DF4C8B0C0544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80" creationId="{34EB9E1A-B235-A03A-DFFF-FEC4E572612D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81" creationId="{F90BDF33-28A1-EE82-0AF4-6D6AB96F1FE6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82" creationId="{3E92CF0A-5CE1-B9AE-1A16-B6940E18AC82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83" creationId="{927C08B9-49A0-3F95-3A02-80A56F53E614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84" creationId="{D5A038AA-1044-EAC2-EE1B-F01AADD17BF7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85" creationId="{A506E636-A396-6113-CE5D-9B25C62DC7EB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86" creationId="{27ED8F2B-0548-3CF8-BEAD-D23D61B69D01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87" creationId="{84E38245-277A-598F-9192-782C017D24F8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88" creationId="{7DC16339-6DAD-129E-D2F8-C43747AEAD90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89" creationId="{D45A9E3F-0797-18ED-7AF7-22964C3BA874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90" creationId="{F787CD42-BD94-578D-E31C-96CF76116AB9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91" creationId="{A38FF7C2-2CAB-DD2A-503B-704CED54CBF7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93" creationId="{BA7F69E7-C52C-4603-4EF7-B0833710D01F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94" creationId="{8A94A9E6-7F6C-EBB1-1DF9-231801DD5A28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95" creationId="{2AF6F450-0514-6417-3F22-030BBC4A160E}"/>
          </ac:cxnSpMkLst>
        </pc:cxnChg>
        <pc:cxnChg chg="mod">
          <ac:chgData name="radek slavicek" userId="314f3cf784157f9e" providerId="LiveId" clId="{BB29A48B-E32C-40AB-8D5A-50A981F7F80D}" dt="2024-05-20T14:53:39.959" v="2358"/>
          <ac:cxnSpMkLst>
            <pc:docMk/>
            <pc:sldMk cId="4026818487" sldId="278"/>
            <ac:cxnSpMk id="196" creationId="{EE80222D-11B7-7A88-08BD-1CB9A4475F9F}"/>
          </ac:cxnSpMkLst>
        </pc:cxnChg>
      </pc:sldChg>
      <pc:sldChg chg="addSp delSp modSp add del mod">
        <pc:chgData name="radek slavicek" userId="314f3cf784157f9e" providerId="LiveId" clId="{BB29A48B-E32C-40AB-8D5A-50A981F7F80D}" dt="2024-05-20T15:09:37.872" v="2425" actId="47"/>
        <pc:sldMkLst>
          <pc:docMk/>
          <pc:sldMk cId="2196937880" sldId="279"/>
        </pc:sldMkLst>
        <pc:spChg chg="mod">
          <ac:chgData name="radek slavicek" userId="314f3cf784157f9e" providerId="LiveId" clId="{BB29A48B-E32C-40AB-8D5A-50A981F7F80D}" dt="2024-05-20T15:07:29.670" v="2420"/>
          <ac:spMkLst>
            <pc:docMk/>
            <pc:sldMk cId="2196937880" sldId="279"/>
            <ac:spMk id="40" creationId="{9DAA1F28-E719-360F-61AC-602D8E3B51E4}"/>
          </ac:spMkLst>
        </pc:spChg>
        <pc:spChg chg="mod">
          <ac:chgData name="radek slavicek" userId="314f3cf784157f9e" providerId="LiveId" clId="{BB29A48B-E32C-40AB-8D5A-50A981F7F80D}" dt="2024-05-20T15:07:29.670" v="2420"/>
          <ac:spMkLst>
            <pc:docMk/>
            <pc:sldMk cId="2196937880" sldId="279"/>
            <ac:spMk id="41" creationId="{62C1D756-DD0E-9219-6E1D-9662E36ACFD5}"/>
          </ac:spMkLst>
        </pc:spChg>
        <pc:spChg chg="mod">
          <ac:chgData name="radek slavicek" userId="314f3cf784157f9e" providerId="LiveId" clId="{BB29A48B-E32C-40AB-8D5A-50A981F7F80D}" dt="2024-05-20T15:07:29.670" v="2420"/>
          <ac:spMkLst>
            <pc:docMk/>
            <pc:sldMk cId="2196937880" sldId="279"/>
            <ac:spMk id="42" creationId="{7A9A9802-6418-5E43-D170-FD64021E7D3A}"/>
          </ac:spMkLst>
        </pc:spChg>
        <pc:spChg chg="mod">
          <ac:chgData name="radek slavicek" userId="314f3cf784157f9e" providerId="LiveId" clId="{BB29A48B-E32C-40AB-8D5A-50A981F7F80D}" dt="2024-05-20T15:07:29.670" v="2420"/>
          <ac:spMkLst>
            <pc:docMk/>
            <pc:sldMk cId="2196937880" sldId="279"/>
            <ac:spMk id="43" creationId="{CF4848B9-A55B-6938-9A26-7E99B5C139AA}"/>
          </ac:spMkLst>
        </pc:spChg>
        <pc:spChg chg="mod">
          <ac:chgData name="radek slavicek" userId="314f3cf784157f9e" providerId="LiveId" clId="{BB29A48B-E32C-40AB-8D5A-50A981F7F80D}" dt="2024-05-20T15:07:29.670" v="2420"/>
          <ac:spMkLst>
            <pc:docMk/>
            <pc:sldMk cId="2196937880" sldId="279"/>
            <ac:spMk id="86" creationId="{E98EAE3B-F01B-7C04-F2C7-2C38DEAB0473}"/>
          </ac:spMkLst>
        </pc:spChg>
        <pc:grpChg chg="add mod">
          <ac:chgData name="radek slavicek" userId="314f3cf784157f9e" providerId="LiveId" clId="{BB29A48B-E32C-40AB-8D5A-50A981F7F80D}" dt="2024-05-20T15:07:37.724" v="2422" actId="1076"/>
          <ac:grpSpMkLst>
            <pc:docMk/>
            <pc:sldMk cId="2196937880" sldId="279"/>
            <ac:grpSpMk id="29" creationId="{F622B626-AC67-4817-5F9A-AC08A07929FA}"/>
          </ac:grpSpMkLst>
        </pc:grpChg>
        <pc:grpChg chg="mod">
          <ac:chgData name="radek slavicek" userId="314f3cf784157f9e" providerId="LiveId" clId="{BB29A48B-E32C-40AB-8D5A-50A981F7F80D}" dt="2024-05-20T15:07:29.670" v="2420"/>
          <ac:grpSpMkLst>
            <pc:docMk/>
            <pc:sldMk cId="2196937880" sldId="279"/>
            <ac:grpSpMk id="31" creationId="{CB57692D-E8A7-F459-9317-EAB54E85B8DF}"/>
          </ac:grpSpMkLst>
        </pc:grpChg>
        <pc:grpChg chg="del mod">
          <ac:chgData name="radek slavicek" userId="314f3cf784157f9e" providerId="LiveId" clId="{BB29A48B-E32C-40AB-8D5A-50A981F7F80D}" dt="2024-05-20T15:07:31.001" v="2421" actId="478"/>
          <ac:grpSpMkLst>
            <pc:docMk/>
            <pc:sldMk cId="2196937880" sldId="279"/>
            <ac:grpSpMk id="49" creationId="{014208FF-ED9F-033D-3EC2-CB157C9C4A21}"/>
          </ac:grpSpMkLst>
        </pc:grpChg>
        <pc:grpChg chg="mod">
          <ac:chgData name="radek slavicek" userId="314f3cf784157f9e" providerId="LiveId" clId="{BB29A48B-E32C-40AB-8D5A-50A981F7F80D}" dt="2024-05-20T14:53:54.285" v="2361" actId="1076"/>
          <ac:grpSpMkLst>
            <pc:docMk/>
            <pc:sldMk cId="2196937880" sldId="279"/>
            <ac:grpSpMk id="164" creationId="{5E5BC4FC-0FDC-0CC2-243D-9565717ADF69}"/>
          </ac:grpSpMkLst>
        </pc:grpChg>
        <pc:picChg chg="mod">
          <ac:chgData name="radek slavicek" userId="314f3cf784157f9e" providerId="LiveId" clId="{BB29A48B-E32C-40AB-8D5A-50A981F7F80D}" dt="2024-05-20T15:07:29.670" v="2420"/>
          <ac:picMkLst>
            <pc:docMk/>
            <pc:sldMk cId="2196937880" sldId="279"/>
            <ac:picMk id="37" creationId="{FFA01135-F6A6-B430-D966-7CAF3298A7D9}"/>
          </ac:picMkLst>
        </pc:picChg>
        <pc:picChg chg="mod">
          <ac:chgData name="radek slavicek" userId="314f3cf784157f9e" providerId="LiveId" clId="{BB29A48B-E32C-40AB-8D5A-50A981F7F80D}" dt="2024-05-20T15:07:29.670" v="2420"/>
          <ac:picMkLst>
            <pc:docMk/>
            <pc:sldMk cId="2196937880" sldId="279"/>
            <ac:picMk id="38" creationId="{77C0DF40-D8AC-23C6-F419-675CA5B7E884}"/>
          </ac:picMkLst>
        </pc:picChg>
        <pc:picChg chg="mod">
          <ac:chgData name="radek slavicek" userId="314f3cf784157f9e" providerId="LiveId" clId="{BB29A48B-E32C-40AB-8D5A-50A981F7F80D}" dt="2024-05-20T15:07:29.670" v="2420"/>
          <ac:picMkLst>
            <pc:docMk/>
            <pc:sldMk cId="2196937880" sldId="279"/>
            <ac:picMk id="80" creationId="{B3A9B04C-9921-195F-4686-B1498B9FDEC0}"/>
          </ac:picMkLst>
        </pc:picChg>
        <pc:cxnChg chg="mod">
          <ac:chgData name="radek slavicek" userId="314f3cf784157f9e" providerId="LiveId" clId="{BB29A48B-E32C-40AB-8D5A-50A981F7F80D}" dt="2024-05-20T15:07:31.001" v="2421" actId="478"/>
          <ac:cxnSpMkLst>
            <pc:docMk/>
            <pc:sldMk cId="2196937880" sldId="279"/>
            <ac:cxnSpMk id="13" creationId="{DF296C3D-D2F9-718D-8A9B-ACEFF6FBC0CF}"/>
          </ac:cxnSpMkLst>
        </pc:cxnChg>
        <pc:cxnChg chg="mod">
          <ac:chgData name="radek slavicek" userId="314f3cf784157f9e" providerId="LiveId" clId="{BB29A48B-E32C-40AB-8D5A-50A981F7F80D}" dt="2024-05-20T15:07:31.001" v="2421" actId="478"/>
          <ac:cxnSpMkLst>
            <pc:docMk/>
            <pc:sldMk cId="2196937880" sldId="279"/>
            <ac:cxnSpMk id="14" creationId="{8FDCBCE7-961F-6679-6D8E-C96895DD1363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39" creationId="{6EAEE774-3EA6-093E-FF99-EE3BEAECEAF2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53" creationId="{3A97037D-6A0E-9CEA-C82D-15519D4C40BF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57" creationId="{306554D5-07B0-C083-554A-24415B237D94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58" creationId="{CDCAB17F-D167-E865-CFED-7CC34375E605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59" creationId="{216662B0-C817-2C2D-B112-A83502310E23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61" creationId="{3FA4B2C9-D513-DA86-8663-793E58B63148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62" creationId="{1599522B-1270-8146-5A36-B418BE69FA2D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63" creationId="{36050276-7F26-3302-3E75-67F430F0C742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65" creationId="{11FFC17E-980C-62DE-DED2-11EF9E0D5CBD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66" creationId="{E0329D7A-6FF0-D52D-109B-A2991CD5E4C9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67" creationId="{2B2C635A-0D71-23A6-2D4A-420C14BE1F40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69" creationId="{C138A2C9-D6E9-3BFC-27EC-FC2C6ED4B057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70" creationId="{0E34F4F6-DDAE-6376-9975-F7270CE1DFF5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71" creationId="{D7AF1994-9CB1-B1F4-9F21-A828D2BF1F24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73" creationId="{40DD2628-D891-F867-C06F-958B40B53E68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74" creationId="{98038BAC-5504-8874-D0BE-0C39826E5C45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76" creationId="{9DED30F9-D24F-122A-061F-FF87FC4470C5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77" creationId="{E539383F-18F9-1F49-8543-A6D85389E5D3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78" creationId="{E80EA2C3-EE67-4B2D-B94C-B8283802E649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81" creationId="{C0F7B2DC-442F-A389-DAA6-0E97B050C733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83" creationId="{6B605916-144E-A0A8-386E-C206A7DA2476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85" creationId="{146D9F77-A788-FC39-E463-8B5D9D16275D}"/>
          </ac:cxnSpMkLst>
        </pc:cxnChg>
        <pc:cxnChg chg="mod">
          <ac:chgData name="radek slavicek" userId="314f3cf784157f9e" providerId="LiveId" clId="{BB29A48B-E32C-40AB-8D5A-50A981F7F80D}" dt="2024-05-20T15:07:29.670" v="2420"/>
          <ac:cxnSpMkLst>
            <pc:docMk/>
            <pc:sldMk cId="2196937880" sldId="279"/>
            <ac:cxnSpMk id="87" creationId="{90098AFE-537F-61CC-2A44-173C34E895DF}"/>
          </ac:cxnSpMkLst>
        </pc:cxnChg>
      </pc:sldChg>
      <pc:sldChg chg="modSp add del mod">
        <pc:chgData name="radek slavicek" userId="314f3cf784157f9e" providerId="LiveId" clId="{BB29A48B-E32C-40AB-8D5A-50A981F7F80D}" dt="2024-05-20T15:06:50.257" v="2418" actId="47"/>
        <pc:sldMkLst>
          <pc:docMk/>
          <pc:sldMk cId="4273699494" sldId="280"/>
        </pc:sldMkLst>
        <pc:spChg chg="mod">
          <ac:chgData name="radek slavicek" userId="314f3cf784157f9e" providerId="LiveId" clId="{BB29A48B-E32C-40AB-8D5A-50A981F7F80D}" dt="2024-05-20T15:04:16.545" v="2406" actId="20577"/>
          <ac:spMkLst>
            <pc:docMk/>
            <pc:sldMk cId="4273699494" sldId="280"/>
            <ac:spMk id="47" creationId="{2ECE77B0-623B-4829-6228-FAC2BC806FE9}"/>
          </ac:spMkLst>
        </pc:spChg>
      </pc:sldChg>
      <pc:sldChg chg="addSp delSp modSp add mod">
        <pc:chgData name="radek slavicek" userId="314f3cf784157f9e" providerId="LiveId" clId="{BB29A48B-E32C-40AB-8D5A-50A981F7F80D}" dt="2024-05-20T15:06:52.522" v="2419" actId="20577"/>
        <pc:sldMkLst>
          <pc:docMk/>
          <pc:sldMk cId="3588147745" sldId="281"/>
        </pc:sldMkLst>
        <pc:spChg chg="mod">
          <ac:chgData name="radek slavicek" userId="314f3cf784157f9e" providerId="LiveId" clId="{BB29A48B-E32C-40AB-8D5A-50A981F7F80D}" dt="2024-05-20T15:06:41.418" v="2416" actId="1076"/>
          <ac:spMkLst>
            <pc:docMk/>
            <pc:sldMk cId="3588147745" sldId="281"/>
            <ac:spMk id="5" creationId="{D80A9881-A7B7-71E3-383E-5D2656731CDE}"/>
          </ac:spMkLst>
        </pc:spChg>
        <pc:spChg chg="mod">
          <ac:chgData name="radek slavicek" userId="314f3cf784157f9e" providerId="LiveId" clId="{BB29A48B-E32C-40AB-8D5A-50A981F7F80D}" dt="2024-05-20T15:06:24.597" v="2409"/>
          <ac:spMkLst>
            <pc:docMk/>
            <pc:sldMk cId="3588147745" sldId="281"/>
            <ac:spMk id="38" creationId="{C187743C-5E28-BC4F-3A18-996C009684E4}"/>
          </ac:spMkLst>
        </pc:spChg>
        <pc:spChg chg="mod">
          <ac:chgData name="radek slavicek" userId="314f3cf784157f9e" providerId="LiveId" clId="{BB29A48B-E32C-40AB-8D5A-50A981F7F80D}" dt="2024-05-20T15:06:24.597" v="2409"/>
          <ac:spMkLst>
            <pc:docMk/>
            <pc:sldMk cId="3588147745" sldId="281"/>
            <ac:spMk id="39" creationId="{64AB2F58-9CCB-B1BD-0151-051FD16A5390}"/>
          </ac:spMkLst>
        </pc:spChg>
        <pc:spChg chg="mod">
          <ac:chgData name="radek slavicek" userId="314f3cf784157f9e" providerId="LiveId" clId="{BB29A48B-E32C-40AB-8D5A-50A981F7F80D}" dt="2024-05-20T15:06:24.597" v="2409"/>
          <ac:spMkLst>
            <pc:docMk/>
            <pc:sldMk cId="3588147745" sldId="281"/>
            <ac:spMk id="40" creationId="{5B208D2E-DD63-0A87-F1C0-CDD13961F09D}"/>
          </ac:spMkLst>
        </pc:spChg>
        <pc:spChg chg="mod">
          <ac:chgData name="radek slavicek" userId="314f3cf784157f9e" providerId="LiveId" clId="{BB29A48B-E32C-40AB-8D5A-50A981F7F80D}" dt="2024-05-20T15:06:24.597" v="2409"/>
          <ac:spMkLst>
            <pc:docMk/>
            <pc:sldMk cId="3588147745" sldId="281"/>
            <ac:spMk id="41" creationId="{B7EBBCCF-6476-8DDB-96C1-BA0208069CC5}"/>
          </ac:spMkLst>
        </pc:spChg>
        <pc:spChg chg="mod">
          <ac:chgData name="radek slavicek" userId="314f3cf784157f9e" providerId="LiveId" clId="{BB29A48B-E32C-40AB-8D5A-50A981F7F80D}" dt="2024-05-20T15:06:52.522" v="2419" actId="20577"/>
          <ac:spMkLst>
            <pc:docMk/>
            <pc:sldMk cId="3588147745" sldId="281"/>
            <ac:spMk id="44" creationId="{B23C2E52-709E-8D47-56D3-75D596010871}"/>
          </ac:spMkLst>
        </pc:spChg>
        <pc:spChg chg="mod">
          <ac:chgData name="radek slavicek" userId="314f3cf784157f9e" providerId="LiveId" clId="{BB29A48B-E32C-40AB-8D5A-50A981F7F80D}" dt="2024-05-20T15:06:24.597" v="2409"/>
          <ac:spMkLst>
            <pc:docMk/>
            <pc:sldMk cId="3588147745" sldId="281"/>
            <ac:spMk id="55" creationId="{B62C7511-DE04-2A5B-0F4E-9D5D18307E90}"/>
          </ac:spMkLst>
        </pc:spChg>
        <pc:spChg chg="del">
          <ac:chgData name="radek slavicek" userId="314f3cf784157f9e" providerId="LiveId" clId="{BB29A48B-E32C-40AB-8D5A-50A981F7F80D}" dt="2024-05-20T15:06:34.188" v="2412" actId="478"/>
          <ac:spMkLst>
            <pc:docMk/>
            <pc:sldMk cId="3588147745" sldId="281"/>
            <ac:spMk id="59" creationId="{4EAD29A4-95E3-5324-DD73-7537C5ED4BFF}"/>
          </ac:spMkLst>
        </pc:spChg>
        <pc:spChg chg="mod">
          <ac:chgData name="radek slavicek" userId="314f3cf784157f9e" providerId="LiveId" clId="{BB29A48B-E32C-40AB-8D5A-50A981F7F80D}" dt="2024-05-20T15:06:24.597" v="2409"/>
          <ac:spMkLst>
            <pc:docMk/>
            <pc:sldMk cId="3588147745" sldId="281"/>
            <ac:spMk id="67" creationId="{1990B858-FF8E-39E4-2456-F4A5AB667746}"/>
          </ac:spMkLst>
        </pc:spChg>
        <pc:spChg chg="mod">
          <ac:chgData name="radek slavicek" userId="314f3cf784157f9e" providerId="LiveId" clId="{BB29A48B-E32C-40AB-8D5A-50A981F7F80D}" dt="2024-05-20T15:06:24.597" v="2409"/>
          <ac:spMkLst>
            <pc:docMk/>
            <pc:sldMk cId="3588147745" sldId="281"/>
            <ac:spMk id="72" creationId="{7CE5CF94-65E8-2D94-707F-65DF4645E0BD}"/>
          </ac:spMkLst>
        </pc:spChg>
        <pc:spChg chg="mod">
          <ac:chgData name="radek slavicek" userId="314f3cf784157f9e" providerId="LiveId" clId="{BB29A48B-E32C-40AB-8D5A-50A981F7F80D}" dt="2024-05-20T15:06:24.597" v="2409"/>
          <ac:spMkLst>
            <pc:docMk/>
            <pc:sldMk cId="3588147745" sldId="281"/>
            <ac:spMk id="73" creationId="{6B020E21-84E4-BBB3-1C23-720A1399F20E}"/>
          </ac:spMkLst>
        </pc:spChg>
        <pc:spChg chg="mod">
          <ac:chgData name="radek slavicek" userId="314f3cf784157f9e" providerId="LiveId" clId="{BB29A48B-E32C-40AB-8D5A-50A981F7F80D}" dt="2024-05-20T15:06:24.597" v="2409"/>
          <ac:spMkLst>
            <pc:docMk/>
            <pc:sldMk cId="3588147745" sldId="281"/>
            <ac:spMk id="76" creationId="{C5C073F0-FC98-534C-C8F3-FB621E4BD9C3}"/>
          </ac:spMkLst>
        </pc:spChg>
        <pc:spChg chg="mod">
          <ac:chgData name="radek slavicek" userId="314f3cf784157f9e" providerId="LiveId" clId="{BB29A48B-E32C-40AB-8D5A-50A981F7F80D}" dt="2024-05-20T15:06:24.597" v="2409"/>
          <ac:spMkLst>
            <pc:docMk/>
            <pc:sldMk cId="3588147745" sldId="281"/>
            <ac:spMk id="77" creationId="{44A426FA-2A58-D494-BAF2-EC7011611B24}"/>
          </ac:spMkLst>
        </pc:spChg>
        <pc:grpChg chg="add mod">
          <ac:chgData name="radek slavicek" userId="314f3cf784157f9e" providerId="LiveId" clId="{BB29A48B-E32C-40AB-8D5A-50A981F7F80D}" dt="2024-05-20T15:06:46.159" v="2417" actId="1076"/>
          <ac:grpSpMkLst>
            <pc:docMk/>
            <pc:sldMk cId="3588147745" sldId="281"/>
            <ac:grpSpMk id="2" creationId="{89164B69-102A-6C03-8E00-CBD2ECBA93B4}"/>
          </ac:grpSpMkLst>
        </pc:grpChg>
        <pc:grpChg chg="mod">
          <ac:chgData name="radek slavicek" userId="314f3cf784157f9e" providerId="LiveId" clId="{BB29A48B-E32C-40AB-8D5A-50A981F7F80D}" dt="2024-05-20T15:06:24.597" v="2409"/>
          <ac:grpSpMkLst>
            <pc:docMk/>
            <pc:sldMk cId="3588147745" sldId="281"/>
            <ac:grpSpMk id="29" creationId="{181B44D2-5F46-BE05-E694-20DAE38A0C88}"/>
          </ac:grpSpMkLst>
        </pc:grpChg>
        <pc:picChg chg="mod">
          <ac:chgData name="radek slavicek" userId="314f3cf784157f9e" providerId="LiveId" clId="{BB29A48B-E32C-40AB-8D5A-50A981F7F80D}" dt="2024-05-20T15:06:24.597" v="2409"/>
          <ac:picMkLst>
            <pc:docMk/>
            <pc:sldMk cId="3588147745" sldId="281"/>
            <ac:picMk id="31" creationId="{6D214926-A6EF-6635-C043-64E3C0DA32D8}"/>
          </ac:picMkLst>
        </pc:picChg>
        <pc:picChg chg="mod">
          <ac:chgData name="radek slavicek" userId="314f3cf784157f9e" providerId="LiveId" clId="{BB29A48B-E32C-40AB-8D5A-50A981F7F80D}" dt="2024-05-20T15:06:24.597" v="2409"/>
          <ac:picMkLst>
            <pc:docMk/>
            <pc:sldMk cId="3588147745" sldId="281"/>
            <ac:picMk id="37" creationId="{3151BD87-2DB3-3B5D-CB02-99AA62716DE2}"/>
          </ac:picMkLst>
        </pc:picChg>
        <pc:picChg chg="del">
          <ac:chgData name="radek slavicek" userId="314f3cf784157f9e" providerId="LiveId" clId="{BB29A48B-E32C-40AB-8D5A-50A981F7F80D}" dt="2024-05-20T15:06:27.060" v="2410" actId="478"/>
          <ac:picMkLst>
            <pc:docMk/>
            <pc:sldMk cId="3588147745" sldId="281"/>
            <ac:picMk id="60" creationId="{331DB24E-FB0E-32D1-E105-BD6BBB1E15E3}"/>
          </ac:picMkLst>
        </pc:pic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42" creationId="{DAB44F28-2BD1-9280-F1CC-8D315F5C177B}"/>
          </ac:cxnSpMkLst>
        </pc:cxn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43" creationId="{E783EEAB-7EC5-4451-4B99-1EA07DE8D048}"/>
          </ac:cxnSpMkLst>
        </pc:cxn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47" creationId="{E2BE75B1-F610-0D52-636D-C1C46FDB1CC1}"/>
          </ac:cxnSpMkLst>
        </pc:cxn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49" creationId="{044AC90D-E407-A6CE-C799-A11472157E5E}"/>
          </ac:cxnSpMkLst>
        </pc:cxnChg>
        <pc:cxnChg chg="del">
          <ac:chgData name="radek slavicek" userId="314f3cf784157f9e" providerId="LiveId" clId="{BB29A48B-E32C-40AB-8D5A-50A981F7F80D}" dt="2024-05-20T15:06:34.188" v="2412" actId="478"/>
          <ac:cxnSpMkLst>
            <pc:docMk/>
            <pc:sldMk cId="3588147745" sldId="281"/>
            <ac:cxnSpMk id="50" creationId="{018CFFA0-31F7-A000-DCA3-ACAC954A5448}"/>
          </ac:cxnSpMkLst>
        </pc:cxn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51" creationId="{157C574A-172E-AD4C-4B95-37554BD405AE}"/>
          </ac:cxnSpMkLst>
        </pc:cxn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52" creationId="{2A3FA769-188D-5BDC-D1FF-312DEDF505A1}"/>
          </ac:cxnSpMkLst>
        </pc:cxnChg>
        <pc:cxnChg chg="del">
          <ac:chgData name="radek slavicek" userId="314f3cf784157f9e" providerId="LiveId" clId="{BB29A48B-E32C-40AB-8D5A-50A981F7F80D}" dt="2024-05-20T15:06:34.188" v="2412" actId="478"/>
          <ac:cxnSpMkLst>
            <pc:docMk/>
            <pc:sldMk cId="3588147745" sldId="281"/>
            <ac:cxnSpMk id="57" creationId="{78253AF2-67F2-8BC0-B510-0EF7FA844F97}"/>
          </ac:cxnSpMkLst>
        </pc:cxnChg>
        <pc:cxnChg chg="del">
          <ac:chgData name="radek slavicek" userId="314f3cf784157f9e" providerId="LiveId" clId="{BB29A48B-E32C-40AB-8D5A-50A981F7F80D}" dt="2024-05-20T15:06:34.188" v="2412" actId="478"/>
          <ac:cxnSpMkLst>
            <pc:docMk/>
            <pc:sldMk cId="3588147745" sldId="281"/>
            <ac:cxnSpMk id="58" creationId="{A18F4F25-0EF8-152E-0ADC-A17D4010D64C}"/>
          </ac:cxnSpMkLst>
        </pc:cxn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61" creationId="{F1296096-DA89-CCDC-60A7-D52BCCCE6D89}"/>
          </ac:cxnSpMkLst>
        </pc:cxnChg>
        <pc:cxnChg chg="del">
          <ac:chgData name="radek slavicek" userId="314f3cf784157f9e" providerId="LiveId" clId="{BB29A48B-E32C-40AB-8D5A-50A981F7F80D}" dt="2024-05-20T15:06:34.188" v="2412" actId="478"/>
          <ac:cxnSpMkLst>
            <pc:docMk/>
            <pc:sldMk cId="3588147745" sldId="281"/>
            <ac:cxnSpMk id="62" creationId="{631974C1-9138-4469-E97C-36B44003C7E2}"/>
          </ac:cxnSpMkLst>
        </pc:cxnChg>
        <pc:cxnChg chg="del">
          <ac:chgData name="radek slavicek" userId="314f3cf784157f9e" providerId="LiveId" clId="{BB29A48B-E32C-40AB-8D5A-50A981F7F80D}" dt="2024-05-20T15:06:34.188" v="2412" actId="478"/>
          <ac:cxnSpMkLst>
            <pc:docMk/>
            <pc:sldMk cId="3588147745" sldId="281"/>
            <ac:cxnSpMk id="63" creationId="{0053D969-EF7A-004F-880F-A44115487AA1}"/>
          </ac:cxnSpMkLst>
        </pc:cxn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65" creationId="{B75A7E05-6ECC-A84C-EA6D-2A54501EB995}"/>
          </ac:cxnSpMkLst>
        </pc:cxn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68" creationId="{BCB77E83-2513-4357-1847-D78EFFC01AE6}"/>
          </ac:cxnSpMkLst>
        </pc:cxn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69" creationId="{E5DA3CCD-01B8-D7F2-9BA9-1150A2463940}"/>
          </ac:cxnSpMkLst>
        </pc:cxn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70" creationId="{1648A9CC-648D-D819-CC04-E7B00F1CE178}"/>
          </ac:cxnSpMkLst>
        </pc:cxn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71" creationId="{67824143-B037-A0FC-28D8-17A097CC2224}"/>
          </ac:cxnSpMkLst>
        </pc:cxn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74" creationId="{EC4567BB-CAF1-1965-8F2B-A9B5998C35FA}"/>
          </ac:cxnSpMkLst>
        </pc:cxn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75" creationId="{FF8F1346-3F12-DD23-6433-73E56CC87E76}"/>
          </ac:cxnSpMkLst>
        </pc:cxn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78" creationId="{EAC41AB9-7308-7030-3E9A-A096D120B445}"/>
          </ac:cxnSpMkLst>
        </pc:cxn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79" creationId="{86153297-2F19-0564-9818-8DDC5BF66EA9}"/>
          </ac:cxnSpMkLst>
        </pc:cxn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80" creationId="{46DB4E65-A28C-FDBF-E4D8-760650D40704}"/>
          </ac:cxnSpMkLst>
        </pc:cxnChg>
        <pc:cxnChg chg="mod">
          <ac:chgData name="radek slavicek" userId="314f3cf784157f9e" providerId="LiveId" clId="{BB29A48B-E32C-40AB-8D5A-50A981F7F80D}" dt="2024-05-20T15:06:24.597" v="2409"/>
          <ac:cxnSpMkLst>
            <pc:docMk/>
            <pc:sldMk cId="3588147745" sldId="281"/>
            <ac:cxnSpMk id="81" creationId="{C8BB6C99-98A0-DCB5-833B-6C70947F5AC9}"/>
          </ac:cxnSpMkLst>
        </pc:cxnChg>
      </pc:sldChg>
      <pc:sldChg chg="modSp add mod">
        <pc:chgData name="radek slavicek" userId="314f3cf784157f9e" providerId="LiveId" clId="{BB29A48B-E32C-40AB-8D5A-50A981F7F80D}" dt="2024-05-20T15:09:50.472" v="2428" actId="1076"/>
        <pc:sldMkLst>
          <pc:docMk/>
          <pc:sldMk cId="3852120878" sldId="282"/>
        </pc:sldMkLst>
        <pc:grpChg chg="mod">
          <ac:chgData name="radek slavicek" userId="314f3cf784157f9e" providerId="LiveId" clId="{BB29A48B-E32C-40AB-8D5A-50A981F7F80D}" dt="2024-05-20T15:09:50.472" v="2428" actId="1076"/>
          <ac:grpSpMkLst>
            <pc:docMk/>
            <pc:sldMk cId="3852120878" sldId="282"/>
            <ac:grpSpMk id="164" creationId="{5E5BC4FC-0FDC-0CC2-243D-9565717ADF69}"/>
          </ac:grpSpMkLst>
        </pc:grpChg>
        <pc:grpChg chg="mod">
          <ac:chgData name="radek slavicek" userId="314f3cf784157f9e" providerId="LiveId" clId="{BB29A48B-E32C-40AB-8D5A-50A981F7F80D}" dt="2024-05-20T15:09:47.940" v="2427" actId="1076"/>
          <ac:grpSpMkLst>
            <pc:docMk/>
            <pc:sldMk cId="3852120878" sldId="282"/>
            <ac:grpSpMk id="204" creationId="{29F1D687-1BDE-2902-2960-53D9FEBA18D8}"/>
          </ac:grpSpMkLst>
        </pc:grpChg>
      </pc:sldChg>
      <pc:sldChg chg="addSp delSp modSp add mod modTransition setBg">
        <pc:chgData name="radek slavicek" userId="314f3cf784157f9e" providerId="LiveId" clId="{BB29A48B-E32C-40AB-8D5A-50A981F7F80D}" dt="2024-05-20T15:32:07.422" v="2758" actId="1076"/>
        <pc:sldMkLst>
          <pc:docMk/>
          <pc:sldMk cId="1737594504" sldId="283"/>
        </pc:sldMkLst>
        <pc:spChg chg="mod">
          <ac:chgData name="radek slavicek" userId="314f3cf784157f9e" providerId="LiveId" clId="{BB29A48B-E32C-40AB-8D5A-50A981F7F80D}" dt="2024-05-20T15:22:54.344" v="2531" actId="1076"/>
          <ac:spMkLst>
            <pc:docMk/>
            <pc:sldMk cId="1737594504" sldId="283"/>
            <ac:spMk id="2" creationId="{BA80081E-2656-084B-7242-6682C7FECC9F}"/>
          </ac:spMkLst>
        </pc:spChg>
        <pc:picChg chg="add del mod">
          <ac:chgData name="radek slavicek" userId="314f3cf784157f9e" providerId="LiveId" clId="{BB29A48B-E32C-40AB-8D5A-50A981F7F80D}" dt="2024-05-20T15:13:35.872" v="2509" actId="478"/>
          <ac:picMkLst>
            <pc:docMk/>
            <pc:sldMk cId="1737594504" sldId="283"/>
            <ac:picMk id="4" creationId="{4E0EC1DD-63C5-320D-502C-1F5486D94E05}"/>
          </ac:picMkLst>
        </pc:picChg>
        <pc:picChg chg="add del mod">
          <ac:chgData name="radek slavicek" userId="314f3cf784157f9e" providerId="LiveId" clId="{BB29A48B-E32C-40AB-8D5A-50A981F7F80D}" dt="2024-05-20T15:21:44.643" v="2516" actId="478"/>
          <ac:picMkLst>
            <pc:docMk/>
            <pc:sldMk cId="1737594504" sldId="283"/>
            <ac:picMk id="6" creationId="{60BDC0F1-B9A3-412B-D5F4-EB1A655B3368}"/>
          </ac:picMkLst>
        </pc:picChg>
        <pc:picChg chg="del">
          <ac:chgData name="radek slavicek" userId="314f3cf784157f9e" providerId="LiveId" clId="{BB29A48B-E32C-40AB-8D5A-50A981F7F80D}" dt="2024-05-20T15:13:30.926" v="2505" actId="478"/>
          <ac:picMkLst>
            <pc:docMk/>
            <pc:sldMk cId="1737594504" sldId="283"/>
            <ac:picMk id="7" creationId="{4F46E20F-CD65-96BE-AB42-3BACE99D3914}"/>
          </ac:picMkLst>
        </pc:picChg>
        <pc:picChg chg="add del mod">
          <ac:chgData name="radek slavicek" userId="314f3cf784157f9e" providerId="LiveId" clId="{BB29A48B-E32C-40AB-8D5A-50A981F7F80D}" dt="2024-05-20T15:31:10.664" v="2732" actId="478"/>
          <ac:picMkLst>
            <pc:docMk/>
            <pc:sldMk cId="1737594504" sldId="283"/>
            <ac:picMk id="9" creationId="{84A19C1A-E2D8-6103-969D-285A33BB8BB1}"/>
          </ac:picMkLst>
        </pc:picChg>
        <pc:picChg chg="add mod">
          <ac:chgData name="radek slavicek" userId="314f3cf784157f9e" providerId="LiveId" clId="{BB29A48B-E32C-40AB-8D5A-50A981F7F80D}" dt="2024-05-20T15:31:33.254" v="2745" actId="1076"/>
          <ac:picMkLst>
            <pc:docMk/>
            <pc:sldMk cId="1737594504" sldId="283"/>
            <ac:picMk id="11" creationId="{821D5DA4-997C-376A-3828-59B2DF5C6D07}"/>
          </ac:picMkLst>
        </pc:picChg>
        <pc:picChg chg="add mod">
          <ac:chgData name="radek slavicek" userId="314f3cf784157f9e" providerId="LiveId" clId="{BB29A48B-E32C-40AB-8D5A-50A981F7F80D}" dt="2024-05-20T15:32:07.422" v="2758" actId="1076"/>
          <ac:picMkLst>
            <pc:docMk/>
            <pc:sldMk cId="1737594504" sldId="283"/>
            <ac:picMk id="13" creationId="{C4643083-84B9-2714-7BF7-5DFEA39BEEF2}"/>
          </ac:picMkLst>
        </pc:picChg>
      </pc:sldChg>
      <pc:sldChg chg="addSp delSp modSp new mod modTransition">
        <pc:chgData name="radek slavicek" userId="314f3cf784157f9e" providerId="LiveId" clId="{BB29A48B-E32C-40AB-8D5A-50A981F7F80D}" dt="2024-05-21T07:17:52.010" v="4589"/>
        <pc:sldMkLst>
          <pc:docMk/>
          <pc:sldMk cId="2202568" sldId="284"/>
        </pc:sldMkLst>
        <pc:spChg chg="mod">
          <ac:chgData name="radek slavicek" userId="314f3cf784157f9e" providerId="LiveId" clId="{BB29A48B-E32C-40AB-8D5A-50A981F7F80D}" dt="2024-05-20T17:51:20.738" v="3586" actId="20577"/>
          <ac:spMkLst>
            <pc:docMk/>
            <pc:sldMk cId="2202568" sldId="284"/>
            <ac:spMk id="2" creationId="{B36CFADF-DAAE-72E1-94D8-2A3D6E149445}"/>
          </ac:spMkLst>
        </pc:spChg>
        <pc:spChg chg="del">
          <ac:chgData name="radek slavicek" userId="314f3cf784157f9e" providerId="LiveId" clId="{BB29A48B-E32C-40AB-8D5A-50A981F7F80D}" dt="2024-05-20T17:51:13.236" v="3561" actId="478"/>
          <ac:spMkLst>
            <pc:docMk/>
            <pc:sldMk cId="2202568" sldId="284"/>
            <ac:spMk id="3" creationId="{122E5FE6-B16D-B746-413D-C8E557364A1E}"/>
          </ac:spMkLst>
        </pc:spChg>
        <pc:spChg chg="mod">
          <ac:chgData name="radek slavicek" userId="314f3cf784157f9e" providerId="LiveId" clId="{BB29A48B-E32C-40AB-8D5A-50A981F7F80D}" dt="2024-05-20T17:51:30.790" v="3587"/>
          <ac:spMkLst>
            <pc:docMk/>
            <pc:sldMk cId="2202568" sldId="284"/>
            <ac:spMk id="6" creationId="{26555452-980D-27F6-E934-0C541111ABE0}"/>
          </ac:spMkLst>
        </pc:spChg>
        <pc:spChg chg="mod">
          <ac:chgData name="radek slavicek" userId="314f3cf784157f9e" providerId="LiveId" clId="{BB29A48B-E32C-40AB-8D5A-50A981F7F80D}" dt="2024-05-20T17:51:30.790" v="3587"/>
          <ac:spMkLst>
            <pc:docMk/>
            <pc:sldMk cId="2202568" sldId="284"/>
            <ac:spMk id="7" creationId="{C6AFA0E1-8034-3F20-C892-6427E5DA518E}"/>
          </ac:spMkLst>
        </pc:spChg>
        <pc:spChg chg="mod">
          <ac:chgData name="radek slavicek" userId="314f3cf784157f9e" providerId="LiveId" clId="{BB29A48B-E32C-40AB-8D5A-50A981F7F80D}" dt="2024-05-20T17:51:30.790" v="3587"/>
          <ac:spMkLst>
            <pc:docMk/>
            <pc:sldMk cId="2202568" sldId="284"/>
            <ac:spMk id="8" creationId="{D324051D-16B8-AA75-E983-9885E601BCE8}"/>
          </ac:spMkLst>
        </pc:spChg>
        <pc:spChg chg="mod">
          <ac:chgData name="radek slavicek" userId="314f3cf784157f9e" providerId="LiveId" clId="{BB29A48B-E32C-40AB-8D5A-50A981F7F80D}" dt="2024-05-20T17:51:30.790" v="3587"/>
          <ac:spMkLst>
            <pc:docMk/>
            <pc:sldMk cId="2202568" sldId="284"/>
            <ac:spMk id="9" creationId="{933439AE-D409-87F9-869B-EB9561EBC70E}"/>
          </ac:spMkLst>
        </pc:spChg>
        <pc:spChg chg="mod">
          <ac:chgData name="radek slavicek" userId="314f3cf784157f9e" providerId="LiveId" clId="{BB29A48B-E32C-40AB-8D5A-50A981F7F80D}" dt="2024-05-20T17:51:30.790" v="3587"/>
          <ac:spMkLst>
            <pc:docMk/>
            <pc:sldMk cId="2202568" sldId="284"/>
            <ac:spMk id="33" creationId="{831B1948-1CE0-D517-7928-910C5E2A0C8E}"/>
          </ac:spMkLst>
        </pc:spChg>
        <pc:spChg chg="del mod topLvl">
          <ac:chgData name="radek slavicek" userId="314f3cf784157f9e" providerId="LiveId" clId="{BB29A48B-E32C-40AB-8D5A-50A981F7F80D}" dt="2024-05-20T17:52:08.166" v="3593" actId="478"/>
          <ac:spMkLst>
            <pc:docMk/>
            <pc:sldMk cId="2202568" sldId="284"/>
            <ac:spMk id="36" creationId="{F4C552B6-7FA2-87BC-CB4C-5B8D7DBD124E}"/>
          </ac:spMkLst>
        </pc:spChg>
        <pc:spChg chg="del mod topLvl">
          <ac:chgData name="radek slavicek" userId="314f3cf784157f9e" providerId="LiveId" clId="{BB29A48B-E32C-40AB-8D5A-50A981F7F80D}" dt="2024-05-20T17:54:43.821" v="3614" actId="478"/>
          <ac:spMkLst>
            <pc:docMk/>
            <pc:sldMk cId="2202568" sldId="284"/>
            <ac:spMk id="44" creationId="{DD6F7244-C449-4171-041D-B44DA79B483F}"/>
          </ac:spMkLst>
        </pc:spChg>
        <pc:spChg chg="del mod topLvl">
          <ac:chgData name="radek slavicek" userId="314f3cf784157f9e" providerId="LiveId" clId="{BB29A48B-E32C-40AB-8D5A-50A981F7F80D}" dt="2024-05-20T17:54:39.764" v="3608" actId="478"/>
          <ac:spMkLst>
            <pc:docMk/>
            <pc:sldMk cId="2202568" sldId="284"/>
            <ac:spMk id="45" creationId="{524AAC64-E37F-C221-6A2C-C1B7C1D4604F}"/>
          </ac:spMkLst>
        </pc:spChg>
        <pc:spChg chg="del mod topLvl">
          <ac:chgData name="radek slavicek" userId="314f3cf784157f9e" providerId="LiveId" clId="{BB29A48B-E32C-40AB-8D5A-50A981F7F80D}" dt="2024-05-20T17:54:44.322" v="3615" actId="478"/>
          <ac:spMkLst>
            <pc:docMk/>
            <pc:sldMk cId="2202568" sldId="284"/>
            <ac:spMk id="46" creationId="{DF0C587C-E8C6-9C2C-4D7C-9E06FFA35438}"/>
          </ac:spMkLst>
        </pc:spChg>
        <pc:spChg chg="del mod topLvl">
          <ac:chgData name="radek slavicek" userId="314f3cf784157f9e" providerId="LiveId" clId="{BB29A48B-E32C-40AB-8D5A-50A981F7F80D}" dt="2024-05-20T17:54:38.870" v="3607" actId="478"/>
          <ac:spMkLst>
            <pc:docMk/>
            <pc:sldMk cId="2202568" sldId="284"/>
            <ac:spMk id="47" creationId="{E0997561-5C3D-ABB0-F771-0355FC7C6CF9}"/>
          </ac:spMkLst>
        </pc:spChg>
        <pc:spChg chg="del mod topLvl">
          <ac:chgData name="radek slavicek" userId="314f3cf784157f9e" providerId="LiveId" clId="{BB29A48B-E32C-40AB-8D5A-50A981F7F80D}" dt="2024-05-20T17:55:31.261" v="3621" actId="478"/>
          <ac:spMkLst>
            <pc:docMk/>
            <pc:sldMk cId="2202568" sldId="284"/>
            <ac:spMk id="54" creationId="{0EE612A4-3758-33F2-457A-0E21AEEE6EE2}"/>
          </ac:spMkLst>
        </pc:spChg>
        <pc:spChg chg="del mod topLvl">
          <ac:chgData name="radek slavicek" userId="314f3cf784157f9e" providerId="LiveId" clId="{BB29A48B-E32C-40AB-8D5A-50A981F7F80D}" dt="2024-05-20T17:55:36.432" v="3627" actId="478"/>
          <ac:spMkLst>
            <pc:docMk/>
            <pc:sldMk cId="2202568" sldId="284"/>
            <ac:spMk id="57" creationId="{D4588206-5CEA-5AB5-E67D-CDA024615DD2}"/>
          </ac:spMkLst>
        </pc:spChg>
        <pc:spChg chg="del mod topLvl">
          <ac:chgData name="radek slavicek" userId="314f3cf784157f9e" providerId="LiveId" clId="{BB29A48B-E32C-40AB-8D5A-50A981F7F80D}" dt="2024-05-20T17:55:35.513" v="3626" actId="478"/>
          <ac:spMkLst>
            <pc:docMk/>
            <pc:sldMk cId="2202568" sldId="284"/>
            <ac:spMk id="62" creationId="{6903EAEE-1E82-6925-44BF-C8E67DF1C50A}"/>
          </ac:spMkLst>
        </pc:spChg>
        <pc:spChg chg="del mod topLvl">
          <ac:chgData name="radek slavicek" userId="314f3cf784157f9e" providerId="LiveId" clId="{BB29A48B-E32C-40AB-8D5A-50A981F7F80D}" dt="2024-05-20T17:55:33.352" v="3624" actId="478"/>
          <ac:spMkLst>
            <pc:docMk/>
            <pc:sldMk cId="2202568" sldId="284"/>
            <ac:spMk id="63" creationId="{2D4A864F-90A9-0A86-5913-8A9B3F7080EB}"/>
          </ac:spMkLst>
        </pc:spChg>
        <pc:spChg chg="mod topLvl">
          <ac:chgData name="radek slavicek" userId="314f3cf784157f9e" providerId="LiveId" clId="{BB29A48B-E32C-40AB-8D5A-50A981F7F80D}" dt="2024-05-20T17:55:59.165" v="3633" actId="164"/>
          <ac:spMkLst>
            <pc:docMk/>
            <pc:sldMk cId="2202568" sldId="284"/>
            <ac:spMk id="66" creationId="{265F17CD-BCAF-4261-8383-68C0B291F5FA}"/>
          </ac:spMkLst>
        </pc:spChg>
        <pc:spChg chg="mod topLvl">
          <ac:chgData name="radek slavicek" userId="314f3cf784157f9e" providerId="LiveId" clId="{BB29A48B-E32C-40AB-8D5A-50A981F7F80D}" dt="2024-05-20T17:56:47.467" v="3654" actId="164"/>
          <ac:spMkLst>
            <pc:docMk/>
            <pc:sldMk cId="2202568" sldId="284"/>
            <ac:spMk id="67" creationId="{DF7C70D6-6D19-BC5D-E6C7-BADAB0151774}"/>
          </ac:spMkLst>
        </pc:spChg>
        <pc:spChg chg="add mod">
          <ac:chgData name="radek slavicek" userId="314f3cf784157f9e" providerId="LiveId" clId="{BB29A48B-E32C-40AB-8D5A-50A981F7F80D}" dt="2024-05-20T17:55:09.929" v="3617" actId="164"/>
          <ac:spMkLst>
            <pc:docMk/>
            <pc:sldMk cId="2202568" sldId="284"/>
            <ac:spMk id="74" creationId="{CA9CFAEA-BD60-BDC7-E44C-EAF4406E892F}"/>
          </ac:spMkLst>
        </pc:spChg>
        <pc:spChg chg="del mod topLvl">
          <ac:chgData name="radek slavicek" userId="314f3cf784157f9e" providerId="LiveId" clId="{BB29A48B-E32C-40AB-8D5A-50A981F7F80D}" dt="2024-05-20T17:57:11.999" v="3660" actId="478"/>
          <ac:spMkLst>
            <pc:docMk/>
            <pc:sldMk cId="2202568" sldId="284"/>
            <ac:spMk id="93" creationId="{AC4841BC-2AE8-C673-F2B3-831C342630BF}"/>
          </ac:spMkLst>
        </pc:spChg>
        <pc:spChg chg="del mod topLvl">
          <ac:chgData name="radek slavicek" userId="314f3cf784157f9e" providerId="LiveId" clId="{BB29A48B-E32C-40AB-8D5A-50A981F7F80D}" dt="2024-05-20T17:57:13.718" v="3663" actId="478"/>
          <ac:spMkLst>
            <pc:docMk/>
            <pc:sldMk cId="2202568" sldId="284"/>
            <ac:spMk id="94" creationId="{33E566B7-DDA6-FAFD-CF3A-A8D1B4C4A070}"/>
          </ac:spMkLst>
        </pc:spChg>
        <pc:spChg chg="del mod topLvl">
          <ac:chgData name="radek slavicek" userId="314f3cf784157f9e" providerId="LiveId" clId="{BB29A48B-E32C-40AB-8D5A-50A981F7F80D}" dt="2024-05-20T17:57:14.666" v="3664" actId="478"/>
          <ac:spMkLst>
            <pc:docMk/>
            <pc:sldMk cId="2202568" sldId="284"/>
            <ac:spMk id="95" creationId="{1C2E2BE2-652A-230E-F035-4FA6D20436DE}"/>
          </ac:spMkLst>
        </pc:spChg>
        <pc:spChg chg="del mod topLvl">
          <ac:chgData name="radek slavicek" userId="314f3cf784157f9e" providerId="LiveId" clId="{BB29A48B-E32C-40AB-8D5A-50A981F7F80D}" dt="2024-05-20T17:57:12.948" v="3662" actId="478"/>
          <ac:spMkLst>
            <pc:docMk/>
            <pc:sldMk cId="2202568" sldId="284"/>
            <ac:spMk id="96" creationId="{DF453802-8D34-D9C4-83BE-489CAD6BADDF}"/>
          </ac:spMkLst>
        </pc:spChg>
        <pc:spChg chg="del mod topLvl">
          <ac:chgData name="radek slavicek" userId="314f3cf784157f9e" providerId="LiveId" clId="{BB29A48B-E32C-40AB-8D5A-50A981F7F80D}" dt="2024-05-20T17:57:12.417" v="3661" actId="478"/>
          <ac:spMkLst>
            <pc:docMk/>
            <pc:sldMk cId="2202568" sldId="284"/>
            <ac:spMk id="120" creationId="{917FE46D-2703-DF12-F85F-E13C1D6CDB3D}"/>
          </ac:spMkLst>
        </pc:spChg>
        <pc:spChg chg="add mod ord">
          <ac:chgData name="radek slavicek" userId="314f3cf784157f9e" providerId="LiveId" clId="{BB29A48B-E32C-40AB-8D5A-50A981F7F80D}" dt="2024-05-20T18:10:38.346" v="3747" actId="14100"/>
          <ac:spMkLst>
            <pc:docMk/>
            <pc:sldMk cId="2202568" sldId="284"/>
            <ac:spMk id="180" creationId="{E740DB0C-5F54-2A9B-3885-9CB859DEF095}"/>
          </ac:spMkLst>
        </pc:spChg>
        <pc:grpChg chg="add mod">
          <ac:chgData name="radek slavicek" userId="314f3cf784157f9e" providerId="LiveId" clId="{BB29A48B-E32C-40AB-8D5A-50A981F7F80D}" dt="2024-05-20T17:51:52.651" v="3589" actId="1076"/>
          <ac:grpSpMkLst>
            <pc:docMk/>
            <pc:sldMk cId="2202568" sldId="284"/>
            <ac:grpSpMk id="4" creationId="{9D8BE355-0EB0-9FCF-067A-85585C75958C}"/>
          </ac:grpSpMkLst>
        </pc:grpChg>
        <pc:grpChg chg="add del mod">
          <ac:chgData name="radek slavicek" userId="314f3cf784157f9e" providerId="LiveId" clId="{BB29A48B-E32C-40AB-8D5A-50A981F7F80D}" dt="2024-05-20T17:52:08.166" v="3593" actId="478"/>
          <ac:grpSpMkLst>
            <pc:docMk/>
            <pc:sldMk cId="2202568" sldId="284"/>
            <ac:grpSpMk id="34" creationId="{7E2402A1-3020-1248-0DCC-F8681CAD632A}"/>
          </ac:grpSpMkLst>
        </pc:grpChg>
        <pc:grpChg chg="add mod">
          <ac:chgData name="radek slavicek" userId="314f3cf784157f9e" providerId="LiveId" clId="{BB29A48B-E32C-40AB-8D5A-50A981F7F80D}" dt="2024-05-20T18:06:26.464" v="3741" actId="164"/>
          <ac:grpSpMkLst>
            <pc:docMk/>
            <pc:sldMk cId="2202568" sldId="284"/>
            <ac:grpSpMk id="39" creationId="{82241D50-328B-3853-943D-FDB076CDBBA1}"/>
          </ac:grpSpMkLst>
        </pc:grpChg>
        <pc:grpChg chg="add del mod">
          <ac:chgData name="radek slavicek" userId="314f3cf784157f9e" providerId="LiveId" clId="{BB29A48B-E32C-40AB-8D5A-50A981F7F80D}" dt="2024-05-20T17:54:26.048" v="3603" actId="165"/>
          <ac:grpSpMkLst>
            <pc:docMk/>
            <pc:sldMk cId="2202568" sldId="284"/>
            <ac:grpSpMk id="40" creationId="{1BF56106-69BC-94B2-EB35-B3051F19540C}"/>
          </ac:grpSpMkLst>
        </pc:grpChg>
        <pc:grpChg chg="add del mod topLvl">
          <ac:chgData name="radek slavicek" userId="314f3cf784157f9e" providerId="LiveId" clId="{BB29A48B-E32C-40AB-8D5A-50A981F7F80D}" dt="2024-05-20T17:54:31.393" v="3606" actId="165"/>
          <ac:grpSpMkLst>
            <pc:docMk/>
            <pc:sldMk cId="2202568" sldId="284"/>
            <ac:grpSpMk id="41" creationId="{A141981C-5E11-48A9-BDA1-22CACFE83DB7}"/>
          </ac:grpSpMkLst>
        </pc:grpChg>
        <pc:grpChg chg="add mod">
          <ac:chgData name="radek slavicek" userId="314f3cf784157f9e" providerId="LiveId" clId="{BB29A48B-E32C-40AB-8D5A-50A981F7F80D}" dt="2024-05-20T17:56:47.467" v="3654" actId="164"/>
          <ac:grpSpMkLst>
            <pc:docMk/>
            <pc:sldMk cId="2202568" sldId="284"/>
            <ac:grpSpMk id="78" creationId="{1BAF34D3-7D2C-BF50-85A1-E12CFA1E63D5}"/>
          </ac:grpSpMkLst>
        </pc:grpChg>
        <pc:grpChg chg="add mod">
          <ac:chgData name="radek slavicek" userId="314f3cf784157f9e" providerId="LiveId" clId="{BB29A48B-E32C-40AB-8D5A-50A981F7F80D}" dt="2024-05-20T17:56:47.467" v="3654" actId="164"/>
          <ac:grpSpMkLst>
            <pc:docMk/>
            <pc:sldMk cId="2202568" sldId="284"/>
            <ac:grpSpMk id="83" creationId="{DF14596C-3EE2-B8FE-7FD1-ABB364136416}"/>
          </ac:grpSpMkLst>
        </pc:grpChg>
        <pc:grpChg chg="add del mod">
          <ac:chgData name="radek slavicek" userId="314f3cf784157f9e" providerId="LiveId" clId="{BB29A48B-E32C-40AB-8D5A-50A981F7F80D}" dt="2024-05-20T17:56:21.264" v="3643" actId="165"/>
          <ac:grpSpMkLst>
            <pc:docMk/>
            <pc:sldMk cId="2202568" sldId="284"/>
            <ac:grpSpMk id="84" creationId="{59DADD88-3987-C4B4-A3F3-D081B7EDC294}"/>
          </ac:grpSpMkLst>
        </pc:grpChg>
        <pc:grpChg chg="add mod">
          <ac:chgData name="radek slavicek" userId="314f3cf784157f9e" providerId="LiveId" clId="{BB29A48B-E32C-40AB-8D5A-50A981F7F80D}" dt="2024-05-20T19:27:47.078" v="4454" actId="14100"/>
          <ac:grpSpMkLst>
            <pc:docMk/>
            <pc:sldMk cId="2202568" sldId="284"/>
            <ac:grpSpMk id="90" creationId="{DF161ECA-2A0A-16B8-087B-4147D8E993BA}"/>
          </ac:grpSpMkLst>
        </pc:grpChg>
        <pc:grpChg chg="add del mod">
          <ac:chgData name="radek slavicek" userId="314f3cf784157f9e" providerId="LiveId" clId="{BB29A48B-E32C-40AB-8D5A-50A981F7F80D}" dt="2024-05-20T17:57:09.012" v="3659" actId="165"/>
          <ac:grpSpMkLst>
            <pc:docMk/>
            <pc:sldMk cId="2202568" sldId="284"/>
            <ac:grpSpMk id="91" creationId="{8D9F48C3-51E0-C918-820A-D4EA12D1797E}"/>
          </ac:grpSpMkLst>
        </pc:grpChg>
        <pc:grpChg chg="add mod">
          <ac:chgData name="radek slavicek" userId="314f3cf784157f9e" providerId="LiveId" clId="{BB29A48B-E32C-40AB-8D5A-50A981F7F80D}" dt="2024-05-20T18:06:26.464" v="3741" actId="164"/>
          <ac:grpSpMkLst>
            <pc:docMk/>
            <pc:sldMk cId="2202568" sldId="284"/>
            <ac:grpSpMk id="135" creationId="{0F784B03-8812-BA9C-87FA-E2BE232B6FBF}"/>
          </ac:grpSpMkLst>
        </pc:grpChg>
        <pc:grpChg chg="add mod">
          <ac:chgData name="radek slavicek" userId="314f3cf784157f9e" providerId="LiveId" clId="{BB29A48B-E32C-40AB-8D5A-50A981F7F80D}" dt="2024-05-20T18:06:26.464" v="3741" actId="164"/>
          <ac:grpSpMkLst>
            <pc:docMk/>
            <pc:sldMk cId="2202568" sldId="284"/>
            <ac:grpSpMk id="136" creationId="{5FA7D534-B208-E078-08EA-B1165CFC727F}"/>
          </ac:grpSpMkLst>
        </pc:grpChg>
        <pc:grpChg chg="add mod">
          <ac:chgData name="radek slavicek" userId="314f3cf784157f9e" providerId="LiveId" clId="{BB29A48B-E32C-40AB-8D5A-50A981F7F80D}" dt="2024-05-20T18:06:26.464" v="3741" actId="164"/>
          <ac:grpSpMkLst>
            <pc:docMk/>
            <pc:sldMk cId="2202568" sldId="284"/>
            <ac:grpSpMk id="156" creationId="{7B79C47F-9F03-49CC-9BDF-45CF6CF437B3}"/>
          </ac:grpSpMkLst>
        </pc:grpChg>
        <pc:grpChg chg="add mod">
          <ac:chgData name="radek slavicek" userId="314f3cf784157f9e" providerId="LiveId" clId="{BB29A48B-E32C-40AB-8D5A-50A981F7F80D}" dt="2024-05-20T18:06:26.464" v="3741" actId="164"/>
          <ac:grpSpMkLst>
            <pc:docMk/>
            <pc:sldMk cId="2202568" sldId="284"/>
            <ac:grpSpMk id="165" creationId="{266FB9B0-54AE-AF0E-4B25-9320B745F015}"/>
          </ac:grpSpMkLst>
        </pc:grpChg>
        <pc:grpChg chg="add mod">
          <ac:chgData name="radek slavicek" userId="314f3cf784157f9e" providerId="LiveId" clId="{BB29A48B-E32C-40AB-8D5A-50A981F7F80D}" dt="2024-05-20T18:10:34.715" v="3746" actId="14100"/>
          <ac:grpSpMkLst>
            <pc:docMk/>
            <pc:sldMk cId="2202568" sldId="284"/>
            <ac:grpSpMk id="181" creationId="{343D9BAC-0544-713F-650F-4C0A1E475F5E}"/>
          </ac:grpSpMkLst>
        </pc:grpChg>
        <pc:picChg chg="mod">
          <ac:chgData name="radek slavicek" userId="314f3cf784157f9e" providerId="LiveId" clId="{BB29A48B-E32C-40AB-8D5A-50A981F7F80D}" dt="2024-05-20T17:51:30.790" v="3587"/>
          <ac:picMkLst>
            <pc:docMk/>
            <pc:sldMk cId="2202568" sldId="284"/>
            <ac:picMk id="28" creationId="{537C2337-A7B9-3421-8AC2-E392BEA13779}"/>
          </ac:picMkLst>
        </pc:picChg>
        <pc:picChg chg="mod topLvl">
          <ac:chgData name="radek slavicek" userId="314f3cf784157f9e" providerId="LiveId" clId="{BB29A48B-E32C-40AB-8D5A-50A981F7F80D}" dt="2024-05-20T17:54:06.707" v="3600" actId="164"/>
          <ac:picMkLst>
            <pc:docMk/>
            <pc:sldMk cId="2202568" sldId="284"/>
            <ac:picMk id="35" creationId="{363CB755-2C14-386A-A013-864D77F3B90E}"/>
          </ac:picMkLst>
        </pc:picChg>
        <pc:picChg chg="add mod">
          <ac:chgData name="radek slavicek" userId="314f3cf784157f9e" providerId="LiveId" clId="{BB29A48B-E32C-40AB-8D5A-50A981F7F80D}" dt="2024-05-20T17:54:06.707" v="3600" actId="164"/>
          <ac:picMkLst>
            <pc:docMk/>
            <pc:sldMk cId="2202568" sldId="284"/>
            <ac:picMk id="38" creationId="{DACE8937-8DD0-B27F-DFA7-75753D380FFC}"/>
          </ac:picMkLst>
        </pc:picChg>
        <pc:picChg chg="mod topLvl">
          <ac:chgData name="radek slavicek" userId="314f3cf784157f9e" providerId="LiveId" clId="{BB29A48B-E32C-40AB-8D5A-50A981F7F80D}" dt="2024-05-20T17:56:47.467" v="3654" actId="164"/>
          <ac:picMkLst>
            <pc:docMk/>
            <pc:sldMk cId="2202568" sldId="284"/>
            <ac:picMk id="42" creationId="{596FF5B5-1AF4-F62E-360B-04ED38FBF061}"/>
          </ac:picMkLst>
        </pc:picChg>
        <pc:picChg chg="mod topLvl">
          <ac:chgData name="radek slavicek" userId="314f3cf784157f9e" providerId="LiveId" clId="{BB29A48B-E32C-40AB-8D5A-50A981F7F80D}" dt="2024-05-20T17:56:47.467" v="3654" actId="164"/>
          <ac:picMkLst>
            <pc:docMk/>
            <pc:sldMk cId="2202568" sldId="284"/>
            <ac:picMk id="43" creationId="{B980DD00-4E33-9E32-E094-2EBD8571C8F9}"/>
          </ac:picMkLst>
        </pc:picChg>
        <pc:picChg chg="add mod">
          <ac:chgData name="radek slavicek" userId="314f3cf784157f9e" providerId="LiveId" clId="{BB29A48B-E32C-40AB-8D5A-50A981F7F80D}" dt="2024-05-20T17:55:18.784" v="3619" actId="1076"/>
          <ac:picMkLst>
            <pc:docMk/>
            <pc:sldMk cId="2202568" sldId="284"/>
            <ac:picMk id="75" creationId="{E92B3BC4-69FF-EEB9-E65B-217429DC8AE3}"/>
          </ac:picMkLst>
        </pc:picChg>
        <pc:picChg chg="del mod topLvl">
          <ac:chgData name="radek slavicek" userId="314f3cf784157f9e" providerId="LiveId" clId="{BB29A48B-E32C-40AB-8D5A-50A981F7F80D}" dt="2024-05-20T19:29:24.246" v="4455" actId="478"/>
          <ac:picMkLst>
            <pc:docMk/>
            <pc:sldMk cId="2202568" sldId="284"/>
            <ac:picMk id="115" creationId="{637CE4F8-DD2A-A653-97FD-1F679B59A3B0}"/>
          </ac:picMkLst>
        </pc:picChg>
        <pc:picChg chg="add mod">
          <ac:chgData name="radek slavicek" userId="314f3cf784157f9e" providerId="LiveId" clId="{BB29A48B-E32C-40AB-8D5A-50A981F7F80D}" dt="2024-05-20T18:06:26.464" v="3741" actId="164"/>
          <ac:picMkLst>
            <pc:docMk/>
            <pc:sldMk cId="2202568" sldId="284"/>
            <ac:picMk id="163" creationId="{7B978995-AB9C-5875-0090-5FC90A694A45}"/>
          </ac:picMkLst>
        </pc:picChg>
        <pc:picChg chg="add mod">
          <ac:chgData name="radek slavicek" userId="314f3cf784157f9e" providerId="LiveId" clId="{BB29A48B-E32C-40AB-8D5A-50A981F7F80D}" dt="2024-05-20T18:06:26.464" v="3741" actId="164"/>
          <ac:picMkLst>
            <pc:docMk/>
            <pc:sldMk cId="2202568" sldId="284"/>
            <ac:picMk id="164" creationId="{6775CC72-07BA-121F-8CFA-EF3BA241627F}"/>
          </ac:picMkLst>
        </pc:picChg>
        <pc:picChg chg="add mod modCrop">
          <ac:chgData name="radek slavicek" userId="314f3cf784157f9e" providerId="LiveId" clId="{BB29A48B-E32C-40AB-8D5A-50A981F7F80D}" dt="2024-05-20T18:06:26.464" v="3741" actId="164"/>
          <ac:picMkLst>
            <pc:docMk/>
            <pc:sldMk cId="2202568" sldId="284"/>
            <ac:picMk id="179" creationId="{712F4915-AEC8-3D58-0AF6-1803E06F9F43}"/>
          </ac:picMkLst>
        </pc:picChg>
        <pc:picChg chg="add mod">
          <ac:chgData name="radek slavicek" userId="314f3cf784157f9e" providerId="LiveId" clId="{BB29A48B-E32C-40AB-8D5A-50A981F7F80D}" dt="2024-05-20T18:10:43.715" v="3748" actId="1076"/>
          <ac:picMkLst>
            <pc:docMk/>
            <pc:sldMk cId="2202568" sldId="284"/>
            <ac:picMk id="182" creationId="{C4F882FF-778B-AA78-935A-F9613CAB60A3}"/>
          </ac:picMkLst>
        </pc:picChg>
        <pc:picChg chg="add mod">
          <ac:chgData name="radek slavicek" userId="314f3cf784157f9e" providerId="LiveId" clId="{BB29A48B-E32C-40AB-8D5A-50A981F7F80D}" dt="2024-05-20T18:06:44.966" v="3744" actId="1076"/>
          <ac:picMkLst>
            <pc:docMk/>
            <pc:sldMk cId="2202568" sldId="284"/>
            <ac:picMk id="183" creationId="{8C9B459F-F045-D698-204F-631C5C9F5371}"/>
          </ac:picMkLst>
        </pc:picChg>
        <pc:picChg chg="add mod">
          <ac:chgData name="radek slavicek" userId="314f3cf784157f9e" providerId="LiveId" clId="{BB29A48B-E32C-40AB-8D5A-50A981F7F80D}" dt="2024-05-20T19:29:46.285" v="4463" actId="1076"/>
          <ac:picMkLst>
            <pc:docMk/>
            <pc:sldMk cId="2202568" sldId="284"/>
            <ac:picMk id="193" creationId="{AF6978F7-E605-4621-5C21-44D7C9385E83}"/>
          </ac:picMkLst>
        </pc:pic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5" creationId="{BD3E88BE-DDC3-2006-8BB3-9CB22AC79D3D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10" creationId="{28A969A7-AD26-58F8-CEC9-40ED99982D96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11" creationId="{E92A949F-AD49-EA35-568A-870EFEAD4942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12" creationId="{0FA8A67A-4DB5-26A8-BF9E-8B615A92A3D2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13" creationId="{B98DBBDD-8015-B76F-A542-0412ED7CD27B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14" creationId="{D9D14314-5E1E-6C73-B1A8-B0E5AC6794F7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15" creationId="{ED6182D7-CA82-9F2F-BDA5-71FFFCB3AE07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16" creationId="{B716A4B4-5D84-E7E5-4765-8625A238AA79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17" creationId="{D1D02BE9-BE8A-D1D7-4BBC-BA70E095BDDE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18" creationId="{0EAAF57E-F3C4-E206-8F21-1CD7FA8D4E79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19" creationId="{6EE73392-71EC-A751-3BCC-6F4FEEE295BD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20" creationId="{2B8B0418-96AE-E08C-A45E-1734C814D2CB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21" creationId="{FF0CCACA-222D-D91D-FED5-55594F8BC7CE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22" creationId="{7A212BD2-1420-2FC9-36C9-E9A2FC91E941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23" creationId="{110ED291-ACA4-5D1B-78F7-CFB1CC60524B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24" creationId="{14EA9755-383F-0AD7-CCE6-5185C6FF7011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25" creationId="{497B7D11-E32C-ACC8-EB00-95250BDD08BB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26" creationId="{69C28096-F587-FA07-6303-A7B3B7DA2CEB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27" creationId="{5610D9E5-2C6B-6A8C-300E-700A126A07B7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29" creationId="{FD73C04B-9844-C0FD-5979-3B157EEEE367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30" creationId="{88920CAD-88C2-14F0-F66A-47A1C7401EE8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31" creationId="{B956C49E-FF7D-B2C6-2C3A-A00970B65285}"/>
          </ac:cxnSpMkLst>
        </pc:cxnChg>
        <pc:cxnChg chg="mod">
          <ac:chgData name="radek slavicek" userId="314f3cf784157f9e" providerId="LiveId" clId="{BB29A48B-E32C-40AB-8D5A-50A981F7F80D}" dt="2024-05-20T17:51:30.790" v="3587"/>
          <ac:cxnSpMkLst>
            <pc:docMk/>
            <pc:sldMk cId="2202568" sldId="284"/>
            <ac:cxnSpMk id="32" creationId="{453FAF69-DF11-C98B-088F-D6C37F3F8893}"/>
          </ac:cxnSpMkLst>
        </pc:cxnChg>
        <pc:cxnChg chg="del mod topLvl">
          <ac:chgData name="radek slavicek" userId="314f3cf784157f9e" providerId="LiveId" clId="{BB29A48B-E32C-40AB-8D5A-50A981F7F80D}" dt="2024-05-20T17:54:40.975" v="3610" actId="478"/>
          <ac:cxnSpMkLst>
            <pc:docMk/>
            <pc:sldMk cId="2202568" sldId="284"/>
            <ac:cxnSpMk id="48" creationId="{88A8543F-80A2-260B-0F85-0426A0ED4D68}"/>
          </ac:cxnSpMkLst>
        </pc:cxnChg>
        <pc:cxnChg chg="del mod topLvl">
          <ac:chgData name="radek slavicek" userId="314f3cf784157f9e" providerId="LiveId" clId="{BB29A48B-E32C-40AB-8D5A-50A981F7F80D}" dt="2024-05-20T17:54:40.603" v="3609" actId="478"/>
          <ac:cxnSpMkLst>
            <pc:docMk/>
            <pc:sldMk cId="2202568" sldId="284"/>
            <ac:cxnSpMk id="49" creationId="{A454DF46-24E2-3C8F-8CD9-993EFACA961B}"/>
          </ac:cxnSpMkLst>
        </pc:cxnChg>
        <pc:cxnChg chg="del mod topLvl">
          <ac:chgData name="radek slavicek" userId="314f3cf784157f9e" providerId="LiveId" clId="{BB29A48B-E32C-40AB-8D5A-50A981F7F80D}" dt="2024-05-20T17:54:42.060" v="3612" actId="478"/>
          <ac:cxnSpMkLst>
            <pc:docMk/>
            <pc:sldMk cId="2202568" sldId="284"/>
            <ac:cxnSpMk id="50" creationId="{5406D0C8-851B-8D8C-812F-D7DA5FC4BA68}"/>
          </ac:cxnSpMkLst>
        </pc:cxnChg>
        <pc:cxnChg chg="del mod topLvl">
          <ac:chgData name="radek slavicek" userId="314f3cf784157f9e" providerId="LiveId" clId="{BB29A48B-E32C-40AB-8D5A-50A981F7F80D}" dt="2024-05-20T17:54:43.423" v="3613" actId="478"/>
          <ac:cxnSpMkLst>
            <pc:docMk/>
            <pc:sldMk cId="2202568" sldId="284"/>
            <ac:cxnSpMk id="51" creationId="{01DE468E-287F-F5F8-1CC2-CD7A3CE1B55C}"/>
          </ac:cxnSpMkLst>
        </pc:cxnChg>
        <pc:cxnChg chg="del mod topLvl">
          <ac:chgData name="radek slavicek" userId="314f3cf784157f9e" providerId="LiveId" clId="{BB29A48B-E32C-40AB-8D5A-50A981F7F80D}" dt="2024-05-20T17:54:41.437" v="3611" actId="478"/>
          <ac:cxnSpMkLst>
            <pc:docMk/>
            <pc:sldMk cId="2202568" sldId="284"/>
            <ac:cxnSpMk id="52" creationId="{BE5371F9-89D5-6FA4-BD89-A730AF816289}"/>
          </ac:cxnSpMkLst>
        </pc:cxnChg>
        <pc:cxnChg chg="del mod topLvl">
          <ac:chgData name="radek slavicek" userId="314f3cf784157f9e" providerId="LiveId" clId="{BB29A48B-E32C-40AB-8D5A-50A981F7F80D}" dt="2024-05-20T17:55:31.976" v="3622" actId="478"/>
          <ac:cxnSpMkLst>
            <pc:docMk/>
            <pc:sldMk cId="2202568" sldId="284"/>
            <ac:cxnSpMk id="53" creationId="{533FFC8E-02CF-CE26-71E2-5D0EA9829679}"/>
          </ac:cxnSpMkLst>
        </pc:cxnChg>
        <pc:cxnChg chg="del mod topLvl">
          <ac:chgData name="radek slavicek" userId="314f3cf784157f9e" providerId="LiveId" clId="{BB29A48B-E32C-40AB-8D5A-50A981F7F80D}" dt="2024-05-20T17:55:34.042" v="3625" actId="478"/>
          <ac:cxnSpMkLst>
            <pc:docMk/>
            <pc:sldMk cId="2202568" sldId="284"/>
            <ac:cxnSpMk id="55" creationId="{F6871D89-F49E-CF86-2977-26DB18187BE6}"/>
          </ac:cxnSpMkLst>
        </pc:cxnChg>
        <pc:cxnChg chg="mod topLvl">
          <ac:chgData name="radek slavicek" userId="314f3cf784157f9e" providerId="LiveId" clId="{BB29A48B-E32C-40AB-8D5A-50A981F7F80D}" dt="2024-05-20T17:55:59.165" v="3633" actId="164"/>
          <ac:cxnSpMkLst>
            <pc:docMk/>
            <pc:sldMk cId="2202568" sldId="284"/>
            <ac:cxnSpMk id="56" creationId="{194D3943-DA49-EABF-3042-40F099B9EA33}"/>
          </ac:cxnSpMkLst>
        </pc:cxnChg>
        <pc:cxnChg chg="mod topLvl">
          <ac:chgData name="radek slavicek" userId="314f3cf784157f9e" providerId="LiveId" clId="{BB29A48B-E32C-40AB-8D5A-50A981F7F80D}" dt="2024-05-20T17:55:59.165" v="3633" actId="164"/>
          <ac:cxnSpMkLst>
            <pc:docMk/>
            <pc:sldMk cId="2202568" sldId="284"/>
            <ac:cxnSpMk id="58" creationId="{B069A21D-908C-F76C-41D1-B5E1A8C9A53A}"/>
          </ac:cxnSpMkLst>
        </pc:cxnChg>
        <pc:cxnChg chg="mod topLvl">
          <ac:chgData name="radek slavicek" userId="314f3cf784157f9e" providerId="LiveId" clId="{BB29A48B-E32C-40AB-8D5A-50A981F7F80D}" dt="2024-05-20T17:55:59.165" v="3633" actId="164"/>
          <ac:cxnSpMkLst>
            <pc:docMk/>
            <pc:sldMk cId="2202568" sldId="284"/>
            <ac:cxnSpMk id="59" creationId="{BDBB489A-DE14-AFB9-37AD-3E40F71661D4}"/>
          </ac:cxnSpMkLst>
        </pc:cxnChg>
        <pc:cxnChg chg="mod topLvl">
          <ac:chgData name="radek slavicek" userId="314f3cf784157f9e" providerId="LiveId" clId="{BB29A48B-E32C-40AB-8D5A-50A981F7F80D}" dt="2024-05-20T17:55:59.165" v="3633" actId="164"/>
          <ac:cxnSpMkLst>
            <pc:docMk/>
            <pc:sldMk cId="2202568" sldId="284"/>
            <ac:cxnSpMk id="60" creationId="{C8FC9AC0-F97E-7BA8-674B-358B1B7F3C1B}"/>
          </ac:cxnSpMkLst>
        </pc:cxnChg>
        <pc:cxnChg chg="mod topLvl">
          <ac:chgData name="radek slavicek" userId="314f3cf784157f9e" providerId="LiveId" clId="{BB29A48B-E32C-40AB-8D5A-50A981F7F80D}" dt="2024-05-20T17:56:47.467" v="3654" actId="164"/>
          <ac:cxnSpMkLst>
            <pc:docMk/>
            <pc:sldMk cId="2202568" sldId="284"/>
            <ac:cxnSpMk id="61" creationId="{1A6DF19F-897A-08A4-A15C-3F5FBF2892A5}"/>
          </ac:cxnSpMkLst>
        </pc:cxnChg>
        <pc:cxnChg chg="mod topLvl">
          <ac:chgData name="radek slavicek" userId="314f3cf784157f9e" providerId="LiveId" clId="{BB29A48B-E32C-40AB-8D5A-50A981F7F80D}" dt="2024-05-20T17:56:47.467" v="3654" actId="164"/>
          <ac:cxnSpMkLst>
            <pc:docMk/>
            <pc:sldMk cId="2202568" sldId="284"/>
            <ac:cxnSpMk id="64" creationId="{E1A2AA63-7516-9AFA-2070-CC5AF412D8D4}"/>
          </ac:cxnSpMkLst>
        </pc:cxnChg>
        <pc:cxnChg chg="del mod topLvl">
          <ac:chgData name="radek slavicek" userId="314f3cf784157f9e" providerId="LiveId" clId="{BB29A48B-E32C-40AB-8D5A-50A981F7F80D}" dt="2024-05-20T17:55:32.556" v="3623" actId="478"/>
          <ac:cxnSpMkLst>
            <pc:docMk/>
            <pc:sldMk cId="2202568" sldId="284"/>
            <ac:cxnSpMk id="65" creationId="{12695209-54DA-C37A-7F1E-4C7B14272935}"/>
          </ac:cxnSpMkLst>
        </pc:cxnChg>
        <pc:cxnChg chg="mod topLvl">
          <ac:chgData name="radek slavicek" userId="314f3cf784157f9e" providerId="LiveId" clId="{BB29A48B-E32C-40AB-8D5A-50A981F7F80D}" dt="2024-05-20T17:56:47.467" v="3654" actId="164"/>
          <ac:cxnSpMkLst>
            <pc:docMk/>
            <pc:sldMk cId="2202568" sldId="284"/>
            <ac:cxnSpMk id="68" creationId="{80AA3466-6977-3786-0B2B-82FFA155A4AD}"/>
          </ac:cxnSpMkLst>
        </pc:cxnChg>
        <pc:cxnChg chg="mod topLvl">
          <ac:chgData name="radek slavicek" userId="314f3cf784157f9e" providerId="LiveId" clId="{BB29A48B-E32C-40AB-8D5A-50A981F7F80D}" dt="2024-05-20T17:56:47.467" v="3654" actId="164"/>
          <ac:cxnSpMkLst>
            <pc:docMk/>
            <pc:sldMk cId="2202568" sldId="284"/>
            <ac:cxnSpMk id="69" creationId="{31001F50-0AD2-498F-137C-428A19FBB17B}"/>
          </ac:cxnSpMkLst>
        </pc:cxnChg>
        <pc:cxnChg chg="mod topLvl">
          <ac:chgData name="radek slavicek" userId="314f3cf784157f9e" providerId="LiveId" clId="{BB29A48B-E32C-40AB-8D5A-50A981F7F80D}" dt="2024-05-20T17:56:47.467" v="3654" actId="164"/>
          <ac:cxnSpMkLst>
            <pc:docMk/>
            <pc:sldMk cId="2202568" sldId="284"/>
            <ac:cxnSpMk id="70" creationId="{6A4921A9-D8D5-1DCB-321F-FED06AED479C}"/>
          </ac:cxnSpMkLst>
        </pc:cxnChg>
        <pc:cxnChg chg="mod topLvl">
          <ac:chgData name="radek slavicek" userId="314f3cf784157f9e" providerId="LiveId" clId="{BB29A48B-E32C-40AB-8D5A-50A981F7F80D}" dt="2024-05-20T17:56:47.467" v="3654" actId="164"/>
          <ac:cxnSpMkLst>
            <pc:docMk/>
            <pc:sldMk cId="2202568" sldId="284"/>
            <ac:cxnSpMk id="71" creationId="{03C808E6-5CC3-1203-4E5B-A662C1028BA6}"/>
          </ac:cxnSpMkLst>
        </pc:cxnChg>
        <pc:cxnChg chg="add mod">
          <ac:chgData name="radek slavicek" userId="314f3cf784157f9e" providerId="LiveId" clId="{BB29A48B-E32C-40AB-8D5A-50A981F7F80D}" dt="2024-05-20T17:55:09.929" v="3617" actId="164"/>
          <ac:cxnSpMkLst>
            <pc:docMk/>
            <pc:sldMk cId="2202568" sldId="284"/>
            <ac:cxnSpMk id="72" creationId="{18ADFA73-755A-8DBE-C1B3-6965F7E3BA15}"/>
          </ac:cxnSpMkLst>
        </pc:cxnChg>
        <pc:cxnChg chg="add mod">
          <ac:chgData name="radek slavicek" userId="314f3cf784157f9e" providerId="LiveId" clId="{BB29A48B-E32C-40AB-8D5A-50A981F7F80D}" dt="2024-05-20T17:55:09.929" v="3617" actId="164"/>
          <ac:cxnSpMkLst>
            <pc:docMk/>
            <pc:sldMk cId="2202568" sldId="284"/>
            <ac:cxnSpMk id="73" creationId="{9AB23CDC-598E-0C0B-4D9C-426F61FA6B7D}"/>
          </ac:cxnSpMkLst>
        </pc:cxnChg>
        <pc:cxnChg chg="add mod">
          <ac:chgData name="radek slavicek" userId="314f3cf784157f9e" providerId="LiveId" clId="{BB29A48B-E32C-40AB-8D5A-50A981F7F80D}" dt="2024-05-20T17:55:09.929" v="3617" actId="164"/>
          <ac:cxnSpMkLst>
            <pc:docMk/>
            <pc:sldMk cId="2202568" sldId="284"/>
            <ac:cxnSpMk id="76" creationId="{CAA01B53-F614-DDB4-A4BD-54990B69F00F}"/>
          </ac:cxnSpMkLst>
        </pc:cxnChg>
        <pc:cxnChg chg="add mod">
          <ac:chgData name="radek slavicek" userId="314f3cf784157f9e" providerId="LiveId" clId="{BB29A48B-E32C-40AB-8D5A-50A981F7F80D}" dt="2024-05-20T17:55:09.929" v="3617" actId="164"/>
          <ac:cxnSpMkLst>
            <pc:docMk/>
            <pc:sldMk cId="2202568" sldId="284"/>
            <ac:cxnSpMk id="77" creationId="{9B635117-925B-0A4D-FBC3-F1FE10368850}"/>
          </ac:cxnSpMkLst>
        </pc:cxnChg>
        <pc:cxnChg chg="del mod topLvl">
          <ac:chgData name="radek slavicek" userId="314f3cf784157f9e" providerId="LiveId" clId="{BB29A48B-E32C-40AB-8D5A-50A981F7F80D}" dt="2024-05-20T17:57:15.204" v="3665" actId="478"/>
          <ac:cxnSpMkLst>
            <pc:docMk/>
            <pc:sldMk cId="2202568" sldId="284"/>
            <ac:cxnSpMk id="92" creationId="{B1F084BC-3F27-6A18-1F3B-5B36DBB847D1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97" creationId="{C21E6F8E-53A8-F3BA-0290-20F487B5A788}"/>
          </ac:cxnSpMkLst>
        </pc:cxnChg>
        <pc:cxnChg chg="mod topLvl">
          <ac:chgData name="radek slavicek" userId="314f3cf784157f9e" providerId="LiveId" clId="{BB29A48B-E32C-40AB-8D5A-50A981F7F80D}" dt="2024-05-20T18:37:00.487" v="3750" actId="14100"/>
          <ac:cxnSpMkLst>
            <pc:docMk/>
            <pc:sldMk cId="2202568" sldId="284"/>
            <ac:cxnSpMk id="98" creationId="{5D553513-6464-61FE-FF0E-DC88B2B4EBA1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99" creationId="{6DB6F4C6-86B6-ACB7-DB16-301B505D5871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00" creationId="{4B06341D-F685-562D-E406-357369EC7FA3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01" creationId="{AB394E00-6EFC-CF82-B220-E4BEF54351FC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02" creationId="{26F37701-89EF-A3BE-00E0-777950066F51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03" creationId="{14050FCF-0BC8-EECD-1A41-8A68A150A1EF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04" creationId="{3601F934-2187-7481-22E2-976CFD87F266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05" creationId="{85A8D236-5975-7DFD-9710-D4F104E7794C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06" creationId="{8F8A3E4D-2AEC-1C39-BC88-2E49B7ABB7B4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07" creationId="{73446953-1726-7770-E9A3-1069E370CD16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08" creationId="{292B5681-C143-5E22-BD72-84F68B6649E9}"/>
          </ac:cxnSpMkLst>
        </pc:cxnChg>
        <pc:cxnChg chg="mod topLvl">
          <ac:chgData name="radek slavicek" userId="314f3cf784157f9e" providerId="LiveId" clId="{BB29A48B-E32C-40AB-8D5A-50A981F7F80D}" dt="2024-05-20T18:06:26.464" v="3741" actId="164"/>
          <ac:cxnSpMkLst>
            <pc:docMk/>
            <pc:sldMk cId="2202568" sldId="284"/>
            <ac:cxnSpMk id="109" creationId="{2E3A33F9-ED4E-F326-C7C8-BC777994522D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10" creationId="{D5393556-884A-A807-F01F-6E3FE11D51B1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11" creationId="{6FB9A6C3-0DBA-16CB-B971-42822151DD16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12" creationId="{72B12725-800F-269F-6626-B9FA073B959B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13" creationId="{E10B4926-1CB3-0C18-7921-A63E69416CE2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14" creationId="{7B111EBB-7186-1DA6-5472-9AC0EC3F6712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16" creationId="{AFBDE240-A6D3-FE27-FECA-B40361876EE0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17" creationId="{9B99BFD2-612B-1F78-44FC-1D5AF8BE0F39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18" creationId="{41BF5B3C-A7D5-7086-0C50-0F94332B780D}"/>
          </ac:cxnSpMkLst>
        </pc:cxnChg>
        <pc:cxnChg chg="del mod topLvl">
          <ac:chgData name="radek slavicek" userId="314f3cf784157f9e" providerId="LiveId" clId="{BB29A48B-E32C-40AB-8D5A-50A981F7F80D}" dt="2024-05-20T18:05:31.150" v="3738" actId="478"/>
          <ac:cxnSpMkLst>
            <pc:docMk/>
            <pc:sldMk cId="2202568" sldId="284"/>
            <ac:cxnSpMk id="119" creationId="{F97D5536-721C-4026-BEB8-441C05067FC8}"/>
          </ac:cxnSpMkLst>
        </pc:cxnChg>
        <pc:cxnChg chg="add mod">
          <ac:chgData name="radek slavicek" userId="314f3cf784157f9e" providerId="LiveId" clId="{BB29A48B-E32C-40AB-8D5A-50A981F7F80D}" dt="2024-05-20T17:57:25.771" v="3668" actId="164"/>
          <ac:cxnSpMkLst>
            <pc:docMk/>
            <pc:sldMk cId="2202568" sldId="284"/>
            <ac:cxnSpMk id="121" creationId="{04AD3647-BC27-6A82-2DC3-B5DDF063F33B}"/>
          </ac:cxnSpMkLst>
        </pc:cxnChg>
        <pc:cxnChg chg="add mod">
          <ac:chgData name="radek slavicek" userId="314f3cf784157f9e" providerId="LiveId" clId="{BB29A48B-E32C-40AB-8D5A-50A981F7F80D}" dt="2024-05-20T17:57:25.771" v="3668" actId="164"/>
          <ac:cxnSpMkLst>
            <pc:docMk/>
            <pc:sldMk cId="2202568" sldId="284"/>
            <ac:cxnSpMk id="122" creationId="{53FC78A7-D591-FD9B-476B-43E2100E68CB}"/>
          </ac:cxnSpMkLst>
        </pc:cxnChg>
        <pc:cxnChg chg="add mod">
          <ac:chgData name="radek slavicek" userId="314f3cf784157f9e" providerId="LiveId" clId="{BB29A48B-E32C-40AB-8D5A-50A981F7F80D}" dt="2024-05-20T18:37:05.734" v="3752" actId="14100"/>
          <ac:cxnSpMkLst>
            <pc:docMk/>
            <pc:sldMk cId="2202568" sldId="284"/>
            <ac:cxnSpMk id="123" creationId="{D5AE0475-7B0A-3BF5-E5EF-6D10C22FAA97}"/>
          </ac:cxnSpMkLst>
        </pc:cxnChg>
        <pc:cxnChg chg="add mod">
          <ac:chgData name="radek slavicek" userId="314f3cf784157f9e" providerId="LiveId" clId="{BB29A48B-E32C-40AB-8D5A-50A981F7F80D}" dt="2024-05-20T17:57:25.771" v="3668" actId="164"/>
          <ac:cxnSpMkLst>
            <pc:docMk/>
            <pc:sldMk cId="2202568" sldId="284"/>
            <ac:cxnSpMk id="124" creationId="{B8B2772C-ED6B-5F21-83B3-0E0D8107D756}"/>
          </ac:cxnSpMkLst>
        </pc:cxnChg>
        <pc:cxnChg chg="add mod">
          <ac:chgData name="radek slavicek" userId="314f3cf784157f9e" providerId="LiveId" clId="{BB29A48B-E32C-40AB-8D5A-50A981F7F80D}" dt="2024-05-20T17:57:25.771" v="3668" actId="164"/>
          <ac:cxnSpMkLst>
            <pc:docMk/>
            <pc:sldMk cId="2202568" sldId="284"/>
            <ac:cxnSpMk id="125" creationId="{94743FED-2E57-7B70-6D47-FF48ADBEC4C9}"/>
          </ac:cxnSpMkLst>
        </pc:cxnChg>
        <pc:cxnChg chg="add mod">
          <ac:chgData name="radek slavicek" userId="314f3cf784157f9e" providerId="LiveId" clId="{BB29A48B-E32C-40AB-8D5A-50A981F7F80D}" dt="2024-05-20T17:57:25.771" v="3668" actId="164"/>
          <ac:cxnSpMkLst>
            <pc:docMk/>
            <pc:sldMk cId="2202568" sldId="284"/>
            <ac:cxnSpMk id="126" creationId="{3E035ED2-D44C-1CDB-868C-4759915855CD}"/>
          </ac:cxnSpMkLst>
        </pc:cxnChg>
        <pc:cxnChg chg="add mod">
          <ac:chgData name="radek slavicek" userId="314f3cf784157f9e" providerId="LiveId" clId="{BB29A48B-E32C-40AB-8D5A-50A981F7F80D}" dt="2024-05-20T17:57:25.771" v="3668" actId="164"/>
          <ac:cxnSpMkLst>
            <pc:docMk/>
            <pc:sldMk cId="2202568" sldId="284"/>
            <ac:cxnSpMk id="127" creationId="{F8AF4B83-CAD2-52F6-C55E-E9685A0EEF50}"/>
          </ac:cxnSpMkLst>
        </pc:cxnChg>
        <pc:cxnChg chg="add mod">
          <ac:chgData name="radek slavicek" userId="314f3cf784157f9e" providerId="LiveId" clId="{BB29A48B-E32C-40AB-8D5A-50A981F7F80D}" dt="2024-05-20T18:37:02.201" v="3751" actId="14100"/>
          <ac:cxnSpMkLst>
            <pc:docMk/>
            <pc:sldMk cId="2202568" sldId="284"/>
            <ac:cxnSpMk id="128" creationId="{DD70BFFC-19FA-4B69-4043-A8D94E5915ED}"/>
          </ac:cxnSpMkLst>
        </pc:cxnChg>
        <pc:cxnChg chg="add mod">
          <ac:chgData name="radek slavicek" userId="314f3cf784157f9e" providerId="LiveId" clId="{BB29A48B-E32C-40AB-8D5A-50A981F7F80D}" dt="2024-05-20T17:57:52.597" v="3675" actId="164"/>
          <ac:cxnSpMkLst>
            <pc:docMk/>
            <pc:sldMk cId="2202568" sldId="284"/>
            <ac:cxnSpMk id="129" creationId="{8BAE3310-3287-C63E-D7A7-BFC2B67098D3}"/>
          </ac:cxnSpMkLst>
        </pc:cxnChg>
        <pc:cxnChg chg="add mod">
          <ac:chgData name="radek slavicek" userId="314f3cf784157f9e" providerId="LiveId" clId="{BB29A48B-E32C-40AB-8D5A-50A981F7F80D}" dt="2024-05-20T18:37:15.369" v="3756" actId="14100"/>
          <ac:cxnSpMkLst>
            <pc:docMk/>
            <pc:sldMk cId="2202568" sldId="284"/>
            <ac:cxnSpMk id="130" creationId="{4ADE604E-1645-34D9-C1F8-7A753813B4B4}"/>
          </ac:cxnSpMkLst>
        </pc:cxnChg>
        <pc:cxnChg chg="add mod">
          <ac:chgData name="radek slavicek" userId="314f3cf784157f9e" providerId="LiveId" clId="{BB29A48B-E32C-40AB-8D5A-50A981F7F80D}" dt="2024-05-20T17:57:52.597" v="3675" actId="164"/>
          <ac:cxnSpMkLst>
            <pc:docMk/>
            <pc:sldMk cId="2202568" sldId="284"/>
            <ac:cxnSpMk id="131" creationId="{FCEF952F-EC2A-212A-2137-49693EA8B070}"/>
          </ac:cxnSpMkLst>
        </pc:cxnChg>
        <pc:cxnChg chg="add mod">
          <ac:chgData name="radek slavicek" userId="314f3cf784157f9e" providerId="LiveId" clId="{BB29A48B-E32C-40AB-8D5A-50A981F7F80D}" dt="2024-05-20T17:57:52.597" v="3675" actId="164"/>
          <ac:cxnSpMkLst>
            <pc:docMk/>
            <pc:sldMk cId="2202568" sldId="284"/>
            <ac:cxnSpMk id="132" creationId="{05DB15F6-0C9E-07C7-D591-897AFBE07C7E}"/>
          </ac:cxnSpMkLst>
        </pc:cxnChg>
        <pc:cxnChg chg="add mod">
          <ac:chgData name="radek slavicek" userId="314f3cf784157f9e" providerId="LiveId" clId="{BB29A48B-E32C-40AB-8D5A-50A981F7F80D}" dt="2024-05-20T18:00:37.078" v="3710" actId="1076"/>
          <ac:cxnSpMkLst>
            <pc:docMk/>
            <pc:sldMk cId="2202568" sldId="284"/>
            <ac:cxnSpMk id="133" creationId="{65F72659-7642-DAEE-E9EB-28EF99F79109}"/>
          </ac:cxnSpMkLst>
        </pc:cxnChg>
        <pc:cxnChg chg="add mod">
          <ac:chgData name="radek slavicek" userId="314f3cf784157f9e" providerId="LiveId" clId="{BB29A48B-E32C-40AB-8D5A-50A981F7F80D}" dt="2024-05-20T17:58:04.813" v="3678" actId="14100"/>
          <ac:cxnSpMkLst>
            <pc:docMk/>
            <pc:sldMk cId="2202568" sldId="284"/>
            <ac:cxnSpMk id="134" creationId="{B326D1FF-0273-7550-E633-7E62F2D3289B}"/>
          </ac:cxnSpMkLst>
        </pc:cxnChg>
        <pc:cxnChg chg="add mod">
          <ac:chgData name="radek slavicek" userId="314f3cf784157f9e" providerId="LiveId" clId="{BB29A48B-E32C-40AB-8D5A-50A981F7F80D}" dt="2024-05-20T18:06:26.464" v="3741" actId="164"/>
          <ac:cxnSpMkLst>
            <pc:docMk/>
            <pc:sldMk cId="2202568" sldId="284"/>
            <ac:cxnSpMk id="140" creationId="{59702148-7760-2F19-C707-2972AD8DA5BA}"/>
          </ac:cxnSpMkLst>
        </pc:cxnChg>
        <pc:cxnChg chg="add mod">
          <ac:chgData name="radek slavicek" userId="314f3cf784157f9e" providerId="LiveId" clId="{BB29A48B-E32C-40AB-8D5A-50A981F7F80D}" dt="2024-05-20T18:06:26.464" v="3741" actId="164"/>
          <ac:cxnSpMkLst>
            <pc:docMk/>
            <pc:sldMk cId="2202568" sldId="284"/>
            <ac:cxnSpMk id="142" creationId="{60D7F598-F877-64E7-B8F3-5AAAAAE16C1B}"/>
          </ac:cxnSpMkLst>
        </pc:cxnChg>
        <pc:cxnChg chg="add mod">
          <ac:chgData name="radek slavicek" userId="314f3cf784157f9e" providerId="LiveId" clId="{BB29A48B-E32C-40AB-8D5A-50A981F7F80D}" dt="2024-05-20T18:06:26.464" v="3741" actId="164"/>
          <ac:cxnSpMkLst>
            <pc:docMk/>
            <pc:sldMk cId="2202568" sldId="284"/>
            <ac:cxnSpMk id="144" creationId="{47E0C831-5C6E-11DD-F0E9-23EA2438FFA1}"/>
          </ac:cxnSpMkLst>
        </pc:cxnChg>
        <pc:cxnChg chg="add mod">
          <ac:chgData name="radek slavicek" userId="314f3cf784157f9e" providerId="LiveId" clId="{BB29A48B-E32C-40AB-8D5A-50A981F7F80D}" dt="2024-05-20T18:06:26.464" v="3741" actId="164"/>
          <ac:cxnSpMkLst>
            <pc:docMk/>
            <pc:sldMk cId="2202568" sldId="284"/>
            <ac:cxnSpMk id="146" creationId="{2FC10467-306C-4918-F3EE-8248E5207066}"/>
          </ac:cxnSpMkLst>
        </pc:cxnChg>
        <pc:cxnChg chg="add mod">
          <ac:chgData name="radek slavicek" userId="314f3cf784157f9e" providerId="LiveId" clId="{BB29A48B-E32C-40AB-8D5A-50A981F7F80D}" dt="2024-05-20T18:06:26.464" v="3741" actId="164"/>
          <ac:cxnSpMkLst>
            <pc:docMk/>
            <pc:sldMk cId="2202568" sldId="284"/>
            <ac:cxnSpMk id="149" creationId="{2B8EA66B-F76A-089B-3B68-179DA2055708}"/>
          </ac:cxnSpMkLst>
        </pc:cxnChg>
        <pc:cxnChg chg="add mod">
          <ac:chgData name="radek slavicek" userId="314f3cf784157f9e" providerId="LiveId" clId="{BB29A48B-E32C-40AB-8D5A-50A981F7F80D}" dt="2024-05-20T18:36:58.766" v="3749" actId="14100"/>
          <ac:cxnSpMkLst>
            <pc:docMk/>
            <pc:sldMk cId="2202568" sldId="284"/>
            <ac:cxnSpMk id="151" creationId="{9E5109D4-C317-F59C-D55E-A59FF50B67C9}"/>
          </ac:cxnSpMkLst>
        </pc:cxnChg>
        <pc:cxnChg chg="add mod">
          <ac:chgData name="radek slavicek" userId="314f3cf784157f9e" providerId="LiveId" clId="{BB29A48B-E32C-40AB-8D5A-50A981F7F80D}" dt="2024-05-20T18:06:26.464" v="3741" actId="164"/>
          <ac:cxnSpMkLst>
            <pc:docMk/>
            <pc:sldMk cId="2202568" sldId="284"/>
            <ac:cxnSpMk id="153" creationId="{B058A720-5804-F660-C4FF-5AF4E42CC57B}"/>
          </ac:cxnSpMkLst>
        </pc:cxnChg>
        <pc:cxnChg chg="add mod">
          <ac:chgData name="radek slavicek" userId="314f3cf784157f9e" providerId="LiveId" clId="{BB29A48B-E32C-40AB-8D5A-50A981F7F80D}" dt="2024-05-20T18:00:16.111" v="3705" actId="164"/>
          <ac:cxnSpMkLst>
            <pc:docMk/>
            <pc:sldMk cId="2202568" sldId="284"/>
            <ac:cxnSpMk id="154" creationId="{8514DF84-B78A-7479-4838-B3B483B522EC}"/>
          </ac:cxnSpMkLst>
        </pc:cxnChg>
        <pc:cxnChg chg="add mod">
          <ac:chgData name="radek slavicek" userId="314f3cf784157f9e" providerId="LiveId" clId="{BB29A48B-E32C-40AB-8D5A-50A981F7F80D}" dt="2024-05-20T18:00:30.590" v="3708" actId="14100"/>
          <ac:cxnSpMkLst>
            <pc:docMk/>
            <pc:sldMk cId="2202568" sldId="284"/>
            <ac:cxnSpMk id="155" creationId="{EBFFB57C-E1C3-E559-3EF0-89097FEF9C04}"/>
          </ac:cxnSpMkLst>
        </pc:cxnChg>
        <pc:cxnChg chg="add mod">
          <ac:chgData name="radek slavicek" userId="314f3cf784157f9e" providerId="LiveId" clId="{BB29A48B-E32C-40AB-8D5A-50A981F7F80D}" dt="2024-05-20T18:06:26.464" v="3741" actId="164"/>
          <ac:cxnSpMkLst>
            <pc:docMk/>
            <pc:sldMk cId="2202568" sldId="284"/>
            <ac:cxnSpMk id="159" creationId="{4DE8828F-9E7E-0500-5149-31FF6C06B179}"/>
          </ac:cxnSpMkLst>
        </pc:cxnChg>
        <pc:cxnChg chg="add mod">
          <ac:chgData name="radek slavicek" userId="314f3cf784157f9e" providerId="LiveId" clId="{BB29A48B-E32C-40AB-8D5A-50A981F7F80D}" dt="2024-05-20T18:06:26.464" v="3741" actId="164"/>
          <ac:cxnSpMkLst>
            <pc:docMk/>
            <pc:sldMk cId="2202568" sldId="284"/>
            <ac:cxnSpMk id="160" creationId="{05BF6A78-08C7-3DDC-12CA-DC295593F157}"/>
          </ac:cxnSpMkLst>
        </pc:cxnChg>
        <pc:cxnChg chg="mod">
          <ac:chgData name="radek slavicek" userId="314f3cf784157f9e" providerId="LiveId" clId="{BB29A48B-E32C-40AB-8D5A-50A981F7F80D}" dt="2024-05-20T18:37:09.721" v="3754" actId="14100"/>
          <ac:cxnSpMkLst>
            <pc:docMk/>
            <pc:sldMk cId="2202568" sldId="284"/>
            <ac:cxnSpMk id="166" creationId="{3FEE0F5A-8926-3DC8-E28F-D3D9CCF4CC86}"/>
          </ac:cxnSpMkLst>
        </pc:cxnChg>
        <pc:cxnChg chg="mod">
          <ac:chgData name="radek slavicek" userId="314f3cf784157f9e" providerId="LiveId" clId="{BB29A48B-E32C-40AB-8D5A-50A981F7F80D}" dt="2024-05-20T18:01:27.185" v="3721"/>
          <ac:cxnSpMkLst>
            <pc:docMk/>
            <pc:sldMk cId="2202568" sldId="284"/>
            <ac:cxnSpMk id="167" creationId="{88AC2A83-BA8D-29A6-D25A-54DBA6A7DFEE}"/>
          </ac:cxnSpMkLst>
        </pc:cxnChg>
        <pc:cxnChg chg="mod">
          <ac:chgData name="radek slavicek" userId="314f3cf784157f9e" providerId="LiveId" clId="{BB29A48B-E32C-40AB-8D5A-50A981F7F80D}" dt="2024-05-20T18:37:11.512" v="3755" actId="14100"/>
          <ac:cxnSpMkLst>
            <pc:docMk/>
            <pc:sldMk cId="2202568" sldId="284"/>
            <ac:cxnSpMk id="168" creationId="{1296E69E-386A-0FED-5F3D-8ED286E3FD67}"/>
          </ac:cxnSpMkLst>
        </pc:cxnChg>
        <pc:cxnChg chg="mod">
          <ac:chgData name="radek slavicek" userId="314f3cf784157f9e" providerId="LiveId" clId="{BB29A48B-E32C-40AB-8D5A-50A981F7F80D}" dt="2024-05-20T18:01:27.185" v="3721"/>
          <ac:cxnSpMkLst>
            <pc:docMk/>
            <pc:sldMk cId="2202568" sldId="284"/>
            <ac:cxnSpMk id="169" creationId="{8BF78452-5FBA-FF73-DE50-40E2E35A4F70}"/>
          </ac:cxnSpMkLst>
        </pc:cxnChg>
        <pc:cxnChg chg="mod">
          <ac:chgData name="radek slavicek" userId="314f3cf784157f9e" providerId="LiveId" clId="{BB29A48B-E32C-40AB-8D5A-50A981F7F80D}" dt="2024-05-20T18:01:27.185" v="3721"/>
          <ac:cxnSpMkLst>
            <pc:docMk/>
            <pc:sldMk cId="2202568" sldId="284"/>
            <ac:cxnSpMk id="170" creationId="{4E18AFEA-55E7-716E-3B72-F344D10BEE56}"/>
          </ac:cxnSpMkLst>
        </pc:cxnChg>
        <pc:cxnChg chg="mod">
          <ac:chgData name="radek slavicek" userId="314f3cf784157f9e" providerId="LiveId" clId="{BB29A48B-E32C-40AB-8D5A-50A981F7F80D}" dt="2024-05-20T18:01:27.185" v="3721"/>
          <ac:cxnSpMkLst>
            <pc:docMk/>
            <pc:sldMk cId="2202568" sldId="284"/>
            <ac:cxnSpMk id="171" creationId="{A32C0513-CB5A-9C0E-56AD-D443A43F0739}"/>
          </ac:cxnSpMkLst>
        </pc:cxnChg>
        <pc:cxnChg chg="mod">
          <ac:chgData name="radek slavicek" userId="314f3cf784157f9e" providerId="LiveId" clId="{BB29A48B-E32C-40AB-8D5A-50A981F7F80D}" dt="2024-05-20T18:01:27.185" v="3721"/>
          <ac:cxnSpMkLst>
            <pc:docMk/>
            <pc:sldMk cId="2202568" sldId="284"/>
            <ac:cxnSpMk id="172" creationId="{2F626DC0-5A1F-A87B-6FBF-D79800B244E0}"/>
          </ac:cxnSpMkLst>
        </pc:cxnChg>
        <pc:cxnChg chg="add mod">
          <ac:chgData name="radek slavicek" userId="314f3cf784157f9e" providerId="LiveId" clId="{BB29A48B-E32C-40AB-8D5A-50A981F7F80D}" dt="2024-05-20T18:06:26.464" v="3741" actId="164"/>
          <ac:cxnSpMkLst>
            <pc:docMk/>
            <pc:sldMk cId="2202568" sldId="284"/>
            <ac:cxnSpMk id="173" creationId="{FD396B01-FB50-2AEA-C26E-B333DBCC3B18}"/>
          </ac:cxnSpMkLst>
        </pc:cxnChg>
        <pc:cxnChg chg="add mod">
          <ac:chgData name="radek slavicek" userId="314f3cf784157f9e" providerId="LiveId" clId="{BB29A48B-E32C-40AB-8D5A-50A981F7F80D}" dt="2024-05-20T18:06:26.464" v="3741" actId="164"/>
          <ac:cxnSpMkLst>
            <pc:docMk/>
            <pc:sldMk cId="2202568" sldId="284"/>
            <ac:cxnSpMk id="174" creationId="{E8DECBFD-CC3D-64C8-E10F-7C041C968542}"/>
          </ac:cxnSpMkLst>
        </pc:cxnChg>
      </pc:sldChg>
      <pc:sldChg chg="modSp new mod modTransition">
        <pc:chgData name="radek slavicek" userId="314f3cf784157f9e" providerId="LiveId" clId="{BB29A48B-E32C-40AB-8D5A-50A981F7F80D}" dt="2024-05-20T19:40:11.355" v="4556" actId="1076"/>
        <pc:sldMkLst>
          <pc:docMk/>
          <pc:sldMk cId="2558349258" sldId="285"/>
        </pc:sldMkLst>
        <pc:spChg chg="mod">
          <ac:chgData name="radek slavicek" userId="314f3cf784157f9e" providerId="LiveId" clId="{BB29A48B-E32C-40AB-8D5A-50A981F7F80D}" dt="2024-05-20T19:09:40.564" v="4102" actId="1076"/>
          <ac:spMkLst>
            <pc:docMk/>
            <pc:sldMk cId="2558349258" sldId="285"/>
            <ac:spMk id="2" creationId="{409E3000-E7B4-A886-2400-654DE754E700}"/>
          </ac:spMkLst>
        </pc:spChg>
        <pc:spChg chg="mod">
          <ac:chgData name="radek slavicek" userId="314f3cf784157f9e" providerId="LiveId" clId="{BB29A48B-E32C-40AB-8D5A-50A981F7F80D}" dt="2024-05-20T19:40:11.355" v="4556" actId="1076"/>
          <ac:spMkLst>
            <pc:docMk/>
            <pc:sldMk cId="2558349258" sldId="285"/>
            <ac:spMk id="3" creationId="{AAAAB6BB-2F0F-6429-C7E7-93D380574FFD}"/>
          </ac:spMkLst>
        </pc:spChg>
      </pc:sldChg>
      <pc:sldChg chg="addSp delSp modSp new del mod">
        <pc:chgData name="radek slavicek" userId="314f3cf784157f9e" providerId="LiveId" clId="{BB29A48B-E32C-40AB-8D5A-50A981F7F80D}" dt="2024-05-21T06:06:00.855" v="4566" actId="47"/>
        <pc:sldMkLst>
          <pc:docMk/>
          <pc:sldMk cId="1721488273" sldId="286"/>
        </pc:sldMkLst>
        <pc:spChg chg="del">
          <ac:chgData name="radek slavicek" userId="314f3cf784157f9e" providerId="LiveId" clId="{BB29A48B-E32C-40AB-8D5A-50A981F7F80D}" dt="2024-05-20T19:31:32.712" v="4466" actId="478"/>
          <ac:spMkLst>
            <pc:docMk/>
            <pc:sldMk cId="1721488273" sldId="286"/>
            <ac:spMk id="2" creationId="{BC4BED3B-FB8E-1F40-5621-160D26983E75}"/>
          </ac:spMkLst>
        </pc:spChg>
        <pc:spChg chg="del">
          <ac:chgData name="radek slavicek" userId="314f3cf784157f9e" providerId="LiveId" clId="{BB29A48B-E32C-40AB-8D5A-50A981F7F80D}" dt="2024-05-20T19:31:31.861" v="4465" actId="478"/>
          <ac:spMkLst>
            <pc:docMk/>
            <pc:sldMk cId="1721488273" sldId="286"/>
            <ac:spMk id="3" creationId="{CE8071E0-9AA3-4D8F-8DDB-47E591593DF5}"/>
          </ac:spMkLst>
        </pc:spChg>
        <pc:spChg chg="mod">
          <ac:chgData name="radek slavicek" userId="314f3cf784157f9e" providerId="LiveId" clId="{BB29A48B-E32C-40AB-8D5A-50A981F7F80D}" dt="2024-05-20T19:31:33.605" v="4467"/>
          <ac:spMkLst>
            <pc:docMk/>
            <pc:sldMk cId="1721488273" sldId="286"/>
            <ac:spMk id="15" creationId="{AC489047-B6B5-A689-B108-C18F7AEEBCEA}"/>
          </ac:spMkLst>
        </pc:spChg>
        <pc:spChg chg="mod">
          <ac:chgData name="radek slavicek" userId="314f3cf784157f9e" providerId="LiveId" clId="{BB29A48B-E32C-40AB-8D5A-50A981F7F80D}" dt="2024-05-20T19:31:33.605" v="4467"/>
          <ac:spMkLst>
            <pc:docMk/>
            <pc:sldMk cId="1721488273" sldId="286"/>
            <ac:spMk id="16" creationId="{622F9A32-5FEF-90E6-0259-FDA2F3238538}"/>
          </ac:spMkLst>
        </pc:spChg>
        <pc:spChg chg="mod">
          <ac:chgData name="radek slavicek" userId="314f3cf784157f9e" providerId="LiveId" clId="{BB29A48B-E32C-40AB-8D5A-50A981F7F80D}" dt="2024-05-20T19:31:33.605" v="4467"/>
          <ac:spMkLst>
            <pc:docMk/>
            <pc:sldMk cId="1721488273" sldId="286"/>
            <ac:spMk id="17" creationId="{6422130B-1737-377B-E935-642D225DE7FA}"/>
          </ac:spMkLst>
        </pc:spChg>
        <pc:spChg chg="add mod">
          <ac:chgData name="radek slavicek" userId="314f3cf784157f9e" providerId="LiveId" clId="{BB29A48B-E32C-40AB-8D5A-50A981F7F80D}" dt="2024-05-20T19:31:39.365" v="4468" actId="164"/>
          <ac:spMkLst>
            <pc:docMk/>
            <pc:sldMk cId="1721488273" sldId="286"/>
            <ac:spMk id="18" creationId="{CF9E30CD-2298-E1BB-6BD4-97B61A408B51}"/>
          </ac:spMkLst>
        </pc:spChg>
        <pc:spChg chg="del mod">
          <ac:chgData name="radek slavicek" userId="314f3cf784157f9e" providerId="LiveId" clId="{BB29A48B-E32C-40AB-8D5A-50A981F7F80D}" dt="2024-05-20T19:32:03.352" v="4471" actId="478"/>
          <ac:spMkLst>
            <pc:docMk/>
            <pc:sldMk cId="1721488273" sldId="286"/>
            <ac:spMk id="27" creationId="{9B1E89CD-7132-C811-88A8-C750BC7565D1}"/>
          </ac:spMkLst>
        </pc:spChg>
        <pc:spChg chg="del mod">
          <ac:chgData name="radek slavicek" userId="314f3cf784157f9e" providerId="LiveId" clId="{BB29A48B-E32C-40AB-8D5A-50A981F7F80D}" dt="2024-05-20T19:32:10.471" v="4474" actId="478"/>
          <ac:spMkLst>
            <pc:docMk/>
            <pc:sldMk cId="1721488273" sldId="286"/>
            <ac:spMk id="28" creationId="{29B5DCCD-D3B0-3BA0-66D2-748948D30458}"/>
          </ac:spMkLst>
        </pc:spChg>
        <pc:spChg chg="del mod">
          <ac:chgData name="radek slavicek" userId="314f3cf784157f9e" providerId="LiveId" clId="{BB29A48B-E32C-40AB-8D5A-50A981F7F80D}" dt="2024-05-20T19:32:11.748" v="4475" actId="478"/>
          <ac:spMkLst>
            <pc:docMk/>
            <pc:sldMk cId="1721488273" sldId="286"/>
            <ac:spMk id="29" creationId="{5B1AEC4B-E1BC-CE81-C50F-84E9F71EA874}"/>
          </ac:spMkLst>
        </pc:spChg>
        <pc:spChg chg="del mod">
          <ac:chgData name="radek slavicek" userId="314f3cf784157f9e" providerId="LiveId" clId="{BB29A48B-E32C-40AB-8D5A-50A981F7F80D}" dt="2024-05-20T19:32:30.347" v="4478" actId="478"/>
          <ac:spMkLst>
            <pc:docMk/>
            <pc:sldMk cId="1721488273" sldId="286"/>
            <ac:spMk id="30" creationId="{0BA5D69A-DFFE-AC74-15B1-44C9C1F24A1C}"/>
          </ac:spMkLst>
        </pc:spChg>
        <pc:spChg chg="del mod">
          <ac:chgData name="radek slavicek" userId="314f3cf784157f9e" providerId="LiveId" clId="{BB29A48B-E32C-40AB-8D5A-50A981F7F80D}" dt="2024-05-20T19:32:06.476" v="4472" actId="478"/>
          <ac:spMkLst>
            <pc:docMk/>
            <pc:sldMk cId="1721488273" sldId="286"/>
            <ac:spMk id="53" creationId="{3976A0A0-D86B-1577-B2B6-7E96C0020D84}"/>
          </ac:spMkLst>
        </pc:spChg>
        <pc:spChg chg="add mod">
          <ac:chgData name="radek slavicek" userId="314f3cf784157f9e" providerId="LiveId" clId="{BB29A48B-E32C-40AB-8D5A-50A981F7F80D}" dt="2024-05-20T19:37:49.359" v="4547" actId="1076"/>
          <ac:spMkLst>
            <pc:docMk/>
            <pc:sldMk cId="1721488273" sldId="286"/>
            <ac:spMk id="85" creationId="{DD16DFE2-621D-B29D-B686-C9CEFECA90CC}"/>
          </ac:spMkLst>
        </pc:spChg>
        <pc:grpChg chg="add mod">
          <ac:chgData name="radek slavicek" userId="314f3cf784157f9e" providerId="LiveId" clId="{BB29A48B-E32C-40AB-8D5A-50A981F7F80D}" dt="2024-05-20T19:31:39.365" v="4468" actId="164"/>
          <ac:grpSpMkLst>
            <pc:docMk/>
            <pc:sldMk cId="1721488273" sldId="286"/>
            <ac:grpSpMk id="14" creationId="{29D51E4A-481D-09C1-8F72-A93C17F9C08D}"/>
          </ac:grpSpMkLst>
        </pc:grpChg>
        <pc:grpChg chg="add mod">
          <ac:chgData name="radek slavicek" userId="314f3cf784157f9e" providerId="LiveId" clId="{BB29A48B-E32C-40AB-8D5A-50A981F7F80D}" dt="2024-05-20T19:34:36.375" v="4519" actId="164"/>
          <ac:grpSpMkLst>
            <pc:docMk/>
            <pc:sldMk cId="1721488273" sldId="286"/>
            <ac:grpSpMk id="19" creationId="{C95536AD-1921-507A-3993-DD80109D2004}"/>
          </ac:grpSpMkLst>
        </pc:grpChg>
        <pc:grpChg chg="add del mod">
          <ac:chgData name="radek slavicek" userId="314f3cf784157f9e" providerId="LiveId" clId="{BB29A48B-E32C-40AB-8D5A-50A981F7F80D}" dt="2024-05-20T19:32:33.440" v="4479" actId="165"/>
          <ac:grpSpMkLst>
            <pc:docMk/>
            <pc:sldMk cId="1721488273" sldId="286"/>
            <ac:grpSpMk id="20" creationId="{BBC1080E-A531-8894-3301-4F50442702A2}"/>
          </ac:grpSpMkLst>
        </pc:grpChg>
        <pc:grpChg chg="del mod topLvl">
          <ac:chgData name="radek slavicek" userId="314f3cf784157f9e" providerId="LiveId" clId="{BB29A48B-E32C-40AB-8D5A-50A981F7F80D}" dt="2024-05-20T19:32:38.367" v="4480" actId="165"/>
          <ac:grpSpMkLst>
            <pc:docMk/>
            <pc:sldMk cId="1721488273" sldId="286"/>
            <ac:grpSpMk id="21" creationId="{FD3C6B31-C692-378D-A58D-61333E9BDB43}"/>
          </ac:grpSpMkLst>
        </pc:grpChg>
        <pc:grpChg chg="del mod topLvl">
          <ac:chgData name="radek slavicek" userId="314f3cf784157f9e" providerId="LiveId" clId="{BB29A48B-E32C-40AB-8D5A-50A981F7F80D}" dt="2024-05-20T19:32:39.467" v="4481" actId="165"/>
          <ac:grpSpMkLst>
            <pc:docMk/>
            <pc:sldMk cId="1721488273" sldId="286"/>
            <ac:grpSpMk id="23" creationId="{9345CBF9-D0BF-4E6B-E169-F5B830282F28}"/>
          </ac:grpSpMkLst>
        </pc:grpChg>
        <pc:grpChg chg="add del mod">
          <ac:chgData name="radek slavicek" userId="314f3cf784157f9e" providerId="LiveId" clId="{BB29A48B-E32C-40AB-8D5A-50A981F7F80D}" dt="2024-05-20T19:32:48.108" v="4485" actId="165"/>
          <ac:grpSpMkLst>
            <pc:docMk/>
            <pc:sldMk cId="1721488273" sldId="286"/>
            <ac:grpSpMk id="55" creationId="{B0C25D56-9B70-BA5C-3D48-2C40AAC0394C}"/>
          </ac:grpSpMkLst>
        </pc:grpChg>
        <pc:grpChg chg="add mod">
          <ac:chgData name="radek slavicek" userId="314f3cf784157f9e" providerId="LiveId" clId="{BB29A48B-E32C-40AB-8D5A-50A981F7F80D}" dt="2024-05-20T19:34:36.375" v="4519" actId="164"/>
          <ac:grpSpMkLst>
            <pc:docMk/>
            <pc:sldMk cId="1721488273" sldId="286"/>
            <ac:grpSpMk id="67" creationId="{2026A3A8-6CF9-1D83-1A3D-37F6CDD28B6E}"/>
          </ac:grpSpMkLst>
        </pc:grpChg>
        <pc:grpChg chg="add mod">
          <ac:chgData name="radek slavicek" userId="314f3cf784157f9e" providerId="LiveId" clId="{BB29A48B-E32C-40AB-8D5A-50A981F7F80D}" dt="2024-05-20T19:34:28.542" v="4516" actId="164"/>
          <ac:grpSpMkLst>
            <pc:docMk/>
            <pc:sldMk cId="1721488273" sldId="286"/>
            <ac:grpSpMk id="75" creationId="{C0839982-640E-B62D-FF62-9EEADF6FE542}"/>
          </ac:grpSpMkLst>
        </pc:grpChg>
        <pc:grpChg chg="add mod">
          <ac:chgData name="radek slavicek" userId="314f3cf784157f9e" providerId="LiveId" clId="{BB29A48B-E32C-40AB-8D5A-50A981F7F80D}" dt="2024-05-20T19:34:31.063" v="4517" actId="164"/>
          <ac:grpSpMkLst>
            <pc:docMk/>
            <pc:sldMk cId="1721488273" sldId="286"/>
            <ac:grpSpMk id="88" creationId="{26D48692-7D95-919E-51AB-306A6CC41F74}"/>
          </ac:grpSpMkLst>
        </pc:grpChg>
        <pc:grpChg chg="add mod">
          <ac:chgData name="radek slavicek" userId="314f3cf784157f9e" providerId="LiveId" clId="{BB29A48B-E32C-40AB-8D5A-50A981F7F80D}" dt="2024-05-20T19:34:36.375" v="4519" actId="164"/>
          <ac:grpSpMkLst>
            <pc:docMk/>
            <pc:sldMk cId="1721488273" sldId="286"/>
            <ac:grpSpMk id="89" creationId="{158DE78F-D2EF-63D2-2758-8A126345733D}"/>
          </ac:grpSpMkLst>
        </pc:grpChg>
        <pc:grpChg chg="add mod">
          <ac:chgData name="radek slavicek" userId="314f3cf784157f9e" providerId="LiveId" clId="{BB29A48B-E32C-40AB-8D5A-50A981F7F80D}" dt="2024-05-20T19:43:30.820" v="4565" actId="164"/>
          <ac:grpSpMkLst>
            <pc:docMk/>
            <pc:sldMk cId="1721488273" sldId="286"/>
            <ac:grpSpMk id="90" creationId="{D10B3A45-BCDA-075F-76E3-7FEAB0238348}"/>
          </ac:grpSpMkLst>
        </pc:grpChg>
        <pc:grpChg chg="del mod">
          <ac:chgData name="radek slavicek" userId="314f3cf784157f9e" providerId="LiveId" clId="{BB29A48B-E32C-40AB-8D5A-50A981F7F80D}" dt="2024-05-20T19:43:07.033" v="4557" actId="478"/>
          <ac:grpSpMkLst>
            <pc:docMk/>
            <pc:sldMk cId="1721488273" sldId="286"/>
            <ac:grpSpMk id="104" creationId="{4AC4FEEF-9FB0-CF18-FE4A-EB244E310B52}"/>
          </ac:grpSpMkLst>
        </pc:grpChg>
        <pc:grpChg chg="add mod">
          <ac:chgData name="radek slavicek" userId="314f3cf784157f9e" providerId="LiveId" clId="{BB29A48B-E32C-40AB-8D5A-50A981F7F80D}" dt="2024-05-20T19:43:30.820" v="4565" actId="164"/>
          <ac:grpSpMkLst>
            <pc:docMk/>
            <pc:sldMk cId="1721488273" sldId="286"/>
            <ac:grpSpMk id="107" creationId="{0F521491-FBB0-965A-B586-364A6A044FE3}"/>
          </ac:grpSpMkLst>
        </pc:grpChg>
        <pc:picChg chg="add mod">
          <ac:chgData name="radek slavicek" userId="314f3cf784157f9e" providerId="LiveId" clId="{BB29A48B-E32C-40AB-8D5A-50A981F7F80D}" dt="2024-05-20T19:31:39.365" v="4468" actId="164"/>
          <ac:picMkLst>
            <pc:docMk/>
            <pc:sldMk cId="1721488273" sldId="286"/>
            <ac:picMk id="13" creationId="{1BD07A78-F442-FFFE-EDDC-686389E623DE}"/>
          </ac:picMkLst>
        </pc:picChg>
        <pc:picChg chg="mod topLvl">
          <ac:chgData name="radek slavicek" userId="314f3cf784157f9e" providerId="LiveId" clId="{BB29A48B-E32C-40AB-8D5A-50A981F7F80D}" dt="2024-05-20T19:35:22.862" v="4529" actId="1076"/>
          <ac:picMkLst>
            <pc:docMk/>
            <pc:sldMk cId="1721488273" sldId="286"/>
            <ac:picMk id="22" creationId="{7126E40E-C339-4795-9D60-77FA8EC5FCB9}"/>
          </ac:picMkLst>
        </pc:picChg>
        <pc:picChg chg="del mod topLvl">
          <ac:chgData name="radek slavicek" userId="314f3cf784157f9e" providerId="LiveId" clId="{BB29A48B-E32C-40AB-8D5A-50A981F7F80D}" dt="2024-05-20T19:32:41.751" v="4482" actId="478"/>
          <ac:picMkLst>
            <pc:docMk/>
            <pc:sldMk cId="1721488273" sldId="286"/>
            <ac:picMk id="24" creationId="{E76C8946-FD84-FDFA-EF4E-C99FFA2DEEC1}"/>
          </ac:picMkLst>
        </pc:picChg>
        <pc:picChg chg="del mod topLvl">
          <ac:chgData name="radek slavicek" userId="314f3cf784157f9e" providerId="LiveId" clId="{BB29A48B-E32C-40AB-8D5A-50A981F7F80D}" dt="2024-05-20T19:32:41.751" v="4482" actId="478"/>
          <ac:picMkLst>
            <pc:docMk/>
            <pc:sldMk cId="1721488273" sldId="286"/>
            <ac:picMk id="25" creationId="{4F22AC33-3FEE-5F30-238E-A9E30BDC217D}"/>
          </ac:picMkLst>
        </pc:picChg>
        <pc:picChg chg="del mod topLvl">
          <ac:chgData name="radek slavicek" userId="314f3cf784157f9e" providerId="LiveId" clId="{BB29A48B-E32C-40AB-8D5A-50A981F7F80D}" dt="2024-05-20T19:43:08.880" v="4558" actId="478"/>
          <ac:picMkLst>
            <pc:docMk/>
            <pc:sldMk cId="1721488273" sldId="286"/>
            <ac:picMk id="49" creationId="{EC863ACD-C83C-FAB9-B25E-D3CB0ED8D3FB}"/>
          </ac:picMkLst>
        </pc:picChg>
        <pc:picChg chg="add del mod">
          <ac:chgData name="radek slavicek" userId="314f3cf784157f9e" providerId="LiveId" clId="{BB29A48B-E32C-40AB-8D5A-50A981F7F80D}" dt="2024-05-20T19:34:19.909" v="4515" actId="478"/>
          <ac:picMkLst>
            <pc:docMk/>
            <pc:sldMk cId="1721488273" sldId="286"/>
            <ac:picMk id="86" creationId="{1CE3DDB1-23D6-8BEE-E6CB-382A0332C7A6}"/>
          </ac:picMkLst>
        </pc:picChg>
        <pc:picChg chg="add mod">
          <ac:chgData name="radek slavicek" userId="314f3cf784157f9e" providerId="LiveId" clId="{BB29A48B-E32C-40AB-8D5A-50A981F7F80D}" dt="2024-05-20T19:34:28.542" v="4516" actId="164"/>
          <ac:picMkLst>
            <pc:docMk/>
            <pc:sldMk cId="1721488273" sldId="286"/>
            <ac:picMk id="87" creationId="{3C52B81B-77B7-1CAE-CC56-E6E0188098CD}"/>
          </ac:picMkLst>
        </pc:picChg>
        <pc:picChg chg="add mod">
          <ac:chgData name="radek slavicek" userId="314f3cf784157f9e" providerId="LiveId" clId="{BB29A48B-E32C-40AB-8D5A-50A981F7F80D}" dt="2024-05-20T19:43:30.820" v="4565" actId="164"/>
          <ac:picMkLst>
            <pc:docMk/>
            <pc:sldMk cId="1721488273" sldId="286"/>
            <ac:picMk id="106" creationId="{72C05BED-DEE8-EB86-FF28-E0E394D100CB}"/>
          </ac:picMkLst>
        </pc:picChg>
        <pc:inkChg chg="add mod">
          <ac:chgData name="radek slavicek" userId="314f3cf784157f9e" providerId="LiveId" clId="{BB29A48B-E32C-40AB-8D5A-50A981F7F80D}" dt="2024-05-20T19:36:49.149" v="4542"/>
          <ac:inkMkLst>
            <pc:docMk/>
            <pc:sldMk cId="1721488273" sldId="286"/>
            <ac:inkMk id="102" creationId="{2BE602DF-D684-C501-0235-CC60299AE7FB}"/>
          </ac:inkMkLst>
        </pc:inkChg>
        <pc:inkChg chg="add mod">
          <ac:chgData name="radek slavicek" userId="314f3cf784157f9e" providerId="LiveId" clId="{BB29A48B-E32C-40AB-8D5A-50A981F7F80D}" dt="2024-05-20T19:36:49.149" v="4542"/>
          <ac:inkMkLst>
            <pc:docMk/>
            <pc:sldMk cId="1721488273" sldId="286"/>
            <ac:inkMk id="103" creationId="{FED6FE21-93E2-446C-E69B-6638445F7A3E}"/>
          </ac:inkMkLst>
        </pc:inkChg>
        <pc:cxnChg chg="add mod">
          <ac:chgData name="radek slavicek" userId="314f3cf784157f9e" providerId="LiveId" clId="{BB29A48B-E32C-40AB-8D5A-50A981F7F80D}" dt="2024-05-20T19:31:39.365" v="4468" actId="164"/>
          <ac:cxnSpMkLst>
            <pc:docMk/>
            <pc:sldMk cId="1721488273" sldId="286"/>
            <ac:cxnSpMk id="4" creationId="{05F26D52-63DC-1108-3D19-5C78324BC3FA}"/>
          </ac:cxnSpMkLst>
        </pc:cxnChg>
        <pc:cxnChg chg="add mod">
          <ac:chgData name="radek slavicek" userId="314f3cf784157f9e" providerId="LiveId" clId="{BB29A48B-E32C-40AB-8D5A-50A981F7F80D}" dt="2024-05-20T19:31:39.365" v="4468" actId="164"/>
          <ac:cxnSpMkLst>
            <pc:docMk/>
            <pc:sldMk cId="1721488273" sldId="286"/>
            <ac:cxnSpMk id="5" creationId="{CEE7665E-9268-5C4B-382F-259397807F31}"/>
          </ac:cxnSpMkLst>
        </pc:cxnChg>
        <pc:cxnChg chg="add mod">
          <ac:chgData name="radek slavicek" userId="314f3cf784157f9e" providerId="LiveId" clId="{BB29A48B-E32C-40AB-8D5A-50A981F7F80D}" dt="2024-05-20T19:31:39.365" v="4468" actId="164"/>
          <ac:cxnSpMkLst>
            <pc:docMk/>
            <pc:sldMk cId="1721488273" sldId="286"/>
            <ac:cxnSpMk id="6" creationId="{61D03676-BF2B-0428-2BBE-7AA551D77609}"/>
          </ac:cxnSpMkLst>
        </pc:cxnChg>
        <pc:cxnChg chg="add mod">
          <ac:chgData name="radek slavicek" userId="314f3cf784157f9e" providerId="LiveId" clId="{BB29A48B-E32C-40AB-8D5A-50A981F7F80D}" dt="2024-05-20T19:31:39.365" v="4468" actId="164"/>
          <ac:cxnSpMkLst>
            <pc:docMk/>
            <pc:sldMk cId="1721488273" sldId="286"/>
            <ac:cxnSpMk id="7" creationId="{79AD3981-49E0-E803-0CC5-80CB749DE376}"/>
          </ac:cxnSpMkLst>
        </pc:cxnChg>
        <pc:cxnChg chg="add mod">
          <ac:chgData name="radek slavicek" userId="314f3cf784157f9e" providerId="LiveId" clId="{BB29A48B-E32C-40AB-8D5A-50A981F7F80D}" dt="2024-05-20T19:31:39.365" v="4468" actId="164"/>
          <ac:cxnSpMkLst>
            <pc:docMk/>
            <pc:sldMk cId="1721488273" sldId="286"/>
            <ac:cxnSpMk id="8" creationId="{AB712877-D611-AE63-4B28-8EF04017FB08}"/>
          </ac:cxnSpMkLst>
        </pc:cxnChg>
        <pc:cxnChg chg="add mod">
          <ac:chgData name="radek slavicek" userId="314f3cf784157f9e" providerId="LiveId" clId="{BB29A48B-E32C-40AB-8D5A-50A981F7F80D}" dt="2024-05-20T19:31:39.365" v="4468" actId="164"/>
          <ac:cxnSpMkLst>
            <pc:docMk/>
            <pc:sldMk cId="1721488273" sldId="286"/>
            <ac:cxnSpMk id="9" creationId="{16FA7843-34B1-6D93-E7AD-6A9C4FC0B877}"/>
          </ac:cxnSpMkLst>
        </pc:cxnChg>
        <pc:cxnChg chg="add mod">
          <ac:chgData name="radek slavicek" userId="314f3cf784157f9e" providerId="LiveId" clId="{BB29A48B-E32C-40AB-8D5A-50A981F7F80D}" dt="2024-05-20T19:31:39.365" v="4468" actId="164"/>
          <ac:cxnSpMkLst>
            <pc:docMk/>
            <pc:sldMk cId="1721488273" sldId="286"/>
            <ac:cxnSpMk id="10" creationId="{F20C37BB-1AC2-8A7C-829C-A8D261A85586}"/>
          </ac:cxnSpMkLst>
        </pc:cxnChg>
        <pc:cxnChg chg="add mod">
          <ac:chgData name="radek slavicek" userId="314f3cf784157f9e" providerId="LiveId" clId="{BB29A48B-E32C-40AB-8D5A-50A981F7F80D}" dt="2024-05-20T19:31:39.365" v="4468" actId="164"/>
          <ac:cxnSpMkLst>
            <pc:docMk/>
            <pc:sldMk cId="1721488273" sldId="286"/>
            <ac:cxnSpMk id="11" creationId="{D13F0374-1548-9FF0-249A-EF8B61236FAA}"/>
          </ac:cxnSpMkLst>
        </pc:cxnChg>
        <pc:cxnChg chg="add mod">
          <ac:chgData name="radek slavicek" userId="314f3cf784157f9e" providerId="LiveId" clId="{BB29A48B-E32C-40AB-8D5A-50A981F7F80D}" dt="2024-05-20T19:31:39.365" v="4468" actId="164"/>
          <ac:cxnSpMkLst>
            <pc:docMk/>
            <pc:sldMk cId="1721488273" sldId="286"/>
            <ac:cxnSpMk id="12" creationId="{6D0B7012-16FD-394E-E8F9-D227B672195D}"/>
          </ac:cxnSpMkLst>
        </pc:cxnChg>
        <pc:cxnChg chg="del mod">
          <ac:chgData name="radek slavicek" userId="314f3cf784157f9e" providerId="LiveId" clId="{BB29A48B-E32C-40AB-8D5A-50A981F7F80D}" dt="2024-05-20T19:32:08.084" v="4473" actId="478"/>
          <ac:cxnSpMkLst>
            <pc:docMk/>
            <pc:sldMk cId="1721488273" sldId="286"/>
            <ac:cxnSpMk id="26" creationId="{0081DBAB-EE40-53D1-170A-B6ED814BB604}"/>
          </ac:cxnSpMkLst>
        </pc:cxnChg>
        <pc:cxnChg chg="mod topLvl">
          <ac:chgData name="radek slavicek" userId="314f3cf784157f9e" providerId="LiveId" clId="{BB29A48B-E32C-40AB-8D5A-50A981F7F80D}" dt="2024-05-20T19:35:36.255" v="4533" actId="14100"/>
          <ac:cxnSpMkLst>
            <pc:docMk/>
            <pc:sldMk cId="1721488273" sldId="286"/>
            <ac:cxnSpMk id="31" creationId="{5711F2B9-833A-502D-B6FA-B86CB3C98F02}"/>
          </ac:cxnSpMkLst>
        </pc:cxnChg>
        <pc:cxnChg chg="mod topLvl">
          <ac:chgData name="radek slavicek" userId="314f3cf784157f9e" providerId="LiveId" clId="{BB29A48B-E32C-40AB-8D5A-50A981F7F80D}" dt="2024-05-20T19:35:43.944" v="4537" actId="14100"/>
          <ac:cxnSpMkLst>
            <pc:docMk/>
            <pc:sldMk cId="1721488273" sldId="286"/>
            <ac:cxnSpMk id="32" creationId="{081B7F02-CE6A-A013-AAF5-C5045587D14C}"/>
          </ac:cxnSpMkLst>
        </pc:cxnChg>
        <pc:cxnChg chg="mod topLvl">
          <ac:chgData name="radek slavicek" userId="314f3cf784157f9e" providerId="LiveId" clId="{BB29A48B-E32C-40AB-8D5A-50A981F7F80D}" dt="2024-05-20T19:33:43.527" v="4504" actId="164"/>
          <ac:cxnSpMkLst>
            <pc:docMk/>
            <pc:sldMk cId="1721488273" sldId="286"/>
            <ac:cxnSpMk id="33" creationId="{3A3F6412-B304-3CB0-E0AE-F0BA6AD5CD35}"/>
          </ac:cxnSpMkLst>
        </pc:cxnChg>
        <pc:cxnChg chg="mod topLvl">
          <ac:chgData name="radek slavicek" userId="314f3cf784157f9e" providerId="LiveId" clId="{BB29A48B-E32C-40AB-8D5A-50A981F7F80D}" dt="2024-05-20T19:33:43.527" v="4504" actId="164"/>
          <ac:cxnSpMkLst>
            <pc:docMk/>
            <pc:sldMk cId="1721488273" sldId="286"/>
            <ac:cxnSpMk id="34" creationId="{C220D81E-19D6-A434-02CC-AA9B5D7EE83D}"/>
          </ac:cxnSpMkLst>
        </pc:cxnChg>
        <pc:cxnChg chg="del mod topLvl">
          <ac:chgData name="radek slavicek" userId="314f3cf784157f9e" providerId="LiveId" clId="{BB29A48B-E32C-40AB-8D5A-50A981F7F80D}" dt="2024-05-20T19:32:41.751" v="4482" actId="478"/>
          <ac:cxnSpMkLst>
            <pc:docMk/>
            <pc:sldMk cId="1721488273" sldId="286"/>
            <ac:cxnSpMk id="35" creationId="{FEF5868E-F500-3363-E90A-63F1EC083793}"/>
          </ac:cxnSpMkLst>
        </pc:cxnChg>
        <pc:cxnChg chg="del mod topLvl">
          <ac:chgData name="radek slavicek" userId="314f3cf784157f9e" providerId="LiveId" clId="{BB29A48B-E32C-40AB-8D5A-50A981F7F80D}" dt="2024-05-20T19:32:41.751" v="4482" actId="478"/>
          <ac:cxnSpMkLst>
            <pc:docMk/>
            <pc:sldMk cId="1721488273" sldId="286"/>
            <ac:cxnSpMk id="36" creationId="{255FE14F-EA9C-1E43-9056-F3737D290DB5}"/>
          </ac:cxnSpMkLst>
        </pc:cxnChg>
        <pc:cxnChg chg="del mod topLvl">
          <ac:chgData name="radek slavicek" userId="314f3cf784157f9e" providerId="LiveId" clId="{BB29A48B-E32C-40AB-8D5A-50A981F7F80D}" dt="2024-05-20T19:32:41.751" v="4482" actId="478"/>
          <ac:cxnSpMkLst>
            <pc:docMk/>
            <pc:sldMk cId="1721488273" sldId="286"/>
            <ac:cxnSpMk id="37" creationId="{4A524272-FC3D-03A3-9F03-06F5E688F560}"/>
          </ac:cxnSpMkLst>
        </pc:cxnChg>
        <pc:cxnChg chg="del mod topLvl">
          <ac:chgData name="radek slavicek" userId="314f3cf784157f9e" providerId="LiveId" clId="{BB29A48B-E32C-40AB-8D5A-50A981F7F80D}" dt="2024-05-20T19:32:41.751" v="4482" actId="478"/>
          <ac:cxnSpMkLst>
            <pc:docMk/>
            <pc:sldMk cId="1721488273" sldId="286"/>
            <ac:cxnSpMk id="38" creationId="{36C8DA6E-CF1E-6C1C-4B84-28BF038828A8}"/>
          </ac:cxnSpMkLst>
        </pc:cxnChg>
        <pc:cxnChg chg="del mod topLvl">
          <ac:chgData name="radek slavicek" userId="314f3cf784157f9e" providerId="LiveId" clId="{BB29A48B-E32C-40AB-8D5A-50A981F7F80D}" dt="2024-05-20T19:32:41.751" v="4482" actId="478"/>
          <ac:cxnSpMkLst>
            <pc:docMk/>
            <pc:sldMk cId="1721488273" sldId="286"/>
            <ac:cxnSpMk id="39" creationId="{091311AE-1470-B4D3-727B-FB8ADA303D9B}"/>
          </ac:cxnSpMkLst>
        </pc:cxnChg>
        <pc:cxnChg chg="del mod topLvl">
          <ac:chgData name="radek slavicek" userId="314f3cf784157f9e" providerId="LiveId" clId="{BB29A48B-E32C-40AB-8D5A-50A981F7F80D}" dt="2024-05-20T19:32:41.751" v="4482" actId="478"/>
          <ac:cxnSpMkLst>
            <pc:docMk/>
            <pc:sldMk cId="1721488273" sldId="286"/>
            <ac:cxnSpMk id="40" creationId="{C93B868D-AC2D-D817-9846-911B831C0EA6}"/>
          </ac:cxnSpMkLst>
        </pc:cxnChg>
        <pc:cxnChg chg="del mod topLvl">
          <ac:chgData name="radek slavicek" userId="314f3cf784157f9e" providerId="LiveId" clId="{BB29A48B-E32C-40AB-8D5A-50A981F7F80D}" dt="2024-05-20T19:32:41.751" v="4482" actId="478"/>
          <ac:cxnSpMkLst>
            <pc:docMk/>
            <pc:sldMk cId="1721488273" sldId="286"/>
            <ac:cxnSpMk id="41" creationId="{9BC4BBC5-231B-B2F0-4067-5DA0710119C5}"/>
          </ac:cxnSpMkLst>
        </pc:cxnChg>
        <pc:cxnChg chg="del mod topLvl">
          <ac:chgData name="radek slavicek" userId="314f3cf784157f9e" providerId="LiveId" clId="{BB29A48B-E32C-40AB-8D5A-50A981F7F80D}" dt="2024-05-20T19:32:41.751" v="4482" actId="478"/>
          <ac:cxnSpMkLst>
            <pc:docMk/>
            <pc:sldMk cId="1721488273" sldId="286"/>
            <ac:cxnSpMk id="42" creationId="{9C569248-7EB1-2CF4-AF98-7EFEF7A04601}"/>
          </ac:cxnSpMkLst>
        </pc:cxnChg>
        <pc:cxnChg chg="del mod topLvl">
          <ac:chgData name="radek slavicek" userId="314f3cf784157f9e" providerId="LiveId" clId="{BB29A48B-E32C-40AB-8D5A-50A981F7F80D}" dt="2024-05-20T19:32:41.751" v="4482" actId="478"/>
          <ac:cxnSpMkLst>
            <pc:docMk/>
            <pc:sldMk cId="1721488273" sldId="286"/>
            <ac:cxnSpMk id="43" creationId="{BC3D72F3-EFC0-CB57-E30D-042E96348633}"/>
          </ac:cxnSpMkLst>
        </pc:cxnChg>
        <pc:cxnChg chg="del mod topLvl">
          <ac:chgData name="radek slavicek" userId="314f3cf784157f9e" providerId="LiveId" clId="{BB29A48B-E32C-40AB-8D5A-50A981F7F80D}" dt="2024-05-20T19:32:41.751" v="4482" actId="478"/>
          <ac:cxnSpMkLst>
            <pc:docMk/>
            <pc:sldMk cId="1721488273" sldId="286"/>
            <ac:cxnSpMk id="44" creationId="{3A6B7097-A00B-1A62-E460-6FFC796327E2}"/>
          </ac:cxnSpMkLst>
        </pc:cxnChg>
        <pc:cxnChg chg="del mod topLvl">
          <ac:chgData name="radek slavicek" userId="314f3cf784157f9e" providerId="LiveId" clId="{BB29A48B-E32C-40AB-8D5A-50A981F7F80D}" dt="2024-05-20T19:32:41.751" v="4482" actId="478"/>
          <ac:cxnSpMkLst>
            <pc:docMk/>
            <pc:sldMk cId="1721488273" sldId="286"/>
            <ac:cxnSpMk id="45" creationId="{15D4DAD1-107B-91ED-2384-9C4A07661C9A}"/>
          </ac:cxnSpMkLst>
        </pc:cxnChg>
        <pc:cxnChg chg="del mod topLvl">
          <ac:chgData name="radek slavicek" userId="314f3cf784157f9e" providerId="LiveId" clId="{BB29A48B-E32C-40AB-8D5A-50A981F7F80D}" dt="2024-05-20T19:32:41.751" v="4482" actId="478"/>
          <ac:cxnSpMkLst>
            <pc:docMk/>
            <pc:sldMk cId="1721488273" sldId="286"/>
            <ac:cxnSpMk id="46" creationId="{F7609B58-EA75-7CAE-4602-A44C1AA01CCE}"/>
          </ac:cxnSpMkLst>
        </pc:cxnChg>
        <pc:cxnChg chg="del mod topLvl">
          <ac:chgData name="radek slavicek" userId="314f3cf784157f9e" providerId="LiveId" clId="{BB29A48B-E32C-40AB-8D5A-50A981F7F80D}" dt="2024-05-20T19:32:41.751" v="4482" actId="478"/>
          <ac:cxnSpMkLst>
            <pc:docMk/>
            <pc:sldMk cId="1721488273" sldId="286"/>
            <ac:cxnSpMk id="47" creationId="{C6179B96-7D42-0FBE-2F00-A2F247CC800B}"/>
          </ac:cxnSpMkLst>
        </pc:cxnChg>
        <pc:cxnChg chg="del mod topLvl">
          <ac:chgData name="radek slavicek" userId="314f3cf784157f9e" providerId="LiveId" clId="{BB29A48B-E32C-40AB-8D5A-50A981F7F80D}" dt="2024-05-20T19:32:41.751" v="4482" actId="478"/>
          <ac:cxnSpMkLst>
            <pc:docMk/>
            <pc:sldMk cId="1721488273" sldId="286"/>
            <ac:cxnSpMk id="48" creationId="{89186CDE-EEAB-976C-3239-BAC89203F2DF}"/>
          </ac:cxnSpMkLst>
        </pc:cxnChg>
        <pc:cxnChg chg="mod topLvl">
          <ac:chgData name="radek slavicek" userId="314f3cf784157f9e" providerId="LiveId" clId="{BB29A48B-E32C-40AB-8D5A-50A981F7F80D}" dt="2024-05-20T19:35:18.333" v="4526" actId="14100"/>
          <ac:cxnSpMkLst>
            <pc:docMk/>
            <pc:sldMk cId="1721488273" sldId="286"/>
            <ac:cxnSpMk id="50" creationId="{B41D4EE2-ECE3-3D00-E056-DE4B4D5C676B}"/>
          </ac:cxnSpMkLst>
        </pc:cxnChg>
        <pc:cxnChg chg="mod topLvl">
          <ac:chgData name="radek slavicek" userId="314f3cf784157f9e" providerId="LiveId" clId="{BB29A48B-E32C-40AB-8D5A-50A981F7F80D}" dt="2024-05-20T19:35:13.553" v="4523" actId="14100"/>
          <ac:cxnSpMkLst>
            <pc:docMk/>
            <pc:sldMk cId="1721488273" sldId="286"/>
            <ac:cxnSpMk id="51" creationId="{AEF8B145-0721-6DDA-4F16-979982C1784E}"/>
          </ac:cxnSpMkLst>
        </pc:cxnChg>
        <pc:cxnChg chg="mod topLvl">
          <ac:chgData name="radek slavicek" userId="314f3cf784157f9e" providerId="LiveId" clId="{BB29A48B-E32C-40AB-8D5A-50A981F7F80D}" dt="2024-05-20T19:35:16.660" v="4525" actId="14100"/>
          <ac:cxnSpMkLst>
            <pc:docMk/>
            <pc:sldMk cId="1721488273" sldId="286"/>
            <ac:cxnSpMk id="52" creationId="{16E49FD8-BECB-48EF-EB6B-CDC2EF221931}"/>
          </ac:cxnSpMkLst>
        </pc:cxnChg>
        <pc:cxnChg chg="mod topLvl">
          <ac:chgData name="radek slavicek" userId="314f3cf784157f9e" providerId="LiveId" clId="{BB29A48B-E32C-40AB-8D5A-50A981F7F80D}" dt="2024-05-20T19:35:25.666" v="4531" actId="14100"/>
          <ac:cxnSpMkLst>
            <pc:docMk/>
            <pc:sldMk cId="1721488273" sldId="286"/>
            <ac:cxnSpMk id="54" creationId="{304F618A-0C6F-4E81-8EE3-02CD239EA899}"/>
          </ac:cxnSpMkLst>
        </pc:cxnChg>
        <pc:cxnChg chg="add mod">
          <ac:chgData name="radek slavicek" userId="314f3cf784157f9e" providerId="LiveId" clId="{BB29A48B-E32C-40AB-8D5A-50A981F7F80D}" dt="2024-05-20T19:35:47.806" v="4539" actId="14100"/>
          <ac:cxnSpMkLst>
            <pc:docMk/>
            <pc:sldMk cId="1721488273" sldId="286"/>
            <ac:cxnSpMk id="59" creationId="{2FCCB156-3144-9A12-CC82-33BD6CB112D3}"/>
          </ac:cxnSpMkLst>
        </pc:cxnChg>
        <pc:cxnChg chg="add del mod">
          <ac:chgData name="radek slavicek" userId="314f3cf784157f9e" providerId="LiveId" clId="{BB29A48B-E32C-40AB-8D5A-50A981F7F80D}" dt="2024-05-20T19:34:19.909" v="4515" actId="478"/>
          <ac:cxnSpMkLst>
            <pc:docMk/>
            <pc:sldMk cId="1721488273" sldId="286"/>
            <ac:cxnSpMk id="68" creationId="{AE8D734F-A503-7416-0D75-EEE2F01989A6}"/>
          </ac:cxnSpMkLst>
        </pc:cxnChg>
        <pc:cxnChg chg="add del mod">
          <ac:chgData name="radek slavicek" userId="314f3cf784157f9e" providerId="LiveId" clId="{BB29A48B-E32C-40AB-8D5A-50A981F7F80D}" dt="2024-05-20T19:34:19.909" v="4515" actId="478"/>
          <ac:cxnSpMkLst>
            <pc:docMk/>
            <pc:sldMk cId="1721488273" sldId="286"/>
            <ac:cxnSpMk id="69" creationId="{E14D8488-6B4F-0B16-80A9-D1C91DD7C4A9}"/>
          </ac:cxnSpMkLst>
        </pc:cxnChg>
        <pc:cxnChg chg="add del mod">
          <ac:chgData name="radek slavicek" userId="314f3cf784157f9e" providerId="LiveId" clId="{BB29A48B-E32C-40AB-8D5A-50A981F7F80D}" dt="2024-05-20T19:34:19.909" v="4515" actId="478"/>
          <ac:cxnSpMkLst>
            <pc:docMk/>
            <pc:sldMk cId="1721488273" sldId="286"/>
            <ac:cxnSpMk id="70" creationId="{BB438654-71A7-D86F-E3E4-8620501A765A}"/>
          </ac:cxnSpMkLst>
        </pc:cxnChg>
        <pc:cxnChg chg="add del mod">
          <ac:chgData name="radek slavicek" userId="314f3cf784157f9e" providerId="LiveId" clId="{BB29A48B-E32C-40AB-8D5A-50A981F7F80D}" dt="2024-05-20T19:34:19.909" v="4515" actId="478"/>
          <ac:cxnSpMkLst>
            <pc:docMk/>
            <pc:sldMk cId="1721488273" sldId="286"/>
            <ac:cxnSpMk id="71" creationId="{5859E736-9C8B-E176-CB8F-EF777EDD7934}"/>
          </ac:cxnSpMkLst>
        </pc:cxnChg>
        <pc:cxnChg chg="add del mod">
          <ac:chgData name="radek slavicek" userId="314f3cf784157f9e" providerId="LiveId" clId="{BB29A48B-E32C-40AB-8D5A-50A981F7F80D}" dt="2024-05-20T19:34:19.909" v="4515" actId="478"/>
          <ac:cxnSpMkLst>
            <pc:docMk/>
            <pc:sldMk cId="1721488273" sldId="286"/>
            <ac:cxnSpMk id="72" creationId="{D0D8F9CC-EA4C-8B1D-2C47-D4C970DBF4D6}"/>
          </ac:cxnSpMkLst>
        </pc:cxnChg>
        <pc:cxnChg chg="add del mod">
          <ac:chgData name="radek slavicek" userId="314f3cf784157f9e" providerId="LiveId" clId="{BB29A48B-E32C-40AB-8D5A-50A981F7F80D}" dt="2024-05-20T19:34:19.909" v="4515" actId="478"/>
          <ac:cxnSpMkLst>
            <pc:docMk/>
            <pc:sldMk cId="1721488273" sldId="286"/>
            <ac:cxnSpMk id="73" creationId="{AE03F3BC-7957-EF66-B388-39664E83B0DB}"/>
          </ac:cxnSpMkLst>
        </pc:cxnChg>
        <pc:cxnChg chg="add del mod">
          <ac:chgData name="radek slavicek" userId="314f3cf784157f9e" providerId="LiveId" clId="{BB29A48B-E32C-40AB-8D5A-50A981F7F80D}" dt="2024-05-20T19:34:19.909" v="4515" actId="478"/>
          <ac:cxnSpMkLst>
            <pc:docMk/>
            <pc:sldMk cId="1721488273" sldId="286"/>
            <ac:cxnSpMk id="74" creationId="{F522D96E-3745-43D5-A98B-CB5AB6351DCD}"/>
          </ac:cxnSpMkLst>
        </pc:cxnChg>
        <pc:cxnChg chg="mod">
          <ac:chgData name="radek slavicek" userId="314f3cf784157f9e" providerId="LiveId" clId="{BB29A48B-E32C-40AB-8D5A-50A981F7F80D}" dt="2024-05-20T19:34:14.352" v="4513"/>
          <ac:cxnSpMkLst>
            <pc:docMk/>
            <pc:sldMk cId="1721488273" sldId="286"/>
            <ac:cxnSpMk id="76" creationId="{46AFD406-1FDB-F8EF-A13B-2C9A00321E1C}"/>
          </ac:cxnSpMkLst>
        </pc:cxnChg>
        <pc:cxnChg chg="mod">
          <ac:chgData name="radek slavicek" userId="314f3cf784157f9e" providerId="LiveId" clId="{BB29A48B-E32C-40AB-8D5A-50A981F7F80D}" dt="2024-05-20T19:34:14.352" v="4513"/>
          <ac:cxnSpMkLst>
            <pc:docMk/>
            <pc:sldMk cId="1721488273" sldId="286"/>
            <ac:cxnSpMk id="77" creationId="{81D7CDB6-55DF-FBEC-229C-1411E8850AD4}"/>
          </ac:cxnSpMkLst>
        </pc:cxnChg>
        <pc:cxnChg chg="mod">
          <ac:chgData name="radek slavicek" userId="314f3cf784157f9e" providerId="LiveId" clId="{BB29A48B-E32C-40AB-8D5A-50A981F7F80D}" dt="2024-05-20T19:34:14.352" v="4513"/>
          <ac:cxnSpMkLst>
            <pc:docMk/>
            <pc:sldMk cId="1721488273" sldId="286"/>
            <ac:cxnSpMk id="78" creationId="{4D228B98-CDAB-A543-C4AA-C944B7847A83}"/>
          </ac:cxnSpMkLst>
        </pc:cxnChg>
        <pc:cxnChg chg="mod">
          <ac:chgData name="radek slavicek" userId="314f3cf784157f9e" providerId="LiveId" clId="{BB29A48B-E32C-40AB-8D5A-50A981F7F80D}" dt="2024-05-20T19:34:14.352" v="4513"/>
          <ac:cxnSpMkLst>
            <pc:docMk/>
            <pc:sldMk cId="1721488273" sldId="286"/>
            <ac:cxnSpMk id="79" creationId="{87834CB2-CC69-4EAB-62E3-11FF7BE0F0EC}"/>
          </ac:cxnSpMkLst>
        </pc:cxnChg>
        <pc:cxnChg chg="mod">
          <ac:chgData name="radek slavicek" userId="314f3cf784157f9e" providerId="LiveId" clId="{BB29A48B-E32C-40AB-8D5A-50A981F7F80D}" dt="2024-05-20T19:34:14.352" v="4513"/>
          <ac:cxnSpMkLst>
            <pc:docMk/>
            <pc:sldMk cId="1721488273" sldId="286"/>
            <ac:cxnSpMk id="80" creationId="{6FB91E83-94D0-C2A8-BEB3-67A136955F29}"/>
          </ac:cxnSpMkLst>
        </pc:cxnChg>
        <pc:cxnChg chg="mod">
          <ac:chgData name="radek slavicek" userId="314f3cf784157f9e" providerId="LiveId" clId="{BB29A48B-E32C-40AB-8D5A-50A981F7F80D}" dt="2024-05-20T19:34:14.352" v="4513"/>
          <ac:cxnSpMkLst>
            <pc:docMk/>
            <pc:sldMk cId="1721488273" sldId="286"/>
            <ac:cxnSpMk id="81" creationId="{061D6C1B-17A9-5D93-C1EB-0F214124EBA1}"/>
          </ac:cxnSpMkLst>
        </pc:cxnChg>
        <pc:cxnChg chg="mod">
          <ac:chgData name="radek slavicek" userId="314f3cf784157f9e" providerId="LiveId" clId="{BB29A48B-E32C-40AB-8D5A-50A981F7F80D}" dt="2024-05-20T19:37:36.595" v="4543" actId="14100"/>
          <ac:cxnSpMkLst>
            <pc:docMk/>
            <pc:sldMk cId="1721488273" sldId="286"/>
            <ac:cxnSpMk id="82" creationId="{28FA3D13-D8C8-5C19-692C-C4262BDDCA55}"/>
          </ac:cxnSpMkLst>
        </pc:cxnChg>
        <pc:cxnChg chg="add del mod">
          <ac:chgData name="radek slavicek" userId="314f3cf784157f9e" providerId="LiveId" clId="{BB29A48B-E32C-40AB-8D5A-50A981F7F80D}" dt="2024-05-20T19:34:19.909" v="4515" actId="478"/>
          <ac:cxnSpMkLst>
            <pc:docMk/>
            <pc:sldMk cId="1721488273" sldId="286"/>
            <ac:cxnSpMk id="83" creationId="{FA9D2029-5629-CA69-319D-B53831747BAB}"/>
          </ac:cxnSpMkLst>
        </pc:cxnChg>
        <pc:cxnChg chg="add del mod">
          <ac:chgData name="radek slavicek" userId="314f3cf784157f9e" providerId="LiveId" clId="{BB29A48B-E32C-40AB-8D5A-50A981F7F80D}" dt="2024-05-20T19:34:19.909" v="4515" actId="478"/>
          <ac:cxnSpMkLst>
            <pc:docMk/>
            <pc:sldMk cId="1721488273" sldId="286"/>
            <ac:cxnSpMk id="84" creationId="{CF7EBB8B-D334-D41F-9AF9-6D7C90355DCC}"/>
          </ac:cxnSpMkLst>
        </pc:cxnChg>
      </pc:sldChg>
      <pc:sldChg chg="new add del">
        <pc:chgData name="radek slavicek" userId="314f3cf784157f9e" providerId="LiveId" clId="{BB29A48B-E32C-40AB-8D5A-50A981F7F80D}" dt="2024-05-21T08:15:34.651" v="4611" actId="47"/>
        <pc:sldMkLst>
          <pc:docMk/>
          <pc:sldMk cId="3275864264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CA577-5EBA-4361-B57E-8FD017A5D5C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57902-8BF3-486B-BE89-238BBD85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9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99862-15E5-4F11-26EE-E6165BE1E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24CC5A-31D6-9E30-8B9B-13090CA70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B521B1-404C-E1D4-AD94-38295A38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CC1-B4C1-4DA0-A533-C1C73EA22A2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F986BF-86E6-D1C5-C275-C1D980AE2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C55B7A-1B9A-5412-72AE-D1E923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381-080B-4C56-9101-B8E595121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5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09665-1A16-69BA-92A4-014EA748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FA821B-91C0-09C1-670A-C7CED751F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22871B-1964-6437-8D98-CA7DB735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CC1-B4C1-4DA0-A533-C1C73EA22A2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E0E7A-28B1-AD45-8B6E-39B7F87F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8D53BF-8758-D2FD-6E8B-21254999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381-080B-4C56-9101-B8E595121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879E022-9202-0161-E2CB-BD02295D5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C7460FC-71B5-5762-2D47-1E991C350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21C3CD-DDD2-9F2F-E7EF-D03D4BB2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CC1-B4C1-4DA0-A533-C1C73EA22A2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6741E3-DEE8-7E58-9D80-F86FC3BC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1EABBA-0EC7-7C25-A7F5-74EAFD12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381-080B-4C56-9101-B8E595121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7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7134F-DC33-5C2C-92D3-B64B18DD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A81939-69A7-602C-7C77-7A3518B20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3B47B8-8D63-27EE-32AC-29DC854B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CC1-B4C1-4DA0-A533-C1C73EA22A2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003CBD-BDB1-0772-EC42-17DB1925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E56C21-69DF-D429-4413-CCCA81AF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381-080B-4C56-9101-B8E595121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6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1C2B7-974C-F61A-9303-206832816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AC3203-9AEA-3253-4EF0-70E09F3BD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23F8FA-C20E-3F02-DF74-6E4C5B51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CC1-B4C1-4DA0-A533-C1C73EA22A2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9CB41B-BED9-110C-6A2B-FCF5AC04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A2F511-9278-5102-72B1-12832FED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381-080B-4C56-9101-B8E595121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C2477-7026-E1AC-BA6D-5E8CFC4F7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4B9230-AE46-4DCD-E514-7701D64D8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11C9C7-B248-0E5A-902B-8F68C2E39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424066-48C7-A997-2A69-82081EDD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CC1-B4C1-4DA0-A533-C1C73EA22A2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99F83C-9579-EC9D-A79F-1D62B981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12C9D9-5BEB-3D9C-DAFF-51EAAC1F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381-080B-4C56-9101-B8E595121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4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412C4A-F7F5-9CB7-59AF-31B36E0B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A96F53-0218-8A95-6776-D3D7C64E9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57F78F-3265-A3E7-48F9-685ED564E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6C3894A-09DE-67CA-BEAB-693BC0362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E59E048-068F-1F55-6F86-7E06E0C7C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123EB42-947B-1363-4370-24ECAEB2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CC1-B4C1-4DA0-A533-C1C73EA22A2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EAE792B-9804-F760-FB04-BA5F6FAF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6E3CFC-319E-45C5-C8F6-F7B2CF56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381-080B-4C56-9101-B8E595121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3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0C8DA-73E9-3CB9-5786-3FE98791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CB8B89-000C-906C-26E7-80CEAF82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CC1-B4C1-4DA0-A533-C1C73EA22A2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DB5834-BE20-213C-B81C-9C55F85AF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1E5B45-4C45-A9F7-699D-A9FBA13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381-080B-4C56-9101-B8E595121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6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A283645-9885-140E-6861-5B3A854F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CC1-B4C1-4DA0-A533-C1C73EA22A2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011FA0A-7055-C85D-6AF3-25AB54C3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731E0C-9A00-E76C-6259-2B1B9A43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381-080B-4C56-9101-B8E595121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3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615E55-F638-E293-347F-C9A0EE3C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E0F6C6-AAE1-D583-3CE8-CE9D23D68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BF5C79-1426-3D77-E230-E6EE6B2B6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358737-F8D4-2CE2-B1F5-D11C43EF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CC1-B4C1-4DA0-A533-C1C73EA22A2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D0121B-EAAC-7407-FF2F-2E2B7E04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D04DED-E1D8-1123-2820-FF6E3B69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381-080B-4C56-9101-B8E595121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81865-CE41-4A62-5DB7-1A84368D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9B43885-2E77-E8A2-D9C7-98B518184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5E7938-5199-4609-739C-185C5FD61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C9337A-C3A6-6183-BAAE-ED22C92C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CC1-B4C1-4DA0-A533-C1C73EA22A2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5F2B3F-CA67-B7EF-6AB1-9D7A53B1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8CB4A-9D91-6BE7-4555-72C7C025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0381-080B-4C56-9101-B8E595121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4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2364E7-E899-998E-509E-57112107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1D4305-2F97-3A67-0D47-7D4FA9E06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3A9352-235A-59D2-B825-4242053F9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243CC1-B4C1-4DA0-A533-C1C73EA22A2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E04D0E-5B07-135F-DB92-754750293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7BA25A-4740-A99E-0E41-BC88AD1C1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CD0381-080B-4C56-9101-B8E595121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2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10.png"/><Relationship Id="rId9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image" Target="../media/image9.png"/><Relationship Id="rId10" Type="http://schemas.openxmlformats.org/officeDocument/2006/relationships/image" Target="../media/image19.gif"/><Relationship Id="rId4" Type="http://schemas.openxmlformats.org/officeDocument/2006/relationships/image" Target="../media/image7.jp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0.png"/><Relationship Id="rId5" Type="http://schemas.openxmlformats.org/officeDocument/2006/relationships/image" Target="../media/image90.png"/><Relationship Id="rId10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E3000-E7B4-A886-2400-654DE754E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8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Úloha 7. </a:t>
            </a:r>
            <a:br>
              <a:rPr lang="cs-CZ" dirty="0"/>
            </a:br>
            <a:r>
              <a:rPr lang="cs-CZ" dirty="0"/>
              <a:t>Frekvence srážek molekul plynu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AAB6BB-2F0F-6429-C7E7-93D380574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1767" y="6161665"/>
            <a:ext cx="9144000" cy="1655762"/>
          </a:xfrm>
        </p:spPr>
        <p:txBody>
          <a:bodyPr/>
          <a:lstStyle/>
          <a:p>
            <a:r>
              <a:rPr lang="cs-CZ" dirty="0"/>
              <a:t>Marek </a:t>
            </a:r>
            <a:r>
              <a:rPr lang="cs-CZ" dirty="0" err="1"/>
              <a:t>Duchaň</a:t>
            </a:r>
            <a:r>
              <a:rPr lang="cs-CZ" dirty="0"/>
              <a:t>, Erik </a:t>
            </a:r>
            <a:r>
              <a:rPr lang="cs-CZ" dirty="0" err="1"/>
              <a:t>Búš</a:t>
            </a:r>
            <a:r>
              <a:rPr lang="cs-CZ" dirty="0"/>
              <a:t>, Radek Slavíček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49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0D14A39E-1921-28C7-956D-2BFD87F21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5" y="1522042"/>
            <a:ext cx="6147772" cy="2450234"/>
          </a:xfrm>
          <a:prstGeom prst="rect">
            <a:avLst/>
          </a:prstGeom>
        </p:spPr>
      </p:pic>
      <p:pic>
        <p:nvPicPr>
          <p:cNvPr id="3" name="Obrázek 2" descr="Obsah obrázku diagram, Písmo, text, typografie&#10;&#10;Popis byl vytvořen automaticky">
            <a:extLst>
              <a:ext uri="{FF2B5EF4-FFF2-40B4-BE49-F238E27FC236}">
                <a16:creationId xmlns:a16="http://schemas.microsoft.com/office/drawing/2014/main" id="{D4704647-7C71-93CA-B47A-3D9FDB31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75" y="1753129"/>
            <a:ext cx="2685830" cy="2068899"/>
          </a:xfrm>
          <a:prstGeom prst="rect">
            <a:avLst/>
          </a:prstGeom>
        </p:spPr>
      </p:pic>
      <p:pic>
        <p:nvPicPr>
          <p:cNvPr id="7" name="Obrázek 6" descr="Obsah obrázku text, Písmo, bílé, snímek obrazovky&#10;&#10;Popis byl vytvořen automaticky">
            <a:extLst>
              <a:ext uri="{FF2B5EF4-FFF2-40B4-BE49-F238E27FC236}">
                <a16:creationId xmlns:a16="http://schemas.microsoft.com/office/drawing/2014/main" id="{A83AC9C3-D20A-58DE-3A5D-81B45E9FA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44" y="1712744"/>
            <a:ext cx="1461986" cy="2019278"/>
          </a:xfrm>
          <a:prstGeom prst="rect">
            <a:avLst/>
          </a:prstGeom>
        </p:spPr>
      </p:pic>
      <p:pic>
        <p:nvPicPr>
          <p:cNvPr id="9" name="Obrázek 8" descr="Obsah obrázku text, Písmo, řada/pruh, bílé&#10;&#10;Popis byl vytvořen automaticky">
            <a:extLst>
              <a:ext uri="{FF2B5EF4-FFF2-40B4-BE49-F238E27FC236}">
                <a16:creationId xmlns:a16="http://schemas.microsoft.com/office/drawing/2014/main" id="{3ADF9F41-1175-196C-9586-BB76F8C7D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89" y="4672525"/>
            <a:ext cx="7429274" cy="122851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54AC2DB-9E1E-03DB-3FA1-BC018EAF10B9}"/>
              </a:ext>
            </a:extLst>
          </p:cNvPr>
          <p:cNvSpPr txBox="1"/>
          <p:nvPr/>
        </p:nvSpPr>
        <p:spPr>
          <a:xfrm>
            <a:off x="9119848" y="1307351"/>
            <a:ext cx="263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Jacobiho</a:t>
            </a:r>
            <a:r>
              <a:rPr lang="cs-CZ" sz="2400" dirty="0"/>
              <a:t> matice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2F56508-9642-ABF4-D812-733CD81816F0}"/>
              </a:ext>
            </a:extLst>
          </p:cNvPr>
          <p:cNvSpPr txBox="1"/>
          <p:nvPr/>
        </p:nvSpPr>
        <p:spPr>
          <a:xfrm>
            <a:off x="6221849" y="846008"/>
            <a:ext cx="288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Substituce (zapůjčeno od GPT)</a:t>
            </a:r>
            <a:endParaRPr lang="en-US" sz="24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7423D91-31A3-9144-8006-62BDEADEE841}"/>
              </a:ext>
            </a:extLst>
          </p:cNvPr>
          <p:cNvSpPr txBox="1"/>
          <p:nvPr/>
        </p:nvSpPr>
        <p:spPr>
          <a:xfrm>
            <a:off x="3075741" y="4269289"/>
            <a:ext cx="524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Členy po dosazení</a:t>
            </a:r>
            <a:endParaRPr lang="en-US" sz="24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38D3892-6B57-7126-5DDC-ABDAF13E9544}"/>
              </a:ext>
            </a:extLst>
          </p:cNvPr>
          <p:cNvSpPr txBox="1"/>
          <p:nvPr/>
        </p:nvSpPr>
        <p:spPr>
          <a:xfrm>
            <a:off x="2534385" y="1129110"/>
            <a:ext cx="2888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Rovnice</a:t>
            </a:r>
            <a:endParaRPr lang="en-US" sz="2400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E532838C-BFD4-47A4-2C34-FC073245DE8E}"/>
              </a:ext>
            </a:extLst>
          </p:cNvPr>
          <p:cNvSpPr txBox="1">
            <a:spLocks/>
          </p:cNvSpPr>
          <p:nvPr/>
        </p:nvSpPr>
        <p:spPr>
          <a:xfrm>
            <a:off x="838200" y="18322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Analytické řešení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41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rukopis, Písmo, kaligrafie&#10;&#10;Popis byl vytvořen automaticky">
            <a:extLst>
              <a:ext uri="{FF2B5EF4-FFF2-40B4-BE49-F238E27FC236}">
                <a16:creationId xmlns:a16="http://schemas.microsoft.com/office/drawing/2014/main" id="{8962855C-C20A-12E4-4701-EBC5DEEF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10" y="1778953"/>
            <a:ext cx="8101580" cy="3300093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6938E79F-1CCF-27C0-D735-554DAE14D5F6}"/>
              </a:ext>
            </a:extLst>
          </p:cNvPr>
          <p:cNvSpPr/>
          <p:nvPr/>
        </p:nvSpPr>
        <p:spPr>
          <a:xfrm>
            <a:off x="5510784" y="4288875"/>
            <a:ext cx="816864" cy="816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77F6806-CFDC-8084-0E0E-DC0BB611E8A6}"/>
              </a:ext>
            </a:extLst>
          </p:cNvPr>
          <p:cNvSpPr txBox="1">
            <a:spLocks/>
          </p:cNvSpPr>
          <p:nvPr/>
        </p:nvSpPr>
        <p:spPr>
          <a:xfrm>
            <a:off x="838200" y="18322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Analytické řešení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80A9881-A7B7-71E3-383E-5D2656731CDE}"/>
              </a:ext>
            </a:extLst>
          </p:cNvPr>
          <p:cNvSpPr/>
          <p:nvPr/>
        </p:nvSpPr>
        <p:spPr>
          <a:xfrm>
            <a:off x="0" y="3207025"/>
            <a:ext cx="12192000" cy="3650975"/>
          </a:xfrm>
          <a:prstGeom prst="rect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CA6A199-10D6-39E1-21C5-F4DE8E9072B2}"/>
              </a:ext>
            </a:extLst>
          </p:cNvPr>
          <p:cNvCxnSpPr/>
          <p:nvPr/>
        </p:nvCxnSpPr>
        <p:spPr>
          <a:xfrm>
            <a:off x="0" y="504245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B23C2E52-709E-8D47-56D3-75D596010871}"/>
              </a:ext>
            </a:extLst>
          </p:cNvPr>
          <p:cNvSpPr txBox="1"/>
          <p:nvPr/>
        </p:nvSpPr>
        <p:spPr>
          <a:xfrm>
            <a:off x="3925771" y="153980"/>
            <a:ext cx="434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1  </a:t>
            </a:r>
            <a:r>
              <a:rPr lang="cs-CZ" sz="4000" dirty="0" err="1"/>
              <a:t>Men</a:t>
            </a:r>
            <a:r>
              <a:rPr lang="cs-CZ" sz="4000" dirty="0"/>
              <a:t> : </a:t>
            </a:r>
            <a:r>
              <a:rPr lang="cs-CZ" sz="4000" dirty="0" err="1"/>
              <a:t>Machine</a:t>
            </a:r>
            <a:r>
              <a:rPr lang="cs-CZ" sz="4000" dirty="0"/>
              <a:t>  0</a:t>
            </a:r>
            <a:endParaRPr lang="en-US" sz="4000" dirty="0"/>
          </a:p>
        </p:txBody>
      </p:sp>
      <p:pic>
        <p:nvPicPr>
          <p:cNvPr id="46" name="Obrázek 45" descr="Obsah obrázku vzor, čtverec, Symetrie, design&#10;&#10;Popis byl vytvořen automaticky">
            <a:extLst>
              <a:ext uri="{FF2B5EF4-FFF2-40B4-BE49-F238E27FC236}">
                <a16:creationId xmlns:a16="http://schemas.microsoft.com/office/drawing/2014/main" id="{D2EA9076-D662-B4C8-9BA1-3D87867D8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7"/>
          <a:stretch/>
        </p:blipFill>
        <p:spPr>
          <a:xfrm rot="5400000">
            <a:off x="8699606" y="4597214"/>
            <a:ext cx="3650974" cy="903808"/>
          </a:xfrm>
          <a:prstGeom prst="rect">
            <a:avLst/>
          </a:prstGeom>
        </p:spPr>
      </p:pic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018CFFA0-31F7-A000-DCA3-ACAC954A5448}"/>
              </a:ext>
            </a:extLst>
          </p:cNvPr>
          <p:cNvCxnSpPr>
            <a:cxnSpLocks/>
          </p:cNvCxnSpPr>
          <p:nvPr/>
        </p:nvCxnSpPr>
        <p:spPr>
          <a:xfrm flipH="1">
            <a:off x="4002157" y="3207025"/>
            <a:ext cx="34179" cy="36509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392725D1-4D3C-5023-833B-D0B737473348}"/>
              </a:ext>
            </a:extLst>
          </p:cNvPr>
          <p:cNvGrpSpPr/>
          <p:nvPr/>
        </p:nvGrpSpPr>
        <p:grpSpPr>
          <a:xfrm>
            <a:off x="9470353" y="736458"/>
            <a:ext cx="2093980" cy="2487173"/>
            <a:chOff x="8155666" y="761826"/>
            <a:chExt cx="2093980" cy="2487173"/>
          </a:xfrm>
        </p:grpSpPr>
        <p:pic>
          <p:nvPicPr>
            <p:cNvPr id="4" name="Obrázek 3" descr="Obsah obrázku šálek, design, ilustrace&#10;&#10;Popis byl vytvořen automaticky">
              <a:extLst>
                <a:ext uri="{FF2B5EF4-FFF2-40B4-BE49-F238E27FC236}">
                  <a16:creationId xmlns:a16="http://schemas.microsoft.com/office/drawing/2014/main" id="{2B1F7F44-F3A7-3943-AAD2-E9433B993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666" y="761826"/>
              <a:ext cx="2093980" cy="24871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ovéPole 47">
                  <a:extLst>
                    <a:ext uri="{FF2B5EF4-FFF2-40B4-BE49-F238E27FC236}">
                      <a16:creationId xmlns:a16="http://schemas.microsoft.com/office/drawing/2014/main" id="{AC717D37-4AB3-12E7-4E9F-A31D8332A2CD}"/>
                    </a:ext>
                  </a:extLst>
                </p:cNvPr>
                <p:cNvSpPr txBox="1"/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8" name="TextovéPole 47">
                  <a:extLst>
                    <a:ext uri="{FF2B5EF4-FFF2-40B4-BE49-F238E27FC236}">
                      <a16:creationId xmlns:a16="http://schemas.microsoft.com/office/drawing/2014/main" id="{AC717D37-4AB3-12E7-4E9F-A31D8332A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78253AF2-67F2-8BC0-B510-0EF7FA844F97}"/>
              </a:ext>
            </a:extLst>
          </p:cNvPr>
          <p:cNvCxnSpPr>
            <a:cxnSpLocks/>
          </p:cNvCxnSpPr>
          <p:nvPr/>
        </p:nvCxnSpPr>
        <p:spPr>
          <a:xfrm flipH="1">
            <a:off x="3254223" y="6564630"/>
            <a:ext cx="593877" cy="29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A18F4F25-0EF8-152E-0ADC-A17D4010D64C}"/>
              </a:ext>
            </a:extLst>
          </p:cNvPr>
          <p:cNvCxnSpPr>
            <a:cxnSpLocks/>
          </p:cNvCxnSpPr>
          <p:nvPr/>
        </p:nvCxnSpPr>
        <p:spPr>
          <a:xfrm flipH="1">
            <a:off x="3623865" y="6594017"/>
            <a:ext cx="63190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Obdélník 58">
            <a:extLst>
              <a:ext uri="{FF2B5EF4-FFF2-40B4-BE49-F238E27FC236}">
                <a16:creationId xmlns:a16="http://schemas.microsoft.com/office/drawing/2014/main" id="{4EAD29A4-95E3-5324-DD73-7537C5ED4BFF}"/>
              </a:ext>
            </a:extLst>
          </p:cNvPr>
          <p:cNvSpPr/>
          <p:nvPr/>
        </p:nvSpPr>
        <p:spPr>
          <a:xfrm rot="5400000">
            <a:off x="4345059" y="6126819"/>
            <a:ext cx="369624" cy="5647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Obrázek 59" descr="Obsah obrázku symbol, logo, Písmo, Grafika&#10;&#10;Popis byl vytvořen automaticky">
            <a:extLst>
              <a:ext uri="{FF2B5EF4-FFF2-40B4-BE49-F238E27FC236}">
                <a16:creationId xmlns:a16="http://schemas.microsoft.com/office/drawing/2014/main" id="{331DB24E-FB0E-32D1-E105-BD6BBB1E1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58" y="5960372"/>
            <a:ext cx="661387" cy="654426"/>
          </a:xfrm>
          <a:prstGeom prst="rect">
            <a:avLst/>
          </a:prstGeom>
        </p:spPr>
      </p:pic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631974C1-9138-4469-E97C-36B44003C7E2}"/>
              </a:ext>
            </a:extLst>
          </p:cNvPr>
          <p:cNvCxnSpPr>
            <a:cxnSpLocks/>
          </p:cNvCxnSpPr>
          <p:nvPr/>
        </p:nvCxnSpPr>
        <p:spPr>
          <a:xfrm flipV="1">
            <a:off x="4529871" y="6224037"/>
            <a:ext cx="82317" cy="245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0053D969-EF7A-004F-880F-A44115487AA1}"/>
              </a:ext>
            </a:extLst>
          </p:cNvPr>
          <p:cNvCxnSpPr>
            <a:cxnSpLocks/>
          </p:cNvCxnSpPr>
          <p:nvPr/>
        </p:nvCxnSpPr>
        <p:spPr>
          <a:xfrm flipV="1">
            <a:off x="4450936" y="6594017"/>
            <a:ext cx="129691" cy="1100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1D5D822A-595A-A625-66C0-D85430654A00}"/>
              </a:ext>
            </a:extLst>
          </p:cNvPr>
          <p:cNvGrpSpPr/>
          <p:nvPr/>
        </p:nvGrpSpPr>
        <p:grpSpPr>
          <a:xfrm>
            <a:off x="8544689" y="1608000"/>
            <a:ext cx="3571460" cy="3164840"/>
            <a:chOff x="540875" y="1079593"/>
            <a:chExt cx="3571460" cy="3164840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5A829738-7A6B-1345-6E51-F9DF39A07BFC}"/>
                </a:ext>
              </a:extLst>
            </p:cNvPr>
            <p:cNvCxnSpPr/>
            <p:nvPr/>
          </p:nvCxnSpPr>
          <p:spPr>
            <a:xfrm flipH="1">
              <a:off x="540875" y="3350574"/>
              <a:ext cx="3571460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BACEB2D8-C62A-D57E-EBAB-401E1AEDD6FE}"/>
                </a:ext>
              </a:extLst>
            </p:cNvPr>
            <p:cNvSpPr/>
            <p:nvPr/>
          </p:nvSpPr>
          <p:spPr>
            <a:xfrm>
              <a:off x="540875" y="1689195"/>
              <a:ext cx="1301363" cy="1661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0C2CE1E0-EA83-47FD-FD56-68D6EE011844}"/>
                </a:ext>
              </a:extLst>
            </p:cNvPr>
            <p:cNvSpPr/>
            <p:nvPr/>
          </p:nvSpPr>
          <p:spPr>
            <a:xfrm>
              <a:off x="719116" y="3350353"/>
              <a:ext cx="865932" cy="84836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0DF2849F-912C-821E-1C51-9B717C5F0CFD}"/>
                </a:ext>
              </a:extLst>
            </p:cNvPr>
            <p:cNvSpPr/>
            <p:nvPr/>
          </p:nvSpPr>
          <p:spPr>
            <a:xfrm>
              <a:off x="1091125" y="3711144"/>
              <a:ext cx="121913" cy="1219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EB73FD79-D5A3-1C87-75FB-37DBEC9E389A}"/>
                </a:ext>
              </a:extLst>
            </p:cNvPr>
            <p:cNvSpPr/>
            <p:nvPr/>
          </p:nvSpPr>
          <p:spPr>
            <a:xfrm>
              <a:off x="666712" y="2938869"/>
              <a:ext cx="673759" cy="391154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A181C601-938B-E045-53F6-80F0EA49E5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3021" y="2846636"/>
              <a:ext cx="244577" cy="5037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CD1B4BFE-ED66-1089-79B4-2A2AAE76AB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3021" y="2837052"/>
              <a:ext cx="163287" cy="5133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DF296C3D-D2F9-718D-8A9B-ACEFF6FBC0C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1003592" y="2846636"/>
              <a:ext cx="299429" cy="922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8FDCBCE7-961F-6679-6D8E-C96895DD1363}"/>
                </a:ext>
              </a:extLst>
            </p:cNvPr>
            <p:cNvCxnSpPr>
              <a:stCxn id="10" idx="0"/>
            </p:cNvCxnSpPr>
            <p:nvPr/>
          </p:nvCxnSpPr>
          <p:spPr>
            <a:xfrm flipH="1" flipV="1">
              <a:off x="1003591" y="2468976"/>
              <a:ext cx="1" cy="4698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BB06C6AB-35C8-845A-884A-155171B50F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7378" y="3975193"/>
              <a:ext cx="149860" cy="223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4C2C3F87-EB1B-0C27-1173-B37E25A57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7238" y="3711144"/>
              <a:ext cx="3048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995BBE31-E40B-4872-74D6-4DA5304FEFD2}"/>
                </a:ext>
              </a:extLst>
            </p:cNvPr>
            <p:cNvCxnSpPr/>
            <p:nvPr/>
          </p:nvCxnSpPr>
          <p:spPr>
            <a:xfrm flipV="1">
              <a:off x="3930118" y="3975193"/>
              <a:ext cx="35560" cy="269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FF6ED320-04D6-259D-EEF5-69DDED376B1D}"/>
                </a:ext>
              </a:extLst>
            </p:cNvPr>
            <p:cNvCxnSpPr/>
            <p:nvPr/>
          </p:nvCxnSpPr>
          <p:spPr>
            <a:xfrm flipH="1" flipV="1">
              <a:off x="3777718" y="3711144"/>
              <a:ext cx="18796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5F084ADE-3D7B-1A65-1140-75C68B2250E9}"/>
                </a:ext>
              </a:extLst>
            </p:cNvPr>
            <p:cNvCxnSpPr/>
            <p:nvPr/>
          </p:nvCxnSpPr>
          <p:spPr>
            <a:xfrm>
              <a:off x="3777718" y="3406233"/>
              <a:ext cx="93980" cy="66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5B81E4A9-94DD-4C55-EF3F-CEBC824D5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7718" y="3246833"/>
              <a:ext cx="0" cy="46431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28E37FD8-756C-D437-C99B-A0A51033612D}"/>
                </a:ext>
              </a:extLst>
            </p:cNvPr>
            <p:cNvCxnSpPr/>
            <p:nvPr/>
          </p:nvCxnSpPr>
          <p:spPr>
            <a:xfrm flipV="1">
              <a:off x="3871698" y="3350353"/>
              <a:ext cx="93980" cy="1372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5C45C54B-D204-F5F0-33BD-9DA9C930BB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1108" y="3975193"/>
              <a:ext cx="149860" cy="223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5D83749A-6D7F-672B-8E35-ED46EADAE9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0968" y="3711144"/>
              <a:ext cx="3048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3A732C4F-3AC9-D77F-8510-79657D110D8D}"/>
                </a:ext>
              </a:extLst>
            </p:cNvPr>
            <p:cNvCxnSpPr/>
            <p:nvPr/>
          </p:nvCxnSpPr>
          <p:spPr>
            <a:xfrm flipV="1">
              <a:off x="3293848" y="3975193"/>
              <a:ext cx="35560" cy="269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1F92F865-369F-36DA-2444-3428ED492250}"/>
                </a:ext>
              </a:extLst>
            </p:cNvPr>
            <p:cNvCxnSpPr/>
            <p:nvPr/>
          </p:nvCxnSpPr>
          <p:spPr>
            <a:xfrm flipH="1" flipV="1">
              <a:off x="3141448" y="3711144"/>
              <a:ext cx="18796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6EFA692D-7AC5-1441-EE70-166432999E60}"/>
                </a:ext>
              </a:extLst>
            </p:cNvPr>
            <p:cNvCxnSpPr/>
            <p:nvPr/>
          </p:nvCxnSpPr>
          <p:spPr>
            <a:xfrm flipV="1">
              <a:off x="3141448" y="3238704"/>
              <a:ext cx="0" cy="4724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C9B96445-614F-C5E6-1952-B031D5CB5B11}"/>
                </a:ext>
              </a:extLst>
            </p:cNvPr>
            <p:cNvCxnSpPr/>
            <p:nvPr/>
          </p:nvCxnSpPr>
          <p:spPr>
            <a:xfrm>
              <a:off x="3141448" y="3406233"/>
              <a:ext cx="93980" cy="66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323413CF-EC50-C9CC-BD81-34085DD32B84}"/>
                </a:ext>
              </a:extLst>
            </p:cNvPr>
            <p:cNvCxnSpPr/>
            <p:nvPr/>
          </p:nvCxnSpPr>
          <p:spPr>
            <a:xfrm flipV="1">
              <a:off x="3235428" y="3350353"/>
              <a:ext cx="93980" cy="1372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0" name="Obrázek 29" descr="Obsah obrázku Lidská tvář, muž, osoba, Čelo&#10;&#10;Popis byl vytvořen automaticky">
              <a:extLst>
                <a:ext uri="{FF2B5EF4-FFF2-40B4-BE49-F238E27FC236}">
                  <a16:creationId xmlns:a16="http://schemas.microsoft.com/office/drawing/2014/main" id="{1C4D45D1-0C83-912B-6E43-7F49E1BE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055" y="2059127"/>
              <a:ext cx="356617" cy="417577"/>
            </a:xfrm>
            <a:prstGeom prst="rect">
              <a:avLst/>
            </a:prstGeom>
          </p:spPr>
        </p:pic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23EFE94B-0E0C-ADA7-7A0C-DC26C4CB7C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081" y="2588574"/>
              <a:ext cx="152000" cy="4185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5A89BC7E-9C5E-7700-B3D2-05AE6F9FA0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7979" y="2416685"/>
              <a:ext cx="108168" cy="18860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72B97A9D-8E2F-67EF-DFB4-383AAAA253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203" y="2575323"/>
              <a:ext cx="124388" cy="613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A3798845-7AC2-0377-C5AC-D62C412CAF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2118" y="2394132"/>
              <a:ext cx="107085" cy="1841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ovnoramenný trojúhelník 35">
              <a:extLst>
                <a:ext uri="{FF2B5EF4-FFF2-40B4-BE49-F238E27FC236}">
                  <a16:creationId xmlns:a16="http://schemas.microsoft.com/office/drawing/2014/main" id="{0D5EB8AC-3D14-96FA-F078-3E0A256FA185}"/>
                </a:ext>
              </a:extLst>
            </p:cNvPr>
            <p:cNvSpPr/>
            <p:nvPr/>
          </p:nvSpPr>
          <p:spPr>
            <a:xfrm>
              <a:off x="540875" y="1079593"/>
              <a:ext cx="1301363" cy="609602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3" name="Obrázek 52" descr="Obsah obrázku Lidská tvář, muž, Čelo, Brada&#10;&#10;Popis byl vytvořen automaticky">
            <a:extLst>
              <a:ext uri="{FF2B5EF4-FFF2-40B4-BE49-F238E27FC236}">
                <a16:creationId xmlns:a16="http://schemas.microsoft.com/office/drawing/2014/main" id="{4657723C-0A3F-5D70-0495-598D999DF7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841" y="3373234"/>
            <a:ext cx="356617" cy="417577"/>
          </a:xfrm>
          <a:prstGeom prst="rect">
            <a:avLst/>
          </a:prstGeom>
        </p:spPr>
      </p:pic>
      <p:pic>
        <p:nvPicPr>
          <p:cNvPr id="56" name="Obrázek 55" descr="Obsah obrázku Lidská tvář, osoba, Brada, Čelo&#10;&#10;Popis byl vytvořen automaticky">
            <a:extLst>
              <a:ext uri="{FF2B5EF4-FFF2-40B4-BE49-F238E27FC236}">
                <a16:creationId xmlns:a16="http://schemas.microsoft.com/office/drawing/2014/main" id="{6199BA44-FD4E-E612-0B82-BD31218442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070" y="3357663"/>
            <a:ext cx="356617" cy="417577"/>
          </a:xfrm>
          <a:prstGeom prst="rect">
            <a:avLst/>
          </a:prstGeom>
        </p:spPr>
      </p:pic>
      <p:pic>
        <p:nvPicPr>
          <p:cNvPr id="64" name="Obrázek 63" descr="Obsah obrázku klipart&#10;&#10;Popis byl vytvořen automaticky">
            <a:extLst>
              <a:ext uri="{FF2B5EF4-FFF2-40B4-BE49-F238E27FC236}">
                <a16:creationId xmlns:a16="http://schemas.microsoft.com/office/drawing/2014/main" id="{9606C3BB-9809-AB9F-601F-F4C68F6CE7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782" y="2199622"/>
            <a:ext cx="968305" cy="968305"/>
          </a:xfrm>
          <a:prstGeom prst="rect">
            <a:avLst/>
          </a:prstGeom>
        </p:spPr>
      </p:pic>
      <p:pic>
        <p:nvPicPr>
          <p:cNvPr id="66" name="Obrázek 65" descr="Obsah obrázku klipart&#10;&#10;Popis byl vytvořen automaticky">
            <a:extLst>
              <a:ext uri="{FF2B5EF4-FFF2-40B4-BE49-F238E27FC236}">
                <a16:creationId xmlns:a16="http://schemas.microsoft.com/office/drawing/2014/main" id="{AA7E2A63-712C-DC96-E4B4-B5750E682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3193" y="2229009"/>
            <a:ext cx="968305" cy="9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1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0081E-2656-084B-7242-6682C7FE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736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Numerické řešení</a:t>
            </a:r>
            <a:endParaRPr lang="en-US" dirty="0"/>
          </a:p>
        </p:txBody>
      </p:sp>
      <p:pic>
        <p:nvPicPr>
          <p:cNvPr id="11" name="Obrázek 10" descr="Obsah obrázku oblečení, stůl, Sálové hry a sporty, osoba&#10;&#10;Popis byl vytvořen automaticky">
            <a:extLst>
              <a:ext uri="{FF2B5EF4-FFF2-40B4-BE49-F238E27FC236}">
                <a16:creationId xmlns:a16="http://schemas.microsoft.com/office/drawing/2014/main" id="{821D5DA4-997C-376A-3828-59B2DF5C6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09" y="1825319"/>
            <a:ext cx="7300381" cy="4656759"/>
          </a:xfrm>
          <a:prstGeom prst="rect">
            <a:avLst/>
          </a:prstGeom>
        </p:spPr>
      </p:pic>
      <p:pic>
        <p:nvPicPr>
          <p:cNvPr id="13" name="Obrázek 12" descr="Obsah obrázku Lidská tvář, osoba, obočí, Čelo&#10;&#10;Popis byl vytvořen automaticky">
            <a:extLst>
              <a:ext uri="{FF2B5EF4-FFF2-40B4-BE49-F238E27FC236}">
                <a16:creationId xmlns:a16="http://schemas.microsoft.com/office/drawing/2014/main" id="{C4643083-84B9-2714-7BF7-5DFEA39BE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9084">
            <a:off x="6146208" y="3870959"/>
            <a:ext cx="142747" cy="20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94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80A9881-A7B7-71E3-383E-5D2656731CDE}"/>
              </a:ext>
            </a:extLst>
          </p:cNvPr>
          <p:cNvSpPr/>
          <p:nvPr/>
        </p:nvSpPr>
        <p:spPr>
          <a:xfrm>
            <a:off x="0" y="3207025"/>
            <a:ext cx="12192000" cy="3650975"/>
          </a:xfrm>
          <a:prstGeom prst="rect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CA6A199-10D6-39E1-21C5-F4DE8E9072B2}"/>
              </a:ext>
            </a:extLst>
          </p:cNvPr>
          <p:cNvCxnSpPr/>
          <p:nvPr/>
        </p:nvCxnSpPr>
        <p:spPr>
          <a:xfrm>
            <a:off x="0" y="504245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Obrázek 45" descr="Obsah obrázku vzor, čtverec, Symetrie, design&#10;&#10;Popis byl vytvořen automaticky">
            <a:extLst>
              <a:ext uri="{FF2B5EF4-FFF2-40B4-BE49-F238E27FC236}">
                <a16:creationId xmlns:a16="http://schemas.microsoft.com/office/drawing/2014/main" id="{D2EA9076-D662-B4C8-9BA1-3D87867D8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7"/>
          <a:stretch/>
        </p:blipFill>
        <p:spPr>
          <a:xfrm rot="5400000">
            <a:off x="8699606" y="4597214"/>
            <a:ext cx="3650974" cy="903808"/>
          </a:xfrm>
          <a:prstGeom prst="rect">
            <a:avLst/>
          </a:prstGeom>
        </p:spPr>
      </p:pic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018CFFA0-31F7-A000-DCA3-ACAC954A5448}"/>
              </a:ext>
            </a:extLst>
          </p:cNvPr>
          <p:cNvCxnSpPr>
            <a:cxnSpLocks/>
          </p:cNvCxnSpPr>
          <p:nvPr/>
        </p:nvCxnSpPr>
        <p:spPr>
          <a:xfrm flipH="1">
            <a:off x="4002157" y="3207025"/>
            <a:ext cx="34179" cy="36509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id="{AD934BE2-D1DB-0E09-87B7-1CB66A915EB2}"/>
              </a:ext>
            </a:extLst>
          </p:cNvPr>
          <p:cNvGrpSpPr/>
          <p:nvPr/>
        </p:nvGrpSpPr>
        <p:grpSpPr>
          <a:xfrm>
            <a:off x="9470353" y="736458"/>
            <a:ext cx="2093980" cy="2487173"/>
            <a:chOff x="8155666" y="761826"/>
            <a:chExt cx="2093980" cy="2487173"/>
          </a:xfrm>
        </p:grpSpPr>
        <p:pic>
          <p:nvPicPr>
            <p:cNvPr id="4" name="Obrázek 3" descr="Obsah obrázku šálek, design, ilustrace&#10;&#10;Popis byl vytvořen automaticky">
              <a:extLst>
                <a:ext uri="{FF2B5EF4-FFF2-40B4-BE49-F238E27FC236}">
                  <a16:creationId xmlns:a16="http://schemas.microsoft.com/office/drawing/2014/main" id="{62DA383C-A0B5-6990-9728-B5EB0D22F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666" y="761826"/>
              <a:ext cx="2093980" cy="24871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ovéPole 44">
                  <a:extLst>
                    <a:ext uri="{FF2B5EF4-FFF2-40B4-BE49-F238E27FC236}">
                      <a16:creationId xmlns:a16="http://schemas.microsoft.com/office/drawing/2014/main" id="{17CB647E-F762-8469-2ADE-6EDBC0BCCF46}"/>
                    </a:ext>
                  </a:extLst>
                </p:cNvPr>
                <p:cNvSpPr txBox="1"/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5" name="TextovéPole 44">
                  <a:extLst>
                    <a:ext uri="{FF2B5EF4-FFF2-40B4-BE49-F238E27FC236}">
                      <a16:creationId xmlns:a16="http://schemas.microsoft.com/office/drawing/2014/main" id="{17CB647E-F762-8469-2ADE-6EDBC0BCC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2ECE77B0-623B-4829-6228-FAC2BC806FE9}"/>
              </a:ext>
            </a:extLst>
          </p:cNvPr>
          <p:cNvSpPr txBox="1"/>
          <p:nvPr/>
        </p:nvSpPr>
        <p:spPr>
          <a:xfrm>
            <a:off x="3925771" y="153980"/>
            <a:ext cx="434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1  </a:t>
            </a:r>
            <a:r>
              <a:rPr lang="cs-CZ" sz="4000" dirty="0" err="1"/>
              <a:t>Men</a:t>
            </a:r>
            <a:r>
              <a:rPr lang="cs-CZ" sz="4000" dirty="0"/>
              <a:t> : </a:t>
            </a:r>
            <a:r>
              <a:rPr lang="cs-CZ" sz="4000" dirty="0" err="1"/>
              <a:t>Machine</a:t>
            </a:r>
            <a:r>
              <a:rPr lang="cs-CZ" sz="4000" dirty="0"/>
              <a:t>  0</a:t>
            </a:r>
            <a:endParaRPr lang="en-US" sz="4000" dirty="0"/>
          </a:p>
        </p:txBody>
      </p:sp>
      <p:grpSp>
        <p:nvGrpSpPr>
          <p:cNvPr id="204" name="Skupina 203">
            <a:extLst>
              <a:ext uri="{FF2B5EF4-FFF2-40B4-BE49-F238E27FC236}">
                <a16:creationId xmlns:a16="http://schemas.microsoft.com/office/drawing/2014/main" id="{29F1D687-1BDE-2902-2960-53D9FEBA18D8}"/>
              </a:ext>
            </a:extLst>
          </p:cNvPr>
          <p:cNvGrpSpPr/>
          <p:nvPr/>
        </p:nvGrpSpPr>
        <p:grpSpPr>
          <a:xfrm>
            <a:off x="464876" y="865543"/>
            <a:ext cx="3571460" cy="3164840"/>
            <a:chOff x="464876" y="865543"/>
            <a:chExt cx="3571460" cy="3164840"/>
          </a:xfrm>
        </p:grpSpPr>
        <p:grpSp>
          <p:nvGrpSpPr>
            <p:cNvPr id="49" name="Skupina 48">
              <a:extLst>
                <a:ext uri="{FF2B5EF4-FFF2-40B4-BE49-F238E27FC236}">
                  <a16:creationId xmlns:a16="http://schemas.microsoft.com/office/drawing/2014/main" id="{014208FF-ED9F-033D-3EC2-CB157C9C4A21}"/>
                </a:ext>
              </a:extLst>
            </p:cNvPr>
            <p:cNvGrpSpPr/>
            <p:nvPr/>
          </p:nvGrpSpPr>
          <p:grpSpPr>
            <a:xfrm>
              <a:off x="464876" y="865543"/>
              <a:ext cx="3571460" cy="3164840"/>
              <a:chOff x="464876" y="998569"/>
              <a:chExt cx="3571460" cy="3164840"/>
            </a:xfrm>
          </p:grpSpPr>
          <p:grpSp>
            <p:nvGrpSpPr>
              <p:cNvPr id="54" name="Skupina 53">
                <a:extLst>
                  <a:ext uri="{FF2B5EF4-FFF2-40B4-BE49-F238E27FC236}">
                    <a16:creationId xmlns:a16="http://schemas.microsoft.com/office/drawing/2014/main" id="{1D5D822A-595A-A625-66C0-D85430654A00}"/>
                  </a:ext>
                </a:extLst>
              </p:cNvPr>
              <p:cNvGrpSpPr/>
              <p:nvPr/>
            </p:nvGrpSpPr>
            <p:grpSpPr>
              <a:xfrm>
                <a:off x="464876" y="998569"/>
                <a:ext cx="3571460" cy="3164840"/>
                <a:chOff x="540875" y="1079593"/>
                <a:chExt cx="3571460" cy="3164840"/>
              </a:xfrm>
            </p:grpSpPr>
            <p:cxnSp>
              <p:nvCxnSpPr>
                <p:cNvPr id="6" name="Přímá spojnice 5">
                  <a:extLst>
                    <a:ext uri="{FF2B5EF4-FFF2-40B4-BE49-F238E27FC236}">
                      <a16:creationId xmlns:a16="http://schemas.microsoft.com/office/drawing/2014/main" id="{5A829738-7A6B-1345-6E51-F9DF39A07BFC}"/>
                    </a:ext>
                  </a:extLst>
                </p:cNvPr>
                <p:cNvCxnSpPr/>
                <p:nvPr/>
              </p:nvCxnSpPr>
              <p:spPr>
                <a:xfrm flipH="1">
                  <a:off x="540875" y="3350574"/>
                  <a:ext cx="3571460" cy="0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Obdélník 6">
                  <a:extLst>
                    <a:ext uri="{FF2B5EF4-FFF2-40B4-BE49-F238E27FC236}">
                      <a16:creationId xmlns:a16="http://schemas.microsoft.com/office/drawing/2014/main" id="{BACEB2D8-C62A-D57E-EBAB-401E1AEDD6FE}"/>
                    </a:ext>
                  </a:extLst>
                </p:cNvPr>
                <p:cNvSpPr/>
                <p:nvPr/>
              </p:nvSpPr>
              <p:spPr>
                <a:xfrm>
                  <a:off x="540875" y="1689195"/>
                  <a:ext cx="1301363" cy="16611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ál 7">
                  <a:extLst>
                    <a:ext uri="{FF2B5EF4-FFF2-40B4-BE49-F238E27FC236}">
                      <a16:creationId xmlns:a16="http://schemas.microsoft.com/office/drawing/2014/main" id="{0C2CE1E0-EA83-47FD-FD56-68D6EE011844}"/>
                    </a:ext>
                  </a:extLst>
                </p:cNvPr>
                <p:cNvSpPr/>
                <p:nvPr/>
              </p:nvSpPr>
              <p:spPr>
                <a:xfrm>
                  <a:off x="719116" y="3350353"/>
                  <a:ext cx="865932" cy="84836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ál 8">
                  <a:extLst>
                    <a:ext uri="{FF2B5EF4-FFF2-40B4-BE49-F238E27FC236}">
                      <a16:creationId xmlns:a16="http://schemas.microsoft.com/office/drawing/2014/main" id="{0DF2849F-912C-821E-1C51-9B717C5F0CFD}"/>
                    </a:ext>
                  </a:extLst>
                </p:cNvPr>
                <p:cNvSpPr/>
                <p:nvPr/>
              </p:nvSpPr>
              <p:spPr>
                <a:xfrm>
                  <a:off x="1091125" y="3711144"/>
                  <a:ext cx="121913" cy="12191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Obdélník: se zakulacenými rohy 9">
                  <a:extLst>
                    <a:ext uri="{FF2B5EF4-FFF2-40B4-BE49-F238E27FC236}">
                      <a16:creationId xmlns:a16="http://schemas.microsoft.com/office/drawing/2014/main" id="{EB73FD79-D5A3-1C87-75FB-37DBEC9E389A}"/>
                    </a:ext>
                  </a:extLst>
                </p:cNvPr>
                <p:cNvSpPr/>
                <p:nvPr/>
              </p:nvSpPr>
              <p:spPr>
                <a:xfrm>
                  <a:off x="666712" y="2938869"/>
                  <a:ext cx="673759" cy="391154"/>
                </a:xfrm>
                <a:prstGeom prst="roundRect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Přímá spojnice 10">
                  <a:extLst>
                    <a:ext uri="{FF2B5EF4-FFF2-40B4-BE49-F238E27FC236}">
                      <a16:creationId xmlns:a16="http://schemas.microsoft.com/office/drawing/2014/main" id="{A181C601-938B-E045-53F6-80F0EA49E5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03021" y="2846636"/>
                  <a:ext cx="244577" cy="50371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Přímá spojnice 11">
                  <a:extLst>
                    <a:ext uri="{FF2B5EF4-FFF2-40B4-BE49-F238E27FC236}">
                      <a16:creationId xmlns:a16="http://schemas.microsoft.com/office/drawing/2014/main" id="{CD1B4BFE-ED66-1089-79B4-2A2AAE76A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03021" y="2837052"/>
                  <a:ext cx="163287" cy="51330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Přímá spojnice 12">
                  <a:extLst>
                    <a:ext uri="{FF2B5EF4-FFF2-40B4-BE49-F238E27FC236}">
                      <a16:creationId xmlns:a16="http://schemas.microsoft.com/office/drawing/2014/main" id="{DF296C3D-D2F9-718D-8A9B-ACEFF6FBC0CF}"/>
                    </a:ext>
                  </a:extLst>
                </p:cNvPr>
                <p:cNvCxnSpPr>
                  <a:cxnSpLocks/>
                  <a:endCxn id="10" idx="0"/>
                </p:cNvCxnSpPr>
                <p:nvPr/>
              </p:nvCxnSpPr>
              <p:spPr>
                <a:xfrm flipH="1">
                  <a:off x="1003592" y="2846636"/>
                  <a:ext cx="299429" cy="9223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Přímá spojnice 13">
                  <a:extLst>
                    <a:ext uri="{FF2B5EF4-FFF2-40B4-BE49-F238E27FC236}">
                      <a16:creationId xmlns:a16="http://schemas.microsoft.com/office/drawing/2014/main" id="{8FDCBCE7-961F-6679-6D8E-C96895DD1363}"/>
                    </a:ext>
                  </a:extLst>
                </p:cNvPr>
                <p:cNvCxnSpPr>
                  <a:stCxn id="10" idx="0"/>
                </p:cNvCxnSpPr>
                <p:nvPr/>
              </p:nvCxnSpPr>
              <p:spPr>
                <a:xfrm flipH="1" flipV="1">
                  <a:off x="1003591" y="2468976"/>
                  <a:ext cx="1" cy="46989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Přímá spojnice 14">
                  <a:extLst>
                    <a:ext uri="{FF2B5EF4-FFF2-40B4-BE49-F238E27FC236}">
                      <a16:creationId xmlns:a16="http://schemas.microsoft.com/office/drawing/2014/main" id="{BB06C6AB-35C8-845A-884A-155171B50F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97378" y="3975193"/>
                  <a:ext cx="149860" cy="22352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Přímá spojnice 15">
                  <a:extLst>
                    <a:ext uri="{FF2B5EF4-FFF2-40B4-BE49-F238E27FC236}">
                      <a16:creationId xmlns:a16="http://schemas.microsoft.com/office/drawing/2014/main" id="{4C2C3F87-EB1B-0C27-1173-B37E25A57A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47238" y="3711144"/>
                  <a:ext cx="30480" cy="26404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Přímá spojnice 16">
                  <a:extLst>
                    <a:ext uri="{FF2B5EF4-FFF2-40B4-BE49-F238E27FC236}">
                      <a16:creationId xmlns:a16="http://schemas.microsoft.com/office/drawing/2014/main" id="{995BBE31-E40B-4872-74D6-4DA5304FEFD2}"/>
                    </a:ext>
                  </a:extLst>
                </p:cNvPr>
                <p:cNvCxnSpPr/>
                <p:nvPr/>
              </p:nvCxnSpPr>
              <p:spPr>
                <a:xfrm flipV="1">
                  <a:off x="3930118" y="3975193"/>
                  <a:ext cx="35560" cy="2692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Přímá spojnice 17">
                  <a:extLst>
                    <a:ext uri="{FF2B5EF4-FFF2-40B4-BE49-F238E27FC236}">
                      <a16:creationId xmlns:a16="http://schemas.microsoft.com/office/drawing/2014/main" id="{FF6ED320-04D6-259D-EEF5-69DDED376B1D}"/>
                    </a:ext>
                  </a:extLst>
                </p:cNvPr>
                <p:cNvCxnSpPr/>
                <p:nvPr/>
              </p:nvCxnSpPr>
              <p:spPr>
                <a:xfrm flipH="1" flipV="1">
                  <a:off x="3777718" y="3711144"/>
                  <a:ext cx="187960" cy="26404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Přímá spojnice 18">
                  <a:extLst>
                    <a:ext uri="{FF2B5EF4-FFF2-40B4-BE49-F238E27FC236}">
                      <a16:creationId xmlns:a16="http://schemas.microsoft.com/office/drawing/2014/main" id="{5F084ADE-3D7B-1A65-1140-75C68B2250E9}"/>
                    </a:ext>
                  </a:extLst>
                </p:cNvPr>
                <p:cNvCxnSpPr/>
                <p:nvPr/>
              </p:nvCxnSpPr>
              <p:spPr>
                <a:xfrm>
                  <a:off x="3777718" y="3406233"/>
                  <a:ext cx="93980" cy="660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Přímá spojnice 19">
                  <a:extLst>
                    <a:ext uri="{FF2B5EF4-FFF2-40B4-BE49-F238E27FC236}">
                      <a16:creationId xmlns:a16="http://schemas.microsoft.com/office/drawing/2014/main" id="{5B81E4A9-94DD-4C55-EF3F-CEBC824D5D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77718" y="3246833"/>
                  <a:ext cx="0" cy="46431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Přímá spojnice 20">
                  <a:extLst>
                    <a:ext uri="{FF2B5EF4-FFF2-40B4-BE49-F238E27FC236}">
                      <a16:creationId xmlns:a16="http://schemas.microsoft.com/office/drawing/2014/main" id="{28E37FD8-756C-D437-C99B-A0A51033612D}"/>
                    </a:ext>
                  </a:extLst>
                </p:cNvPr>
                <p:cNvCxnSpPr/>
                <p:nvPr/>
              </p:nvCxnSpPr>
              <p:spPr>
                <a:xfrm flipV="1">
                  <a:off x="3871698" y="3350353"/>
                  <a:ext cx="93980" cy="13727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Přímá spojnice 21">
                  <a:extLst>
                    <a:ext uri="{FF2B5EF4-FFF2-40B4-BE49-F238E27FC236}">
                      <a16:creationId xmlns:a16="http://schemas.microsoft.com/office/drawing/2014/main" id="{5C45C54B-D204-F5F0-33BD-9DA9C930BB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61108" y="3975193"/>
                  <a:ext cx="149860" cy="22352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Přímá spojnice 22">
                  <a:extLst>
                    <a:ext uri="{FF2B5EF4-FFF2-40B4-BE49-F238E27FC236}">
                      <a16:creationId xmlns:a16="http://schemas.microsoft.com/office/drawing/2014/main" id="{5D83749A-6D7F-672B-8E35-ED46EADAE9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10968" y="3711144"/>
                  <a:ext cx="30480" cy="26404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Přímá spojnice 23">
                  <a:extLst>
                    <a:ext uri="{FF2B5EF4-FFF2-40B4-BE49-F238E27FC236}">
                      <a16:creationId xmlns:a16="http://schemas.microsoft.com/office/drawing/2014/main" id="{3A732C4F-3AC9-D77F-8510-79657D110D8D}"/>
                    </a:ext>
                  </a:extLst>
                </p:cNvPr>
                <p:cNvCxnSpPr/>
                <p:nvPr/>
              </p:nvCxnSpPr>
              <p:spPr>
                <a:xfrm flipV="1">
                  <a:off x="3293848" y="3975193"/>
                  <a:ext cx="35560" cy="2692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Přímá spojnice 24">
                  <a:extLst>
                    <a:ext uri="{FF2B5EF4-FFF2-40B4-BE49-F238E27FC236}">
                      <a16:creationId xmlns:a16="http://schemas.microsoft.com/office/drawing/2014/main" id="{1F92F865-369F-36DA-2444-3428ED492250}"/>
                    </a:ext>
                  </a:extLst>
                </p:cNvPr>
                <p:cNvCxnSpPr/>
                <p:nvPr/>
              </p:nvCxnSpPr>
              <p:spPr>
                <a:xfrm flipH="1" flipV="1">
                  <a:off x="3141448" y="3711144"/>
                  <a:ext cx="187960" cy="26404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Přímá spojnice 25">
                  <a:extLst>
                    <a:ext uri="{FF2B5EF4-FFF2-40B4-BE49-F238E27FC236}">
                      <a16:creationId xmlns:a16="http://schemas.microsoft.com/office/drawing/2014/main" id="{6EFA692D-7AC5-1441-EE70-166432999E60}"/>
                    </a:ext>
                  </a:extLst>
                </p:cNvPr>
                <p:cNvCxnSpPr/>
                <p:nvPr/>
              </p:nvCxnSpPr>
              <p:spPr>
                <a:xfrm flipV="1">
                  <a:off x="3141448" y="3238704"/>
                  <a:ext cx="0" cy="4724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Přímá spojnice 26">
                  <a:extLst>
                    <a:ext uri="{FF2B5EF4-FFF2-40B4-BE49-F238E27FC236}">
                      <a16:creationId xmlns:a16="http://schemas.microsoft.com/office/drawing/2014/main" id="{C9B96445-614F-C5E6-1952-B031D5CB5B11}"/>
                    </a:ext>
                  </a:extLst>
                </p:cNvPr>
                <p:cNvCxnSpPr/>
                <p:nvPr/>
              </p:nvCxnSpPr>
              <p:spPr>
                <a:xfrm>
                  <a:off x="3141448" y="3406233"/>
                  <a:ext cx="93980" cy="660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nice 27">
                  <a:extLst>
                    <a:ext uri="{FF2B5EF4-FFF2-40B4-BE49-F238E27FC236}">
                      <a16:creationId xmlns:a16="http://schemas.microsoft.com/office/drawing/2014/main" id="{323413CF-EC50-C9CC-BD81-34085DD32B84}"/>
                    </a:ext>
                  </a:extLst>
                </p:cNvPr>
                <p:cNvCxnSpPr/>
                <p:nvPr/>
              </p:nvCxnSpPr>
              <p:spPr>
                <a:xfrm flipV="1">
                  <a:off x="3235428" y="3350353"/>
                  <a:ext cx="93980" cy="13727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30" name="Obrázek 29" descr="Obsah obrázku Lidská tvář, muž, osoba, Čelo&#10;&#10;Popis byl vytvořen automaticky">
                  <a:extLst>
                    <a:ext uri="{FF2B5EF4-FFF2-40B4-BE49-F238E27FC236}">
                      <a16:creationId xmlns:a16="http://schemas.microsoft.com/office/drawing/2014/main" id="{1C4D45D1-0C83-912B-6E43-7F49E1BE17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055" y="2059127"/>
                  <a:ext cx="356617" cy="417577"/>
                </a:xfrm>
                <a:prstGeom prst="rect">
                  <a:avLst/>
                </a:prstGeom>
              </p:spPr>
            </p:pic>
            <p:cxnSp>
              <p:nvCxnSpPr>
                <p:cNvPr id="32" name="Přímá spojnice 31">
                  <a:extLst>
                    <a:ext uri="{FF2B5EF4-FFF2-40B4-BE49-F238E27FC236}">
                      <a16:creationId xmlns:a16="http://schemas.microsoft.com/office/drawing/2014/main" id="{23EFE94B-0E0C-ADA7-7A0C-DC26C4CB7C6C}"/>
                    </a:ext>
                  </a:extLst>
                </p:cNvPr>
                <p:cNvCxnSpPr/>
                <p:nvPr/>
              </p:nvCxnSpPr>
              <p:spPr>
                <a:xfrm>
                  <a:off x="1003591" y="2639153"/>
                  <a:ext cx="87534" cy="6476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Přímá spojnice 33">
                  <a:extLst>
                    <a:ext uri="{FF2B5EF4-FFF2-40B4-BE49-F238E27FC236}">
                      <a16:creationId xmlns:a16="http://schemas.microsoft.com/office/drawing/2014/main" id="{72B97A9D-8E2F-67EF-DFB4-383AAAA25328}"/>
                    </a:ext>
                  </a:extLst>
                </p:cNvPr>
                <p:cNvCxnSpPr/>
                <p:nvPr/>
              </p:nvCxnSpPr>
              <p:spPr>
                <a:xfrm flipH="1">
                  <a:off x="916058" y="2638932"/>
                  <a:ext cx="75305" cy="5513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Přímá spojnice 34">
                  <a:extLst>
                    <a:ext uri="{FF2B5EF4-FFF2-40B4-BE49-F238E27FC236}">
                      <a16:creationId xmlns:a16="http://schemas.microsoft.com/office/drawing/2014/main" id="{A3798845-7AC2-0377-C5AC-D62C412CAF93}"/>
                    </a:ext>
                  </a:extLst>
                </p:cNvPr>
                <p:cNvCxnSpPr/>
                <p:nvPr/>
              </p:nvCxnSpPr>
              <p:spPr>
                <a:xfrm>
                  <a:off x="916058" y="2700224"/>
                  <a:ext cx="87532" cy="12079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ovnoramenný trojúhelník 35">
                  <a:extLst>
                    <a:ext uri="{FF2B5EF4-FFF2-40B4-BE49-F238E27FC236}">
                      <a16:creationId xmlns:a16="http://schemas.microsoft.com/office/drawing/2014/main" id="{0D5EB8AC-3D14-96FA-F078-3E0A256FA185}"/>
                    </a:ext>
                  </a:extLst>
                </p:cNvPr>
                <p:cNvSpPr/>
                <p:nvPr/>
              </p:nvSpPr>
              <p:spPr>
                <a:xfrm>
                  <a:off x="540875" y="1079593"/>
                  <a:ext cx="1301363" cy="60960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Přímá spojnice 32">
                  <a:extLst>
                    <a:ext uri="{FF2B5EF4-FFF2-40B4-BE49-F238E27FC236}">
                      <a16:creationId xmlns:a16="http://schemas.microsoft.com/office/drawing/2014/main" id="{5A89BC7E-9C5E-7700-B3D2-05AE6F9FA0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91125" y="2673405"/>
                  <a:ext cx="162164" cy="2681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4" name="Obrázek 43" descr="Obsah obrázku Lidská tvář, osoba, Brada, Čelo&#10;&#10;Popis byl vytvořen automaticky">
                <a:extLst>
                  <a:ext uri="{FF2B5EF4-FFF2-40B4-BE49-F238E27FC236}">
                    <a16:creationId xmlns:a16="http://schemas.microsoft.com/office/drawing/2014/main" id="{68BFFAE0-3CCA-5D62-0003-F6A8E8116C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8174" y="2748231"/>
                <a:ext cx="356617" cy="417577"/>
              </a:xfrm>
              <a:prstGeom prst="rect">
                <a:avLst/>
              </a:prstGeom>
            </p:spPr>
          </p:pic>
          <p:pic>
            <p:nvPicPr>
              <p:cNvPr id="48" name="Obrázek 47" descr="Obsah obrázku Lidská tvář, muž, Čelo, Brada&#10;&#10;Popis byl vytvořen automaticky">
                <a:extLst>
                  <a:ext uri="{FF2B5EF4-FFF2-40B4-BE49-F238E27FC236}">
                    <a16:creationId xmlns:a16="http://schemas.microsoft.com/office/drawing/2014/main" id="{46D4FCA7-84B6-81D4-AD1E-4DA9FA33C5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3062" y="2762621"/>
                <a:ext cx="356617" cy="417577"/>
              </a:xfrm>
              <a:prstGeom prst="rect">
                <a:avLst/>
              </a:prstGeom>
            </p:spPr>
          </p:pic>
        </p:grpSp>
        <p:pic>
          <p:nvPicPr>
            <p:cNvPr id="203" name="Obrázek 202" descr="Obsah obrázku červ, design&#10;&#10;Popis byl vytvořen automaticky se střední mírou spolehlivosti">
              <a:extLst>
                <a:ext uri="{FF2B5EF4-FFF2-40B4-BE49-F238E27FC236}">
                  <a16:creationId xmlns:a16="http://schemas.microsoft.com/office/drawing/2014/main" id="{C67363BC-0126-EBA0-D76F-2DFBA5B19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557" y="2254126"/>
              <a:ext cx="324200" cy="324200"/>
            </a:xfrm>
            <a:prstGeom prst="rect">
              <a:avLst/>
            </a:prstGeom>
          </p:spPr>
        </p:pic>
      </p:grpSp>
      <p:grpSp>
        <p:nvGrpSpPr>
          <p:cNvPr id="164" name="Skupina 163">
            <a:extLst>
              <a:ext uri="{FF2B5EF4-FFF2-40B4-BE49-F238E27FC236}">
                <a16:creationId xmlns:a16="http://schemas.microsoft.com/office/drawing/2014/main" id="{5E5BC4FC-0FDC-0CC2-243D-9565717ADF69}"/>
              </a:ext>
            </a:extLst>
          </p:cNvPr>
          <p:cNvGrpSpPr/>
          <p:nvPr/>
        </p:nvGrpSpPr>
        <p:grpSpPr>
          <a:xfrm>
            <a:off x="464876" y="4565954"/>
            <a:ext cx="3391890" cy="2124279"/>
            <a:chOff x="464876" y="4565954"/>
            <a:chExt cx="3391890" cy="2124279"/>
          </a:xfrm>
        </p:grpSpPr>
        <p:grpSp>
          <p:nvGrpSpPr>
            <p:cNvPr id="161" name="Skupina 160">
              <a:extLst>
                <a:ext uri="{FF2B5EF4-FFF2-40B4-BE49-F238E27FC236}">
                  <a16:creationId xmlns:a16="http://schemas.microsoft.com/office/drawing/2014/main" id="{FA98141D-2C51-7942-C852-111103F6AB45}"/>
                </a:ext>
              </a:extLst>
            </p:cNvPr>
            <p:cNvGrpSpPr/>
            <p:nvPr/>
          </p:nvGrpSpPr>
          <p:grpSpPr>
            <a:xfrm>
              <a:off x="464876" y="5328412"/>
              <a:ext cx="3391890" cy="1361821"/>
              <a:chOff x="464876" y="5648537"/>
              <a:chExt cx="2594554" cy="1041696"/>
            </a:xfrm>
          </p:grpSpPr>
          <p:sp>
            <p:nvSpPr>
              <p:cNvPr id="51" name="Ovál 50">
                <a:extLst>
                  <a:ext uri="{FF2B5EF4-FFF2-40B4-BE49-F238E27FC236}">
                    <a16:creationId xmlns:a16="http://schemas.microsoft.com/office/drawing/2014/main" id="{BE732528-07F6-DD96-B36E-1374F1CCD33E}"/>
                  </a:ext>
                </a:extLst>
              </p:cNvPr>
              <p:cNvSpPr/>
              <p:nvPr/>
            </p:nvSpPr>
            <p:spPr>
              <a:xfrm>
                <a:off x="464876" y="5943600"/>
                <a:ext cx="681769" cy="68176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ál 51">
                <a:extLst>
                  <a:ext uri="{FF2B5EF4-FFF2-40B4-BE49-F238E27FC236}">
                    <a16:creationId xmlns:a16="http://schemas.microsoft.com/office/drawing/2014/main" id="{933429E2-2BBB-2E79-F83E-292BF18E5487}"/>
                  </a:ext>
                </a:extLst>
              </p:cNvPr>
              <p:cNvSpPr/>
              <p:nvPr/>
            </p:nvSpPr>
            <p:spPr>
              <a:xfrm>
                <a:off x="2377661" y="6008464"/>
                <a:ext cx="681769" cy="68176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ál 54">
                <a:extLst>
                  <a:ext uri="{FF2B5EF4-FFF2-40B4-BE49-F238E27FC236}">
                    <a16:creationId xmlns:a16="http://schemas.microsoft.com/office/drawing/2014/main" id="{8EC9E4F0-0CA7-487B-5281-D23C8B1CFAAC}"/>
                  </a:ext>
                </a:extLst>
              </p:cNvPr>
              <p:cNvSpPr/>
              <p:nvPr/>
            </p:nvSpPr>
            <p:spPr>
              <a:xfrm>
                <a:off x="737056" y="6215896"/>
                <a:ext cx="137175" cy="1371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ál 55">
                <a:extLst>
                  <a:ext uri="{FF2B5EF4-FFF2-40B4-BE49-F238E27FC236}">
                    <a16:creationId xmlns:a16="http://schemas.microsoft.com/office/drawing/2014/main" id="{A280FCC2-4211-EAC4-8277-83D6000EA7BE}"/>
                  </a:ext>
                </a:extLst>
              </p:cNvPr>
              <p:cNvSpPr/>
              <p:nvPr/>
            </p:nvSpPr>
            <p:spPr>
              <a:xfrm>
                <a:off x="2639552" y="6280760"/>
                <a:ext cx="137175" cy="1371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Přímá spojnice 59">
                <a:extLst>
                  <a:ext uri="{FF2B5EF4-FFF2-40B4-BE49-F238E27FC236}">
                    <a16:creationId xmlns:a16="http://schemas.microsoft.com/office/drawing/2014/main" id="{538EAF70-A982-D03E-8DA5-1E9E3CABC3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100" y="6018305"/>
                <a:ext cx="1659255" cy="26311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nice 63">
                <a:extLst>
                  <a:ext uri="{FF2B5EF4-FFF2-40B4-BE49-F238E27FC236}">
                    <a16:creationId xmlns:a16="http://schemas.microsoft.com/office/drawing/2014/main" id="{F686FD35-EDEE-C5DA-DD4F-A2712B3861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71837" y="5756673"/>
                <a:ext cx="439420" cy="5994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67">
                <a:extLst>
                  <a:ext uri="{FF2B5EF4-FFF2-40B4-BE49-F238E27FC236}">
                    <a16:creationId xmlns:a16="http://schemas.microsoft.com/office/drawing/2014/main" id="{DA84F000-2EAC-C462-8358-2E231FCACA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1837" y="5686425"/>
                <a:ext cx="0" cy="1701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Přímá spojnice 71">
                <a:extLst>
                  <a:ext uri="{FF2B5EF4-FFF2-40B4-BE49-F238E27FC236}">
                    <a16:creationId xmlns:a16="http://schemas.microsoft.com/office/drawing/2014/main" id="{EBEF1874-A503-13FA-3F0D-8C48732FC9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100" y="5961380"/>
                <a:ext cx="426922" cy="32512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Přímá spojnice 74">
                <a:extLst>
                  <a:ext uri="{FF2B5EF4-FFF2-40B4-BE49-F238E27FC236}">
                    <a16:creationId xmlns:a16="http://schemas.microsoft.com/office/drawing/2014/main" id="{34CCA99B-3769-4FCA-24B0-82CB442416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27022" y="5931423"/>
                <a:ext cx="1177088" cy="299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Přímá spojnice 81">
                <a:extLst>
                  <a:ext uri="{FF2B5EF4-FFF2-40B4-BE49-F238E27FC236}">
                    <a16:creationId xmlns:a16="http://schemas.microsoft.com/office/drawing/2014/main" id="{2F81CBB6-BED5-855F-85F3-039716E4EE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7052" y="6155634"/>
                <a:ext cx="170030" cy="6026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ál 78">
                <a:extLst>
                  <a:ext uri="{FF2B5EF4-FFF2-40B4-BE49-F238E27FC236}">
                    <a16:creationId xmlns:a16="http://schemas.microsoft.com/office/drawing/2014/main" id="{05A83B39-A6BC-DB2C-621B-03EEA1C6B8A8}"/>
                  </a:ext>
                </a:extLst>
              </p:cNvPr>
              <p:cNvSpPr/>
              <p:nvPr/>
            </p:nvSpPr>
            <p:spPr>
              <a:xfrm>
                <a:off x="1332845" y="6165775"/>
                <a:ext cx="48659" cy="5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Přímá spojnice 83">
                <a:extLst>
                  <a:ext uri="{FF2B5EF4-FFF2-40B4-BE49-F238E27FC236}">
                    <a16:creationId xmlns:a16="http://schemas.microsoft.com/office/drawing/2014/main" id="{BEE28253-145F-1BD1-753F-3E02197CA5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84680" y="6064049"/>
                <a:ext cx="132420" cy="575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Přímá spojnice 88">
                <a:extLst>
                  <a:ext uri="{FF2B5EF4-FFF2-40B4-BE49-F238E27FC236}">
                    <a16:creationId xmlns:a16="http://schemas.microsoft.com/office/drawing/2014/main" id="{4F94EF52-38B2-B1AF-2176-06BFC5D7670C}"/>
                  </a:ext>
                </a:extLst>
              </p:cNvPr>
              <p:cNvCxnSpPr>
                <a:cxnSpLocks/>
                <a:stCxn id="104" idx="0"/>
              </p:cNvCxnSpPr>
              <p:nvPr/>
            </p:nvCxnSpPr>
            <p:spPr>
              <a:xfrm>
                <a:off x="1357780" y="5907398"/>
                <a:ext cx="43741" cy="10106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Obdélník: se zakulacenými rohy 103">
                <a:extLst>
                  <a:ext uri="{FF2B5EF4-FFF2-40B4-BE49-F238E27FC236}">
                    <a16:creationId xmlns:a16="http://schemas.microsoft.com/office/drawing/2014/main" id="{695F4CB2-A516-31A5-D9FF-5445B6B7AF15}"/>
                  </a:ext>
                </a:extLst>
              </p:cNvPr>
              <p:cNvSpPr/>
              <p:nvPr/>
            </p:nvSpPr>
            <p:spPr>
              <a:xfrm>
                <a:off x="1283268" y="5907398"/>
                <a:ext cx="149023" cy="4571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91" name="Přímá spojnice 90">
                <a:extLst>
                  <a:ext uri="{FF2B5EF4-FFF2-40B4-BE49-F238E27FC236}">
                    <a16:creationId xmlns:a16="http://schemas.microsoft.com/office/drawing/2014/main" id="{ECC19B62-CFC9-0979-0810-9D38757AB0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82652" y="6008464"/>
                <a:ext cx="125230" cy="14717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Přímá spojnice 92">
                <a:extLst>
                  <a:ext uri="{FF2B5EF4-FFF2-40B4-BE49-F238E27FC236}">
                    <a16:creationId xmlns:a16="http://schemas.microsoft.com/office/drawing/2014/main" id="{0FC8AAD0-C3EB-F9E0-D206-DA18A0C65636}"/>
                  </a:ext>
                </a:extLst>
              </p:cNvPr>
              <p:cNvCxnSpPr>
                <a:cxnSpLocks/>
                <a:stCxn id="142" idx="2"/>
              </p:cNvCxnSpPr>
              <p:nvPr/>
            </p:nvCxnSpPr>
            <p:spPr>
              <a:xfrm>
                <a:off x="1356410" y="5894277"/>
                <a:ext cx="74932" cy="15783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Přímá spojnice 94">
                <a:extLst>
                  <a:ext uri="{FF2B5EF4-FFF2-40B4-BE49-F238E27FC236}">
                    <a16:creationId xmlns:a16="http://schemas.microsoft.com/office/drawing/2014/main" id="{F56C7EC3-EBF7-B6A2-47AC-CF9E4EDFB1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2291" y="6045557"/>
                <a:ext cx="0" cy="17033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Přímá spojnice 120">
                <a:extLst>
                  <a:ext uri="{FF2B5EF4-FFF2-40B4-BE49-F238E27FC236}">
                    <a16:creationId xmlns:a16="http://schemas.microsoft.com/office/drawing/2014/main" id="{11C18189-7FD7-2C28-8E7C-EB3CCCA72C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98050" y="5935980"/>
                <a:ext cx="60290" cy="12806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" name="Obdélník: se zakulacenými rohy 104">
                <a:extLst>
                  <a:ext uri="{FF2B5EF4-FFF2-40B4-BE49-F238E27FC236}">
                    <a16:creationId xmlns:a16="http://schemas.microsoft.com/office/drawing/2014/main" id="{0999BF24-B521-B8E0-2C8B-ECDB8F6BA666}"/>
                  </a:ext>
                </a:extLst>
              </p:cNvPr>
              <p:cNvSpPr/>
              <p:nvPr/>
            </p:nvSpPr>
            <p:spPr>
              <a:xfrm>
                <a:off x="1847678" y="5887719"/>
                <a:ext cx="149023" cy="4571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ál 115">
                <a:extLst>
                  <a:ext uri="{FF2B5EF4-FFF2-40B4-BE49-F238E27FC236}">
                    <a16:creationId xmlns:a16="http://schemas.microsoft.com/office/drawing/2014/main" id="{DAC75368-393A-85D9-A258-D4B044681AEE}"/>
                  </a:ext>
                </a:extLst>
              </p:cNvPr>
              <p:cNvSpPr/>
              <p:nvPr/>
            </p:nvSpPr>
            <p:spPr>
              <a:xfrm>
                <a:off x="1927675" y="6071460"/>
                <a:ext cx="48659" cy="5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2" name="Přímá spojnice 121">
                <a:extLst>
                  <a:ext uri="{FF2B5EF4-FFF2-40B4-BE49-F238E27FC236}">
                    <a16:creationId xmlns:a16="http://schemas.microsoft.com/office/drawing/2014/main" id="{C3D3FB36-692F-0DD2-6E4B-5E44A987C6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0772" y="5873891"/>
                <a:ext cx="122175" cy="10399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Přímá spojnice 122">
                <a:extLst>
                  <a:ext uri="{FF2B5EF4-FFF2-40B4-BE49-F238E27FC236}">
                    <a16:creationId xmlns:a16="http://schemas.microsoft.com/office/drawing/2014/main" id="{3FB80C71-BD01-475B-3E9A-3CAE337D9E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05283" y="5971263"/>
                <a:ext cx="37248" cy="1558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2" name="Obdélník 141">
                <a:extLst>
                  <a:ext uri="{FF2B5EF4-FFF2-40B4-BE49-F238E27FC236}">
                    <a16:creationId xmlns:a16="http://schemas.microsoft.com/office/drawing/2014/main" id="{F809E2AD-8112-57B2-9EA1-AEA181542C58}"/>
                  </a:ext>
                </a:extLst>
              </p:cNvPr>
              <p:cNvSpPr/>
              <p:nvPr/>
            </p:nvSpPr>
            <p:spPr>
              <a:xfrm>
                <a:off x="1305884" y="5670126"/>
                <a:ext cx="101052" cy="2241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3" name="Obdélník 142">
                <a:extLst>
                  <a:ext uri="{FF2B5EF4-FFF2-40B4-BE49-F238E27FC236}">
                    <a16:creationId xmlns:a16="http://schemas.microsoft.com/office/drawing/2014/main" id="{9B75605A-7455-F17F-1AD6-31D6D4396E33}"/>
                  </a:ext>
                </a:extLst>
              </p:cNvPr>
              <p:cNvSpPr/>
              <p:nvPr/>
            </p:nvSpPr>
            <p:spPr>
              <a:xfrm>
                <a:off x="1877149" y="5648537"/>
                <a:ext cx="101052" cy="2241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145" name="Přímá spojnice 144">
                <a:extLst>
                  <a:ext uri="{FF2B5EF4-FFF2-40B4-BE49-F238E27FC236}">
                    <a16:creationId xmlns:a16="http://schemas.microsoft.com/office/drawing/2014/main" id="{703BEEC9-7916-7CFF-0B6D-56C9431BAD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8302" y="5687224"/>
                <a:ext cx="109757" cy="13174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Přímá spojnice 146">
                <a:extLst>
                  <a:ext uri="{FF2B5EF4-FFF2-40B4-BE49-F238E27FC236}">
                    <a16:creationId xmlns:a16="http://schemas.microsoft.com/office/drawing/2014/main" id="{13303CF7-53B0-4AEB-74EA-6874BF0911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1814" y="5818968"/>
                <a:ext cx="200022" cy="3290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Přímá spojnice 150">
                <a:extLst>
                  <a:ext uri="{FF2B5EF4-FFF2-40B4-BE49-F238E27FC236}">
                    <a16:creationId xmlns:a16="http://schemas.microsoft.com/office/drawing/2014/main" id="{24E728FC-27F6-A457-0FB4-DD2A1FD734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73580" y="5651052"/>
                <a:ext cx="152246" cy="4299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Přímá spojnice 153">
                <a:extLst>
                  <a:ext uri="{FF2B5EF4-FFF2-40B4-BE49-F238E27FC236}">
                    <a16:creationId xmlns:a16="http://schemas.microsoft.com/office/drawing/2014/main" id="{A62573D5-D40B-26E1-B525-E35AA527B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3567" y="5648537"/>
                <a:ext cx="165071" cy="4573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60" name="Obrázek 159" descr="Obsah obrázku symbol, Grafika, logo, Písmo&#10;&#10;Popis byl vytvořen automaticky">
              <a:extLst>
                <a:ext uri="{FF2B5EF4-FFF2-40B4-BE49-F238E27FC236}">
                  <a16:creationId xmlns:a16="http://schemas.microsoft.com/office/drawing/2014/main" id="{8F5A5E46-9234-0B39-7AE7-8ACD0A600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057" y="4892180"/>
              <a:ext cx="448172" cy="425763"/>
            </a:xfrm>
            <a:prstGeom prst="rect">
              <a:avLst/>
            </a:prstGeom>
          </p:spPr>
        </p:pic>
        <p:pic>
          <p:nvPicPr>
            <p:cNvPr id="163" name="Obrázek 162" descr="Obsah obrázku kostka, Mechanický hlavolam, Rubikova kostka, puzzle&#10;&#10;Popis byl vytvořen automaticky">
              <a:extLst>
                <a:ext uri="{FF2B5EF4-FFF2-40B4-BE49-F238E27FC236}">
                  <a16:creationId xmlns:a16="http://schemas.microsoft.com/office/drawing/2014/main" id="{7FD70B4C-99D1-D614-7476-F4B2AA367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308" y="4565954"/>
              <a:ext cx="1083859" cy="1090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6818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80A9881-A7B7-71E3-383E-5D2656731CDE}"/>
              </a:ext>
            </a:extLst>
          </p:cNvPr>
          <p:cNvSpPr/>
          <p:nvPr/>
        </p:nvSpPr>
        <p:spPr>
          <a:xfrm>
            <a:off x="0" y="3207025"/>
            <a:ext cx="12192000" cy="3650975"/>
          </a:xfrm>
          <a:prstGeom prst="rect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CA6A199-10D6-39E1-21C5-F4DE8E9072B2}"/>
              </a:ext>
            </a:extLst>
          </p:cNvPr>
          <p:cNvCxnSpPr/>
          <p:nvPr/>
        </p:nvCxnSpPr>
        <p:spPr>
          <a:xfrm>
            <a:off x="0" y="504245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Obrázek 45" descr="Obsah obrázku vzor, čtverec, Symetrie, design&#10;&#10;Popis byl vytvořen automaticky">
            <a:extLst>
              <a:ext uri="{FF2B5EF4-FFF2-40B4-BE49-F238E27FC236}">
                <a16:creationId xmlns:a16="http://schemas.microsoft.com/office/drawing/2014/main" id="{D2EA9076-D662-B4C8-9BA1-3D87867D8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7"/>
          <a:stretch/>
        </p:blipFill>
        <p:spPr>
          <a:xfrm rot="5400000">
            <a:off x="8699606" y="4597214"/>
            <a:ext cx="3650974" cy="903808"/>
          </a:xfrm>
          <a:prstGeom prst="rect">
            <a:avLst/>
          </a:prstGeom>
        </p:spPr>
      </p:pic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018CFFA0-31F7-A000-DCA3-ACAC954A5448}"/>
              </a:ext>
            </a:extLst>
          </p:cNvPr>
          <p:cNvCxnSpPr>
            <a:cxnSpLocks/>
          </p:cNvCxnSpPr>
          <p:nvPr/>
        </p:nvCxnSpPr>
        <p:spPr>
          <a:xfrm flipH="1">
            <a:off x="4002157" y="3207025"/>
            <a:ext cx="34179" cy="36509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id="{AD934BE2-D1DB-0E09-87B7-1CB66A915EB2}"/>
              </a:ext>
            </a:extLst>
          </p:cNvPr>
          <p:cNvGrpSpPr/>
          <p:nvPr/>
        </p:nvGrpSpPr>
        <p:grpSpPr>
          <a:xfrm>
            <a:off x="9470353" y="736458"/>
            <a:ext cx="2093980" cy="2487173"/>
            <a:chOff x="8155666" y="761826"/>
            <a:chExt cx="2093980" cy="2487173"/>
          </a:xfrm>
        </p:grpSpPr>
        <p:pic>
          <p:nvPicPr>
            <p:cNvPr id="4" name="Obrázek 3" descr="Obsah obrázku šálek, design, ilustrace&#10;&#10;Popis byl vytvořen automaticky">
              <a:extLst>
                <a:ext uri="{FF2B5EF4-FFF2-40B4-BE49-F238E27FC236}">
                  <a16:creationId xmlns:a16="http://schemas.microsoft.com/office/drawing/2014/main" id="{62DA383C-A0B5-6990-9728-B5EB0D22F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666" y="761826"/>
              <a:ext cx="2093980" cy="24871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ovéPole 44">
                  <a:extLst>
                    <a:ext uri="{FF2B5EF4-FFF2-40B4-BE49-F238E27FC236}">
                      <a16:creationId xmlns:a16="http://schemas.microsoft.com/office/drawing/2014/main" id="{17CB647E-F762-8469-2ADE-6EDBC0BCCF46}"/>
                    </a:ext>
                  </a:extLst>
                </p:cNvPr>
                <p:cNvSpPr txBox="1"/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5" name="TextovéPole 44">
                  <a:extLst>
                    <a:ext uri="{FF2B5EF4-FFF2-40B4-BE49-F238E27FC236}">
                      <a16:creationId xmlns:a16="http://schemas.microsoft.com/office/drawing/2014/main" id="{17CB647E-F762-8469-2ADE-6EDBC0BCC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2ECE77B0-623B-4829-6228-FAC2BC806FE9}"/>
              </a:ext>
            </a:extLst>
          </p:cNvPr>
          <p:cNvSpPr txBox="1"/>
          <p:nvPr/>
        </p:nvSpPr>
        <p:spPr>
          <a:xfrm>
            <a:off x="3925771" y="153980"/>
            <a:ext cx="434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1  </a:t>
            </a:r>
            <a:r>
              <a:rPr lang="cs-CZ" sz="4000" dirty="0" err="1"/>
              <a:t>Men</a:t>
            </a:r>
            <a:r>
              <a:rPr lang="cs-CZ" sz="4000" dirty="0"/>
              <a:t> : </a:t>
            </a:r>
            <a:r>
              <a:rPr lang="cs-CZ" sz="4000" dirty="0" err="1"/>
              <a:t>Machine</a:t>
            </a:r>
            <a:r>
              <a:rPr lang="cs-CZ" sz="4000" dirty="0"/>
              <a:t>  0</a:t>
            </a:r>
            <a:endParaRPr lang="en-US" sz="4000" dirty="0"/>
          </a:p>
        </p:txBody>
      </p:sp>
      <p:grpSp>
        <p:nvGrpSpPr>
          <p:cNvPr id="204" name="Skupina 203">
            <a:extLst>
              <a:ext uri="{FF2B5EF4-FFF2-40B4-BE49-F238E27FC236}">
                <a16:creationId xmlns:a16="http://schemas.microsoft.com/office/drawing/2014/main" id="{29F1D687-1BDE-2902-2960-53D9FEBA18D8}"/>
              </a:ext>
            </a:extLst>
          </p:cNvPr>
          <p:cNvGrpSpPr/>
          <p:nvPr/>
        </p:nvGrpSpPr>
        <p:grpSpPr>
          <a:xfrm>
            <a:off x="4899875" y="865543"/>
            <a:ext cx="3571460" cy="3164840"/>
            <a:chOff x="464876" y="865543"/>
            <a:chExt cx="3571460" cy="3164840"/>
          </a:xfrm>
        </p:grpSpPr>
        <p:grpSp>
          <p:nvGrpSpPr>
            <p:cNvPr id="49" name="Skupina 48">
              <a:extLst>
                <a:ext uri="{FF2B5EF4-FFF2-40B4-BE49-F238E27FC236}">
                  <a16:creationId xmlns:a16="http://schemas.microsoft.com/office/drawing/2014/main" id="{014208FF-ED9F-033D-3EC2-CB157C9C4A21}"/>
                </a:ext>
              </a:extLst>
            </p:cNvPr>
            <p:cNvGrpSpPr/>
            <p:nvPr/>
          </p:nvGrpSpPr>
          <p:grpSpPr>
            <a:xfrm>
              <a:off x="464876" y="865543"/>
              <a:ext cx="3571460" cy="3164840"/>
              <a:chOff x="464876" y="998569"/>
              <a:chExt cx="3571460" cy="3164840"/>
            </a:xfrm>
          </p:grpSpPr>
          <p:grpSp>
            <p:nvGrpSpPr>
              <p:cNvPr id="54" name="Skupina 53">
                <a:extLst>
                  <a:ext uri="{FF2B5EF4-FFF2-40B4-BE49-F238E27FC236}">
                    <a16:creationId xmlns:a16="http://schemas.microsoft.com/office/drawing/2014/main" id="{1D5D822A-595A-A625-66C0-D85430654A00}"/>
                  </a:ext>
                </a:extLst>
              </p:cNvPr>
              <p:cNvGrpSpPr/>
              <p:nvPr/>
            </p:nvGrpSpPr>
            <p:grpSpPr>
              <a:xfrm>
                <a:off x="464876" y="998569"/>
                <a:ext cx="3571460" cy="3164840"/>
                <a:chOff x="540875" y="1079593"/>
                <a:chExt cx="3571460" cy="3164840"/>
              </a:xfrm>
            </p:grpSpPr>
            <p:cxnSp>
              <p:nvCxnSpPr>
                <p:cNvPr id="6" name="Přímá spojnice 5">
                  <a:extLst>
                    <a:ext uri="{FF2B5EF4-FFF2-40B4-BE49-F238E27FC236}">
                      <a16:creationId xmlns:a16="http://schemas.microsoft.com/office/drawing/2014/main" id="{5A829738-7A6B-1345-6E51-F9DF39A07BFC}"/>
                    </a:ext>
                  </a:extLst>
                </p:cNvPr>
                <p:cNvCxnSpPr/>
                <p:nvPr/>
              </p:nvCxnSpPr>
              <p:spPr>
                <a:xfrm flipH="1">
                  <a:off x="540875" y="3350574"/>
                  <a:ext cx="3571460" cy="0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Obdélník 6">
                  <a:extLst>
                    <a:ext uri="{FF2B5EF4-FFF2-40B4-BE49-F238E27FC236}">
                      <a16:creationId xmlns:a16="http://schemas.microsoft.com/office/drawing/2014/main" id="{BACEB2D8-C62A-D57E-EBAB-401E1AEDD6FE}"/>
                    </a:ext>
                  </a:extLst>
                </p:cNvPr>
                <p:cNvSpPr/>
                <p:nvPr/>
              </p:nvSpPr>
              <p:spPr>
                <a:xfrm>
                  <a:off x="540875" y="1689195"/>
                  <a:ext cx="1301363" cy="16611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ál 7">
                  <a:extLst>
                    <a:ext uri="{FF2B5EF4-FFF2-40B4-BE49-F238E27FC236}">
                      <a16:creationId xmlns:a16="http://schemas.microsoft.com/office/drawing/2014/main" id="{0C2CE1E0-EA83-47FD-FD56-68D6EE011844}"/>
                    </a:ext>
                  </a:extLst>
                </p:cNvPr>
                <p:cNvSpPr/>
                <p:nvPr/>
              </p:nvSpPr>
              <p:spPr>
                <a:xfrm>
                  <a:off x="719116" y="3350353"/>
                  <a:ext cx="865932" cy="84836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ál 8">
                  <a:extLst>
                    <a:ext uri="{FF2B5EF4-FFF2-40B4-BE49-F238E27FC236}">
                      <a16:creationId xmlns:a16="http://schemas.microsoft.com/office/drawing/2014/main" id="{0DF2849F-912C-821E-1C51-9B717C5F0CFD}"/>
                    </a:ext>
                  </a:extLst>
                </p:cNvPr>
                <p:cNvSpPr/>
                <p:nvPr/>
              </p:nvSpPr>
              <p:spPr>
                <a:xfrm>
                  <a:off x="1091125" y="3711144"/>
                  <a:ext cx="121913" cy="12191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Obdélník: se zakulacenými rohy 9">
                  <a:extLst>
                    <a:ext uri="{FF2B5EF4-FFF2-40B4-BE49-F238E27FC236}">
                      <a16:creationId xmlns:a16="http://schemas.microsoft.com/office/drawing/2014/main" id="{EB73FD79-D5A3-1C87-75FB-37DBEC9E389A}"/>
                    </a:ext>
                  </a:extLst>
                </p:cNvPr>
                <p:cNvSpPr/>
                <p:nvPr/>
              </p:nvSpPr>
              <p:spPr>
                <a:xfrm>
                  <a:off x="666712" y="2938869"/>
                  <a:ext cx="673759" cy="391154"/>
                </a:xfrm>
                <a:prstGeom prst="roundRect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Přímá spojnice 10">
                  <a:extLst>
                    <a:ext uri="{FF2B5EF4-FFF2-40B4-BE49-F238E27FC236}">
                      <a16:creationId xmlns:a16="http://schemas.microsoft.com/office/drawing/2014/main" id="{A181C601-938B-E045-53F6-80F0EA49E5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03021" y="2846636"/>
                  <a:ext cx="244577" cy="50371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Přímá spojnice 11">
                  <a:extLst>
                    <a:ext uri="{FF2B5EF4-FFF2-40B4-BE49-F238E27FC236}">
                      <a16:creationId xmlns:a16="http://schemas.microsoft.com/office/drawing/2014/main" id="{CD1B4BFE-ED66-1089-79B4-2A2AAE76A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03021" y="2837052"/>
                  <a:ext cx="163287" cy="51330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Přímá spojnice 12">
                  <a:extLst>
                    <a:ext uri="{FF2B5EF4-FFF2-40B4-BE49-F238E27FC236}">
                      <a16:creationId xmlns:a16="http://schemas.microsoft.com/office/drawing/2014/main" id="{DF296C3D-D2F9-718D-8A9B-ACEFF6FBC0CF}"/>
                    </a:ext>
                  </a:extLst>
                </p:cNvPr>
                <p:cNvCxnSpPr>
                  <a:cxnSpLocks/>
                  <a:endCxn id="10" idx="0"/>
                </p:cNvCxnSpPr>
                <p:nvPr/>
              </p:nvCxnSpPr>
              <p:spPr>
                <a:xfrm flipH="1">
                  <a:off x="1003592" y="2846636"/>
                  <a:ext cx="299429" cy="9223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Přímá spojnice 13">
                  <a:extLst>
                    <a:ext uri="{FF2B5EF4-FFF2-40B4-BE49-F238E27FC236}">
                      <a16:creationId xmlns:a16="http://schemas.microsoft.com/office/drawing/2014/main" id="{8FDCBCE7-961F-6679-6D8E-C96895DD1363}"/>
                    </a:ext>
                  </a:extLst>
                </p:cNvPr>
                <p:cNvCxnSpPr>
                  <a:stCxn id="10" idx="0"/>
                </p:cNvCxnSpPr>
                <p:nvPr/>
              </p:nvCxnSpPr>
              <p:spPr>
                <a:xfrm flipH="1" flipV="1">
                  <a:off x="1003591" y="2468976"/>
                  <a:ext cx="1" cy="46989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Přímá spojnice 14">
                  <a:extLst>
                    <a:ext uri="{FF2B5EF4-FFF2-40B4-BE49-F238E27FC236}">
                      <a16:creationId xmlns:a16="http://schemas.microsoft.com/office/drawing/2014/main" id="{BB06C6AB-35C8-845A-884A-155171B50F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97378" y="3975193"/>
                  <a:ext cx="149860" cy="22352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Přímá spojnice 15">
                  <a:extLst>
                    <a:ext uri="{FF2B5EF4-FFF2-40B4-BE49-F238E27FC236}">
                      <a16:creationId xmlns:a16="http://schemas.microsoft.com/office/drawing/2014/main" id="{4C2C3F87-EB1B-0C27-1173-B37E25A57A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47238" y="3711144"/>
                  <a:ext cx="30480" cy="26404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Přímá spojnice 16">
                  <a:extLst>
                    <a:ext uri="{FF2B5EF4-FFF2-40B4-BE49-F238E27FC236}">
                      <a16:creationId xmlns:a16="http://schemas.microsoft.com/office/drawing/2014/main" id="{995BBE31-E40B-4872-74D6-4DA5304FEFD2}"/>
                    </a:ext>
                  </a:extLst>
                </p:cNvPr>
                <p:cNvCxnSpPr/>
                <p:nvPr/>
              </p:nvCxnSpPr>
              <p:spPr>
                <a:xfrm flipV="1">
                  <a:off x="3930118" y="3975193"/>
                  <a:ext cx="35560" cy="2692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Přímá spojnice 17">
                  <a:extLst>
                    <a:ext uri="{FF2B5EF4-FFF2-40B4-BE49-F238E27FC236}">
                      <a16:creationId xmlns:a16="http://schemas.microsoft.com/office/drawing/2014/main" id="{FF6ED320-04D6-259D-EEF5-69DDED376B1D}"/>
                    </a:ext>
                  </a:extLst>
                </p:cNvPr>
                <p:cNvCxnSpPr/>
                <p:nvPr/>
              </p:nvCxnSpPr>
              <p:spPr>
                <a:xfrm flipH="1" flipV="1">
                  <a:off x="3777718" y="3711144"/>
                  <a:ext cx="187960" cy="26404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Přímá spojnice 18">
                  <a:extLst>
                    <a:ext uri="{FF2B5EF4-FFF2-40B4-BE49-F238E27FC236}">
                      <a16:creationId xmlns:a16="http://schemas.microsoft.com/office/drawing/2014/main" id="{5F084ADE-3D7B-1A65-1140-75C68B2250E9}"/>
                    </a:ext>
                  </a:extLst>
                </p:cNvPr>
                <p:cNvCxnSpPr/>
                <p:nvPr/>
              </p:nvCxnSpPr>
              <p:spPr>
                <a:xfrm>
                  <a:off x="3777718" y="3406233"/>
                  <a:ext cx="93980" cy="660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Přímá spojnice 19">
                  <a:extLst>
                    <a:ext uri="{FF2B5EF4-FFF2-40B4-BE49-F238E27FC236}">
                      <a16:creationId xmlns:a16="http://schemas.microsoft.com/office/drawing/2014/main" id="{5B81E4A9-94DD-4C55-EF3F-CEBC824D5D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77718" y="3246833"/>
                  <a:ext cx="0" cy="46431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Přímá spojnice 20">
                  <a:extLst>
                    <a:ext uri="{FF2B5EF4-FFF2-40B4-BE49-F238E27FC236}">
                      <a16:creationId xmlns:a16="http://schemas.microsoft.com/office/drawing/2014/main" id="{28E37FD8-756C-D437-C99B-A0A51033612D}"/>
                    </a:ext>
                  </a:extLst>
                </p:cNvPr>
                <p:cNvCxnSpPr/>
                <p:nvPr/>
              </p:nvCxnSpPr>
              <p:spPr>
                <a:xfrm flipV="1">
                  <a:off x="3871698" y="3350353"/>
                  <a:ext cx="93980" cy="13727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Přímá spojnice 21">
                  <a:extLst>
                    <a:ext uri="{FF2B5EF4-FFF2-40B4-BE49-F238E27FC236}">
                      <a16:creationId xmlns:a16="http://schemas.microsoft.com/office/drawing/2014/main" id="{5C45C54B-D204-F5F0-33BD-9DA9C930BB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61108" y="3975193"/>
                  <a:ext cx="149860" cy="22352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Přímá spojnice 22">
                  <a:extLst>
                    <a:ext uri="{FF2B5EF4-FFF2-40B4-BE49-F238E27FC236}">
                      <a16:creationId xmlns:a16="http://schemas.microsoft.com/office/drawing/2014/main" id="{5D83749A-6D7F-672B-8E35-ED46EADAE9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10968" y="3711144"/>
                  <a:ext cx="30480" cy="26404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Přímá spojnice 23">
                  <a:extLst>
                    <a:ext uri="{FF2B5EF4-FFF2-40B4-BE49-F238E27FC236}">
                      <a16:creationId xmlns:a16="http://schemas.microsoft.com/office/drawing/2014/main" id="{3A732C4F-3AC9-D77F-8510-79657D110D8D}"/>
                    </a:ext>
                  </a:extLst>
                </p:cNvPr>
                <p:cNvCxnSpPr/>
                <p:nvPr/>
              </p:nvCxnSpPr>
              <p:spPr>
                <a:xfrm flipV="1">
                  <a:off x="3293848" y="3975193"/>
                  <a:ext cx="35560" cy="2692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Přímá spojnice 24">
                  <a:extLst>
                    <a:ext uri="{FF2B5EF4-FFF2-40B4-BE49-F238E27FC236}">
                      <a16:creationId xmlns:a16="http://schemas.microsoft.com/office/drawing/2014/main" id="{1F92F865-369F-36DA-2444-3428ED492250}"/>
                    </a:ext>
                  </a:extLst>
                </p:cNvPr>
                <p:cNvCxnSpPr/>
                <p:nvPr/>
              </p:nvCxnSpPr>
              <p:spPr>
                <a:xfrm flipH="1" flipV="1">
                  <a:off x="3141448" y="3711144"/>
                  <a:ext cx="187960" cy="26404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Přímá spojnice 25">
                  <a:extLst>
                    <a:ext uri="{FF2B5EF4-FFF2-40B4-BE49-F238E27FC236}">
                      <a16:creationId xmlns:a16="http://schemas.microsoft.com/office/drawing/2014/main" id="{6EFA692D-7AC5-1441-EE70-166432999E60}"/>
                    </a:ext>
                  </a:extLst>
                </p:cNvPr>
                <p:cNvCxnSpPr/>
                <p:nvPr/>
              </p:nvCxnSpPr>
              <p:spPr>
                <a:xfrm flipV="1">
                  <a:off x="3141448" y="3238704"/>
                  <a:ext cx="0" cy="4724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Přímá spojnice 26">
                  <a:extLst>
                    <a:ext uri="{FF2B5EF4-FFF2-40B4-BE49-F238E27FC236}">
                      <a16:creationId xmlns:a16="http://schemas.microsoft.com/office/drawing/2014/main" id="{C9B96445-614F-C5E6-1952-B031D5CB5B11}"/>
                    </a:ext>
                  </a:extLst>
                </p:cNvPr>
                <p:cNvCxnSpPr/>
                <p:nvPr/>
              </p:nvCxnSpPr>
              <p:spPr>
                <a:xfrm>
                  <a:off x="3141448" y="3406233"/>
                  <a:ext cx="93980" cy="660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nice 27">
                  <a:extLst>
                    <a:ext uri="{FF2B5EF4-FFF2-40B4-BE49-F238E27FC236}">
                      <a16:creationId xmlns:a16="http://schemas.microsoft.com/office/drawing/2014/main" id="{323413CF-EC50-C9CC-BD81-34085DD32B84}"/>
                    </a:ext>
                  </a:extLst>
                </p:cNvPr>
                <p:cNvCxnSpPr/>
                <p:nvPr/>
              </p:nvCxnSpPr>
              <p:spPr>
                <a:xfrm flipV="1">
                  <a:off x="3235428" y="3350353"/>
                  <a:ext cx="93980" cy="13727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30" name="Obrázek 29" descr="Obsah obrázku Lidská tvář, muž, osoba, Čelo&#10;&#10;Popis byl vytvořen automaticky">
                  <a:extLst>
                    <a:ext uri="{FF2B5EF4-FFF2-40B4-BE49-F238E27FC236}">
                      <a16:creationId xmlns:a16="http://schemas.microsoft.com/office/drawing/2014/main" id="{1C4D45D1-0C83-912B-6E43-7F49E1BE17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055" y="2059127"/>
                  <a:ext cx="356617" cy="417577"/>
                </a:xfrm>
                <a:prstGeom prst="rect">
                  <a:avLst/>
                </a:prstGeom>
              </p:spPr>
            </p:pic>
            <p:cxnSp>
              <p:nvCxnSpPr>
                <p:cNvPr id="32" name="Přímá spojnice 31">
                  <a:extLst>
                    <a:ext uri="{FF2B5EF4-FFF2-40B4-BE49-F238E27FC236}">
                      <a16:creationId xmlns:a16="http://schemas.microsoft.com/office/drawing/2014/main" id="{23EFE94B-0E0C-ADA7-7A0C-DC26C4CB7C6C}"/>
                    </a:ext>
                  </a:extLst>
                </p:cNvPr>
                <p:cNvCxnSpPr/>
                <p:nvPr/>
              </p:nvCxnSpPr>
              <p:spPr>
                <a:xfrm>
                  <a:off x="1003591" y="2639153"/>
                  <a:ext cx="87534" cy="6476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Přímá spojnice 33">
                  <a:extLst>
                    <a:ext uri="{FF2B5EF4-FFF2-40B4-BE49-F238E27FC236}">
                      <a16:creationId xmlns:a16="http://schemas.microsoft.com/office/drawing/2014/main" id="{72B97A9D-8E2F-67EF-DFB4-383AAAA25328}"/>
                    </a:ext>
                  </a:extLst>
                </p:cNvPr>
                <p:cNvCxnSpPr/>
                <p:nvPr/>
              </p:nvCxnSpPr>
              <p:spPr>
                <a:xfrm flipH="1">
                  <a:off x="916058" y="2638932"/>
                  <a:ext cx="75305" cy="5513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Přímá spojnice 34">
                  <a:extLst>
                    <a:ext uri="{FF2B5EF4-FFF2-40B4-BE49-F238E27FC236}">
                      <a16:creationId xmlns:a16="http://schemas.microsoft.com/office/drawing/2014/main" id="{A3798845-7AC2-0377-C5AC-D62C412CAF93}"/>
                    </a:ext>
                  </a:extLst>
                </p:cNvPr>
                <p:cNvCxnSpPr/>
                <p:nvPr/>
              </p:nvCxnSpPr>
              <p:spPr>
                <a:xfrm>
                  <a:off x="916058" y="2700224"/>
                  <a:ext cx="87532" cy="12079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ovnoramenný trojúhelník 35">
                  <a:extLst>
                    <a:ext uri="{FF2B5EF4-FFF2-40B4-BE49-F238E27FC236}">
                      <a16:creationId xmlns:a16="http://schemas.microsoft.com/office/drawing/2014/main" id="{0D5EB8AC-3D14-96FA-F078-3E0A256FA185}"/>
                    </a:ext>
                  </a:extLst>
                </p:cNvPr>
                <p:cNvSpPr/>
                <p:nvPr/>
              </p:nvSpPr>
              <p:spPr>
                <a:xfrm>
                  <a:off x="540875" y="1079593"/>
                  <a:ext cx="1301363" cy="60960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Přímá spojnice 32">
                  <a:extLst>
                    <a:ext uri="{FF2B5EF4-FFF2-40B4-BE49-F238E27FC236}">
                      <a16:creationId xmlns:a16="http://schemas.microsoft.com/office/drawing/2014/main" id="{5A89BC7E-9C5E-7700-B3D2-05AE6F9FA0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91125" y="2673405"/>
                  <a:ext cx="162164" cy="2681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4" name="Obrázek 43" descr="Obsah obrázku Lidská tvář, osoba, Brada, Čelo&#10;&#10;Popis byl vytvořen automaticky">
                <a:extLst>
                  <a:ext uri="{FF2B5EF4-FFF2-40B4-BE49-F238E27FC236}">
                    <a16:creationId xmlns:a16="http://schemas.microsoft.com/office/drawing/2014/main" id="{68BFFAE0-3CCA-5D62-0003-F6A8E8116C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8174" y="2748231"/>
                <a:ext cx="356617" cy="417577"/>
              </a:xfrm>
              <a:prstGeom prst="rect">
                <a:avLst/>
              </a:prstGeom>
            </p:spPr>
          </p:pic>
          <p:pic>
            <p:nvPicPr>
              <p:cNvPr id="48" name="Obrázek 47" descr="Obsah obrázku Lidská tvář, muž, Čelo, Brada&#10;&#10;Popis byl vytvořen automaticky">
                <a:extLst>
                  <a:ext uri="{FF2B5EF4-FFF2-40B4-BE49-F238E27FC236}">
                    <a16:creationId xmlns:a16="http://schemas.microsoft.com/office/drawing/2014/main" id="{46D4FCA7-84B6-81D4-AD1E-4DA9FA33C5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3062" y="2762621"/>
                <a:ext cx="356617" cy="417577"/>
              </a:xfrm>
              <a:prstGeom prst="rect">
                <a:avLst/>
              </a:prstGeom>
            </p:spPr>
          </p:pic>
        </p:grpSp>
        <p:pic>
          <p:nvPicPr>
            <p:cNvPr id="203" name="Obrázek 202" descr="Obsah obrázku červ, design&#10;&#10;Popis byl vytvořen automaticky se střední mírou spolehlivosti">
              <a:extLst>
                <a:ext uri="{FF2B5EF4-FFF2-40B4-BE49-F238E27FC236}">
                  <a16:creationId xmlns:a16="http://schemas.microsoft.com/office/drawing/2014/main" id="{C67363BC-0126-EBA0-D76F-2DFBA5B19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557" y="2254126"/>
              <a:ext cx="324200" cy="324200"/>
            </a:xfrm>
            <a:prstGeom prst="rect">
              <a:avLst/>
            </a:prstGeom>
          </p:spPr>
        </p:pic>
      </p:grpSp>
      <p:grpSp>
        <p:nvGrpSpPr>
          <p:cNvPr id="164" name="Skupina 163">
            <a:extLst>
              <a:ext uri="{FF2B5EF4-FFF2-40B4-BE49-F238E27FC236}">
                <a16:creationId xmlns:a16="http://schemas.microsoft.com/office/drawing/2014/main" id="{5E5BC4FC-0FDC-0CC2-243D-9565717ADF69}"/>
              </a:ext>
            </a:extLst>
          </p:cNvPr>
          <p:cNvGrpSpPr/>
          <p:nvPr/>
        </p:nvGrpSpPr>
        <p:grpSpPr>
          <a:xfrm>
            <a:off x="4729588" y="4565954"/>
            <a:ext cx="3391890" cy="2124279"/>
            <a:chOff x="464876" y="4565954"/>
            <a:chExt cx="3391890" cy="2124279"/>
          </a:xfrm>
        </p:grpSpPr>
        <p:grpSp>
          <p:nvGrpSpPr>
            <p:cNvPr id="161" name="Skupina 160">
              <a:extLst>
                <a:ext uri="{FF2B5EF4-FFF2-40B4-BE49-F238E27FC236}">
                  <a16:creationId xmlns:a16="http://schemas.microsoft.com/office/drawing/2014/main" id="{FA98141D-2C51-7942-C852-111103F6AB45}"/>
                </a:ext>
              </a:extLst>
            </p:cNvPr>
            <p:cNvGrpSpPr/>
            <p:nvPr/>
          </p:nvGrpSpPr>
          <p:grpSpPr>
            <a:xfrm>
              <a:off x="464876" y="5328412"/>
              <a:ext cx="3391890" cy="1361821"/>
              <a:chOff x="464876" y="5648537"/>
              <a:chExt cx="2594554" cy="1041696"/>
            </a:xfrm>
          </p:grpSpPr>
          <p:sp>
            <p:nvSpPr>
              <p:cNvPr id="51" name="Ovál 50">
                <a:extLst>
                  <a:ext uri="{FF2B5EF4-FFF2-40B4-BE49-F238E27FC236}">
                    <a16:creationId xmlns:a16="http://schemas.microsoft.com/office/drawing/2014/main" id="{BE732528-07F6-DD96-B36E-1374F1CCD33E}"/>
                  </a:ext>
                </a:extLst>
              </p:cNvPr>
              <p:cNvSpPr/>
              <p:nvPr/>
            </p:nvSpPr>
            <p:spPr>
              <a:xfrm>
                <a:off x="464876" y="5943600"/>
                <a:ext cx="681769" cy="68176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ál 51">
                <a:extLst>
                  <a:ext uri="{FF2B5EF4-FFF2-40B4-BE49-F238E27FC236}">
                    <a16:creationId xmlns:a16="http://schemas.microsoft.com/office/drawing/2014/main" id="{933429E2-2BBB-2E79-F83E-292BF18E5487}"/>
                  </a:ext>
                </a:extLst>
              </p:cNvPr>
              <p:cNvSpPr/>
              <p:nvPr/>
            </p:nvSpPr>
            <p:spPr>
              <a:xfrm>
                <a:off x="2377661" y="6008464"/>
                <a:ext cx="681769" cy="68176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ál 54">
                <a:extLst>
                  <a:ext uri="{FF2B5EF4-FFF2-40B4-BE49-F238E27FC236}">
                    <a16:creationId xmlns:a16="http://schemas.microsoft.com/office/drawing/2014/main" id="{8EC9E4F0-0CA7-487B-5281-D23C8B1CFAAC}"/>
                  </a:ext>
                </a:extLst>
              </p:cNvPr>
              <p:cNvSpPr/>
              <p:nvPr/>
            </p:nvSpPr>
            <p:spPr>
              <a:xfrm>
                <a:off x="737056" y="6215896"/>
                <a:ext cx="137175" cy="1371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ál 55">
                <a:extLst>
                  <a:ext uri="{FF2B5EF4-FFF2-40B4-BE49-F238E27FC236}">
                    <a16:creationId xmlns:a16="http://schemas.microsoft.com/office/drawing/2014/main" id="{A280FCC2-4211-EAC4-8277-83D6000EA7BE}"/>
                  </a:ext>
                </a:extLst>
              </p:cNvPr>
              <p:cNvSpPr/>
              <p:nvPr/>
            </p:nvSpPr>
            <p:spPr>
              <a:xfrm>
                <a:off x="2639552" y="6280760"/>
                <a:ext cx="137175" cy="1371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Přímá spojnice 59">
                <a:extLst>
                  <a:ext uri="{FF2B5EF4-FFF2-40B4-BE49-F238E27FC236}">
                    <a16:creationId xmlns:a16="http://schemas.microsoft.com/office/drawing/2014/main" id="{538EAF70-A982-D03E-8DA5-1E9E3CABC3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100" y="6018305"/>
                <a:ext cx="1659255" cy="26311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nice 63">
                <a:extLst>
                  <a:ext uri="{FF2B5EF4-FFF2-40B4-BE49-F238E27FC236}">
                    <a16:creationId xmlns:a16="http://schemas.microsoft.com/office/drawing/2014/main" id="{F686FD35-EDEE-C5DA-DD4F-A2712B3861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71837" y="5756673"/>
                <a:ext cx="439420" cy="5994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67">
                <a:extLst>
                  <a:ext uri="{FF2B5EF4-FFF2-40B4-BE49-F238E27FC236}">
                    <a16:creationId xmlns:a16="http://schemas.microsoft.com/office/drawing/2014/main" id="{DA84F000-2EAC-C462-8358-2E231FCACA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1837" y="5686425"/>
                <a:ext cx="0" cy="1701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Přímá spojnice 71">
                <a:extLst>
                  <a:ext uri="{FF2B5EF4-FFF2-40B4-BE49-F238E27FC236}">
                    <a16:creationId xmlns:a16="http://schemas.microsoft.com/office/drawing/2014/main" id="{EBEF1874-A503-13FA-3F0D-8C48732FC9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100" y="5961380"/>
                <a:ext cx="426922" cy="32512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Přímá spojnice 74">
                <a:extLst>
                  <a:ext uri="{FF2B5EF4-FFF2-40B4-BE49-F238E27FC236}">
                    <a16:creationId xmlns:a16="http://schemas.microsoft.com/office/drawing/2014/main" id="{34CCA99B-3769-4FCA-24B0-82CB442416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27022" y="5931423"/>
                <a:ext cx="1177088" cy="299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Přímá spojnice 81">
                <a:extLst>
                  <a:ext uri="{FF2B5EF4-FFF2-40B4-BE49-F238E27FC236}">
                    <a16:creationId xmlns:a16="http://schemas.microsoft.com/office/drawing/2014/main" id="{2F81CBB6-BED5-855F-85F3-039716E4EE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7052" y="6155634"/>
                <a:ext cx="170030" cy="6026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ál 78">
                <a:extLst>
                  <a:ext uri="{FF2B5EF4-FFF2-40B4-BE49-F238E27FC236}">
                    <a16:creationId xmlns:a16="http://schemas.microsoft.com/office/drawing/2014/main" id="{05A83B39-A6BC-DB2C-621B-03EEA1C6B8A8}"/>
                  </a:ext>
                </a:extLst>
              </p:cNvPr>
              <p:cNvSpPr/>
              <p:nvPr/>
            </p:nvSpPr>
            <p:spPr>
              <a:xfrm>
                <a:off x="1332845" y="6165775"/>
                <a:ext cx="48659" cy="5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Přímá spojnice 83">
                <a:extLst>
                  <a:ext uri="{FF2B5EF4-FFF2-40B4-BE49-F238E27FC236}">
                    <a16:creationId xmlns:a16="http://schemas.microsoft.com/office/drawing/2014/main" id="{BEE28253-145F-1BD1-753F-3E02197CA5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84680" y="6064049"/>
                <a:ext cx="132420" cy="575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Přímá spojnice 88">
                <a:extLst>
                  <a:ext uri="{FF2B5EF4-FFF2-40B4-BE49-F238E27FC236}">
                    <a16:creationId xmlns:a16="http://schemas.microsoft.com/office/drawing/2014/main" id="{4F94EF52-38B2-B1AF-2176-06BFC5D7670C}"/>
                  </a:ext>
                </a:extLst>
              </p:cNvPr>
              <p:cNvCxnSpPr>
                <a:cxnSpLocks/>
                <a:stCxn id="104" idx="0"/>
              </p:cNvCxnSpPr>
              <p:nvPr/>
            </p:nvCxnSpPr>
            <p:spPr>
              <a:xfrm>
                <a:off x="1357780" y="5907398"/>
                <a:ext cx="43741" cy="10106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Obdélník: se zakulacenými rohy 103">
                <a:extLst>
                  <a:ext uri="{FF2B5EF4-FFF2-40B4-BE49-F238E27FC236}">
                    <a16:creationId xmlns:a16="http://schemas.microsoft.com/office/drawing/2014/main" id="{695F4CB2-A516-31A5-D9FF-5445B6B7AF15}"/>
                  </a:ext>
                </a:extLst>
              </p:cNvPr>
              <p:cNvSpPr/>
              <p:nvPr/>
            </p:nvSpPr>
            <p:spPr>
              <a:xfrm>
                <a:off x="1283268" y="5907398"/>
                <a:ext cx="149023" cy="4571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91" name="Přímá spojnice 90">
                <a:extLst>
                  <a:ext uri="{FF2B5EF4-FFF2-40B4-BE49-F238E27FC236}">
                    <a16:creationId xmlns:a16="http://schemas.microsoft.com/office/drawing/2014/main" id="{ECC19B62-CFC9-0979-0810-9D38757AB0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82652" y="6008464"/>
                <a:ext cx="125230" cy="14717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Přímá spojnice 92">
                <a:extLst>
                  <a:ext uri="{FF2B5EF4-FFF2-40B4-BE49-F238E27FC236}">
                    <a16:creationId xmlns:a16="http://schemas.microsoft.com/office/drawing/2014/main" id="{0FC8AAD0-C3EB-F9E0-D206-DA18A0C65636}"/>
                  </a:ext>
                </a:extLst>
              </p:cNvPr>
              <p:cNvCxnSpPr>
                <a:cxnSpLocks/>
                <a:stCxn id="142" idx="2"/>
              </p:cNvCxnSpPr>
              <p:nvPr/>
            </p:nvCxnSpPr>
            <p:spPr>
              <a:xfrm>
                <a:off x="1356410" y="5894277"/>
                <a:ext cx="74932" cy="15783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Přímá spojnice 94">
                <a:extLst>
                  <a:ext uri="{FF2B5EF4-FFF2-40B4-BE49-F238E27FC236}">
                    <a16:creationId xmlns:a16="http://schemas.microsoft.com/office/drawing/2014/main" id="{F56C7EC3-EBF7-B6A2-47AC-CF9E4EDFB1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2291" y="6045557"/>
                <a:ext cx="0" cy="17033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Přímá spojnice 120">
                <a:extLst>
                  <a:ext uri="{FF2B5EF4-FFF2-40B4-BE49-F238E27FC236}">
                    <a16:creationId xmlns:a16="http://schemas.microsoft.com/office/drawing/2014/main" id="{11C18189-7FD7-2C28-8E7C-EB3CCCA72C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98050" y="5935980"/>
                <a:ext cx="60290" cy="12806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" name="Obdélník: se zakulacenými rohy 104">
                <a:extLst>
                  <a:ext uri="{FF2B5EF4-FFF2-40B4-BE49-F238E27FC236}">
                    <a16:creationId xmlns:a16="http://schemas.microsoft.com/office/drawing/2014/main" id="{0999BF24-B521-B8E0-2C8B-ECDB8F6BA666}"/>
                  </a:ext>
                </a:extLst>
              </p:cNvPr>
              <p:cNvSpPr/>
              <p:nvPr/>
            </p:nvSpPr>
            <p:spPr>
              <a:xfrm>
                <a:off x="1847678" y="5887719"/>
                <a:ext cx="149023" cy="4571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ál 115">
                <a:extLst>
                  <a:ext uri="{FF2B5EF4-FFF2-40B4-BE49-F238E27FC236}">
                    <a16:creationId xmlns:a16="http://schemas.microsoft.com/office/drawing/2014/main" id="{DAC75368-393A-85D9-A258-D4B044681AEE}"/>
                  </a:ext>
                </a:extLst>
              </p:cNvPr>
              <p:cNvSpPr/>
              <p:nvPr/>
            </p:nvSpPr>
            <p:spPr>
              <a:xfrm>
                <a:off x="1927675" y="6071460"/>
                <a:ext cx="48659" cy="5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2" name="Přímá spojnice 121">
                <a:extLst>
                  <a:ext uri="{FF2B5EF4-FFF2-40B4-BE49-F238E27FC236}">
                    <a16:creationId xmlns:a16="http://schemas.microsoft.com/office/drawing/2014/main" id="{C3D3FB36-692F-0DD2-6E4B-5E44A987C6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0772" y="5873891"/>
                <a:ext cx="122175" cy="10399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Přímá spojnice 122">
                <a:extLst>
                  <a:ext uri="{FF2B5EF4-FFF2-40B4-BE49-F238E27FC236}">
                    <a16:creationId xmlns:a16="http://schemas.microsoft.com/office/drawing/2014/main" id="{3FB80C71-BD01-475B-3E9A-3CAE337D9E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05283" y="5971263"/>
                <a:ext cx="37248" cy="1558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2" name="Obdélník 141">
                <a:extLst>
                  <a:ext uri="{FF2B5EF4-FFF2-40B4-BE49-F238E27FC236}">
                    <a16:creationId xmlns:a16="http://schemas.microsoft.com/office/drawing/2014/main" id="{F809E2AD-8112-57B2-9EA1-AEA181542C58}"/>
                  </a:ext>
                </a:extLst>
              </p:cNvPr>
              <p:cNvSpPr/>
              <p:nvPr/>
            </p:nvSpPr>
            <p:spPr>
              <a:xfrm>
                <a:off x="1305884" y="5670126"/>
                <a:ext cx="101052" cy="2241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3" name="Obdélník 142">
                <a:extLst>
                  <a:ext uri="{FF2B5EF4-FFF2-40B4-BE49-F238E27FC236}">
                    <a16:creationId xmlns:a16="http://schemas.microsoft.com/office/drawing/2014/main" id="{9B75605A-7455-F17F-1AD6-31D6D4396E33}"/>
                  </a:ext>
                </a:extLst>
              </p:cNvPr>
              <p:cNvSpPr/>
              <p:nvPr/>
            </p:nvSpPr>
            <p:spPr>
              <a:xfrm>
                <a:off x="1877149" y="5648537"/>
                <a:ext cx="101052" cy="2241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145" name="Přímá spojnice 144">
                <a:extLst>
                  <a:ext uri="{FF2B5EF4-FFF2-40B4-BE49-F238E27FC236}">
                    <a16:creationId xmlns:a16="http://schemas.microsoft.com/office/drawing/2014/main" id="{703BEEC9-7916-7CFF-0B6D-56C9431BAD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8302" y="5687224"/>
                <a:ext cx="109757" cy="13174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Přímá spojnice 146">
                <a:extLst>
                  <a:ext uri="{FF2B5EF4-FFF2-40B4-BE49-F238E27FC236}">
                    <a16:creationId xmlns:a16="http://schemas.microsoft.com/office/drawing/2014/main" id="{13303CF7-53B0-4AEB-74EA-6874BF0911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1814" y="5818968"/>
                <a:ext cx="200022" cy="3290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Přímá spojnice 150">
                <a:extLst>
                  <a:ext uri="{FF2B5EF4-FFF2-40B4-BE49-F238E27FC236}">
                    <a16:creationId xmlns:a16="http://schemas.microsoft.com/office/drawing/2014/main" id="{24E728FC-27F6-A457-0FB4-DD2A1FD734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73580" y="5651052"/>
                <a:ext cx="152246" cy="4299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Přímá spojnice 153">
                <a:extLst>
                  <a:ext uri="{FF2B5EF4-FFF2-40B4-BE49-F238E27FC236}">
                    <a16:creationId xmlns:a16="http://schemas.microsoft.com/office/drawing/2014/main" id="{A62573D5-D40B-26E1-B525-E35AA527B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3567" y="5648537"/>
                <a:ext cx="165071" cy="4573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60" name="Obrázek 159" descr="Obsah obrázku symbol, Grafika, logo, Písmo&#10;&#10;Popis byl vytvořen automaticky">
              <a:extLst>
                <a:ext uri="{FF2B5EF4-FFF2-40B4-BE49-F238E27FC236}">
                  <a16:creationId xmlns:a16="http://schemas.microsoft.com/office/drawing/2014/main" id="{8F5A5E46-9234-0B39-7AE7-8ACD0A600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057" y="4892180"/>
              <a:ext cx="448172" cy="425763"/>
            </a:xfrm>
            <a:prstGeom prst="rect">
              <a:avLst/>
            </a:prstGeom>
          </p:spPr>
        </p:pic>
        <p:pic>
          <p:nvPicPr>
            <p:cNvPr id="163" name="Obrázek 162" descr="Obsah obrázku kostka, Mechanický hlavolam, Rubikova kostka, puzzle&#10;&#10;Popis byl vytvořen automaticky">
              <a:extLst>
                <a:ext uri="{FF2B5EF4-FFF2-40B4-BE49-F238E27FC236}">
                  <a16:creationId xmlns:a16="http://schemas.microsoft.com/office/drawing/2014/main" id="{7FD70B4C-99D1-D614-7476-F4B2AA367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308" y="4565954"/>
              <a:ext cx="1083859" cy="1090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2120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B4B92-5058-FFF4-CDC4-E4A1329A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5"/>
            <a:ext cx="10515600" cy="1325563"/>
          </a:xfrm>
        </p:spPr>
        <p:txBody>
          <a:bodyPr/>
          <a:lstStyle/>
          <a:p>
            <a:r>
              <a:rPr lang="cs-CZ" dirty="0"/>
              <a:t>Jak ta funkce asi vypadá?</a:t>
            </a:r>
            <a:endParaRPr lang="en-US" dirty="0"/>
          </a:p>
        </p:txBody>
      </p:sp>
      <p:pic>
        <p:nvPicPr>
          <p:cNvPr id="4" name="Obrázek 3" descr="Obsah obrázku snímek obrazovky, diagram, svíčka, design&#10;&#10;Popis byl vytvořen automaticky">
            <a:extLst>
              <a:ext uri="{FF2B5EF4-FFF2-40B4-BE49-F238E27FC236}">
                <a16:creationId xmlns:a16="http://schemas.microsoft.com/office/drawing/2014/main" id="{AC94AEC1-DEAB-3EB7-254B-40385A3EA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8" y="1411796"/>
            <a:ext cx="9113520" cy="42062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DA77662-DAEE-D988-A2C5-91DF5B491B08}"/>
              </a:ext>
            </a:extLst>
          </p:cNvPr>
          <p:cNvSpPr txBox="1"/>
          <p:nvPr/>
        </p:nvSpPr>
        <p:spPr>
          <a:xfrm>
            <a:off x="8955000" y="1574292"/>
            <a:ext cx="275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Vidíme, že pro integraci postačí meze +/- 5.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0824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7FDB6-B095-8831-12E7-EAD8A84C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Připomínka metody Monte-Carlo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B91DEEE-BE64-396A-A6AD-8C77B0BC46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9262"/>
                <a:ext cx="10515600" cy="5237784"/>
              </a:xfrm>
            </p:spPr>
            <p:txBody>
              <a:bodyPr>
                <a:normAutofit/>
              </a:bodyPr>
              <a:lstStyle/>
              <a:p>
                <a:r>
                  <a:rPr lang="cs-CZ" sz="2400" dirty="0"/>
                  <a:t>Potřebujeme N vektorů pseudonáhodných čísel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cs-CZ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o rozměru dimenze a funkci </a:t>
                </a:r>
                <a14:m>
                  <m:oMath xmlns:m="http://schemas.openxmlformats.org/officeDocument/2006/math">
                    <m:r>
                      <a:rPr lang="cs-CZ" sz="24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cs-CZ" sz="2400" dirty="0"/>
                  <a:t>, kterou chceme integrovat.</a:t>
                </a:r>
              </a:p>
              <a:p>
                <a:r>
                  <a:rPr lang="cs-CZ" sz="2400" dirty="0"/>
                  <a:t>Střední hodnoty vyčíslíme jako aritmetický průměr: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cs-C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cs-C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cs-CZ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cs-CZ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cs-CZ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cs-CZ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s-CZ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cs-CZ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cs-C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cs-CZ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cs-CZ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cs-CZ" sz="2400" dirty="0"/>
              </a:p>
              <a:p>
                <a:r>
                  <a:rPr lang="cs-CZ" sz="2400" dirty="0"/>
                  <a:t>Hodnotu integrálu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s-CZ" sz="2400" i="1" dirty="0"/>
                  <a:t> </a:t>
                </a:r>
                <a:r>
                  <a:rPr lang="cs-CZ" sz="2400" dirty="0"/>
                  <a:t>a střední kvadratickou odchylku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sz="2400" dirty="0"/>
                  <a:t> pak aproximujeme následovně:</a:t>
                </a:r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⟨"/>
                        <m:endChr m:val="⟩"/>
                        <m:ctrlP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cs-CZ" sz="2400" i="1" dirty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 (</m:t>
                        </m:r>
                        <m:acc>
                          <m:accPr>
                            <m:chr m:val="⃗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cs-CZ" sz="2400" dirty="0"/>
              </a:p>
              <a:p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⟨"/>
                                <m:endChr m:val="⟩"/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rad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B91DEEE-BE64-396A-A6AD-8C77B0BC46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9262"/>
                <a:ext cx="10515600" cy="5237784"/>
              </a:xfrm>
              <a:blipFill>
                <a:blip r:embed="rId2"/>
                <a:stretch>
                  <a:fillRect l="-812" t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87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1CBB8-486E-93C0-15E4-5E45620F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0"/>
            <a:ext cx="10515600" cy="1325563"/>
          </a:xfrm>
        </p:spPr>
        <p:txBody>
          <a:bodyPr/>
          <a:lstStyle/>
          <a:p>
            <a:r>
              <a:rPr lang="cs-CZ" dirty="0"/>
              <a:t>Řešení pro různá </a:t>
            </a:r>
            <a:r>
              <a:rPr lang="cs-CZ" i="1" dirty="0"/>
              <a:t>N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A4075AA-1733-3A1D-C3E1-EBAD7E7B9B7F}"/>
                  </a:ext>
                </a:extLst>
              </p:cNvPr>
              <p:cNvSpPr txBox="1"/>
              <p:nvPr/>
            </p:nvSpPr>
            <p:spPr>
              <a:xfrm>
                <a:off x="8138160" y="1934535"/>
                <a:ext cx="3733812" cy="3221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dirty="0">
                    <a:latin typeface="Aptos" panose="020B0004020202020204" pitchFamily="34" charset="0"/>
                    <a:ea typeface="Cambria Math" panose="02040503050406030204" pitchFamily="18" charset="0"/>
                  </a:rPr>
                  <a:t>Jedno vyčíslení integrálu pro různá </a:t>
                </a:r>
                <a:r>
                  <a:rPr lang="cs-CZ" sz="2400" i="1" dirty="0">
                    <a:latin typeface="Aptos" panose="020B0004020202020204" pitchFamily="34" charset="0"/>
                    <a:ea typeface="Cambria Math" panose="02040503050406030204" pitchFamily="18" charset="0"/>
                  </a:rPr>
                  <a:t>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endParaRPr lang="cs-CZ" sz="2400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Spočtená hodnota konverguje směrem k přesné hodnotě s rostoucím </a:t>
                </a:r>
                <a:r>
                  <a:rPr lang="cs-CZ" sz="2400" i="1" dirty="0"/>
                  <a:t>N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A4075AA-1733-3A1D-C3E1-EBAD7E7B9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0" y="1934535"/>
                <a:ext cx="3733812" cy="3221651"/>
              </a:xfrm>
              <a:prstGeom prst="rect">
                <a:avLst/>
              </a:prstGeom>
              <a:blipFill>
                <a:blip r:embed="rId2"/>
                <a:stretch>
                  <a:fillRect l="-2121" t="-1512" r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 descr="Obsah obrázku text, diagram, řada/pruh, snímek obrazovky&#10;&#10;Popis byl vytvořen automaticky">
            <a:extLst>
              <a:ext uri="{FF2B5EF4-FFF2-40B4-BE49-F238E27FC236}">
                <a16:creationId xmlns:a16="http://schemas.microsoft.com/office/drawing/2014/main" id="{42274320-8C57-DDC8-A883-57DAA24FE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9" y="1690688"/>
            <a:ext cx="7957831" cy="367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49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text, snímek obrazovky, diagram, Vykreslený graf&#10;&#10;Popis byl vytvořen automaticky">
            <a:extLst>
              <a:ext uri="{FF2B5EF4-FFF2-40B4-BE49-F238E27FC236}">
                <a16:creationId xmlns:a16="http://schemas.microsoft.com/office/drawing/2014/main" id="{1BA462BB-94F7-F006-35B5-6232931B8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798"/>
            <a:ext cx="7221682" cy="525213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95A986-31DE-CBF9-F003-B25C4227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Řešení při průměrování</a:t>
            </a:r>
            <a:endParaRPr lang="en-US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80FE65A-BC02-2A5A-F5D0-BB638C5D2E82}"/>
              </a:ext>
            </a:extLst>
          </p:cNvPr>
          <p:cNvSpPr txBox="1"/>
          <p:nvPr/>
        </p:nvSpPr>
        <p:spPr>
          <a:xfrm>
            <a:off x="6964680" y="1088808"/>
            <a:ext cx="522732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Počítáme 2000 vyčíslení integrálu Monte Carlo s </a:t>
            </a:r>
            <a:r>
              <a:rPr lang="cs-CZ" sz="2400" i="1" dirty="0"/>
              <a:t>N</a:t>
            </a:r>
            <a:r>
              <a:rPr lang="cs-CZ" sz="2400" i="1" dirty="0">
                <a:latin typeface="Abadi" panose="020F0502020204030204" pitchFamily="34" charset="0"/>
              </a:rPr>
              <a:t> </a:t>
            </a:r>
            <a:r>
              <a:rPr lang="cs-CZ" sz="2400" i="1" dirty="0"/>
              <a:t>= 1e5 </a:t>
            </a:r>
            <a:r>
              <a:rPr lang="cs-CZ" sz="2400" dirty="0"/>
              <a:t>a výslednou hodnotu určíme jako aritmetický průměr hodnot jednotlivých vyčíslení.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Centrální limitní věta nám říká, že při průměrování velkého množství naměřených hodnot bude jejich rozdělení normální. Nezávisle na tom, jaké rozdělení má samotná měřená veličina.</a:t>
            </a:r>
          </a:p>
          <a:p>
            <a:endParaRPr lang="cs-CZ" sz="2400" dirty="0"/>
          </a:p>
          <a:p>
            <a:r>
              <a:rPr lang="cs-CZ" sz="2400" dirty="0"/>
              <a:t>Výsledky si ukážeme přímo v kódu.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38D04C2-798C-9DAF-3B7F-514ED8528247}"/>
              </a:ext>
            </a:extLst>
          </p:cNvPr>
          <p:cNvSpPr txBox="1"/>
          <p:nvPr/>
        </p:nvSpPr>
        <p:spPr>
          <a:xfrm>
            <a:off x="4644391" y="4861560"/>
            <a:ext cx="1653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 dirty="0"/>
              <a:t>N</a:t>
            </a:r>
            <a:r>
              <a:rPr lang="cs-CZ" sz="1800" dirty="0"/>
              <a:t> = 1e5</a:t>
            </a:r>
          </a:p>
          <a:p>
            <a:r>
              <a:rPr lang="cs-CZ" sz="1800" dirty="0"/>
              <a:t>2000 vyčíslení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5886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364FCF16-E2AB-509A-FF5E-12BE358C3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3"/>
          <a:stretch/>
        </p:blipFill>
        <p:spPr>
          <a:xfrm>
            <a:off x="2265468" y="1440179"/>
            <a:ext cx="7661062" cy="4846699"/>
          </a:xfrm>
          <a:prstGeom prst="rect">
            <a:avLst/>
          </a:prstGeom>
        </p:spPr>
      </p:pic>
      <p:sp>
        <p:nvSpPr>
          <p:cNvPr id="26" name="Nadpis 25">
            <a:extLst>
              <a:ext uri="{FF2B5EF4-FFF2-40B4-BE49-F238E27FC236}">
                <a16:creationId xmlns:a16="http://schemas.microsoft.com/office/drawing/2014/main" id="{401A41D3-D20B-D730-AA3F-86C7F5FE7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5954" y="350520"/>
            <a:ext cx="3040089" cy="965545"/>
          </a:xfrm>
        </p:spPr>
        <p:txBody>
          <a:bodyPr>
            <a:normAutofit/>
          </a:bodyPr>
          <a:lstStyle/>
          <a:p>
            <a:r>
              <a:rPr lang="cs-CZ" sz="4400" dirty="0"/>
              <a:t>Zadání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70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80A9881-A7B7-71E3-383E-5D2656731CDE}"/>
              </a:ext>
            </a:extLst>
          </p:cNvPr>
          <p:cNvSpPr/>
          <p:nvPr/>
        </p:nvSpPr>
        <p:spPr>
          <a:xfrm>
            <a:off x="0" y="3207025"/>
            <a:ext cx="12192000" cy="3650975"/>
          </a:xfrm>
          <a:prstGeom prst="rect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CA6A199-10D6-39E1-21C5-F4DE8E9072B2}"/>
              </a:ext>
            </a:extLst>
          </p:cNvPr>
          <p:cNvCxnSpPr/>
          <p:nvPr/>
        </p:nvCxnSpPr>
        <p:spPr>
          <a:xfrm>
            <a:off x="0" y="504245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B23C2E52-709E-8D47-56D3-75D596010871}"/>
              </a:ext>
            </a:extLst>
          </p:cNvPr>
          <p:cNvSpPr txBox="1"/>
          <p:nvPr/>
        </p:nvSpPr>
        <p:spPr>
          <a:xfrm>
            <a:off x="3925771" y="153980"/>
            <a:ext cx="434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2  </a:t>
            </a:r>
            <a:r>
              <a:rPr lang="cs-CZ" sz="4000" dirty="0" err="1"/>
              <a:t>Men</a:t>
            </a:r>
            <a:r>
              <a:rPr lang="cs-CZ" sz="4000" dirty="0"/>
              <a:t> : </a:t>
            </a:r>
            <a:r>
              <a:rPr lang="cs-CZ" sz="4000" dirty="0" err="1"/>
              <a:t>Machine</a:t>
            </a:r>
            <a:r>
              <a:rPr lang="cs-CZ" sz="4000" dirty="0"/>
              <a:t>  0</a:t>
            </a:r>
            <a:endParaRPr lang="en-US" sz="4000" dirty="0"/>
          </a:p>
        </p:txBody>
      </p:sp>
      <p:pic>
        <p:nvPicPr>
          <p:cNvPr id="46" name="Obrázek 45" descr="Obsah obrázku vzor, čtverec, Symetrie, design&#10;&#10;Popis byl vytvořen automaticky">
            <a:extLst>
              <a:ext uri="{FF2B5EF4-FFF2-40B4-BE49-F238E27FC236}">
                <a16:creationId xmlns:a16="http://schemas.microsoft.com/office/drawing/2014/main" id="{D2EA9076-D662-B4C8-9BA1-3D87867D8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7"/>
          <a:stretch/>
        </p:blipFill>
        <p:spPr>
          <a:xfrm rot="5400000">
            <a:off x="8699606" y="4597214"/>
            <a:ext cx="3650974" cy="903808"/>
          </a:xfrm>
          <a:prstGeom prst="rect">
            <a:avLst/>
          </a:prstGeom>
        </p:spPr>
      </p:pic>
      <p:grpSp>
        <p:nvGrpSpPr>
          <p:cNvPr id="45" name="Skupina 44">
            <a:extLst>
              <a:ext uri="{FF2B5EF4-FFF2-40B4-BE49-F238E27FC236}">
                <a16:creationId xmlns:a16="http://schemas.microsoft.com/office/drawing/2014/main" id="{392725D1-4D3C-5023-833B-D0B737473348}"/>
              </a:ext>
            </a:extLst>
          </p:cNvPr>
          <p:cNvGrpSpPr/>
          <p:nvPr/>
        </p:nvGrpSpPr>
        <p:grpSpPr>
          <a:xfrm>
            <a:off x="9470353" y="736458"/>
            <a:ext cx="2093980" cy="2487173"/>
            <a:chOff x="8155666" y="761826"/>
            <a:chExt cx="2093980" cy="2487173"/>
          </a:xfrm>
        </p:grpSpPr>
        <p:pic>
          <p:nvPicPr>
            <p:cNvPr id="4" name="Obrázek 3" descr="Obsah obrázku šálek, design, ilustrace&#10;&#10;Popis byl vytvořen automaticky">
              <a:extLst>
                <a:ext uri="{FF2B5EF4-FFF2-40B4-BE49-F238E27FC236}">
                  <a16:creationId xmlns:a16="http://schemas.microsoft.com/office/drawing/2014/main" id="{2B1F7F44-F3A7-3943-AAD2-E9433B993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666" y="761826"/>
              <a:ext cx="2093980" cy="24871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ovéPole 47">
                  <a:extLst>
                    <a:ext uri="{FF2B5EF4-FFF2-40B4-BE49-F238E27FC236}">
                      <a16:creationId xmlns:a16="http://schemas.microsoft.com/office/drawing/2014/main" id="{AC717D37-4AB3-12E7-4E9F-A31D8332A2CD}"/>
                    </a:ext>
                  </a:extLst>
                </p:cNvPr>
                <p:cNvSpPr txBox="1"/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8" name="TextovéPole 47">
                  <a:extLst>
                    <a:ext uri="{FF2B5EF4-FFF2-40B4-BE49-F238E27FC236}">
                      <a16:creationId xmlns:a16="http://schemas.microsoft.com/office/drawing/2014/main" id="{AC717D37-4AB3-12E7-4E9F-A31D8332A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1D5D822A-595A-A625-66C0-D85430654A00}"/>
              </a:ext>
            </a:extLst>
          </p:cNvPr>
          <p:cNvGrpSpPr/>
          <p:nvPr/>
        </p:nvGrpSpPr>
        <p:grpSpPr>
          <a:xfrm>
            <a:off x="8544689" y="1608000"/>
            <a:ext cx="3571460" cy="3164840"/>
            <a:chOff x="540875" y="1079593"/>
            <a:chExt cx="3571460" cy="3164840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5A829738-7A6B-1345-6E51-F9DF39A07BFC}"/>
                </a:ext>
              </a:extLst>
            </p:cNvPr>
            <p:cNvCxnSpPr/>
            <p:nvPr/>
          </p:nvCxnSpPr>
          <p:spPr>
            <a:xfrm flipH="1">
              <a:off x="540875" y="3350574"/>
              <a:ext cx="3571460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BACEB2D8-C62A-D57E-EBAB-401E1AEDD6FE}"/>
                </a:ext>
              </a:extLst>
            </p:cNvPr>
            <p:cNvSpPr/>
            <p:nvPr/>
          </p:nvSpPr>
          <p:spPr>
            <a:xfrm>
              <a:off x="540875" y="1689195"/>
              <a:ext cx="1301363" cy="1661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0C2CE1E0-EA83-47FD-FD56-68D6EE011844}"/>
                </a:ext>
              </a:extLst>
            </p:cNvPr>
            <p:cNvSpPr/>
            <p:nvPr/>
          </p:nvSpPr>
          <p:spPr>
            <a:xfrm>
              <a:off x="719116" y="3350353"/>
              <a:ext cx="865932" cy="84836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0DF2849F-912C-821E-1C51-9B717C5F0CFD}"/>
                </a:ext>
              </a:extLst>
            </p:cNvPr>
            <p:cNvSpPr/>
            <p:nvPr/>
          </p:nvSpPr>
          <p:spPr>
            <a:xfrm>
              <a:off x="1091125" y="3711144"/>
              <a:ext cx="121913" cy="1219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EB73FD79-D5A3-1C87-75FB-37DBEC9E389A}"/>
                </a:ext>
              </a:extLst>
            </p:cNvPr>
            <p:cNvSpPr/>
            <p:nvPr/>
          </p:nvSpPr>
          <p:spPr>
            <a:xfrm>
              <a:off x="666712" y="2938869"/>
              <a:ext cx="673759" cy="391154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A181C601-938B-E045-53F6-80F0EA49E5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3021" y="2846636"/>
              <a:ext cx="244577" cy="5037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CD1B4BFE-ED66-1089-79B4-2A2AAE76AB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3021" y="2837052"/>
              <a:ext cx="163287" cy="5133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DF296C3D-D2F9-718D-8A9B-ACEFF6FBC0C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1003592" y="2846636"/>
              <a:ext cx="299429" cy="922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8FDCBCE7-961F-6679-6D8E-C96895DD1363}"/>
                </a:ext>
              </a:extLst>
            </p:cNvPr>
            <p:cNvCxnSpPr>
              <a:stCxn id="10" idx="0"/>
            </p:cNvCxnSpPr>
            <p:nvPr/>
          </p:nvCxnSpPr>
          <p:spPr>
            <a:xfrm flipH="1" flipV="1">
              <a:off x="1003591" y="2468976"/>
              <a:ext cx="1" cy="4698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BB06C6AB-35C8-845A-884A-155171B50F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7378" y="3975193"/>
              <a:ext cx="149860" cy="223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4C2C3F87-EB1B-0C27-1173-B37E25A57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7238" y="3711144"/>
              <a:ext cx="3048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995BBE31-E40B-4872-74D6-4DA5304FEFD2}"/>
                </a:ext>
              </a:extLst>
            </p:cNvPr>
            <p:cNvCxnSpPr/>
            <p:nvPr/>
          </p:nvCxnSpPr>
          <p:spPr>
            <a:xfrm flipV="1">
              <a:off x="3930118" y="3975193"/>
              <a:ext cx="35560" cy="269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FF6ED320-04D6-259D-EEF5-69DDED376B1D}"/>
                </a:ext>
              </a:extLst>
            </p:cNvPr>
            <p:cNvCxnSpPr/>
            <p:nvPr/>
          </p:nvCxnSpPr>
          <p:spPr>
            <a:xfrm flipH="1" flipV="1">
              <a:off x="3777718" y="3711144"/>
              <a:ext cx="18796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5F084ADE-3D7B-1A65-1140-75C68B2250E9}"/>
                </a:ext>
              </a:extLst>
            </p:cNvPr>
            <p:cNvCxnSpPr/>
            <p:nvPr/>
          </p:nvCxnSpPr>
          <p:spPr>
            <a:xfrm>
              <a:off x="3777718" y="3406233"/>
              <a:ext cx="93980" cy="66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5B81E4A9-94DD-4C55-EF3F-CEBC824D5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7718" y="3246833"/>
              <a:ext cx="0" cy="46431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28E37FD8-756C-D437-C99B-A0A51033612D}"/>
                </a:ext>
              </a:extLst>
            </p:cNvPr>
            <p:cNvCxnSpPr/>
            <p:nvPr/>
          </p:nvCxnSpPr>
          <p:spPr>
            <a:xfrm flipV="1">
              <a:off x="3871698" y="3350353"/>
              <a:ext cx="93980" cy="1372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5C45C54B-D204-F5F0-33BD-9DA9C930BB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1108" y="3975193"/>
              <a:ext cx="149860" cy="223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5D83749A-6D7F-672B-8E35-ED46EADAE9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0968" y="3711144"/>
              <a:ext cx="3048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3A732C4F-3AC9-D77F-8510-79657D110D8D}"/>
                </a:ext>
              </a:extLst>
            </p:cNvPr>
            <p:cNvCxnSpPr/>
            <p:nvPr/>
          </p:nvCxnSpPr>
          <p:spPr>
            <a:xfrm flipV="1">
              <a:off x="3293848" y="3975193"/>
              <a:ext cx="35560" cy="269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1F92F865-369F-36DA-2444-3428ED492250}"/>
                </a:ext>
              </a:extLst>
            </p:cNvPr>
            <p:cNvCxnSpPr/>
            <p:nvPr/>
          </p:nvCxnSpPr>
          <p:spPr>
            <a:xfrm flipH="1" flipV="1">
              <a:off x="3141448" y="3711144"/>
              <a:ext cx="18796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6EFA692D-7AC5-1441-EE70-166432999E60}"/>
                </a:ext>
              </a:extLst>
            </p:cNvPr>
            <p:cNvCxnSpPr/>
            <p:nvPr/>
          </p:nvCxnSpPr>
          <p:spPr>
            <a:xfrm flipV="1">
              <a:off x="3141448" y="3238704"/>
              <a:ext cx="0" cy="4724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C9B96445-614F-C5E6-1952-B031D5CB5B11}"/>
                </a:ext>
              </a:extLst>
            </p:cNvPr>
            <p:cNvCxnSpPr/>
            <p:nvPr/>
          </p:nvCxnSpPr>
          <p:spPr>
            <a:xfrm>
              <a:off x="3141448" y="3406233"/>
              <a:ext cx="93980" cy="66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323413CF-EC50-C9CC-BD81-34085DD32B84}"/>
                </a:ext>
              </a:extLst>
            </p:cNvPr>
            <p:cNvCxnSpPr/>
            <p:nvPr/>
          </p:nvCxnSpPr>
          <p:spPr>
            <a:xfrm flipV="1">
              <a:off x="3235428" y="3350353"/>
              <a:ext cx="93980" cy="1372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0" name="Obrázek 29" descr="Obsah obrázku Lidská tvář, muž, osoba, Čelo&#10;&#10;Popis byl vytvořen automaticky">
              <a:extLst>
                <a:ext uri="{FF2B5EF4-FFF2-40B4-BE49-F238E27FC236}">
                  <a16:creationId xmlns:a16="http://schemas.microsoft.com/office/drawing/2014/main" id="{1C4D45D1-0C83-912B-6E43-7F49E1BE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055" y="2059127"/>
              <a:ext cx="356617" cy="417577"/>
            </a:xfrm>
            <a:prstGeom prst="rect">
              <a:avLst/>
            </a:prstGeom>
          </p:spPr>
        </p:pic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23EFE94B-0E0C-ADA7-7A0C-DC26C4CB7C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081" y="2588574"/>
              <a:ext cx="152000" cy="4185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5A89BC7E-9C5E-7700-B3D2-05AE6F9FA0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7979" y="2416685"/>
              <a:ext cx="108168" cy="18860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72B97A9D-8E2F-67EF-DFB4-383AAAA253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203" y="2575323"/>
              <a:ext cx="124388" cy="613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A3798845-7AC2-0377-C5AC-D62C412CAF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2118" y="2394132"/>
              <a:ext cx="107085" cy="1841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ovnoramenný trojúhelník 35">
              <a:extLst>
                <a:ext uri="{FF2B5EF4-FFF2-40B4-BE49-F238E27FC236}">
                  <a16:creationId xmlns:a16="http://schemas.microsoft.com/office/drawing/2014/main" id="{0D5EB8AC-3D14-96FA-F078-3E0A256FA185}"/>
                </a:ext>
              </a:extLst>
            </p:cNvPr>
            <p:cNvSpPr/>
            <p:nvPr/>
          </p:nvSpPr>
          <p:spPr>
            <a:xfrm>
              <a:off x="540875" y="1079593"/>
              <a:ext cx="1301363" cy="609602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3" name="Obrázek 52" descr="Obsah obrázku Lidská tvář, muž, Čelo, Brada&#10;&#10;Popis byl vytvořen automaticky">
            <a:extLst>
              <a:ext uri="{FF2B5EF4-FFF2-40B4-BE49-F238E27FC236}">
                <a16:creationId xmlns:a16="http://schemas.microsoft.com/office/drawing/2014/main" id="{4657723C-0A3F-5D70-0495-598D999DF7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841" y="3373234"/>
            <a:ext cx="356617" cy="417577"/>
          </a:xfrm>
          <a:prstGeom prst="rect">
            <a:avLst/>
          </a:prstGeom>
        </p:spPr>
      </p:pic>
      <p:pic>
        <p:nvPicPr>
          <p:cNvPr id="56" name="Obrázek 55" descr="Obsah obrázku Lidská tvář, osoba, Brada, Čelo&#10;&#10;Popis byl vytvořen automaticky">
            <a:extLst>
              <a:ext uri="{FF2B5EF4-FFF2-40B4-BE49-F238E27FC236}">
                <a16:creationId xmlns:a16="http://schemas.microsoft.com/office/drawing/2014/main" id="{6199BA44-FD4E-E612-0B82-BD31218442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070" y="3357663"/>
            <a:ext cx="356617" cy="417577"/>
          </a:xfrm>
          <a:prstGeom prst="rect">
            <a:avLst/>
          </a:prstGeom>
        </p:spPr>
      </p:pic>
      <p:pic>
        <p:nvPicPr>
          <p:cNvPr id="64" name="Obrázek 63" descr="Obsah obrázku klipart&#10;&#10;Popis byl vytvořen automaticky">
            <a:extLst>
              <a:ext uri="{FF2B5EF4-FFF2-40B4-BE49-F238E27FC236}">
                <a16:creationId xmlns:a16="http://schemas.microsoft.com/office/drawing/2014/main" id="{9606C3BB-9809-AB9F-601F-F4C68F6CE7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782" y="2199622"/>
            <a:ext cx="968305" cy="968305"/>
          </a:xfrm>
          <a:prstGeom prst="rect">
            <a:avLst/>
          </a:prstGeom>
        </p:spPr>
      </p:pic>
      <p:pic>
        <p:nvPicPr>
          <p:cNvPr id="66" name="Obrázek 65" descr="Obsah obrázku klipart&#10;&#10;Popis byl vytvořen automaticky">
            <a:extLst>
              <a:ext uri="{FF2B5EF4-FFF2-40B4-BE49-F238E27FC236}">
                <a16:creationId xmlns:a16="http://schemas.microsoft.com/office/drawing/2014/main" id="{AA7E2A63-712C-DC96-E4B4-B5750E682A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3193" y="2229009"/>
            <a:ext cx="968305" cy="968305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89164B69-102A-6C03-8E00-CBD2ECBA93B4}"/>
              </a:ext>
            </a:extLst>
          </p:cNvPr>
          <p:cNvGrpSpPr/>
          <p:nvPr/>
        </p:nvGrpSpPr>
        <p:grpSpPr>
          <a:xfrm>
            <a:off x="6049495" y="4503600"/>
            <a:ext cx="3391890" cy="2124280"/>
            <a:chOff x="464876" y="4565953"/>
            <a:chExt cx="3391890" cy="2124280"/>
          </a:xfrm>
        </p:grpSpPr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181B44D2-5F46-BE05-E694-20DAE38A0C88}"/>
                </a:ext>
              </a:extLst>
            </p:cNvPr>
            <p:cNvGrpSpPr/>
            <p:nvPr/>
          </p:nvGrpSpPr>
          <p:grpSpPr>
            <a:xfrm>
              <a:off x="464876" y="5328412"/>
              <a:ext cx="3391890" cy="1361821"/>
              <a:chOff x="464876" y="5648537"/>
              <a:chExt cx="2594554" cy="1041696"/>
            </a:xfrm>
          </p:grpSpPr>
          <p:sp>
            <p:nvSpPr>
              <p:cNvPr id="38" name="Ovál 37">
                <a:extLst>
                  <a:ext uri="{FF2B5EF4-FFF2-40B4-BE49-F238E27FC236}">
                    <a16:creationId xmlns:a16="http://schemas.microsoft.com/office/drawing/2014/main" id="{C187743C-5E28-BC4F-3A18-996C009684E4}"/>
                  </a:ext>
                </a:extLst>
              </p:cNvPr>
              <p:cNvSpPr/>
              <p:nvPr/>
            </p:nvSpPr>
            <p:spPr>
              <a:xfrm>
                <a:off x="464876" y="5943600"/>
                <a:ext cx="681769" cy="68176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ál 38">
                <a:extLst>
                  <a:ext uri="{FF2B5EF4-FFF2-40B4-BE49-F238E27FC236}">
                    <a16:creationId xmlns:a16="http://schemas.microsoft.com/office/drawing/2014/main" id="{64AB2F58-9CCB-B1BD-0151-051FD16A5390}"/>
                  </a:ext>
                </a:extLst>
              </p:cNvPr>
              <p:cNvSpPr/>
              <p:nvPr/>
            </p:nvSpPr>
            <p:spPr>
              <a:xfrm>
                <a:off x="2377661" y="6008464"/>
                <a:ext cx="681769" cy="68176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5B208D2E-DD63-0A87-F1C0-CDD13961F09D}"/>
                  </a:ext>
                </a:extLst>
              </p:cNvPr>
              <p:cNvSpPr/>
              <p:nvPr/>
            </p:nvSpPr>
            <p:spPr>
              <a:xfrm>
                <a:off x="737056" y="6215896"/>
                <a:ext cx="137175" cy="1371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ál 40">
                <a:extLst>
                  <a:ext uri="{FF2B5EF4-FFF2-40B4-BE49-F238E27FC236}">
                    <a16:creationId xmlns:a16="http://schemas.microsoft.com/office/drawing/2014/main" id="{B7EBBCCF-6476-8DDB-96C1-BA0208069CC5}"/>
                  </a:ext>
                </a:extLst>
              </p:cNvPr>
              <p:cNvSpPr/>
              <p:nvPr/>
            </p:nvSpPr>
            <p:spPr>
              <a:xfrm>
                <a:off x="2639552" y="6280760"/>
                <a:ext cx="137175" cy="1371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Přímá spojnice 41">
                <a:extLst>
                  <a:ext uri="{FF2B5EF4-FFF2-40B4-BE49-F238E27FC236}">
                    <a16:creationId xmlns:a16="http://schemas.microsoft.com/office/drawing/2014/main" id="{DAB44F28-2BD1-9280-F1CC-8D315F5C17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100" y="6018305"/>
                <a:ext cx="1659255" cy="26311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nice 42">
                <a:extLst>
                  <a:ext uri="{FF2B5EF4-FFF2-40B4-BE49-F238E27FC236}">
                    <a16:creationId xmlns:a16="http://schemas.microsoft.com/office/drawing/2014/main" id="{E783EEAB-7EC5-4451-4B99-1EA07DE8D0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71837" y="5756673"/>
                <a:ext cx="439420" cy="5994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nice 46">
                <a:extLst>
                  <a:ext uri="{FF2B5EF4-FFF2-40B4-BE49-F238E27FC236}">
                    <a16:creationId xmlns:a16="http://schemas.microsoft.com/office/drawing/2014/main" id="{E2BE75B1-F610-0D52-636D-C1C46FDB1C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1837" y="5686425"/>
                <a:ext cx="0" cy="1701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nice 48">
                <a:extLst>
                  <a:ext uri="{FF2B5EF4-FFF2-40B4-BE49-F238E27FC236}">
                    <a16:creationId xmlns:a16="http://schemas.microsoft.com/office/drawing/2014/main" id="{044AC90D-E407-A6CE-C799-A11472157E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100" y="5961380"/>
                <a:ext cx="426922" cy="32512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50">
                <a:extLst>
                  <a:ext uri="{FF2B5EF4-FFF2-40B4-BE49-F238E27FC236}">
                    <a16:creationId xmlns:a16="http://schemas.microsoft.com/office/drawing/2014/main" id="{157C574A-172E-AD4C-4B95-37554BD405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27022" y="5931423"/>
                <a:ext cx="1177088" cy="299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>
                <a:extLst>
                  <a:ext uri="{FF2B5EF4-FFF2-40B4-BE49-F238E27FC236}">
                    <a16:creationId xmlns:a16="http://schemas.microsoft.com/office/drawing/2014/main" id="{2A3FA769-188D-5BDC-D1FF-312DEDF505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7052" y="6155634"/>
                <a:ext cx="170030" cy="6026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ál 54">
                <a:extLst>
                  <a:ext uri="{FF2B5EF4-FFF2-40B4-BE49-F238E27FC236}">
                    <a16:creationId xmlns:a16="http://schemas.microsoft.com/office/drawing/2014/main" id="{B62C7511-DE04-2A5B-0F4E-9D5D18307E90}"/>
                  </a:ext>
                </a:extLst>
              </p:cNvPr>
              <p:cNvSpPr/>
              <p:nvPr/>
            </p:nvSpPr>
            <p:spPr>
              <a:xfrm>
                <a:off x="1332845" y="6165775"/>
                <a:ext cx="48659" cy="5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Přímá spojnice 60">
                <a:extLst>
                  <a:ext uri="{FF2B5EF4-FFF2-40B4-BE49-F238E27FC236}">
                    <a16:creationId xmlns:a16="http://schemas.microsoft.com/office/drawing/2014/main" id="{F1296096-DA89-CCDC-60A7-D52BCCCE6D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84680" y="6064049"/>
                <a:ext cx="132420" cy="575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Přímá spojnice 64">
                <a:extLst>
                  <a:ext uri="{FF2B5EF4-FFF2-40B4-BE49-F238E27FC236}">
                    <a16:creationId xmlns:a16="http://schemas.microsoft.com/office/drawing/2014/main" id="{B75A7E05-6ECC-A84C-EA6D-2A54501EB995}"/>
                  </a:ext>
                </a:extLst>
              </p:cNvPr>
              <p:cNvCxnSpPr>
                <a:cxnSpLocks/>
                <a:stCxn id="67" idx="0"/>
              </p:cNvCxnSpPr>
              <p:nvPr/>
            </p:nvCxnSpPr>
            <p:spPr>
              <a:xfrm>
                <a:off x="1357780" y="5907398"/>
                <a:ext cx="43741" cy="10106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Obdélník: se zakulacenými rohy 66">
                <a:extLst>
                  <a:ext uri="{FF2B5EF4-FFF2-40B4-BE49-F238E27FC236}">
                    <a16:creationId xmlns:a16="http://schemas.microsoft.com/office/drawing/2014/main" id="{1990B858-FF8E-39E4-2456-F4A5AB667746}"/>
                  </a:ext>
                </a:extLst>
              </p:cNvPr>
              <p:cNvSpPr/>
              <p:nvPr/>
            </p:nvSpPr>
            <p:spPr>
              <a:xfrm>
                <a:off x="1283268" y="5907398"/>
                <a:ext cx="149023" cy="4571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68" name="Přímá spojnice 67">
                <a:extLst>
                  <a:ext uri="{FF2B5EF4-FFF2-40B4-BE49-F238E27FC236}">
                    <a16:creationId xmlns:a16="http://schemas.microsoft.com/office/drawing/2014/main" id="{BCB77E83-2513-4357-1847-D78EFFC01A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82652" y="6008464"/>
                <a:ext cx="125230" cy="14717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>
                <a:extLst>
                  <a:ext uri="{FF2B5EF4-FFF2-40B4-BE49-F238E27FC236}">
                    <a16:creationId xmlns:a16="http://schemas.microsoft.com/office/drawing/2014/main" id="{E5DA3CCD-01B8-D7F2-9BA9-1150A2463940}"/>
                  </a:ext>
                </a:extLst>
              </p:cNvPr>
              <p:cNvCxnSpPr>
                <a:cxnSpLocks/>
                <a:stCxn id="67" idx="0"/>
              </p:cNvCxnSpPr>
              <p:nvPr/>
            </p:nvCxnSpPr>
            <p:spPr>
              <a:xfrm>
                <a:off x="1357780" y="5907398"/>
                <a:ext cx="74511" cy="13815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Přímá spojnice 69">
                <a:extLst>
                  <a:ext uri="{FF2B5EF4-FFF2-40B4-BE49-F238E27FC236}">
                    <a16:creationId xmlns:a16="http://schemas.microsoft.com/office/drawing/2014/main" id="{1648A9CC-648D-D819-CC04-E7B00F1CE1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2291" y="6045557"/>
                <a:ext cx="0" cy="17033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Přímá spojnice 70">
                <a:extLst>
                  <a:ext uri="{FF2B5EF4-FFF2-40B4-BE49-F238E27FC236}">
                    <a16:creationId xmlns:a16="http://schemas.microsoft.com/office/drawing/2014/main" id="{67824143-B037-A0FC-28D8-17A097CC22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98050" y="5935980"/>
                <a:ext cx="60290" cy="12806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Obdélník: se zakulacenými rohy 71">
                <a:extLst>
                  <a:ext uri="{FF2B5EF4-FFF2-40B4-BE49-F238E27FC236}">
                    <a16:creationId xmlns:a16="http://schemas.microsoft.com/office/drawing/2014/main" id="{7CE5CF94-65E8-2D94-707F-65DF4645E0BD}"/>
                  </a:ext>
                </a:extLst>
              </p:cNvPr>
              <p:cNvSpPr/>
              <p:nvPr/>
            </p:nvSpPr>
            <p:spPr>
              <a:xfrm>
                <a:off x="1847678" y="5887719"/>
                <a:ext cx="149023" cy="4571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ál 72">
                <a:extLst>
                  <a:ext uri="{FF2B5EF4-FFF2-40B4-BE49-F238E27FC236}">
                    <a16:creationId xmlns:a16="http://schemas.microsoft.com/office/drawing/2014/main" id="{6B020E21-84E4-BBB3-1C23-720A1399F20E}"/>
                  </a:ext>
                </a:extLst>
              </p:cNvPr>
              <p:cNvSpPr/>
              <p:nvPr/>
            </p:nvSpPr>
            <p:spPr>
              <a:xfrm>
                <a:off x="1927675" y="6071460"/>
                <a:ext cx="48659" cy="501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4" name="Přímá spojnice 73">
                <a:extLst>
                  <a:ext uri="{FF2B5EF4-FFF2-40B4-BE49-F238E27FC236}">
                    <a16:creationId xmlns:a16="http://schemas.microsoft.com/office/drawing/2014/main" id="{EC4567BB-CAF1-1965-8F2B-A9B5998C35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0772" y="5873891"/>
                <a:ext cx="122175" cy="10399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Přímá spojnice 74">
                <a:extLst>
                  <a:ext uri="{FF2B5EF4-FFF2-40B4-BE49-F238E27FC236}">
                    <a16:creationId xmlns:a16="http://schemas.microsoft.com/office/drawing/2014/main" id="{FF8F1346-3F12-DD23-6433-73E56CC87E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05283" y="5971263"/>
                <a:ext cx="37248" cy="1558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Obdélník 75">
                <a:extLst>
                  <a:ext uri="{FF2B5EF4-FFF2-40B4-BE49-F238E27FC236}">
                    <a16:creationId xmlns:a16="http://schemas.microsoft.com/office/drawing/2014/main" id="{C5C073F0-FC98-534C-C8F3-FB621E4BD9C3}"/>
                  </a:ext>
                </a:extLst>
              </p:cNvPr>
              <p:cNvSpPr/>
              <p:nvPr/>
            </p:nvSpPr>
            <p:spPr>
              <a:xfrm>
                <a:off x="1306830" y="5663567"/>
                <a:ext cx="101052" cy="2241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7" name="Obdélník 76">
                <a:extLst>
                  <a:ext uri="{FF2B5EF4-FFF2-40B4-BE49-F238E27FC236}">
                    <a16:creationId xmlns:a16="http://schemas.microsoft.com/office/drawing/2014/main" id="{44A426FA-2A58-D494-BAF2-EC7011611B24}"/>
                  </a:ext>
                </a:extLst>
              </p:cNvPr>
              <p:cNvSpPr/>
              <p:nvPr/>
            </p:nvSpPr>
            <p:spPr>
              <a:xfrm>
                <a:off x="1877149" y="5648537"/>
                <a:ext cx="101052" cy="2241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78" name="Přímá spojnice 77">
                <a:extLst>
                  <a:ext uri="{FF2B5EF4-FFF2-40B4-BE49-F238E27FC236}">
                    <a16:creationId xmlns:a16="http://schemas.microsoft.com/office/drawing/2014/main" id="{EAC41AB9-7308-7030-3E9A-A096D120B4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8302" y="5687224"/>
                <a:ext cx="109757" cy="13174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Přímá spojnice 78">
                <a:extLst>
                  <a:ext uri="{FF2B5EF4-FFF2-40B4-BE49-F238E27FC236}">
                    <a16:creationId xmlns:a16="http://schemas.microsoft.com/office/drawing/2014/main" id="{86153297-2F19-0564-9818-8DDC5BF66E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1814" y="5818968"/>
                <a:ext cx="200022" cy="3290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Přímá spojnice 79">
                <a:extLst>
                  <a:ext uri="{FF2B5EF4-FFF2-40B4-BE49-F238E27FC236}">
                    <a16:creationId xmlns:a16="http://schemas.microsoft.com/office/drawing/2014/main" id="{46DB4E65-A28C-FDBF-E4D8-760650D407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73580" y="5651052"/>
                <a:ext cx="152246" cy="4299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Přímá spojnice 80">
                <a:extLst>
                  <a:ext uri="{FF2B5EF4-FFF2-40B4-BE49-F238E27FC236}">
                    <a16:creationId xmlns:a16="http://schemas.microsoft.com/office/drawing/2014/main" id="{C8BB6C99-98A0-DCB5-833B-6C70947F5A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3567" y="5648537"/>
                <a:ext cx="165071" cy="4573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1" name="Obrázek 30" descr="Obsah obrázku symbol, Grafika, logo, Písmo&#10;&#10;Popis byl vytvořen automaticky">
              <a:extLst>
                <a:ext uri="{FF2B5EF4-FFF2-40B4-BE49-F238E27FC236}">
                  <a16:creationId xmlns:a16="http://schemas.microsoft.com/office/drawing/2014/main" id="{6D214926-A6EF-6635-C043-64E3C0DA3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057" y="4892180"/>
              <a:ext cx="448172" cy="425763"/>
            </a:xfrm>
            <a:prstGeom prst="rect">
              <a:avLst/>
            </a:prstGeom>
          </p:spPr>
        </p:pic>
        <p:pic>
          <p:nvPicPr>
            <p:cNvPr id="37" name="Obrázek 36" descr="Obsah obrázku kostka, Mechanický hlavolam, Rubikova kostka, puzzle&#10;&#10;Popis byl vytvořen automaticky">
              <a:extLst>
                <a:ext uri="{FF2B5EF4-FFF2-40B4-BE49-F238E27FC236}">
                  <a16:creationId xmlns:a16="http://schemas.microsoft.com/office/drawing/2014/main" id="{3151BD87-2DB3-3B5D-CB02-99AA62716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308" y="4565953"/>
              <a:ext cx="1083859" cy="1083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8147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3E593-41EE-3224-6E00-B8A701022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01F8C5D-40FE-4834-01E2-995B5FD767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Spočítali jsme frekvenci srážek metodou Monte-Carlo.</a:t>
                </a:r>
              </a:p>
              <a:p>
                <a:r>
                  <a:rPr lang="cs-CZ" dirty="0"/>
                  <a:t>Ověřili jsme, že chyba se škáluje s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cs-CZ" dirty="0"/>
                  <a:t>.</a:t>
                </a:r>
              </a:p>
              <a:p>
                <a:r>
                  <a:rPr lang="cs-CZ" dirty="0"/>
                  <a:t>Ověřili jsme platnost centrální limitní věty.</a:t>
                </a:r>
              </a:p>
              <a:p>
                <a:r>
                  <a:rPr lang="cs-CZ" dirty="0"/>
                  <a:t>Náš výpočet Monte-Carlo je efektivnější než ekvidistanční integrace pomocí rovnoběžníkového pravidla s 10 násobkem bodů.</a:t>
                </a:r>
                <a:endParaRPr lang="en-US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01F8C5D-40FE-4834-01E2-995B5FD767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844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Obdélník 179">
            <a:extLst>
              <a:ext uri="{FF2B5EF4-FFF2-40B4-BE49-F238E27FC236}">
                <a16:creationId xmlns:a16="http://schemas.microsoft.com/office/drawing/2014/main" id="{E740DB0C-5F54-2A9B-3885-9CB859DEF095}"/>
              </a:ext>
            </a:extLst>
          </p:cNvPr>
          <p:cNvSpPr/>
          <p:nvPr/>
        </p:nvSpPr>
        <p:spPr>
          <a:xfrm>
            <a:off x="3630768" y="4346327"/>
            <a:ext cx="5267550" cy="10565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6CFADF-DAAE-72E1-94D8-2A3D6E14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  <a:endParaRPr lang="en-US" dirty="0"/>
          </a:p>
        </p:txBody>
      </p:sp>
      <p:grpSp>
        <p:nvGrpSpPr>
          <p:cNvPr id="90" name="Skupina 89">
            <a:extLst>
              <a:ext uri="{FF2B5EF4-FFF2-40B4-BE49-F238E27FC236}">
                <a16:creationId xmlns:a16="http://schemas.microsoft.com/office/drawing/2014/main" id="{DF161ECA-2A0A-16B8-087B-4147D8E993BA}"/>
              </a:ext>
            </a:extLst>
          </p:cNvPr>
          <p:cNvGrpSpPr/>
          <p:nvPr/>
        </p:nvGrpSpPr>
        <p:grpSpPr>
          <a:xfrm>
            <a:off x="245580" y="4345325"/>
            <a:ext cx="3362725" cy="1154744"/>
            <a:chOff x="3088961" y="4322147"/>
            <a:chExt cx="3128432" cy="1074289"/>
          </a:xfrm>
        </p:grpSpPr>
        <p:grpSp>
          <p:nvGrpSpPr>
            <p:cNvPr id="83" name="Skupina 82">
              <a:extLst>
                <a:ext uri="{FF2B5EF4-FFF2-40B4-BE49-F238E27FC236}">
                  <a16:creationId xmlns:a16="http://schemas.microsoft.com/office/drawing/2014/main" id="{DF14596C-3EE2-B8FE-7FD1-ABB364136416}"/>
                </a:ext>
              </a:extLst>
            </p:cNvPr>
            <p:cNvGrpSpPr/>
            <p:nvPr/>
          </p:nvGrpSpPr>
          <p:grpSpPr>
            <a:xfrm rot="15667099">
              <a:off x="5626382" y="4796109"/>
              <a:ext cx="195625" cy="722066"/>
              <a:chOff x="5459415" y="4814792"/>
              <a:chExt cx="195625" cy="722066"/>
            </a:xfrm>
          </p:grpSpPr>
          <p:cxnSp>
            <p:nvCxnSpPr>
              <p:cNvPr id="56" name="Přímá spojnice 55">
                <a:extLst>
                  <a:ext uri="{FF2B5EF4-FFF2-40B4-BE49-F238E27FC236}">
                    <a16:creationId xmlns:a16="http://schemas.microsoft.com/office/drawing/2014/main" id="{194D3943-DA49-EABF-3042-40F099B9EA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7631" y="5133555"/>
                <a:ext cx="57183" cy="13212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>
                <a:extLst>
                  <a:ext uri="{FF2B5EF4-FFF2-40B4-BE49-F238E27FC236}">
                    <a16:creationId xmlns:a16="http://schemas.microsoft.com/office/drawing/2014/main" id="{B069A21D-908C-F76C-41D1-B5E1A8C9A5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59415" y="5265680"/>
                <a:ext cx="163715" cy="1923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Přímá spojnice 58">
                <a:extLst>
                  <a:ext uri="{FF2B5EF4-FFF2-40B4-BE49-F238E27FC236}">
                    <a16:creationId xmlns:a16="http://schemas.microsoft.com/office/drawing/2014/main" id="{BDBB489A-DE14-AFB9-37AD-3E40F71661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7631" y="5133555"/>
                <a:ext cx="97409" cy="1806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>
                <a:extLst>
                  <a:ext uri="{FF2B5EF4-FFF2-40B4-BE49-F238E27FC236}">
                    <a16:creationId xmlns:a16="http://schemas.microsoft.com/office/drawing/2014/main" id="{C8FC9AC0-F97E-7BA8-674B-358B1B7F3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5040" y="5314172"/>
                <a:ext cx="0" cy="2226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Obdélník 65">
                <a:extLst>
                  <a:ext uri="{FF2B5EF4-FFF2-40B4-BE49-F238E27FC236}">
                    <a16:creationId xmlns:a16="http://schemas.microsoft.com/office/drawing/2014/main" id="{265F17CD-BCAF-4261-8383-68C0B291F5FA}"/>
                  </a:ext>
                </a:extLst>
              </p:cNvPr>
              <p:cNvSpPr/>
              <p:nvPr/>
            </p:nvSpPr>
            <p:spPr>
              <a:xfrm>
                <a:off x="5491023" y="4814792"/>
                <a:ext cx="132106" cy="2930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1A6DF19F-897A-08A4-A15C-3F5FBF2892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0733" y="5101204"/>
              <a:ext cx="125198" cy="6016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E1A2AA63-7516-9AFA-2070-CC5AF412D8D4}"/>
                </a:ext>
              </a:extLst>
            </p:cNvPr>
            <p:cNvCxnSpPr>
              <a:cxnSpLocks/>
            </p:cNvCxnSpPr>
            <p:nvPr/>
          </p:nvCxnSpPr>
          <p:spPr>
            <a:xfrm rot="19935667">
              <a:off x="6057672" y="5121115"/>
              <a:ext cx="159721" cy="1359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bdélník 66">
              <a:extLst>
                <a:ext uri="{FF2B5EF4-FFF2-40B4-BE49-F238E27FC236}">
                  <a16:creationId xmlns:a16="http://schemas.microsoft.com/office/drawing/2014/main" id="{DF7C70D6-6D19-BC5D-E6C7-BADAB0151774}"/>
                </a:ext>
              </a:extLst>
            </p:cNvPr>
            <p:cNvSpPr/>
            <p:nvPr/>
          </p:nvSpPr>
          <p:spPr>
            <a:xfrm rot="19935667">
              <a:off x="6052704" y="4804339"/>
              <a:ext cx="132106" cy="2930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68" name="Přímá spojnice 67">
              <a:extLst>
                <a:ext uri="{FF2B5EF4-FFF2-40B4-BE49-F238E27FC236}">
                  <a16:creationId xmlns:a16="http://schemas.microsoft.com/office/drawing/2014/main" id="{80AA3466-6977-3786-0B2B-82FFA155A4AD}"/>
                </a:ext>
              </a:extLst>
            </p:cNvPr>
            <p:cNvCxnSpPr>
              <a:cxnSpLocks/>
            </p:cNvCxnSpPr>
            <p:nvPr/>
          </p:nvCxnSpPr>
          <p:spPr>
            <a:xfrm rot="19935667">
              <a:off x="5876584" y="4847736"/>
              <a:ext cx="143487" cy="17223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Přímá spojnice 68">
              <a:extLst>
                <a:ext uri="{FF2B5EF4-FFF2-40B4-BE49-F238E27FC236}">
                  <a16:creationId xmlns:a16="http://schemas.microsoft.com/office/drawing/2014/main" id="{31001F50-0AD2-498F-137C-428A19FBB17B}"/>
                </a:ext>
              </a:extLst>
            </p:cNvPr>
            <p:cNvCxnSpPr>
              <a:cxnSpLocks/>
            </p:cNvCxnSpPr>
            <p:nvPr/>
          </p:nvCxnSpPr>
          <p:spPr>
            <a:xfrm rot="19935667">
              <a:off x="5718089" y="5132798"/>
              <a:ext cx="261491" cy="430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Přímá spojnice 69">
              <a:extLst>
                <a:ext uri="{FF2B5EF4-FFF2-40B4-BE49-F238E27FC236}">
                  <a16:creationId xmlns:a16="http://schemas.microsoft.com/office/drawing/2014/main" id="{6A4921A9-D8D5-1DCB-321F-FED06AED47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5797" y="4845901"/>
              <a:ext cx="65571" cy="1416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Přímá spojnice 70">
              <a:extLst>
                <a:ext uri="{FF2B5EF4-FFF2-40B4-BE49-F238E27FC236}">
                  <a16:creationId xmlns:a16="http://schemas.microsoft.com/office/drawing/2014/main" id="{03C808E6-5CC3-1203-4E5B-A662C1028B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285" y="4966333"/>
              <a:ext cx="116935" cy="1778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2" name="Obrázek 41" descr="Obsah obrázku symbol, Grafika, logo, Písmo&#10;&#10;Popis byl vytvořen automaticky">
              <a:extLst>
                <a:ext uri="{FF2B5EF4-FFF2-40B4-BE49-F238E27FC236}">
                  <a16:creationId xmlns:a16="http://schemas.microsoft.com/office/drawing/2014/main" id="{596FF5B5-1AF4-F62E-360B-04ED38FBF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35667">
              <a:off x="5739276" y="4401801"/>
              <a:ext cx="448172" cy="425763"/>
            </a:xfrm>
            <a:prstGeom prst="rect">
              <a:avLst/>
            </a:prstGeom>
          </p:spPr>
        </p:pic>
        <p:pic>
          <p:nvPicPr>
            <p:cNvPr id="43" name="Obrázek 42" descr="Obsah obrázku kostka, Mechanický hlavolam, Rubikova kostka, puzzle&#10;&#10;Popis byl vytvořen automaticky">
              <a:extLst>
                <a:ext uri="{FF2B5EF4-FFF2-40B4-BE49-F238E27FC236}">
                  <a16:creationId xmlns:a16="http://schemas.microsoft.com/office/drawing/2014/main" id="{B980DD00-4E33-9E32-E094-2EBD8571C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05681">
              <a:off x="5063016" y="4322147"/>
              <a:ext cx="1019417" cy="1019417"/>
            </a:xfrm>
            <a:prstGeom prst="rect">
              <a:avLst/>
            </a:prstGeom>
          </p:spPr>
        </p:pic>
        <p:grpSp>
          <p:nvGrpSpPr>
            <p:cNvPr id="78" name="Skupina 77">
              <a:extLst>
                <a:ext uri="{FF2B5EF4-FFF2-40B4-BE49-F238E27FC236}">
                  <a16:creationId xmlns:a16="http://schemas.microsoft.com/office/drawing/2014/main" id="{1BAF34D3-7D2C-BF50-85A1-E12CFA1E63D5}"/>
                </a:ext>
              </a:extLst>
            </p:cNvPr>
            <p:cNvGrpSpPr/>
            <p:nvPr/>
          </p:nvGrpSpPr>
          <p:grpSpPr>
            <a:xfrm>
              <a:off x="3088961" y="4644774"/>
              <a:ext cx="2210707" cy="751662"/>
              <a:chOff x="3254223" y="5952358"/>
              <a:chExt cx="2210707" cy="751662"/>
            </a:xfrm>
          </p:grpSpPr>
          <p:cxnSp>
            <p:nvCxnSpPr>
              <p:cNvPr id="72" name="Přímá spojnice 71">
                <a:extLst>
                  <a:ext uri="{FF2B5EF4-FFF2-40B4-BE49-F238E27FC236}">
                    <a16:creationId xmlns:a16="http://schemas.microsoft.com/office/drawing/2014/main" id="{18ADFA73-755A-8DBE-C1B3-6965F7E3BA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4223" y="6564630"/>
                <a:ext cx="593877" cy="2938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72">
                <a:extLst>
                  <a:ext uri="{FF2B5EF4-FFF2-40B4-BE49-F238E27FC236}">
                    <a16:creationId xmlns:a16="http://schemas.microsoft.com/office/drawing/2014/main" id="{9AB23CDC-598E-0C0B-4D9C-426F61FA6B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23865" y="6594017"/>
                <a:ext cx="631905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Obdélník 73">
                <a:extLst>
                  <a:ext uri="{FF2B5EF4-FFF2-40B4-BE49-F238E27FC236}">
                    <a16:creationId xmlns:a16="http://schemas.microsoft.com/office/drawing/2014/main" id="{CA9CFAEA-BD60-BDC7-E44C-EAF4406E892F}"/>
                  </a:ext>
                </a:extLst>
              </p:cNvPr>
              <p:cNvSpPr/>
              <p:nvPr/>
            </p:nvSpPr>
            <p:spPr>
              <a:xfrm rot="5400000">
                <a:off x="4345059" y="6126819"/>
                <a:ext cx="369624" cy="56477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5" name="Obrázek 74" descr="Obsah obrázku symbol, logo, Písmo, Grafika&#10;&#10;Popis byl vytvořen automaticky">
                <a:extLst>
                  <a:ext uri="{FF2B5EF4-FFF2-40B4-BE49-F238E27FC236}">
                    <a16:creationId xmlns:a16="http://schemas.microsoft.com/office/drawing/2014/main" id="{E92B3BC4-69FF-EEB9-E65B-217429DC8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3543" y="5952358"/>
                <a:ext cx="661387" cy="654426"/>
              </a:xfrm>
              <a:prstGeom prst="rect">
                <a:avLst/>
              </a:prstGeom>
            </p:spPr>
          </p:pic>
          <p:cxnSp>
            <p:nvCxnSpPr>
              <p:cNvPr id="76" name="Přímá spojnice 75">
                <a:extLst>
                  <a:ext uri="{FF2B5EF4-FFF2-40B4-BE49-F238E27FC236}">
                    <a16:creationId xmlns:a16="http://schemas.microsoft.com/office/drawing/2014/main" id="{CAA01B53-F614-DDB4-A4BD-54990B69F0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29871" y="6224037"/>
                <a:ext cx="82317" cy="24534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Přímá spojnice 76">
                <a:extLst>
                  <a:ext uri="{FF2B5EF4-FFF2-40B4-BE49-F238E27FC236}">
                    <a16:creationId xmlns:a16="http://schemas.microsoft.com/office/drawing/2014/main" id="{9B635117-925B-0A4D-FBC3-F1FE103688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50936" y="6594017"/>
                <a:ext cx="129691" cy="1100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1" name="Skupina 180">
            <a:extLst>
              <a:ext uri="{FF2B5EF4-FFF2-40B4-BE49-F238E27FC236}">
                <a16:creationId xmlns:a16="http://schemas.microsoft.com/office/drawing/2014/main" id="{343D9BAC-0544-713F-650F-4C0A1E475F5E}"/>
              </a:ext>
            </a:extLst>
          </p:cNvPr>
          <p:cNvGrpSpPr/>
          <p:nvPr/>
        </p:nvGrpSpPr>
        <p:grpSpPr>
          <a:xfrm>
            <a:off x="4585334" y="1844514"/>
            <a:ext cx="3062372" cy="2500810"/>
            <a:chOff x="3988394" y="2620116"/>
            <a:chExt cx="2168026" cy="1770465"/>
          </a:xfrm>
        </p:grpSpPr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82241D50-328B-3853-943D-FDB076CDBBA1}"/>
                </a:ext>
              </a:extLst>
            </p:cNvPr>
            <p:cNvGrpSpPr/>
            <p:nvPr/>
          </p:nvGrpSpPr>
          <p:grpSpPr>
            <a:xfrm>
              <a:off x="5287066" y="2620116"/>
              <a:ext cx="606266" cy="957455"/>
              <a:chOff x="6019799" y="2811780"/>
              <a:chExt cx="1178273" cy="1860806"/>
            </a:xfrm>
          </p:grpSpPr>
          <p:pic>
            <p:nvPicPr>
              <p:cNvPr id="35" name="Obrázek 34" descr="Obsah obrázku šálek, design, ilustrace&#10;&#10;Popis byl vytvořen automaticky">
                <a:extLst>
                  <a:ext uri="{FF2B5EF4-FFF2-40B4-BE49-F238E27FC236}">
                    <a16:creationId xmlns:a16="http://schemas.microsoft.com/office/drawing/2014/main" id="{363CB755-2C14-386A-A013-864D77F3B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9799" y="2811780"/>
                <a:ext cx="1178273" cy="1860806"/>
              </a:xfrm>
              <a:prstGeom prst="rect">
                <a:avLst/>
              </a:prstGeom>
            </p:spPr>
          </p:pic>
          <p:pic>
            <p:nvPicPr>
              <p:cNvPr id="38" name="Obrázek 37" descr="Obsah obrázku symbol, Barevnost, kruh, design&#10;&#10;Popis byl vytvořen automaticky">
                <a:extLst>
                  <a:ext uri="{FF2B5EF4-FFF2-40B4-BE49-F238E27FC236}">
                    <a16:creationId xmlns:a16="http://schemas.microsoft.com/office/drawing/2014/main" id="{DACE8937-8DD0-B27F-DFA7-75753D380F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00" y="2990626"/>
                <a:ext cx="444379" cy="438374"/>
              </a:xfrm>
              <a:prstGeom prst="rect">
                <a:avLst/>
              </a:prstGeom>
            </p:spPr>
          </p:pic>
        </p:grpSp>
        <p:cxnSp>
          <p:nvCxnSpPr>
            <p:cNvPr id="98" name="Přímá spojnice 97">
              <a:extLst>
                <a:ext uri="{FF2B5EF4-FFF2-40B4-BE49-F238E27FC236}">
                  <a16:creationId xmlns:a16="http://schemas.microsoft.com/office/drawing/2014/main" id="{5D553513-6464-61FE-FF0E-DC88B2B4EB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48132" y="4116951"/>
              <a:ext cx="59066" cy="27363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Přímá spojnice 108">
              <a:extLst>
                <a:ext uri="{FF2B5EF4-FFF2-40B4-BE49-F238E27FC236}">
                  <a16:creationId xmlns:a16="http://schemas.microsoft.com/office/drawing/2014/main" id="{2E3A33F9-ED4E-F326-C7C8-BC77799452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95732" y="3926205"/>
              <a:ext cx="149776" cy="2073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35" name="Skupina 134">
              <a:extLst>
                <a:ext uri="{FF2B5EF4-FFF2-40B4-BE49-F238E27FC236}">
                  <a16:creationId xmlns:a16="http://schemas.microsoft.com/office/drawing/2014/main" id="{0F784B03-8812-BA9C-87FA-E2BE232B6FBF}"/>
                </a:ext>
              </a:extLst>
            </p:cNvPr>
            <p:cNvGrpSpPr/>
            <p:nvPr/>
          </p:nvGrpSpPr>
          <p:grpSpPr>
            <a:xfrm>
              <a:off x="5040722" y="3438701"/>
              <a:ext cx="368300" cy="951880"/>
              <a:chOff x="4514078" y="3074521"/>
              <a:chExt cx="368300" cy="951880"/>
            </a:xfrm>
          </p:grpSpPr>
          <p:cxnSp>
            <p:nvCxnSpPr>
              <p:cNvPr id="121" name="Přímá spojnice 120">
                <a:extLst>
                  <a:ext uri="{FF2B5EF4-FFF2-40B4-BE49-F238E27FC236}">
                    <a16:creationId xmlns:a16="http://schemas.microsoft.com/office/drawing/2014/main" id="{04AD3647-BC27-6A82-2DC3-B5DDF063F3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14078" y="3802881"/>
                <a:ext cx="149860" cy="223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Přímá spojnice 121">
                <a:extLst>
                  <a:ext uri="{FF2B5EF4-FFF2-40B4-BE49-F238E27FC236}">
                    <a16:creationId xmlns:a16="http://schemas.microsoft.com/office/drawing/2014/main" id="{53FC78A7-D591-FD9B-476B-43E2100E68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3938" y="3538832"/>
                <a:ext cx="30480" cy="26404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Přímá spojnice 122">
                <a:extLst>
                  <a:ext uri="{FF2B5EF4-FFF2-40B4-BE49-F238E27FC236}">
                    <a16:creationId xmlns:a16="http://schemas.microsoft.com/office/drawing/2014/main" id="{D5AE0475-7B0A-3BF5-E5EF-6D10C22FAA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5473" y="3802881"/>
                <a:ext cx="36905" cy="2235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Přímá spojnice 123">
                <a:extLst>
                  <a:ext uri="{FF2B5EF4-FFF2-40B4-BE49-F238E27FC236}">
                    <a16:creationId xmlns:a16="http://schemas.microsoft.com/office/drawing/2014/main" id="{B8B2772C-ED6B-5F21-83B3-0E0D8107D756}"/>
                  </a:ext>
                </a:extLst>
              </p:cNvPr>
              <p:cNvCxnSpPr/>
              <p:nvPr/>
            </p:nvCxnSpPr>
            <p:spPr>
              <a:xfrm flipH="1" flipV="1">
                <a:off x="4694418" y="3538832"/>
                <a:ext cx="187960" cy="26404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Přímá spojnice 124">
                <a:extLst>
                  <a:ext uri="{FF2B5EF4-FFF2-40B4-BE49-F238E27FC236}">
                    <a16:creationId xmlns:a16="http://schemas.microsoft.com/office/drawing/2014/main" id="{94743FED-2E57-7B70-6D47-FF48ADBEC4C9}"/>
                  </a:ext>
                </a:extLst>
              </p:cNvPr>
              <p:cNvCxnSpPr/>
              <p:nvPr/>
            </p:nvCxnSpPr>
            <p:spPr>
              <a:xfrm>
                <a:off x="4694418" y="3233921"/>
                <a:ext cx="93980" cy="660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Přímá spojnice 125">
                <a:extLst>
                  <a:ext uri="{FF2B5EF4-FFF2-40B4-BE49-F238E27FC236}">
                    <a16:creationId xmlns:a16="http://schemas.microsoft.com/office/drawing/2014/main" id="{3E035ED2-D44C-1CDB-868C-4759915855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94418" y="3074521"/>
                <a:ext cx="0" cy="4643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Přímá spojnice 126">
                <a:extLst>
                  <a:ext uri="{FF2B5EF4-FFF2-40B4-BE49-F238E27FC236}">
                    <a16:creationId xmlns:a16="http://schemas.microsoft.com/office/drawing/2014/main" id="{F8AF4B83-CAD2-52F6-C55E-E9685A0EEF50}"/>
                  </a:ext>
                </a:extLst>
              </p:cNvPr>
              <p:cNvCxnSpPr/>
              <p:nvPr/>
            </p:nvCxnSpPr>
            <p:spPr>
              <a:xfrm flipV="1">
                <a:off x="4788398" y="3178041"/>
                <a:ext cx="93980" cy="13727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Skupina 135">
              <a:extLst>
                <a:ext uri="{FF2B5EF4-FFF2-40B4-BE49-F238E27FC236}">
                  <a16:creationId xmlns:a16="http://schemas.microsoft.com/office/drawing/2014/main" id="{5FA7D534-B208-E078-08EA-B1165CFC727F}"/>
                </a:ext>
              </a:extLst>
            </p:cNvPr>
            <p:cNvGrpSpPr/>
            <p:nvPr/>
          </p:nvGrpSpPr>
          <p:grpSpPr>
            <a:xfrm>
              <a:off x="4519323" y="3397025"/>
              <a:ext cx="371099" cy="993556"/>
              <a:chOff x="3875009" y="3066392"/>
              <a:chExt cx="371099" cy="993556"/>
            </a:xfrm>
          </p:grpSpPr>
          <p:cxnSp>
            <p:nvCxnSpPr>
              <p:cNvPr id="128" name="Přímá spojnice 127">
                <a:extLst>
                  <a:ext uri="{FF2B5EF4-FFF2-40B4-BE49-F238E27FC236}">
                    <a16:creationId xmlns:a16="http://schemas.microsoft.com/office/drawing/2014/main" id="{DD70BFFC-19FA-4B69-4043-A8D94E5915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5009" y="3802881"/>
                <a:ext cx="152659" cy="25706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Přímá spojnice 128">
                <a:extLst>
                  <a:ext uri="{FF2B5EF4-FFF2-40B4-BE49-F238E27FC236}">
                    <a16:creationId xmlns:a16="http://schemas.microsoft.com/office/drawing/2014/main" id="{8BAE3310-3287-C63E-D7A7-BFC2B67098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27668" y="3538832"/>
                <a:ext cx="30480" cy="26404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Přímá spojnice 129">
                <a:extLst>
                  <a:ext uri="{FF2B5EF4-FFF2-40B4-BE49-F238E27FC236}">
                    <a16:creationId xmlns:a16="http://schemas.microsoft.com/office/drawing/2014/main" id="{4ADE604E-1645-34D9-C1F8-7A753813B4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10548" y="3802881"/>
                <a:ext cx="35560" cy="25706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Přímá spojnice 130">
                <a:extLst>
                  <a:ext uri="{FF2B5EF4-FFF2-40B4-BE49-F238E27FC236}">
                    <a16:creationId xmlns:a16="http://schemas.microsoft.com/office/drawing/2014/main" id="{FCEF952F-EC2A-212A-2137-49693EA8B070}"/>
                  </a:ext>
                </a:extLst>
              </p:cNvPr>
              <p:cNvCxnSpPr/>
              <p:nvPr/>
            </p:nvCxnSpPr>
            <p:spPr>
              <a:xfrm flipH="1" flipV="1">
                <a:off x="4058148" y="3538832"/>
                <a:ext cx="187960" cy="26404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Přímá spojnice 131">
                <a:extLst>
                  <a:ext uri="{FF2B5EF4-FFF2-40B4-BE49-F238E27FC236}">
                    <a16:creationId xmlns:a16="http://schemas.microsoft.com/office/drawing/2014/main" id="{05DB15F6-0C9E-07C7-D591-897AFBE07C7E}"/>
                  </a:ext>
                </a:extLst>
              </p:cNvPr>
              <p:cNvCxnSpPr/>
              <p:nvPr/>
            </p:nvCxnSpPr>
            <p:spPr>
              <a:xfrm flipV="1">
                <a:off x="4058148" y="3066392"/>
                <a:ext cx="0" cy="4724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Přímá spojnice 132">
                <a:extLst>
                  <a:ext uri="{FF2B5EF4-FFF2-40B4-BE49-F238E27FC236}">
                    <a16:creationId xmlns:a16="http://schemas.microsoft.com/office/drawing/2014/main" id="{65F72659-7642-DAEE-E9EB-28EF99F79109}"/>
                  </a:ext>
                </a:extLst>
              </p:cNvPr>
              <p:cNvCxnSpPr/>
              <p:nvPr/>
            </p:nvCxnSpPr>
            <p:spPr>
              <a:xfrm>
                <a:off x="4063223" y="3234448"/>
                <a:ext cx="93980" cy="660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Přímá spojnice 133">
                <a:extLst>
                  <a:ext uri="{FF2B5EF4-FFF2-40B4-BE49-F238E27FC236}">
                    <a16:creationId xmlns:a16="http://schemas.microsoft.com/office/drawing/2014/main" id="{B326D1FF-0273-7550-E633-7E62F2D32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2128" y="3299630"/>
                <a:ext cx="58420" cy="23003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40" name="Přímá spojnice 139">
              <a:extLst>
                <a:ext uri="{FF2B5EF4-FFF2-40B4-BE49-F238E27FC236}">
                  <a16:creationId xmlns:a16="http://schemas.microsoft.com/office/drawing/2014/main" id="{59702148-7760-2F19-C707-2972AD8DA5BA}"/>
                </a:ext>
              </a:extLst>
            </p:cNvPr>
            <p:cNvCxnSpPr/>
            <p:nvPr/>
          </p:nvCxnSpPr>
          <p:spPr>
            <a:xfrm>
              <a:off x="5221062" y="3610856"/>
              <a:ext cx="93980" cy="9461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Přímá spojnice 141">
              <a:extLst>
                <a:ext uri="{FF2B5EF4-FFF2-40B4-BE49-F238E27FC236}">
                  <a16:creationId xmlns:a16="http://schemas.microsoft.com/office/drawing/2014/main" id="{60D7F598-F877-64E7-B8F3-5AAAAAE16C1B}"/>
                </a:ext>
              </a:extLst>
            </p:cNvPr>
            <p:cNvCxnSpPr>
              <a:endCxn id="35" idx="2"/>
            </p:cNvCxnSpPr>
            <p:nvPr/>
          </p:nvCxnSpPr>
          <p:spPr>
            <a:xfrm flipV="1">
              <a:off x="5315041" y="3577571"/>
              <a:ext cx="275158" cy="12245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Přímá spojnice 143">
              <a:extLst>
                <a:ext uri="{FF2B5EF4-FFF2-40B4-BE49-F238E27FC236}">
                  <a16:creationId xmlns:a16="http://schemas.microsoft.com/office/drawing/2014/main" id="{47E0C831-5C6E-11DD-F0E9-23EA2438FFA1}"/>
                </a:ext>
              </a:extLst>
            </p:cNvPr>
            <p:cNvCxnSpPr/>
            <p:nvPr/>
          </p:nvCxnSpPr>
          <p:spPr>
            <a:xfrm flipH="1">
              <a:off x="4578075" y="3564554"/>
              <a:ext cx="121433" cy="4630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Přímá spojnice 145">
              <a:extLst>
                <a:ext uri="{FF2B5EF4-FFF2-40B4-BE49-F238E27FC236}">
                  <a16:creationId xmlns:a16="http://schemas.microsoft.com/office/drawing/2014/main" id="{2FC10467-306C-4918-F3EE-8248E52070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1757" y="3438449"/>
              <a:ext cx="116318" cy="17478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Přímá spojnice 148">
              <a:extLst>
                <a:ext uri="{FF2B5EF4-FFF2-40B4-BE49-F238E27FC236}">
                  <a16:creationId xmlns:a16="http://schemas.microsoft.com/office/drawing/2014/main" id="{2B8EA66B-F76A-089B-3B68-179DA20557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5071" y="3921537"/>
              <a:ext cx="39349" cy="234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Přímá spojnice 150">
              <a:extLst>
                <a:ext uri="{FF2B5EF4-FFF2-40B4-BE49-F238E27FC236}">
                  <a16:creationId xmlns:a16="http://schemas.microsoft.com/office/drawing/2014/main" id="{9E5109D4-C317-F59C-D55E-A59FF50B67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8394" y="4141382"/>
              <a:ext cx="171870" cy="24919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Přímá spojnice 152">
              <a:extLst>
                <a:ext uri="{FF2B5EF4-FFF2-40B4-BE49-F238E27FC236}">
                  <a16:creationId xmlns:a16="http://schemas.microsoft.com/office/drawing/2014/main" id="{B058A720-5804-F660-C4FF-5AF4E42CC57B}"/>
                </a:ext>
              </a:extLst>
            </p:cNvPr>
            <p:cNvCxnSpPr/>
            <p:nvPr/>
          </p:nvCxnSpPr>
          <p:spPr>
            <a:xfrm flipV="1">
              <a:off x="4193437" y="3453151"/>
              <a:ext cx="0" cy="4724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56" name="Skupina 155">
              <a:extLst>
                <a:ext uri="{FF2B5EF4-FFF2-40B4-BE49-F238E27FC236}">
                  <a16:creationId xmlns:a16="http://schemas.microsoft.com/office/drawing/2014/main" id="{7B79C47F-9F03-49CC-9BDF-45CF6CF437B3}"/>
                </a:ext>
              </a:extLst>
            </p:cNvPr>
            <p:cNvGrpSpPr/>
            <p:nvPr/>
          </p:nvGrpSpPr>
          <p:grpSpPr>
            <a:xfrm flipH="1">
              <a:off x="4199371" y="3449811"/>
              <a:ext cx="207827" cy="212032"/>
              <a:chOff x="4225315" y="3516140"/>
              <a:chExt cx="207827" cy="212032"/>
            </a:xfrm>
          </p:grpSpPr>
          <p:cxnSp>
            <p:nvCxnSpPr>
              <p:cNvPr id="154" name="Přímá spojnice 153">
                <a:extLst>
                  <a:ext uri="{FF2B5EF4-FFF2-40B4-BE49-F238E27FC236}">
                    <a16:creationId xmlns:a16="http://schemas.microsoft.com/office/drawing/2014/main" id="{8514DF84-B78A-7479-4838-B3B483B522EC}"/>
                  </a:ext>
                </a:extLst>
              </p:cNvPr>
              <p:cNvCxnSpPr/>
              <p:nvPr/>
            </p:nvCxnSpPr>
            <p:spPr>
              <a:xfrm flipH="1">
                <a:off x="4311709" y="3679492"/>
                <a:ext cx="121433" cy="4630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Přímá spojnice 154">
                <a:extLst>
                  <a:ext uri="{FF2B5EF4-FFF2-40B4-BE49-F238E27FC236}">
                    <a16:creationId xmlns:a16="http://schemas.microsoft.com/office/drawing/2014/main" id="{EBFFB57C-E1C3-E559-3EF0-89097FEF9C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25315" y="3516140"/>
                <a:ext cx="86394" cy="21203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9" name="Přímá spojnice 158">
              <a:extLst>
                <a:ext uri="{FF2B5EF4-FFF2-40B4-BE49-F238E27FC236}">
                  <a16:creationId xmlns:a16="http://schemas.microsoft.com/office/drawing/2014/main" id="{4DE8828F-9E7E-0500-5149-31FF6C06B179}"/>
                </a:ext>
              </a:extLst>
            </p:cNvPr>
            <p:cNvCxnSpPr>
              <a:cxnSpLocks/>
            </p:cNvCxnSpPr>
            <p:nvPr/>
          </p:nvCxnSpPr>
          <p:spPr>
            <a:xfrm>
              <a:off x="4108463" y="3598101"/>
              <a:ext cx="84974" cy="2865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Přímá spojnice 159">
              <a:extLst>
                <a:ext uri="{FF2B5EF4-FFF2-40B4-BE49-F238E27FC236}">
                  <a16:creationId xmlns:a16="http://schemas.microsoft.com/office/drawing/2014/main" id="{05BF6A78-08C7-3DDC-12CA-DC295593F1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4821" y="3598101"/>
              <a:ext cx="100031" cy="1926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63" name="Obrázek 162" descr="Obsah obrázku Lidská tvář, muž, Čelo, Brada&#10;&#10;Popis byl vytvořen automaticky">
              <a:extLst>
                <a:ext uri="{FF2B5EF4-FFF2-40B4-BE49-F238E27FC236}">
                  <a16:creationId xmlns:a16="http://schemas.microsoft.com/office/drawing/2014/main" id="{7B978995-AB9C-5875-0090-5FC90A694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323" y="3001324"/>
              <a:ext cx="356617" cy="417577"/>
            </a:xfrm>
            <a:prstGeom prst="rect">
              <a:avLst/>
            </a:prstGeom>
          </p:spPr>
        </p:pic>
        <p:pic>
          <p:nvPicPr>
            <p:cNvPr id="164" name="Obrázek 163" descr="Obsah obrázku Lidská tvář, osoba, Brada, Čelo&#10;&#10;Popis byl vytvořen automaticky">
              <a:extLst>
                <a:ext uri="{FF2B5EF4-FFF2-40B4-BE49-F238E27FC236}">
                  <a16:creationId xmlns:a16="http://schemas.microsoft.com/office/drawing/2014/main" id="{6775CC72-07BA-121F-8CFA-EF3BA2416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336" y="3036667"/>
              <a:ext cx="356617" cy="417577"/>
            </a:xfrm>
            <a:prstGeom prst="rect">
              <a:avLst/>
            </a:prstGeom>
          </p:spPr>
        </p:pic>
        <p:grpSp>
          <p:nvGrpSpPr>
            <p:cNvPr id="165" name="Skupina 164">
              <a:extLst>
                <a:ext uri="{FF2B5EF4-FFF2-40B4-BE49-F238E27FC236}">
                  <a16:creationId xmlns:a16="http://schemas.microsoft.com/office/drawing/2014/main" id="{266FB9B0-54AE-AF0E-4B25-9320B745F015}"/>
                </a:ext>
              </a:extLst>
            </p:cNvPr>
            <p:cNvGrpSpPr/>
            <p:nvPr/>
          </p:nvGrpSpPr>
          <p:grpSpPr>
            <a:xfrm flipH="1">
              <a:off x="5753647" y="3449811"/>
              <a:ext cx="369671" cy="940770"/>
              <a:chOff x="4512707" y="3074521"/>
              <a:chExt cx="369671" cy="940770"/>
            </a:xfrm>
          </p:grpSpPr>
          <p:cxnSp>
            <p:nvCxnSpPr>
              <p:cNvPr id="166" name="Přímá spojnice 165">
                <a:extLst>
                  <a:ext uri="{FF2B5EF4-FFF2-40B4-BE49-F238E27FC236}">
                    <a16:creationId xmlns:a16="http://schemas.microsoft.com/office/drawing/2014/main" id="{3FEE0F5A-8926-3DC8-E28F-D3D9CCF4CC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12707" y="3802881"/>
                <a:ext cx="151231" cy="21241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Přímá spojnice 166">
                <a:extLst>
                  <a:ext uri="{FF2B5EF4-FFF2-40B4-BE49-F238E27FC236}">
                    <a16:creationId xmlns:a16="http://schemas.microsoft.com/office/drawing/2014/main" id="{88AC2A83-BA8D-29A6-D25A-54DBA6A7DF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3938" y="3538832"/>
                <a:ext cx="30480" cy="26404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Přímá spojnice 167">
                <a:extLst>
                  <a:ext uri="{FF2B5EF4-FFF2-40B4-BE49-F238E27FC236}">
                    <a16:creationId xmlns:a16="http://schemas.microsoft.com/office/drawing/2014/main" id="{1296E69E-386A-0FED-5F3D-8ED286E3FD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3917" y="3802881"/>
                <a:ext cx="28461" cy="21241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Přímá spojnice 168">
                <a:extLst>
                  <a:ext uri="{FF2B5EF4-FFF2-40B4-BE49-F238E27FC236}">
                    <a16:creationId xmlns:a16="http://schemas.microsoft.com/office/drawing/2014/main" id="{8BF78452-5FBA-FF73-DE50-40E2E35A4F70}"/>
                  </a:ext>
                </a:extLst>
              </p:cNvPr>
              <p:cNvCxnSpPr/>
              <p:nvPr/>
            </p:nvCxnSpPr>
            <p:spPr>
              <a:xfrm flipH="1" flipV="1">
                <a:off x="4694418" y="3538832"/>
                <a:ext cx="187960" cy="26404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Přímá spojnice 169">
                <a:extLst>
                  <a:ext uri="{FF2B5EF4-FFF2-40B4-BE49-F238E27FC236}">
                    <a16:creationId xmlns:a16="http://schemas.microsoft.com/office/drawing/2014/main" id="{4E18AFEA-55E7-716E-3B72-F344D10BEE56}"/>
                  </a:ext>
                </a:extLst>
              </p:cNvPr>
              <p:cNvCxnSpPr/>
              <p:nvPr/>
            </p:nvCxnSpPr>
            <p:spPr>
              <a:xfrm>
                <a:off x="4694418" y="3233921"/>
                <a:ext cx="93980" cy="660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Přímá spojnice 170">
                <a:extLst>
                  <a:ext uri="{FF2B5EF4-FFF2-40B4-BE49-F238E27FC236}">
                    <a16:creationId xmlns:a16="http://schemas.microsoft.com/office/drawing/2014/main" id="{A32C0513-CB5A-9C0E-56AD-D443A43F07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94418" y="3074521"/>
                <a:ext cx="0" cy="4643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Přímá spojnice 171">
                <a:extLst>
                  <a:ext uri="{FF2B5EF4-FFF2-40B4-BE49-F238E27FC236}">
                    <a16:creationId xmlns:a16="http://schemas.microsoft.com/office/drawing/2014/main" id="{2F626DC0-5A1F-A87B-6FBF-D79800B244E0}"/>
                  </a:ext>
                </a:extLst>
              </p:cNvPr>
              <p:cNvCxnSpPr/>
              <p:nvPr/>
            </p:nvCxnSpPr>
            <p:spPr>
              <a:xfrm flipV="1">
                <a:off x="4788398" y="3178041"/>
                <a:ext cx="93980" cy="13727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73" name="Přímá spojnice 172">
              <a:extLst>
                <a:ext uri="{FF2B5EF4-FFF2-40B4-BE49-F238E27FC236}">
                  <a16:creationId xmlns:a16="http://schemas.microsoft.com/office/drawing/2014/main" id="{FD396B01-FB50-2AEA-C26E-B333DBCC3B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4881" y="3610257"/>
              <a:ext cx="51854" cy="12453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Přímá spojnice 173">
              <a:extLst>
                <a:ext uri="{FF2B5EF4-FFF2-40B4-BE49-F238E27FC236}">
                  <a16:creationId xmlns:a16="http://schemas.microsoft.com/office/drawing/2014/main" id="{E8DECBFD-CC3D-64C8-E10F-7C041C9685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11755" y="3564554"/>
              <a:ext cx="164443" cy="1550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79" name="Obrázek 178" descr="Obsah obrázku Lidská tvář, úsměv, tma, osoba&#10;&#10;Popis byl vytvořen automaticky">
              <a:extLst>
                <a:ext uri="{FF2B5EF4-FFF2-40B4-BE49-F238E27FC236}">
                  <a16:creationId xmlns:a16="http://schemas.microsoft.com/office/drawing/2014/main" id="{712F4915-AEC8-3D58-0AF6-1803E06F9F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84" t="32751" r="39689" b="31882"/>
            <a:stretch/>
          </p:blipFill>
          <p:spPr>
            <a:xfrm>
              <a:off x="5711755" y="3009402"/>
              <a:ext cx="444665" cy="483984"/>
            </a:xfrm>
            <a:prstGeom prst="rect">
              <a:avLst/>
            </a:prstGeom>
          </p:spPr>
        </p:pic>
      </p:grpSp>
      <p:pic>
        <p:nvPicPr>
          <p:cNvPr id="182" name="Obrázek 181" descr="Obsah obrázku klipart&#10;&#10;Popis byl vytvořen automaticky">
            <a:extLst>
              <a:ext uri="{FF2B5EF4-FFF2-40B4-BE49-F238E27FC236}">
                <a16:creationId xmlns:a16="http://schemas.microsoft.com/office/drawing/2014/main" id="{C4F882FF-778B-AA78-935A-F9613CAB60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40" y="1596382"/>
            <a:ext cx="968305" cy="968305"/>
          </a:xfrm>
          <a:prstGeom prst="rect">
            <a:avLst/>
          </a:prstGeom>
        </p:spPr>
      </p:pic>
      <p:pic>
        <p:nvPicPr>
          <p:cNvPr id="183" name="Obrázek 182" descr="Obsah obrázku klipart&#10;&#10;Popis byl vytvořen automaticky">
            <a:extLst>
              <a:ext uri="{FF2B5EF4-FFF2-40B4-BE49-F238E27FC236}">
                <a16:creationId xmlns:a16="http://schemas.microsoft.com/office/drawing/2014/main" id="{8C9B459F-F045-D698-204F-631C5C9F53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6843" y="1625769"/>
            <a:ext cx="968305" cy="968305"/>
          </a:xfrm>
          <a:prstGeom prst="rect">
            <a:avLst/>
          </a:prstGeom>
        </p:spPr>
      </p:pic>
      <p:pic>
        <p:nvPicPr>
          <p:cNvPr id="193" name="Obrázek 192" descr="Obsah obrázku Lidská tvář, osoba, Čelo, Brada&#10;&#10;Popis byl vytvořen automaticky">
            <a:extLst>
              <a:ext uri="{FF2B5EF4-FFF2-40B4-BE49-F238E27FC236}">
                <a16:creationId xmlns:a16="http://schemas.microsoft.com/office/drawing/2014/main" id="{AF6978F7-E605-4621-5C21-44D7C9385E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52" y="2386817"/>
            <a:ext cx="534297" cy="62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077CC-7DF1-189A-A391-7019684D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Úprava na bezrozměrný integrál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F349F4-C0CC-46D2-1F6C-477AF7C76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91" y="1690688"/>
            <a:ext cx="9502964" cy="37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0081E-2656-084B-7242-6682C7FE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Analytické řešení</a:t>
            </a:r>
            <a:endParaRPr lang="en-US" dirty="0"/>
          </a:p>
        </p:txBody>
      </p:sp>
      <p:pic>
        <p:nvPicPr>
          <p:cNvPr id="7" name="Obrázek 6" descr="Obsah obrázku osoba, Lidská tvář, oblečení, muž&#10;&#10;Popis byl vytvořen automaticky">
            <a:extLst>
              <a:ext uri="{FF2B5EF4-FFF2-40B4-BE49-F238E27FC236}">
                <a16:creationId xmlns:a16="http://schemas.microsoft.com/office/drawing/2014/main" id="{4F46E20F-CD65-96BE-AB42-3BACE99D3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84" y="2255808"/>
            <a:ext cx="7315454" cy="430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35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80A9881-A7B7-71E3-383E-5D2656731CDE}"/>
              </a:ext>
            </a:extLst>
          </p:cNvPr>
          <p:cNvSpPr/>
          <p:nvPr/>
        </p:nvSpPr>
        <p:spPr>
          <a:xfrm>
            <a:off x="0" y="3207025"/>
            <a:ext cx="12192000" cy="3650975"/>
          </a:xfrm>
          <a:prstGeom prst="rect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CA6A199-10D6-39E1-21C5-F4DE8E9072B2}"/>
              </a:ext>
            </a:extLst>
          </p:cNvPr>
          <p:cNvCxnSpPr/>
          <p:nvPr/>
        </p:nvCxnSpPr>
        <p:spPr>
          <a:xfrm>
            <a:off x="0" y="504245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1D5D822A-595A-A625-66C0-D85430654A00}"/>
              </a:ext>
            </a:extLst>
          </p:cNvPr>
          <p:cNvGrpSpPr/>
          <p:nvPr/>
        </p:nvGrpSpPr>
        <p:grpSpPr>
          <a:xfrm>
            <a:off x="464876" y="861866"/>
            <a:ext cx="3571460" cy="3164840"/>
            <a:chOff x="540875" y="1079593"/>
            <a:chExt cx="3571460" cy="3164840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5A829738-7A6B-1345-6E51-F9DF39A07BFC}"/>
                </a:ext>
              </a:extLst>
            </p:cNvPr>
            <p:cNvCxnSpPr/>
            <p:nvPr/>
          </p:nvCxnSpPr>
          <p:spPr>
            <a:xfrm flipH="1">
              <a:off x="540875" y="3350574"/>
              <a:ext cx="3571460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BACEB2D8-C62A-D57E-EBAB-401E1AEDD6FE}"/>
                </a:ext>
              </a:extLst>
            </p:cNvPr>
            <p:cNvSpPr/>
            <p:nvPr/>
          </p:nvSpPr>
          <p:spPr>
            <a:xfrm>
              <a:off x="540875" y="1689195"/>
              <a:ext cx="1301363" cy="1661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0C2CE1E0-EA83-47FD-FD56-68D6EE011844}"/>
                </a:ext>
              </a:extLst>
            </p:cNvPr>
            <p:cNvSpPr/>
            <p:nvPr/>
          </p:nvSpPr>
          <p:spPr>
            <a:xfrm>
              <a:off x="719116" y="3350353"/>
              <a:ext cx="865932" cy="84836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0DF2849F-912C-821E-1C51-9B717C5F0CFD}"/>
                </a:ext>
              </a:extLst>
            </p:cNvPr>
            <p:cNvSpPr/>
            <p:nvPr/>
          </p:nvSpPr>
          <p:spPr>
            <a:xfrm>
              <a:off x="1091125" y="3711144"/>
              <a:ext cx="121913" cy="1219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EB73FD79-D5A3-1C87-75FB-37DBEC9E389A}"/>
                </a:ext>
              </a:extLst>
            </p:cNvPr>
            <p:cNvSpPr/>
            <p:nvPr/>
          </p:nvSpPr>
          <p:spPr>
            <a:xfrm>
              <a:off x="666712" y="2938869"/>
              <a:ext cx="673759" cy="391154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A181C601-938B-E045-53F6-80F0EA49E5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3021" y="2846636"/>
              <a:ext cx="244577" cy="5037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CD1B4BFE-ED66-1089-79B4-2A2AAE76AB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3021" y="2837052"/>
              <a:ext cx="163287" cy="5133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DF296C3D-D2F9-718D-8A9B-ACEFF6FBC0C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1003592" y="2846636"/>
              <a:ext cx="299429" cy="922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8FDCBCE7-961F-6679-6D8E-C96895DD1363}"/>
                </a:ext>
              </a:extLst>
            </p:cNvPr>
            <p:cNvCxnSpPr>
              <a:stCxn id="10" idx="0"/>
            </p:cNvCxnSpPr>
            <p:nvPr/>
          </p:nvCxnSpPr>
          <p:spPr>
            <a:xfrm flipH="1" flipV="1">
              <a:off x="1003591" y="2468976"/>
              <a:ext cx="1" cy="4698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BB06C6AB-35C8-845A-884A-155171B50F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7378" y="3975193"/>
              <a:ext cx="149860" cy="223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4C2C3F87-EB1B-0C27-1173-B37E25A57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7238" y="3711144"/>
              <a:ext cx="3048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995BBE31-E40B-4872-74D6-4DA5304FEFD2}"/>
                </a:ext>
              </a:extLst>
            </p:cNvPr>
            <p:cNvCxnSpPr/>
            <p:nvPr/>
          </p:nvCxnSpPr>
          <p:spPr>
            <a:xfrm flipV="1">
              <a:off x="3930118" y="3975193"/>
              <a:ext cx="35560" cy="269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FF6ED320-04D6-259D-EEF5-69DDED376B1D}"/>
                </a:ext>
              </a:extLst>
            </p:cNvPr>
            <p:cNvCxnSpPr/>
            <p:nvPr/>
          </p:nvCxnSpPr>
          <p:spPr>
            <a:xfrm flipH="1" flipV="1">
              <a:off x="3777718" y="3711144"/>
              <a:ext cx="18796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5F084ADE-3D7B-1A65-1140-75C68B2250E9}"/>
                </a:ext>
              </a:extLst>
            </p:cNvPr>
            <p:cNvCxnSpPr/>
            <p:nvPr/>
          </p:nvCxnSpPr>
          <p:spPr>
            <a:xfrm>
              <a:off x="3777718" y="3406233"/>
              <a:ext cx="93980" cy="66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5B81E4A9-94DD-4C55-EF3F-CEBC824D5D14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V="1">
              <a:off x="3777718" y="3246833"/>
              <a:ext cx="0" cy="46431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28E37FD8-756C-D437-C99B-A0A51033612D}"/>
                </a:ext>
              </a:extLst>
            </p:cNvPr>
            <p:cNvCxnSpPr/>
            <p:nvPr/>
          </p:nvCxnSpPr>
          <p:spPr>
            <a:xfrm flipV="1">
              <a:off x="3871698" y="3350353"/>
              <a:ext cx="93980" cy="1372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5C45C54B-D204-F5F0-33BD-9DA9C930BB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1108" y="3975193"/>
              <a:ext cx="149860" cy="223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5D83749A-6D7F-672B-8E35-ED46EADAE9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0968" y="3711144"/>
              <a:ext cx="3048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3A732C4F-3AC9-D77F-8510-79657D110D8D}"/>
                </a:ext>
              </a:extLst>
            </p:cNvPr>
            <p:cNvCxnSpPr/>
            <p:nvPr/>
          </p:nvCxnSpPr>
          <p:spPr>
            <a:xfrm flipV="1">
              <a:off x="3293848" y="3975193"/>
              <a:ext cx="35560" cy="269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1F92F865-369F-36DA-2444-3428ED492250}"/>
                </a:ext>
              </a:extLst>
            </p:cNvPr>
            <p:cNvCxnSpPr/>
            <p:nvPr/>
          </p:nvCxnSpPr>
          <p:spPr>
            <a:xfrm flipH="1" flipV="1">
              <a:off x="3141448" y="3711144"/>
              <a:ext cx="18796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6EFA692D-7AC5-1441-EE70-166432999E60}"/>
                </a:ext>
              </a:extLst>
            </p:cNvPr>
            <p:cNvCxnSpPr/>
            <p:nvPr/>
          </p:nvCxnSpPr>
          <p:spPr>
            <a:xfrm flipV="1">
              <a:off x="3141448" y="3238704"/>
              <a:ext cx="0" cy="4724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C9B96445-614F-C5E6-1952-B031D5CB5B11}"/>
                </a:ext>
              </a:extLst>
            </p:cNvPr>
            <p:cNvCxnSpPr/>
            <p:nvPr/>
          </p:nvCxnSpPr>
          <p:spPr>
            <a:xfrm>
              <a:off x="3141448" y="3406233"/>
              <a:ext cx="93980" cy="66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323413CF-EC50-C9CC-BD81-34085DD32B84}"/>
                </a:ext>
              </a:extLst>
            </p:cNvPr>
            <p:cNvCxnSpPr/>
            <p:nvPr/>
          </p:nvCxnSpPr>
          <p:spPr>
            <a:xfrm flipV="1">
              <a:off x="3235428" y="3350353"/>
              <a:ext cx="93980" cy="1372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9" name="Obrázek 28" descr="Obsah obrázku Lidská tvář, muž, Čelo, Brada&#10;&#10;Popis byl vytvořen automaticky">
              <a:extLst>
                <a:ext uri="{FF2B5EF4-FFF2-40B4-BE49-F238E27FC236}">
                  <a16:creationId xmlns:a16="http://schemas.microsoft.com/office/drawing/2014/main" id="{A6BA4FF8-0D11-716D-59A8-68AF783B7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409" y="2829256"/>
              <a:ext cx="356617" cy="417577"/>
            </a:xfrm>
            <a:prstGeom prst="rect">
              <a:avLst/>
            </a:prstGeom>
          </p:spPr>
        </p:pic>
        <p:pic>
          <p:nvPicPr>
            <p:cNvPr id="30" name="Obrázek 29" descr="Obsah obrázku Lidská tvář, muž, osoba, Čelo&#10;&#10;Popis byl vytvořen automaticky">
              <a:extLst>
                <a:ext uri="{FF2B5EF4-FFF2-40B4-BE49-F238E27FC236}">
                  <a16:creationId xmlns:a16="http://schemas.microsoft.com/office/drawing/2014/main" id="{1C4D45D1-0C83-912B-6E43-7F49E1BE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055" y="2059127"/>
              <a:ext cx="356617" cy="417577"/>
            </a:xfrm>
            <a:prstGeom prst="rect">
              <a:avLst/>
            </a:prstGeom>
          </p:spPr>
        </p:pic>
        <p:pic>
          <p:nvPicPr>
            <p:cNvPr id="31" name="Obrázek 30" descr="Obsah obrázku osoba, Lidská tvář, Čelo, Brada&#10;&#10;Popis byl vytvořen automaticky">
              <a:extLst>
                <a:ext uri="{FF2B5EF4-FFF2-40B4-BE49-F238E27FC236}">
                  <a16:creationId xmlns:a16="http://schemas.microsoft.com/office/drawing/2014/main" id="{DA997EED-31C2-88CA-6D29-E4C53CA4F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139" y="2821016"/>
              <a:ext cx="356617" cy="417577"/>
            </a:xfrm>
            <a:prstGeom prst="rect">
              <a:avLst/>
            </a:prstGeom>
          </p:spPr>
        </p:pic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23EFE94B-0E0C-ADA7-7A0C-DC26C4CB7C6C}"/>
                </a:ext>
              </a:extLst>
            </p:cNvPr>
            <p:cNvCxnSpPr/>
            <p:nvPr/>
          </p:nvCxnSpPr>
          <p:spPr>
            <a:xfrm>
              <a:off x="1003591" y="2639153"/>
              <a:ext cx="87534" cy="647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5A89BC7E-9C5E-7700-B3D2-05AE6F9FA0EA}"/>
                </a:ext>
              </a:extLst>
            </p:cNvPr>
            <p:cNvCxnSpPr/>
            <p:nvPr/>
          </p:nvCxnSpPr>
          <p:spPr>
            <a:xfrm flipH="1">
              <a:off x="1003591" y="2700224"/>
              <a:ext cx="87534" cy="129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72B97A9D-8E2F-67EF-DFB4-383AAAA25328}"/>
                </a:ext>
              </a:extLst>
            </p:cNvPr>
            <p:cNvCxnSpPr/>
            <p:nvPr/>
          </p:nvCxnSpPr>
          <p:spPr>
            <a:xfrm flipH="1">
              <a:off x="916058" y="2638932"/>
              <a:ext cx="75305" cy="551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A3798845-7AC2-0377-C5AC-D62C412CAF93}"/>
                </a:ext>
              </a:extLst>
            </p:cNvPr>
            <p:cNvCxnSpPr/>
            <p:nvPr/>
          </p:nvCxnSpPr>
          <p:spPr>
            <a:xfrm>
              <a:off x="916058" y="2700224"/>
              <a:ext cx="87532" cy="1207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ovnoramenný trojúhelník 35">
              <a:extLst>
                <a:ext uri="{FF2B5EF4-FFF2-40B4-BE49-F238E27FC236}">
                  <a16:creationId xmlns:a16="http://schemas.microsoft.com/office/drawing/2014/main" id="{0D5EB8AC-3D14-96FA-F078-3E0A256FA185}"/>
                </a:ext>
              </a:extLst>
            </p:cNvPr>
            <p:cNvSpPr/>
            <p:nvPr/>
          </p:nvSpPr>
          <p:spPr>
            <a:xfrm>
              <a:off x="540875" y="1079593"/>
              <a:ext cx="1301363" cy="609602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1964DB95-C1C0-34AE-6E2A-7F9901AA1790}"/>
              </a:ext>
            </a:extLst>
          </p:cNvPr>
          <p:cNvGrpSpPr/>
          <p:nvPr/>
        </p:nvGrpSpPr>
        <p:grpSpPr>
          <a:xfrm>
            <a:off x="3311628" y="5223254"/>
            <a:ext cx="633742" cy="1325879"/>
            <a:chOff x="2575780" y="5202167"/>
            <a:chExt cx="633742" cy="1325879"/>
          </a:xfrm>
        </p:grpSpPr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ED255555-C877-51CF-CB14-2759A636046E}"/>
                </a:ext>
              </a:extLst>
            </p:cNvPr>
            <p:cNvCxnSpPr/>
            <p:nvPr/>
          </p:nvCxnSpPr>
          <p:spPr>
            <a:xfrm>
              <a:off x="2768832" y="6050526"/>
              <a:ext cx="0" cy="477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3621E4F6-8F8F-CDDA-FD84-C01BC6F77D21}"/>
                </a:ext>
              </a:extLst>
            </p:cNvPr>
            <p:cNvCxnSpPr/>
            <p:nvPr/>
          </p:nvCxnSpPr>
          <p:spPr>
            <a:xfrm>
              <a:off x="3011402" y="6050526"/>
              <a:ext cx="0" cy="477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091B3555-8409-2DC3-CF78-2F9029D4E0AD}"/>
                </a:ext>
              </a:extLst>
            </p:cNvPr>
            <p:cNvSpPr/>
            <p:nvPr/>
          </p:nvSpPr>
          <p:spPr>
            <a:xfrm>
              <a:off x="2768832" y="5679905"/>
              <a:ext cx="242558" cy="3706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Obrázek 39" descr="Obsah obrázku symbol, logo, Písmo, Grafika&#10;&#10;Popis byl vytvořen automaticky">
              <a:extLst>
                <a:ext uri="{FF2B5EF4-FFF2-40B4-BE49-F238E27FC236}">
                  <a16:creationId xmlns:a16="http://schemas.microsoft.com/office/drawing/2014/main" id="{D41A514D-4DA8-7ED9-DE6B-8A435CEB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100" y="5202167"/>
              <a:ext cx="434022" cy="429454"/>
            </a:xfrm>
            <a:prstGeom prst="rect">
              <a:avLst/>
            </a:prstGeom>
          </p:spPr>
        </p:pic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DCDAE1E5-DC85-FDB7-FCE5-FEB34C79220A}"/>
                </a:ext>
              </a:extLst>
            </p:cNvPr>
            <p:cNvCxnSpPr>
              <a:stCxn id="39" idx="0"/>
              <a:endCxn id="40" idx="2"/>
            </p:cNvCxnSpPr>
            <p:nvPr/>
          </p:nvCxnSpPr>
          <p:spPr>
            <a:xfrm flipV="1">
              <a:off x="2890111" y="5631621"/>
              <a:ext cx="0" cy="48284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8AC5D4BD-9980-1781-5F8C-3DB2658D19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1550" y="5756630"/>
              <a:ext cx="187972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0D2AE771-F18A-C2A2-DE75-4A1D58CD21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5780" y="5756629"/>
              <a:ext cx="187972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6" name="Obrázek 45" descr="Obsah obrázku vzor, čtverec, Symetrie, design&#10;&#10;Popis byl vytvořen automaticky">
            <a:extLst>
              <a:ext uri="{FF2B5EF4-FFF2-40B4-BE49-F238E27FC236}">
                <a16:creationId xmlns:a16="http://schemas.microsoft.com/office/drawing/2014/main" id="{D2EA9076-D662-B4C8-9BA1-3D87867D8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7"/>
          <a:stretch/>
        </p:blipFill>
        <p:spPr>
          <a:xfrm rot="5400000">
            <a:off x="8699606" y="4597214"/>
            <a:ext cx="3650974" cy="903808"/>
          </a:xfrm>
          <a:prstGeom prst="rect">
            <a:avLst/>
          </a:prstGeom>
        </p:spPr>
      </p:pic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018CFFA0-31F7-A000-DCA3-ACAC954A5448}"/>
              </a:ext>
            </a:extLst>
          </p:cNvPr>
          <p:cNvCxnSpPr>
            <a:cxnSpLocks/>
          </p:cNvCxnSpPr>
          <p:nvPr/>
        </p:nvCxnSpPr>
        <p:spPr>
          <a:xfrm flipH="1">
            <a:off x="4002157" y="3207025"/>
            <a:ext cx="34179" cy="36509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id="{AD934BE2-D1DB-0E09-87B7-1CB66A915EB2}"/>
              </a:ext>
            </a:extLst>
          </p:cNvPr>
          <p:cNvGrpSpPr/>
          <p:nvPr/>
        </p:nvGrpSpPr>
        <p:grpSpPr>
          <a:xfrm>
            <a:off x="9470353" y="736458"/>
            <a:ext cx="2093980" cy="2487173"/>
            <a:chOff x="8155666" y="761826"/>
            <a:chExt cx="2093980" cy="2487173"/>
          </a:xfrm>
        </p:grpSpPr>
        <p:pic>
          <p:nvPicPr>
            <p:cNvPr id="4" name="Obrázek 3" descr="Obsah obrázku šálek, design, ilustrace&#10;&#10;Popis byl vytvořen automaticky">
              <a:extLst>
                <a:ext uri="{FF2B5EF4-FFF2-40B4-BE49-F238E27FC236}">
                  <a16:creationId xmlns:a16="http://schemas.microsoft.com/office/drawing/2014/main" id="{62DA383C-A0B5-6990-9728-B5EB0D22F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666" y="761826"/>
              <a:ext cx="2093980" cy="24871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ovéPole 44">
                  <a:extLst>
                    <a:ext uri="{FF2B5EF4-FFF2-40B4-BE49-F238E27FC236}">
                      <a16:creationId xmlns:a16="http://schemas.microsoft.com/office/drawing/2014/main" id="{17CB647E-F762-8469-2ADE-6EDBC0BCCF46}"/>
                    </a:ext>
                  </a:extLst>
                </p:cNvPr>
                <p:cNvSpPr txBox="1"/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5" name="TextovéPole 44">
                  <a:extLst>
                    <a:ext uri="{FF2B5EF4-FFF2-40B4-BE49-F238E27FC236}">
                      <a16:creationId xmlns:a16="http://schemas.microsoft.com/office/drawing/2014/main" id="{17CB647E-F762-8469-2ADE-6EDBC0BCC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2ECE77B0-623B-4829-6228-FAC2BC806FE9}"/>
              </a:ext>
            </a:extLst>
          </p:cNvPr>
          <p:cNvSpPr txBox="1"/>
          <p:nvPr/>
        </p:nvSpPr>
        <p:spPr>
          <a:xfrm>
            <a:off x="3925771" y="153980"/>
            <a:ext cx="434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0  </a:t>
            </a:r>
            <a:r>
              <a:rPr lang="cs-CZ" sz="4000" dirty="0" err="1"/>
              <a:t>Men</a:t>
            </a:r>
            <a:r>
              <a:rPr lang="cs-CZ" sz="4000" dirty="0"/>
              <a:t> : </a:t>
            </a:r>
            <a:r>
              <a:rPr lang="cs-CZ" sz="4000" dirty="0" err="1"/>
              <a:t>Machine</a:t>
            </a:r>
            <a:r>
              <a:rPr lang="cs-CZ" sz="4000" dirty="0"/>
              <a:t>  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892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80A9881-A7B7-71E3-383E-5D2656731CDE}"/>
              </a:ext>
            </a:extLst>
          </p:cNvPr>
          <p:cNvSpPr/>
          <p:nvPr/>
        </p:nvSpPr>
        <p:spPr>
          <a:xfrm>
            <a:off x="0" y="3193306"/>
            <a:ext cx="12192000" cy="3650975"/>
          </a:xfrm>
          <a:prstGeom prst="rect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CA6A199-10D6-39E1-21C5-F4DE8E9072B2}"/>
              </a:ext>
            </a:extLst>
          </p:cNvPr>
          <p:cNvCxnSpPr/>
          <p:nvPr/>
        </p:nvCxnSpPr>
        <p:spPr>
          <a:xfrm>
            <a:off x="0" y="504245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1964DB95-C1C0-34AE-6E2A-7F9901AA1790}"/>
              </a:ext>
            </a:extLst>
          </p:cNvPr>
          <p:cNvGrpSpPr/>
          <p:nvPr/>
        </p:nvGrpSpPr>
        <p:grpSpPr>
          <a:xfrm>
            <a:off x="326246" y="5273571"/>
            <a:ext cx="633742" cy="1325879"/>
            <a:chOff x="2575780" y="5202167"/>
            <a:chExt cx="633742" cy="1325879"/>
          </a:xfrm>
        </p:grpSpPr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ED255555-C877-51CF-CB14-2759A636046E}"/>
                </a:ext>
              </a:extLst>
            </p:cNvPr>
            <p:cNvCxnSpPr/>
            <p:nvPr/>
          </p:nvCxnSpPr>
          <p:spPr>
            <a:xfrm>
              <a:off x="2768832" y="6050526"/>
              <a:ext cx="0" cy="477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3621E4F6-8F8F-CDDA-FD84-C01BC6F77D21}"/>
                </a:ext>
              </a:extLst>
            </p:cNvPr>
            <p:cNvCxnSpPr/>
            <p:nvPr/>
          </p:nvCxnSpPr>
          <p:spPr>
            <a:xfrm>
              <a:off x="3011402" y="6050526"/>
              <a:ext cx="0" cy="477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091B3555-8409-2DC3-CF78-2F9029D4E0AD}"/>
                </a:ext>
              </a:extLst>
            </p:cNvPr>
            <p:cNvSpPr/>
            <p:nvPr/>
          </p:nvSpPr>
          <p:spPr>
            <a:xfrm>
              <a:off x="2768832" y="5679905"/>
              <a:ext cx="242558" cy="3706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Obrázek 39" descr="Obsah obrázku symbol, logo, Písmo, Grafika&#10;&#10;Popis byl vytvořen automaticky">
              <a:extLst>
                <a:ext uri="{FF2B5EF4-FFF2-40B4-BE49-F238E27FC236}">
                  <a16:creationId xmlns:a16="http://schemas.microsoft.com/office/drawing/2014/main" id="{D41A514D-4DA8-7ED9-DE6B-8A435CEB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100" y="5202167"/>
              <a:ext cx="434022" cy="429454"/>
            </a:xfrm>
            <a:prstGeom prst="rect">
              <a:avLst/>
            </a:prstGeom>
          </p:spPr>
        </p:pic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DCDAE1E5-DC85-FDB7-FCE5-FEB34C79220A}"/>
                </a:ext>
              </a:extLst>
            </p:cNvPr>
            <p:cNvCxnSpPr>
              <a:stCxn id="39" idx="0"/>
              <a:endCxn id="40" idx="2"/>
            </p:cNvCxnSpPr>
            <p:nvPr/>
          </p:nvCxnSpPr>
          <p:spPr>
            <a:xfrm flipV="1">
              <a:off x="2890111" y="5631621"/>
              <a:ext cx="0" cy="48284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8AC5D4BD-9980-1781-5F8C-3DB2658D19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1550" y="5756630"/>
              <a:ext cx="187972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0D2AE771-F18A-C2A2-DE75-4A1D58CD21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5780" y="5756629"/>
              <a:ext cx="187972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6" name="Obrázek 45" descr="Obsah obrázku vzor, čtverec, Symetrie, design&#10;&#10;Popis byl vytvořen automaticky">
            <a:extLst>
              <a:ext uri="{FF2B5EF4-FFF2-40B4-BE49-F238E27FC236}">
                <a16:creationId xmlns:a16="http://schemas.microsoft.com/office/drawing/2014/main" id="{D2EA9076-D662-B4C8-9BA1-3D87867D88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7"/>
          <a:stretch/>
        </p:blipFill>
        <p:spPr>
          <a:xfrm rot="5400000">
            <a:off x="8699606" y="4597214"/>
            <a:ext cx="3650974" cy="903808"/>
          </a:xfrm>
          <a:prstGeom prst="rect">
            <a:avLst/>
          </a:prstGeom>
        </p:spPr>
      </p:pic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018CFFA0-31F7-A000-DCA3-ACAC954A5448}"/>
              </a:ext>
            </a:extLst>
          </p:cNvPr>
          <p:cNvCxnSpPr>
            <a:cxnSpLocks/>
          </p:cNvCxnSpPr>
          <p:nvPr/>
        </p:nvCxnSpPr>
        <p:spPr>
          <a:xfrm flipH="1">
            <a:off x="4002157" y="3207025"/>
            <a:ext cx="34179" cy="36509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Řečová bublina: oválný bublinový popisek 1">
                <a:extLst>
                  <a:ext uri="{FF2B5EF4-FFF2-40B4-BE49-F238E27FC236}">
                    <a16:creationId xmlns:a16="http://schemas.microsoft.com/office/drawing/2014/main" id="{9DD80B7D-216E-1BF5-2D23-1596C62CBDD0}"/>
                  </a:ext>
                </a:extLst>
              </p:cNvPr>
              <p:cNvSpPr/>
              <p:nvPr/>
            </p:nvSpPr>
            <p:spPr>
              <a:xfrm>
                <a:off x="420232" y="4536743"/>
                <a:ext cx="1571837" cy="653981"/>
              </a:xfrm>
              <a:prstGeom prst="wedgeEllipseCallout">
                <a:avLst/>
              </a:prstGeom>
              <a:solidFill>
                <a:srgbClr val="16A27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Řečová bublina: oválný bublinový popisek 1">
                <a:extLst>
                  <a:ext uri="{FF2B5EF4-FFF2-40B4-BE49-F238E27FC236}">
                    <a16:creationId xmlns:a16="http://schemas.microsoft.com/office/drawing/2014/main" id="{9DD80B7D-216E-1BF5-2D23-1596C62CB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32" y="4536743"/>
                <a:ext cx="1571837" cy="653981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Řečová bublina: oválný bublinový popisek 3">
                <a:extLst>
                  <a:ext uri="{FF2B5EF4-FFF2-40B4-BE49-F238E27FC236}">
                    <a16:creationId xmlns:a16="http://schemas.microsoft.com/office/drawing/2014/main" id="{3F22B44A-97CE-69F5-185E-8B479E948873}"/>
                  </a:ext>
                </a:extLst>
              </p:cNvPr>
              <p:cNvSpPr/>
              <p:nvPr/>
            </p:nvSpPr>
            <p:spPr>
              <a:xfrm>
                <a:off x="3357987" y="2280407"/>
                <a:ext cx="1571837" cy="653981"/>
              </a:xfrm>
              <a:prstGeom prst="wedgeEllipseCallou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𝑛𝑒𝑣𝑖𝑒𝑚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" name="Řečová bublina: oválný bublinový popisek 3">
                <a:extLst>
                  <a:ext uri="{FF2B5EF4-FFF2-40B4-BE49-F238E27FC236}">
                    <a16:creationId xmlns:a16="http://schemas.microsoft.com/office/drawing/2014/main" id="{3F22B44A-97CE-69F5-185E-8B479E948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987" y="2280407"/>
                <a:ext cx="1571837" cy="653981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137ED613-1FF7-EFC9-76B4-622BA5D2428F}"/>
              </a:ext>
            </a:extLst>
          </p:cNvPr>
          <p:cNvCxnSpPr>
            <a:cxnSpLocks/>
          </p:cNvCxnSpPr>
          <p:nvPr/>
        </p:nvCxnSpPr>
        <p:spPr>
          <a:xfrm flipV="1">
            <a:off x="3392574" y="4082010"/>
            <a:ext cx="54095" cy="2454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CB3F02E5-7D3E-F678-0CE0-D490F73D9344}"/>
              </a:ext>
            </a:extLst>
          </p:cNvPr>
          <p:cNvCxnSpPr>
            <a:cxnSpLocks/>
          </p:cNvCxnSpPr>
          <p:nvPr/>
        </p:nvCxnSpPr>
        <p:spPr>
          <a:xfrm flipV="1">
            <a:off x="3446669" y="3839882"/>
            <a:ext cx="126245" cy="24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2B898FFF-BCB1-D7AE-85B7-4F0FD61D94B6}"/>
              </a:ext>
            </a:extLst>
          </p:cNvPr>
          <p:cNvCxnSpPr>
            <a:cxnSpLocks/>
          </p:cNvCxnSpPr>
          <p:nvPr/>
        </p:nvCxnSpPr>
        <p:spPr>
          <a:xfrm flipV="1">
            <a:off x="3725314" y="4103931"/>
            <a:ext cx="35560" cy="269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5A9E4EC8-00E6-1597-C713-903D22DC1664}"/>
              </a:ext>
            </a:extLst>
          </p:cNvPr>
          <p:cNvCxnSpPr>
            <a:cxnSpLocks/>
          </p:cNvCxnSpPr>
          <p:nvPr/>
        </p:nvCxnSpPr>
        <p:spPr>
          <a:xfrm flipH="1" flipV="1">
            <a:off x="3572914" y="3839882"/>
            <a:ext cx="187960" cy="2640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C24EDF89-A352-9AE7-9DBA-90B4BC7BBF3C}"/>
              </a:ext>
            </a:extLst>
          </p:cNvPr>
          <p:cNvCxnSpPr>
            <a:cxnSpLocks/>
          </p:cNvCxnSpPr>
          <p:nvPr/>
        </p:nvCxnSpPr>
        <p:spPr>
          <a:xfrm>
            <a:off x="3372893" y="3631993"/>
            <a:ext cx="99507" cy="857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Přímá spojnice 63">
            <a:extLst>
              <a:ext uri="{FF2B5EF4-FFF2-40B4-BE49-F238E27FC236}">
                <a16:creationId xmlns:a16="http://schemas.microsoft.com/office/drawing/2014/main" id="{C1AB6BC3-D969-80D6-7555-641C2F527FE4}"/>
              </a:ext>
            </a:extLst>
          </p:cNvPr>
          <p:cNvCxnSpPr>
            <a:cxnSpLocks/>
          </p:cNvCxnSpPr>
          <p:nvPr/>
        </p:nvCxnSpPr>
        <p:spPr>
          <a:xfrm flipV="1">
            <a:off x="3572914" y="3375571"/>
            <a:ext cx="0" cy="4643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6B9844E0-BD59-0601-6E1B-470DF3F3B5E4}"/>
              </a:ext>
            </a:extLst>
          </p:cNvPr>
          <p:cNvCxnSpPr>
            <a:cxnSpLocks/>
          </p:cNvCxnSpPr>
          <p:nvPr/>
        </p:nvCxnSpPr>
        <p:spPr>
          <a:xfrm flipV="1">
            <a:off x="3472400" y="3583545"/>
            <a:ext cx="93980" cy="1372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2" name="Skupina 161">
            <a:extLst>
              <a:ext uri="{FF2B5EF4-FFF2-40B4-BE49-F238E27FC236}">
                <a16:creationId xmlns:a16="http://schemas.microsoft.com/office/drawing/2014/main" id="{24147063-1392-D7DD-7C92-111030010185}"/>
              </a:ext>
            </a:extLst>
          </p:cNvPr>
          <p:cNvGrpSpPr/>
          <p:nvPr/>
        </p:nvGrpSpPr>
        <p:grpSpPr>
          <a:xfrm rot="16200000">
            <a:off x="3111977" y="4186342"/>
            <a:ext cx="187960" cy="968241"/>
            <a:chOff x="2786834" y="1483105"/>
            <a:chExt cx="187960" cy="968241"/>
          </a:xfrm>
        </p:grpSpPr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E06F15E3-860D-1630-B5A0-150A0987C4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9240" y="2242462"/>
              <a:ext cx="111760" cy="1789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BA6EFE8D-33FB-6A68-7E97-03C2295DF1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86834" y="1955545"/>
              <a:ext cx="129086" cy="2869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Přímá spojnice 67">
              <a:extLst>
                <a:ext uri="{FF2B5EF4-FFF2-40B4-BE49-F238E27FC236}">
                  <a16:creationId xmlns:a16="http://schemas.microsoft.com/office/drawing/2014/main" id="{398CAD57-08EA-FCCD-6076-CF91F5FA9F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4960" y="2219594"/>
              <a:ext cx="119834" cy="2317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Přímá spojnice 68">
              <a:extLst>
                <a:ext uri="{FF2B5EF4-FFF2-40B4-BE49-F238E27FC236}">
                  <a16:creationId xmlns:a16="http://schemas.microsoft.com/office/drawing/2014/main" id="{53252BD0-3EAF-0681-DE79-4AAB49010D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86834" y="1955545"/>
              <a:ext cx="18796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Přímá spojnice 69">
              <a:extLst>
                <a:ext uri="{FF2B5EF4-FFF2-40B4-BE49-F238E27FC236}">
                  <a16:creationId xmlns:a16="http://schemas.microsoft.com/office/drawing/2014/main" id="{D750193E-4817-E410-C0B0-A6F108F149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6834" y="1483105"/>
              <a:ext cx="0" cy="4724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Přímá spojnice 70">
              <a:extLst>
                <a:ext uri="{FF2B5EF4-FFF2-40B4-BE49-F238E27FC236}">
                  <a16:creationId xmlns:a16="http://schemas.microsoft.com/office/drawing/2014/main" id="{FA1A4EEE-F7C3-4374-9A21-136FF5DEDDF0}"/>
                </a:ext>
              </a:extLst>
            </p:cNvPr>
            <p:cNvCxnSpPr>
              <a:cxnSpLocks/>
            </p:cNvCxnSpPr>
            <p:nvPr/>
          </p:nvCxnSpPr>
          <p:spPr>
            <a:xfrm>
              <a:off x="2786834" y="1650634"/>
              <a:ext cx="93980" cy="66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Přímá spojnice 71">
              <a:extLst>
                <a:ext uri="{FF2B5EF4-FFF2-40B4-BE49-F238E27FC236}">
                  <a16:creationId xmlns:a16="http://schemas.microsoft.com/office/drawing/2014/main" id="{EC0907C8-1D24-4752-3C7A-D8EF910706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0814" y="1594754"/>
              <a:ext cx="93980" cy="1372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9" name="Skupina 98">
            <a:extLst>
              <a:ext uri="{FF2B5EF4-FFF2-40B4-BE49-F238E27FC236}">
                <a16:creationId xmlns:a16="http://schemas.microsoft.com/office/drawing/2014/main" id="{71726C00-A1B8-176A-3522-ED677A6769A6}"/>
              </a:ext>
            </a:extLst>
          </p:cNvPr>
          <p:cNvGrpSpPr/>
          <p:nvPr/>
        </p:nvGrpSpPr>
        <p:grpSpPr>
          <a:xfrm rot="1023455">
            <a:off x="258292" y="1647465"/>
            <a:ext cx="3571460" cy="3119120"/>
            <a:chOff x="255955" y="736070"/>
            <a:chExt cx="3571460" cy="3119120"/>
          </a:xfrm>
        </p:grpSpPr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D80622E1-01B6-C0D9-EF39-8A5A90B58A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955" y="3007051"/>
              <a:ext cx="3571460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FBBFE7F1-F43E-5A04-2AEA-CFBE8845D8A0}"/>
                </a:ext>
              </a:extLst>
            </p:cNvPr>
            <p:cNvSpPr/>
            <p:nvPr/>
          </p:nvSpPr>
          <p:spPr>
            <a:xfrm>
              <a:off x="255955" y="1345672"/>
              <a:ext cx="1301363" cy="1661158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ál 48">
              <a:extLst>
                <a:ext uri="{FF2B5EF4-FFF2-40B4-BE49-F238E27FC236}">
                  <a16:creationId xmlns:a16="http://schemas.microsoft.com/office/drawing/2014/main" id="{CED2A61A-C476-6CEA-094E-B8C2FC2520D2}"/>
                </a:ext>
              </a:extLst>
            </p:cNvPr>
            <p:cNvSpPr/>
            <p:nvPr/>
          </p:nvSpPr>
          <p:spPr>
            <a:xfrm>
              <a:off x="434196" y="3006830"/>
              <a:ext cx="865932" cy="84836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ál 50">
              <a:extLst>
                <a:ext uri="{FF2B5EF4-FFF2-40B4-BE49-F238E27FC236}">
                  <a16:creationId xmlns:a16="http://schemas.microsoft.com/office/drawing/2014/main" id="{0CEC1E9C-8451-5BCE-A1DC-DAF2E4ECD777}"/>
                </a:ext>
              </a:extLst>
            </p:cNvPr>
            <p:cNvSpPr/>
            <p:nvPr/>
          </p:nvSpPr>
          <p:spPr>
            <a:xfrm>
              <a:off x="806205" y="3367621"/>
              <a:ext cx="121913" cy="1219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bdélník: se zakulacenými rohy 51">
              <a:extLst>
                <a:ext uri="{FF2B5EF4-FFF2-40B4-BE49-F238E27FC236}">
                  <a16:creationId xmlns:a16="http://schemas.microsoft.com/office/drawing/2014/main" id="{6CF05039-40E8-AA7D-9B60-5FBF66AD5973}"/>
                </a:ext>
              </a:extLst>
            </p:cNvPr>
            <p:cNvSpPr/>
            <p:nvPr/>
          </p:nvSpPr>
          <p:spPr>
            <a:xfrm>
              <a:off x="381792" y="2595346"/>
              <a:ext cx="673759" cy="391154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56AC5437-7B29-AD88-1730-31E9AE5A0C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8101" y="2503113"/>
              <a:ext cx="244577" cy="5037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AA87AC35-DF74-B998-E7B0-6F634B9229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8101" y="2493529"/>
              <a:ext cx="163287" cy="5133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7CEBF7FB-3468-5A0A-9D94-BC0D942851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672" y="2503113"/>
              <a:ext cx="299429" cy="922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4BB3900E-46A8-6FF8-7B1F-FF3AB5DF52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8671" y="2125453"/>
              <a:ext cx="1" cy="4698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74" name="Obrázek 73" descr="Obsah obrázku Lidská tvář, muž, osoba, Čelo&#10;&#10;Popis byl vytvořen automaticky">
              <a:extLst>
                <a:ext uri="{FF2B5EF4-FFF2-40B4-BE49-F238E27FC236}">
                  <a16:creationId xmlns:a16="http://schemas.microsoft.com/office/drawing/2014/main" id="{BD9B22CF-31FF-3B37-676E-59D21437A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35" y="1715604"/>
              <a:ext cx="356617" cy="417577"/>
            </a:xfrm>
            <a:prstGeom prst="rect">
              <a:avLst/>
            </a:prstGeom>
          </p:spPr>
        </p:pic>
        <p:cxnSp>
          <p:nvCxnSpPr>
            <p:cNvPr id="76" name="Přímá spojnice 75">
              <a:extLst>
                <a:ext uri="{FF2B5EF4-FFF2-40B4-BE49-F238E27FC236}">
                  <a16:creationId xmlns:a16="http://schemas.microsoft.com/office/drawing/2014/main" id="{6D402715-CB3B-5962-0989-58E28C2F8F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671" y="2295630"/>
              <a:ext cx="87534" cy="647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Přímá spojnice 76">
              <a:extLst>
                <a:ext uri="{FF2B5EF4-FFF2-40B4-BE49-F238E27FC236}">
                  <a16:creationId xmlns:a16="http://schemas.microsoft.com/office/drawing/2014/main" id="{7E9B916C-5C90-B7C7-6DBF-E761A94B7996}"/>
                </a:ext>
              </a:extLst>
            </p:cNvPr>
            <p:cNvCxnSpPr>
              <a:cxnSpLocks/>
            </p:cNvCxnSpPr>
            <p:nvPr/>
          </p:nvCxnSpPr>
          <p:spPr>
            <a:xfrm rot="20576545" flipV="1">
              <a:off x="791276" y="2257152"/>
              <a:ext cx="164167" cy="771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Přímá spojnice 77">
              <a:extLst>
                <a:ext uri="{FF2B5EF4-FFF2-40B4-BE49-F238E27FC236}">
                  <a16:creationId xmlns:a16="http://schemas.microsoft.com/office/drawing/2014/main" id="{70E26705-99C3-7619-C8D4-41673CCFEF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1138" y="2295409"/>
              <a:ext cx="75305" cy="551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Přímá spojnice 78">
              <a:extLst>
                <a:ext uri="{FF2B5EF4-FFF2-40B4-BE49-F238E27FC236}">
                  <a16:creationId xmlns:a16="http://schemas.microsoft.com/office/drawing/2014/main" id="{6C7C66E3-B9C9-C0B2-5DF6-B1DEACE01F83}"/>
                </a:ext>
              </a:extLst>
            </p:cNvPr>
            <p:cNvCxnSpPr>
              <a:cxnSpLocks/>
            </p:cNvCxnSpPr>
            <p:nvPr/>
          </p:nvCxnSpPr>
          <p:spPr>
            <a:xfrm rot="20576545" flipH="1" flipV="1">
              <a:off x="518611" y="2247954"/>
              <a:ext cx="96219" cy="1256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ovnoramenný trojúhelník 79">
              <a:extLst>
                <a:ext uri="{FF2B5EF4-FFF2-40B4-BE49-F238E27FC236}">
                  <a16:creationId xmlns:a16="http://schemas.microsoft.com/office/drawing/2014/main" id="{51F2F8D4-09B0-C555-12D0-5905B8CB570C}"/>
                </a:ext>
              </a:extLst>
            </p:cNvPr>
            <p:cNvSpPr/>
            <p:nvPr/>
          </p:nvSpPr>
          <p:spPr>
            <a:xfrm>
              <a:off x="255955" y="736070"/>
              <a:ext cx="1301363" cy="609602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3" name="Přímá spojnice 122">
            <a:extLst>
              <a:ext uri="{FF2B5EF4-FFF2-40B4-BE49-F238E27FC236}">
                <a16:creationId xmlns:a16="http://schemas.microsoft.com/office/drawing/2014/main" id="{C4CF7C8F-2167-86B9-8CF8-8AA4418AC4B8}"/>
              </a:ext>
            </a:extLst>
          </p:cNvPr>
          <p:cNvCxnSpPr>
            <a:cxnSpLocks/>
          </p:cNvCxnSpPr>
          <p:nvPr/>
        </p:nvCxnSpPr>
        <p:spPr>
          <a:xfrm>
            <a:off x="3579449" y="3582816"/>
            <a:ext cx="86438" cy="1349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Přímá spojnice 125">
            <a:extLst>
              <a:ext uri="{FF2B5EF4-FFF2-40B4-BE49-F238E27FC236}">
                <a16:creationId xmlns:a16="http://schemas.microsoft.com/office/drawing/2014/main" id="{5480B8C8-2855-33B1-3559-E2F634090FDE}"/>
              </a:ext>
            </a:extLst>
          </p:cNvPr>
          <p:cNvCxnSpPr/>
          <p:nvPr/>
        </p:nvCxnSpPr>
        <p:spPr>
          <a:xfrm flipV="1">
            <a:off x="3665887" y="3663318"/>
            <a:ext cx="94987" cy="544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" name="TextovéPole 162">
            <a:extLst>
              <a:ext uri="{FF2B5EF4-FFF2-40B4-BE49-F238E27FC236}">
                <a16:creationId xmlns:a16="http://schemas.microsoft.com/office/drawing/2014/main" id="{705EE776-CDE2-7064-5CDA-31C75C63D190}"/>
              </a:ext>
            </a:extLst>
          </p:cNvPr>
          <p:cNvSpPr txBox="1"/>
          <p:nvPr/>
        </p:nvSpPr>
        <p:spPr>
          <a:xfrm rot="20257182">
            <a:off x="2315576" y="4160475"/>
            <a:ext cx="78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Zzz</a:t>
            </a:r>
            <a:r>
              <a:rPr lang="cs-CZ" dirty="0"/>
              <a:t>…</a:t>
            </a:r>
            <a:endParaRPr lang="en-US" dirty="0"/>
          </a:p>
        </p:txBody>
      </p:sp>
      <p:pic>
        <p:nvPicPr>
          <p:cNvPr id="10" name="Obrázek 9" descr="Obsah obrázku Lidská tvář, muž, Čelo, Brada&#10;&#10;Popis byl vytvořen automaticky">
            <a:extLst>
              <a:ext uri="{FF2B5EF4-FFF2-40B4-BE49-F238E27FC236}">
                <a16:creationId xmlns:a16="http://schemas.microsoft.com/office/drawing/2014/main" id="{E033AD8E-3D5D-A877-AE4B-FE32C4B6FC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57" y="2968752"/>
            <a:ext cx="356617" cy="417577"/>
          </a:xfrm>
          <a:prstGeom prst="rect">
            <a:avLst/>
          </a:prstGeom>
        </p:spPr>
      </p:pic>
      <p:pic>
        <p:nvPicPr>
          <p:cNvPr id="12" name="Obrázek 11" descr="Obsah obrázku Lidská tvář, osoba, Brada, Čelo&#10;&#10;Popis byl vytvořen automaticky">
            <a:extLst>
              <a:ext uri="{FF2B5EF4-FFF2-40B4-BE49-F238E27FC236}">
                <a16:creationId xmlns:a16="http://schemas.microsoft.com/office/drawing/2014/main" id="{4A02824B-5C9F-054B-48CC-BCEECFBA4F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7591" y="4536797"/>
            <a:ext cx="356617" cy="41757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26D7401-287C-51AD-111E-4DFEF9AF4178}"/>
              </a:ext>
            </a:extLst>
          </p:cNvPr>
          <p:cNvSpPr txBox="1"/>
          <p:nvPr/>
        </p:nvSpPr>
        <p:spPr>
          <a:xfrm>
            <a:off x="3925771" y="153980"/>
            <a:ext cx="434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0  </a:t>
            </a:r>
            <a:r>
              <a:rPr lang="cs-CZ" sz="4000" dirty="0" err="1"/>
              <a:t>Men</a:t>
            </a:r>
            <a:r>
              <a:rPr lang="cs-CZ" sz="4000" dirty="0"/>
              <a:t> : </a:t>
            </a:r>
            <a:r>
              <a:rPr lang="cs-CZ" sz="4000" dirty="0" err="1"/>
              <a:t>Machine</a:t>
            </a:r>
            <a:r>
              <a:rPr lang="cs-CZ" sz="4000" dirty="0"/>
              <a:t>  0</a:t>
            </a:r>
            <a:endParaRPr lang="en-US" sz="4000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CC466081-0050-0AD5-C8D2-015E6989ABAC}"/>
              </a:ext>
            </a:extLst>
          </p:cNvPr>
          <p:cNvGrpSpPr/>
          <p:nvPr/>
        </p:nvGrpSpPr>
        <p:grpSpPr>
          <a:xfrm>
            <a:off x="9470353" y="736458"/>
            <a:ext cx="2093980" cy="2487173"/>
            <a:chOff x="8155666" y="761826"/>
            <a:chExt cx="2093980" cy="2487173"/>
          </a:xfrm>
        </p:grpSpPr>
        <p:pic>
          <p:nvPicPr>
            <p:cNvPr id="11" name="Obrázek 10" descr="Obsah obrázku šálek, design, ilustrace&#10;&#10;Popis byl vytvořen automaticky">
              <a:extLst>
                <a:ext uri="{FF2B5EF4-FFF2-40B4-BE49-F238E27FC236}">
                  <a16:creationId xmlns:a16="http://schemas.microsoft.com/office/drawing/2014/main" id="{6C469E62-BEC7-F468-3630-DDFDE8A40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666" y="761826"/>
              <a:ext cx="2093980" cy="24871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ovéPole 13">
                  <a:extLst>
                    <a:ext uri="{FF2B5EF4-FFF2-40B4-BE49-F238E27FC236}">
                      <a16:creationId xmlns:a16="http://schemas.microsoft.com/office/drawing/2014/main" id="{6EED3451-3FD6-B3FA-C8A8-99DC9637CE9A}"/>
                    </a:ext>
                  </a:extLst>
                </p:cNvPr>
                <p:cNvSpPr txBox="1"/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0" name="TextovéPole 9">
                  <a:extLst>
                    <a:ext uri="{FF2B5EF4-FFF2-40B4-BE49-F238E27FC236}">
                      <a16:creationId xmlns:a16="http://schemas.microsoft.com/office/drawing/2014/main" id="{A8EDD8BB-DA50-CCB3-8182-447845C90E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13562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80A9881-A7B7-71E3-383E-5D2656731CDE}"/>
              </a:ext>
            </a:extLst>
          </p:cNvPr>
          <p:cNvSpPr/>
          <p:nvPr/>
        </p:nvSpPr>
        <p:spPr>
          <a:xfrm>
            <a:off x="0" y="3207025"/>
            <a:ext cx="12192000" cy="3650975"/>
          </a:xfrm>
          <a:prstGeom prst="rect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CA6A199-10D6-39E1-21C5-F4DE8E9072B2}"/>
              </a:ext>
            </a:extLst>
          </p:cNvPr>
          <p:cNvCxnSpPr/>
          <p:nvPr/>
        </p:nvCxnSpPr>
        <p:spPr>
          <a:xfrm>
            <a:off x="0" y="504245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1964DB95-C1C0-34AE-6E2A-7F9901AA1790}"/>
              </a:ext>
            </a:extLst>
          </p:cNvPr>
          <p:cNvGrpSpPr/>
          <p:nvPr/>
        </p:nvGrpSpPr>
        <p:grpSpPr>
          <a:xfrm>
            <a:off x="406718" y="5285014"/>
            <a:ext cx="781051" cy="1325879"/>
            <a:chOff x="2673100" y="5202167"/>
            <a:chExt cx="781051" cy="1325879"/>
          </a:xfrm>
        </p:grpSpPr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ED255555-C877-51CF-CB14-2759A636046E}"/>
                </a:ext>
              </a:extLst>
            </p:cNvPr>
            <p:cNvCxnSpPr/>
            <p:nvPr/>
          </p:nvCxnSpPr>
          <p:spPr>
            <a:xfrm>
              <a:off x="2768832" y="6050526"/>
              <a:ext cx="0" cy="477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3621E4F6-8F8F-CDDA-FD84-C01BC6F77D21}"/>
                </a:ext>
              </a:extLst>
            </p:cNvPr>
            <p:cNvCxnSpPr/>
            <p:nvPr/>
          </p:nvCxnSpPr>
          <p:spPr>
            <a:xfrm>
              <a:off x="3011402" y="6050526"/>
              <a:ext cx="0" cy="477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091B3555-8409-2DC3-CF78-2F9029D4E0AD}"/>
                </a:ext>
              </a:extLst>
            </p:cNvPr>
            <p:cNvSpPr/>
            <p:nvPr/>
          </p:nvSpPr>
          <p:spPr>
            <a:xfrm>
              <a:off x="2768832" y="5679905"/>
              <a:ext cx="242558" cy="3706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Obrázek 39" descr="Obsah obrázku symbol, logo, Písmo, Grafika&#10;&#10;Popis byl vytvořen automaticky">
              <a:extLst>
                <a:ext uri="{FF2B5EF4-FFF2-40B4-BE49-F238E27FC236}">
                  <a16:creationId xmlns:a16="http://schemas.microsoft.com/office/drawing/2014/main" id="{D41A514D-4DA8-7ED9-DE6B-8A435CEB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100" y="5202167"/>
              <a:ext cx="434022" cy="429454"/>
            </a:xfrm>
            <a:prstGeom prst="rect">
              <a:avLst/>
            </a:prstGeom>
          </p:spPr>
        </p:pic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DCDAE1E5-DC85-FDB7-FCE5-FEB34C79220A}"/>
                </a:ext>
              </a:extLst>
            </p:cNvPr>
            <p:cNvCxnSpPr>
              <a:stCxn id="39" idx="0"/>
              <a:endCxn id="40" idx="2"/>
            </p:cNvCxnSpPr>
            <p:nvPr/>
          </p:nvCxnSpPr>
          <p:spPr>
            <a:xfrm flipV="1">
              <a:off x="2890111" y="5631621"/>
              <a:ext cx="0" cy="48284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8AC5D4BD-9980-1781-5F8C-3DB2658D1907}"/>
                </a:ext>
              </a:extLst>
            </p:cNvPr>
            <p:cNvCxnSpPr>
              <a:cxnSpLocks/>
              <a:stCxn id="39" idx="3"/>
              <a:endCxn id="23" idx="0"/>
            </p:cNvCxnSpPr>
            <p:nvPr/>
          </p:nvCxnSpPr>
          <p:spPr>
            <a:xfrm flipV="1">
              <a:off x="3011390" y="5309940"/>
              <a:ext cx="442761" cy="5552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0D2AE771-F18A-C2A2-DE75-4A1D58CD219E}"/>
                </a:ext>
              </a:extLst>
            </p:cNvPr>
            <p:cNvCxnSpPr>
              <a:cxnSpLocks/>
              <a:stCxn id="21" idx="0"/>
              <a:endCxn id="39" idx="1"/>
            </p:cNvCxnSpPr>
            <p:nvPr/>
          </p:nvCxnSpPr>
          <p:spPr>
            <a:xfrm flipH="1">
              <a:off x="2768832" y="5386804"/>
              <a:ext cx="443392" cy="4784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6" name="Obrázek 45" descr="Obsah obrázku vzor, čtverec, Symetrie, design&#10;&#10;Popis byl vytvořen automaticky">
            <a:extLst>
              <a:ext uri="{FF2B5EF4-FFF2-40B4-BE49-F238E27FC236}">
                <a16:creationId xmlns:a16="http://schemas.microsoft.com/office/drawing/2014/main" id="{D2EA9076-D662-B4C8-9BA1-3D87867D88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7"/>
          <a:stretch/>
        </p:blipFill>
        <p:spPr>
          <a:xfrm rot="5400000">
            <a:off x="8699606" y="4597214"/>
            <a:ext cx="3650974" cy="903808"/>
          </a:xfrm>
          <a:prstGeom prst="rect">
            <a:avLst/>
          </a:prstGeom>
        </p:spPr>
      </p:pic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018CFFA0-31F7-A000-DCA3-ACAC954A5448}"/>
              </a:ext>
            </a:extLst>
          </p:cNvPr>
          <p:cNvCxnSpPr>
            <a:cxnSpLocks/>
          </p:cNvCxnSpPr>
          <p:nvPr/>
        </p:nvCxnSpPr>
        <p:spPr>
          <a:xfrm flipH="1">
            <a:off x="4002157" y="3207025"/>
            <a:ext cx="34179" cy="36509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137ED613-1FF7-EFC9-76B4-622BA5D2428F}"/>
              </a:ext>
            </a:extLst>
          </p:cNvPr>
          <p:cNvCxnSpPr>
            <a:cxnSpLocks/>
          </p:cNvCxnSpPr>
          <p:nvPr/>
        </p:nvCxnSpPr>
        <p:spPr>
          <a:xfrm flipV="1">
            <a:off x="3392574" y="4082010"/>
            <a:ext cx="54095" cy="2454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CB3F02E5-7D3E-F678-0CE0-D490F73D9344}"/>
              </a:ext>
            </a:extLst>
          </p:cNvPr>
          <p:cNvCxnSpPr>
            <a:cxnSpLocks/>
          </p:cNvCxnSpPr>
          <p:nvPr/>
        </p:nvCxnSpPr>
        <p:spPr>
          <a:xfrm flipV="1">
            <a:off x="3446669" y="3839882"/>
            <a:ext cx="126245" cy="24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2B898FFF-BCB1-D7AE-85B7-4F0FD61D94B6}"/>
              </a:ext>
            </a:extLst>
          </p:cNvPr>
          <p:cNvCxnSpPr>
            <a:cxnSpLocks/>
          </p:cNvCxnSpPr>
          <p:nvPr/>
        </p:nvCxnSpPr>
        <p:spPr>
          <a:xfrm flipV="1">
            <a:off x="3725314" y="4103931"/>
            <a:ext cx="35560" cy="269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5A9E4EC8-00E6-1597-C713-903D22DC1664}"/>
              </a:ext>
            </a:extLst>
          </p:cNvPr>
          <p:cNvCxnSpPr>
            <a:cxnSpLocks/>
          </p:cNvCxnSpPr>
          <p:nvPr/>
        </p:nvCxnSpPr>
        <p:spPr>
          <a:xfrm flipH="1" flipV="1">
            <a:off x="3572914" y="3839882"/>
            <a:ext cx="187960" cy="2640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C24EDF89-A352-9AE7-9DBA-90B4BC7BBF3C}"/>
              </a:ext>
            </a:extLst>
          </p:cNvPr>
          <p:cNvCxnSpPr>
            <a:cxnSpLocks/>
          </p:cNvCxnSpPr>
          <p:nvPr/>
        </p:nvCxnSpPr>
        <p:spPr>
          <a:xfrm>
            <a:off x="3283127" y="3441088"/>
            <a:ext cx="189273" cy="276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Přímá spojnice 63">
            <a:extLst>
              <a:ext uri="{FF2B5EF4-FFF2-40B4-BE49-F238E27FC236}">
                <a16:creationId xmlns:a16="http://schemas.microsoft.com/office/drawing/2014/main" id="{C1AB6BC3-D969-80D6-7555-641C2F527FE4}"/>
              </a:ext>
            </a:extLst>
          </p:cNvPr>
          <p:cNvCxnSpPr>
            <a:cxnSpLocks/>
          </p:cNvCxnSpPr>
          <p:nvPr/>
        </p:nvCxnSpPr>
        <p:spPr>
          <a:xfrm flipV="1">
            <a:off x="3572914" y="3375571"/>
            <a:ext cx="0" cy="4643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6B9844E0-BD59-0601-6E1B-470DF3F3B5E4}"/>
              </a:ext>
            </a:extLst>
          </p:cNvPr>
          <p:cNvCxnSpPr>
            <a:cxnSpLocks/>
          </p:cNvCxnSpPr>
          <p:nvPr/>
        </p:nvCxnSpPr>
        <p:spPr>
          <a:xfrm flipV="1">
            <a:off x="3472400" y="3583545"/>
            <a:ext cx="93980" cy="1372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2" name="Skupina 161">
            <a:extLst>
              <a:ext uri="{FF2B5EF4-FFF2-40B4-BE49-F238E27FC236}">
                <a16:creationId xmlns:a16="http://schemas.microsoft.com/office/drawing/2014/main" id="{24147063-1392-D7DD-7C92-111030010185}"/>
              </a:ext>
            </a:extLst>
          </p:cNvPr>
          <p:cNvGrpSpPr/>
          <p:nvPr/>
        </p:nvGrpSpPr>
        <p:grpSpPr>
          <a:xfrm rot="16200000">
            <a:off x="3111977" y="4186342"/>
            <a:ext cx="187960" cy="968241"/>
            <a:chOff x="2786834" y="1483105"/>
            <a:chExt cx="187960" cy="968241"/>
          </a:xfrm>
        </p:grpSpPr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E06F15E3-860D-1630-B5A0-150A0987C4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9240" y="2242462"/>
              <a:ext cx="111760" cy="1789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BA6EFE8D-33FB-6A68-7E97-03C2295DF1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86834" y="1955545"/>
              <a:ext cx="129086" cy="2869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Přímá spojnice 67">
              <a:extLst>
                <a:ext uri="{FF2B5EF4-FFF2-40B4-BE49-F238E27FC236}">
                  <a16:creationId xmlns:a16="http://schemas.microsoft.com/office/drawing/2014/main" id="{398CAD57-08EA-FCCD-6076-CF91F5FA9F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4960" y="2219594"/>
              <a:ext cx="119834" cy="2317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Přímá spojnice 68">
              <a:extLst>
                <a:ext uri="{FF2B5EF4-FFF2-40B4-BE49-F238E27FC236}">
                  <a16:creationId xmlns:a16="http://schemas.microsoft.com/office/drawing/2014/main" id="{53252BD0-3EAF-0681-DE79-4AAB49010D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86834" y="1955545"/>
              <a:ext cx="18796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Přímá spojnice 69">
              <a:extLst>
                <a:ext uri="{FF2B5EF4-FFF2-40B4-BE49-F238E27FC236}">
                  <a16:creationId xmlns:a16="http://schemas.microsoft.com/office/drawing/2014/main" id="{D750193E-4817-E410-C0B0-A6F108F149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6834" y="1483105"/>
              <a:ext cx="0" cy="4724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Přímá spojnice 70">
              <a:extLst>
                <a:ext uri="{FF2B5EF4-FFF2-40B4-BE49-F238E27FC236}">
                  <a16:creationId xmlns:a16="http://schemas.microsoft.com/office/drawing/2014/main" id="{FA1A4EEE-F7C3-4374-9A21-136FF5DEDDF0}"/>
                </a:ext>
              </a:extLst>
            </p:cNvPr>
            <p:cNvCxnSpPr>
              <a:cxnSpLocks/>
            </p:cNvCxnSpPr>
            <p:nvPr/>
          </p:nvCxnSpPr>
          <p:spPr>
            <a:xfrm>
              <a:off x="2786834" y="1650634"/>
              <a:ext cx="93980" cy="66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Přímá spojnice 71">
              <a:extLst>
                <a:ext uri="{FF2B5EF4-FFF2-40B4-BE49-F238E27FC236}">
                  <a16:creationId xmlns:a16="http://schemas.microsoft.com/office/drawing/2014/main" id="{EC0907C8-1D24-4752-3C7A-D8EF910706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0814" y="1594754"/>
              <a:ext cx="93980" cy="1372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9" name="Skupina 98">
            <a:extLst>
              <a:ext uri="{FF2B5EF4-FFF2-40B4-BE49-F238E27FC236}">
                <a16:creationId xmlns:a16="http://schemas.microsoft.com/office/drawing/2014/main" id="{71726C00-A1B8-176A-3522-ED677A6769A6}"/>
              </a:ext>
            </a:extLst>
          </p:cNvPr>
          <p:cNvGrpSpPr/>
          <p:nvPr/>
        </p:nvGrpSpPr>
        <p:grpSpPr>
          <a:xfrm rot="1023455">
            <a:off x="258682" y="1655483"/>
            <a:ext cx="3571460" cy="3119120"/>
            <a:chOff x="255955" y="736070"/>
            <a:chExt cx="3571460" cy="3119120"/>
          </a:xfrm>
        </p:grpSpPr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D80622E1-01B6-C0D9-EF39-8A5A90B58A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955" y="3007051"/>
              <a:ext cx="3571460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FBBFE7F1-F43E-5A04-2AEA-CFBE8845D8A0}"/>
                </a:ext>
              </a:extLst>
            </p:cNvPr>
            <p:cNvSpPr/>
            <p:nvPr/>
          </p:nvSpPr>
          <p:spPr>
            <a:xfrm>
              <a:off x="255955" y="1345672"/>
              <a:ext cx="1301363" cy="1661158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ál 48">
              <a:extLst>
                <a:ext uri="{FF2B5EF4-FFF2-40B4-BE49-F238E27FC236}">
                  <a16:creationId xmlns:a16="http://schemas.microsoft.com/office/drawing/2014/main" id="{CED2A61A-C476-6CEA-094E-B8C2FC2520D2}"/>
                </a:ext>
              </a:extLst>
            </p:cNvPr>
            <p:cNvSpPr/>
            <p:nvPr/>
          </p:nvSpPr>
          <p:spPr>
            <a:xfrm>
              <a:off x="434196" y="3006830"/>
              <a:ext cx="865932" cy="84836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ál 50">
              <a:extLst>
                <a:ext uri="{FF2B5EF4-FFF2-40B4-BE49-F238E27FC236}">
                  <a16:creationId xmlns:a16="http://schemas.microsoft.com/office/drawing/2014/main" id="{0CEC1E9C-8451-5BCE-A1DC-DAF2E4ECD777}"/>
                </a:ext>
              </a:extLst>
            </p:cNvPr>
            <p:cNvSpPr/>
            <p:nvPr/>
          </p:nvSpPr>
          <p:spPr>
            <a:xfrm>
              <a:off x="806205" y="3367621"/>
              <a:ext cx="121913" cy="1219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bdélník: se zakulacenými rohy 51">
              <a:extLst>
                <a:ext uri="{FF2B5EF4-FFF2-40B4-BE49-F238E27FC236}">
                  <a16:creationId xmlns:a16="http://schemas.microsoft.com/office/drawing/2014/main" id="{6CF05039-40E8-AA7D-9B60-5FBF66AD5973}"/>
                </a:ext>
              </a:extLst>
            </p:cNvPr>
            <p:cNvSpPr/>
            <p:nvPr/>
          </p:nvSpPr>
          <p:spPr>
            <a:xfrm>
              <a:off x="381792" y="2595346"/>
              <a:ext cx="673759" cy="391154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56AC5437-7B29-AD88-1730-31E9AE5A0C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8101" y="2503113"/>
              <a:ext cx="244577" cy="5037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AA87AC35-DF74-B998-E7B0-6F634B9229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8101" y="2493529"/>
              <a:ext cx="163287" cy="5133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7CEBF7FB-3468-5A0A-9D94-BC0D942851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672" y="2503113"/>
              <a:ext cx="299429" cy="922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4BB3900E-46A8-6FF8-7B1F-FF3AB5DF52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8671" y="2125453"/>
              <a:ext cx="1" cy="4698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74" name="Obrázek 73" descr="Obsah obrázku Lidská tvář, muž, osoba, Čelo&#10;&#10;Popis byl vytvořen automaticky">
              <a:extLst>
                <a:ext uri="{FF2B5EF4-FFF2-40B4-BE49-F238E27FC236}">
                  <a16:creationId xmlns:a16="http://schemas.microsoft.com/office/drawing/2014/main" id="{BD9B22CF-31FF-3B37-676E-59D21437A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35" y="1715604"/>
              <a:ext cx="356617" cy="417577"/>
            </a:xfrm>
            <a:prstGeom prst="rect">
              <a:avLst/>
            </a:prstGeom>
          </p:spPr>
        </p:pic>
        <p:cxnSp>
          <p:nvCxnSpPr>
            <p:cNvPr id="76" name="Přímá spojnice 75">
              <a:extLst>
                <a:ext uri="{FF2B5EF4-FFF2-40B4-BE49-F238E27FC236}">
                  <a16:creationId xmlns:a16="http://schemas.microsoft.com/office/drawing/2014/main" id="{6D402715-CB3B-5962-0989-58E28C2F8F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671" y="2295630"/>
              <a:ext cx="87534" cy="647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Přímá spojnice 76">
              <a:extLst>
                <a:ext uri="{FF2B5EF4-FFF2-40B4-BE49-F238E27FC236}">
                  <a16:creationId xmlns:a16="http://schemas.microsoft.com/office/drawing/2014/main" id="{7E9B916C-5C90-B7C7-6DBF-E761A94B7996}"/>
                </a:ext>
              </a:extLst>
            </p:cNvPr>
            <p:cNvCxnSpPr>
              <a:cxnSpLocks/>
            </p:cNvCxnSpPr>
            <p:nvPr/>
          </p:nvCxnSpPr>
          <p:spPr>
            <a:xfrm rot="20576545" flipV="1">
              <a:off x="791276" y="2257152"/>
              <a:ext cx="164167" cy="771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Přímá spojnice 77">
              <a:extLst>
                <a:ext uri="{FF2B5EF4-FFF2-40B4-BE49-F238E27FC236}">
                  <a16:creationId xmlns:a16="http://schemas.microsoft.com/office/drawing/2014/main" id="{70E26705-99C3-7619-C8D4-41673CCFEF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1138" y="2295409"/>
              <a:ext cx="75305" cy="551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Přímá spojnice 78">
              <a:extLst>
                <a:ext uri="{FF2B5EF4-FFF2-40B4-BE49-F238E27FC236}">
                  <a16:creationId xmlns:a16="http://schemas.microsoft.com/office/drawing/2014/main" id="{6C7C66E3-B9C9-C0B2-5DF6-B1DEACE01F83}"/>
                </a:ext>
              </a:extLst>
            </p:cNvPr>
            <p:cNvCxnSpPr>
              <a:cxnSpLocks/>
            </p:cNvCxnSpPr>
            <p:nvPr/>
          </p:nvCxnSpPr>
          <p:spPr>
            <a:xfrm rot="20576545" flipH="1" flipV="1">
              <a:off x="518611" y="2247954"/>
              <a:ext cx="96219" cy="1256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ovnoramenný trojúhelník 79">
              <a:extLst>
                <a:ext uri="{FF2B5EF4-FFF2-40B4-BE49-F238E27FC236}">
                  <a16:creationId xmlns:a16="http://schemas.microsoft.com/office/drawing/2014/main" id="{51F2F8D4-09B0-C555-12D0-5905B8CB570C}"/>
                </a:ext>
              </a:extLst>
            </p:cNvPr>
            <p:cNvSpPr/>
            <p:nvPr/>
          </p:nvSpPr>
          <p:spPr>
            <a:xfrm>
              <a:off x="255955" y="736070"/>
              <a:ext cx="1301363" cy="609602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3" name="Přímá spojnice 122">
            <a:extLst>
              <a:ext uri="{FF2B5EF4-FFF2-40B4-BE49-F238E27FC236}">
                <a16:creationId xmlns:a16="http://schemas.microsoft.com/office/drawing/2014/main" id="{C4CF7C8F-2167-86B9-8CF8-8AA4418AC4B8}"/>
              </a:ext>
            </a:extLst>
          </p:cNvPr>
          <p:cNvCxnSpPr>
            <a:cxnSpLocks/>
          </p:cNvCxnSpPr>
          <p:nvPr/>
        </p:nvCxnSpPr>
        <p:spPr>
          <a:xfrm>
            <a:off x="3090986" y="3605090"/>
            <a:ext cx="318258" cy="1011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Přímá spojnice 125">
            <a:extLst>
              <a:ext uri="{FF2B5EF4-FFF2-40B4-BE49-F238E27FC236}">
                <a16:creationId xmlns:a16="http://schemas.microsoft.com/office/drawing/2014/main" id="{5480B8C8-2855-33B1-3559-E2F634090FDE}"/>
              </a:ext>
            </a:extLst>
          </p:cNvPr>
          <p:cNvCxnSpPr>
            <a:cxnSpLocks/>
          </p:cNvCxnSpPr>
          <p:nvPr/>
        </p:nvCxnSpPr>
        <p:spPr>
          <a:xfrm flipV="1">
            <a:off x="3392574" y="3578465"/>
            <a:ext cx="180339" cy="1251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" name="TextovéPole 162">
            <a:extLst>
              <a:ext uri="{FF2B5EF4-FFF2-40B4-BE49-F238E27FC236}">
                <a16:creationId xmlns:a16="http://schemas.microsoft.com/office/drawing/2014/main" id="{705EE776-CDE2-7064-5CDA-31C75C63D190}"/>
              </a:ext>
            </a:extLst>
          </p:cNvPr>
          <p:cNvSpPr txBox="1"/>
          <p:nvPr/>
        </p:nvSpPr>
        <p:spPr>
          <a:xfrm rot="20257182">
            <a:off x="2315576" y="4160475"/>
            <a:ext cx="78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Zzz</a:t>
            </a:r>
            <a:r>
              <a:rPr lang="cs-CZ" dirty="0"/>
              <a:t>…</a:t>
            </a:r>
            <a:endParaRPr lang="en-US" dirty="0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B11C4C66-3760-9829-DEB6-0D4DAE256CBE}"/>
              </a:ext>
            </a:extLst>
          </p:cNvPr>
          <p:cNvGrpSpPr/>
          <p:nvPr/>
        </p:nvGrpSpPr>
        <p:grpSpPr>
          <a:xfrm rot="12161470">
            <a:off x="773114" y="5247072"/>
            <a:ext cx="505961" cy="399438"/>
            <a:chOff x="2982690" y="3150405"/>
            <a:chExt cx="505961" cy="399438"/>
          </a:xfrm>
        </p:grpSpPr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E1F903CF-E71B-5F1A-8293-A587B944957B}"/>
                </a:ext>
              </a:extLst>
            </p:cNvPr>
            <p:cNvSpPr/>
            <p:nvPr/>
          </p:nvSpPr>
          <p:spPr>
            <a:xfrm rot="19014737">
              <a:off x="3166985" y="3287445"/>
              <a:ext cx="321666" cy="788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bdélník: se zakulacenými rohy 21">
              <a:extLst>
                <a:ext uri="{FF2B5EF4-FFF2-40B4-BE49-F238E27FC236}">
                  <a16:creationId xmlns:a16="http://schemas.microsoft.com/office/drawing/2014/main" id="{8B36B22F-125B-DCF6-8F5D-595246955B87}"/>
                </a:ext>
              </a:extLst>
            </p:cNvPr>
            <p:cNvSpPr/>
            <p:nvPr/>
          </p:nvSpPr>
          <p:spPr>
            <a:xfrm rot="19014737">
              <a:off x="3441233" y="3150405"/>
              <a:ext cx="43863" cy="10721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0F5B076A-41FD-49C0-1071-3D089E5F666C}"/>
                </a:ext>
              </a:extLst>
            </p:cNvPr>
            <p:cNvSpPr/>
            <p:nvPr/>
          </p:nvSpPr>
          <p:spPr>
            <a:xfrm rot="19020000">
              <a:off x="2982690" y="3448736"/>
              <a:ext cx="318259" cy="1011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ál 25">
            <a:extLst>
              <a:ext uri="{FF2B5EF4-FFF2-40B4-BE49-F238E27FC236}">
                <a16:creationId xmlns:a16="http://schemas.microsoft.com/office/drawing/2014/main" id="{EADC57A4-38DB-FAF3-F2FB-A030B0119F39}"/>
              </a:ext>
            </a:extLst>
          </p:cNvPr>
          <p:cNvSpPr/>
          <p:nvPr/>
        </p:nvSpPr>
        <p:spPr>
          <a:xfrm rot="20297203">
            <a:off x="1297918" y="5224742"/>
            <a:ext cx="58875" cy="118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07C53A02-D48A-7978-AFA9-15233DE20B5B}"/>
              </a:ext>
            </a:extLst>
          </p:cNvPr>
          <p:cNvCxnSpPr/>
          <p:nvPr/>
        </p:nvCxnSpPr>
        <p:spPr>
          <a:xfrm flipH="1">
            <a:off x="1371600" y="2859668"/>
            <a:ext cx="8694961" cy="240776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1345A0BB-E56F-6217-6FBD-E91DC2092E1D}"/>
              </a:ext>
            </a:extLst>
          </p:cNvPr>
          <p:cNvCxnSpPr/>
          <p:nvPr/>
        </p:nvCxnSpPr>
        <p:spPr>
          <a:xfrm flipH="1">
            <a:off x="876803" y="3641055"/>
            <a:ext cx="2093954" cy="164292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35D24E7-8879-0FE4-BF2F-E6B5698719D2}"/>
              </a:ext>
            </a:extLst>
          </p:cNvPr>
          <p:cNvGrpSpPr/>
          <p:nvPr/>
        </p:nvGrpSpPr>
        <p:grpSpPr>
          <a:xfrm>
            <a:off x="9470353" y="736458"/>
            <a:ext cx="2093980" cy="2487173"/>
            <a:chOff x="8155666" y="761826"/>
            <a:chExt cx="2093980" cy="2487173"/>
          </a:xfrm>
        </p:grpSpPr>
        <p:pic>
          <p:nvPicPr>
            <p:cNvPr id="8" name="Obrázek 7" descr="Obsah obrázku šálek, design, ilustrace&#10;&#10;Popis byl vytvořen automaticky">
              <a:extLst>
                <a:ext uri="{FF2B5EF4-FFF2-40B4-BE49-F238E27FC236}">
                  <a16:creationId xmlns:a16="http://schemas.microsoft.com/office/drawing/2014/main" id="{18B5CFA0-6962-D24B-1D6E-EAF8F185C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666" y="761826"/>
              <a:ext cx="2093980" cy="24871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ovéPole 9">
                  <a:extLst>
                    <a:ext uri="{FF2B5EF4-FFF2-40B4-BE49-F238E27FC236}">
                      <a16:creationId xmlns:a16="http://schemas.microsoft.com/office/drawing/2014/main" id="{A8EDD8BB-DA50-CCB3-8182-447845C90EC2}"/>
                    </a:ext>
                  </a:extLst>
                </p:cNvPr>
                <p:cNvSpPr txBox="1"/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0" name="TextovéPole 9">
                  <a:extLst>
                    <a:ext uri="{FF2B5EF4-FFF2-40B4-BE49-F238E27FC236}">
                      <a16:creationId xmlns:a16="http://schemas.microsoft.com/office/drawing/2014/main" id="{A8EDD8BB-DA50-CCB3-8182-447845C90E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Obrázek 11" descr="Obsah obrázku Lidská tvář, osoba, Brada, Čelo&#10;&#10;Popis byl vytvořen automaticky">
            <a:extLst>
              <a:ext uri="{FF2B5EF4-FFF2-40B4-BE49-F238E27FC236}">
                <a16:creationId xmlns:a16="http://schemas.microsoft.com/office/drawing/2014/main" id="{4C97EC50-0724-2284-4E9D-72CF117F6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7591" y="4536797"/>
            <a:ext cx="356617" cy="417577"/>
          </a:xfrm>
          <a:prstGeom prst="rect">
            <a:avLst/>
          </a:prstGeom>
        </p:spPr>
      </p:pic>
      <p:pic>
        <p:nvPicPr>
          <p:cNvPr id="13" name="Obrázek 12" descr="Obsah obrázku Lidská tvář, muž, Čelo, Brada&#10;&#10;Popis byl vytvořen automaticky">
            <a:extLst>
              <a:ext uri="{FF2B5EF4-FFF2-40B4-BE49-F238E27FC236}">
                <a16:creationId xmlns:a16="http://schemas.microsoft.com/office/drawing/2014/main" id="{89BF758D-4DE0-14F2-E78D-D6D2C6E0B2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57" y="2968752"/>
            <a:ext cx="356617" cy="417577"/>
          </a:xfrm>
          <a:prstGeom prst="rect">
            <a:avLst/>
          </a:prstGeom>
        </p:spPr>
      </p:pic>
      <p:grpSp>
        <p:nvGrpSpPr>
          <p:cNvPr id="19" name="Skupina 18">
            <a:extLst>
              <a:ext uri="{FF2B5EF4-FFF2-40B4-BE49-F238E27FC236}">
                <a16:creationId xmlns:a16="http://schemas.microsoft.com/office/drawing/2014/main" id="{BB02AB32-EEB3-6EF6-45E8-6928D8943DC7}"/>
              </a:ext>
            </a:extLst>
          </p:cNvPr>
          <p:cNvGrpSpPr/>
          <p:nvPr/>
        </p:nvGrpSpPr>
        <p:grpSpPr>
          <a:xfrm>
            <a:off x="2982690" y="3150405"/>
            <a:ext cx="505961" cy="399438"/>
            <a:chOff x="2982690" y="3150405"/>
            <a:chExt cx="505961" cy="399438"/>
          </a:xfrm>
        </p:grpSpPr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09F7394D-48FD-D633-B056-DF37F16BFCA2}"/>
                </a:ext>
              </a:extLst>
            </p:cNvPr>
            <p:cNvSpPr/>
            <p:nvPr/>
          </p:nvSpPr>
          <p:spPr>
            <a:xfrm rot="19014737">
              <a:off x="3166985" y="3287445"/>
              <a:ext cx="321666" cy="788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id="{CE675673-43A1-53A1-85D5-807D5C3CCB27}"/>
                </a:ext>
              </a:extLst>
            </p:cNvPr>
            <p:cNvSpPr/>
            <p:nvPr/>
          </p:nvSpPr>
          <p:spPr>
            <a:xfrm rot="19014737">
              <a:off x="3441233" y="3150405"/>
              <a:ext cx="43863" cy="10721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7BA24635-4CA9-F480-5DB9-D91E542079DA}"/>
                </a:ext>
              </a:extLst>
            </p:cNvPr>
            <p:cNvSpPr/>
            <p:nvPr/>
          </p:nvSpPr>
          <p:spPr>
            <a:xfrm rot="19020000">
              <a:off x="2982690" y="3448736"/>
              <a:ext cx="318259" cy="1011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B039B56-3F79-6EFF-FC4F-0C154509208D}"/>
              </a:ext>
            </a:extLst>
          </p:cNvPr>
          <p:cNvSpPr txBox="1"/>
          <p:nvPr/>
        </p:nvSpPr>
        <p:spPr>
          <a:xfrm>
            <a:off x="3925771" y="153980"/>
            <a:ext cx="434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0  </a:t>
            </a:r>
            <a:r>
              <a:rPr lang="cs-CZ" sz="4000" dirty="0" err="1"/>
              <a:t>Men</a:t>
            </a:r>
            <a:r>
              <a:rPr lang="cs-CZ" sz="4000" dirty="0"/>
              <a:t> : </a:t>
            </a:r>
            <a:r>
              <a:rPr lang="cs-CZ" sz="4000" dirty="0" err="1"/>
              <a:t>Machine</a:t>
            </a:r>
            <a:r>
              <a:rPr lang="cs-CZ" sz="4000" dirty="0"/>
              <a:t>  0</a:t>
            </a:r>
            <a:endParaRPr lang="en-US" sz="4000" dirty="0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27343D6A-0AFB-8712-E31A-C61A202CC4BF}"/>
              </a:ext>
            </a:extLst>
          </p:cNvPr>
          <p:cNvSpPr/>
          <p:nvPr/>
        </p:nvSpPr>
        <p:spPr>
          <a:xfrm rot="19166891">
            <a:off x="2994136" y="3545854"/>
            <a:ext cx="58875" cy="118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6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80A9881-A7B7-71E3-383E-5D2656731CDE}"/>
              </a:ext>
            </a:extLst>
          </p:cNvPr>
          <p:cNvSpPr/>
          <p:nvPr/>
        </p:nvSpPr>
        <p:spPr>
          <a:xfrm>
            <a:off x="0" y="3207025"/>
            <a:ext cx="12192000" cy="3650975"/>
          </a:xfrm>
          <a:prstGeom prst="rect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CA6A199-10D6-39E1-21C5-F4DE8E9072B2}"/>
              </a:ext>
            </a:extLst>
          </p:cNvPr>
          <p:cNvCxnSpPr/>
          <p:nvPr/>
        </p:nvCxnSpPr>
        <p:spPr>
          <a:xfrm>
            <a:off x="0" y="504245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1D5D822A-595A-A625-66C0-D85430654A00}"/>
              </a:ext>
            </a:extLst>
          </p:cNvPr>
          <p:cNvGrpSpPr/>
          <p:nvPr/>
        </p:nvGrpSpPr>
        <p:grpSpPr>
          <a:xfrm>
            <a:off x="464876" y="885957"/>
            <a:ext cx="3571460" cy="3164840"/>
            <a:chOff x="540875" y="1079593"/>
            <a:chExt cx="3571460" cy="3164840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5A829738-7A6B-1345-6E51-F9DF39A07BFC}"/>
                </a:ext>
              </a:extLst>
            </p:cNvPr>
            <p:cNvCxnSpPr/>
            <p:nvPr/>
          </p:nvCxnSpPr>
          <p:spPr>
            <a:xfrm flipH="1">
              <a:off x="540875" y="3350574"/>
              <a:ext cx="3571460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BACEB2D8-C62A-D57E-EBAB-401E1AEDD6FE}"/>
                </a:ext>
              </a:extLst>
            </p:cNvPr>
            <p:cNvSpPr/>
            <p:nvPr/>
          </p:nvSpPr>
          <p:spPr>
            <a:xfrm>
              <a:off x="540875" y="1689195"/>
              <a:ext cx="1301363" cy="1661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0C2CE1E0-EA83-47FD-FD56-68D6EE011844}"/>
                </a:ext>
              </a:extLst>
            </p:cNvPr>
            <p:cNvSpPr/>
            <p:nvPr/>
          </p:nvSpPr>
          <p:spPr>
            <a:xfrm>
              <a:off x="719116" y="3350353"/>
              <a:ext cx="865932" cy="84836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0DF2849F-912C-821E-1C51-9B717C5F0CFD}"/>
                </a:ext>
              </a:extLst>
            </p:cNvPr>
            <p:cNvSpPr/>
            <p:nvPr/>
          </p:nvSpPr>
          <p:spPr>
            <a:xfrm>
              <a:off x="1091125" y="3711144"/>
              <a:ext cx="121913" cy="1219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EB73FD79-D5A3-1C87-75FB-37DBEC9E389A}"/>
                </a:ext>
              </a:extLst>
            </p:cNvPr>
            <p:cNvSpPr/>
            <p:nvPr/>
          </p:nvSpPr>
          <p:spPr>
            <a:xfrm>
              <a:off x="666712" y="2938869"/>
              <a:ext cx="673759" cy="391154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A181C601-938B-E045-53F6-80F0EA49E5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3021" y="2846636"/>
              <a:ext cx="244577" cy="5037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CD1B4BFE-ED66-1089-79B4-2A2AAE76AB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3021" y="2837052"/>
              <a:ext cx="163287" cy="5133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DF296C3D-D2F9-718D-8A9B-ACEFF6FBC0C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1003592" y="2846636"/>
              <a:ext cx="299429" cy="922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8FDCBCE7-961F-6679-6D8E-C96895DD1363}"/>
                </a:ext>
              </a:extLst>
            </p:cNvPr>
            <p:cNvCxnSpPr>
              <a:stCxn id="10" idx="0"/>
            </p:cNvCxnSpPr>
            <p:nvPr/>
          </p:nvCxnSpPr>
          <p:spPr>
            <a:xfrm flipH="1" flipV="1">
              <a:off x="1003591" y="2468976"/>
              <a:ext cx="1" cy="4698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BB06C6AB-35C8-845A-884A-155171B50F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7378" y="3975193"/>
              <a:ext cx="149860" cy="223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4C2C3F87-EB1B-0C27-1173-B37E25A57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7238" y="3711144"/>
              <a:ext cx="3048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995BBE31-E40B-4872-74D6-4DA5304FEFD2}"/>
                </a:ext>
              </a:extLst>
            </p:cNvPr>
            <p:cNvCxnSpPr/>
            <p:nvPr/>
          </p:nvCxnSpPr>
          <p:spPr>
            <a:xfrm flipV="1">
              <a:off x="3930118" y="3975193"/>
              <a:ext cx="35560" cy="269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FF6ED320-04D6-259D-EEF5-69DDED376B1D}"/>
                </a:ext>
              </a:extLst>
            </p:cNvPr>
            <p:cNvCxnSpPr/>
            <p:nvPr/>
          </p:nvCxnSpPr>
          <p:spPr>
            <a:xfrm flipH="1" flipV="1">
              <a:off x="3777718" y="3711144"/>
              <a:ext cx="18796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5F084ADE-3D7B-1A65-1140-75C68B2250E9}"/>
                </a:ext>
              </a:extLst>
            </p:cNvPr>
            <p:cNvCxnSpPr/>
            <p:nvPr/>
          </p:nvCxnSpPr>
          <p:spPr>
            <a:xfrm>
              <a:off x="3777718" y="3406233"/>
              <a:ext cx="93980" cy="66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5B81E4A9-94DD-4C55-EF3F-CEBC824D5D14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V="1">
              <a:off x="3777718" y="3246833"/>
              <a:ext cx="0" cy="46431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28E37FD8-756C-D437-C99B-A0A51033612D}"/>
                </a:ext>
              </a:extLst>
            </p:cNvPr>
            <p:cNvCxnSpPr/>
            <p:nvPr/>
          </p:nvCxnSpPr>
          <p:spPr>
            <a:xfrm flipV="1">
              <a:off x="3871698" y="3350353"/>
              <a:ext cx="93980" cy="1372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5C45C54B-D204-F5F0-33BD-9DA9C930BB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1108" y="3975193"/>
              <a:ext cx="149860" cy="223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5D83749A-6D7F-672B-8E35-ED46EADAE9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0968" y="3711144"/>
              <a:ext cx="3048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3A732C4F-3AC9-D77F-8510-79657D110D8D}"/>
                </a:ext>
              </a:extLst>
            </p:cNvPr>
            <p:cNvCxnSpPr/>
            <p:nvPr/>
          </p:nvCxnSpPr>
          <p:spPr>
            <a:xfrm flipV="1">
              <a:off x="3293848" y="3975193"/>
              <a:ext cx="35560" cy="269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1F92F865-369F-36DA-2444-3428ED492250}"/>
                </a:ext>
              </a:extLst>
            </p:cNvPr>
            <p:cNvCxnSpPr/>
            <p:nvPr/>
          </p:nvCxnSpPr>
          <p:spPr>
            <a:xfrm flipH="1" flipV="1">
              <a:off x="3141448" y="3711144"/>
              <a:ext cx="18796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6EFA692D-7AC5-1441-EE70-166432999E60}"/>
                </a:ext>
              </a:extLst>
            </p:cNvPr>
            <p:cNvCxnSpPr/>
            <p:nvPr/>
          </p:nvCxnSpPr>
          <p:spPr>
            <a:xfrm flipV="1">
              <a:off x="3141448" y="3238704"/>
              <a:ext cx="0" cy="4724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C9B96445-614F-C5E6-1952-B031D5CB5B11}"/>
                </a:ext>
              </a:extLst>
            </p:cNvPr>
            <p:cNvCxnSpPr/>
            <p:nvPr/>
          </p:nvCxnSpPr>
          <p:spPr>
            <a:xfrm>
              <a:off x="3141448" y="3406233"/>
              <a:ext cx="93980" cy="66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323413CF-EC50-C9CC-BD81-34085DD32B84}"/>
                </a:ext>
              </a:extLst>
            </p:cNvPr>
            <p:cNvCxnSpPr/>
            <p:nvPr/>
          </p:nvCxnSpPr>
          <p:spPr>
            <a:xfrm flipV="1">
              <a:off x="3235428" y="3350353"/>
              <a:ext cx="93980" cy="1372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9" name="Obrázek 28" descr="Obsah obrázku Lidská tvář, muž, Čelo, Brada&#10;&#10;Popis byl vytvořen automaticky">
              <a:extLst>
                <a:ext uri="{FF2B5EF4-FFF2-40B4-BE49-F238E27FC236}">
                  <a16:creationId xmlns:a16="http://schemas.microsoft.com/office/drawing/2014/main" id="{A6BA4FF8-0D11-716D-59A8-68AF783B7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409" y="2829256"/>
              <a:ext cx="356617" cy="417577"/>
            </a:xfrm>
            <a:prstGeom prst="rect">
              <a:avLst/>
            </a:prstGeom>
          </p:spPr>
        </p:pic>
        <p:pic>
          <p:nvPicPr>
            <p:cNvPr id="30" name="Obrázek 29" descr="Obsah obrázku Lidská tvář, muž, osoba, Čelo&#10;&#10;Popis byl vytvořen automaticky">
              <a:extLst>
                <a:ext uri="{FF2B5EF4-FFF2-40B4-BE49-F238E27FC236}">
                  <a16:creationId xmlns:a16="http://schemas.microsoft.com/office/drawing/2014/main" id="{1C4D45D1-0C83-912B-6E43-7F49E1BE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055" y="2059127"/>
              <a:ext cx="356617" cy="417577"/>
            </a:xfrm>
            <a:prstGeom prst="rect">
              <a:avLst/>
            </a:prstGeom>
          </p:spPr>
        </p:pic>
        <p:pic>
          <p:nvPicPr>
            <p:cNvPr id="31" name="Obrázek 30" descr="Obsah obrázku osoba, Lidská tvář, Čelo, Brada&#10;&#10;Popis byl vytvořen automaticky">
              <a:extLst>
                <a:ext uri="{FF2B5EF4-FFF2-40B4-BE49-F238E27FC236}">
                  <a16:creationId xmlns:a16="http://schemas.microsoft.com/office/drawing/2014/main" id="{DA997EED-31C2-88CA-6D29-E4C53CA4F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139" y="2821016"/>
              <a:ext cx="356617" cy="417577"/>
            </a:xfrm>
            <a:prstGeom prst="rect">
              <a:avLst/>
            </a:prstGeom>
          </p:spPr>
        </p:pic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23EFE94B-0E0C-ADA7-7A0C-DC26C4CB7C6C}"/>
                </a:ext>
              </a:extLst>
            </p:cNvPr>
            <p:cNvCxnSpPr/>
            <p:nvPr/>
          </p:nvCxnSpPr>
          <p:spPr>
            <a:xfrm>
              <a:off x="1003591" y="2639153"/>
              <a:ext cx="87534" cy="647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5A89BC7E-9C5E-7700-B3D2-05AE6F9FA0EA}"/>
                </a:ext>
              </a:extLst>
            </p:cNvPr>
            <p:cNvCxnSpPr/>
            <p:nvPr/>
          </p:nvCxnSpPr>
          <p:spPr>
            <a:xfrm flipH="1">
              <a:off x="1003591" y="2700224"/>
              <a:ext cx="87534" cy="129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72B97A9D-8E2F-67EF-DFB4-383AAAA25328}"/>
                </a:ext>
              </a:extLst>
            </p:cNvPr>
            <p:cNvCxnSpPr/>
            <p:nvPr/>
          </p:nvCxnSpPr>
          <p:spPr>
            <a:xfrm flipH="1">
              <a:off x="916058" y="2638932"/>
              <a:ext cx="75305" cy="551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A3798845-7AC2-0377-C5AC-D62C412CAF93}"/>
                </a:ext>
              </a:extLst>
            </p:cNvPr>
            <p:cNvCxnSpPr/>
            <p:nvPr/>
          </p:nvCxnSpPr>
          <p:spPr>
            <a:xfrm>
              <a:off x="916058" y="2700224"/>
              <a:ext cx="87532" cy="1207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ovnoramenný trojúhelník 35">
              <a:extLst>
                <a:ext uri="{FF2B5EF4-FFF2-40B4-BE49-F238E27FC236}">
                  <a16:creationId xmlns:a16="http://schemas.microsoft.com/office/drawing/2014/main" id="{0D5EB8AC-3D14-96FA-F078-3E0A256FA185}"/>
                </a:ext>
              </a:extLst>
            </p:cNvPr>
            <p:cNvSpPr/>
            <p:nvPr/>
          </p:nvSpPr>
          <p:spPr>
            <a:xfrm>
              <a:off x="540875" y="1079593"/>
              <a:ext cx="1301363" cy="609602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1964DB95-C1C0-34AE-6E2A-7F9901AA1790}"/>
              </a:ext>
            </a:extLst>
          </p:cNvPr>
          <p:cNvGrpSpPr/>
          <p:nvPr/>
        </p:nvGrpSpPr>
        <p:grpSpPr>
          <a:xfrm>
            <a:off x="2960039" y="4573567"/>
            <a:ext cx="965732" cy="2020450"/>
            <a:chOff x="2575780" y="5202167"/>
            <a:chExt cx="633742" cy="1325879"/>
          </a:xfrm>
        </p:grpSpPr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ED255555-C877-51CF-CB14-2759A636046E}"/>
                </a:ext>
              </a:extLst>
            </p:cNvPr>
            <p:cNvCxnSpPr/>
            <p:nvPr/>
          </p:nvCxnSpPr>
          <p:spPr>
            <a:xfrm>
              <a:off x="2768832" y="6050526"/>
              <a:ext cx="0" cy="477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3621E4F6-8F8F-CDDA-FD84-C01BC6F77D21}"/>
                </a:ext>
              </a:extLst>
            </p:cNvPr>
            <p:cNvCxnSpPr/>
            <p:nvPr/>
          </p:nvCxnSpPr>
          <p:spPr>
            <a:xfrm>
              <a:off x="3011402" y="6050526"/>
              <a:ext cx="0" cy="477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091B3555-8409-2DC3-CF78-2F9029D4E0AD}"/>
                </a:ext>
              </a:extLst>
            </p:cNvPr>
            <p:cNvSpPr/>
            <p:nvPr/>
          </p:nvSpPr>
          <p:spPr>
            <a:xfrm>
              <a:off x="2768832" y="5679905"/>
              <a:ext cx="242558" cy="3706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Obrázek 39" descr="Obsah obrázku symbol, logo, Písmo, Grafika&#10;&#10;Popis byl vytvořen automaticky">
              <a:extLst>
                <a:ext uri="{FF2B5EF4-FFF2-40B4-BE49-F238E27FC236}">
                  <a16:creationId xmlns:a16="http://schemas.microsoft.com/office/drawing/2014/main" id="{D41A514D-4DA8-7ED9-DE6B-8A435CEB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100" y="5202167"/>
              <a:ext cx="434022" cy="429454"/>
            </a:xfrm>
            <a:prstGeom prst="rect">
              <a:avLst/>
            </a:prstGeom>
          </p:spPr>
        </p:pic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DCDAE1E5-DC85-FDB7-FCE5-FEB34C79220A}"/>
                </a:ext>
              </a:extLst>
            </p:cNvPr>
            <p:cNvCxnSpPr>
              <a:stCxn id="39" idx="0"/>
              <a:endCxn id="40" idx="2"/>
            </p:cNvCxnSpPr>
            <p:nvPr/>
          </p:nvCxnSpPr>
          <p:spPr>
            <a:xfrm flipV="1">
              <a:off x="2890111" y="5631621"/>
              <a:ext cx="0" cy="48284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8AC5D4BD-9980-1781-5F8C-3DB2658D19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1550" y="5756630"/>
              <a:ext cx="187972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0D2AE771-F18A-C2A2-DE75-4A1D58CD21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5780" y="5756629"/>
              <a:ext cx="187972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B23C2E52-709E-8D47-56D3-75D596010871}"/>
              </a:ext>
            </a:extLst>
          </p:cNvPr>
          <p:cNvSpPr txBox="1"/>
          <p:nvPr/>
        </p:nvSpPr>
        <p:spPr>
          <a:xfrm>
            <a:off x="3925771" y="153980"/>
            <a:ext cx="434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0  </a:t>
            </a:r>
            <a:r>
              <a:rPr lang="cs-CZ" sz="4000" dirty="0" err="1"/>
              <a:t>Men</a:t>
            </a:r>
            <a:r>
              <a:rPr lang="cs-CZ" sz="4000" dirty="0"/>
              <a:t> : </a:t>
            </a:r>
            <a:r>
              <a:rPr lang="cs-CZ" sz="4000" dirty="0" err="1"/>
              <a:t>Machine</a:t>
            </a:r>
            <a:r>
              <a:rPr lang="cs-CZ" sz="4000" dirty="0"/>
              <a:t>  0</a:t>
            </a:r>
            <a:endParaRPr lang="en-US" sz="4000" dirty="0"/>
          </a:p>
        </p:txBody>
      </p:sp>
      <p:pic>
        <p:nvPicPr>
          <p:cNvPr id="46" name="Obrázek 45" descr="Obsah obrázku vzor, čtverec, Symetrie, design&#10;&#10;Popis byl vytvořen automaticky">
            <a:extLst>
              <a:ext uri="{FF2B5EF4-FFF2-40B4-BE49-F238E27FC236}">
                <a16:creationId xmlns:a16="http://schemas.microsoft.com/office/drawing/2014/main" id="{D2EA9076-D662-B4C8-9BA1-3D87867D8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7"/>
          <a:stretch/>
        </p:blipFill>
        <p:spPr>
          <a:xfrm rot="5400000">
            <a:off x="8699606" y="4597214"/>
            <a:ext cx="3650974" cy="903808"/>
          </a:xfrm>
          <a:prstGeom prst="rect">
            <a:avLst/>
          </a:prstGeom>
        </p:spPr>
      </p:pic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018CFFA0-31F7-A000-DCA3-ACAC954A5448}"/>
              </a:ext>
            </a:extLst>
          </p:cNvPr>
          <p:cNvCxnSpPr>
            <a:cxnSpLocks/>
          </p:cNvCxnSpPr>
          <p:nvPr/>
        </p:nvCxnSpPr>
        <p:spPr>
          <a:xfrm flipH="1">
            <a:off x="4002157" y="3207025"/>
            <a:ext cx="34179" cy="36509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392725D1-4D3C-5023-833B-D0B737473348}"/>
              </a:ext>
            </a:extLst>
          </p:cNvPr>
          <p:cNvGrpSpPr/>
          <p:nvPr/>
        </p:nvGrpSpPr>
        <p:grpSpPr>
          <a:xfrm>
            <a:off x="9470353" y="736458"/>
            <a:ext cx="2093980" cy="2487173"/>
            <a:chOff x="8155666" y="761826"/>
            <a:chExt cx="2093980" cy="2487173"/>
          </a:xfrm>
        </p:grpSpPr>
        <p:pic>
          <p:nvPicPr>
            <p:cNvPr id="4" name="Obrázek 3" descr="Obsah obrázku šálek, design, ilustrace&#10;&#10;Popis byl vytvořen automaticky">
              <a:extLst>
                <a:ext uri="{FF2B5EF4-FFF2-40B4-BE49-F238E27FC236}">
                  <a16:creationId xmlns:a16="http://schemas.microsoft.com/office/drawing/2014/main" id="{2B1F7F44-F3A7-3943-AAD2-E9433B993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666" y="761826"/>
              <a:ext cx="2093980" cy="24871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ovéPole 47">
                  <a:extLst>
                    <a:ext uri="{FF2B5EF4-FFF2-40B4-BE49-F238E27FC236}">
                      <a16:creationId xmlns:a16="http://schemas.microsoft.com/office/drawing/2014/main" id="{AC717D37-4AB3-12E7-4E9F-A31D8332A2CD}"/>
                    </a:ext>
                  </a:extLst>
                </p:cNvPr>
                <p:cNvSpPr txBox="1"/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8" name="TextovéPole 47">
                  <a:extLst>
                    <a:ext uri="{FF2B5EF4-FFF2-40B4-BE49-F238E27FC236}">
                      <a16:creationId xmlns:a16="http://schemas.microsoft.com/office/drawing/2014/main" id="{AC717D37-4AB3-12E7-4E9F-A31D8332A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3671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80A9881-A7B7-71E3-383E-5D2656731CDE}"/>
              </a:ext>
            </a:extLst>
          </p:cNvPr>
          <p:cNvSpPr/>
          <p:nvPr/>
        </p:nvSpPr>
        <p:spPr>
          <a:xfrm>
            <a:off x="0" y="3207025"/>
            <a:ext cx="12192000" cy="3650975"/>
          </a:xfrm>
          <a:prstGeom prst="rect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CA6A199-10D6-39E1-21C5-F4DE8E9072B2}"/>
              </a:ext>
            </a:extLst>
          </p:cNvPr>
          <p:cNvCxnSpPr/>
          <p:nvPr/>
        </p:nvCxnSpPr>
        <p:spPr>
          <a:xfrm>
            <a:off x="0" y="504245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1D5D822A-595A-A625-66C0-D85430654A00}"/>
              </a:ext>
            </a:extLst>
          </p:cNvPr>
          <p:cNvGrpSpPr/>
          <p:nvPr/>
        </p:nvGrpSpPr>
        <p:grpSpPr>
          <a:xfrm>
            <a:off x="5009800" y="879675"/>
            <a:ext cx="3571460" cy="3164840"/>
            <a:chOff x="540875" y="1079593"/>
            <a:chExt cx="3571460" cy="3164840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5A829738-7A6B-1345-6E51-F9DF39A07BFC}"/>
                </a:ext>
              </a:extLst>
            </p:cNvPr>
            <p:cNvCxnSpPr/>
            <p:nvPr/>
          </p:nvCxnSpPr>
          <p:spPr>
            <a:xfrm flipH="1">
              <a:off x="540875" y="3350574"/>
              <a:ext cx="3571460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BACEB2D8-C62A-D57E-EBAB-401E1AEDD6FE}"/>
                </a:ext>
              </a:extLst>
            </p:cNvPr>
            <p:cNvSpPr/>
            <p:nvPr/>
          </p:nvSpPr>
          <p:spPr>
            <a:xfrm>
              <a:off x="540875" y="1689195"/>
              <a:ext cx="1301363" cy="1661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0C2CE1E0-EA83-47FD-FD56-68D6EE011844}"/>
                </a:ext>
              </a:extLst>
            </p:cNvPr>
            <p:cNvSpPr/>
            <p:nvPr/>
          </p:nvSpPr>
          <p:spPr>
            <a:xfrm>
              <a:off x="719116" y="3350353"/>
              <a:ext cx="865932" cy="84836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0DF2849F-912C-821E-1C51-9B717C5F0CFD}"/>
                </a:ext>
              </a:extLst>
            </p:cNvPr>
            <p:cNvSpPr/>
            <p:nvPr/>
          </p:nvSpPr>
          <p:spPr>
            <a:xfrm>
              <a:off x="1091125" y="3711144"/>
              <a:ext cx="121913" cy="1219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EB73FD79-D5A3-1C87-75FB-37DBEC9E389A}"/>
                </a:ext>
              </a:extLst>
            </p:cNvPr>
            <p:cNvSpPr/>
            <p:nvPr/>
          </p:nvSpPr>
          <p:spPr>
            <a:xfrm>
              <a:off x="666712" y="2938869"/>
              <a:ext cx="673759" cy="391154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A181C601-938B-E045-53F6-80F0EA49E5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3021" y="2846636"/>
              <a:ext cx="244577" cy="5037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CD1B4BFE-ED66-1089-79B4-2A2AAE76AB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3021" y="2837052"/>
              <a:ext cx="163287" cy="5133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DF296C3D-D2F9-718D-8A9B-ACEFF6FBC0C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1003592" y="2846636"/>
              <a:ext cx="299429" cy="922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8FDCBCE7-961F-6679-6D8E-C96895DD1363}"/>
                </a:ext>
              </a:extLst>
            </p:cNvPr>
            <p:cNvCxnSpPr>
              <a:stCxn id="10" idx="0"/>
            </p:cNvCxnSpPr>
            <p:nvPr/>
          </p:nvCxnSpPr>
          <p:spPr>
            <a:xfrm flipH="1" flipV="1">
              <a:off x="1003591" y="2468976"/>
              <a:ext cx="1" cy="4698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BB06C6AB-35C8-845A-884A-155171B50F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7378" y="3975193"/>
              <a:ext cx="149860" cy="223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4C2C3F87-EB1B-0C27-1173-B37E25A57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7238" y="3711144"/>
              <a:ext cx="3048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995BBE31-E40B-4872-74D6-4DA5304FEFD2}"/>
                </a:ext>
              </a:extLst>
            </p:cNvPr>
            <p:cNvCxnSpPr/>
            <p:nvPr/>
          </p:nvCxnSpPr>
          <p:spPr>
            <a:xfrm flipV="1">
              <a:off x="3930118" y="3975193"/>
              <a:ext cx="35560" cy="269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FF6ED320-04D6-259D-EEF5-69DDED376B1D}"/>
                </a:ext>
              </a:extLst>
            </p:cNvPr>
            <p:cNvCxnSpPr/>
            <p:nvPr/>
          </p:nvCxnSpPr>
          <p:spPr>
            <a:xfrm flipH="1" flipV="1">
              <a:off x="3777718" y="3711144"/>
              <a:ext cx="18796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5F084ADE-3D7B-1A65-1140-75C68B2250E9}"/>
                </a:ext>
              </a:extLst>
            </p:cNvPr>
            <p:cNvCxnSpPr/>
            <p:nvPr/>
          </p:nvCxnSpPr>
          <p:spPr>
            <a:xfrm>
              <a:off x="3777718" y="3406233"/>
              <a:ext cx="93980" cy="66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5B81E4A9-94DD-4C55-EF3F-CEBC824D5D14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V="1">
              <a:off x="3777718" y="3246833"/>
              <a:ext cx="0" cy="46431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28E37FD8-756C-D437-C99B-A0A51033612D}"/>
                </a:ext>
              </a:extLst>
            </p:cNvPr>
            <p:cNvCxnSpPr/>
            <p:nvPr/>
          </p:nvCxnSpPr>
          <p:spPr>
            <a:xfrm flipV="1">
              <a:off x="3871698" y="3350353"/>
              <a:ext cx="93980" cy="1372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5C45C54B-D204-F5F0-33BD-9DA9C930BB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1108" y="3975193"/>
              <a:ext cx="149860" cy="2235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5D83749A-6D7F-672B-8E35-ED46EADAE9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0968" y="3711144"/>
              <a:ext cx="3048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3A732C4F-3AC9-D77F-8510-79657D110D8D}"/>
                </a:ext>
              </a:extLst>
            </p:cNvPr>
            <p:cNvCxnSpPr/>
            <p:nvPr/>
          </p:nvCxnSpPr>
          <p:spPr>
            <a:xfrm flipV="1">
              <a:off x="3293848" y="3975193"/>
              <a:ext cx="35560" cy="269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1F92F865-369F-36DA-2444-3428ED492250}"/>
                </a:ext>
              </a:extLst>
            </p:cNvPr>
            <p:cNvCxnSpPr/>
            <p:nvPr/>
          </p:nvCxnSpPr>
          <p:spPr>
            <a:xfrm flipH="1" flipV="1">
              <a:off x="3141448" y="3711144"/>
              <a:ext cx="187960" cy="264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6EFA692D-7AC5-1441-EE70-166432999E60}"/>
                </a:ext>
              </a:extLst>
            </p:cNvPr>
            <p:cNvCxnSpPr/>
            <p:nvPr/>
          </p:nvCxnSpPr>
          <p:spPr>
            <a:xfrm flipV="1">
              <a:off x="3141448" y="3238704"/>
              <a:ext cx="0" cy="4724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C9B96445-614F-C5E6-1952-B031D5CB5B11}"/>
                </a:ext>
              </a:extLst>
            </p:cNvPr>
            <p:cNvCxnSpPr/>
            <p:nvPr/>
          </p:nvCxnSpPr>
          <p:spPr>
            <a:xfrm>
              <a:off x="3141448" y="3406233"/>
              <a:ext cx="93980" cy="66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323413CF-EC50-C9CC-BD81-34085DD32B84}"/>
                </a:ext>
              </a:extLst>
            </p:cNvPr>
            <p:cNvCxnSpPr/>
            <p:nvPr/>
          </p:nvCxnSpPr>
          <p:spPr>
            <a:xfrm flipV="1">
              <a:off x="3235428" y="3350353"/>
              <a:ext cx="93980" cy="1372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9" name="Obrázek 28" descr="Obsah obrázku Lidská tvář, muž, Čelo, Brada&#10;&#10;Popis byl vytvořen automaticky">
              <a:extLst>
                <a:ext uri="{FF2B5EF4-FFF2-40B4-BE49-F238E27FC236}">
                  <a16:creationId xmlns:a16="http://schemas.microsoft.com/office/drawing/2014/main" id="{A6BA4FF8-0D11-716D-59A8-68AF783B7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409" y="2829256"/>
              <a:ext cx="356617" cy="417577"/>
            </a:xfrm>
            <a:prstGeom prst="rect">
              <a:avLst/>
            </a:prstGeom>
          </p:spPr>
        </p:pic>
        <p:pic>
          <p:nvPicPr>
            <p:cNvPr id="30" name="Obrázek 29" descr="Obsah obrázku Lidská tvář, muž, osoba, Čelo&#10;&#10;Popis byl vytvořen automaticky">
              <a:extLst>
                <a:ext uri="{FF2B5EF4-FFF2-40B4-BE49-F238E27FC236}">
                  <a16:creationId xmlns:a16="http://schemas.microsoft.com/office/drawing/2014/main" id="{1C4D45D1-0C83-912B-6E43-7F49E1BE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055" y="2059127"/>
              <a:ext cx="356617" cy="417577"/>
            </a:xfrm>
            <a:prstGeom prst="rect">
              <a:avLst/>
            </a:prstGeom>
          </p:spPr>
        </p:pic>
        <p:pic>
          <p:nvPicPr>
            <p:cNvPr id="31" name="Obrázek 30" descr="Obsah obrázku osoba, Lidská tvář, Čelo, Brada&#10;&#10;Popis byl vytvořen automaticky">
              <a:extLst>
                <a:ext uri="{FF2B5EF4-FFF2-40B4-BE49-F238E27FC236}">
                  <a16:creationId xmlns:a16="http://schemas.microsoft.com/office/drawing/2014/main" id="{DA997EED-31C2-88CA-6D29-E4C53CA4F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139" y="2821016"/>
              <a:ext cx="356617" cy="417577"/>
            </a:xfrm>
            <a:prstGeom prst="rect">
              <a:avLst/>
            </a:prstGeom>
          </p:spPr>
        </p:pic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23EFE94B-0E0C-ADA7-7A0C-DC26C4CB7C6C}"/>
                </a:ext>
              </a:extLst>
            </p:cNvPr>
            <p:cNvCxnSpPr/>
            <p:nvPr/>
          </p:nvCxnSpPr>
          <p:spPr>
            <a:xfrm>
              <a:off x="1003591" y="2639153"/>
              <a:ext cx="87534" cy="647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5A89BC7E-9C5E-7700-B3D2-05AE6F9FA0EA}"/>
                </a:ext>
              </a:extLst>
            </p:cNvPr>
            <p:cNvCxnSpPr/>
            <p:nvPr/>
          </p:nvCxnSpPr>
          <p:spPr>
            <a:xfrm flipH="1">
              <a:off x="1003591" y="2700224"/>
              <a:ext cx="87534" cy="129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72B97A9D-8E2F-67EF-DFB4-383AAAA25328}"/>
                </a:ext>
              </a:extLst>
            </p:cNvPr>
            <p:cNvCxnSpPr/>
            <p:nvPr/>
          </p:nvCxnSpPr>
          <p:spPr>
            <a:xfrm flipH="1">
              <a:off x="916058" y="2638932"/>
              <a:ext cx="75305" cy="551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A3798845-7AC2-0377-C5AC-D62C412CAF93}"/>
                </a:ext>
              </a:extLst>
            </p:cNvPr>
            <p:cNvCxnSpPr/>
            <p:nvPr/>
          </p:nvCxnSpPr>
          <p:spPr>
            <a:xfrm>
              <a:off x="916058" y="2700224"/>
              <a:ext cx="87532" cy="1207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ovnoramenný trojúhelník 35">
              <a:extLst>
                <a:ext uri="{FF2B5EF4-FFF2-40B4-BE49-F238E27FC236}">
                  <a16:creationId xmlns:a16="http://schemas.microsoft.com/office/drawing/2014/main" id="{0D5EB8AC-3D14-96FA-F078-3E0A256FA185}"/>
                </a:ext>
              </a:extLst>
            </p:cNvPr>
            <p:cNvSpPr/>
            <p:nvPr/>
          </p:nvSpPr>
          <p:spPr>
            <a:xfrm>
              <a:off x="540875" y="1079593"/>
              <a:ext cx="1301363" cy="609602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B23C2E52-709E-8D47-56D3-75D596010871}"/>
              </a:ext>
            </a:extLst>
          </p:cNvPr>
          <p:cNvSpPr txBox="1"/>
          <p:nvPr/>
        </p:nvSpPr>
        <p:spPr>
          <a:xfrm>
            <a:off x="3925771" y="153980"/>
            <a:ext cx="434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0  </a:t>
            </a:r>
            <a:r>
              <a:rPr lang="cs-CZ" sz="4000" dirty="0" err="1"/>
              <a:t>Men</a:t>
            </a:r>
            <a:r>
              <a:rPr lang="cs-CZ" sz="4000" dirty="0"/>
              <a:t> : </a:t>
            </a:r>
            <a:r>
              <a:rPr lang="cs-CZ" sz="4000" dirty="0" err="1"/>
              <a:t>Machine</a:t>
            </a:r>
            <a:r>
              <a:rPr lang="cs-CZ" sz="4000" dirty="0"/>
              <a:t>  0</a:t>
            </a:r>
            <a:endParaRPr lang="en-US" sz="4000" dirty="0"/>
          </a:p>
        </p:txBody>
      </p:sp>
      <p:pic>
        <p:nvPicPr>
          <p:cNvPr id="46" name="Obrázek 45" descr="Obsah obrázku vzor, čtverec, Symetrie, design&#10;&#10;Popis byl vytvořen automaticky">
            <a:extLst>
              <a:ext uri="{FF2B5EF4-FFF2-40B4-BE49-F238E27FC236}">
                <a16:creationId xmlns:a16="http://schemas.microsoft.com/office/drawing/2014/main" id="{D2EA9076-D662-B4C8-9BA1-3D87867D88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7"/>
          <a:stretch/>
        </p:blipFill>
        <p:spPr>
          <a:xfrm rot="5400000">
            <a:off x="8699606" y="4597214"/>
            <a:ext cx="3650974" cy="903808"/>
          </a:xfrm>
          <a:prstGeom prst="rect">
            <a:avLst/>
          </a:prstGeom>
        </p:spPr>
      </p:pic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018CFFA0-31F7-A000-DCA3-ACAC954A5448}"/>
              </a:ext>
            </a:extLst>
          </p:cNvPr>
          <p:cNvCxnSpPr>
            <a:cxnSpLocks/>
          </p:cNvCxnSpPr>
          <p:nvPr/>
        </p:nvCxnSpPr>
        <p:spPr>
          <a:xfrm flipH="1">
            <a:off x="4002157" y="3207025"/>
            <a:ext cx="34179" cy="36509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392725D1-4D3C-5023-833B-D0B737473348}"/>
              </a:ext>
            </a:extLst>
          </p:cNvPr>
          <p:cNvGrpSpPr/>
          <p:nvPr/>
        </p:nvGrpSpPr>
        <p:grpSpPr>
          <a:xfrm>
            <a:off x="9470353" y="736458"/>
            <a:ext cx="2093980" cy="2487173"/>
            <a:chOff x="8155666" y="761826"/>
            <a:chExt cx="2093980" cy="2487173"/>
          </a:xfrm>
        </p:grpSpPr>
        <p:pic>
          <p:nvPicPr>
            <p:cNvPr id="4" name="Obrázek 3" descr="Obsah obrázku šálek, design, ilustrace&#10;&#10;Popis byl vytvořen automaticky">
              <a:extLst>
                <a:ext uri="{FF2B5EF4-FFF2-40B4-BE49-F238E27FC236}">
                  <a16:creationId xmlns:a16="http://schemas.microsoft.com/office/drawing/2014/main" id="{2B1F7F44-F3A7-3943-AAD2-E9433B993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666" y="761826"/>
              <a:ext cx="2093980" cy="24871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ovéPole 47">
                  <a:extLst>
                    <a:ext uri="{FF2B5EF4-FFF2-40B4-BE49-F238E27FC236}">
                      <a16:creationId xmlns:a16="http://schemas.microsoft.com/office/drawing/2014/main" id="{AC717D37-4AB3-12E7-4E9F-A31D8332A2CD}"/>
                    </a:ext>
                  </a:extLst>
                </p:cNvPr>
                <p:cNvSpPr txBox="1"/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8" name="TextovéPole 47">
                  <a:extLst>
                    <a:ext uri="{FF2B5EF4-FFF2-40B4-BE49-F238E27FC236}">
                      <a16:creationId xmlns:a16="http://schemas.microsoft.com/office/drawing/2014/main" id="{AC717D37-4AB3-12E7-4E9F-A31D8332A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2164" y="887234"/>
                  <a:ext cx="821895" cy="8552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Řečová bublina: oválný bublinový popisek 54">
                <a:extLst>
                  <a:ext uri="{FF2B5EF4-FFF2-40B4-BE49-F238E27FC236}">
                    <a16:creationId xmlns:a16="http://schemas.microsoft.com/office/drawing/2014/main" id="{C5B450F9-0603-39A2-E474-91A00091D770}"/>
                  </a:ext>
                </a:extLst>
              </p:cNvPr>
              <p:cNvSpPr/>
              <p:nvPr/>
            </p:nvSpPr>
            <p:spPr>
              <a:xfrm>
                <a:off x="5135637" y="5180242"/>
                <a:ext cx="1571837" cy="653981"/>
              </a:xfrm>
              <a:prstGeom prst="wedgeEllipseCallout">
                <a:avLst/>
              </a:prstGeom>
              <a:solidFill>
                <a:srgbClr val="16A27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cs-CZ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cs-CZ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cs-CZ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cs-CZ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cs-CZ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5/2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5" name="Řečová bublina: oválný bublinový popisek 54">
                <a:extLst>
                  <a:ext uri="{FF2B5EF4-FFF2-40B4-BE49-F238E27FC236}">
                    <a16:creationId xmlns:a16="http://schemas.microsoft.com/office/drawing/2014/main" id="{C5B450F9-0603-39A2-E474-91A00091D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637" y="5180242"/>
                <a:ext cx="1571837" cy="653981"/>
              </a:xfrm>
              <a:prstGeom prst="wedgeEllipseCallou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78253AF2-67F2-8BC0-B510-0EF7FA844F97}"/>
              </a:ext>
            </a:extLst>
          </p:cNvPr>
          <p:cNvCxnSpPr>
            <a:cxnSpLocks/>
          </p:cNvCxnSpPr>
          <p:nvPr/>
        </p:nvCxnSpPr>
        <p:spPr>
          <a:xfrm flipH="1">
            <a:off x="3254223" y="6564630"/>
            <a:ext cx="593877" cy="29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A18F4F25-0EF8-152E-0ADC-A17D4010D64C}"/>
              </a:ext>
            </a:extLst>
          </p:cNvPr>
          <p:cNvCxnSpPr>
            <a:cxnSpLocks/>
          </p:cNvCxnSpPr>
          <p:nvPr/>
        </p:nvCxnSpPr>
        <p:spPr>
          <a:xfrm flipH="1">
            <a:off x="3623865" y="6594017"/>
            <a:ext cx="63190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Obdélník 58">
            <a:extLst>
              <a:ext uri="{FF2B5EF4-FFF2-40B4-BE49-F238E27FC236}">
                <a16:creationId xmlns:a16="http://schemas.microsoft.com/office/drawing/2014/main" id="{4EAD29A4-95E3-5324-DD73-7537C5ED4BFF}"/>
              </a:ext>
            </a:extLst>
          </p:cNvPr>
          <p:cNvSpPr/>
          <p:nvPr/>
        </p:nvSpPr>
        <p:spPr>
          <a:xfrm rot="5400000">
            <a:off x="4345059" y="6126819"/>
            <a:ext cx="369624" cy="5647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Obrázek 59" descr="Obsah obrázku symbol, logo, Písmo, Grafika&#10;&#10;Popis byl vytvořen automaticky">
            <a:extLst>
              <a:ext uri="{FF2B5EF4-FFF2-40B4-BE49-F238E27FC236}">
                <a16:creationId xmlns:a16="http://schemas.microsoft.com/office/drawing/2014/main" id="{331DB24E-FB0E-32D1-E105-BD6BBB1E15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58" y="5960372"/>
            <a:ext cx="661387" cy="654426"/>
          </a:xfrm>
          <a:prstGeom prst="rect">
            <a:avLst/>
          </a:prstGeom>
        </p:spPr>
      </p:pic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631974C1-9138-4469-E97C-36B44003C7E2}"/>
              </a:ext>
            </a:extLst>
          </p:cNvPr>
          <p:cNvCxnSpPr>
            <a:cxnSpLocks/>
          </p:cNvCxnSpPr>
          <p:nvPr/>
        </p:nvCxnSpPr>
        <p:spPr>
          <a:xfrm flipV="1">
            <a:off x="4529871" y="6224037"/>
            <a:ext cx="82317" cy="245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0053D969-EF7A-004F-880F-A44115487AA1}"/>
              </a:ext>
            </a:extLst>
          </p:cNvPr>
          <p:cNvCxnSpPr>
            <a:cxnSpLocks/>
          </p:cNvCxnSpPr>
          <p:nvPr/>
        </p:nvCxnSpPr>
        <p:spPr>
          <a:xfrm flipV="1">
            <a:off x="4450936" y="6594017"/>
            <a:ext cx="129691" cy="1100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271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315</Words>
  <Application>Microsoft Office PowerPoint</Application>
  <PresentationFormat>Širokoúhlá obrazovka</PresentationFormat>
  <Paragraphs>64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Abadi</vt:lpstr>
      <vt:lpstr>Aptos</vt:lpstr>
      <vt:lpstr>Aptos Display</vt:lpstr>
      <vt:lpstr>Arial</vt:lpstr>
      <vt:lpstr>Cambria Math</vt:lpstr>
      <vt:lpstr>Motiv Office</vt:lpstr>
      <vt:lpstr>Úloha 7.  Frekvence srážek molekul plynu</vt:lpstr>
      <vt:lpstr>Zadání</vt:lpstr>
      <vt:lpstr>Úprava na bezrozměrný integrál</vt:lpstr>
      <vt:lpstr>Analytické řešení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Numerické řešení</vt:lpstr>
      <vt:lpstr>Prezentace aplikace PowerPoint</vt:lpstr>
      <vt:lpstr>Prezentace aplikace PowerPoint</vt:lpstr>
      <vt:lpstr>Jak ta funkce asi vypadá?</vt:lpstr>
      <vt:lpstr>Připomínka metody Monte-Carlo</vt:lpstr>
      <vt:lpstr>Řešení pro různá N</vt:lpstr>
      <vt:lpstr>Řešení při průměrování</vt:lpstr>
      <vt:lpstr>Prezentace aplikace PowerPoint</vt:lpstr>
      <vt:lpstr>Závěr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a jména</dc:title>
  <dc:creator>radek slavicek</dc:creator>
  <cp:lastModifiedBy>radek slavicek</cp:lastModifiedBy>
  <cp:revision>1</cp:revision>
  <dcterms:created xsi:type="dcterms:W3CDTF">2024-05-17T18:37:14Z</dcterms:created>
  <dcterms:modified xsi:type="dcterms:W3CDTF">2024-05-21T08:15:35Z</dcterms:modified>
</cp:coreProperties>
</file>