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56" r:id="rId3"/>
    <p:sldId id="358" r:id="rId4"/>
    <p:sldId id="276" r:id="rId5"/>
    <p:sldId id="266" r:id="rId6"/>
    <p:sldId id="273" r:id="rId7"/>
    <p:sldId id="274" r:id="rId8"/>
    <p:sldId id="271" r:id="rId9"/>
    <p:sldId id="355" r:id="rId10"/>
    <p:sldId id="361" r:id="rId11"/>
    <p:sldId id="269" r:id="rId12"/>
    <p:sldId id="264" r:id="rId13"/>
    <p:sldId id="364" r:id="rId14"/>
    <p:sldId id="278" r:id="rId15"/>
    <p:sldId id="363" r:id="rId16"/>
    <p:sldId id="362" r:id="rId17"/>
    <p:sldId id="359" r:id="rId18"/>
    <p:sldId id="360" r:id="rId19"/>
    <p:sldId id="357" r:id="rId20"/>
    <p:sldId id="366" r:id="rId21"/>
    <p:sldId id="365" r:id="rId22"/>
    <p:sldId id="367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5E5"/>
    <a:srgbClr val="FFFFFF"/>
    <a:srgbClr val="C4A994"/>
    <a:srgbClr val="FF00FF"/>
    <a:srgbClr val="F6FFD9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2" autoAdjust="0"/>
    <p:restoredTop sz="94669" autoAdjust="0"/>
  </p:normalViewPr>
  <p:slideViewPr>
    <p:cSldViewPr>
      <p:cViewPr>
        <p:scale>
          <a:sx n="75" d="100"/>
          <a:sy n="75" d="100"/>
        </p:scale>
        <p:origin x="1308" y="7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Fakulta\v&#253;uka\Mendelovy%20dny%202023%20Hrozi%20v%20CR%20nedostatek%20vody\Prazske%20Klementinu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Lokality_zakazky\&#268;eperka\&#269;l&#225;nek%20Pe&#357;a\vyvoj%20hladin%20PV%20a%20Labe%20a%20RCH\vyvoj_RCH_Dupuit_Forchheimer_fina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Lokality_zakazky\&#268;eperka\&#269;l&#225;nek%20Pe&#357;a\vyvoj%20hladin%20PV%20a%20Labe%20a%20RCH\vyvoj_RCH_Dupuit_Forchheimer_fina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ucnmuni-my.sharepoint.com/personal/437281_muni_cz/Documents/studium_disertace/&#269;l&#225;nek/kalibrace_statistika_zakladni%20model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ucnmuni-my.sharepoint.com/personal/437281_muni_cz/Documents/studium_disertace/&#269;l&#225;nek/Vysledky_udrzitelnaVydatnost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Fakulta\v&#253;uka\Mendelovy%20dny%202023%20Hrozi%20v%20CR%20nedostatek%20vody\Prazske%20Klementinu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uniPF\AppData\Local\Microsoft\Windows\INetCache\Content.Outlook\YI0DH29S\Pardubice_sr&#225;&#382;ky_m&#283;s&#237;&#269;n&#237;.xlsm" TargetMode="External"/><Relationship Id="rId1" Type="http://schemas.openxmlformats.org/officeDocument/2006/relationships/image" Target="../media/image1.pn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uniPF\AppData\Local\Microsoft\Windows\INetCache\Content.Outlook\YI0DH29S\teplota_MK_.xlsx" TargetMode="External"/><Relationship Id="rId1" Type="http://schemas.openxmlformats.org/officeDocument/2006/relationships/image" Target="../media/image1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uniPF\Downloads\H3PARD01_T_N.csv\H3PARD01_T_N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cnmuni-my.sharepoint.com/personal/437281_muni_cz/Documents/studium_disertace/&#268;eperka_data/hydrometrovan&#237;_m&#283;&#345;en&#237;%20hladin_odb&#283;ry/v&#253;par%20pro%20posudek_aktu&#225;ln&#237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Fakulta\v&#253;uka\Geov&#283;dy%20pro%20environment&#225;ln&#237;%20vzd&#283;l&#225;v&#225;n&#237;\GEV_VII\vodni%20bilanc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Lokality_zakazky\&#268;eperka\&#269;l&#225;nek%20Pe&#357;a\vyvoj%20hladin%20PV%20a%20Labe%20a%20RCH\vyvoj_RCH_Dupuit_Forchheimer_fin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Lokality_zakazky\&#268;eperka\&#269;l&#225;nek%20Pe&#357;a\vyvoj%20hladin%20PV%20a%20Labe%20a%20RCH\vyvoj_RCH_Dupuit_Forchheimer_fin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Průměrná roční teplota</a:t>
            </a:r>
            <a:endParaRPr lang="en-US" sz="1400" b="0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List1!$A$4:$A$251</c:f>
              <c:numCache>
                <c:formatCode>General</c:formatCode>
                <c:ptCount val="248"/>
                <c:pt idx="0">
                  <c:v>1775</c:v>
                </c:pt>
                <c:pt idx="1">
                  <c:v>1776</c:v>
                </c:pt>
                <c:pt idx="2">
                  <c:v>1777</c:v>
                </c:pt>
                <c:pt idx="3">
                  <c:v>1778</c:v>
                </c:pt>
                <c:pt idx="4">
                  <c:v>1779</c:v>
                </c:pt>
                <c:pt idx="5">
                  <c:v>1780</c:v>
                </c:pt>
                <c:pt idx="6">
                  <c:v>1781</c:v>
                </c:pt>
                <c:pt idx="7">
                  <c:v>1782</c:v>
                </c:pt>
                <c:pt idx="8">
                  <c:v>1783</c:v>
                </c:pt>
                <c:pt idx="9">
                  <c:v>1784</c:v>
                </c:pt>
                <c:pt idx="10">
                  <c:v>1785</c:v>
                </c:pt>
                <c:pt idx="11">
                  <c:v>1786</c:v>
                </c:pt>
                <c:pt idx="12">
                  <c:v>1787</c:v>
                </c:pt>
                <c:pt idx="13">
                  <c:v>1788</c:v>
                </c:pt>
                <c:pt idx="14">
                  <c:v>1789</c:v>
                </c:pt>
                <c:pt idx="15">
                  <c:v>1790</c:v>
                </c:pt>
                <c:pt idx="16">
                  <c:v>1791</c:v>
                </c:pt>
                <c:pt idx="17">
                  <c:v>1792</c:v>
                </c:pt>
                <c:pt idx="18">
                  <c:v>1793</c:v>
                </c:pt>
                <c:pt idx="19">
                  <c:v>1794</c:v>
                </c:pt>
                <c:pt idx="20">
                  <c:v>1795</c:v>
                </c:pt>
                <c:pt idx="21">
                  <c:v>1796</c:v>
                </c:pt>
                <c:pt idx="22">
                  <c:v>1797</c:v>
                </c:pt>
                <c:pt idx="23">
                  <c:v>1798</c:v>
                </c:pt>
                <c:pt idx="24">
                  <c:v>1799</c:v>
                </c:pt>
                <c:pt idx="25">
                  <c:v>1800</c:v>
                </c:pt>
                <c:pt idx="26">
                  <c:v>1801</c:v>
                </c:pt>
                <c:pt idx="27">
                  <c:v>1802</c:v>
                </c:pt>
                <c:pt idx="28">
                  <c:v>1803</c:v>
                </c:pt>
                <c:pt idx="29">
                  <c:v>1804</c:v>
                </c:pt>
                <c:pt idx="30">
                  <c:v>1805</c:v>
                </c:pt>
                <c:pt idx="31">
                  <c:v>1806</c:v>
                </c:pt>
                <c:pt idx="32">
                  <c:v>1807</c:v>
                </c:pt>
                <c:pt idx="33">
                  <c:v>1808</c:v>
                </c:pt>
                <c:pt idx="34">
                  <c:v>1809</c:v>
                </c:pt>
                <c:pt idx="35">
                  <c:v>1810</c:v>
                </c:pt>
                <c:pt idx="36">
                  <c:v>1811</c:v>
                </c:pt>
                <c:pt idx="37">
                  <c:v>1812</c:v>
                </c:pt>
                <c:pt idx="38">
                  <c:v>1813</c:v>
                </c:pt>
                <c:pt idx="39">
                  <c:v>1814</c:v>
                </c:pt>
                <c:pt idx="40">
                  <c:v>1815</c:v>
                </c:pt>
                <c:pt idx="41">
                  <c:v>1816</c:v>
                </c:pt>
                <c:pt idx="42">
                  <c:v>1817</c:v>
                </c:pt>
                <c:pt idx="43">
                  <c:v>1818</c:v>
                </c:pt>
                <c:pt idx="44">
                  <c:v>1819</c:v>
                </c:pt>
                <c:pt idx="45">
                  <c:v>1820</c:v>
                </c:pt>
                <c:pt idx="46">
                  <c:v>1821</c:v>
                </c:pt>
                <c:pt idx="47">
                  <c:v>1822</c:v>
                </c:pt>
                <c:pt idx="48">
                  <c:v>1823</c:v>
                </c:pt>
                <c:pt idx="49">
                  <c:v>1824</c:v>
                </c:pt>
                <c:pt idx="50">
                  <c:v>1825</c:v>
                </c:pt>
                <c:pt idx="51">
                  <c:v>1826</c:v>
                </c:pt>
                <c:pt idx="52">
                  <c:v>1827</c:v>
                </c:pt>
                <c:pt idx="53">
                  <c:v>1828</c:v>
                </c:pt>
                <c:pt idx="54">
                  <c:v>1829</c:v>
                </c:pt>
                <c:pt idx="55">
                  <c:v>1830</c:v>
                </c:pt>
                <c:pt idx="56">
                  <c:v>1831</c:v>
                </c:pt>
                <c:pt idx="57">
                  <c:v>1832</c:v>
                </c:pt>
                <c:pt idx="58">
                  <c:v>1833</c:v>
                </c:pt>
                <c:pt idx="59">
                  <c:v>1834</c:v>
                </c:pt>
                <c:pt idx="60">
                  <c:v>1835</c:v>
                </c:pt>
                <c:pt idx="61">
                  <c:v>1836</c:v>
                </c:pt>
                <c:pt idx="62">
                  <c:v>1837</c:v>
                </c:pt>
                <c:pt idx="63">
                  <c:v>1838</c:v>
                </c:pt>
                <c:pt idx="64">
                  <c:v>1839</c:v>
                </c:pt>
                <c:pt idx="65">
                  <c:v>1840</c:v>
                </c:pt>
                <c:pt idx="66">
                  <c:v>1841</c:v>
                </c:pt>
                <c:pt idx="67">
                  <c:v>1842</c:v>
                </c:pt>
                <c:pt idx="68">
                  <c:v>1843</c:v>
                </c:pt>
                <c:pt idx="69">
                  <c:v>1844</c:v>
                </c:pt>
                <c:pt idx="70">
                  <c:v>1845</c:v>
                </c:pt>
                <c:pt idx="71">
                  <c:v>1846</c:v>
                </c:pt>
                <c:pt idx="72">
                  <c:v>1847</c:v>
                </c:pt>
                <c:pt idx="73">
                  <c:v>1848</c:v>
                </c:pt>
                <c:pt idx="74">
                  <c:v>1849</c:v>
                </c:pt>
                <c:pt idx="75">
                  <c:v>1850</c:v>
                </c:pt>
                <c:pt idx="76">
                  <c:v>1851</c:v>
                </c:pt>
                <c:pt idx="77">
                  <c:v>1852</c:v>
                </c:pt>
                <c:pt idx="78">
                  <c:v>1853</c:v>
                </c:pt>
                <c:pt idx="79">
                  <c:v>1854</c:v>
                </c:pt>
                <c:pt idx="80">
                  <c:v>1855</c:v>
                </c:pt>
                <c:pt idx="81">
                  <c:v>1856</c:v>
                </c:pt>
                <c:pt idx="82">
                  <c:v>1857</c:v>
                </c:pt>
                <c:pt idx="83">
                  <c:v>1858</c:v>
                </c:pt>
                <c:pt idx="84">
                  <c:v>1859</c:v>
                </c:pt>
                <c:pt idx="85">
                  <c:v>1860</c:v>
                </c:pt>
                <c:pt idx="86">
                  <c:v>1861</c:v>
                </c:pt>
                <c:pt idx="87">
                  <c:v>1862</c:v>
                </c:pt>
                <c:pt idx="88">
                  <c:v>1863</c:v>
                </c:pt>
                <c:pt idx="89">
                  <c:v>1864</c:v>
                </c:pt>
                <c:pt idx="90">
                  <c:v>1865</c:v>
                </c:pt>
                <c:pt idx="91">
                  <c:v>1866</c:v>
                </c:pt>
                <c:pt idx="92">
                  <c:v>1867</c:v>
                </c:pt>
                <c:pt idx="93">
                  <c:v>1868</c:v>
                </c:pt>
                <c:pt idx="94">
                  <c:v>1869</c:v>
                </c:pt>
                <c:pt idx="95">
                  <c:v>1870</c:v>
                </c:pt>
                <c:pt idx="96">
                  <c:v>1871</c:v>
                </c:pt>
                <c:pt idx="97">
                  <c:v>1872</c:v>
                </c:pt>
                <c:pt idx="98">
                  <c:v>1873</c:v>
                </c:pt>
                <c:pt idx="99">
                  <c:v>1874</c:v>
                </c:pt>
                <c:pt idx="100">
                  <c:v>1875</c:v>
                </c:pt>
                <c:pt idx="101">
                  <c:v>1876</c:v>
                </c:pt>
                <c:pt idx="102">
                  <c:v>1877</c:v>
                </c:pt>
                <c:pt idx="103">
                  <c:v>1878</c:v>
                </c:pt>
                <c:pt idx="104">
                  <c:v>1879</c:v>
                </c:pt>
                <c:pt idx="105">
                  <c:v>1880</c:v>
                </c:pt>
                <c:pt idx="106">
                  <c:v>1881</c:v>
                </c:pt>
                <c:pt idx="107">
                  <c:v>1882</c:v>
                </c:pt>
                <c:pt idx="108">
                  <c:v>1883</c:v>
                </c:pt>
                <c:pt idx="109">
                  <c:v>1884</c:v>
                </c:pt>
                <c:pt idx="110">
                  <c:v>1885</c:v>
                </c:pt>
                <c:pt idx="111">
                  <c:v>1886</c:v>
                </c:pt>
                <c:pt idx="112">
                  <c:v>1887</c:v>
                </c:pt>
                <c:pt idx="113">
                  <c:v>1888</c:v>
                </c:pt>
                <c:pt idx="114">
                  <c:v>1889</c:v>
                </c:pt>
                <c:pt idx="115">
                  <c:v>1890</c:v>
                </c:pt>
                <c:pt idx="116">
                  <c:v>1891</c:v>
                </c:pt>
                <c:pt idx="117">
                  <c:v>1892</c:v>
                </c:pt>
                <c:pt idx="118">
                  <c:v>1893</c:v>
                </c:pt>
                <c:pt idx="119">
                  <c:v>1894</c:v>
                </c:pt>
                <c:pt idx="120">
                  <c:v>1895</c:v>
                </c:pt>
                <c:pt idx="121">
                  <c:v>1896</c:v>
                </c:pt>
                <c:pt idx="122">
                  <c:v>1897</c:v>
                </c:pt>
                <c:pt idx="123">
                  <c:v>1898</c:v>
                </c:pt>
                <c:pt idx="124">
                  <c:v>1899</c:v>
                </c:pt>
                <c:pt idx="125">
                  <c:v>1900</c:v>
                </c:pt>
                <c:pt idx="126">
                  <c:v>1901</c:v>
                </c:pt>
                <c:pt idx="127">
                  <c:v>1902</c:v>
                </c:pt>
                <c:pt idx="128">
                  <c:v>1903</c:v>
                </c:pt>
                <c:pt idx="129">
                  <c:v>1904</c:v>
                </c:pt>
                <c:pt idx="130">
                  <c:v>1905</c:v>
                </c:pt>
                <c:pt idx="131">
                  <c:v>1906</c:v>
                </c:pt>
                <c:pt idx="132">
                  <c:v>1907</c:v>
                </c:pt>
                <c:pt idx="133">
                  <c:v>1908</c:v>
                </c:pt>
                <c:pt idx="134">
                  <c:v>1909</c:v>
                </c:pt>
                <c:pt idx="135">
                  <c:v>1910</c:v>
                </c:pt>
                <c:pt idx="136">
                  <c:v>1911</c:v>
                </c:pt>
                <c:pt idx="137">
                  <c:v>1912</c:v>
                </c:pt>
                <c:pt idx="138">
                  <c:v>1913</c:v>
                </c:pt>
                <c:pt idx="139">
                  <c:v>1914</c:v>
                </c:pt>
                <c:pt idx="140">
                  <c:v>1915</c:v>
                </c:pt>
                <c:pt idx="141">
                  <c:v>1916</c:v>
                </c:pt>
                <c:pt idx="142">
                  <c:v>1917</c:v>
                </c:pt>
                <c:pt idx="143">
                  <c:v>1918</c:v>
                </c:pt>
                <c:pt idx="144">
                  <c:v>1919</c:v>
                </c:pt>
                <c:pt idx="145">
                  <c:v>1920</c:v>
                </c:pt>
                <c:pt idx="146">
                  <c:v>1921</c:v>
                </c:pt>
                <c:pt idx="147">
                  <c:v>1922</c:v>
                </c:pt>
                <c:pt idx="148">
                  <c:v>1923</c:v>
                </c:pt>
                <c:pt idx="149">
                  <c:v>1924</c:v>
                </c:pt>
                <c:pt idx="150">
                  <c:v>1925</c:v>
                </c:pt>
                <c:pt idx="151">
                  <c:v>1926</c:v>
                </c:pt>
                <c:pt idx="152">
                  <c:v>1927</c:v>
                </c:pt>
                <c:pt idx="153">
                  <c:v>1928</c:v>
                </c:pt>
                <c:pt idx="154">
                  <c:v>1929</c:v>
                </c:pt>
                <c:pt idx="155">
                  <c:v>1930</c:v>
                </c:pt>
                <c:pt idx="156">
                  <c:v>1931</c:v>
                </c:pt>
                <c:pt idx="157">
                  <c:v>1932</c:v>
                </c:pt>
                <c:pt idx="158">
                  <c:v>1933</c:v>
                </c:pt>
                <c:pt idx="159">
                  <c:v>1934</c:v>
                </c:pt>
                <c:pt idx="160">
                  <c:v>1935</c:v>
                </c:pt>
                <c:pt idx="161">
                  <c:v>1936</c:v>
                </c:pt>
                <c:pt idx="162">
                  <c:v>1937</c:v>
                </c:pt>
                <c:pt idx="163">
                  <c:v>1938</c:v>
                </c:pt>
                <c:pt idx="164">
                  <c:v>1939</c:v>
                </c:pt>
                <c:pt idx="165">
                  <c:v>1940</c:v>
                </c:pt>
                <c:pt idx="166">
                  <c:v>1941</c:v>
                </c:pt>
                <c:pt idx="167">
                  <c:v>1942</c:v>
                </c:pt>
                <c:pt idx="168">
                  <c:v>1943</c:v>
                </c:pt>
                <c:pt idx="169">
                  <c:v>1944</c:v>
                </c:pt>
                <c:pt idx="170">
                  <c:v>1945</c:v>
                </c:pt>
                <c:pt idx="171">
                  <c:v>1946</c:v>
                </c:pt>
                <c:pt idx="172">
                  <c:v>1947</c:v>
                </c:pt>
                <c:pt idx="173">
                  <c:v>1948</c:v>
                </c:pt>
                <c:pt idx="174">
                  <c:v>1949</c:v>
                </c:pt>
                <c:pt idx="175">
                  <c:v>1950</c:v>
                </c:pt>
                <c:pt idx="176">
                  <c:v>1951</c:v>
                </c:pt>
                <c:pt idx="177">
                  <c:v>1952</c:v>
                </c:pt>
                <c:pt idx="178">
                  <c:v>1953</c:v>
                </c:pt>
                <c:pt idx="179">
                  <c:v>1954</c:v>
                </c:pt>
                <c:pt idx="180">
                  <c:v>1955</c:v>
                </c:pt>
                <c:pt idx="181">
                  <c:v>1956</c:v>
                </c:pt>
                <c:pt idx="182">
                  <c:v>1957</c:v>
                </c:pt>
                <c:pt idx="183">
                  <c:v>1958</c:v>
                </c:pt>
                <c:pt idx="184">
                  <c:v>1959</c:v>
                </c:pt>
                <c:pt idx="185">
                  <c:v>1960</c:v>
                </c:pt>
                <c:pt idx="186">
                  <c:v>1961</c:v>
                </c:pt>
                <c:pt idx="187">
                  <c:v>1962</c:v>
                </c:pt>
                <c:pt idx="188">
                  <c:v>1963</c:v>
                </c:pt>
                <c:pt idx="189">
                  <c:v>1964</c:v>
                </c:pt>
                <c:pt idx="190">
                  <c:v>1965</c:v>
                </c:pt>
                <c:pt idx="191">
                  <c:v>1966</c:v>
                </c:pt>
                <c:pt idx="192">
                  <c:v>1967</c:v>
                </c:pt>
                <c:pt idx="193">
                  <c:v>1968</c:v>
                </c:pt>
                <c:pt idx="194">
                  <c:v>1969</c:v>
                </c:pt>
                <c:pt idx="195">
                  <c:v>1970</c:v>
                </c:pt>
                <c:pt idx="196">
                  <c:v>1971</c:v>
                </c:pt>
                <c:pt idx="197">
                  <c:v>1972</c:v>
                </c:pt>
                <c:pt idx="198">
                  <c:v>1973</c:v>
                </c:pt>
                <c:pt idx="199">
                  <c:v>1974</c:v>
                </c:pt>
                <c:pt idx="200">
                  <c:v>1975</c:v>
                </c:pt>
                <c:pt idx="201">
                  <c:v>1976</c:v>
                </c:pt>
                <c:pt idx="202">
                  <c:v>1977</c:v>
                </c:pt>
                <c:pt idx="203">
                  <c:v>1978</c:v>
                </c:pt>
                <c:pt idx="204">
                  <c:v>1979</c:v>
                </c:pt>
                <c:pt idx="205">
                  <c:v>1980</c:v>
                </c:pt>
                <c:pt idx="206">
                  <c:v>1981</c:v>
                </c:pt>
                <c:pt idx="207">
                  <c:v>1982</c:v>
                </c:pt>
                <c:pt idx="208">
                  <c:v>1983</c:v>
                </c:pt>
                <c:pt idx="209">
                  <c:v>1984</c:v>
                </c:pt>
                <c:pt idx="210">
                  <c:v>1985</c:v>
                </c:pt>
                <c:pt idx="211">
                  <c:v>1986</c:v>
                </c:pt>
                <c:pt idx="212">
                  <c:v>1987</c:v>
                </c:pt>
                <c:pt idx="213">
                  <c:v>1988</c:v>
                </c:pt>
                <c:pt idx="214">
                  <c:v>1989</c:v>
                </c:pt>
                <c:pt idx="215">
                  <c:v>1990</c:v>
                </c:pt>
                <c:pt idx="216">
                  <c:v>1991</c:v>
                </c:pt>
                <c:pt idx="217">
                  <c:v>1992</c:v>
                </c:pt>
                <c:pt idx="218">
                  <c:v>1993</c:v>
                </c:pt>
                <c:pt idx="219">
                  <c:v>1994</c:v>
                </c:pt>
                <c:pt idx="220">
                  <c:v>1995</c:v>
                </c:pt>
                <c:pt idx="221">
                  <c:v>1996</c:v>
                </c:pt>
                <c:pt idx="222">
                  <c:v>1997</c:v>
                </c:pt>
                <c:pt idx="223">
                  <c:v>1998</c:v>
                </c:pt>
                <c:pt idx="224">
                  <c:v>1999</c:v>
                </c:pt>
                <c:pt idx="225">
                  <c:v>2000</c:v>
                </c:pt>
                <c:pt idx="226">
                  <c:v>2001</c:v>
                </c:pt>
                <c:pt idx="227">
                  <c:v>2002</c:v>
                </c:pt>
                <c:pt idx="228">
                  <c:v>2003</c:v>
                </c:pt>
                <c:pt idx="229">
                  <c:v>2004</c:v>
                </c:pt>
                <c:pt idx="230">
                  <c:v>2005</c:v>
                </c:pt>
                <c:pt idx="231">
                  <c:v>2006</c:v>
                </c:pt>
                <c:pt idx="232">
                  <c:v>2007</c:v>
                </c:pt>
                <c:pt idx="233">
                  <c:v>2008</c:v>
                </c:pt>
                <c:pt idx="234">
                  <c:v>2009</c:v>
                </c:pt>
                <c:pt idx="235">
                  <c:v>2010</c:v>
                </c:pt>
                <c:pt idx="236">
                  <c:v>2011</c:v>
                </c:pt>
                <c:pt idx="237">
                  <c:v>2012</c:v>
                </c:pt>
                <c:pt idx="238">
                  <c:v>2013</c:v>
                </c:pt>
                <c:pt idx="239">
                  <c:v>2014</c:v>
                </c:pt>
                <c:pt idx="240">
                  <c:v>2015</c:v>
                </c:pt>
                <c:pt idx="241">
                  <c:v>2016</c:v>
                </c:pt>
                <c:pt idx="242">
                  <c:v>2017</c:v>
                </c:pt>
                <c:pt idx="243">
                  <c:v>2018</c:v>
                </c:pt>
                <c:pt idx="244">
                  <c:v>2019</c:v>
                </c:pt>
                <c:pt idx="245">
                  <c:v>2020</c:v>
                </c:pt>
                <c:pt idx="246">
                  <c:v>2021</c:v>
                </c:pt>
                <c:pt idx="247">
                  <c:v>2022</c:v>
                </c:pt>
              </c:numCache>
            </c:numRef>
          </c:xVal>
          <c:yVal>
            <c:numRef>
              <c:f>List1!$B$4:$B$251</c:f>
              <c:numCache>
                <c:formatCode>General</c:formatCode>
                <c:ptCount val="248"/>
                <c:pt idx="0">
                  <c:v>10.748767123287672</c:v>
                </c:pt>
                <c:pt idx="1">
                  <c:v>8.7554644808743163</c:v>
                </c:pt>
                <c:pt idx="2">
                  <c:v>8.9698630136986317</c:v>
                </c:pt>
                <c:pt idx="3">
                  <c:v>10.2317808219178</c:v>
                </c:pt>
                <c:pt idx="4">
                  <c:v>10.466301369863016</c:v>
                </c:pt>
                <c:pt idx="5">
                  <c:v>8.9478142076502678</c:v>
                </c:pt>
                <c:pt idx="6">
                  <c:v>10.363287671232873</c:v>
                </c:pt>
                <c:pt idx="7">
                  <c:v>9.0424657534246595</c:v>
                </c:pt>
                <c:pt idx="8">
                  <c:v>10.104383561643834</c:v>
                </c:pt>
                <c:pt idx="9">
                  <c:v>8.3778688524590148</c:v>
                </c:pt>
                <c:pt idx="10">
                  <c:v>7.9235616438356224</c:v>
                </c:pt>
                <c:pt idx="11">
                  <c:v>7.4632876712328704</c:v>
                </c:pt>
                <c:pt idx="12">
                  <c:v>10.286849315068499</c:v>
                </c:pt>
                <c:pt idx="13">
                  <c:v>9.7863387978142011</c:v>
                </c:pt>
                <c:pt idx="14">
                  <c:v>10.200273972602748</c:v>
                </c:pt>
                <c:pt idx="15">
                  <c:v>10.210136986301368</c:v>
                </c:pt>
                <c:pt idx="16">
                  <c:v>11.179178082191777</c:v>
                </c:pt>
                <c:pt idx="17">
                  <c:v>10.301092896174861</c:v>
                </c:pt>
                <c:pt idx="18">
                  <c:v>10.596164383561639</c:v>
                </c:pt>
                <c:pt idx="19">
                  <c:v>11.541643835616425</c:v>
                </c:pt>
                <c:pt idx="20">
                  <c:v>10.058630136986309</c:v>
                </c:pt>
                <c:pt idx="21">
                  <c:v>10.132786885245904</c:v>
                </c:pt>
                <c:pt idx="22">
                  <c:v>11.065479452054792</c:v>
                </c:pt>
                <c:pt idx="23">
                  <c:v>10.697260273972608</c:v>
                </c:pt>
                <c:pt idx="24">
                  <c:v>7.772054794520546</c:v>
                </c:pt>
                <c:pt idx="25">
                  <c:v>10.147814207650276</c:v>
                </c:pt>
                <c:pt idx="26">
                  <c:v>10.987945205479454</c:v>
                </c:pt>
                <c:pt idx="27">
                  <c:v>10.330684931506847</c:v>
                </c:pt>
                <c:pt idx="28">
                  <c:v>9.2906849315068474</c:v>
                </c:pt>
                <c:pt idx="29">
                  <c:v>9.5983606557377072</c:v>
                </c:pt>
                <c:pt idx="30">
                  <c:v>8.2175342465753349</c:v>
                </c:pt>
                <c:pt idx="31">
                  <c:v>11.087945205479446</c:v>
                </c:pt>
                <c:pt idx="32">
                  <c:v>10.897260273972602</c:v>
                </c:pt>
                <c:pt idx="33">
                  <c:v>9.2177595628415343</c:v>
                </c:pt>
                <c:pt idx="34">
                  <c:v>9.9915068493150727</c:v>
                </c:pt>
                <c:pt idx="35">
                  <c:v>9.717534246575342</c:v>
                </c:pt>
                <c:pt idx="36">
                  <c:v>11.242191780821914</c:v>
                </c:pt>
                <c:pt idx="37">
                  <c:v>8.6579234972677597</c:v>
                </c:pt>
                <c:pt idx="38">
                  <c:v>9.5515068493150679</c:v>
                </c:pt>
                <c:pt idx="39">
                  <c:v>8.5197260273972706</c:v>
                </c:pt>
                <c:pt idx="40">
                  <c:v>9.5452054794520595</c:v>
                </c:pt>
                <c:pt idx="41">
                  <c:v>9.0196721311475354</c:v>
                </c:pt>
                <c:pt idx="42">
                  <c:v>9.9082191780821969</c:v>
                </c:pt>
                <c:pt idx="43">
                  <c:v>10.189589041095896</c:v>
                </c:pt>
                <c:pt idx="44">
                  <c:v>10.396712328767128</c:v>
                </c:pt>
                <c:pt idx="45">
                  <c:v>9.1631147540983555</c:v>
                </c:pt>
                <c:pt idx="46">
                  <c:v>9.9926027397260295</c:v>
                </c:pt>
                <c:pt idx="47">
                  <c:v>11.001917808219169</c:v>
                </c:pt>
                <c:pt idx="48">
                  <c:v>9.7536986301369861</c:v>
                </c:pt>
                <c:pt idx="49">
                  <c:v>10.552185792349729</c:v>
                </c:pt>
                <c:pt idx="50">
                  <c:v>10.432328767123293</c:v>
                </c:pt>
                <c:pt idx="51">
                  <c:v>9.964109589041092</c:v>
                </c:pt>
                <c:pt idx="52">
                  <c:v>9.8800000000000008</c:v>
                </c:pt>
                <c:pt idx="53">
                  <c:v>9.9948087431694095</c:v>
                </c:pt>
                <c:pt idx="54">
                  <c:v>7.4863013698630203</c:v>
                </c:pt>
                <c:pt idx="55">
                  <c:v>9.3945205479452056</c:v>
                </c:pt>
                <c:pt idx="56">
                  <c:v>9.7265753424657575</c:v>
                </c:pt>
                <c:pt idx="57">
                  <c:v>9.4778688524590198</c:v>
                </c:pt>
                <c:pt idx="58">
                  <c:v>9.9320547945205426</c:v>
                </c:pt>
                <c:pt idx="59">
                  <c:v>11.453150684931506</c:v>
                </c:pt>
                <c:pt idx="60">
                  <c:v>9.710684931506842</c:v>
                </c:pt>
                <c:pt idx="61">
                  <c:v>9.7647540983606493</c:v>
                </c:pt>
                <c:pt idx="62">
                  <c:v>8.4221917808219189</c:v>
                </c:pt>
                <c:pt idx="63">
                  <c:v>7.2652054794520513</c:v>
                </c:pt>
                <c:pt idx="64">
                  <c:v>9.1808219178082222</c:v>
                </c:pt>
                <c:pt idx="65">
                  <c:v>7.5991803278688508</c:v>
                </c:pt>
                <c:pt idx="66">
                  <c:v>9.6383561643835591</c:v>
                </c:pt>
                <c:pt idx="67">
                  <c:v>8.8350684931506791</c:v>
                </c:pt>
                <c:pt idx="68">
                  <c:v>9.5690410958904053</c:v>
                </c:pt>
                <c:pt idx="69">
                  <c:v>8.3554644808743177</c:v>
                </c:pt>
                <c:pt idx="70">
                  <c:v>8.402191780821914</c:v>
                </c:pt>
                <c:pt idx="71">
                  <c:v>10.042191780821923</c:v>
                </c:pt>
                <c:pt idx="72">
                  <c:v>8.2575342465753412</c:v>
                </c:pt>
                <c:pt idx="73">
                  <c:v>9.0284153005464525</c:v>
                </c:pt>
                <c:pt idx="74">
                  <c:v>8.4931506849315035</c:v>
                </c:pt>
                <c:pt idx="75">
                  <c:v>8.69534246575342</c:v>
                </c:pt>
                <c:pt idx="76">
                  <c:v>8.5745205479452054</c:v>
                </c:pt>
                <c:pt idx="77">
                  <c:v>9.9409836065573778</c:v>
                </c:pt>
                <c:pt idx="78">
                  <c:v>7.8336986301369853</c:v>
                </c:pt>
                <c:pt idx="79">
                  <c:v>8.9980821917808242</c:v>
                </c:pt>
                <c:pt idx="80">
                  <c:v>7.6742465753424653</c:v>
                </c:pt>
                <c:pt idx="81">
                  <c:v>8.8920765027322286</c:v>
                </c:pt>
                <c:pt idx="82">
                  <c:v>9.1838356164383619</c:v>
                </c:pt>
                <c:pt idx="83">
                  <c:v>7.9923287671232872</c:v>
                </c:pt>
                <c:pt idx="84">
                  <c:v>10.083835616438346</c:v>
                </c:pt>
                <c:pt idx="85">
                  <c:v>8.3371584699453472</c:v>
                </c:pt>
                <c:pt idx="86">
                  <c:v>9.2706849315068478</c:v>
                </c:pt>
                <c:pt idx="87">
                  <c:v>9.8484931506849271</c:v>
                </c:pt>
                <c:pt idx="88">
                  <c:v>10.442739726027401</c:v>
                </c:pt>
                <c:pt idx="89">
                  <c:v>7.3737704918032803</c:v>
                </c:pt>
                <c:pt idx="90">
                  <c:v>9.1876712328767205</c:v>
                </c:pt>
                <c:pt idx="91">
                  <c:v>10.012328767123291</c:v>
                </c:pt>
                <c:pt idx="92">
                  <c:v>9.1293150684931543</c:v>
                </c:pt>
                <c:pt idx="93">
                  <c:v>11.248633879781419</c:v>
                </c:pt>
                <c:pt idx="94">
                  <c:v>9.4476712328767132</c:v>
                </c:pt>
                <c:pt idx="95">
                  <c:v>7.8191780821917858</c:v>
                </c:pt>
                <c:pt idx="96">
                  <c:v>7.3060273972602712</c:v>
                </c:pt>
                <c:pt idx="97">
                  <c:v>10.383060109289618</c:v>
                </c:pt>
                <c:pt idx="98">
                  <c:v>9.8408219178082117</c:v>
                </c:pt>
                <c:pt idx="99">
                  <c:v>9.2654794520547963</c:v>
                </c:pt>
                <c:pt idx="100">
                  <c:v>8.5380821917808252</c:v>
                </c:pt>
                <c:pt idx="101">
                  <c:v>9.1499999999999968</c:v>
                </c:pt>
                <c:pt idx="102">
                  <c:v>9.3901369863013677</c:v>
                </c:pt>
                <c:pt idx="103">
                  <c:v>9.7202739726027385</c:v>
                </c:pt>
                <c:pt idx="104">
                  <c:v>7.9315068493150687</c:v>
                </c:pt>
                <c:pt idx="105">
                  <c:v>9.4163934426229527</c:v>
                </c:pt>
                <c:pt idx="106">
                  <c:v>8.2569863013698708</c:v>
                </c:pt>
                <c:pt idx="107">
                  <c:v>9.6317808219178094</c:v>
                </c:pt>
                <c:pt idx="108">
                  <c:v>8.9761643835616471</c:v>
                </c:pt>
                <c:pt idx="109">
                  <c:v>9.5669398907103762</c:v>
                </c:pt>
                <c:pt idx="110">
                  <c:v>9.4205479452054739</c:v>
                </c:pt>
                <c:pt idx="111">
                  <c:v>9.518082191780822</c:v>
                </c:pt>
                <c:pt idx="112">
                  <c:v>8.3934246575342364</c:v>
                </c:pt>
                <c:pt idx="113">
                  <c:v>8.4360655737704899</c:v>
                </c:pt>
                <c:pt idx="114">
                  <c:v>8.8326027397260294</c:v>
                </c:pt>
                <c:pt idx="115">
                  <c:v>8.8898630136986281</c:v>
                </c:pt>
                <c:pt idx="116">
                  <c:v>8.7263013698630161</c:v>
                </c:pt>
                <c:pt idx="117">
                  <c:v>8.8680327868852427</c:v>
                </c:pt>
                <c:pt idx="118">
                  <c:v>8.9964383561643793</c:v>
                </c:pt>
                <c:pt idx="119">
                  <c:v>9.3068493150684901</c:v>
                </c:pt>
                <c:pt idx="120">
                  <c:v>8.4641095890410902</c:v>
                </c:pt>
                <c:pt idx="121">
                  <c:v>8.6499999999999986</c:v>
                </c:pt>
                <c:pt idx="122">
                  <c:v>9.1386301369863023</c:v>
                </c:pt>
                <c:pt idx="123">
                  <c:v>10.192054794520546</c:v>
                </c:pt>
                <c:pt idx="124">
                  <c:v>8.932876712328774</c:v>
                </c:pt>
                <c:pt idx="125">
                  <c:v>9.4945205479452035</c:v>
                </c:pt>
                <c:pt idx="126">
                  <c:v>8.8095890410958919</c:v>
                </c:pt>
                <c:pt idx="127">
                  <c:v>8.2498630136986275</c:v>
                </c:pt>
                <c:pt idx="128">
                  <c:v>9.5843835616438344</c:v>
                </c:pt>
                <c:pt idx="129">
                  <c:v>9.7601092896174855</c:v>
                </c:pt>
                <c:pt idx="130">
                  <c:v>9.3219178082191814</c:v>
                </c:pt>
                <c:pt idx="131">
                  <c:v>9.6186301369863099</c:v>
                </c:pt>
                <c:pt idx="132">
                  <c:v>9.2101369863013627</c:v>
                </c:pt>
                <c:pt idx="133">
                  <c:v>8.6759562841530062</c:v>
                </c:pt>
                <c:pt idx="134">
                  <c:v>8.7668493150684874</c:v>
                </c:pt>
                <c:pt idx="135">
                  <c:v>9.6013698630137103</c:v>
                </c:pt>
                <c:pt idx="136">
                  <c:v>10.314520547945209</c:v>
                </c:pt>
                <c:pt idx="137">
                  <c:v>8.6021857923497205</c:v>
                </c:pt>
                <c:pt idx="138">
                  <c:v>9.409863013698633</c:v>
                </c:pt>
                <c:pt idx="139">
                  <c:v>9.390410958904102</c:v>
                </c:pt>
                <c:pt idx="140">
                  <c:v>9.2616438356164359</c:v>
                </c:pt>
                <c:pt idx="141">
                  <c:v>10.117486338797823</c:v>
                </c:pt>
                <c:pt idx="142">
                  <c:v>8.8821917808219162</c:v>
                </c:pt>
                <c:pt idx="143">
                  <c:v>10.107945205479453</c:v>
                </c:pt>
                <c:pt idx="144">
                  <c:v>8.6410958904109609</c:v>
                </c:pt>
                <c:pt idx="145">
                  <c:v>9.7797814207650227</c:v>
                </c:pt>
                <c:pt idx="146">
                  <c:v>10.16493150684931</c:v>
                </c:pt>
                <c:pt idx="147">
                  <c:v>8.3778082191780872</c:v>
                </c:pt>
                <c:pt idx="148">
                  <c:v>9.2972602739726149</c:v>
                </c:pt>
                <c:pt idx="149">
                  <c:v>8.6644808743169364</c:v>
                </c:pt>
                <c:pt idx="150">
                  <c:v>9.5432876712328714</c:v>
                </c:pt>
                <c:pt idx="151">
                  <c:v>9.9734246575342489</c:v>
                </c:pt>
                <c:pt idx="152">
                  <c:v>9.3934246575342435</c:v>
                </c:pt>
                <c:pt idx="153">
                  <c:v>9.6762295081967142</c:v>
                </c:pt>
                <c:pt idx="154">
                  <c:v>8.5197260273972617</c:v>
                </c:pt>
                <c:pt idx="155">
                  <c:v>10.198630136986292</c:v>
                </c:pt>
                <c:pt idx="156">
                  <c:v>8.8758904109589007</c:v>
                </c:pt>
                <c:pt idx="157">
                  <c:v>9.6770491803278667</c:v>
                </c:pt>
                <c:pt idx="158">
                  <c:v>8.9153424657534224</c:v>
                </c:pt>
                <c:pt idx="159">
                  <c:v>11.332602739726022</c:v>
                </c:pt>
                <c:pt idx="160">
                  <c:v>10.020821917808222</c:v>
                </c:pt>
                <c:pt idx="161">
                  <c:v>9.8546448087431617</c:v>
                </c:pt>
                <c:pt idx="162">
                  <c:v>10.258630136986296</c:v>
                </c:pt>
                <c:pt idx="163">
                  <c:v>10.184657534246574</c:v>
                </c:pt>
                <c:pt idx="164">
                  <c:v>9.7098630136986248</c:v>
                </c:pt>
                <c:pt idx="165">
                  <c:v>7.5543715846994566</c:v>
                </c:pt>
                <c:pt idx="166">
                  <c:v>8.3071232876712333</c:v>
                </c:pt>
                <c:pt idx="167">
                  <c:v>8.622465753424656</c:v>
                </c:pt>
                <c:pt idx="168">
                  <c:v>10.276712328767116</c:v>
                </c:pt>
                <c:pt idx="169">
                  <c:v>9.6560109289617539</c:v>
                </c:pt>
                <c:pt idx="170">
                  <c:v>10.319726027397268</c:v>
                </c:pt>
                <c:pt idx="171">
                  <c:v>9.838356164383562</c:v>
                </c:pt>
                <c:pt idx="172">
                  <c:v>9.8613698630136923</c:v>
                </c:pt>
                <c:pt idx="173">
                  <c:v>10.442349726775953</c:v>
                </c:pt>
                <c:pt idx="174">
                  <c:v>10.450410958904108</c:v>
                </c:pt>
                <c:pt idx="175">
                  <c:v>10.232602739726023</c:v>
                </c:pt>
                <c:pt idx="176">
                  <c:v>10.529589041095893</c:v>
                </c:pt>
                <c:pt idx="177">
                  <c:v>9.7013661202185695</c:v>
                </c:pt>
                <c:pt idx="178">
                  <c:v>10.523013698630143</c:v>
                </c:pt>
                <c:pt idx="179">
                  <c:v>9.1786301369863015</c:v>
                </c:pt>
                <c:pt idx="180">
                  <c:v>8.9854794520547969</c:v>
                </c:pt>
                <c:pt idx="181">
                  <c:v>8.3166666666666647</c:v>
                </c:pt>
                <c:pt idx="182">
                  <c:v>10.115068493150682</c:v>
                </c:pt>
                <c:pt idx="183">
                  <c:v>9.7567123287671222</c:v>
                </c:pt>
                <c:pt idx="184">
                  <c:v>10.306575342465756</c:v>
                </c:pt>
                <c:pt idx="185">
                  <c:v>9.7775956284152965</c:v>
                </c:pt>
                <c:pt idx="186">
                  <c:v>10.376712328767121</c:v>
                </c:pt>
                <c:pt idx="187">
                  <c:v>8.8035616438356161</c:v>
                </c:pt>
                <c:pt idx="188">
                  <c:v>9.0704109589041124</c:v>
                </c:pt>
                <c:pt idx="189">
                  <c:v>9.6341530054644764</c:v>
                </c:pt>
                <c:pt idx="190">
                  <c:v>9.1221917808219199</c:v>
                </c:pt>
                <c:pt idx="191">
                  <c:v>10.411506849315067</c:v>
                </c:pt>
                <c:pt idx="192">
                  <c:v>10.710410958904106</c:v>
                </c:pt>
                <c:pt idx="193">
                  <c:v>9.84699453551913</c:v>
                </c:pt>
                <c:pt idx="194">
                  <c:v>9.3452054794520567</c:v>
                </c:pt>
                <c:pt idx="195">
                  <c:v>9.4909589041095881</c:v>
                </c:pt>
                <c:pt idx="196">
                  <c:v>10.153150684931504</c:v>
                </c:pt>
                <c:pt idx="197">
                  <c:v>9.7978142076502657</c:v>
                </c:pt>
                <c:pt idx="198">
                  <c:v>10.026575342465749</c:v>
                </c:pt>
                <c:pt idx="199">
                  <c:v>10.747671232876712</c:v>
                </c:pt>
                <c:pt idx="200">
                  <c:v>10.689041095890415</c:v>
                </c:pt>
                <c:pt idx="201">
                  <c:v>10.236065573770494</c:v>
                </c:pt>
                <c:pt idx="202">
                  <c:v>10.309589041095885</c:v>
                </c:pt>
                <c:pt idx="203">
                  <c:v>9.6095890410959015</c:v>
                </c:pt>
                <c:pt idx="204">
                  <c:v>9.9438356164383563</c:v>
                </c:pt>
                <c:pt idx="205">
                  <c:v>9.0016393442622959</c:v>
                </c:pt>
                <c:pt idx="206">
                  <c:v>10.163561643835616</c:v>
                </c:pt>
                <c:pt idx="207">
                  <c:v>10.617808219178077</c:v>
                </c:pt>
                <c:pt idx="208">
                  <c:v>11.021643835616441</c:v>
                </c:pt>
                <c:pt idx="209">
                  <c:v>9.7740437158469984</c:v>
                </c:pt>
                <c:pt idx="210">
                  <c:v>9.4005479452054779</c:v>
                </c:pt>
                <c:pt idx="211">
                  <c:v>10.139178082191771</c:v>
                </c:pt>
                <c:pt idx="212">
                  <c:v>9.3452054794520532</c:v>
                </c:pt>
                <c:pt idx="213">
                  <c:v>10.906010928961749</c:v>
                </c:pt>
                <c:pt idx="214">
                  <c:v>11.246849315068495</c:v>
                </c:pt>
                <c:pt idx="215">
                  <c:v>11.418356164383553</c:v>
                </c:pt>
                <c:pt idx="216">
                  <c:v>10.07205479452054</c:v>
                </c:pt>
                <c:pt idx="217">
                  <c:v>11.419398907103828</c:v>
                </c:pt>
                <c:pt idx="218">
                  <c:v>10.53972602739726</c:v>
                </c:pt>
                <c:pt idx="219">
                  <c:v>11.720000000000002</c:v>
                </c:pt>
                <c:pt idx="220">
                  <c:v>10.69369863013698</c:v>
                </c:pt>
                <c:pt idx="221">
                  <c:v>8.9740437158469923</c:v>
                </c:pt>
                <c:pt idx="222">
                  <c:v>10.484657534246573</c:v>
                </c:pt>
                <c:pt idx="223">
                  <c:v>11.163561643835623</c:v>
                </c:pt>
                <c:pt idx="224">
                  <c:v>11.392054794520551</c:v>
                </c:pt>
                <c:pt idx="225">
                  <c:v>11.990410958904105</c:v>
                </c:pt>
                <c:pt idx="226">
                  <c:v>10.68493150684931</c:v>
                </c:pt>
                <c:pt idx="227">
                  <c:v>11.422739726027382</c:v>
                </c:pt>
                <c:pt idx="228">
                  <c:v>11.242739726027398</c:v>
                </c:pt>
                <c:pt idx="229">
                  <c:v>10.891256830601087</c:v>
                </c:pt>
                <c:pt idx="230">
                  <c:v>10.931780821917807</c:v>
                </c:pt>
                <c:pt idx="231">
                  <c:v>11.357808219178075</c:v>
                </c:pt>
                <c:pt idx="232">
                  <c:v>12.153698630136979</c:v>
                </c:pt>
                <c:pt idx="233">
                  <c:v>11.736338797814209</c:v>
                </c:pt>
                <c:pt idx="234">
                  <c:v>11.434794520547943</c:v>
                </c:pt>
                <c:pt idx="235">
                  <c:v>10.061369863013704</c:v>
                </c:pt>
                <c:pt idx="236">
                  <c:v>11.67287671232876</c:v>
                </c:pt>
                <c:pt idx="237">
                  <c:v>11.539890710382505</c:v>
                </c:pt>
                <c:pt idx="238">
                  <c:v>10.887397260273964</c:v>
                </c:pt>
                <c:pt idx="239">
                  <c:v>12.535616438356159</c:v>
                </c:pt>
                <c:pt idx="240">
                  <c:v>12.5904109589041</c:v>
                </c:pt>
                <c:pt idx="241">
                  <c:v>11.812568306010938</c:v>
                </c:pt>
                <c:pt idx="242">
                  <c:v>11.822191780821916</c:v>
                </c:pt>
                <c:pt idx="243">
                  <c:v>12.873424657534253</c:v>
                </c:pt>
                <c:pt idx="244">
                  <c:v>12.627123287671237</c:v>
                </c:pt>
                <c:pt idx="245">
                  <c:v>12.307923497267764</c:v>
                </c:pt>
                <c:pt idx="246">
                  <c:v>11.143013698630135</c:v>
                </c:pt>
                <c:pt idx="247">
                  <c:v>12.406575342465763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96-4A4B-B802-60DB12E663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7697008"/>
        <c:axId val="814775936"/>
      </c:scatterChart>
      <c:valAx>
        <c:axId val="667697008"/>
        <c:scaling>
          <c:orientation val="minMax"/>
          <c:max val="2025"/>
          <c:min val="177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4775936"/>
        <c:crosses val="autoZero"/>
        <c:crossBetween val="midCat"/>
        <c:majorUnit val="25"/>
      </c:valAx>
      <c:valAx>
        <c:axId val="814775936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teplota 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6970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well VP0325</a:t>
            </a:r>
            <a:endParaRPr lang="en-GB" sz="1200"/>
          </a:p>
        </c:rich>
      </c:tx>
      <c:layout>
        <c:manualLayout>
          <c:xMode val="edge"/>
          <c:yMode val="edge"/>
          <c:x val="0.41336556195336793"/>
          <c:y val="3.7683603715662671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32233316926568"/>
          <c:y val="6.969414371459022E-2"/>
          <c:w val="0.81393392270505605"/>
          <c:h val="0.7811734029085031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chemeClr val="tx2">
                    <a:lumMod val="75000"/>
                    <a:lumOff val="25000"/>
                  </a:schemeClr>
                </a:solidFill>
              </a:ln>
              <a:effectLst/>
            </c:spPr>
          </c:marker>
          <c:trendline>
            <c:spPr>
              <a:ln w="22225" cap="rnd">
                <a:solidFill>
                  <a:schemeClr val="tx1"/>
                </a:solidFill>
                <a:prstDash val="dash"/>
              </a:ln>
              <a:effectLst/>
            </c:spPr>
            <c:trendlineType val="exp"/>
            <c:forward val="73"/>
            <c:dispRSqr val="1"/>
            <c:dispEq val="1"/>
            <c:trendlineLbl>
              <c:layout>
                <c:manualLayout>
                  <c:x val="1.2337280896700092E-2"/>
                  <c:y val="-0.26830611024161116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[1]List1!$A$7:$A$64</c:f>
              <c:numCache>
                <c:formatCode>General</c:formatCode>
                <c:ptCount val="58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</c:numCache>
            </c:numRef>
          </c:xVal>
          <c:yVal>
            <c:numRef>
              <c:f>[1]List1!$G$7:$G$64</c:f>
              <c:numCache>
                <c:formatCode>General</c:formatCode>
                <c:ptCount val="58"/>
                <c:pt idx="0">
                  <c:v>5.9552500000000066</c:v>
                </c:pt>
                <c:pt idx="1">
                  <c:v>6.2241249999999866</c:v>
                </c:pt>
                <c:pt idx="2">
                  <c:v>6.1879166666666663</c:v>
                </c:pt>
                <c:pt idx="3">
                  <c:v>6.1279999999999859</c:v>
                </c:pt>
                <c:pt idx="4">
                  <c:v>5.9394999999999811</c:v>
                </c:pt>
                <c:pt idx="5">
                  <c:v>6.0438333333333674</c:v>
                </c:pt>
                <c:pt idx="6">
                  <c:v>6.1508750000000134</c:v>
                </c:pt>
                <c:pt idx="7">
                  <c:v>6.0744583333332969</c:v>
                </c:pt>
                <c:pt idx="8">
                  <c:v>5.8137916666666456</c:v>
                </c:pt>
                <c:pt idx="9">
                  <c:v>5.8355416666666429</c:v>
                </c:pt>
                <c:pt idx="10">
                  <c:v>6.1027916666666613</c:v>
                </c:pt>
                <c:pt idx="11">
                  <c:v>6.0037916666667002</c:v>
                </c:pt>
                <c:pt idx="12">
                  <c:v>6.3330416666666736</c:v>
                </c:pt>
                <c:pt idx="13">
                  <c:v>6.1855416666666656</c:v>
                </c:pt>
                <c:pt idx="14">
                  <c:v>6.2896666666666476</c:v>
                </c:pt>
                <c:pt idx="15">
                  <c:v>6.3857499999999732</c:v>
                </c:pt>
                <c:pt idx="16">
                  <c:v>6.4207500000000266</c:v>
                </c:pt>
                <c:pt idx="17">
                  <c:v>6.3166249999999593</c:v>
                </c:pt>
                <c:pt idx="18">
                  <c:v>6.0773333333333426</c:v>
                </c:pt>
                <c:pt idx="19">
                  <c:v>6.0165416666666829</c:v>
                </c:pt>
                <c:pt idx="20">
                  <c:v>6.1424583333333374</c:v>
                </c:pt>
                <c:pt idx="21">
                  <c:v>6.1576666666666711</c:v>
                </c:pt>
                <c:pt idx="22">
                  <c:v>6.4307500000000175</c:v>
                </c:pt>
                <c:pt idx="23">
                  <c:v>6.3238333333333117</c:v>
                </c:pt>
                <c:pt idx="24">
                  <c:v>6.3023750000000121</c:v>
                </c:pt>
                <c:pt idx="25">
                  <c:v>6.0770416666667018</c:v>
                </c:pt>
                <c:pt idx="26">
                  <c:v>6.1251249999999686</c:v>
                </c:pt>
                <c:pt idx="27">
                  <c:v>6.1699999999999875</c:v>
                </c:pt>
                <c:pt idx="28">
                  <c:v>6.1119583333333196</c:v>
                </c:pt>
                <c:pt idx="29">
                  <c:v>6.2061249999999859</c:v>
                </c:pt>
                <c:pt idx="30">
                  <c:v>6.2495833333333053</c:v>
                </c:pt>
                <c:pt idx="31">
                  <c:v>6.0304999999999893</c:v>
                </c:pt>
                <c:pt idx="32">
                  <c:v>6.2053749999999752</c:v>
                </c:pt>
                <c:pt idx="33">
                  <c:v>6.1190833333333217</c:v>
                </c:pt>
                <c:pt idx="34">
                  <c:v>6.1220833333332791</c:v>
                </c:pt>
                <c:pt idx="35">
                  <c:v>5.9841250000000343</c:v>
                </c:pt>
                <c:pt idx="36">
                  <c:v>6.0709583333332944</c:v>
                </c:pt>
                <c:pt idx="37">
                  <c:v>6.2272916666666731</c:v>
                </c:pt>
                <c:pt idx="38">
                  <c:v>6.0592499999999632</c:v>
                </c:pt>
                <c:pt idx="39">
                  <c:v>5.960583333333318</c:v>
                </c:pt>
                <c:pt idx="40">
                  <c:v>5.9820416666666176</c:v>
                </c:pt>
                <c:pt idx="41">
                  <c:v>6.0392500000000098</c:v>
                </c:pt>
                <c:pt idx="42">
                  <c:v>5.967791666666642</c:v>
                </c:pt>
                <c:pt idx="43">
                  <c:v>5.9688333333333219</c:v>
                </c:pt>
                <c:pt idx="44">
                  <c:v>5.9323750000000075</c:v>
                </c:pt>
                <c:pt idx="45">
                  <c:v>6.2072988351254423</c:v>
                </c:pt>
                <c:pt idx="46">
                  <c:v>6.1223444060420036</c:v>
                </c:pt>
                <c:pt idx="47">
                  <c:v>6.0472341490545318</c:v>
                </c:pt>
                <c:pt idx="48">
                  <c:v>6.183442460317508</c:v>
                </c:pt>
                <c:pt idx="49">
                  <c:v>5.9803108678955539</c:v>
                </c:pt>
                <c:pt idx="50">
                  <c:v>5.944198220686161</c:v>
                </c:pt>
                <c:pt idx="51">
                  <c:v>5.9118316030156564</c:v>
                </c:pt>
                <c:pt idx="52">
                  <c:v>5.7919739503327889</c:v>
                </c:pt>
                <c:pt idx="53">
                  <c:v>5.7976302483359063</c:v>
                </c:pt>
                <c:pt idx="54">
                  <c:v>5.8337482078853213</c:v>
                </c:pt>
                <c:pt idx="55">
                  <c:v>6.0481977814856123</c:v>
                </c:pt>
                <c:pt idx="56">
                  <c:v>6.1180101766513246</c:v>
                </c:pt>
                <c:pt idx="57">
                  <c:v>5.8378881208397218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D0-4BD2-988C-8D9B104D8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8551103"/>
        <c:axId val="1298553983"/>
      </c:scatterChart>
      <c:valAx>
        <c:axId val="1298551103"/>
        <c:scaling>
          <c:orientation val="minMax"/>
          <c:max val="2095"/>
          <c:min val="195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3983"/>
        <c:crosses val="autoZero"/>
        <c:crossBetween val="midCat"/>
      </c:valAx>
      <c:valAx>
        <c:axId val="1298553983"/>
        <c:scaling>
          <c:orientation val="minMax"/>
          <c:max val="6.5"/>
          <c:min val="5.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Groundwater level (m)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416347945629288E-4"/>
              <c:y val="0.10899413665642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1103"/>
        <c:crosses val="autoZero"/>
        <c:crossBetween val="midCat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Labe river</a:t>
            </a:r>
            <a:endParaRPr lang="en-GB" sz="1200"/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6302669639386"/>
          <c:y val="6.9694290885072507E-2"/>
          <c:w val="0.81662598891038307"/>
          <c:h val="0.78117340290850312"/>
        </c:manualLayout>
      </c:layout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chemeClr val="tx2">
                    <a:lumMod val="75000"/>
                    <a:lumOff val="25000"/>
                  </a:schemeClr>
                </a:solidFill>
              </a:ln>
              <a:effectLst/>
            </c:spPr>
          </c:marker>
          <c:trendline>
            <c:spPr>
              <a:ln w="22225" cap="rnd">
                <a:solidFill>
                  <a:schemeClr val="tx1"/>
                </a:solidFill>
                <a:prstDash val="dash"/>
              </a:ln>
              <a:effectLst/>
            </c:spPr>
            <c:trendlineType val="exp"/>
            <c:forward val="73"/>
            <c:dispRSqr val="1"/>
            <c:dispEq val="1"/>
            <c:trendlineLbl>
              <c:layout>
                <c:manualLayout>
                  <c:x val="3.2730223294730075E-3"/>
                  <c:y val="-0.22368931831057587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[1]List1!$A$22:$A$64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xVal>
          <c:yVal>
            <c:numRef>
              <c:f>[1]List1!$H$22:$H$64</c:f>
              <c:numCache>
                <c:formatCode>General</c:formatCode>
                <c:ptCount val="43"/>
                <c:pt idx="0">
                  <c:v>1.5663966631999999</c:v>
                </c:pt>
                <c:pt idx="1">
                  <c:v>1.7949117714083331</c:v>
                </c:pt>
                <c:pt idx="2">
                  <c:v>1.3986842751166666</c:v>
                </c:pt>
                <c:pt idx="3">
                  <c:v>1.29263151685</c:v>
                </c:pt>
                <c:pt idx="4">
                  <c:v>1.1740465823916668</c:v>
                </c:pt>
                <c:pt idx="5">
                  <c:v>1.3482434784083335</c:v>
                </c:pt>
                <c:pt idx="6">
                  <c:v>1.4278201876166665</c:v>
                </c:pt>
                <c:pt idx="7">
                  <c:v>1.8705142744249996</c:v>
                </c:pt>
                <c:pt idx="8">
                  <c:v>1.5088851254416662</c:v>
                </c:pt>
                <c:pt idx="9">
                  <c:v>1.3549830593166667</c:v>
                </c:pt>
                <c:pt idx="10">
                  <c:v>1.0704943586666666</c:v>
                </c:pt>
                <c:pt idx="11">
                  <c:v>1.0030069386083336</c:v>
                </c:pt>
                <c:pt idx="12">
                  <c:v>1.2644878134166668</c:v>
                </c:pt>
                <c:pt idx="13">
                  <c:v>1.2055681816333332</c:v>
                </c:pt>
                <c:pt idx="14">
                  <c:v>1.4748778536333333</c:v>
                </c:pt>
                <c:pt idx="15">
                  <c:v>1.6873417690666666</c:v>
                </c:pt>
                <c:pt idx="16">
                  <c:v>1.2738198532749998</c:v>
                </c:pt>
                <c:pt idx="17">
                  <c:v>1.4274408250499997</c:v>
                </c:pt>
                <c:pt idx="18">
                  <c:v>1.5047149181083332</c:v>
                </c:pt>
                <c:pt idx="19">
                  <c:v>1.3086480033416663</c:v>
                </c:pt>
                <c:pt idx="20">
                  <c:v>1.3758513376416668</c:v>
                </c:pt>
                <c:pt idx="21">
                  <c:v>1.4293719676583334</c:v>
                </c:pt>
                <c:pt idx="22">
                  <c:v>1.7182721877333333</c:v>
                </c:pt>
                <c:pt idx="23">
                  <c:v>1.1506275940833335</c:v>
                </c:pt>
                <c:pt idx="24">
                  <c:v>1.155947246225</c:v>
                </c:pt>
                <c:pt idx="25">
                  <c:v>1.3035886199416666</c:v>
                </c:pt>
                <c:pt idx="26">
                  <c:v>1.3391124577166666</c:v>
                </c:pt>
                <c:pt idx="27">
                  <c:v>1.3970946727416667</c:v>
                </c:pt>
                <c:pt idx="28">
                  <c:v>1.1718860202333332</c:v>
                </c:pt>
                <c:pt idx="29">
                  <c:v>1.1556269686999998</c:v>
                </c:pt>
                <c:pt idx="30">
                  <c:v>1.5374186896583331</c:v>
                </c:pt>
                <c:pt idx="31">
                  <c:v>1.1976484445166666</c:v>
                </c:pt>
                <c:pt idx="32">
                  <c:v>1.30071605335</c:v>
                </c:pt>
                <c:pt idx="33">
                  <c:v>1.3792343367249997</c:v>
                </c:pt>
                <c:pt idx="34">
                  <c:v>0.94597675681666649</c:v>
                </c:pt>
                <c:pt idx="35">
                  <c:v>1.0294613610499999</c:v>
                </c:pt>
                <c:pt idx="36">
                  <c:v>0.95546215293333314</c:v>
                </c:pt>
                <c:pt idx="37">
                  <c:v>1.1569943797166669</c:v>
                </c:pt>
                <c:pt idx="38">
                  <c:v>0.9415632266045334</c:v>
                </c:pt>
                <c:pt idx="39">
                  <c:v>1.0210036169750003</c:v>
                </c:pt>
                <c:pt idx="40">
                  <c:v>1.2580992811583334</c:v>
                </c:pt>
                <c:pt idx="41">
                  <c:v>1.1630045767749999</c:v>
                </c:pt>
                <c:pt idx="42">
                  <c:v>1.1046253187583333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41-44B9-9E8E-0FA234E4F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8551103"/>
        <c:axId val="1298553983"/>
      </c:scatterChart>
      <c:valAx>
        <c:axId val="1298551103"/>
        <c:scaling>
          <c:orientation val="minMax"/>
          <c:max val="2095"/>
          <c:min val="197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3983"/>
        <c:crosses val="autoZero"/>
        <c:crossBetween val="midCat"/>
      </c:valAx>
      <c:valAx>
        <c:axId val="1298553983"/>
        <c:scaling>
          <c:orientation val="minMax"/>
          <c:max val="2.1000000000000103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Water</a:t>
                </a:r>
                <a:r>
                  <a:rPr lang="cs-CZ" baseline="0"/>
                  <a:t> s</a:t>
                </a:r>
                <a:r>
                  <a:rPr lang="cs-CZ"/>
                  <a:t>tage above bottom  (m)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3.6270696584299713E-3"/>
              <c:y val="0.146342424557893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1103"/>
        <c:crosses val="autoZero"/>
        <c:crossBetween val="midCat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92997737702862"/>
          <c:y val="5.9572976469740385E-2"/>
          <c:w val="0.79678319941181741"/>
          <c:h val="0.74869244352827247"/>
        </c:manualLayout>
      </c:layout>
      <c:scatterChart>
        <c:scatterStyle val="lineMarker"/>
        <c:varyColors val="0"/>
        <c:ser>
          <c:idx val="2"/>
          <c:order val="0"/>
          <c:tx>
            <c:v>hydraulic heads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'výpočet odchylek (2)'!$B$2:$B$70</c:f>
              <c:numCache>
                <c:formatCode>General</c:formatCode>
                <c:ptCount val="69"/>
                <c:pt idx="0">
                  <c:v>221.60499999999999</c:v>
                </c:pt>
                <c:pt idx="1">
                  <c:v>221.50700000000001</c:v>
                </c:pt>
                <c:pt idx="2">
                  <c:v>221.364</c:v>
                </c:pt>
                <c:pt idx="3">
                  <c:v>221.15199999999999</c:v>
                </c:pt>
                <c:pt idx="4">
                  <c:v>220.92</c:v>
                </c:pt>
                <c:pt idx="5">
                  <c:v>220.82300000000001</c:v>
                </c:pt>
                <c:pt idx="6">
                  <c:v>221.24299999999999</c:v>
                </c:pt>
                <c:pt idx="7">
                  <c:v>220.614</c:v>
                </c:pt>
                <c:pt idx="8">
                  <c:v>219.08199999999999</c:v>
                </c:pt>
                <c:pt idx="9">
                  <c:v>219.40100000000001</c:v>
                </c:pt>
                <c:pt idx="10">
                  <c:v>219.45400000000001</c:v>
                </c:pt>
                <c:pt idx="11">
                  <c:v>220.477</c:v>
                </c:pt>
                <c:pt idx="12">
                  <c:v>219.51</c:v>
                </c:pt>
                <c:pt idx="13">
                  <c:v>219.30600000000001</c:v>
                </c:pt>
                <c:pt idx="14">
                  <c:v>220.65299999999999</c:v>
                </c:pt>
                <c:pt idx="15">
                  <c:v>222.673</c:v>
                </c:pt>
                <c:pt idx="16">
                  <c:v>219.673</c:v>
                </c:pt>
                <c:pt idx="17">
                  <c:v>225.113</c:v>
                </c:pt>
                <c:pt idx="18">
                  <c:v>222.661</c:v>
                </c:pt>
                <c:pt idx="19">
                  <c:v>222.65899999999999</c:v>
                </c:pt>
                <c:pt idx="20">
                  <c:v>224.17099999999999</c:v>
                </c:pt>
                <c:pt idx="21">
                  <c:v>222.43</c:v>
                </c:pt>
                <c:pt idx="22">
                  <c:v>222.637</c:v>
                </c:pt>
                <c:pt idx="23">
                  <c:v>220.69900000000001</c:v>
                </c:pt>
                <c:pt idx="24">
                  <c:v>220.75299999999999</c:v>
                </c:pt>
                <c:pt idx="25">
                  <c:v>221.411</c:v>
                </c:pt>
                <c:pt idx="26">
                  <c:v>221.17400000000001</c:v>
                </c:pt>
                <c:pt idx="27">
                  <c:v>221.238</c:v>
                </c:pt>
                <c:pt idx="28">
                  <c:v>220.79900000000001</c:v>
                </c:pt>
                <c:pt idx="29">
                  <c:v>221.68100000000001</c:v>
                </c:pt>
                <c:pt idx="30">
                  <c:v>221.56200000000001</c:v>
                </c:pt>
                <c:pt idx="31">
                  <c:v>220.786</c:v>
                </c:pt>
                <c:pt idx="32">
                  <c:v>220.745</c:v>
                </c:pt>
                <c:pt idx="33">
                  <c:v>220.83500000000001</c:v>
                </c:pt>
                <c:pt idx="34">
                  <c:v>222.191</c:v>
                </c:pt>
                <c:pt idx="35">
                  <c:v>219.35</c:v>
                </c:pt>
                <c:pt idx="36">
                  <c:v>219.464</c:v>
                </c:pt>
                <c:pt idx="37">
                  <c:v>219.273</c:v>
                </c:pt>
                <c:pt idx="38">
                  <c:v>225.09399999999999</c:v>
                </c:pt>
                <c:pt idx="39">
                  <c:v>219.209</c:v>
                </c:pt>
                <c:pt idx="40">
                  <c:v>219.06299999999999</c:v>
                </c:pt>
                <c:pt idx="41">
                  <c:v>219.387</c:v>
                </c:pt>
                <c:pt idx="42">
                  <c:v>218.386</c:v>
                </c:pt>
                <c:pt idx="43">
                  <c:v>223.83799999999999</c:v>
                </c:pt>
                <c:pt idx="44">
                  <c:v>221.58199999999999</c:v>
                </c:pt>
                <c:pt idx="45">
                  <c:v>222.959</c:v>
                </c:pt>
                <c:pt idx="46">
                  <c:v>224.52600000000001</c:v>
                </c:pt>
                <c:pt idx="47">
                  <c:v>221.655</c:v>
                </c:pt>
                <c:pt idx="48">
                  <c:v>221.63800000000001</c:v>
                </c:pt>
                <c:pt idx="49">
                  <c:v>219.43299999999999</c:v>
                </c:pt>
                <c:pt idx="50">
                  <c:v>220.09</c:v>
                </c:pt>
                <c:pt idx="51">
                  <c:v>225.09100000000001</c:v>
                </c:pt>
                <c:pt idx="52">
                  <c:v>222.86</c:v>
                </c:pt>
                <c:pt idx="53">
                  <c:v>219.45400000000001</c:v>
                </c:pt>
                <c:pt idx="54">
                  <c:v>219.23099999999999</c:v>
                </c:pt>
                <c:pt idx="55">
                  <c:v>220.76900000000001</c:v>
                </c:pt>
                <c:pt idx="56">
                  <c:v>218.98400000000001</c:v>
                </c:pt>
                <c:pt idx="57">
                  <c:v>219.33099999999999</c:v>
                </c:pt>
                <c:pt idx="58">
                  <c:v>222.84800000000001</c:v>
                </c:pt>
                <c:pt idx="59">
                  <c:v>221.62700000000001</c:v>
                </c:pt>
                <c:pt idx="60">
                  <c:v>223.26400000000001</c:v>
                </c:pt>
                <c:pt idx="61">
                  <c:v>224.072</c:v>
                </c:pt>
                <c:pt idx="62">
                  <c:v>223.988</c:v>
                </c:pt>
                <c:pt idx="63">
                  <c:v>225.29</c:v>
                </c:pt>
                <c:pt idx="64">
                  <c:v>220.554</c:v>
                </c:pt>
                <c:pt idx="65">
                  <c:v>221.345</c:v>
                </c:pt>
                <c:pt idx="66">
                  <c:v>222.072</c:v>
                </c:pt>
                <c:pt idx="67">
                  <c:v>220.44800000000001</c:v>
                </c:pt>
                <c:pt idx="68">
                  <c:v>222.26599999999999</c:v>
                </c:pt>
              </c:numCache>
            </c:numRef>
          </c:xVal>
          <c:yVal>
            <c:numRef>
              <c:f>'výpočet odchylek (2)'!$C$2:$C$70</c:f>
              <c:numCache>
                <c:formatCode>General</c:formatCode>
                <c:ptCount val="69"/>
                <c:pt idx="0">
                  <c:v>222.04</c:v>
                </c:pt>
                <c:pt idx="1">
                  <c:v>221.64</c:v>
                </c:pt>
                <c:pt idx="2">
                  <c:v>221.49</c:v>
                </c:pt>
                <c:pt idx="3">
                  <c:v>221.32</c:v>
                </c:pt>
                <c:pt idx="4">
                  <c:v>221.04</c:v>
                </c:pt>
                <c:pt idx="5">
                  <c:v>220.95</c:v>
                </c:pt>
                <c:pt idx="6">
                  <c:v>221.31</c:v>
                </c:pt>
                <c:pt idx="7">
                  <c:v>220.54</c:v>
                </c:pt>
                <c:pt idx="8">
                  <c:v>218.81</c:v>
                </c:pt>
                <c:pt idx="9">
                  <c:v>219.47</c:v>
                </c:pt>
                <c:pt idx="10">
                  <c:v>219.51</c:v>
                </c:pt>
                <c:pt idx="11">
                  <c:v>220.55</c:v>
                </c:pt>
                <c:pt idx="12">
                  <c:v>219.33</c:v>
                </c:pt>
                <c:pt idx="13">
                  <c:v>219.05</c:v>
                </c:pt>
                <c:pt idx="14">
                  <c:v>220.77</c:v>
                </c:pt>
                <c:pt idx="15">
                  <c:v>222.66</c:v>
                </c:pt>
                <c:pt idx="16">
                  <c:v>219.8</c:v>
                </c:pt>
                <c:pt idx="17">
                  <c:v>224.95</c:v>
                </c:pt>
                <c:pt idx="18">
                  <c:v>222.67</c:v>
                </c:pt>
                <c:pt idx="19">
                  <c:v>222.65</c:v>
                </c:pt>
                <c:pt idx="20">
                  <c:v>224.1</c:v>
                </c:pt>
                <c:pt idx="21">
                  <c:v>222.47</c:v>
                </c:pt>
                <c:pt idx="22">
                  <c:v>222.32</c:v>
                </c:pt>
                <c:pt idx="23">
                  <c:v>220.84</c:v>
                </c:pt>
                <c:pt idx="24">
                  <c:v>220.77</c:v>
                </c:pt>
                <c:pt idx="25">
                  <c:v>221.66</c:v>
                </c:pt>
                <c:pt idx="26">
                  <c:v>221.24</c:v>
                </c:pt>
                <c:pt idx="27">
                  <c:v>221.06</c:v>
                </c:pt>
                <c:pt idx="28">
                  <c:v>220.99</c:v>
                </c:pt>
                <c:pt idx="29">
                  <c:v>221.72</c:v>
                </c:pt>
                <c:pt idx="30">
                  <c:v>221.66</c:v>
                </c:pt>
                <c:pt idx="31">
                  <c:v>220.91</c:v>
                </c:pt>
                <c:pt idx="32">
                  <c:v>220.84</c:v>
                </c:pt>
                <c:pt idx="33">
                  <c:v>220.91</c:v>
                </c:pt>
                <c:pt idx="34">
                  <c:v>222.24</c:v>
                </c:pt>
                <c:pt idx="35">
                  <c:v>219.19</c:v>
                </c:pt>
                <c:pt idx="36">
                  <c:v>219.52</c:v>
                </c:pt>
                <c:pt idx="37">
                  <c:v>219.31</c:v>
                </c:pt>
                <c:pt idx="38">
                  <c:v>225.17</c:v>
                </c:pt>
                <c:pt idx="39">
                  <c:v>219.26</c:v>
                </c:pt>
                <c:pt idx="40">
                  <c:v>219.13</c:v>
                </c:pt>
                <c:pt idx="41">
                  <c:v>219.18</c:v>
                </c:pt>
                <c:pt idx="42">
                  <c:v>218.52</c:v>
                </c:pt>
                <c:pt idx="43">
                  <c:v>223.63</c:v>
                </c:pt>
                <c:pt idx="44">
                  <c:v>221.18</c:v>
                </c:pt>
                <c:pt idx="45">
                  <c:v>223.21</c:v>
                </c:pt>
                <c:pt idx="46">
                  <c:v>224.34</c:v>
                </c:pt>
                <c:pt idx="47">
                  <c:v>221.57</c:v>
                </c:pt>
                <c:pt idx="48">
                  <c:v>221.56</c:v>
                </c:pt>
                <c:pt idx="49">
                  <c:v>219.5</c:v>
                </c:pt>
                <c:pt idx="50">
                  <c:v>219.91</c:v>
                </c:pt>
                <c:pt idx="51">
                  <c:v>224.74</c:v>
                </c:pt>
                <c:pt idx="52">
                  <c:v>222.75</c:v>
                </c:pt>
                <c:pt idx="53">
                  <c:v>219.49</c:v>
                </c:pt>
                <c:pt idx="54">
                  <c:v>219.27</c:v>
                </c:pt>
                <c:pt idx="55">
                  <c:v>220.78</c:v>
                </c:pt>
                <c:pt idx="56">
                  <c:v>218.8</c:v>
                </c:pt>
                <c:pt idx="57">
                  <c:v>219.31</c:v>
                </c:pt>
                <c:pt idx="58">
                  <c:v>222.92</c:v>
                </c:pt>
                <c:pt idx="59">
                  <c:v>221.83</c:v>
                </c:pt>
                <c:pt idx="60">
                  <c:v>223.34</c:v>
                </c:pt>
                <c:pt idx="61">
                  <c:v>224.11</c:v>
                </c:pt>
                <c:pt idx="62">
                  <c:v>224.01</c:v>
                </c:pt>
                <c:pt idx="63">
                  <c:v>225.4</c:v>
                </c:pt>
                <c:pt idx="64">
                  <c:v>220.54499999999999</c:v>
                </c:pt>
                <c:pt idx="65">
                  <c:v>221.30699999999999</c:v>
                </c:pt>
                <c:pt idx="66">
                  <c:v>222.352</c:v>
                </c:pt>
                <c:pt idx="67">
                  <c:v>220.69399999999999</c:v>
                </c:pt>
                <c:pt idx="68">
                  <c:v>222.20500000000001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8D-4936-99AE-C90D57D37010}"/>
            </c:ext>
          </c:extLst>
        </c:ser>
        <c:ser>
          <c:idx val="0"/>
          <c:order val="1"/>
          <c:tx>
            <c:v>center</c:v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'výpočet odchylek (2)'!$E$74:$E$82</c:f>
              <c:numCache>
                <c:formatCode>General</c:formatCode>
                <c:ptCount val="9"/>
                <c:pt idx="0">
                  <c:v>218</c:v>
                </c:pt>
                <c:pt idx="1">
                  <c:v>219</c:v>
                </c:pt>
                <c:pt idx="2">
                  <c:v>220</c:v>
                </c:pt>
                <c:pt idx="3">
                  <c:v>221</c:v>
                </c:pt>
                <c:pt idx="4">
                  <c:v>222</c:v>
                </c:pt>
                <c:pt idx="5">
                  <c:v>223</c:v>
                </c:pt>
                <c:pt idx="6">
                  <c:v>224</c:v>
                </c:pt>
                <c:pt idx="7">
                  <c:v>225</c:v>
                </c:pt>
                <c:pt idx="8">
                  <c:v>226</c:v>
                </c:pt>
              </c:numCache>
            </c:numRef>
          </c:xVal>
          <c:yVal>
            <c:numRef>
              <c:f>'výpočet odchylek (2)'!$F$74:$F$82</c:f>
              <c:numCache>
                <c:formatCode>General</c:formatCode>
                <c:ptCount val="9"/>
                <c:pt idx="0">
                  <c:v>218</c:v>
                </c:pt>
                <c:pt idx="1">
                  <c:v>219</c:v>
                </c:pt>
                <c:pt idx="2">
                  <c:v>220</c:v>
                </c:pt>
                <c:pt idx="3">
                  <c:v>221</c:v>
                </c:pt>
                <c:pt idx="4">
                  <c:v>222</c:v>
                </c:pt>
                <c:pt idx="5">
                  <c:v>223</c:v>
                </c:pt>
                <c:pt idx="6">
                  <c:v>224</c:v>
                </c:pt>
                <c:pt idx="7">
                  <c:v>225</c:v>
                </c:pt>
                <c:pt idx="8">
                  <c:v>226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8D-4936-99AE-C90D57D37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2808560"/>
        <c:axId val="1226456319"/>
      </c:scatterChart>
      <c:valAx>
        <c:axId val="1692808560"/>
        <c:scaling>
          <c:orientation val="minMax"/>
          <c:max val="226"/>
          <c:min val="21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ysClr val="windowText" lastClr="000000"/>
                    </a:solidFill>
                  </a:rPr>
                  <a:t>Observed head (m a.s.l.)</a:t>
                </a:r>
              </a:p>
            </c:rich>
          </c:tx>
          <c:layout>
            <c:manualLayout>
              <c:xMode val="edge"/>
              <c:yMode val="edge"/>
              <c:x val="0.37795857392557969"/>
              <c:y val="0.90682223585866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456319"/>
        <c:crosses val="autoZero"/>
        <c:crossBetween val="midCat"/>
        <c:majorUnit val="1"/>
      </c:valAx>
      <c:valAx>
        <c:axId val="1226456319"/>
        <c:scaling>
          <c:orientation val="minMax"/>
          <c:max val="226"/>
          <c:min val="21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ysClr val="windowText" lastClr="000000"/>
                    </a:solidFill>
                  </a:rPr>
                  <a:t>Computed</a:t>
                </a:r>
                <a:r>
                  <a:rPr lang="cs-CZ" baseline="0">
                    <a:solidFill>
                      <a:sysClr val="windowText" lastClr="000000"/>
                    </a:solidFill>
                  </a:rPr>
                  <a:t> head (m a.s.l.)</a:t>
                </a:r>
                <a:endParaRPr lang="cs-CZ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2396148702052466E-2"/>
              <c:y val="0.180314222930862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808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dirty="0" err="1"/>
              <a:t>Sustainable</a:t>
            </a:r>
            <a:r>
              <a:rPr lang="cs-CZ" sz="2000" b="1" dirty="0"/>
              <a:t> </a:t>
            </a:r>
            <a:r>
              <a:rPr lang="cs-CZ" sz="2000" b="1" dirty="0" err="1"/>
              <a:t>yield</a:t>
            </a:r>
            <a:endParaRPr lang="cs-CZ" sz="2000" b="1" dirty="0"/>
          </a:p>
        </c:rich>
      </c:tx>
      <c:layout>
        <c:manualLayout>
          <c:xMode val="edge"/>
          <c:yMode val="edge"/>
          <c:x val="0.37542021186495889"/>
          <c:y val="1.8132762005153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29540825004053"/>
          <c:y val="0.12015208675659755"/>
          <c:w val="0.80666793896652333"/>
          <c:h val="0.77722157949615012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'spravne grafy vydatnosti'!$D$8</c:f>
              <c:strCache>
                <c:ptCount val="1"/>
                <c:pt idx="0">
                  <c:v>S2B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'spravne grafy vydatnosti'!$E$3:$I$3</c:f>
              <c:numCache>
                <c:formatCode>General</c:formatCode>
                <c:ptCount val="5"/>
                <c:pt idx="0">
                  <c:v>2022</c:v>
                </c:pt>
                <c:pt idx="1">
                  <c:v>2035</c:v>
                </c:pt>
                <c:pt idx="2">
                  <c:v>2055</c:v>
                </c:pt>
                <c:pt idx="3">
                  <c:v>2075</c:v>
                </c:pt>
                <c:pt idx="4">
                  <c:v>2095</c:v>
                </c:pt>
              </c:numCache>
            </c:numRef>
          </c:xVal>
          <c:yVal>
            <c:numRef>
              <c:f>'spravne grafy vydatnosti'!$E$8:$I$8</c:f>
              <c:numCache>
                <c:formatCode>General</c:formatCode>
                <c:ptCount val="5"/>
                <c:pt idx="0">
                  <c:v>150.37874784300001</c:v>
                </c:pt>
                <c:pt idx="1">
                  <c:v>148.94222759199999</c:v>
                </c:pt>
                <c:pt idx="2">
                  <c:v>136.00007823000001</c:v>
                </c:pt>
                <c:pt idx="3">
                  <c:v>121.99669925000001</c:v>
                </c:pt>
                <c:pt idx="4">
                  <c:v>109.05171182799999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034-42E2-85C4-5FA7C3DBDE35}"/>
            </c:ext>
          </c:extLst>
        </c:ser>
        <c:ser>
          <c:idx val="4"/>
          <c:order val="1"/>
          <c:tx>
            <c:strRef>
              <c:f>'spravne grafy vydatnosti'!$D$9</c:f>
              <c:strCache>
                <c:ptCount val="1"/>
                <c:pt idx="0">
                  <c:v>S2C</c:v>
                </c:pt>
              </c:strCache>
            </c:strRef>
          </c:tx>
          <c:spPr>
            <a:ln w="63500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'spravne grafy vydatnosti'!$E$3:$I$3</c:f>
              <c:numCache>
                <c:formatCode>General</c:formatCode>
                <c:ptCount val="5"/>
                <c:pt idx="0">
                  <c:v>2022</c:v>
                </c:pt>
                <c:pt idx="1">
                  <c:v>2035</c:v>
                </c:pt>
                <c:pt idx="2">
                  <c:v>2055</c:v>
                </c:pt>
                <c:pt idx="3">
                  <c:v>2075</c:v>
                </c:pt>
                <c:pt idx="4">
                  <c:v>2095</c:v>
                </c:pt>
              </c:numCache>
            </c:numRef>
          </c:xVal>
          <c:yVal>
            <c:numRef>
              <c:f>'spravne grafy vydatnosti'!$E$9:$I$9</c:f>
              <c:numCache>
                <c:formatCode>General</c:formatCode>
                <c:ptCount val="5"/>
                <c:pt idx="0">
                  <c:v>150.37874784300001</c:v>
                </c:pt>
                <c:pt idx="1">
                  <c:v>152.58114895599999</c:v>
                </c:pt>
                <c:pt idx="2">
                  <c:v>145.69417364</c:v>
                </c:pt>
                <c:pt idx="3">
                  <c:v>138.16681836000001</c:v>
                </c:pt>
                <c:pt idx="4">
                  <c:v>131.43319671500001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034-42E2-85C4-5FA7C3DBDE35}"/>
            </c:ext>
          </c:extLst>
        </c:ser>
        <c:ser>
          <c:idx val="5"/>
          <c:order val="2"/>
          <c:tx>
            <c:strRef>
              <c:f>'spravne grafy vydatnosti'!$D$10</c:f>
              <c:strCache>
                <c:ptCount val="1"/>
                <c:pt idx="0">
                  <c:v>S2D</c:v>
                </c:pt>
              </c:strCache>
            </c:strRef>
          </c:tx>
          <c:spPr>
            <a:ln w="63500" cap="rnd">
              <a:solidFill>
                <a:schemeClr val="accent6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'spravne grafy vydatnosti'!$E$3:$I$3</c:f>
              <c:numCache>
                <c:formatCode>General</c:formatCode>
                <c:ptCount val="5"/>
                <c:pt idx="0">
                  <c:v>2022</c:v>
                </c:pt>
                <c:pt idx="1">
                  <c:v>2035</c:v>
                </c:pt>
                <c:pt idx="2">
                  <c:v>2055</c:v>
                </c:pt>
                <c:pt idx="3">
                  <c:v>2075</c:v>
                </c:pt>
                <c:pt idx="4">
                  <c:v>2095</c:v>
                </c:pt>
              </c:numCache>
            </c:numRef>
          </c:xVal>
          <c:yVal>
            <c:numRef>
              <c:f>'spravne grafy vydatnosti'!$E$10:$I$10</c:f>
              <c:numCache>
                <c:formatCode>General</c:formatCode>
                <c:ptCount val="5"/>
                <c:pt idx="0">
                  <c:v>150.37874784300001</c:v>
                </c:pt>
                <c:pt idx="1">
                  <c:v>144.21657292399999</c:v>
                </c:pt>
                <c:pt idx="2">
                  <c:v>127.550852369</c:v>
                </c:pt>
                <c:pt idx="3">
                  <c:v>109.67389671700001</c:v>
                </c:pt>
                <c:pt idx="4">
                  <c:v>95.537332323000001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034-42E2-85C4-5FA7C3DBDE35}"/>
            </c:ext>
          </c:extLst>
        </c:ser>
        <c:ser>
          <c:idx val="6"/>
          <c:order val="3"/>
          <c:tx>
            <c:strRef>
              <c:f>'spravne grafy vydatnosti'!$D$11</c:f>
              <c:strCache>
                <c:ptCount val="1"/>
                <c:pt idx="0">
                  <c:v>S2E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63500">
                <a:solidFill>
                  <a:srgbClr val="FF0000"/>
                </a:solidFill>
              </a:ln>
              <a:effectLst/>
            </c:spPr>
          </c:marker>
          <c:xVal>
            <c:numRef>
              <c:f>'spravne grafy vydatnosti'!$E$3:$I$3</c:f>
              <c:numCache>
                <c:formatCode>General</c:formatCode>
                <c:ptCount val="5"/>
                <c:pt idx="0">
                  <c:v>2022</c:v>
                </c:pt>
                <c:pt idx="1">
                  <c:v>2035</c:v>
                </c:pt>
                <c:pt idx="2">
                  <c:v>2055</c:v>
                </c:pt>
                <c:pt idx="3">
                  <c:v>2075</c:v>
                </c:pt>
                <c:pt idx="4">
                  <c:v>2095</c:v>
                </c:pt>
              </c:numCache>
            </c:numRef>
          </c:xVal>
          <c:yVal>
            <c:numRef>
              <c:f>'spravne grafy vydatnosti'!$E$11:$I$11</c:f>
              <c:numCache>
                <c:formatCode>General</c:formatCode>
                <c:ptCount val="5"/>
                <c:pt idx="4">
                  <c:v>82.732317533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034-42E2-85C4-5FA7C3DBD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7892207"/>
        <c:axId val="877910927"/>
      </c:scatterChart>
      <c:valAx>
        <c:axId val="877892207"/>
        <c:scaling>
          <c:orientation val="minMax"/>
          <c:max val="2095"/>
          <c:min val="20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7910927"/>
        <c:crosses val="autoZero"/>
        <c:crossBetween val="midCat"/>
        <c:majorUnit val="20"/>
      </c:valAx>
      <c:valAx>
        <c:axId val="877910927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yield</a:t>
                </a:r>
                <a:r>
                  <a:rPr lang="cs-CZ" dirty="0"/>
                  <a:t> (l/s)</a:t>
                </a:r>
              </a:p>
            </c:rich>
          </c:tx>
          <c:layout>
            <c:manualLayout>
              <c:xMode val="edge"/>
              <c:yMode val="edge"/>
              <c:x val="1.1759259259259259E-2"/>
              <c:y val="0.405851010101010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78922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Roční srážkové úhrny</a:t>
            </a:r>
            <a:endParaRPr lang="en-US" sz="1400" b="0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50800" cap="rnd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List1!$A$33:$A$251</c:f>
              <c:numCache>
                <c:formatCode>General</c:formatCode>
                <c:ptCount val="219"/>
                <c:pt idx="0">
                  <c:v>1804</c:v>
                </c:pt>
                <c:pt idx="1">
                  <c:v>1805</c:v>
                </c:pt>
                <c:pt idx="2">
                  <c:v>1806</c:v>
                </c:pt>
                <c:pt idx="3">
                  <c:v>1807</c:v>
                </c:pt>
                <c:pt idx="4">
                  <c:v>1808</c:v>
                </c:pt>
                <c:pt idx="5">
                  <c:v>1809</c:v>
                </c:pt>
                <c:pt idx="6">
                  <c:v>1810</c:v>
                </c:pt>
                <c:pt idx="7">
                  <c:v>1811</c:v>
                </c:pt>
                <c:pt idx="8">
                  <c:v>1812</c:v>
                </c:pt>
                <c:pt idx="9">
                  <c:v>1813</c:v>
                </c:pt>
                <c:pt idx="10">
                  <c:v>1814</c:v>
                </c:pt>
                <c:pt idx="11">
                  <c:v>1815</c:v>
                </c:pt>
                <c:pt idx="12">
                  <c:v>1816</c:v>
                </c:pt>
                <c:pt idx="13">
                  <c:v>1817</c:v>
                </c:pt>
                <c:pt idx="14">
                  <c:v>1818</c:v>
                </c:pt>
                <c:pt idx="15">
                  <c:v>1819</c:v>
                </c:pt>
                <c:pt idx="16">
                  <c:v>1820</c:v>
                </c:pt>
                <c:pt idx="17">
                  <c:v>1821</c:v>
                </c:pt>
                <c:pt idx="18">
                  <c:v>1822</c:v>
                </c:pt>
                <c:pt idx="19">
                  <c:v>1823</c:v>
                </c:pt>
                <c:pt idx="20">
                  <c:v>1824</c:v>
                </c:pt>
                <c:pt idx="21">
                  <c:v>1825</c:v>
                </c:pt>
                <c:pt idx="22">
                  <c:v>1826</c:v>
                </c:pt>
                <c:pt idx="23">
                  <c:v>1827</c:v>
                </c:pt>
                <c:pt idx="24">
                  <c:v>1828</c:v>
                </c:pt>
                <c:pt idx="25">
                  <c:v>1829</c:v>
                </c:pt>
                <c:pt idx="26">
                  <c:v>1830</c:v>
                </c:pt>
                <c:pt idx="27">
                  <c:v>1831</c:v>
                </c:pt>
                <c:pt idx="28">
                  <c:v>1832</c:v>
                </c:pt>
                <c:pt idx="29">
                  <c:v>1833</c:v>
                </c:pt>
                <c:pt idx="30">
                  <c:v>1834</c:v>
                </c:pt>
                <c:pt idx="31">
                  <c:v>1835</c:v>
                </c:pt>
                <c:pt idx="32">
                  <c:v>1836</c:v>
                </c:pt>
                <c:pt idx="33">
                  <c:v>1837</c:v>
                </c:pt>
                <c:pt idx="34">
                  <c:v>1838</c:v>
                </c:pt>
                <c:pt idx="35">
                  <c:v>1839</c:v>
                </c:pt>
                <c:pt idx="36">
                  <c:v>1840</c:v>
                </c:pt>
                <c:pt idx="37">
                  <c:v>1841</c:v>
                </c:pt>
                <c:pt idx="38">
                  <c:v>1842</c:v>
                </c:pt>
                <c:pt idx="39">
                  <c:v>1843</c:v>
                </c:pt>
                <c:pt idx="40">
                  <c:v>1844</c:v>
                </c:pt>
                <c:pt idx="41">
                  <c:v>1845</c:v>
                </c:pt>
                <c:pt idx="42">
                  <c:v>1846</c:v>
                </c:pt>
                <c:pt idx="43">
                  <c:v>1847</c:v>
                </c:pt>
                <c:pt idx="44">
                  <c:v>1848</c:v>
                </c:pt>
                <c:pt idx="45">
                  <c:v>1849</c:v>
                </c:pt>
                <c:pt idx="46">
                  <c:v>1850</c:v>
                </c:pt>
                <c:pt idx="47">
                  <c:v>1851</c:v>
                </c:pt>
                <c:pt idx="48">
                  <c:v>1852</c:v>
                </c:pt>
                <c:pt idx="49">
                  <c:v>1853</c:v>
                </c:pt>
                <c:pt idx="50">
                  <c:v>1854</c:v>
                </c:pt>
                <c:pt idx="51">
                  <c:v>1855</c:v>
                </c:pt>
                <c:pt idx="52">
                  <c:v>1856</c:v>
                </c:pt>
                <c:pt idx="53">
                  <c:v>1857</c:v>
                </c:pt>
                <c:pt idx="54">
                  <c:v>1858</c:v>
                </c:pt>
                <c:pt idx="55">
                  <c:v>1859</c:v>
                </c:pt>
                <c:pt idx="56">
                  <c:v>1860</c:v>
                </c:pt>
                <c:pt idx="57">
                  <c:v>1861</c:v>
                </c:pt>
                <c:pt idx="58">
                  <c:v>1862</c:v>
                </c:pt>
                <c:pt idx="59">
                  <c:v>1863</c:v>
                </c:pt>
                <c:pt idx="60">
                  <c:v>1864</c:v>
                </c:pt>
                <c:pt idx="61">
                  <c:v>1865</c:v>
                </c:pt>
                <c:pt idx="62">
                  <c:v>1866</c:v>
                </c:pt>
                <c:pt idx="63">
                  <c:v>1867</c:v>
                </c:pt>
                <c:pt idx="64">
                  <c:v>1868</c:v>
                </c:pt>
                <c:pt idx="65">
                  <c:v>1869</c:v>
                </c:pt>
                <c:pt idx="66">
                  <c:v>1870</c:v>
                </c:pt>
                <c:pt idx="67">
                  <c:v>1871</c:v>
                </c:pt>
                <c:pt idx="68">
                  <c:v>1872</c:v>
                </c:pt>
                <c:pt idx="69">
                  <c:v>1873</c:v>
                </c:pt>
                <c:pt idx="70">
                  <c:v>1874</c:v>
                </c:pt>
                <c:pt idx="71">
                  <c:v>1875</c:v>
                </c:pt>
                <c:pt idx="72">
                  <c:v>1876</c:v>
                </c:pt>
                <c:pt idx="73">
                  <c:v>1877</c:v>
                </c:pt>
                <c:pt idx="74">
                  <c:v>1878</c:v>
                </c:pt>
                <c:pt idx="75">
                  <c:v>1879</c:v>
                </c:pt>
                <c:pt idx="76">
                  <c:v>1880</c:v>
                </c:pt>
                <c:pt idx="77">
                  <c:v>1881</c:v>
                </c:pt>
                <c:pt idx="78">
                  <c:v>1882</c:v>
                </c:pt>
                <c:pt idx="79">
                  <c:v>1883</c:v>
                </c:pt>
                <c:pt idx="80">
                  <c:v>1884</c:v>
                </c:pt>
                <c:pt idx="81">
                  <c:v>1885</c:v>
                </c:pt>
                <c:pt idx="82">
                  <c:v>1886</c:v>
                </c:pt>
                <c:pt idx="83">
                  <c:v>1887</c:v>
                </c:pt>
                <c:pt idx="84">
                  <c:v>1888</c:v>
                </c:pt>
                <c:pt idx="85">
                  <c:v>1889</c:v>
                </c:pt>
                <c:pt idx="86">
                  <c:v>1890</c:v>
                </c:pt>
                <c:pt idx="87">
                  <c:v>1891</c:v>
                </c:pt>
                <c:pt idx="88">
                  <c:v>1892</c:v>
                </c:pt>
                <c:pt idx="89">
                  <c:v>1893</c:v>
                </c:pt>
                <c:pt idx="90">
                  <c:v>1894</c:v>
                </c:pt>
                <c:pt idx="91">
                  <c:v>1895</c:v>
                </c:pt>
                <c:pt idx="92">
                  <c:v>1896</c:v>
                </c:pt>
                <c:pt idx="93">
                  <c:v>1897</c:v>
                </c:pt>
                <c:pt idx="94">
                  <c:v>1898</c:v>
                </c:pt>
                <c:pt idx="95">
                  <c:v>1899</c:v>
                </c:pt>
                <c:pt idx="96">
                  <c:v>1900</c:v>
                </c:pt>
                <c:pt idx="97">
                  <c:v>1901</c:v>
                </c:pt>
                <c:pt idx="98">
                  <c:v>1902</c:v>
                </c:pt>
                <c:pt idx="99">
                  <c:v>1903</c:v>
                </c:pt>
                <c:pt idx="100">
                  <c:v>1904</c:v>
                </c:pt>
                <c:pt idx="101">
                  <c:v>1905</c:v>
                </c:pt>
                <c:pt idx="102">
                  <c:v>1906</c:v>
                </c:pt>
                <c:pt idx="103">
                  <c:v>1907</c:v>
                </c:pt>
                <c:pt idx="104">
                  <c:v>1908</c:v>
                </c:pt>
                <c:pt idx="105">
                  <c:v>1909</c:v>
                </c:pt>
                <c:pt idx="106">
                  <c:v>1910</c:v>
                </c:pt>
                <c:pt idx="107">
                  <c:v>1911</c:v>
                </c:pt>
                <c:pt idx="108">
                  <c:v>1912</c:v>
                </c:pt>
                <c:pt idx="109">
                  <c:v>1913</c:v>
                </c:pt>
                <c:pt idx="110">
                  <c:v>1914</c:v>
                </c:pt>
                <c:pt idx="111">
                  <c:v>1915</c:v>
                </c:pt>
                <c:pt idx="112">
                  <c:v>1916</c:v>
                </c:pt>
                <c:pt idx="113">
                  <c:v>1917</c:v>
                </c:pt>
                <c:pt idx="114">
                  <c:v>1918</c:v>
                </c:pt>
                <c:pt idx="115">
                  <c:v>1919</c:v>
                </c:pt>
                <c:pt idx="116">
                  <c:v>1920</c:v>
                </c:pt>
                <c:pt idx="117">
                  <c:v>1921</c:v>
                </c:pt>
                <c:pt idx="118">
                  <c:v>1922</c:v>
                </c:pt>
                <c:pt idx="119">
                  <c:v>1923</c:v>
                </c:pt>
                <c:pt idx="120">
                  <c:v>1924</c:v>
                </c:pt>
                <c:pt idx="121">
                  <c:v>1925</c:v>
                </c:pt>
                <c:pt idx="122">
                  <c:v>1926</c:v>
                </c:pt>
                <c:pt idx="123">
                  <c:v>1927</c:v>
                </c:pt>
                <c:pt idx="124">
                  <c:v>1928</c:v>
                </c:pt>
                <c:pt idx="125">
                  <c:v>1929</c:v>
                </c:pt>
                <c:pt idx="126">
                  <c:v>1930</c:v>
                </c:pt>
                <c:pt idx="127">
                  <c:v>1931</c:v>
                </c:pt>
                <c:pt idx="128">
                  <c:v>1932</c:v>
                </c:pt>
                <c:pt idx="129">
                  <c:v>1933</c:v>
                </c:pt>
                <c:pt idx="130">
                  <c:v>1934</c:v>
                </c:pt>
                <c:pt idx="131">
                  <c:v>1935</c:v>
                </c:pt>
                <c:pt idx="132">
                  <c:v>1936</c:v>
                </c:pt>
                <c:pt idx="133">
                  <c:v>1937</c:v>
                </c:pt>
                <c:pt idx="134">
                  <c:v>1938</c:v>
                </c:pt>
                <c:pt idx="135">
                  <c:v>1939</c:v>
                </c:pt>
                <c:pt idx="136">
                  <c:v>1940</c:v>
                </c:pt>
                <c:pt idx="137">
                  <c:v>1941</c:v>
                </c:pt>
                <c:pt idx="138">
                  <c:v>1942</c:v>
                </c:pt>
                <c:pt idx="139">
                  <c:v>1943</c:v>
                </c:pt>
                <c:pt idx="140">
                  <c:v>1944</c:v>
                </c:pt>
                <c:pt idx="141">
                  <c:v>1945</c:v>
                </c:pt>
                <c:pt idx="142">
                  <c:v>1946</c:v>
                </c:pt>
                <c:pt idx="143">
                  <c:v>1947</c:v>
                </c:pt>
                <c:pt idx="144">
                  <c:v>1948</c:v>
                </c:pt>
                <c:pt idx="145">
                  <c:v>1949</c:v>
                </c:pt>
                <c:pt idx="146">
                  <c:v>1950</c:v>
                </c:pt>
                <c:pt idx="147">
                  <c:v>1951</c:v>
                </c:pt>
                <c:pt idx="148">
                  <c:v>1952</c:v>
                </c:pt>
                <c:pt idx="149">
                  <c:v>1953</c:v>
                </c:pt>
                <c:pt idx="150">
                  <c:v>1954</c:v>
                </c:pt>
                <c:pt idx="151">
                  <c:v>1955</c:v>
                </c:pt>
                <c:pt idx="152">
                  <c:v>1956</c:v>
                </c:pt>
                <c:pt idx="153">
                  <c:v>1957</c:v>
                </c:pt>
                <c:pt idx="154">
                  <c:v>1958</c:v>
                </c:pt>
                <c:pt idx="155">
                  <c:v>1959</c:v>
                </c:pt>
                <c:pt idx="156">
                  <c:v>1960</c:v>
                </c:pt>
                <c:pt idx="157">
                  <c:v>1961</c:v>
                </c:pt>
                <c:pt idx="158">
                  <c:v>1962</c:v>
                </c:pt>
                <c:pt idx="159">
                  <c:v>1963</c:v>
                </c:pt>
                <c:pt idx="160">
                  <c:v>1964</c:v>
                </c:pt>
                <c:pt idx="161">
                  <c:v>1965</c:v>
                </c:pt>
                <c:pt idx="162">
                  <c:v>1966</c:v>
                </c:pt>
                <c:pt idx="163">
                  <c:v>1967</c:v>
                </c:pt>
                <c:pt idx="164">
                  <c:v>1968</c:v>
                </c:pt>
                <c:pt idx="165">
                  <c:v>1969</c:v>
                </c:pt>
                <c:pt idx="166">
                  <c:v>1970</c:v>
                </c:pt>
                <c:pt idx="167">
                  <c:v>1971</c:v>
                </c:pt>
                <c:pt idx="168">
                  <c:v>1972</c:v>
                </c:pt>
                <c:pt idx="169">
                  <c:v>1973</c:v>
                </c:pt>
                <c:pt idx="170">
                  <c:v>1974</c:v>
                </c:pt>
                <c:pt idx="171">
                  <c:v>1975</c:v>
                </c:pt>
                <c:pt idx="172">
                  <c:v>1976</c:v>
                </c:pt>
                <c:pt idx="173">
                  <c:v>1977</c:v>
                </c:pt>
                <c:pt idx="174">
                  <c:v>1978</c:v>
                </c:pt>
                <c:pt idx="175">
                  <c:v>1979</c:v>
                </c:pt>
                <c:pt idx="176">
                  <c:v>1980</c:v>
                </c:pt>
                <c:pt idx="177">
                  <c:v>1981</c:v>
                </c:pt>
                <c:pt idx="178">
                  <c:v>1982</c:v>
                </c:pt>
                <c:pt idx="179">
                  <c:v>1983</c:v>
                </c:pt>
                <c:pt idx="180">
                  <c:v>1984</c:v>
                </c:pt>
                <c:pt idx="181">
                  <c:v>1985</c:v>
                </c:pt>
                <c:pt idx="182">
                  <c:v>1986</c:v>
                </c:pt>
                <c:pt idx="183">
                  <c:v>1987</c:v>
                </c:pt>
                <c:pt idx="184">
                  <c:v>1988</c:v>
                </c:pt>
                <c:pt idx="185">
                  <c:v>1989</c:v>
                </c:pt>
                <c:pt idx="186">
                  <c:v>1990</c:v>
                </c:pt>
                <c:pt idx="187">
                  <c:v>1991</c:v>
                </c:pt>
                <c:pt idx="188">
                  <c:v>1992</c:v>
                </c:pt>
                <c:pt idx="189">
                  <c:v>1993</c:v>
                </c:pt>
                <c:pt idx="190">
                  <c:v>1994</c:v>
                </c:pt>
                <c:pt idx="191">
                  <c:v>1995</c:v>
                </c:pt>
                <c:pt idx="192">
                  <c:v>1996</c:v>
                </c:pt>
                <c:pt idx="193">
                  <c:v>1997</c:v>
                </c:pt>
                <c:pt idx="194">
                  <c:v>1998</c:v>
                </c:pt>
                <c:pt idx="195">
                  <c:v>1999</c:v>
                </c:pt>
                <c:pt idx="196">
                  <c:v>2000</c:v>
                </c:pt>
                <c:pt idx="197">
                  <c:v>2001</c:v>
                </c:pt>
                <c:pt idx="198">
                  <c:v>2002</c:v>
                </c:pt>
                <c:pt idx="199">
                  <c:v>2003</c:v>
                </c:pt>
                <c:pt idx="200">
                  <c:v>2004</c:v>
                </c:pt>
                <c:pt idx="201">
                  <c:v>2005</c:v>
                </c:pt>
                <c:pt idx="202">
                  <c:v>2006</c:v>
                </c:pt>
                <c:pt idx="203">
                  <c:v>2007</c:v>
                </c:pt>
                <c:pt idx="204">
                  <c:v>2008</c:v>
                </c:pt>
                <c:pt idx="205">
                  <c:v>2009</c:v>
                </c:pt>
                <c:pt idx="206">
                  <c:v>2010</c:v>
                </c:pt>
                <c:pt idx="207">
                  <c:v>2011</c:v>
                </c:pt>
                <c:pt idx="208">
                  <c:v>2012</c:v>
                </c:pt>
                <c:pt idx="209">
                  <c:v>2013</c:v>
                </c:pt>
                <c:pt idx="210">
                  <c:v>2014</c:v>
                </c:pt>
                <c:pt idx="211">
                  <c:v>2015</c:v>
                </c:pt>
                <c:pt idx="212">
                  <c:v>2016</c:v>
                </c:pt>
                <c:pt idx="213">
                  <c:v>2017</c:v>
                </c:pt>
                <c:pt idx="214">
                  <c:v>2018</c:v>
                </c:pt>
                <c:pt idx="215">
                  <c:v>2019</c:v>
                </c:pt>
                <c:pt idx="216">
                  <c:v>2020</c:v>
                </c:pt>
                <c:pt idx="217">
                  <c:v>2021</c:v>
                </c:pt>
                <c:pt idx="218">
                  <c:v>2022</c:v>
                </c:pt>
              </c:numCache>
            </c:numRef>
          </c:xVal>
          <c:yVal>
            <c:numRef>
              <c:f>List1!$C$33:$C$251</c:f>
              <c:numCache>
                <c:formatCode>General</c:formatCode>
                <c:ptCount val="219"/>
                <c:pt idx="0">
                  <c:v>399.50000000000034</c:v>
                </c:pt>
                <c:pt idx="1">
                  <c:v>431.20000000000044</c:v>
                </c:pt>
                <c:pt idx="2">
                  <c:v>495.50000000000034</c:v>
                </c:pt>
                <c:pt idx="3">
                  <c:v>507.5000000000004</c:v>
                </c:pt>
                <c:pt idx="4">
                  <c:v>439.6</c:v>
                </c:pt>
                <c:pt idx="5">
                  <c:v>404.0000000000004</c:v>
                </c:pt>
                <c:pt idx="6">
                  <c:v>463.40000000000032</c:v>
                </c:pt>
                <c:pt idx="7">
                  <c:v>484.30000000000047</c:v>
                </c:pt>
                <c:pt idx="8">
                  <c:v>606.39999999999986</c:v>
                </c:pt>
                <c:pt idx="9">
                  <c:v>456.9000000000002</c:v>
                </c:pt>
                <c:pt idx="10">
                  <c:v>508.5000000000004</c:v>
                </c:pt>
                <c:pt idx="11">
                  <c:v>559.00000000000023</c:v>
                </c:pt>
                <c:pt idx="12">
                  <c:v>502.40000000000066</c:v>
                </c:pt>
                <c:pt idx="13">
                  <c:v>542.10000000000014</c:v>
                </c:pt>
                <c:pt idx="14">
                  <c:v>438.90000000000032</c:v>
                </c:pt>
                <c:pt idx="15">
                  <c:v>523.90000000000032</c:v>
                </c:pt>
                <c:pt idx="16">
                  <c:v>396.90000000000049</c:v>
                </c:pt>
                <c:pt idx="17">
                  <c:v>498.70000000000067</c:v>
                </c:pt>
                <c:pt idx="18">
                  <c:v>402.9000000000002</c:v>
                </c:pt>
                <c:pt idx="19">
                  <c:v>449.4000000000002</c:v>
                </c:pt>
                <c:pt idx="20">
                  <c:v>509.30000000000047</c:v>
                </c:pt>
                <c:pt idx="21">
                  <c:v>354.60000000000053</c:v>
                </c:pt>
                <c:pt idx="22">
                  <c:v>309.09999999999968</c:v>
                </c:pt>
                <c:pt idx="23">
                  <c:v>510.39999999999992</c:v>
                </c:pt>
                <c:pt idx="24">
                  <c:v>665.4</c:v>
                </c:pt>
                <c:pt idx="25">
                  <c:v>623.00000000000057</c:v>
                </c:pt>
                <c:pt idx="26">
                  <c:v>498.59999999999957</c:v>
                </c:pt>
                <c:pt idx="27">
                  <c:v>620.79999999999984</c:v>
                </c:pt>
                <c:pt idx="28">
                  <c:v>357.29999999999978</c:v>
                </c:pt>
                <c:pt idx="29">
                  <c:v>605.10000000000025</c:v>
                </c:pt>
                <c:pt idx="30">
                  <c:v>308.89999999999998</c:v>
                </c:pt>
                <c:pt idx="31">
                  <c:v>354.79999999999961</c:v>
                </c:pt>
                <c:pt idx="32">
                  <c:v>561.19999999999982</c:v>
                </c:pt>
                <c:pt idx="33">
                  <c:v>634.90000000000032</c:v>
                </c:pt>
                <c:pt idx="34">
                  <c:v>543.69999999999959</c:v>
                </c:pt>
                <c:pt idx="35">
                  <c:v>600.29999999999984</c:v>
                </c:pt>
                <c:pt idx="36">
                  <c:v>394.49999999999989</c:v>
                </c:pt>
                <c:pt idx="37">
                  <c:v>487.49999999999989</c:v>
                </c:pt>
                <c:pt idx="38">
                  <c:v>256.29999999999995</c:v>
                </c:pt>
                <c:pt idx="39">
                  <c:v>463.40000000000003</c:v>
                </c:pt>
                <c:pt idx="40">
                  <c:v>600.79999999999984</c:v>
                </c:pt>
                <c:pt idx="41">
                  <c:v>446.00000000000011</c:v>
                </c:pt>
                <c:pt idx="42">
                  <c:v>474.10000000000008</c:v>
                </c:pt>
                <c:pt idx="43">
                  <c:v>592.1</c:v>
                </c:pt>
                <c:pt idx="44">
                  <c:v>432.49999999999977</c:v>
                </c:pt>
                <c:pt idx="45">
                  <c:v>425.30000000000024</c:v>
                </c:pt>
                <c:pt idx="46">
                  <c:v>506.50000000000006</c:v>
                </c:pt>
                <c:pt idx="47">
                  <c:v>484.00000000000028</c:v>
                </c:pt>
                <c:pt idx="48">
                  <c:v>378.30000000000041</c:v>
                </c:pt>
                <c:pt idx="49">
                  <c:v>483.40000000000026</c:v>
                </c:pt>
                <c:pt idx="50">
                  <c:v>455.2999999999999</c:v>
                </c:pt>
                <c:pt idx="51">
                  <c:v>441.70000000000022</c:v>
                </c:pt>
                <c:pt idx="52">
                  <c:v>427.90000000000015</c:v>
                </c:pt>
                <c:pt idx="53">
                  <c:v>378.50000000000023</c:v>
                </c:pt>
                <c:pt idx="54">
                  <c:v>395.20000000000016</c:v>
                </c:pt>
                <c:pt idx="55">
                  <c:v>492.00000000000023</c:v>
                </c:pt>
                <c:pt idx="56">
                  <c:v>521.70000000000039</c:v>
                </c:pt>
                <c:pt idx="57">
                  <c:v>419.10000000000008</c:v>
                </c:pt>
                <c:pt idx="58">
                  <c:v>466.80000000000035</c:v>
                </c:pt>
                <c:pt idx="59">
                  <c:v>312.80000000000007</c:v>
                </c:pt>
                <c:pt idx="60">
                  <c:v>269.60000000000008</c:v>
                </c:pt>
                <c:pt idx="61">
                  <c:v>332.80000000000007</c:v>
                </c:pt>
                <c:pt idx="62">
                  <c:v>461.20000000000044</c:v>
                </c:pt>
                <c:pt idx="63">
                  <c:v>438.09999999999985</c:v>
                </c:pt>
                <c:pt idx="64">
                  <c:v>409.59999999999991</c:v>
                </c:pt>
                <c:pt idx="65">
                  <c:v>411.60000000000025</c:v>
                </c:pt>
                <c:pt idx="66">
                  <c:v>392.99999999999994</c:v>
                </c:pt>
                <c:pt idx="67">
                  <c:v>353.00000000000006</c:v>
                </c:pt>
                <c:pt idx="68">
                  <c:v>394.70000000000022</c:v>
                </c:pt>
                <c:pt idx="69">
                  <c:v>401.9</c:v>
                </c:pt>
                <c:pt idx="70">
                  <c:v>346.09999999999997</c:v>
                </c:pt>
                <c:pt idx="71">
                  <c:v>534.89999999999975</c:v>
                </c:pt>
                <c:pt idx="72">
                  <c:v>415.19999999999993</c:v>
                </c:pt>
                <c:pt idx="73">
                  <c:v>445.60000000000036</c:v>
                </c:pt>
                <c:pt idx="74">
                  <c:v>382.69999999999987</c:v>
                </c:pt>
                <c:pt idx="75">
                  <c:v>489.19999999999993</c:v>
                </c:pt>
                <c:pt idx="76">
                  <c:v>580.50000000000057</c:v>
                </c:pt>
                <c:pt idx="77">
                  <c:v>499.3000000000003</c:v>
                </c:pt>
                <c:pt idx="78">
                  <c:v>600.30000000000018</c:v>
                </c:pt>
                <c:pt idx="79">
                  <c:v>463.10000000000008</c:v>
                </c:pt>
                <c:pt idx="80">
                  <c:v>460.40000000000015</c:v>
                </c:pt>
                <c:pt idx="81">
                  <c:v>360.79999999999995</c:v>
                </c:pt>
                <c:pt idx="82">
                  <c:v>527.10000000000048</c:v>
                </c:pt>
                <c:pt idx="83">
                  <c:v>489.2999999999999</c:v>
                </c:pt>
                <c:pt idx="84">
                  <c:v>548.40000000000032</c:v>
                </c:pt>
                <c:pt idx="85">
                  <c:v>531.20000000000027</c:v>
                </c:pt>
                <c:pt idx="86">
                  <c:v>637.3000000000003</c:v>
                </c:pt>
                <c:pt idx="87">
                  <c:v>508.80000000000013</c:v>
                </c:pt>
                <c:pt idx="88">
                  <c:v>391.90000000000003</c:v>
                </c:pt>
                <c:pt idx="89">
                  <c:v>366.6</c:v>
                </c:pt>
                <c:pt idx="90">
                  <c:v>476.69999999999993</c:v>
                </c:pt>
                <c:pt idx="91">
                  <c:v>502.8</c:v>
                </c:pt>
                <c:pt idx="92">
                  <c:v>539</c:v>
                </c:pt>
                <c:pt idx="93">
                  <c:v>509.79999999999995</c:v>
                </c:pt>
                <c:pt idx="94">
                  <c:v>391.70000000000022</c:v>
                </c:pt>
                <c:pt idx="95">
                  <c:v>571.70000000000016</c:v>
                </c:pt>
                <c:pt idx="96">
                  <c:v>503.80000000000018</c:v>
                </c:pt>
                <c:pt idx="97">
                  <c:v>464.90000000000015</c:v>
                </c:pt>
                <c:pt idx="98">
                  <c:v>381.80000000000007</c:v>
                </c:pt>
                <c:pt idx="99">
                  <c:v>460.20000000000005</c:v>
                </c:pt>
                <c:pt idx="100">
                  <c:v>382.70000000000016</c:v>
                </c:pt>
                <c:pt idx="101">
                  <c:v>412.50000000000017</c:v>
                </c:pt>
                <c:pt idx="102">
                  <c:v>510.00000000000023</c:v>
                </c:pt>
                <c:pt idx="103">
                  <c:v>412.2000000000001</c:v>
                </c:pt>
                <c:pt idx="104">
                  <c:v>394.00000000000023</c:v>
                </c:pt>
                <c:pt idx="105">
                  <c:v>461.00000000000028</c:v>
                </c:pt>
                <c:pt idx="106">
                  <c:v>597.00000000000045</c:v>
                </c:pt>
                <c:pt idx="107">
                  <c:v>323.79999999999984</c:v>
                </c:pt>
                <c:pt idx="108">
                  <c:v>533.8000000000003</c:v>
                </c:pt>
                <c:pt idx="109">
                  <c:v>459.80000000000013</c:v>
                </c:pt>
                <c:pt idx="110">
                  <c:v>550.29999999999984</c:v>
                </c:pt>
                <c:pt idx="111">
                  <c:v>566.40000000000009</c:v>
                </c:pt>
                <c:pt idx="112">
                  <c:v>590.79999999999995</c:v>
                </c:pt>
                <c:pt idx="113">
                  <c:v>341.20000000000016</c:v>
                </c:pt>
                <c:pt idx="114">
                  <c:v>449.40000000000026</c:v>
                </c:pt>
                <c:pt idx="115">
                  <c:v>574.09999999999991</c:v>
                </c:pt>
                <c:pt idx="116">
                  <c:v>545.9000000000002</c:v>
                </c:pt>
                <c:pt idx="117">
                  <c:v>336.5</c:v>
                </c:pt>
                <c:pt idx="118">
                  <c:v>619.50000000000034</c:v>
                </c:pt>
                <c:pt idx="119">
                  <c:v>532.09999999999991</c:v>
                </c:pt>
                <c:pt idx="120">
                  <c:v>489.89999999999992</c:v>
                </c:pt>
                <c:pt idx="121">
                  <c:v>568.70000000000016</c:v>
                </c:pt>
                <c:pt idx="122">
                  <c:v>633.8000000000003</c:v>
                </c:pt>
                <c:pt idx="123">
                  <c:v>488.70000000000016</c:v>
                </c:pt>
                <c:pt idx="124">
                  <c:v>462.19999999999993</c:v>
                </c:pt>
                <c:pt idx="125">
                  <c:v>438.70000000000022</c:v>
                </c:pt>
                <c:pt idx="126">
                  <c:v>458.50000000000023</c:v>
                </c:pt>
                <c:pt idx="127">
                  <c:v>591.30000000000007</c:v>
                </c:pt>
                <c:pt idx="128">
                  <c:v>459.49999999999977</c:v>
                </c:pt>
                <c:pt idx="129">
                  <c:v>330</c:v>
                </c:pt>
                <c:pt idx="130">
                  <c:v>485</c:v>
                </c:pt>
                <c:pt idx="131">
                  <c:v>415.0000000000004</c:v>
                </c:pt>
                <c:pt idx="132">
                  <c:v>512.40000000000043</c:v>
                </c:pt>
                <c:pt idx="133">
                  <c:v>482</c:v>
                </c:pt>
                <c:pt idx="134">
                  <c:v>596.20000000000005</c:v>
                </c:pt>
                <c:pt idx="135">
                  <c:v>746.59999999999957</c:v>
                </c:pt>
                <c:pt idx="136">
                  <c:v>596.29999999999995</c:v>
                </c:pt>
                <c:pt idx="137">
                  <c:v>596.7000000000005</c:v>
                </c:pt>
                <c:pt idx="138">
                  <c:v>339.49999999999994</c:v>
                </c:pt>
                <c:pt idx="139">
                  <c:v>269.09999999999991</c:v>
                </c:pt>
                <c:pt idx="140">
                  <c:v>586.40000000000066</c:v>
                </c:pt>
                <c:pt idx="141">
                  <c:v>564.70000000000005</c:v>
                </c:pt>
                <c:pt idx="142">
                  <c:v>638.20000000000061</c:v>
                </c:pt>
                <c:pt idx="143">
                  <c:v>402.10000000000019</c:v>
                </c:pt>
                <c:pt idx="144">
                  <c:v>475.3</c:v>
                </c:pt>
                <c:pt idx="145">
                  <c:v>474.00000000000017</c:v>
                </c:pt>
                <c:pt idx="146">
                  <c:v>492.9</c:v>
                </c:pt>
                <c:pt idx="147">
                  <c:v>449.50000000000028</c:v>
                </c:pt>
                <c:pt idx="148">
                  <c:v>463.9</c:v>
                </c:pt>
                <c:pt idx="149">
                  <c:v>277.3000000000003</c:v>
                </c:pt>
                <c:pt idx="150">
                  <c:v>567.40000000000055</c:v>
                </c:pt>
                <c:pt idx="151">
                  <c:v>557.99999999999989</c:v>
                </c:pt>
                <c:pt idx="152">
                  <c:v>515.69999999999993</c:v>
                </c:pt>
                <c:pt idx="153">
                  <c:v>408.90000000000009</c:v>
                </c:pt>
                <c:pt idx="154">
                  <c:v>633.5000000000008</c:v>
                </c:pt>
                <c:pt idx="155">
                  <c:v>334.80000000000018</c:v>
                </c:pt>
                <c:pt idx="156">
                  <c:v>503.2000000000001</c:v>
                </c:pt>
                <c:pt idx="157">
                  <c:v>448.30000000000013</c:v>
                </c:pt>
                <c:pt idx="158">
                  <c:v>386.00000000000006</c:v>
                </c:pt>
                <c:pt idx="159">
                  <c:v>449.60000000000014</c:v>
                </c:pt>
                <c:pt idx="160">
                  <c:v>421.90000000000009</c:v>
                </c:pt>
                <c:pt idx="161">
                  <c:v>596.90000000000043</c:v>
                </c:pt>
                <c:pt idx="162">
                  <c:v>626.7000000000005</c:v>
                </c:pt>
                <c:pt idx="163">
                  <c:v>509.7000000000001</c:v>
                </c:pt>
                <c:pt idx="164">
                  <c:v>500.59999999999997</c:v>
                </c:pt>
                <c:pt idx="165">
                  <c:v>391</c:v>
                </c:pt>
                <c:pt idx="166">
                  <c:v>525.80000000000018</c:v>
                </c:pt>
                <c:pt idx="167">
                  <c:v>443.20000000000022</c:v>
                </c:pt>
                <c:pt idx="168">
                  <c:v>405.70000000000022</c:v>
                </c:pt>
                <c:pt idx="169">
                  <c:v>361.10000000000019</c:v>
                </c:pt>
                <c:pt idx="170">
                  <c:v>552.90000000000043</c:v>
                </c:pt>
                <c:pt idx="171">
                  <c:v>453.80000000000018</c:v>
                </c:pt>
                <c:pt idx="172">
                  <c:v>331.7</c:v>
                </c:pt>
                <c:pt idx="173">
                  <c:v>599.50000000000045</c:v>
                </c:pt>
                <c:pt idx="174">
                  <c:v>461.09999999999991</c:v>
                </c:pt>
                <c:pt idx="175">
                  <c:v>567.89999999999964</c:v>
                </c:pt>
                <c:pt idx="176">
                  <c:v>524.70000000000016</c:v>
                </c:pt>
                <c:pt idx="177">
                  <c:v>604.90000000000066</c:v>
                </c:pt>
                <c:pt idx="178">
                  <c:v>331.29999999999995</c:v>
                </c:pt>
                <c:pt idx="179">
                  <c:v>437.8</c:v>
                </c:pt>
                <c:pt idx="180">
                  <c:v>433.80000000000018</c:v>
                </c:pt>
                <c:pt idx="181">
                  <c:v>457.40000000000009</c:v>
                </c:pt>
                <c:pt idx="182">
                  <c:v>469.39999999999992</c:v>
                </c:pt>
                <c:pt idx="183">
                  <c:v>581.79999999999995</c:v>
                </c:pt>
                <c:pt idx="184">
                  <c:v>516.5</c:v>
                </c:pt>
                <c:pt idx="185">
                  <c:v>383.60000000000008</c:v>
                </c:pt>
                <c:pt idx="186">
                  <c:v>342.89999999999986</c:v>
                </c:pt>
                <c:pt idx="187">
                  <c:v>375.70000000000022</c:v>
                </c:pt>
                <c:pt idx="188">
                  <c:v>438.10000000000008</c:v>
                </c:pt>
                <c:pt idx="189">
                  <c:v>521.4000000000002</c:v>
                </c:pt>
                <c:pt idx="190">
                  <c:v>464.90000000000009</c:v>
                </c:pt>
                <c:pt idx="191">
                  <c:v>499.00000000000028</c:v>
                </c:pt>
                <c:pt idx="192">
                  <c:v>530.1</c:v>
                </c:pt>
                <c:pt idx="193">
                  <c:v>462.10000000000008</c:v>
                </c:pt>
                <c:pt idx="194">
                  <c:v>433.40000000000032</c:v>
                </c:pt>
                <c:pt idx="195">
                  <c:v>364.29999999999995</c:v>
                </c:pt>
                <c:pt idx="196">
                  <c:v>383.40000000000032</c:v>
                </c:pt>
                <c:pt idx="197">
                  <c:v>552.00000000000045</c:v>
                </c:pt>
                <c:pt idx="198">
                  <c:v>661.50000000000034</c:v>
                </c:pt>
                <c:pt idx="199">
                  <c:v>267.0999999999998</c:v>
                </c:pt>
                <c:pt idx="200">
                  <c:v>394.2</c:v>
                </c:pt>
                <c:pt idx="201">
                  <c:v>459.7000000000001</c:v>
                </c:pt>
                <c:pt idx="202">
                  <c:v>433.10000000000042</c:v>
                </c:pt>
                <c:pt idx="203">
                  <c:v>484.7</c:v>
                </c:pt>
                <c:pt idx="204">
                  <c:v>424.6</c:v>
                </c:pt>
                <c:pt idx="205">
                  <c:v>485.9000000000002</c:v>
                </c:pt>
                <c:pt idx="206">
                  <c:v>589.40000000000009</c:v>
                </c:pt>
                <c:pt idx="207">
                  <c:v>486.20000000000022</c:v>
                </c:pt>
                <c:pt idx="208">
                  <c:v>405.40000000000009</c:v>
                </c:pt>
                <c:pt idx="209">
                  <c:v>555.90000000000043</c:v>
                </c:pt>
                <c:pt idx="210">
                  <c:v>529.8000000000003</c:v>
                </c:pt>
                <c:pt idx="211">
                  <c:v>330.30000000000007</c:v>
                </c:pt>
                <c:pt idx="212">
                  <c:v>430.40000000000003</c:v>
                </c:pt>
                <c:pt idx="213">
                  <c:v>427.60000000000014</c:v>
                </c:pt>
                <c:pt idx="214">
                  <c:v>363.70000000000027</c:v>
                </c:pt>
                <c:pt idx="215">
                  <c:v>379.49999999999994</c:v>
                </c:pt>
                <c:pt idx="216">
                  <c:v>482.70000000000016</c:v>
                </c:pt>
                <c:pt idx="217">
                  <c:v>496.20000000000033</c:v>
                </c:pt>
                <c:pt idx="218">
                  <c:v>537.50000000000045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08-4E2C-95C2-44F3E814D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6606336"/>
        <c:axId val="814739232"/>
      </c:scatterChart>
      <c:valAx>
        <c:axId val="1476606336"/>
        <c:scaling>
          <c:orientation val="minMax"/>
          <c:max val="2025"/>
          <c:min val="1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4739232"/>
        <c:crosses val="autoZero"/>
        <c:crossBetween val="midCat"/>
        <c:majorUnit val="25"/>
      </c:valAx>
      <c:valAx>
        <c:axId val="814739232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srážkové úhrny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606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>
                <a:latin typeface="Arial"/>
                <a:ea typeface="Arial"/>
                <a:cs typeface="Arial"/>
              </a:defRPr>
            </a:pPr>
            <a:r>
              <a:rPr lang="cs-CZ" dirty="0"/>
              <a:t>Roční srážkový úhrn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/>
          </c:tx>
          <c:spPr>
            <a:ln w="6350">
              <a:solidFill>
                <a:srgbClr val="2A7498"/>
              </a:solidFill>
              <a:prstDash val="solid"/>
            </a:ln>
            <a:effectLst/>
          </c:spPr>
          <c:marker>
            <c:symbol val="circle"/>
            <c:size val="5"/>
            <c:spPr>
              <a:solidFill>
                <a:srgbClr val="FFFFFF"/>
              </a:solidFill>
              <a:ln w="6350">
                <a:solidFill>
                  <a:srgbClr val="2A7498"/>
                </a:solidFill>
                <a:prstDash val="solid"/>
              </a:ln>
            </c:spPr>
          </c:marker>
          <c:xVal>
            <c:numRef>
              <c:f>XLSTAT_20231130_145010_1_HID!$A$1:$A$59</c:f>
              <c:numCache>
                <c:formatCode>General</c:formatCode>
                <c:ptCount val="59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1972</c:v>
                </c:pt>
                <c:pt idx="9">
                  <c:v>1973</c:v>
                </c:pt>
                <c:pt idx="10">
                  <c:v>1974</c:v>
                </c:pt>
                <c:pt idx="11">
                  <c:v>1975</c:v>
                </c:pt>
                <c:pt idx="12">
                  <c:v>1976</c:v>
                </c:pt>
                <c:pt idx="13">
                  <c:v>1977</c:v>
                </c:pt>
                <c:pt idx="14">
                  <c:v>1978</c:v>
                </c:pt>
                <c:pt idx="15">
                  <c:v>1979</c:v>
                </c:pt>
                <c:pt idx="16">
                  <c:v>1980</c:v>
                </c:pt>
                <c:pt idx="17">
                  <c:v>1981</c:v>
                </c:pt>
                <c:pt idx="18">
                  <c:v>1982</c:v>
                </c:pt>
                <c:pt idx="19">
                  <c:v>1983</c:v>
                </c:pt>
                <c:pt idx="20">
                  <c:v>1984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1998</c:v>
                </c:pt>
                <c:pt idx="35">
                  <c:v>1999</c:v>
                </c:pt>
                <c:pt idx="36">
                  <c:v>2000</c:v>
                </c:pt>
                <c:pt idx="37">
                  <c:v>2001</c:v>
                </c:pt>
                <c:pt idx="38">
                  <c:v>2002</c:v>
                </c:pt>
                <c:pt idx="39">
                  <c:v>2003</c:v>
                </c:pt>
                <c:pt idx="40">
                  <c:v>2004</c:v>
                </c:pt>
                <c:pt idx="41">
                  <c:v>2005</c:v>
                </c:pt>
                <c:pt idx="42">
                  <c:v>2006</c:v>
                </c:pt>
                <c:pt idx="43">
                  <c:v>2007</c:v>
                </c:pt>
                <c:pt idx="44">
                  <c:v>2008</c:v>
                </c:pt>
                <c:pt idx="45">
                  <c:v>2009</c:v>
                </c:pt>
                <c:pt idx="46">
                  <c:v>2010</c:v>
                </c:pt>
                <c:pt idx="47">
                  <c:v>2011</c:v>
                </c:pt>
                <c:pt idx="48">
                  <c:v>2012</c:v>
                </c:pt>
                <c:pt idx="49">
                  <c:v>2013</c:v>
                </c:pt>
                <c:pt idx="50">
                  <c:v>2014</c:v>
                </c:pt>
                <c:pt idx="51">
                  <c:v>2015</c:v>
                </c:pt>
                <c:pt idx="52">
                  <c:v>2016</c:v>
                </c:pt>
                <c:pt idx="53">
                  <c:v>2017</c:v>
                </c:pt>
                <c:pt idx="54">
                  <c:v>2018</c:v>
                </c:pt>
                <c:pt idx="55">
                  <c:v>2019</c:v>
                </c:pt>
                <c:pt idx="56">
                  <c:v>2020</c:v>
                </c:pt>
                <c:pt idx="57">
                  <c:v>2021</c:v>
                </c:pt>
                <c:pt idx="58">
                  <c:v>2022</c:v>
                </c:pt>
              </c:numCache>
            </c:numRef>
          </c:xVal>
          <c:yVal>
            <c:numRef>
              <c:f>XLSTAT_20231130_145010_1_HID!$B$1:$B$59</c:f>
              <c:numCache>
                <c:formatCode>0</c:formatCode>
                <c:ptCount val="59"/>
                <c:pt idx="0">
                  <c:v>562.5</c:v>
                </c:pt>
                <c:pt idx="1">
                  <c:v>532.59999999999991</c:v>
                </c:pt>
                <c:pt idx="2">
                  <c:v>587.09999999999991</c:v>
                </c:pt>
                <c:pt idx="3">
                  <c:v>587.79999999999995</c:v>
                </c:pt>
                <c:pt idx="4">
                  <c:v>672.1</c:v>
                </c:pt>
                <c:pt idx="5">
                  <c:v>221.4</c:v>
                </c:pt>
                <c:pt idx="6">
                  <c:v>616.29999999999995</c:v>
                </c:pt>
                <c:pt idx="7">
                  <c:v>517.5</c:v>
                </c:pt>
                <c:pt idx="8">
                  <c:v>411.5</c:v>
                </c:pt>
                <c:pt idx="9">
                  <c:v>335.8</c:v>
                </c:pt>
                <c:pt idx="10">
                  <c:v>625.6</c:v>
                </c:pt>
                <c:pt idx="11">
                  <c:v>517.79999999999995</c:v>
                </c:pt>
                <c:pt idx="12">
                  <c:v>108.5</c:v>
                </c:pt>
                <c:pt idx="13">
                  <c:v>847.09999999999991</c:v>
                </c:pt>
                <c:pt idx="14">
                  <c:v>508</c:v>
                </c:pt>
                <c:pt idx="15">
                  <c:v>584.30000000000007</c:v>
                </c:pt>
                <c:pt idx="16">
                  <c:v>668.4</c:v>
                </c:pt>
                <c:pt idx="17">
                  <c:v>655.69999999999993</c:v>
                </c:pt>
                <c:pt idx="18">
                  <c:v>456.40000000000009</c:v>
                </c:pt>
                <c:pt idx="19">
                  <c:v>474.4</c:v>
                </c:pt>
                <c:pt idx="20">
                  <c:v>456.5</c:v>
                </c:pt>
                <c:pt idx="21">
                  <c:v>571.1</c:v>
                </c:pt>
                <c:pt idx="22">
                  <c:v>625.9</c:v>
                </c:pt>
                <c:pt idx="23">
                  <c:v>731.40000000000009</c:v>
                </c:pt>
                <c:pt idx="24">
                  <c:v>592.29999999999995</c:v>
                </c:pt>
                <c:pt idx="25">
                  <c:v>482.79999999999995</c:v>
                </c:pt>
                <c:pt idx="26">
                  <c:v>354.6</c:v>
                </c:pt>
                <c:pt idx="27">
                  <c:v>451.80000000000007</c:v>
                </c:pt>
                <c:pt idx="28">
                  <c:v>540</c:v>
                </c:pt>
                <c:pt idx="29">
                  <c:v>608.9</c:v>
                </c:pt>
                <c:pt idx="30">
                  <c:v>534.60000000000014</c:v>
                </c:pt>
                <c:pt idx="31">
                  <c:v>657.6</c:v>
                </c:pt>
                <c:pt idx="32">
                  <c:v>537.4</c:v>
                </c:pt>
                <c:pt idx="33">
                  <c:v>659.50000000000011</c:v>
                </c:pt>
                <c:pt idx="34">
                  <c:v>659.40000000000009</c:v>
                </c:pt>
                <c:pt idx="35">
                  <c:v>546.90000000000009</c:v>
                </c:pt>
                <c:pt idx="36">
                  <c:v>537.59999999999991</c:v>
                </c:pt>
                <c:pt idx="37">
                  <c:v>653.4</c:v>
                </c:pt>
                <c:pt idx="38">
                  <c:v>586.49999999999989</c:v>
                </c:pt>
                <c:pt idx="39">
                  <c:v>414.2</c:v>
                </c:pt>
                <c:pt idx="40">
                  <c:v>472.10000000000008</c:v>
                </c:pt>
                <c:pt idx="41">
                  <c:v>543.1</c:v>
                </c:pt>
                <c:pt idx="42">
                  <c:v>540.79999999999995</c:v>
                </c:pt>
                <c:pt idx="43">
                  <c:v>514.4</c:v>
                </c:pt>
                <c:pt idx="44">
                  <c:v>495.29999999999995</c:v>
                </c:pt>
                <c:pt idx="45">
                  <c:v>538.5</c:v>
                </c:pt>
                <c:pt idx="46">
                  <c:v>722.59999999999991</c:v>
                </c:pt>
                <c:pt idx="47">
                  <c:v>560.5</c:v>
                </c:pt>
                <c:pt idx="48">
                  <c:v>635.80000000000007</c:v>
                </c:pt>
                <c:pt idx="49">
                  <c:v>587.1</c:v>
                </c:pt>
                <c:pt idx="50">
                  <c:v>595.1</c:v>
                </c:pt>
                <c:pt idx="51">
                  <c:v>491.89999999999992</c:v>
                </c:pt>
                <c:pt idx="52">
                  <c:v>423</c:v>
                </c:pt>
                <c:pt idx="53">
                  <c:v>536.4</c:v>
                </c:pt>
                <c:pt idx="54">
                  <c:v>358.2</c:v>
                </c:pt>
                <c:pt idx="55">
                  <c:v>460.3</c:v>
                </c:pt>
                <c:pt idx="56">
                  <c:v>755.80000000000007</c:v>
                </c:pt>
                <c:pt idx="57">
                  <c:v>605.29999999999995</c:v>
                </c:pt>
                <c:pt idx="58">
                  <c:v>495.8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A2-4FD2-BE82-29283DE671D2}"/>
            </c:ext>
          </c:extLst>
        </c:ser>
        <c:ser>
          <c:idx val="1"/>
          <c:order val="1"/>
          <c:tx>
            <c:v>Sen's slope</c:v>
          </c:tx>
          <c:spPr>
            <a:ln w="19050">
              <a:solidFill>
                <a:srgbClr val="787878"/>
              </a:solidFill>
              <a:prstDash val="solid"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1961</c:v>
              </c:pt>
              <c:pt idx="1">
                <c:v>2022</c:v>
              </c:pt>
            </c:numLit>
          </c:xVal>
          <c:yVal>
            <c:numLit>
              <c:formatCode>General</c:formatCode>
              <c:ptCount val="2"/>
              <c:pt idx="0">
                <c:v>540.79999999999984</c:v>
              </c:pt>
              <c:pt idx="1">
                <c:v>540.79999999999995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8AA2-4FD2-BE82-29283DE67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676024"/>
        <c:axId val="714679624"/>
      </c:scatterChart>
      <c:valAx>
        <c:axId val="714676024"/>
        <c:scaling>
          <c:orientation val="minMax"/>
          <c:max val="2022"/>
          <c:min val="1961"/>
        </c:scaling>
        <c:delete val="0"/>
        <c:axPos val="b"/>
        <c:numFmt formatCode="General" sourceLinked="0"/>
        <c:majorTickMark val="cross"/>
        <c:minorTickMark val="none"/>
        <c:tickLblPos val="nextTo"/>
        <c:txPr>
          <a:bodyPr rot="0" vert="horz"/>
          <a:lstStyle/>
          <a:p>
            <a:pPr>
              <a:defRPr sz="700"/>
            </a:pPr>
            <a:endParaRPr lang="en-US"/>
          </a:p>
        </c:txPr>
        <c:crossAx val="714679624"/>
        <c:crosses val="autoZero"/>
        <c:crossBetween val="midCat"/>
        <c:majorUnit val="10"/>
      </c:valAx>
      <c:valAx>
        <c:axId val="7146796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0">
                    <a:latin typeface="Arial"/>
                    <a:ea typeface="Arial"/>
                    <a:cs typeface="Arial"/>
                  </a:defRPr>
                </a:pPr>
                <a:r>
                  <a:rPr lang="cs-CZ" dirty="0"/>
                  <a:t>roční srážkový úhrn (mm)</a:t>
                </a:r>
              </a:p>
            </c:rich>
          </c:tx>
          <c:overlay val="0"/>
        </c:title>
        <c:numFmt formatCode="General" sourceLinked="0"/>
        <c:majorTickMark val="cross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714676024"/>
        <c:crosses val="autoZero"/>
        <c:crossBetween val="midCat"/>
      </c:valAx>
      <c:spPr>
        <a:ln>
          <a:solidFill>
            <a:srgbClr val="C0C0C0"/>
          </a:solidFill>
          <a:prstDash val="solid"/>
        </a:ln>
      </c:spPr>
    </c:plotArea>
    <c:legend>
      <c:legendPos val="b"/>
      <c:legendEntry>
        <c:idx val="0"/>
        <c:delete val="1"/>
      </c:legendEntry>
      <c:overlay val="0"/>
      <c:spPr>
        <a:ln w="635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>
                <a:latin typeface="Arial"/>
                <a:ea typeface="Arial"/>
                <a:cs typeface="Arial"/>
              </a:defRPr>
            </a:pPr>
            <a:r>
              <a:rPr lang="cs-CZ" dirty="0"/>
              <a:t>Průměrná roční teplota</a:t>
            </a:r>
            <a:endParaRPr lang="en-GB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/>
          </c:tx>
          <c:spPr>
            <a:ln w="6350">
              <a:solidFill>
                <a:srgbClr val="3B5DFF"/>
              </a:solidFill>
              <a:prstDash val="solid"/>
            </a:ln>
            <a:effectLst/>
          </c:spPr>
          <c:marker>
            <c:symbol val="circle"/>
            <c:size val="5"/>
            <c:spPr>
              <a:solidFill>
                <a:srgbClr val="FFFFFF"/>
              </a:solidFill>
              <a:ln w="6350">
                <a:solidFill>
                  <a:srgbClr val="3B5DFF"/>
                </a:solidFill>
                <a:prstDash val="solid"/>
              </a:ln>
            </c:spPr>
          </c:marker>
          <c:xVal>
            <c:numRef>
              <c:f>[1]List1_HID!$A$1:$A$62</c:f>
              <c:numCache>
                <c:formatCode>General</c:formatCode>
                <c:ptCount val="62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  <c:pt idx="61">
                  <c:v>2022</c:v>
                </c:pt>
              </c:numCache>
            </c:numRef>
          </c:xVal>
          <c:yVal>
            <c:numRef>
              <c:f>[1]List1_HID!$N$1:$N$62</c:f>
              <c:numCache>
                <c:formatCode>General</c:formatCode>
                <c:ptCount val="62"/>
                <c:pt idx="0">
                  <c:v>9</c:v>
                </c:pt>
                <c:pt idx="1">
                  <c:v>7.7</c:v>
                </c:pt>
                <c:pt idx="2">
                  <c:v>7.7</c:v>
                </c:pt>
                <c:pt idx="3">
                  <c:v>8.1</c:v>
                </c:pt>
                <c:pt idx="4">
                  <c:v>7.6</c:v>
                </c:pt>
                <c:pt idx="5">
                  <c:v>9</c:v>
                </c:pt>
                <c:pt idx="6">
                  <c:v>9.1999999999999993</c:v>
                </c:pt>
                <c:pt idx="7">
                  <c:v>8.5</c:v>
                </c:pt>
                <c:pt idx="8">
                  <c:v>8.1</c:v>
                </c:pt>
                <c:pt idx="9">
                  <c:v>8</c:v>
                </c:pt>
                <c:pt idx="10">
                  <c:v>8.6999999999999993</c:v>
                </c:pt>
                <c:pt idx="11">
                  <c:v>8.6999999999999993</c:v>
                </c:pt>
                <c:pt idx="12">
                  <c:v>8.6</c:v>
                </c:pt>
                <c:pt idx="13">
                  <c:v>9.1</c:v>
                </c:pt>
                <c:pt idx="14">
                  <c:v>9</c:v>
                </c:pt>
                <c:pt idx="15">
                  <c:v>8.5</c:v>
                </c:pt>
                <c:pt idx="16">
                  <c:v>8.6999999999999993</c:v>
                </c:pt>
                <c:pt idx="17">
                  <c:v>7.9</c:v>
                </c:pt>
                <c:pt idx="18">
                  <c:v>8.3000000000000007</c:v>
                </c:pt>
                <c:pt idx="19">
                  <c:v>7.3</c:v>
                </c:pt>
                <c:pt idx="20">
                  <c:v>8.6</c:v>
                </c:pt>
                <c:pt idx="21">
                  <c:v>8.9</c:v>
                </c:pt>
                <c:pt idx="22">
                  <c:v>9.3000000000000007</c:v>
                </c:pt>
                <c:pt idx="23">
                  <c:v>8.3000000000000007</c:v>
                </c:pt>
                <c:pt idx="24">
                  <c:v>7.5</c:v>
                </c:pt>
                <c:pt idx="25">
                  <c:v>8.4</c:v>
                </c:pt>
                <c:pt idx="26">
                  <c:v>7.6</c:v>
                </c:pt>
                <c:pt idx="27">
                  <c:v>9</c:v>
                </c:pt>
                <c:pt idx="28">
                  <c:v>9.5</c:v>
                </c:pt>
                <c:pt idx="29">
                  <c:v>9.6999999999999993</c:v>
                </c:pt>
                <c:pt idx="30">
                  <c:v>8.1999999999999993</c:v>
                </c:pt>
                <c:pt idx="31">
                  <c:v>9.9</c:v>
                </c:pt>
                <c:pt idx="32">
                  <c:v>8.8000000000000007</c:v>
                </c:pt>
                <c:pt idx="33">
                  <c:v>10</c:v>
                </c:pt>
                <c:pt idx="34">
                  <c:v>9.4</c:v>
                </c:pt>
                <c:pt idx="35">
                  <c:v>7.8</c:v>
                </c:pt>
                <c:pt idx="36">
                  <c:v>8.8000000000000007</c:v>
                </c:pt>
                <c:pt idx="37">
                  <c:v>9.3000000000000007</c:v>
                </c:pt>
                <c:pt idx="38">
                  <c:v>9.5</c:v>
                </c:pt>
                <c:pt idx="39">
                  <c:v>10.4</c:v>
                </c:pt>
                <c:pt idx="40">
                  <c:v>8.8000000000000007</c:v>
                </c:pt>
                <c:pt idx="41">
                  <c:v>9.8000000000000007</c:v>
                </c:pt>
                <c:pt idx="42">
                  <c:v>9.4</c:v>
                </c:pt>
                <c:pt idx="43">
                  <c:v>9</c:v>
                </c:pt>
                <c:pt idx="44">
                  <c:v>9.1</c:v>
                </c:pt>
                <c:pt idx="45">
                  <c:v>9.6</c:v>
                </c:pt>
                <c:pt idx="46">
                  <c:v>10.3</c:v>
                </c:pt>
                <c:pt idx="47">
                  <c:v>10.3</c:v>
                </c:pt>
                <c:pt idx="48">
                  <c:v>9.6999999999999993</c:v>
                </c:pt>
                <c:pt idx="49">
                  <c:v>8.6</c:v>
                </c:pt>
                <c:pt idx="50">
                  <c:v>9.8000000000000007</c:v>
                </c:pt>
                <c:pt idx="51">
                  <c:v>9.5</c:v>
                </c:pt>
                <c:pt idx="52">
                  <c:v>9.1</c:v>
                </c:pt>
                <c:pt idx="53">
                  <c:v>10.8</c:v>
                </c:pt>
                <c:pt idx="54">
                  <c:v>10.7</c:v>
                </c:pt>
                <c:pt idx="55">
                  <c:v>10</c:v>
                </c:pt>
                <c:pt idx="56">
                  <c:v>9.6999999999999993</c:v>
                </c:pt>
                <c:pt idx="57">
                  <c:v>11.1</c:v>
                </c:pt>
                <c:pt idx="58">
                  <c:v>10.9</c:v>
                </c:pt>
                <c:pt idx="59">
                  <c:v>10.4</c:v>
                </c:pt>
                <c:pt idx="60">
                  <c:v>9.1999999999999993</c:v>
                </c:pt>
                <c:pt idx="61">
                  <c:v>10.5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EB-4173-8F57-B2C37995EAD8}"/>
            </c:ext>
          </c:extLst>
        </c:ser>
        <c:ser>
          <c:idx val="1"/>
          <c:order val="1"/>
          <c:tx>
            <c:v>Sen's slope</c:v>
          </c:tx>
          <c:spPr>
            <a:ln w="19050">
              <a:solidFill>
                <a:srgbClr val="787878"/>
              </a:solidFill>
              <a:prstDash val="solid"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1961</c:v>
              </c:pt>
              <c:pt idx="1">
                <c:v>2022</c:v>
              </c:pt>
            </c:numLit>
          </c:xVal>
          <c:yVal>
            <c:numLit>
              <c:formatCode>General</c:formatCode>
              <c:ptCount val="2"/>
              <c:pt idx="0">
                <c:v>7.986363636363639</c:v>
              </c:pt>
              <c:pt idx="1">
                <c:v>10.204545454545459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E6EB-4173-8F57-B2C37995E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7690112"/>
        <c:axId val="699804495"/>
      </c:scatterChart>
      <c:valAx>
        <c:axId val="1927690112"/>
        <c:scaling>
          <c:orientation val="minMax"/>
          <c:max val="2022"/>
          <c:min val="1961"/>
        </c:scaling>
        <c:delete val="0"/>
        <c:axPos val="b"/>
        <c:title>
          <c:tx>
            <c:rich>
              <a:bodyPr/>
              <a:lstStyle/>
              <a:p>
                <a:pPr>
                  <a:defRPr sz="800" b="0"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Rok</a:t>
                </a:r>
              </a:p>
            </c:rich>
          </c:tx>
          <c:overlay val="0"/>
        </c:title>
        <c:numFmt formatCode="General" sourceLinked="0"/>
        <c:majorTickMark val="cross"/>
        <c:minorTickMark val="none"/>
        <c:tickLblPos val="nextTo"/>
        <c:txPr>
          <a:bodyPr rot="0" vert="horz"/>
          <a:lstStyle/>
          <a:p>
            <a:pPr>
              <a:defRPr sz="700"/>
            </a:pPr>
            <a:endParaRPr lang="en-US"/>
          </a:p>
        </c:txPr>
        <c:crossAx val="699804495"/>
        <c:crosses val="autoZero"/>
        <c:crossBetween val="midCat"/>
        <c:majorUnit val="10"/>
      </c:valAx>
      <c:valAx>
        <c:axId val="699804495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0">
                    <a:latin typeface="Arial"/>
                    <a:ea typeface="Arial"/>
                    <a:cs typeface="Arial"/>
                  </a:defRPr>
                </a:pPr>
                <a:r>
                  <a:rPr lang="cs-CZ" dirty="0"/>
                  <a:t>průměrná roční teplota (°C)</a:t>
                </a:r>
                <a:r>
                  <a:rPr lang="cs-CZ" baseline="0" dirty="0"/>
                  <a:t> </a:t>
                </a:r>
                <a:endParaRPr lang="en-GB" dirty="0"/>
              </a:p>
            </c:rich>
          </c:tx>
          <c:overlay val="0"/>
        </c:title>
        <c:numFmt formatCode="General" sourceLinked="0"/>
        <c:majorTickMark val="cross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1927690112"/>
        <c:crosses val="autoZero"/>
        <c:crossBetween val="midCat"/>
      </c:valAx>
      <c:spPr>
        <a:ln>
          <a:solidFill>
            <a:srgbClr val="C0C0C0"/>
          </a:solidFill>
          <a:prstDash val="solid"/>
        </a:ln>
      </c:spPr>
    </c:plotArea>
    <c:legend>
      <c:legendPos val="b"/>
      <c:legendEntry>
        <c:idx val="0"/>
        <c:delete val="1"/>
      </c:legendEntry>
      <c:overlay val="0"/>
      <c:spPr>
        <a:ln w="635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Pardubice- letiště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3498085689947298E-2"/>
                  <c:y val="0.37361556912144117"/>
                </c:manualLayout>
              </c:layout>
              <c:numFmt formatCode="General" sourceLinked="0"/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H3PARD01_T_N!$E$27:$E$21515</c:f>
              <c:numCache>
                <c:formatCode>m/d/yyyy</c:formatCode>
                <c:ptCount val="21489"/>
                <c:pt idx="0">
                  <c:v>22282</c:v>
                </c:pt>
                <c:pt idx="1">
                  <c:v>22283</c:v>
                </c:pt>
                <c:pt idx="2">
                  <c:v>22284</c:v>
                </c:pt>
                <c:pt idx="3">
                  <c:v>22285</c:v>
                </c:pt>
                <c:pt idx="4">
                  <c:v>22286</c:v>
                </c:pt>
                <c:pt idx="5">
                  <c:v>22287</c:v>
                </c:pt>
                <c:pt idx="6">
                  <c:v>22288</c:v>
                </c:pt>
                <c:pt idx="7">
                  <c:v>22289</c:v>
                </c:pt>
                <c:pt idx="8">
                  <c:v>22290</c:v>
                </c:pt>
                <c:pt idx="9">
                  <c:v>22291</c:v>
                </c:pt>
                <c:pt idx="10">
                  <c:v>22292</c:v>
                </c:pt>
                <c:pt idx="11">
                  <c:v>22293</c:v>
                </c:pt>
                <c:pt idx="12">
                  <c:v>22294</c:v>
                </c:pt>
                <c:pt idx="13">
                  <c:v>22295</c:v>
                </c:pt>
                <c:pt idx="14">
                  <c:v>22296</c:v>
                </c:pt>
                <c:pt idx="15">
                  <c:v>22297</c:v>
                </c:pt>
                <c:pt idx="16">
                  <c:v>22298</c:v>
                </c:pt>
                <c:pt idx="17">
                  <c:v>22299</c:v>
                </c:pt>
                <c:pt idx="18">
                  <c:v>22300</c:v>
                </c:pt>
                <c:pt idx="19">
                  <c:v>22301</c:v>
                </c:pt>
                <c:pt idx="20">
                  <c:v>22302</c:v>
                </c:pt>
                <c:pt idx="21">
                  <c:v>22303</c:v>
                </c:pt>
                <c:pt idx="22">
                  <c:v>22304</c:v>
                </c:pt>
                <c:pt idx="23">
                  <c:v>22305</c:v>
                </c:pt>
                <c:pt idx="24">
                  <c:v>22306</c:v>
                </c:pt>
                <c:pt idx="25">
                  <c:v>22307</c:v>
                </c:pt>
                <c:pt idx="26">
                  <c:v>22308</c:v>
                </c:pt>
                <c:pt idx="27">
                  <c:v>22309</c:v>
                </c:pt>
                <c:pt idx="28">
                  <c:v>22310</c:v>
                </c:pt>
                <c:pt idx="29">
                  <c:v>22311</c:v>
                </c:pt>
                <c:pt idx="30">
                  <c:v>22312</c:v>
                </c:pt>
                <c:pt idx="31">
                  <c:v>22313</c:v>
                </c:pt>
                <c:pt idx="32">
                  <c:v>22314</c:v>
                </c:pt>
                <c:pt idx="33">
                  <c:v>22315</c:v>
                </c:pt>
                <c:pt idx="34">
                  <c:v>22316</c:v>
                </c:pt>
                <c:pt idx="35">
                  <c:v>22317</c:v>
                </c:pt>
                <c:pt idx="36">
                  <c:v>22318</c:v>
                </c:pt>
                <c:pt idx="37">
                  <c:v>22319</c:v>
                </c:pt>
                <c:pt idx="38">
                  <c:v>22320</c:v>
                </c:pt>
                <c:pt idx="39">
                  <c:v>22321</c:v>
                </c:pt>
                <c:pt idx="40">
                  <c:v>22322</c:v>
                </c:pt>
                <c:pt idx="41">
                  <c:v>22323</c:v>
                </c:pt>
                <c:pt idx="42">
                  <c:v>22324</c:v>
                </c:pt>
                <c:pt idx="43">
                  <c:v>22325</c:v>
                </c:pt>
                <c:pt idx="44">
                  <c:v>22326</c:v>
                </c:pt>
                <c:pt idx="45">
                  <c:v>22327</c:v>
                </c:pt>
                <c:pt idx="46">
                  <c:v>22328</c:v>
                </c:pt>
                <c:pt idx="47">
                  <c:v>22329</c:v>
                </c:pt>
                <c:pt idx="48">
                  <c:v>22330</c:v>
                </c:pt>
                <c:pt idx="49">
                  <c:v>22331</c:v>
                </c:pt>
                <c:pt idx="50">
                  <c:v>22332</c:v>
                </c:pt>
                <c:pt idx="51">
                  <c:v>22333</c:v>
                </c:pt>
                <c:pt idx="52">
                  <c:v>22334</c:v>
                </c:pt>
                <c:pt idx="53">
                  <c:v>22335</c:v>
                </c:pt>
                <c:pt idx="54">
                  <c:v>22336</c:v>
                </c:pt>
                <c:pt idx="55">
                  <c:v>22337</c:v>
                </c:pt>
                <c:pt idx="56">
                  <c:v>22338</c:v>
                </c:pt>
                <c:pt idx="57">
                  <c:v>22339</c:v>
                </c:pt>
                <c:pt idx="58">
                  <c:v>22340</c:v>
                </c:pt>
                <c:pt idx="59">
                  <c:v>22341</c:v>
                </c:pt>
                <c:pt idx="60">
                  <c:v>22342</c:v>
                </c:pt>
                <c:pt idx="61">
                  <c:v>22343</c:v>
                </c:pt>
                <c:pt idx="62">
                  <c:v>22344</c:v>
                </c:pt>
                <c:pt idx="63">
                  <c:v>22345</c:v>
                </c:pt>
                <c:pt idx="64">
                  <c:v>22346</c:v>
                </c:pt>
                <c:pt idx="65">
                  <c:v>22347</c:v>
                </c:pt>
                <c:pt idx="66">
                  <c:v>22348</c:v>
                </c:pt>
                <c:pt idx="67">
                  <c:v>22349</c:v>
                </c:pt>
                <c:pt idx="68">
                  <c:v>22350</c:v>
                </c:pt>
                <c:pt idx="69">
                  <c:v>22351</c:v>
                </c:pt>
                <c:pt idx="70">
                  <c:v>22352</c:v>
                </c:pt>
                <c:pt idx="71">
                  <c:v>22353</c:v>
                </c:pt>
                <c:pt idx="72">
                  <c:v>22354</c:v>
                </c:pt>
                <c:pt idx="73">
                  <c:v>22355</c:v>
                </c:pt>
                <c:pt idx="74">
                  <c:v>22356</c:v>
                </c:pt>
                <c:pt idx="75">
                  <c:v>22357</c:v>
                </c:pt>
                <c:pt idx="76">
                  <c:v>22358</c:v>
                </c:pt>
                <c:pt idx="77">
                  <c:v>22359</c:v>
                </c:pt>
                <c:pt idx="78">
                  <c:v>22360</c:v>
                </c:pt>
                <c:pt idx="79">
                  <c:v>22361</c:v>
                </c:pt>
                <c:pt idx="80">
                  <c:v>22362</c:v>
                </c:pt>
                <c:pt idx="81">
                  <c:v>22363</c:v>
                </c:pt>
                <c:pt idx="82">
                  <c:v>22364</c:v>
                </c:pt>
                <c:pt idx="83">
                  <c:v>22365</c:v>
                </c:pt>
                <c:pt idx="84">
                  <c:v>22366</c:v>
                </c:pt>
                <c:pt idx="85">
                  <c:v>22367</c:v>
                </c:pt>
                <c:pt idx="86">
                  <c:v>22368</c:v>
                </c:pt>
                <c:pt idx="87">
                  <c:v>22369</c:v>
                </c:pt>
                <c:pt idx="88">
                  <c:v>22370</c:v>
                </c:pt>
                <c:pt idx="89">
                  <c:v>22371</c:v>
                </c:pt>
                <c:pt idx="90">
                  <c:v>22372</c:v>
                </c:pt>
                <c:pt idx="91">
                  <c:v>22373</c:v>
                </c:pt>
                <c:pt idx="92">
                  <c:v>22374</c:v>
                </c:pt>
                <c:pt idx="93">
                  <c:v>22375</c:v>
                </c:pt>
                <c:pt idx="94">
                  <c:v>22376</c:v>
                </c:pt>
                <c:pt idx="95">
                  <c:v>22377</c:v>
                </c:pt>
                <c:pt idx="96">
                  <c:v>22378</c:v>
                </c:pt>
                <c:pt idx="97">
                  <c:v>22379</c:v>
                </c:pt>
                <c:pt idx="98">
                  <c:v>22380</c:v>
                </c:pt>
                <c:pt idx="99">
                  <c:v>22381</c:v>
                </c:pt>
                <c:pt idx="100">
                  <c:v>22382</c:v>
                </c:pt>
                <c:pt idx="101">
                  <c:v>22383</c:v>
                </c:pt>
                <c:pt idx="102">
                  <c:v>22384</c:v>
                </c:pt>
                <c:pt idx="103">
                  <c:v>22385</c:v>
                </c:pt>
                <c:pt idx="104">
                  <c:v>22386</c:v>
                </c:pt>
                <c:pt idx="105">
                  <c:v>22387</c:v>
                </c:pt>
                <c:pt idx="106">
                  <c:v>22388</c:v>
                </c:pt>
                <c:pt idx="107">
                  <c:v>22389</c:v>
                </c:pt>
                <c:pt idx="108">
                  <c:v>22390</c:v>
                </c:pt>
                <c:pt idx="109">
                  <c:v>22391</c:v>
                </c:pt>
                <c:pt idx="110">
                  <c:v>22392</c:v>
                </c:pt>
                <c:pt idx="111">
                  <c:v>22393</c:v>
                </c:pt>
                <c:pt idx="112">
                  <c:v>22394</c:v>
                </c:pt>
                <c:pt idx="113">
                  <c:v>22395</c:v>
                </c:pt>
                <c:pt idx="114">
                  <c:v>22396</c:v>
                </c:pt>
                <c:pt idx="115">
                  <c:v>22397</c:v>
                </c:pt>
                <c:pt idx="116">
                  <c:v>22398</c:v>
                </c:pt>
                <c:pt idx="117">
                  <c:v>22399</c:v>
                </c:pt>
                <c:pt idx="118">
                  <c:v>22400</c:v>
                </c:pt>
                <c:pt idx="119">
                  <c:v>22401</c:v>
                </c:pt>
                <c:pt idx="120">
                  <c:v>22402</c:v>
                </c:pt>
                <c:pt idx="121">
                  <c:v>22403</c:v>
                </c:pt>
                <c:pt idx="122">
                  <c:v>22404</c:v>
                </c:pt>
                <c:pt idx="123">
                  <c:v>22405</c:v>
                </c:pt>
                <c:pt idx="124">
                  <c:v>22406</c:v>
                </c:pt>
                <c:pt idx="125">
                  <c:v>22407</c:v>
                </c:pt>
                <c:pt idx="126">
                  <c:v>22408</c:v>
                </c:pt>
                <c:pt idx="127">
                  <c:v>22409</c:v>
                </c:pt>
                <c:pt idx="128">
                  <c:v>22410</c:v>
                </c:pt>
                <c:pt idx="129">
                  <c:v>22411</c:v>
                </c:pt>
                <c:pt idx="130">
                  <c:v>22412</c:v>
                </c:pt>
                <c:pt idx="131">
                  <c:v>22413</c:v>
                </c:pt>
                <c:pt idx="132">
                  <c:v>22414</c:v>
                </c:pt>
                <c:pt idx="133">
                  <c:v>22415</c:v>
                </c:pt>
                <c:pt idx="134">
                  <c:v>22416</c:v>
                </c:pt>
                <c:pt idx="135">
                  <c:v>22417</c:v>
                </c:pt>
                <c:pt idx="136">
                  <c:v>22418</c:v>
                </c:pt>
                <c:pt idx="137">
                  <c:v>22419</c:v>
                </c:pt>
                <c:pt idx="138">
                  <c:v>22420</c:v>
                </c:pt>
                <c:pt idx="139">
                  <c:v>22421</c:v>
                </c:pt>
                <c:pt idx="140">
                  <c:v>22422</c:v>
                </c:pt>
                <c:pt idx="141">
                  <c:v>22423</c:v>
                </c:pt>
                <c:pt idx="142">
                  <c:v>22424</c:v>
                </c:pt>
                <c:pt idx="143">
                  <c:v>22425</c:v>
                </c:pt>
                <c:pt idx="144">
                  <c:v>22426</c:v>
                </c:pt>
                <c:pt idx="145">
                  <c:v>22427</c:v>
                </c:pt>
                <c:pt idx="146">
                  <c:v>22428</c:v>
                </c:pt>
                <c:pt idx="147">
                  <c:v>22429</c:v>
                </c:pt>
                <c:pt idx="148">
                  <c:v>22430</c:v>
                </c:pt>
                <c:pt idx="149">
                  <c:v>22431</c:v>
                </c:pt>
                <c:pt idx="150">
                  <c:v>22432</c:v>
                </c:pt>
                <c:pt idx="151">
                  <c:v>22433</c:v>
                </c:pt>
                <c:pt idx="152">
                  <c:v>22434</c:v>
                </c:pt>
                <c:pt idx="153">
                  <c:v>22435</c:v>
                </c:pt>
                <c:pt idx="154">
                  <c:v>22436</c:v>
                </c:pt>
                <c:pt idx="155">
                  <c:v>22437</c:v>
                </c:pt>
                <c:pt idx="156">
                  <c:v>22438</c:v>
                </c:pt>
                <c:pt idx="157">
                  <c:v>22439</c:v>
                </c:pt>
                <c:pt idx="158">
                  <c:v>22440</c:v>
                </c:pt>
                <c:pt idx="159">
                  <c:v>22441</c:v>
                </c:pt>
                <c:pt idx="160">
                  <c:v>22442</c:v>
                </c:pt>
                <c:pt idx="161">
                  <c:v>22443</c:v>
                </c:pt>
                <c:pt idx="162">
                  <c:v>22444</c:v>
                </c:pt>
                <c:pt idx="163">
                  <c:v>22445</c:v>
                </c:pt>
                <c:pt idx="164">
                  <c:v>22446</c:v>
                </c:pt>
                <c:pt idx="165">
                  <c:v>22447</c:v>
                </c:pt>
                <c:pt idx="166">
                  <c:v>22448</c:v>
                </c:pt>
                <c:pt idx="167">
                  <c:v>22449</c:v>
                </c:pt>
                <c:pt idx="168">
                  <c:v>22450</c:v>
                </c:pt>
                <c:pt idx="169">
                  <c:v>22451</c:v>
                </c:pt>
                <c:pt idx="170">
                  <c:v>22452</c:v>
                </c:pt>
                <c:pt idx="171">
                  <c:v>22453</c:v>
                </c:pt>
                <c:pt idx="172">
                  <c:v>22454</c:v>
                </c:pt>
                <c:pt idx="173">
                  <c:v>22455</c:v>
                </c:pt>
                <c:pt idx="174">
                  <c:v>22456</c:v>
                </c:pt>
                <c:pt idx="175">
                  <c:v>22457</c:v>
                </c:pt>
                <c:pt idx="176">
                  <c:v>22458</c:v>
                </c:pt>
                <c:pt idx="177">
                  <c:v>22459</c:v>
                </c:pt>
                <c:pt idx="178">
                  <c:v>22460</c:v>
                </c:pt>
                <c:pt idx="179">
                  <c:v>22461</c:v>
                </c:pt>
                <c:pt idx="180">
                  <c:v>22462</c:v>
                </c:pt>
                <c:pt idx="181">
                  <c:v>22463</c:v>
                </c:pt>
                <c:pt idx="182">
                  <c:v>22464</c:v>
                </c:pt>
                <c:pt idx="183">
                  <c:v>22465</c:v>
                </c:pt>
                <c:pt idx="184">
                  <c:v>22466</c:v>
                </c:pt>
                <c:pt idx="185">
                  <c:v>22467</c:v>
                </c:pt>
                <c:pt idx="186">
                  <c:v>22468</c:v>
                </c:pt>
                <c:pt idx="187">
                  <c:v>22469</c:v>
                </c:pt>
                <c:pt idx="188">
                  <c:v>22470</c:v>
                </c:pt>
                <c:pt idx="189">
                  <c:v>22471</c:v>
                </c:pt>
                <c:pt idx="190">
                  <c:v>22472</c:v>
                </c:pt>
                <c:pt idx="191">
                  <c:v>22473</c:v>
                </c:pt>
                <c:pt idx="192">
                  <c:v>22474</c:v>
                </c:pt>
                <c:pt idx="193">
                  <c:v>22475</c:v>
                </c:pt>
                <c:pt idx="194">
                  <c:v>22476</c:v>
                </c:pt>
                <c:pt idx="195">
                  <c:v>22477</c:v>
                </c:pt>
                <c:pt idx="196">
                  <c:v>22478</c:v>
                </c:pt>
                <c:pt idx="197">
                  <c:v>22479</c:v>
                </c:pt>
                <c:pt idx="198">
                  <c:v>22480</c:v>
                </c:pt>
                <c:pt idx="199">
                  <c:v>22481</c:v>
                </c:pt>
                <c:pt idx="200">
                  <c:v>22482</c:v>
                </c:pt>
                <c:pt idx="201">
                  <c:v>22483</c:v>
                </c:pt>
                <c:pt idx="202">
                  <c:v>22484</c:v>
                </c:pt>
                <c:pt idx="203">
                  <c:v>22485</c:v>
                </c:pt>
                <c:pt idx="204">
                  <c:v>22486</c:v>
                </c:pt>
                <c:pt idx="205">
                  <c:v>22487</c:v>
                </c:pt>
                <c:pt idx="206">
                  <c:v>22488</c:v>
                </c:pt>
                <c:pt idx="207">
                  <c:v>22489</c:v>
                </c:pt>
                <c:pt idx="208">
                  <c:v>22490</c:v>
                </c:pt>
                <c:pt idx="209">
                  <c:v>22491</c:v>
                </c:pt>
                <c:pt idx="210">
                  <c:v>22492</c:v>
                </c:pt>
                <c:pt idx="211">
                  <c:v>22493</c:v>
                </c:pt>
                <c:pt idx="212">
                  <c:v>22494</c:v>
                </c:pt>
                <c:pt idx="213">
                  <c:v>22495</c:v>
                </c:pt>
                <c:pt idx="214">
                  <c:v>22496</c:v>
                </c:pt>
                <c:pt idx="215">
                  <c:v>22497</c:v>
                </c:pt>
                <c:pt idx="216">
                  <c:v>22498</c:v>
                </c:pt>
                <c:pt idx="217">
                  <c:v>22499</c:v>
                </c:pt>
                <c:pt idx="218">
                  <c:v>22500</c:v>
                </c:pt>
                <c:pt idx="219">
                  <c:v>22501</c:v>
                </c:pt>
                <c:pt idx="220">
                  <c:v>22502</c:v>
                </c:pt>
                <c:pt idx="221">
                  <c:v>22503</c:v>
                </c:pt>
                <c:pt idx="222">
                  <c:v>22504</c:v>
                </c:pt>
                <c:pt idx="223">
                  <c:v>22505</c:v>
                </c:pt>
                <c:pt idx="224">
                  <c:v>22506</c:v>
                </c:pt>
                <c:pt idx="225">
                  <c:v>22507</c:v>
                </c:pt>
                <c:pt idx="226">
                  <c:v>22508</c:v>
                </c:pt>
                <c:pt idx="227">
                  <c:v>22509</c:v>
                </c:pt>
                <c:pt idx="228">
                  <c:v>22510</c:v>
                </c:pt>
                <c:pt idx="229">
                  <c:v>22511</c:v>
                </c:pt>
                <c:pt idx="230">
                  <c:v>22512</c:v>
                </c:pt>
                <c:pt idx="231">
                  <c:v>22513</c:v>
                </c:pt>
                <c:pt idx="232">
                  <c:v>22514</c:v>
                </c:pt>
                <c:pt idx="233">
                  <c:v>22515</c:v>
                </c:pt>
                <c:pt idx="234">
                  <c:v>22516</c:v>
                </c:pt>
                <c:pt idx="235">
                  <c:v>22517</c:v>
                </c:pt>
                <c:pt idx="236">
                  <c:v>22518</c:v>
                </c:pt>
                <c:pt idx="237">
                  <c:v>22519</c:v>
                </c:pt>
                <c:pt idx="238">
                  <c:v>22520</c:v>
                </c:pt>
                <c:pt idx="239">
                  <c:v>22521</c:v>
                </c:pt>
                <c:pt idx="240">
                  <c:v>22522</c:v>
                </c:pt>
                <c:pt idx="241">
                  <c:v>22523</c:v>
                </c:pt>
                <c:pt idx="242">
                  <c:v>22524</c:v>
                </c:pt>
                <c:pt idx="243">
                  <c:v>22525</c:v>
                </c:pt>
                <c:pt idx="244">
                  <c:v>22526</c:v>
                </c:pt>
                <c:pt idx="245">
                  <c:v>22527</c:v>
                </c:pt>
                <c:pt idx="246">
                  <c:v>22528</c:v>
                </c:pt>
                <c:pt idx="247">
                  <c:v>22529</c:v>
                </c:pt>
                <c:pt idx="248">
                  <c:v>22530</c:v>
                </c:pt>
                <c:pt idx="249">
                  <c:v>22531</c:v>
                </c:pt>
                <c:pt idx="250">
                  <c:v>22532</c:v>
                </c:pt>
                <c:pt idx="251">
                  <c:v>22533</c:v>
                </c:pt>
                <c:pt idx="252">
                  <c:v>22534</c:v>
                </c:pt>
                <c:pt idx="253">
                  <c:v>22535</c:v>
                </c:pt>
                <c:pt idx="254">
                  <c:v>22536</c:v>
                </c:pt>
                <c:pt idx="255">
                  <c:v>22537</c:v>
                </c:pt>
                <c:pt idx="256">
                  <c:v>22538</c:v>
                </c:pt>
                <c:pt idx="257">
                  <c:v>22539</c:v>
                </c:pt>
                <c:pt idx="258">
                  <c:v>22540</c:v>
                </c:pt>
                <c:pt idx="259">
                  <c:v>22541</c:v>
                </c:pt>
                <c:pt idx="260">
                  <c:v>22542</c:v>
                </c:pt>
                <c:pt idx="261">
                  <c:v>22543</c:v>
                </c:pt>
                <c:pt idx="262">
                  <c:v>22544</c:v>
                </c:pt>
                <c:pt idx="263">
                  <c:v>22545</c:v>
                </c:pt>
                <c:pt idx="264">
                  <c:v>22546</c:v>
                </c:pt>
                <c:pt idx="265">
                  <c:v>22547</c:v>
                </c:pt>
                <c:pt idx="266">
                  <c:v>22548</c:v>
                </c:pt>
                <c:pt idx="267">
                  <c:v>22549</c:v>
                </c:pt>
                <c:pt idx="268">
                  <c:v>22550</c:v>
                </c:pt>
                <c:pt idx="269">
                  <c:v>22551</c:v>
                </c:pt>
                <c:pt idx="270">
                  <c:v>22552</c:v>
                </c:pt>
                <c:pt idx="271">
                  <c:v>22553</c:v>
                </c:pt>
                <c:pt idx="272">
                  <c:v>22554</c:v>
                </c:pt>
                <c:pt idx="273">
                  <c:v>22555</c:v>
                </c:pt>
                <c:pt idx="274">
                  <c:v>22556</c:v>
                </c:pt>
                <c:pt idx="275">
                  <c:v>22557</c:v>
                </c:pt>
                <c:pt idx="276">
                  <c:v>22558</c:v>
                </c:pt>
                <c:pt idx="277">
                  <c:v>22559</c:v>
                </c:pt>
                <c:pt idx="278">
                  <c:v>22560</c:v>
                </c:pt>
                <c:pt idx="279">
                  <c:v>22561</c:v>
                </c:pt>
                <c:pt idx="280">
                  <c:v>22562</c:v>
                </c:pt>
                <c:pt idx="281">
                  <c:v>22563</c:v>
                </c:pt>
                <c:pt idx="282">
                  <c:v>22564</c:v>
                </c:pt>
                <c:pt idx="283">
                  <c:v>22565</c:v>
                </c:pt>
                <c:pt idx="284">
                  <c:v>22566</c:v>
                </c:pt>
                <c:pt idx="285">
                  <c:v>22567</c:v>
                </c:pt>
                <c:pt idx="286">
                  <c:v>22568</c:v>
                </c:pt>
                <c:pt idx="287">
                  <c:v>22569</c:v>
                </c:pt>
                <c:pt idx="288">
                  <c:v>22570</c:v>
                </c:pt>
                <c:pt idx="289">
                  <c:v>22571</c:v>
                </c:pt>
                <c:pt idx="290">
                  <c:v>22572</c:v>
                </c:pt>
                <c:pt idx="291">
                  <c:v>22573</c:v>
                </c:pt>
                <c:pt idx="292">
                  <c:v>22574</c:v>
                </c:pt>
                <c:pt idx="293">
                  <c:v>22575</c:v>
                </c:pt>
                <c:pt idx="294">
                  <c:v>22576</c:v>
                </c:pt>
                <c:pt idx="295">
                  <c:v>22577</c:v>
                </c:pt>
                <c:pt idx="296">
                  <c:v>22578</c:v>
                </c:pt>
                <c:pt idx="297">
                  <c:v>22579</c:v>
                </c:pt>
                <c:pt idx="298">
                  <c:v>22580</c:v>
                </c:pt>
                <c:pt idx="299">
                  <c:v>22581</c:v>
                </c:pt>
                <c:pt idx="300">
                  <c:v>22582</c:v>
                </c:pt>
                <c:pt idx="301">
                  <c:v>22583</c:v>
                </c:pt>
                <c:pt idx="302">
                  <c:v>22584</c:v>
                </c:pt>
                <c:pt idx="303">
                  <c:v>22585</c:v>
                </c:pt>
                <c:pt idx="304">
                  <c:v>22586</c:v>
                </c:pt>
                <c:pt idx="305">
                  <c:v>22587</c:v>
                </c:pt>
                <c:pt idx="306">
                  <c:v>22588</c:v>
                </c:pt>
                <c:pt idx="307">
                  <c:v>22589</c:v>
                </c:pt>
                <c:pt idx="308">
                  <c:v>22590</c:v>
                </c:pt>
                <c:pt idx="309">
                  <c:v>22591</c:v>
                </c:pt>
                <c:pt idx="310">
                  <c:v>22592</c:v>
                </c:pt>
                <c:pt idx="311">
                  <c:v>22593</c:v>
                </c:pt>
                <c:pt idx="312">
                  <c:v>22594</c:v>
                </c:pt>
                <c:pt idx="313">
                  <c:v>22595</c:v>
                </c:pt>
                <c:pt idx="314">
                  <c:v>22596</c:v>
                </c:pt>
                <c:pt idx="315">
                  <c:v>22597</c:v>
                </c:pt>
                <c:pt idx="316">
                  <c:v>22598</c:v>
                </c:pt>
                <c:pt idx="317">
                  <c:v>22599</c:v>
                </c:pt>
                <c:pt idx="318">
                  <c:v>22600</c:v>
                </c:pt>
                <c:pt idx="319">
                  <c:v>22601</c:v>
                </c:pt>
                <c:pt idx="320">
                  <c:v>22602</c:v>
                </c:pt>
                <c:pt idx="321">
                  <c:v>22603</c:v>
                </c:pt>
                <c:pt idx="322">
                  <c:v>22604</c:v>
                </c:pt>
                <c:pt idx="323">
                  <c:v>22605</c:v>
                </c:pt>
                <c:pt idx="324">
                  <c:v>22606</c:v>
                </c:pt>
                <c:pt idx="325">
                  <c:v>22607</c:v>
                </c:pt>
                <c:pt idx="326">
                  <c:v>22608</c:v>
                </c:pt>
                <c:pt idx="327">
                  <c:v>22609</c:v>
                </c:pt>
                <c:pt idx="328">
                  <c:v>22610</c:v>
                </c:pt>
                <c:pt idx="329">
                  <c:v>22611</c:v>
                </c:pt>
                <c:pt idx="330">
                  <c:v>22612</c:v>
                </c:pt>
                <c:pt idx="331">
                  <c:v>22613</c:v>
                </c:pt>
                <c:pt idx="332">
                  <c:v>22614</c:v>
                </c:pt>
                <c:pt idx="333">
                  <c:v>22615</c:v>
                </c:pt>
                <c:pt idx="334">
                  <c:v>22616</c:v>
                </c:pt>
                <c:pt idx="335">
                  <c:v>22617</c:v>
                </c:pt>
                <c:pt idx="336">
                  <c:v>22618</c:v>
                </c:pt>
                <c:pt idx="337">
                  <c:v>22619</c:v>
                </c:pt>
                <c:pt idx="338">
                  <c:v>22620</c:v>
                </c:pt>
                <c:pt idx="339">
                  <c:v>22621</c:v>
                </c:pt>
                <c:pt idx="340">
                  <c:v>22622</c:v>
                </c:pt>
                <c:pt idx="341">
                  <c:v>22623</c:v>
                </c:pt>
                <c:pt idx="342">
                  <c:v>22624</c:v>
                </c:pt>
                <c:pt idx="343">
                  <c:v>22625</c:v>
                </c:pt>
                <c:pt idx="344">
                  <c:v>22626</c:v>
                </c:pt>
                <c:pt idx="345">
                  <c:v>22627</c:v>
                </c:pt>
                <c:pt idx="346">
                  <c:v>22628</c:v>
                </c:pt>
                <c:pt idx="347">
                  <c:v>22629</c:v>
                </c:pt>
                <c:pt idx="348">
                  <c:v>22630</c:v>
                </c:pt>
                <c:pt idx="349">
                  <c:v>22631</c:v>
                </c:pt>
                <c:pt idx="350">
                  <c:v>22632</c:v>
                </c:pt>
                <c:pt idx="351">
                  <c:v>22633</c:v>
                </c:pt>
                <c:pt idx="352">
                  <c:v>22634</c:v>
                </c:pt>
                <c:pt idx="353">
                  <c:v>22635</c:v>
                </c:pt>
                <c:pt idx="354">
                  <c:v>22636</c:v>
                </c:pt>
                <c:pt idx="355">
                  <c:v>22637</c:v>
                </c:pt>
                <c:pt idx="356">
                  <c:v>22638</c:v>
                </c:pt>
                <c:pt idx="357">
                  <c:v>22639</c:v>
                </c:pt>
                <c:pt idx="358">
                  <c:v>22640</c:v>
                </c:pt>
                <c:pt idx="359">
                  <c:v>22641</c:v>
                </c:pt>
                <c:pt idx="360">
                  <c:v>22642</c:v>
                </c:pt>
                <c:pt idx="361">
                  <c:v>22643</c:v>
                </c:pt>
                <c:pt idx="362">
                  <c:v>22644</c:v>
                </c:pt>
                <c:pt idx="363">
                  <c:v>22645</c:v>
                </c:pt>
                <c:pt idx="364">
                  <c:v>22646</c:v>
                </c:pt>
                <c:pt idx="365">
                  <c:v>22647</c:v>
                </c:pt>
                <c:pt idx="366">
                  <c:v>22648</c:v>
                </c:pt>
                <c:pt idx="367">
                  <c:v>22649</c:v>
                </c:pt>
                <c:pt idx="368">
                  <c:v>22650</c:v>
                </c:pt>
                <c:pt idx="369">
                  <c:v>22651</c:v>
                </c:pt>
                <c:pt idx="370">
                  <c:v>22652</c:v>
                </c:pt>
                <c:pt idx="371">
                  <c:v>22653</c:v>
                </c:pt>
                <c:pt idx="372">
                  <c:v>22654</c:v>
                </c:pt>
                <c:pt idx="373">
                  <c:v>22655</c:v>
                </c:pt>
                <c:pt idx="374">
                  <c:v>22656</c:v>
                </c:pt>
                <c:pt idx="375">
                  <c:v>22657</c:v>
                </c:pt>
                <c:pt idx="376">
                  <c:v>22658</c:v>
                </c:pt>
                <c:pt idx="377">
                  <c:v>22659</c:v>
                </c:pt>
                <c:pt idx="378">
                  <c:v>22660</c:v>
                </c:pt>
                <c:pt idx="379">
                  <c:v>22661</c:v>
                </c:pt>
                <c:pt idx="380">
                  <c:v>22662</c:v>
                </c:pt>
                <c:pt idx="381">
                  <c:v>22663</c:v>
                </c:pt>
                <c:pt idx="382">
                  <c:v>22664</c:v>
                </c:pt>
                <c:pt idx="383">
                  <c:v>22665</c:v>
                </c:pt>
                <c:pt idx="384">
                  <c:v>22666</c:v>
                </c:pt>
                <c:pt idx="385">
                  <c:v>22667</c:v>
                </c:pt>
                <c:pt idx="386">
                  <c:v>22668</c:v>
                </c:pt>
                <c:pt idx="387">
                  <c:v>22669</c:v>
                </c:pt>
                <c:pt idx="388">
                  <c:v>22670</c:v>
                </c:pt>
                <c:pt idx="389">
                  <c:v>22671</c:v>
                </c:pt>
                <c:pt idx="390">
                  <c:v>22672</c:v>
                </c:pt>
                <c:pt idx="391">
                  <c:v>22673</c:v>
                </c:pt>
                <c:pt idx="392">
                  <c:v>22674</c:v>
                </c:pt>
                <c:pt idx="393">
                  <c:v>22675</c:v>
                </c:pt>
                <c:pt idx="394">
                  <c:v>22676</c:v>
                </c:pt>
                <c:pt idx="395">
                  <c:v>22677</c:v>
                </c:pt>
                <c:pt idx="396">
                  <c:v>22678</c:v>
                </c:pt>
                <c:pt idx="397">
                  <c:v>22679</c:v>
                </c:pt>
                <c:pt idx="398">
                  <c:v>22680</c:v>
                </c:pt>
                <c:pt idx="399">
                  <c:v>22681</c:v>
                </c:pt>
                <c:pt idx="400">
                  <c:v>22682</c:v>
                </c:pt>
                <c:pt idx="401">
                  <c:v>22683</c:v>
                </c:pt>
                <c:pt idx="402">
                  <c:v>22684</c:v>
                </c:pt>
                <c:pt idx="403">
                  <c:v>22685</c:v>
                </c:pt>
                <c:pt idx="404">
                  <c:v>22686</c:v>
                </c:pt>
                <c:pt idx="405">
                  <c:v>22687</c:v>
                </c:pt>
                <c:pt idx="406">
                  <c:v>22688</c:v>
                </c:pt>
                <c:pt idx="407">
                  <c:v>22689</c:v>
                </c:pt>
                <c:pt idx="408">
                  <c:v>22690</c:v>
                </c:pt>
                <c:pt idx="409">
                  <c:v>22691</c:v>
                </c:pt>
                <c:pt idx="410">
                  <c:v>22692</c:v>
                </c:pt>
                <c:pt idx="411">
                  <c:v>22693</c:v>
                </c:pt>
                <c:pt idx="412">
                  <c:v>22694</c:v>
                </c:pt>
                <c:pt idx="413">
                  <c:v>22695</c:v>
                </c:pt>
                <c:pt idx="414">
                  <c:v>22696</c:v>
                </c:pt>
                <c:pt idx="415">
                  <c:v>22697</c:v>
                </c:pt>
                <c:pt idx="416">
                  <c:v>22698</c:v>
                </c:pt>
                <c:pt idx="417">
                  <c:v>22699</c:v>
                </c:pt>
                <c:pt idx="418">
                  <c:v>22700</c:v>
                </c:pt>
                <c:pt idx="419">
                  <c:v>22701</c:v>
                </c:pt>
                <c:pt idx="420">
                  <c:v>22702</c:v>
                </c:pt>
                <c:pt idx="421">
                  <c:v>22703</c:v>
                </c:pt>
                <c:pt idx="422">
                  <c:v>22704</c:v>
                </c:pt>
                <c:pt idx="423">
                  <c:v>22705</c:v>
                </c:pt>
                <c:pt idx="424">
                  <c:v>22706</c:v>
                </c:pt>
                <c:pt idx="425">
                  <c:v>22707</c:v>
                </c:pt>
                <c:pt idx="426">
                  <c:v>22708</c:v>
                </c:pt>
                <c:pt idx="427">
                  <c:v>22709</c:v>
                </c:pt>
                <c:pt idx="428">
                  <c:v>22710</c:v>
                </c:pt>
                <c:pt idx="429">
                  <c:v>22711</c:v>
                </c:pt>
                <c:pt idx="430">
                  <c:v>22712</c:v>
                </c:pt>
                <c:pt idx="431">
                  <c:v>22713</c:v>
                </c:pt>
                <c:pt idx="432">
                  <c:v>22714</c:v>
                </c:pt>
                <c:pt idx="433">
                  <c:v>22715</c:v>
                </c:pt>
                <c:pt idx="434">
                  <c:v>22716</c:v>
                </c:pt>
                <c:pt idx="435">
                  <c:v>22717</c:v>
                </c:pt>
                <c:pt idx="436">
                  <c:v>22718</c:v>
                </c:pt>
                <c:pt idx="437">
                  <c:v>22719</c:v>
                </c:pt>
                <c:pt idx="438">
                  <c:v>22720</c:v>
                </c:pt>
                <c:pt idx="439">
                  <c:v>22721</c:v>
                </c:pt>
                <c:pt idx="440">
                  <c:v>22722</c:v>
                </c:pt>
                <c:pt idx="441">
                  <c:v>22723</c:v>
                </c:pt>
                <c:pt idx="442">
                  <c:v>22724</c:v>
                </c:pt>
                <c:pt idx="443">
                  <c:v>22725</c:v>
                </c:pt>
                <c:pt idx="444">
                  <c:v>22726</c:v>
                </c:pt>
                <c:pt idx="445">
                  <c:v>22727</c:v>
                </c:pt>
                <c:pt idx="446">
                  <c:v>22728</c:v>
                </c:pt>
                <c:pt idx="447">
                  <c:v>22729</c:v>
                </c:pt>
                <c:pt idx="448">
                  <c:v>22730</c:v>
                </c:pt>
                <c:pt idx="449">
                  <c:v>22731</c:v>
                </c:pt>
                <c:pt idx="450">
                  <c:v>22732</c:v>
                </c:pt>
                <c:pt idx="451">
                  <c:v>22733</c:v>
                </c:pt>
                <c:pt idx="452">
                  <c:v>22734</c:v>
                </c:pt>
                <c:pt idx="453">
                  <c:v>22735</c:v>
                </c:pt>
                <c:pt idx="454">
                  <c:v>22736</c:v>
                </c:pt>
                <c:pt idx="455">
                  <c:v>22737</c:v>
                </c:pt>
                <c:pt idx="456">
                  <c:v>22738</c:v>
                </c:pt>
                <c:pt idx="457">
                  <c:v>22739</c:v>
                </c:pt>
                <c:pt idx="458">
                  <c:v>22740</c:v>
                </c:pt>
                <c:pt idx="459">
                  <c:v>22741</c:v>
                </c:pt>
                <c:pt idx="460">
                  <c:v>22742</c:v>
                </c:pt>
                <c:pt idx="461">
                  <c:v>22743</c:v>
                </c:pt>
                <c:pt idx="462">
                  <c:v>22744</c:v>
                </c:pt>
                <c:pt idx="463">
                  <c:v>22745</c:v>
                </c:pt>
                <c:pt idx="464">
                  <c:v>22746</c:v>
                </c:pt>
                <c:pt idx="465">
                  <c:v>22747</c:v>
                </c:pt>
                <c:pt idx="466">
                  <c:v>22748</c:v>
                </c:pt>
                <c:pt idx="467">
                  <c:v>22749</c:v>
                </c:pt>
                <c:pt idx="468">
                  <c:v>22750</c:v>
                </c:pt>
                <c:pt idx="469">
                  <c:v>22751</c:v>
                </c:pt>
                <c:pt idx="470">
                  <c:v>22752</c:v>
                </c:pt>
                <c:pt idx="471">
                  <c:v>22753</c:v>
                </c:pt>
                <c:pt idx="472">
                  <c:v>22754</c:v>
                </c:pt>
                <c:pt idx="473">
                  <c:v>22755</c:v>
                </c:pt>
                <c:pt idx="474">
                  <c:v>22756</c:v>
                </c:pt>
                <c:pt idx="475">
                  <c:v>22757</c:v>
                </c:pt>
                <c:pt idx="476">
                  <c:v>22758</c:v>
                </c:pt>
                <c:pt idx="477">
                  <c:v>22759</c:v>
                </c:pt>
                <c:pt idx="478">
                  <c:v>22760</c:v>
                </c:pt>
                <c:pt idx="479">
                  <c:v>22761</c:v>
                </c:pt>
                <c:pt idx="480">
                  <c:v>22762</c:v>
                </c:pt>
                <c:pt idx="481">
                  <c:v>22763</c:v>
                </c:pt>
                <c:pt idx="482">
                  <c:v>22764</c:v>
                </c:pt>
                <c:pt idx="483">
                  <c:v>22765</c:v>
                </c:pt>
                <c:pt idx="484">
                  <c:v>22766</c:v>
                </c:pt>
                <c:pt idx="485">
                  <c:v>22767</c:v>
                </c:pt>
                <c:pt idx="486">
                  <c:v>22768</c:v>
                </c:pt>
                <c:pt idx="487">
                  <c:v>22769</c:v>
                </c:pt>
                <c:pt idx="488">
                  <c:v>22770</c:v>
                </c:pt>
                <c:pt idx="489">
                  <c:v>22771</c:v>
                </c:pt>
                <c:pt idx="490">
                  <c:v>22772</c:v>
                </c:pt>
                <c:pt idx="491">
                  <c:v>22773</c:v>
                </c:pt>
                <c:pt idx="492">
                  <c:v>22774</c:v>
                </c:pt>
                <c:pt idx="493">
                  <c:v>22775</c:v>
                </c:pt>
                <c:pt idx="494">
                  <c:v>22776</c:v>
                </c:pt>
                <c:pt idx="495">
                  <c:v>22777</c:v>
                </c:pt>
                <c:pt idx="496">
                  <c:v>22778</c:v>
                </c:pt>
                <c:pt idx="497">
                  <c:v>22779</c:v>
                </c:pt>
                <c:pt idx="498">
                  <c:v>22780</c:v>
                </c:pt>
                <c:pt idx="499">
                  <c:v>22781</c:v>
                </c:pt>
                <c:pt idx="500">
                  <c:v>22782</c:v>
                </c:pt>
                <c:pt idx="501">
                  <c:v>22783</c:v>
                </c:pt>
                <c:pt idx="502">
                  <c:v>22784</c:v>
                </c:pt>
                <c:pt idx="503">
                  <c:v>22785</c:v>
                </c:pt>
                <c:pt idx="504">
                  <c:v>22786</c:v>
                </c:pt>
                <c:pt idx="505">
                  <c:v>22787</c:v>
                </c:pt>
                <c:pt idx="506">
                  <c:v>22788</c:v>
                </c:pt>
                <c:pt idx="507">
                  <c:v>22789</c:v>
                </c:pt>
                <c:pt idx="508">
                  <c:v>22790</c:v>
                </c:pt>
                <c:pt idx="509">
                  <c:v>22791</c:v>
                </c:pt>
                <c:pt idx="510">
                  <c:v>22792</c:v>
                </c:pt>
                <c:pt idx="511">
                  <c:v>22793</c:v>
                </c:pt>
                <c:pt idx="512">
                  <c:v>22794</c:v>
                </c:pt>
                <c:pt idx="513">
                  <c:v>22795</c:v>
                </c:pt>
                <c:pt idx="514">
                  <c:v>22796</c:v>
                </c:pt>
                <c:pt idx="515">
                  <c:v>22797</c:v>
                </c:pt>
                <c:pt idx="516">
                  <c:v>22798</c:v>
                </c:pt>
                <c:pt idx="517">
                  <c:v>22799</c:v>
                </c:pt>
                <c:pt idx="518">
                  <c:v>22800</c:v>
                </c:pt>
                <c:pt idx="519">
                  <c:v>22801</c:v>
                </c:pt>
                <c:pt idx="520">
                  <c:v>22802</c:v>
                </c:pt>
                <c:pt idx="521">
                  <c:v>22803</c:v>
                </c:pt>
                <c:pt idx="522">
                  <c:v>22804</c:v>
                </c:pt>
                <c:pt idx="523">
                  <c:v>22805</c:v>
                </c:pt>
                <c:pt idx="524">
                  <c:v>22806</c:v>
                </c:pt>
                <c:pt idx="525">
                  <c:v>22807</c:v>
                </c:pt>
                <c:pt idx="526">
                  <c:v>22808</c:v>
                </c:pt>
                <c:pt idx="527">
                  <c:v>22809</c:v>
                </c:pt>
                <c:pt idx="528">
                  <c:v>22810</c:v>
                </c:pt>
                <c:pt idx="529">
                  <c:v>22811</c:v>
                </c:pt>
                <c:pt idx="530">
                  <c:v>22812</c:v>
                </c:pt>
                <c:pt idx="531">
                  <c:v>22813</c:v>
                </c:pt>
                <c:pt idx="532">
                  <c:v>22814</c:v>
                </c:pt>
                <c:pt idx="533">
                  <c:v>22815</c:v>
                </c:pt>
                <c:pt idx="534">
                  <c:v>22816</c:v>
                </c:pt>
                <c:pt idx="535">
                  <c:v>22817</c:v>
                </c:pt>
                <c:pt idx="536">
                  <c:v>22818</c:v>
                </c:pt>
                <c:pt idx="537">
                  <c:v>22819</c:v>
                </c:pt>
                <c:pt idx="538">
                  <c:v>22820</c:v>
                </c:pt>
                <c:pt idx="539">
                  <c:v>22821</c:v>
                </c:pt>
                <c:pt idx="540">
                  <c:v>22822</c:v>
                </c:pt>
                <c:pt idx="541">
                  <c:v>22823</c:v>
                </c:pt>
                <c:pt idx="542">
                  <c:v>22824</c:v>
                </c:pt>
                <c:pt idx="543">
                  <c:v>22825</c:v>
                </c:pt>
                <c:pt idx="544">
                  <c:v>22826</c:v>
                </c:pt>
                <c:pt idx="545">
                  <c:v>22827</c:v>
                </c:pt>
                <c:pt idx="546">
                  <c:v>22828</c:v>
                </c:pt>
                <c:pt idx="547">
                  <c:v>22829</c:v>
                </c:pt>
                <c:pt idx="548">
                  <c:v>22830</c:v>
                </c:pt>
                <c:pt idx="549">
                  <c:v>22831</c:v>
                </c:pt>
                <c:pt idx="550">
                  <c:v>22832</c:v>
                </c:pt>
                <c:pt idx="551">
                  <c:v>22833</c:v>
                </c:pt>
                <c:pt idx="552">
                  <c:v>22834</c:v>
                </c:pt>
                <c:pt idx="553">
                  <c:v>22835</c:v>
                </c:pt>
                <c:pt idx="554">
                  <c:v>22836</c:v>
                </c:pt>
                <c:pt idx="555">
                  <c:v>22837</c:v>
                </c:pt>
                <c:pt idx="556">
                  <c:v>22838</c:v>
                </c:pt>
                <c:pt idx="557">
                  <c:v>22839</c:v>
                </c:pt>
                <c:pt idx="558">
                  <c:v>22840</c:v>
                </c:pt>
                <c:pt idx="559">
                  <c:v>22841</c:v>
                </c:pt>
                <c:pt idx="560">
                  <c:v>22842</c:v>
                </c:pt>
                <c:pt idx="561">
                  <c:v>22843</c:v>
                </c:pt>
                <c:pt idx="562">
                  <c:v>22844</c:v>
                </c:pt>
                <c:pt idx="563">
                  <c:v>22845</c:v>
                </c:pt>
                <c:pt idx="564">
                  <c:v>22846</c:v>
                </c:pt>
                <c:pt idx="565">
                  <c:v>22847</c:v>
                </c:pt>
                <c:pt idx="566">
                  <c:v>22848</c:v>
                </c:pt>
                <c:pt idx="567">
                  <c:v>22849</c:v>
                </c:pt>
                <c:pt idx="568">
                  <c:v>22850</c:v>
                </c:pt>
                <c:pt idx="569">
                  <c:v>22851</c:v>
                </c:pt>
                <c:pt idx="570">
                  <c:v>22852</c:v>
                </c:pt>
                <c:pt idx="571">
                  <c:v>22853</c:v>
                </c:pt>
                <c:pt idx="572">
                  <c:v>22854</c:v>
                </c:pt>
                <c:pt idx="573">
                  <c:v>22855</c:v>
                </c:pt>
                <c:pt idx="574">
                  <c:v>22856</c:v>
                </c:pt>
                <c:pt idx="575">
                  <c:v>22857</c:v>
                </c:pt>
                <c:pt idx="576">
                  <c:v>22858</c:v>
                </c:pt>
                <c:pt idx="577">
                  <c:v>22859</c:v>
                </c:pt>
                <c:pt idx="578">
                  <c:v>22860</c:v>
                </c:pt>
                <c:pt idx="579">
                  <c:v>22861</c:v>
                </c:pt>
                <c:pt idx="580">
                  <c:v>22862</c:v>
                </c:pt>
                <c:pt idx="581">
                  <c:v>22863</c:v>
                </c:pt>
                <c:pt idx="582">
                  <c:v>22864</c:v>
                </c:pt>
                <c:pt idx="583">
                  <c:v>22865</c:v>
                </c:pt>
                <c:pt idx="584">
                  <c:v>22866</c:v>
                </c:pt>
                <c:pt idx="585">
                  <c:v>22867</c:v>
                </c:pt>
                <c:pt idx="586">
                  <c:v>22868</c:v>
                </c:pt>
                <c:pt idx="587">
                  <c:v>22869</c:v>
                </c:pt>
                <c:pt idx="588">
                  <c:v>22870</c:v>
                </c:pt>
                <c:pt idx="589">
                  <c:v>22871</c:v>
                </c:pt>
                <c:pt idx="590">
                  <c:v>22872</c:v>
                </c:pt>
                <c:pt idx="591">
                  <c:v>22873</c:v>
                </c:pt>
                <c:pt idx="592">
                  <c:v>22874</c:v>
                </c:pt>
                <c:pt idx="593">
                  <c:v>22875</c:v>
                </c:pt>
                <c:pt idx="594">
                  <c:v>22876</c:v>
                </c:pt>
                <c:pt idx="595">
                  <c:v>22877</c:v>
                </c:pt>
                <c:pt idx="596">
                  <c:v>22878</c:v>
                </c:pt>
                <c:pt idx="597">
                  <c:v>22879</c:v>
                </c:pt>
                <c:pt idx="598">
                  <c:v>22880</c:v>
                </c:pt>
                <c:pt idx="599">
                  <c:v>22881</c:v>
                </c:pt>
                <c:pt idx="600">
                  <c:v>22882</c:v>
                </c:pt>
                <c:pt idx="601">
                  <c:v>22883</c:v>
                </c:pt>
                <c:pt idx="602">
                  <c:v>22884</c:v>
                </c:pt>
                <c:pt idx="603">
                  <c:v>22885</c:v>
                </c:pt>
                <c:pt idx="604">
                  <c:v>22886</c:v>
                </c:pt>
                <c:pt idx="605">
                  <c:v>22887</c:v>
                </c:pt>
                <c:pt idx="606">
                  <c:v>22888</c:v>
                </c:pt>
                <c:pt idx="607">
                  <c:v>22889</c:v>
                </c:pt>
                <c:pt idx="608">
                  <c:v>22890</c:v>
                </c:pt>
                <c:pt idx="609">
                  <c:v>22891</c:v>
                </c:pt>
                <c:pt idx="610">
                  <c:v>22892</c:v>
                </c:pt>
                <c:pt idx="611">
                  <c:v>22893</c:v>
                </c:pt>
                <c:pt idx="612">
                  <c:v>22894</c:v>
                </c:pt>
                <c:pt idx="613">
                  <c:v>22895</c:v>
                </c:pt>
                <c:pt idx="614">
                  <c:v>22896</c:v>
                </c:pt>
                <c:pt idx="615">
                  <c:v>22897</c:v>
                </c:pt>
                <c:pt idx="616">
                  <c:v>22898</c:v>
                </c:pt>
                <c:pt idx="617">
                  <c:v>22899</c:v>
                </c:pt>
                <c:pt idx="618">
                  <c:v>22900</c:v>
                </c:pt>
                <c:pt idx="619">
                  <c:v>22901</c:v>
                </c:pt>
                <c:pt idx="620">
                  <c:v>22902</c:v>
                </c:pt>
                <c:pt idx="621">
                  <c:v>22903</c:v>
                </c:pt>
                <c:pt idx="622">
                  <c:v>22904</c:v>
                </c:pt>
                <c:pt idx="623">
                  <c:v>22905</c:v>
                </c:pt>
                <c:pt idx="624">
                  <c:v>22906</c:v>
                </c:pt>
                <c:pt idx="625">
                  <c:v>22907</c:v>
                </c:pt>
                <c:pt idx="626">
                  <c:v>22908</c:v>
                </c:pt>
                <c:pt idx="627">
                  <c:v>22909</c:v>
                </c:pt>
                <c:pt idx="628">
                  <c:v>22910</c:v>
                </c:pt>
                <c:pt idx="629">
                  <c:v>22911</c:v>
                </c:pt>
                <c:pt idx="630">
                  <c:v>22912</c:v>
                </c:pt>
                <c:pt idx="631">
                  <c:v>22913</c:v>
                </c:pt>
                <c:pt idx="632">
                  <c:v>22914</c:v>
                </c:pt>
                <c:pt idx="633">
                  <c:v>22915</c:v>
                </c:pt>
                <c:pt idx="634">
                  <c:v>22916</c:v>
                </c:pt>
                <c:pt idx="635">
                  <c:v>22917</c:v>
                </c:pt>
                <c:pt idx="636">
                  <c:v>22918</c:v>
                </c:pt>
                <c:pt idx="637">
                  <c:v>22919</c:v>
                </c:pt>
                <c:pt idx="638">
                  <c:v>22920</c:v>
                </c:pt>
                <c:pt idx="639">
                  <c:v>22921</c:v>
                </c:pt>
                <c:pt idx="640">
                  <c:v>22922</c:v>
                </c:pt>
                <c:pt idx="641">
                  <c:v>22923</c:v>
                </c:pt>
                <c:pt idx="642">
                  <c:v>22924</c:v>
                </c:pt>
                <c:pt idx="643">
                  <c:v>22925</c:v>
                </c:pt>
                <c:pt idx="644">
                  <c:v>22926</c:v>
                </c:pt>
                <c:pt idx="645">
                  <c:v>22927</c:v>
                </c:pt>
                <c:pt idx="646">
                  <c:v>22928</c:v>
                </c:pt>
                <c:pt idx="647">
                  <c:v>22929</c:v>
                </c:pt>
                <c:pt idx="648">
                  <c:v>22930</c:v>
                </c:pt>
                <c:pt idx="649">
                  <c:v>22931</c:v>
                </c:pt>
                <c:pt idx="650">
                  <c:v>22932</c:v>
                </c:pt>
                <c:pt idx="651">
                  <c:v>22933</c:v>
                </c:pt>
                <c:pt idx="652">
                  <c:v>22934</c:v>
                </c:pt>
                <c:pt idx="653">
                  <c:v>22935</c:v>
                </c:pt>
                <c:pt idx="654">
                  <c:v>22936</c:v>
                </c:pt>
                <c:pt idx="655">
                  <c:v>22937</c:v>
                </c:pt>
                <c:pt idx="656">
                  <c:v>22938</c:v>
                </c:pt>
                <c:pt idx="657">
                  <c:v>22939</c:v>
                </c:pt>
                <c:pt idx="658">
                  <c:v>22940</c:v>
                </c:pt>
                <c:pt idx="659">
                  <c:v>22941</c:v>
                </c:pt>
                <c:pt idx="660">
                  <c:v>22942</c:v>
                </c:pt>
                <c:pt idx="661">
                  <c:v>22943</c:v>
                </c:pt>
                <c:pt idx="662">
                  <c:v>22944</c:v>
                </c:pt>
                <c:pt idx="663">
                  <c:v>22945</c:v>
                </c:pt>
                <c:pt idx="664">
                  <c:v>22946</c:v>
                </c:pt>
                <c:pt idx="665">
                  <c:v>22947</c:v>
                </c:pt>
                <c:pt idx="666">
                  <c:v>22948</c:v>
                </c:pt>
                <c:pt idx="667">
                  <c:v>22949</c:v>
                </c:pt>
                <c:pt idx="668">
                  <c:v>22950</c:v>
                </c:pt>
                <c:pt idx="669">
                  <c:v>22951</c:v>
                </c:pt>
                <c:pt idx="670">
                  <c:v>22952</c:v>
                </c:pt>
                <c:pt idx="671">
                  <c:v>22953</c:v>
                </c:pt>
                <c:pt idx="672">
                  <c:v>22954</c:v>
                </c:pt>
                <c:pt idx="673">
                  <c:v>22955</c:v>
                </c:pt>
                <c:pt idx="674">
                  <c:v>22956</c:v>
                </c:pt>
                <c:pt idx="675">
                  <c:v>22957</c:v>
                </c:pt>
                <c:pt idx="676">
                  <c:v>22958</c:v>
                </c:pt>
                <c:pt idx="677">
                  <c:v>22959</c:v>
                </c:pt>
                <c:pt idx="678">
                  <c:v>22960</c:v>
                </c:pt>
                <c:pt idx="679">
                  <c:v>22961</c:v>
                </c:pt>
                <c:pt idx="680">
                  <c:v>22962</c:v>
                </c:pt>
                <c:pt idx="681">
                  <c:v>22963</c:v>
                </c:pt>
                <c:pt idx="682">
                  <c:v>22964</c:v>
                </c:pt>
                <c:pt idx="683">
                  <c:v>22965</c:v>
                </c:pt>
                <c:pt idx="684">
                  <c:v>22966</c:v>
                </c:pt>
                <c:pt idx="685">
                  <c:v>22967</c:v>
                </c:pt>
                <c:pt idx="686">
                  <c:v>22968</c:v>
                </c:pt>
                <c:pt idx="687">
                  <c:v>22969</c:v>
                </c:pt>
                <c:pt idx="688">
                  <c:v>22970</c:v>
                </c:pt>
                <c:pt idx="689">
                  <c:v>22971</c:v>
                </c:pt>
                <c:pt idx="690">
                  <c:v>22972</c:v>
                </c:pt>
                <c:pt idx="691">
                  <c:v>22973</c:v>
                </c:pt>
                <c:pt idx="692">
                  <c:v>22974</c:v>
                </c:pt>
                <c:pt idx="693">
                  <c:v>22975</c:v>
                </c:pt>
                <c:pt idx="694">
                  <c:v>22976</c:v>
                </c:pt>
                <c:pt idx="695">
                  <c:v>22977</c:v>
                </c:pt>
                <c:pt idx="696">
                  <c:v>22978</c:v>
                </c:pt>
                <c:pt idx="697">
                  <c:v>22979</c:v>
                </c:pt>
                <c:pt idx="698">
                  <c:v>22980</c:v>
                </c:pt>
                <c:pt idx="699">
                  <c:v>22981</c:v>
                </c:pt>
                <c:pt idx="700">
                  <c:v>22982</c:v>
                </c:pt>
                <c:pt idx="701">
                  <c:v>22983</c:v>
                </c:pt>
                <c:pt idx="702">
                  <c:v>22984</c:v>
                </c:pt>
                <c:pt idx="703">
                  <c:v>22985</c:v>
                </c:pt>
                <c:pt idx="704">
                  <c:v>22986</c:v>
                </c:pt>
                <c:pt idx="705">
                  <c:v>22987</c:v>
                </c:pt>
                <c:pt idx="706">
                  <c:v>22988</c:v>
                </c:pt>
                <c:pt idx="707">
                  <c:v>22989</c:v>
                </c:pt>
                <c:pt idx="708">
                  <c:v>22990</c:v>
                </c:pt>
                <c:pt idx="709">
                  <c:v>22991</c:v>
                </c:pt>
                <c:pt idx="710">
                  <c:v>22992</c:v>
                </c:pt>
                <c:pt idx="711">
                  <c:v>22993</c:v>
                </c:pt>
                <c:pt idx="712">
                  <c:v>22994</c:v>
                </c:pt>
                <c:pt idx="713">
                  <c:v>22995</c:v>
                </c:pt>
                <c:pt idx="714">
                  <c:v>22996</c:v>
                </c:pt>
                <c:pt idx="715">
                  <c:v>22997</c:v>
                </c:pt>
                <c:pt idx="716">
                  <c:v>22998</c:v>
                </c:pt>
                <c:pt idx="717">
                  <c:v>22999</c:v>
                </c:pt>
                <c:pt idx="718">
                  <c:v>23000</c:v>
                </c:pt>
                <c:pt idx="719">
                  <c:v>23001</c:v>
                </c:pt>
                <c:pt idx="720">
                  <c:v>23002</c:v>
                </c:pt>
                <c:pt idx="721">
                  <c:v>23003</c:v>
                </c:pt>
                <c:pt idx="722">
                  <c:v>23004</c:v>
                </c:pt>
                <c:pt idx="723">
                  <c:v>23005</c:v>
                </c:pt>
                <c:pt idx="724">
                  <c:v>23006</c:v>
                </c:pt>
                <c:pt idx="725">
                  <c:v>23007</c:v>
                </c:pt>
                <c:pt idx="726">
                  <c:v>23008</c:v>
                </c:pt>
                <c:pt idx="727">
                  <c:v>23009</c:v>
                </c:pt>
                <c:pt idx="728">
                  <c:v>23010</c:v>
                </c:pt>
                <c:pt idx="729">
                  <c:v>23011</c:v>
                </c:pt>
                <c:pt idx="730">
                  <c:v>23012</c:v>
                </c:pt>
                <c:pt idx="731">
                  <c:v>23013</c:v>
                </c:pt>
                <c:pt idx="732">
                  <c:v>23014</c:v>
                </c:pt>
                <c:pt idx="733">
                  <c:v>23015</c:v>
                </c:pt>
                <c:pt idx="734">
                  <c:v>23016</c:v>
                </c:pt>
                <c:pt idx="735">
                  <c:v>23017</c:v>
                </c:pt>
                <c:pt idx="736">
                  <c:v>23018</c:v>
                </c:pt>
                <c:pt idx="737">
                  <c:v>23019</c:v>
                </c:pt>
                <c:pt idx="738">
                  <c:v>23020</c:v>
                </c:pt>
                <c:pt idx="739">
                  <c:v>23021</c:v>
                </c:pt>
                <c:pt idx="740">
                  <c:v>23022</c:v>
                </c:pt>
                <c:pt idx="741">
                  <c:v>23023</c:v>
                </c:pt>
                <c:pt idx="742">
                  <c:v>23024</c:v>
                </c:pt>
                <c:pt idx="743">
                  <c:v>23025</c:v>
                </c:pt>
                <c:pt idx="744">
                  <c:v>23026</c:v>
                </c:pt>
                <c:pt idx="745">
                  <c:v>23027</c:v>
                </c:pt>
                <c:pt idx="746">
                  <c:v>23028</c:v>
                </c:pt>
                <c:pt idx="747">
                  <c:v>23029</c:v>
                </c:pt>
                <c:pt idx="748">
                  <c:v>23030</c:v>
                </c:pt>
                <c:pt idx="749">
                  <c:v>23031</c:v>
                </c:pt>
                <c:pt idx="750">
                  <c:v>23032</c:v>
                </c:pt>
                <c:pt idx="751">
                  <c:v>23033</c:v>
                </c:pt>
                <c:pt idx="752">
                  <c:v>23034</c:v>
                </c:pt>
                <c:pt idx="753">
                  <c:v>23035</c:v>
                </c:pt>
                <c:pt idx="754">
                  <c:v>23036</c:v>
                </c:pt>
                <c:pt idx="755">
                  <c:v>23037</c:v>
                </c:pt>
                <c:pt idx="756">
                  <c:v>23038</c:v>
                </c:pt>
                <c:pt idx="757">
                  <c:v>23039</c:v>
                </c:pt>
                <c:pt idx="758">
                  <c:v>23040</c:v>
                </c:pt>
                <c:pt idx="759">
                  <c:v>23041</c:v>
                </c:pt>
                <c:pt idx="760">
                  <c:v>23042</c:v>
                </c:pt>
                <c:pt idx="761">
                  <c:v>23043</c:v>
                </c:pt>
                <c:pt idx="762">
                  <c:v>23044</c:v>
                </c:pt>
                <c:pt idx="763">
                  <c:v>23045</c:v>
                </c:pt>
                <c:pt idx="764">
                  <c:v>23046</c:v>
                </c:pt>
                <c:pt idx="765">
                  <c:v>23047</c:v>
                </c:pt>
                <c:pt idx="766">
                  <c:v>23048</c:v>
                </c:pt>
                <c:pt idx="767">
                  <c:v>23049</c:v>
                </c:pt>
                <c:pt idx="768">
                  <c:v>23050</c:v>
                </c:pt>
                <c:pt idx="769">
                  <c:v>23051</c:v>
                </c:pt>
                <c:pt idx="770">
                  <c:v>23052</c:v>
                </c:pt>
                <c:pt idx="771">
                  <c:v>23053</c:v>
                </c:pt>
                <c:pt idx="772">
                  <c:v>23054</c:v>
                </c:pt>
                <c:pt idx="773">
                  <c:v>23055</c:v>
                </c:pt>
                <c:pt idx="774">
                  <c:v>23056</c:v>
                </c:pt>
                <c:pt idx="775">
                  <c:v>23057</c:v>
                </c:pt>
                <c:pt idx="776">
                  <c:v>23058</c:v>
                </c:pt>
                <c:pt idx="777">
                  <c:v>23059</c:v>
                </c:pt>
                <c:pt idx="778">
                  <c:v>23060</c:v>
                </c:pt>
                <c:pt idx="779">
                  <c:v>23061</c:v>
                </c:pt>
                <c:pt idx="780">
                  <c:v>23062</c:v>
                </c:pt>
                <c:pt idx="781">
                  <c:v>23063</c:v>
                </c:pt>
                <c:pt idx="782">
                  <c:v>23064</c:v>
                </c:pt>
                <c:pt idx="783">
                  <c:v>23065</c:v>
                </c:pt>
                <c:pt idx="784">
                  <c:v>23066</c:v>
                </c:pt>
                <c:pt idx="785">
                  <c:v>23067</c:v>
                </c:pt>
                <c:pt idx="786">
                  <c:v>23068</c:v>
                </c:pt>
                <c:pt idx="787">
                  <c:v>23069</c:v>
                </c:pt>
                <c:pt idx="788">
                  <c:v>23070</c:v>
                </c:pt>
                <c:pt idx="789">
                  <c:v>23071</c:v>
                </c:pt>
                <c:pt idx="790">
                  <c:v>23072</c:v>
                </c:pt>
                <c:pt idx="791">
                  <c:v>23073</c:v>
                </c:pt>
                <c:pt idx="792">
                  <c:v>23074</c:v>
                </c:pt>
                <c:pt idx="793">
                  <c:v>23075</c:v>
                </c:pt>
                <c:pt idx="794">
                  <c:v>23076</c:v>
                </c:pt>
                <c:pt idx="795">
                  <c:v>23077</c:v>
                </c:pt>
                <c:pt idx="796">
                  <c:v>23078</c:v>
                </c:pt>
                <c:pt idx="797">
                  <c:v>23079</c:v>
                </c:pt>
                <c:pt idx="798">
                  <c:v>23080</c:v>
                </c:pt>
                <c:pt idx="799">
                  <c:v>23081</c:v>
                </c:pt>
                <c:pt idx="800">
                  <c:v>23082</c:v>
                </c:pt>
                <c:pt idx="801">
                  <c:v>23083</c:v>
                </c:pt>
                <c:pt idx="802">
                  <c:v>23084</c:v>
                </c:pt>
                <c:pt idx="803">
                  <c:v>23085</c:v>
                </c:pt>
                <c:pt idx="804">
                  <c:v>23086</c:v>
                </c:pt>
                <c:pt idx="805">
                  <c:v>23087</c:v>
                </c:pt>
                <c:pt idx="806">
                  <c:v>23088</c:v>
                </c:pt>
                <c:pt idx="807">
                  <c:v>23089</c:v>
                </c:pt>
                <c:pt idx="808">
                  <c:v>23090</c:v>
                </c:pt>
                <c:pt idx="809">
                  <c:v>23091</c:v>
                </c:pt>
                <c:pt idx="810">
                  <c:v>23092</c:v>
                </c:pt>
                <c:pt idx="811">
                  <c:v>23093</c:v>
                </c:pt>
                <c:pt idx="812">
                  <c:v>23094</c:v>
                </c:pt>
                <c:pt idx="813">
                  <c:v>23095</c:v>
                </c:pt>
                <c:pt idx="814">
                  <c:v>23096</c:v>
                </c:pt>
                <c:pt idx="815">
                  <c:v>23097</c:v>
                </c:pt>
                <c:pt idx="816">
                  <c:v>23098</c:v>
                </c:pt>
                <c:pt idx="817">
                  <c:v>23099</c:v>
                </c:pt>
                <c:pt idx="818">
                  <c:v>23100</c:v>
                </c:pt>
                <c:pt idx="819">
                  <c:v>23101</c:v>
                </c:pt>
                <c:pt idx="820">
                  <c:v>23102</c:v>
                </c:pt>
                <c:pt idx="821">
                  <c:v>23103</c:v>
                </c:pt>
                <c:pt idx="822">
                  <c:v>23104</c:v>
                </c:pt>
                <c:pt idx="823">
                  <c:v>23105</c:v>
                </c:pt>
                <c:pt idx="824">
                  <c:v>23106</c:v>
                </c:pt>
                <c:pt idx="825">
                  <c:v>23107</c:v>
                </c:pt>
                <c:pt idx="826">
                  <c:v>23108</c:v>
                </c:pt>
                <c:pt idx="827">
                  <c:v>23109</c:v>
                </c:pt>
                <c:pt idx="828">
                  <c:v>23110</c:v>
                </c:pt>
                <c:pt idx="829">
                  <c:v>23111</c:v>
                </c:pt>
                <c:pt idx="830">
                  <c:v>23112</c:v>
                </c:pt>
                <c:pt idx="831">
                  <c:v>23113</c:v>
                </c:pt>
                <c:pt idx="832">
                  <c:v>23114</c:v>
                </c:pt>
                <c:pt idx="833">
                  <c:v>23115</c:v>
                </c:pt>
                <c:pt idx="834">
                  <c:v>23116</c:v>
                </c:pt>
                <c:pt idx="835">
                  <c:v>23117</c:v>
                </c:pt>
                <c:pt idx="836">
                  <c:v>23118</c:v>
                </c:pt>
                <c:pt idx="837">
                  <c:v>23119</c:v>
                </c:pt>
                <c:pt idx="838">
                  <c:v>23120</c:v>
                </c:pt>
                <c:pt idx="839">
                  <c:v>23121</c:v>
                </c:pt>
                <c:pt idx="840">
                  <c:v>23122</c:v>
                </c:pt>
                <c:pt idx="841">
                  <c:v>23123</c:v>
                </c:pt>
                <c:pt idx="842">
                  <c:v>23124</c:v>
                </c:pt>
                <c:pt idx="843">
                  <c:v>23125</c:v>
                </c:pt>
                <c:pt idx="844">
                  <c:v>23126</c:v>
                </c:pt>
                <c:pt idx="845">
                  <c:v>23127</c:v>
                </c:pt>
                <c:pt idx="846">
                  <c:v>23128</c:v>
                </c:pt>
                <c:pt idx="847">
                  <c:v>23129</c:v>
                </c:pt>
                <c:pt idx="848">
                  <c:v>23130</c:v>
                </c:pt>
                <c:pt idx="849">
                  <c:v>23131</c:v>
                </c:pt>
                <c:pt idx="850">
                  <c:v>23132</c:v>
                </c:pt>
                <c:pt idx="851">
                  <c:v>23133</c:v>
                </c:pt>
                <c:pt idx="852">
                  <c:v>23134</c:v>
                </c:pt>
                <c:pt idx="853">
                  <c:v>23135</c:v>
                </c:pt>
                <c:pt idx="854">
                  <c:v>23136</c:v>
                </c:pt>
                <c:pt idx="855">
                  <c:v>23137</c:v>
                </c:pt>
                <c:pt idx="856">
                  <c:v>23138</c:v>
                </c:pt>
                <c:pt idx="857">
                  <c:v>23139</c:v>
                </c:pt>
                <c:pt idx="858">
                  <c:v>23140</c:v>
                </c:pt>
                <c:pt idx="859">
                  <c:v>23141</c:v>
                </c:pt>
                <c:pt idx="860">
                  <c:v>23142</c:v>
                </c:pt>
                <c:pt idx="861">
                  <c:v>23143</c:v>
                </c:pt>
                <c:pt idx="862">
                  <c:v>23144</c:v>
                </c:pt>
                <c:pt idx="863">
                  <c:v>23145</c:v>
                </c:pt>
                <c:pt idx="864">
                  <c:v>23146</c:v>
                </c:pt>
                <c:pt idx="865">
                  <c:v>23147</c:v>
                </c:pt>
                <c:pt idx="866">
                  <c:v>23148</c:v>
                </c:pt>
                <c:pt idx="867">
                  <c:v>23149</c:v>
                </c:pt>
                <c:pt idx="868">
                  <c:v>23150</c:v>
                </c:pt>
                <c:pt idx="869">
                  <c:v>23151</c:v>
                </c:pt>
                <c:pt idx="870">
                  <c:v>23152</c:v>
                </c:pt>
                <c:pt idx="871">
                  <c:v>23153</c:v>
                </c:pt>
                <c:pt idx="872">
                  <c:v>23154</c:v>
                </c:pt>
                <c:pt idx="873">
                  <c:v>23155</c:v>
                </c:pt>
                <c:pt idx="874">
                  <c:v>23156</c:v>
                </c:pt>
                <c:pt idx="875">
                  <c:v>23157</c:v>
                </c:pt>
                <c:pt idx="876">
                  <c:v>23158</c:v>
                </c:pt>
                <c:pt idx="877">
                  <c:v>23159</c:v>
                </c:pt>
                <c:pt idx="878">
                  <c:v>23160</c:v>
                </c:pt>
                <c:pt idx="879">
                  <c:v>23161</c:v>
                </c:pt>
                <c:pt idx="880">
                  <c:v>23162</c:v>
                </c:pt>
                <c:pt idx="881">
                  <c:v>23163</c:v>
                </c:pt>
                <c:pt idx="882">
                  <c:v>23164</c:v>
                </c:pt>
                <c:pt idx="883">
                  <c:v>23165</c:v>
                </c:pt>
                <c:pt idx="884">
                  <c:v>23166</c:v>
                </c:pt>
                <c:pt idx="885">
                  <c:v>23167</c:v>
                </c:pt>
                <c:pt idx="886">
                  <c:v>23168</c:v>
                </c:pt>
                <c:pt idx="887">
                  <c:v>23169</c:v>
                </c:pt>
                <c:pt idx="888">
                  <c:v>23170</c:v>
                </c:pt>
                <c:pt idx="889">
                  <c:v>23171</c:v>
                </c:pt>
                <c:pt idx="890">
                  <c:v>23172</c:v>
                </c:pt>
                <c:pt idx="891">
                  <c:v>23173</c:v>
                </c:pt>
                <c:pt idx="892">
                  <c:v>23174</c:v>
                </c:pt>
                <c:pt idx="893">
                  <c:v>23175</c:v>
                </c:pt>
                <c:pt idx="894">
                  <c:v>23176</c:v>
                </c:pt>
                <c:pt idx="895">
                  <c:v>23177</c:v>
                </c:pt>
                <c:pt idx="896">
                  <c:v>23178</c:v>
                </c:pt>
                <c:pt idx="897">
                  <c:v>23179</c:v>
                </c:pt>
                <c:pt idx="898">
                  <c:v>23180</c:v>
                </c:pt>
                <c:pt idx="899">
                  <c:v>23181</c:v>
                </c:pt>
                <c:pt idx="900">
                  <c:v>23182</c:v>
                </c:pt>
                <c:pt idx="901">
                  <c:v>23183</c:v>
                </c:pt>
                <c:pt idx="902">
                  <c:v>23184</c:v>
                </c:pt>
                <c:pt idx="903">
                  <c:v>23185</c:v>
                </c:pt>
                <c:pt idx="904">
                  <c:v>23186</c:v>
                </c:pt>
                <c:pt idx="905">
                  <c:v>23187</c:v>
                </c:pt>
                <c:pt idx="906">
                  <c:v>23188</c:v>
                </c:pt>
                <c:pt idx="907">
                  <c:v>23189</c:v>
                </c:pt>
                <c:pt idx="908">
                  <c:v>23190</c:v>
                </c:pt>
                <c:pt idx="909">
                  <c:v>23191</c:v>
                </c:pt>
                <c:pt idx="910">
                  <c:v>23192</c:v>
                </c:pt>
                <c:pt idx="911">
                  <c:v>23193</c:v>
                </c:pt>
                <c:pt idx="912">
                  <c:v>23194</c:v>
                </c:pt>
                <c:pt idx="913">
                  <c:v>23195</c:v>
                </c:pt>
                <c:pt idx="914">
                  <c:v>23196</c:v>
                </c:pt>
                <c:pt idx="915">
                  <c:v>23197</c:v>
                </c:pt>
                <c:pt idx="916">
                  <c:v>23198</c:v>
                </c:pt>
                <c:pt idx="917">
                  <c:v>23199</c:v>
                </c:pt>
                <c:pt idx="918">
                  <c:v>23200</c:v>
                </c:pt>
                <c:pt idx="919">
                  <c:v>23201</c:v>
                </c:pt>
                <c:pt idx="920">
                  <c:v>23202</c:v>
                </c:pt>
                <c:pt idx="921">
                  <c:v>23203</c:v>
                </c:pt>
                <c:pt idx="922">
                  <c:v>23204</c:v>
                </c:pt>
                <c:pt idx="923">
                  <c:v>23205</c:v>
                </c:pt>
                <c:pt idx="924">
                  <c:v>23206</c:v>
                </c:pt>
                <c:pt idx="925">
                  <c:v>23207</c:v>
                </c:pt>
                <c:pt idx="926">
                  <c:v>23208</c:v>
                </c:pt>
                <c:pt idx="927">
                  <c:v>23209</c:v>
                </c:pt>
                <c:pt idx="928">
                  <c:v>23210</c:v>
                </c:pt>
                <c:pt idx="929">
                  <c:v>23211</c:v>
                </c:pt>
                <c:pt idx="930">
                  <c:v>23212</c:v>
                </c:pt>
                <c:pt idx="931">
                  <c:v>23213</c:v>
                </c:pt>
                <c:pt idx="932">
                  <c:v>23214</c:v>
                </c:pt>
                <c:pt idx="933">
                  <c:v>23215</c:v>
                </c:pt>
                <c:pt idx="934">
                  <c:v>23216</c:v>
                </c:pt>
                <c:pt idx="935">
                  <c:v>23217</c:v>
                </c:pt>
                <c:pt idx="936">
                  <c:v>23218</c:v>
                </c:pt>
                <c:pt idx="937">
                  <c:v>23219</c:v>
                </c:pt>
                <c:pt idx="938">
                  <c:v>23220</c:v>
                </c:pt>
                <c:pt idx="939">
                  <c:v>23221</c:v>
                </c:pt>
                <c:pt idx="940">
                  <c:v>23222</c:v>
                </c:pt>
                <c:pt idx="941">
                  <c:v>23223</c:v>
                </c:pt>
                <c:pt idx="942">
                  <c:v>23224</c:v>
                </c:pt>
                <c:pt idx="943">
                  <c:v>23225</c:v>
                </c:pt>
                <c:pt idx="944">
                  <c:v>23226</c:v>
                </c:pt>
                <c:pt idx="945">
                  <c:v>23227</c:v>
                </c:pt>
                <c:pt idx="946">
                  <c:v>23228</c:v>
                </c:pt>
                <c:pt idx="947">
                  <c:v>23229</c:v>
                </c:pt>
                <c:pt idx="948">
                  <c:v>23230</c:v>
                </c:pt>
                <c:pt idx="949">
                  <c:v>23231</c:v>
                </c:pt>
                <c:pt idx="950">
                  <c:v>23232</c:v>
                </c:pt>
                <c:pt idx="951">
                  <c:v>23233</c:v>
                </c:pt>
                <c:pt idx="952">
                  <c:v>23234</c:v>
                </c:pt>
                <c:pt idx="953">
                  <c:v>23235</c:v>
                </c:pt>
                <c:pt idx="954">
                  <c:v>23236</c:v>
                </c:pt>
                <c:pt idx="955">
                  <c:v>23237</c:v>
                </c:pt>
                <c:pt idx="956">
                  <c:v>23238</c:v>
                </c:pt>
                <c:pt idx="957">
                  <c:v>23239</c:v>
                </c:pt>
                <c:pt idx="958">
                  <c:v>23240</c:v>
                </c:pt>
                <c:pt idx="959">
                  <c:v>23241</c:v>
                </c:pt>
                <c:pt idx="960">
                  <c:v>23242</c:v>
                </c:pt>
                <c:pt idx="961">
                  <c:v>23243</c:v>
                </c:pt>
                <c:pt idx="962">
                  <c:v>23244</c:v>
                </c:pt>
                <c:pt idx="963">
                  <c:v>23245</c:v>
                </c:pt>
                <c:pt idx="964">
                  <c:v>23246</c:v>
                </c:pt>
                <c:pt idx="965">
                  <c:v>23247</c:v>
                </c:pt>
                <c:pt idx="966">
                  <c:v>23248</c:v>
                </c:pt>
                <c:pt idx="967">
                  <c:v>23249</c:v>
                </c:pt>
                <c:pt idx="968">
                  <c:v>23250</c:v>
                </c:pt>
                <c:pt idx="969">
                  <c:v>23251</c:v>
                </c:pt>
                <c:pt idx="970">
                  <c:v>23252</c:v>
                </c:pt>
                <c:pt idx="971">
                  <c:v>23253</c:v>
                </c:pt>
                <c:pt idx="972">
                  <c:v>23254</c:v>
                </c:pt>
                <c:pt idx="973">
                  <c:v>23255</c:v>
                </c:pt>
                <c:pt idx="974">
                  <c:v>23256</c:v>
                </c:pt>
                <c:pt idx="975">
                  <c:v>23257</c:v>
                </c:pt>
                <c:pt idx="976">
                  <c:v>23258</c:v>
                </c:pt>
                <c:pt idx="977">
                  <c:v>23259</c:v>
                </c:pt>
                <c:pt idx="978">
                  <c:v>23260</c:v>
                </c:pt>
                <c:pt idx="979">
                  <c:v>23261</c:v>
                </c:pt>
                <c:pt idx="980">
                  <c:v>23262</c:v>
                </c:pt>
                <c:pt idx="981">
                  <c:v>23263</c:v>
                </c:pt>
                <c:pt idx="982">
                  <c:v>23264</c:v>
                </c:pt>
                <c:pt idx="983">
                  <c:v>23265</c:v>
                </c:pt>
                <c:pt idx="984">
                  <c:v>23266</c:v>
                </c:pt>
                <c:pt idx="985">
                  <c:v>23267</c:v>
                </c:pt>
                <c:pt idx="986">
                  <c:v>23268</c:v>
                </c:pt>
                <c:pt idx="987">
                  <c:v>23269</c:v>
                </c:pt>
                <c:pt idx="988">
                  <c:v>23270</c:v>
                </c:pt>
                <c:pt idx="989">
                  <c:v>23271</c:v>
                </c:pt>
                <c:pt idx="990">
                  <c:v>23272</c:v>
                </c:pt>
                <c:pt idx="991">
                  <c:v>23273</c:v>
                </c:pt>
                <c:pt idx="992">
                  <c:v>23274</c:v>
                </c:pt>
                <c:pt idx="993">
                  <c:v>23275</c:v>
                </c:pt>
                <c:pt idx="994">
                  <c:v>23276</c:v>
                </c:pt>
                <c:pt idx="995">
                  <c:v>23277</c:v>
                </c:pt>
                <c:pt idx="996">
                  <c:v>23278</c:v>
                </c:pt>
                <c:pt idx="997">
                  <c:v>23279</c:v>
                </c:pt>
                <c:pt idx="998">
                  <c:v>23280</c:v>
                </c:pt>
                <c:pt idx="999">
                  <c:v>23281</c:v>
                </c:pt>
                <c:pt idx="1000">
                  <c:v>23282</c:v>
                </c:pt>
                <c:pt idx="1001">
                  <c:v>23283</c:v>
                </c:pt>
                <c:pt idx="1002">
                  <c:v>23284</c:v>
                </c:pt>
                <c:pt idx="1003">
                  <c:v>23285</c:v>
                </c:pt>
                <c:pt idx="1004">
                  <c:v>23286</c:v>
                </c:pt>
                <c:pt idx="1005">
                  <c:v>23287</c:v>
                </c:pt>
                <c:pt idx="1006">
                  <c:v>23288</c:v>
                </c:pt>
                <c:pt idx="1007">
                  <c:v>23289</c:v>
                </c:pt>
                <c:pt idx="1008">
                  <c:v>23290</c:v>
                </c:pt>
                <c:pt idx="1009">
                  <c:v>23291</c:v>
                </c:pt>
                <c:pt idx="1010">
                  <c:v>23292</c:v>
                </c:pt>
                <c:pt idx="1011">
                  <c:v>23293</c:v>
                </c:pt>
                <c:pt idx="1012">
                  <c:v>23294</c:v>
                </c:pt>
                <c:pt idx="1013">
                  <c:v>23295</c:v>
                </c:pt>
                <c:pt idx="1014">
                  <c:v>23296</c:v>
                </c:pt>
                <c:pt idx="1015">
                  <c:v>23297</c:v>
                </c:pt>
                <c:pt idx="1016">
                  <c:v>23298</c:v>
                </c:pt>
                <c:pt idx="1017">
                  <c:v>23299</c:v>
                </c:pt>
                <c:pt idx="1018">
                  <c:v>23300</c:v>
                </c:pt>
                <c:pt idx="1019">
                  <c:v>23301</c:v>
                </c:pt>
                <c:pt idx="1020">
                  <c:v>23302</c:v>
                </c:pt>
                <c:pt idx="1021">
                  <c:v>23303</c:v>
                </c:pt>
                <c:pt idx="1022">
                  <c:v>23304</c:v>
                </c:pt>
                <c:pt idx="1023">
                  <c:v>23305</c:v>
                </c:pt>
                <c:pt idx="1024">
                  <c:v>23306</c:v>
                </c:pt>
                <c:pt idx="1025">
                  <c:v>23307</c:v>
                </c:pt>
                <c:pt idx="1026">
                  <c:v>23308</c:v>
                </c:pt>
                <c:pt idx="1027">
                  <c:v>23309</c:v>
                </c:pt>
                <c:pt idx="1028">
                  <c:v>23310</c:v>
                </c:pt>
                <c:pt idx="1029">
                  <c:v>23311</c:v>
                </c:pt>
                <c:pt idx="1030">
                  <c:v>23312</c:v>
                </c:pt>
                <c:pt idx="1031">
                  <c:v>23313</c:v>
                </c:pt>
                <c:pt idx="1032">
                  <c:v>23314</c:v>
                </c:pt>
                <c:pt idx="1033">
                  <c:v>23315</c:v>
                </c:pt>
                <c:pt idx="1034">
                  <c:v>23316</c:v>
                </c:pt>
                <c:pt idx="1035">
                  <c:v>23317</c:v>
                </c:pt>
                <c:pt idx="1036">
                  <c:v>23318</c:v>
                </c:pt>
                <c:pt idx="1037">
                  <c:v>23319</c:v>
                </c:pt>
                <c:pt idx="1038">
                  <c:v>23320</c:v>
                </c:pt>
                <c:pt idx="1039">
                  <c:v>23321</c:v>
                </c:pt>
                <c:pt idx="1040">
                  <c:v>23322</c:v>
                </c:pt>
                <c:pt idx="1041">
                  <c:v>23323</c:v>
                </c:pt>
                <c:pt idx="1042">
                  <c:v>23324</c:v>
                </c:pt>
                <c:pt idx="1043">
                  <c:v>23325</c:v>
                </c:pt>
                <c:pt idx="1044">
                  <c:v>23326</c:v>
                </c:pt>
                <c:pt idx="1045">
                  <c:v>23327</c:v>
                </c:pt>
                <c:pt idx="1046">
                  <c:v>23328</c:v>
                </c:pt>
                <c:pt idx="1047">
                  <c:v>23329</c:v>
                </c:pt>
                <c:pt idx="1048">
                  <c:v>23330</c:v>
                </c:pt>
                <c:pt idx="1049">
                  <c:v>23331</c:v>
                </c:pt>
                <c:pt idx="1050">
                  <c:v>23332</c:v>
                </c:pt>
                <c:pt idx="1051">
                  <c:v>23333</c:v>
                </c:pt>
                <c:pt idx="1052">
                  <c:v>23334</c:v>
                </c:pt>
                <c:pt idx="1053">
                  <c:v>23335</c:v>
                </c:pt>
                <c:pt idx="1054">
                  <c:v>23336</c:v>
                </c:pt>
                <c:pt idx="1055">
                  <c:v>23337</c:v>
                </c:pt>
                <c:pt idx="1056">
                  <c:v>23338</c:v>
                </c:pt>
                <c:pt idx="1057">
                  <c:v>23339</c:v>
                </c:pt>
                <c:pt idx="1058">
                  <c:v>23340</c:v>
                </c:pt>
                <c:pt idx="1059">
                  <c:v>23341</c:v>
                </c:pt>
                <c:pt idx="1060">
                  <c:v>23342</c:v>
                </c:pt>
                <c:pt idx="1061">
                  <c:v>23343</c:v>
                </c:pt>
                <c:pt idx="1062">
                  <c:v>23344</c:v>
                </c:pt>
                <c:pt idx="1063">
                  <c:v>23345</c:v>
                </c:pt>
                <c:pt idx="1064">
                  <c:v>23346</c:v>
                </c:pt>
                <c:pt idx="1065">
                  <c:v>23347</c:v>
                </c:pt>
                <c:pt idx="1066">
                  <c:v>23348</c:v>
                </c:pt>
                <c:pt idx="1067">
                  <c:v>23349</c:v>
                </c:pt>
                <c:pt idx="1068">
                  <c:v>23350</c:v>
                </c:pt>
                <c:pt idx="1069">
                  <c:v>23351</c:v>
                </c:pt>
                <c:pt idx="1070">
                  <c:v>23352</c:v>
                </c:pt>
                <c:pt idx="1071">
                  <c:v>23353</c:v>
                </c:pt>
                <c:pt idx="1072">
                  <c:v>23354</c:v>
                </c:pt>
                <c:pt idx="1073">
                  <c:v>23355</c:v>
                </c:pt>
                <c:pt idx="1074">
                  <c:v>23356</c:v>
                </c:pt>
                <c:pt idx="1075">
                  <c:v>23357</c:v>
                </c:pt>
                <c:pt idx="1076">
                  <c:v>23358</c:v>
                </c:pt>
                <c:pt idx="1077">
                  <c:v>23359</c:v>
                </c:pt>
                <c:pt idx="1078">
                  <c:v>23360</c:v>
                </c:pt>
                <c:pt idx="1079">
                  <c:v>23361</c:v>
                </c:pt>
                <c:pt idx="1080">
                  <c:v>23362</c:v>
                </c:pt>
                <c:pt idx="1081">
                  <c:v>23363</c:v>
                </c:pt>
                <c:pt idx="1082">
                  <c:v>23364</c:v>
                </c:pt>
                <c:pt idx="1083">
                  <c:v>23365</c:v>
                </c:pt>
                <c:pt idx="1084">
                  <c:v>23366</c:v>
                </c:pt>
                <c:pt idx="1085">
                  <c:v>23367</c:v>
                </c:pt>
                <c:pt idx="1086">
                  <c:v>23368</c:v>
                </c:pt>
                <c:pt idx="1087">
                  <c:v>23369</c:v>
                </c:pt>
                <c:pt idx="1088">
                  <c:v>23370</c:v>
                </c:pt>
                <c:pt idx="1089">
                  <c:v>23371</c:v>
                </c:pt>
                <c:pt idx="1090">
                  <c:v>23372</c:v>
                </c:pt>
                <c:pt idx="1091">
                  <c:v>23373</c:v>
                </c:pt>
                <c:pt idx="1092">
                  <c:v>23374</c:v>
                </c:pt>
                <c:pt idx="1093">
                  <c:v>23375</c:v>
                </c:pt>
                <c:pt idx="1094">
                  <c:v>23376</c:v>
                </c:pt>
                <c:pt idx="1095">
                  <c:v>23377</c:v>
                </c:pt>
                <c:pt idx="1096">
                  <c:v>23378</c:v>
                </c:pt>
                <c:pt idx="1097">
                  <c:v>23379</c:v>
                </c:pt>
                <c:pt idx="1098">
                  <c:v>23380</c:v>
                </c:pt>
                <c:pt idx="1099">
                  <c:v>23381</c:v>
                </c:pt>
                <c:pt idx="1100">
                  <c:v>23382</c:v>
                </c:pt>
                <c:pt idx="1101">
                  <c:v>23383</c:v>
                </c:pt>
                <c:pt idx="1102">
                  <c:v>23384</c:v>
                </c:pt>
                <c:pt idx="1103">
                  <c:v>23385</c:v>
                </c:pt>
                <c:pt idx="1104">
                  <c:v>23386</c:v>
                </c:pt>
                <c:pt idx="1105">
                  <c:v>23387</c:v>
                </c:pt>
                <c:pt idx="1106">
                  <c:v>23388</c:v>
                </c:pt>
                <c:pt idx="1107">
                  <c:v>23389</c:v>
                </c:pt>
                <c:pt idx="1108">
                  <c:v>23390</c:v>
                </c:pt>
                <c:pt idx="1109">
                  <c:v>23391</c:v>
                </c:pt>
                <c:pt idx="1110">
                  <c:v>23392</c:v>
                </c:pt>
                <c:pt idx="1111">
                  <c:v>23393</c:v>
                </c:pt>
                <c:pt idx="1112">
                  <c:v>23394</c:v>
                </c:pt>
                <c:pt idx="1113">
                  <c:v>23395</c:v>
                </c:pt>
                <c:pt idx="1114">
                  <c:v>23396</c:v>
                </c:pt>
                <c:pt idx="1115">
                  <c:v>23397</c:v>
                </c:pt>
                <c:pt idx="1116">
                  <c:v>23398</c:v>
                </c:pt>
                <c:pt idx="1117">
                  <c:v>23399</c:v>
                </c:pt>
                <c:pt idx="1118">
                  <c:v>23400</c:v>
                </c:pt>
                <c:pt idx="1119">
                  <c:v>23401</c:v>
                </c:pt>
                <c:pt idx="1120">
                  <c:v>23402</c:v>
                </c:pt>
                <c:pt idx="1121">
                  <c:v>23403</c:v>
                </c:pt>
                <c:pt idx="1122">
                  <c:v>23404</c:v>
                </c:pt>
                <c:pt idx="1123">
                  <c:v>23405</c:v>
                </c:pt>
                <c:pt idx="1124">
                  <c:v>23406</c:v>
                </c:pt>
                <c:pt idx="1125">
                  <c:v>23407</c:v>
                </c:pt>
                <c:pt idx="1126">
                  <c:v>23408</c:v>
                </c:pt>
                <c:pt idx="1127">
                  <c:v>23409</c:v>
                </c:pt>
                <c:pt idx="1128">
                  <c:v>23410</c:v>
                </c:pt>
                <c:pt idx="1129">
                  <c:v>23411</c:v>
                </c:pt>
                <c:pt idx="1130">
                  <c:v>23412</c:v>
                </c:pt>
                <c:pt idx="1131">
                  <c:v>23413</c:v>
                </c:pt>
                <c:pt idx="1132">
                  <c:v>23414</c:v>
                </c:pt>
                <c:pt idx="1133">
                  <c:v>23415</c:v>
                </c:pt>
                <c:pt idx="1134">
                  <c:v>23416</c:v>
                </c:pt>
                <c:pt idx="1135">
                  <c:v>23417</c:v>
                </c:pt>
                <c:pt idx="1136">
                  <c:v>23418</c:v>
                </c:pt>
                <c:pt idx="1137">
                  <c:v>23419</c:v>
                </c:pt>
                <c:pt idx="1138">
                  <c:v>23420</c:v>
                </c:pt>
                <c:pt idx="1139">
                  <c:v>23421</c:v>
                </c:pt>
                <c:pt idx="1140">
                  <c:v>23422</c:v>
                </c:pt>
                <c:pt idx="1141">
                  <c:v>23423</c:v>
                </c:pt>
                <c:pt idx="1142">
                  <c:v>23424</c:v>
                </c:pt>
                <c:pt idx="1143">
                  <c:v>23425</c:v>
                </c:pt>
                <c:pt idx="1144">
                  <c:v>23426</c:v>
                </c:pt>
                <c:pt idx="1145">
                  <c:v>23427</c:v>
                </c:pt>
                <c:pt idx="1146">
                  <c:v>23428</c:v>
                </c:pt>
                <c:pt idx="1147">
                  <c:v>23429</c:v>
                </c:pt>
                <c:pt idx="1148">
                  <c:v>23430</c:v>
                </c:pt>
                <c:pt idx="1149">
                  <c:v>23431</c:v>
                </c:pt>
                <c:pt idx="1150">
                  <c:v>23432</c:v>
                </c:pt>
                <c:pt idx="1151">
                  <c:v>23433</c:v>
                </c:pt>
                <c:pt idx="1152">
                  <c:v>23434</c:v>
                </c:pt>
                <c:pt idx="1153">
                  <c:v>23435</c:v>
                </c:pt>
                <c:pt idx="1154">
                  <c:v>23436</c:v>
                </c:pt>
                <c:pt idx="1155">
                  <c:v>23437</c:v>
                </c:pt>
                <c:pt idx="1156">
                  <c:v>23438</c:v>
                </c:pt>
                <c:pt idx="1157">
                  <c:v>23439</c:v>
                </c:pt>
                <c:pt idx="1158">
                  <c:v>23440</c:v>
                </c:pt>
                <c:pt idx="1159">
                  <c:v>23441</c:v>
                </c:pt>
                <c:pt idx="1160">
                  <c:v>23442</c:v>
                </c:pt>
                <c:pt idx="1161">
                  <c:v>23443</c:v>
                </c:pt>
                <c:pt idx="1162">
                  <c:v>23444</c:v>
                </c:pt>
                <c:pt idx="1163">
                  <c:v>23445</c:v>
                </c:pt>
                <c:pt idx="1164">
                  <c:v>23446</c:v>
                </c:pt>
                <c:pt idx="1165">
                  <c:v>23447</c:v>
                </c:pt>
                <c:pt idx="1166">
                  <c:v>23448</c:v>
                </c:pt>
                <c:pt idx="1167">
                  <c:v>23449</c:v>
                </c:pt>
                <c:pt idx="1168">
                  <c:v>23450</c:v>
                </c:pt>
                <c:pt idx="1169">
                  <c:v>23451</c:v>
                </c:pt>
                <c:pt idx="1170">
                  <c:v>23452</c:v>
                </c:pt>
                <c:pt idx="1171">
                  <c:v>23453</c:v>
                </c:pt>
                <c:pt idx="1172">
                  <c:v>23454</c:v>
                </c:pt>
                <c:pt idx="1173">
                  <c:v>23455</c:v>
                </c:pt>
                <c:pt idx="1174">
                  <c:v>23456</c:v>
                </c:pt>
                <c:pt idx="1175">
                  <c:v>23457</c:v>
                </c:pt>
                <c:pt idx="1176">
                  <c:v>23458</c:v>
                </c:pt>
                <c:pt idx="1177">
                  <c:v>23459</c:v>
                </c:pt>
                <c:pt idx="1178">
                  <c:v>23460</c:v>
                </c:pt>
                <c:pt idx="1179">
                  <c:v>23461</c:v>
                </c:pt>
                <c:pt idx="1180">
                  <c:v>23462</c:v>
                </c:pt>
                <c:pt idx="1181">
                  <c:v>23463</c:v>
                </c:pt>
                <c:pt idx="1182">
                  <c:v>23464</c:v>
                </c:pt>
                <c:pt idx="1183">
                  <c:v>23465</c:v>
                </c:pt>
                <c:pt idx="1184">
                  <c:v>23466</c:v>
                </c:pt>
                <c:pt idx="1185">
                  <c:v>23467</c:v>
                </c:pt>
                <c:pt idx="1186">
                  <c:v>23468</c:v>
                </c:pt>
                <c:pt idx="1187">
                  <c:v>23469</c:v>
                </c:pt>
                <c:pt idx="1188">
                  <c:v>23470</c:v>
                </c:pt>
                <c:pt idx="1189">
                  <c:v>23471</c:v>
                </c:pt>
                <c:pt idx="1190">
                  <c:v>23472</c:v>
                </c:pt>
                <c:pt idx="1191">
                  <c:v>23473</c:v>
                </c:pt>
                <c:pt idx="1192">
                  <c:v>23474</c:v>
                </c:pt>
                <c:pt idx="1193">
                  <c:v>23475</c:v>
                </c:pt>
                <c:pt idx="1194">
                  <c:v>23476</c:v>
                </c:pt>
                <c:pt idx="1195">
                  <c:v>23477</c:v>
                </c:pt>
                <c:pt idx="1196">
                  <c:v>23478</c:v>
                </c:pt>
                <c:pt idx="1197">
                  <c:v>23479</c:v>
                </c:pt>
                <c:pt idx="1198">
                  <c:v>23480</c:v>
                </c:pt>
                <c:pt idx="1199">
                  <c:v>23481</c:v>
                </c:pt>
                <c:pt idx="1200">
                  <c:v>23482</c:v>
                </c:pt>
                <c:pt idx="1201">
                  <c:v>23483</c:v>
                </c:pt>
                <c:pt idx="1202">
                  <c:v>23484</c:v>
                </c:pt>
                <c:pt idx="1203">
                  <c:v>23485</c:v>
                </c:pt>
                <c:pt idx="1204">
                  <c:v>23486</c:v>
                </c:pt>
                <c:pt idx="1205">
                  <c:v>23487</c:v>
                </c:pt>
                <c:pt idx="1206">
                  <c:v>23488</c:v>
                </c:pt>
                <c:pt idx="1207">
                  <c:v>23489</c:v>
                </c:pt>
                <c:pt idx="1208">
                  <c:v>23490</c:v>
                </c:pt>
                <c:pt idx="1209">
                  <c:v>23491</c:v>
                </c:pt>
                <c:pt idx="1210">
                  <c:v>23492</c:v>
                </c:pt>
                <c:pt idx="1211">
                  <c:v>23493</c:v>
                </c:pt>
                <c:pt idx="1212">
                  <c:v>23494</c:v>
                </c:pt>
                <c:pt idx="1213">
                  <c:v>23495</c:v>
                </c:pt>
                <c:pt idx="1214">
                  <c:v>23496</c:v>
                </c:pt>
                <c:pt idx="1215">
                  <c:v>23497</c:v>
                </c:pt>
                <c:pt idx="1216">
                  <c:v>23498</c:v>
                </c:pt>
                <c:pt idx="1217">
                  <c:v>23499</c:v>
                </c:pt>
                <c:pt idx="1218">
                  <c:v>23500</c:v>
                </c:pt>
                <c:pt idx="1219">
                  <c:v>23501</c:v>
                </c:pt>
                <c:pt idx="1220">
                  <c:v>23502</c:v>
                </c:pt>
                <c:pt idx="1221">
                  <c:v>23503</c:v>
                </c:pt>
                <c:pt idx="1222">
                  <c:v>23504</c:v>
                </c:pt>
                <c:pt idx="1223">
                  <c:v>23505</c:v>
                </c:pt>
                <c:pt idx="1224">
                  <c:v>23506</c:v>
                </c:pt>
                <c:pt idx="1225">
                  <c:v>23507</c:v>
                </c:pt>
                <c:pt idx="1226">
                  <c:v>23508</c:v>
                </c:pt>
                <c:pt idx="1227">
                  <c:v>23509</c:v>
                </c:pt>
                <c:pt idx="1228">
                  <c:v>23510</c:v>
                </c:pt>
                <c:pt idx="1229">
                  <c:v>23511</c:v>
                </c:pt>
                <c:pt idx="1230">
                  <c:v>23512</c:v>
                </c:pt>
                <c:pt idx="1231">
                  <c:v>23513</c:v>
                </c:pt>
                <c:pt idx="1232">
                  <c:v>23514</c:v>
                </c:pt>
                <c:pt idx="1233">
                  <c:v>23515</c:v>
                </c:pt>
                <c:pt idx="1234">
                  <c:v>23516</c:v>
                </c:pt>
                <c:pt idx="1235">
                  <c:v>23517</c:v>
                </c:pt>
                <c:pt idx="1236">
                  <c:v>23518</c:v>
                </c:pt>
                <c:pt idx="1237">
                  <c:v>23519</c:v>
                </c:pt>
                <c:pt idx="1238">
                  <c:v>23520</c:v>
                </c:pt>
                <c:pt idx="1239">
                  <c:v>23521</c:v>
                </c:pt>
                <c:pt idx="1240">
                  <c:v>23522</c:v>
                </c:pt>
                <c:pt idx="1241">
                  <c:v>23523</c:v>
                </c:pt>
                <c:pt idx="1242">
                  <c:v>23524</c:v>
                </c:pt>
                <c:pt idx="1243">
                  <c:v>23525</c:v>
                </c:pt>
                <c:pt idx="1244">
                  <c:v>23526</c:v>
                </c:pt>
                <c:pt idx="1245">
                  <c:v>23527</c:v>
                </c:pt>
                <c:pt idx="1246">
                  <c:v>23528</c:v>
                </c:pt>
                <c:pt idx="1247">
                  <c:v>23529</c:v>
                </c:pt>
                <c:pt idx="1248">
                  <c:v>23530</c:v>
                </c:pt>
                <c:pt idx="1249">
                  <c:v>23531</c:v>
                </c:pt>
                <c:pt idx="1250">
                  <c:v>23532</c:v>
                </c:pt>
                <c:pt idx="1251">
                  <c:v>23533</c:v>
                </c:pt>
                <c:pt idx="1252">
                  <c:v>23534</c:v>
                </c:pt>
                <c:pt idx="1253">
                  <c:v>23535</c:v>
                </c:pt>
                <c:pt idx="1254">
                  <c:v>23536</c:v>
                </c:pt>
                <c:pt idx="1255">
                  <c:v>23537</c:v>
                </c:pt>
                <c:pt idx="1256">
                  <c:v>23538</c:v>
                </c:pt>
                <c:pt idx="1257">
                  <c:v>23539</c:v>
                </c:pt>
                <c:pt idx="1258">
                  <c:v>23540</c:v>
                </c:pt>
                <c:pt idx="1259">
                  <c:v>23541</c:v>
                </c:pt>
                <c:pt idx="1260">
                  <c:v>23542</c:v>
                </c:pt>
                <c:pt idx="1261">
                  <c:v>23543</c:v>
                </c:pt>
                <c:pt idx="1262">
                  <c:v>23544</c:v>
                </c:pt>
                <c:pt idx="1263">
                  <c:v>23545</c:v>
                </c:pt>
                <c:pt idx="1264">
                  <c:v>23546</c:v>
                </c:pt>
                <c:pt idx="1265">
                  <c:v>23547</c:v>
                </c:pt>
                <c:pt idx="1266">
                  <c:v>23548</c:v>
                </c:pt>
                <c:pt idx="1267">
                  <c:v>23549</c:v>
                </c:pt>
                <c:pt idx="1268">
                  <c:v>23550</c:v>
                </c:pt>
                <c:pt idx="1269">
                  <c:v>23551</c:v>
                </c:pt>
                <c:pt idx="1270">
                  <c:v>23552</c:v>
                </c:pt>
                <c:pt idx="1271">
                  <c:v>23553</c:v>
                </c:pt>
                <c:pt idx="1272">
                  <c:v>23554</c:v>
                </c:pt>
                <c:pt idx="1273">
                  <c:v>23555</c:v>
                </c:pt>
                <c:pt idx="1274">
                  <c:v>23556</c:v>
                </c:pt>
                <c:pt idx="1275">
                  <c:v>23557</c:v>
                </c:pt>
                <c:pt idx="1276">
                  <c:v>23558</c:v>
                </c:pt>
                <c:pt idx="1277">
                  <c:v>23559</c:v>
                </c:pt>
                <c:pt idx="1278">
                  <c:v>23560</c:v>
                </c:pt>
                <c:pt idx="1279">
                  <c:v>23561</c:v>
                </c:pt>
                <c:pt idx="1280">
                  <c:v>23562</c:v>
                </c:pt>
                <c:pt idx="1281">
                  <c:v>23563</c:v>
                </c:pt>
                <c:pt idx="1282">
                  <c:v>23564</c:v>
                </c:pt>
                <c:pt idx="1283">
                  <c:v>23565</c:v>
                </c:pt>
                <c:pt idx="1284">
                  <c:v>23566</c:v>
                </c:pt>
                <c:pt idx="1285">
                  <c:v>23567</c:v>
                </c:pt>
                <c:pt idx="1286">
                  <c:v>23568</c:v>
                </c:pt>
                <c:pt idx="1287">
                  <c:v>23569</c:v>
                </c:pt>
                <c:pt idx="1288">
                  <c:v>23570</c:v>
                </c:pt>
                <c:pt idx="1289">
                  <c:v>23571</c:v>
                </c:pt>
                <c:pt idx="1290">
                  <c:v>23572</c:v>
                </c:pt>
                <c:pt idx="1291">
                  <c:v>23573</c:v>
                </c:pt>
                <c:pt idx="1292">
                  <c:v>23574</c:v>
                </c:pt>
                <c:pt idx="1293">
                  <c:v>23575</c:v>
                </c:pt>
                <c:pt idx="1294">
                  <c:v>23576</c:v>
                </c:pt>
                <c:pt idx="1295">
                  <c:v>23577</c:v>
                </c:pt>
                <c:pt idx="1296">
                  <c:v>23578</c:v>
                </c:pt>
                <c:pt idx="1297">
                  <c:v>23579</c:v>
                </c:pt>
                <c:pt idx="1298">
                  <c:v>23580</c:v>
                </c:pt>
                <c:pt idx="1299">
                  <c:v>23581</c:v>
                </c:pt>
                <c:pt idx="1300">
                  <c:v>23582</c:v>
                </c:pt>
                <c:pt idx="1301">
                  <c:v>23583</c:v>
                </c:pt>
                <c:pt idx="1302">
                  <c:v>23584</c:v>
                </c:pt>
                <c:pt idx="1303">
                  <c:v>23585</c:v>
                </c:pt>
                <c:pt idx="1304">
                  <c:v>23586</c:v>
                </c:pt>
                <c:pt idx="1305">
                  <c:v>23587</c:v>
                </c:pt>
                <c:pt idx="1306">
                  <c:v>23588</c:v>
                </c:pt>
                <c:pt idx="1307">
                  <c:v>23589</c:v>
                </c:pt>
                <c:pt idx="1308">
                  <c:v>23590</c:v>
                </c:pt>
                <c:pt idx="1309">
                  <c:v>23591</c:v>
                </c:pt>
                <c:pt idx="1310">
                  <c:v>23592</c:v>
                </c:pt>
                <c:pt idx="1311">
                  <c:v>23593</c:v>
                </c:pt>
                <c:pt idx="1312">
                  <c:v>23594</c:v>
                </c:pt>
                <c:pt idx="1313">
                  <c:v>23595</c:v>
                </c:pt>
                <c:pt idx="1314">
                  <c:v>23596</c:v>
                </c:pt>
                <c:pt idx="1315">
                  <c:v>23597</c:v>
                </c:pt>
                <c:pt idx="1316">
                  <c:v>23598</c:v>
                </c:pt>
                <c:pt idx="1317">
                  <c:v>23599</c:v>
                </c:pt>
                <c:pt idx="1318">
                  <c:v>23600</c:v>
                </c:pt>
                <c:pt idx="1319">
                  <c:v>23601</c:v>
                </c:pt>
                <c:pt idx="1320">
                  <c:v>23602</c:v>
                </c:pt>
                <c:pt idx="1321">
                  <c:v>23603</c:v>
                </c:pt>
                <c:pt idx="1322">
                  <c:v>23604</c:v>
                </c:pt>
                <c:pt idx="1323">
                  <c:v>23605</c:v>
                </c:pt>
                <c:pt idx="1324">
                  <c:v>23606</c:v>
                </c:pt>
                <c:pt idx="1325">
                  <c:v>23607</c:v>
                </c:pt>
                <c:pt idx="1326">
                  <c:v>23608</c:v>
                </c:pt>
                <c:pt idx="1327">
                  <c:v>23609</c:v>
                </c:pt>
                <c:pt idx="1328">
                  <c:v>23610</c:v>
                </c:pt>
                <c:pt idx="1329">
                  <c:v>23611</c:v>
                </c:pt>
                <c:pt idx="1330">
                  <c:v>23612</c:v>
                </c:pt>
                <c:pt idx="1331">
                  <c:v>23613</c:v>
                </c:pt>
                <c:pt idx="1332">
                  <c:v>23614</c:v>
                </c:pt>
                <c:pt idx="1333">
                  <c:v>23615</c:v>
                </c:pt>
                <c:pt idx="1334">
                  <c:v>23616</c:v>
                </c:pt>
                <c:pt idx="1335">
                  <c:v>23617</c:v>
                </c:pt>
                <c:pt idx="1336">
                  <c:v>23618</c:v>
                </c:pt>
                <c:pt idx="1337">
                  <c:v>23619</c:v>
                </c:pt>
                <c:pt idx="1338">
                  <c:v>23620</c:v>
                </c:pt>
                <c:pt idx="1339">
                  <c:v>23621</c:v>
                </c:pt>
                <c:pt idx="1340">
                  <c:v>23622</c:v>
                </c:pt>
                <c:pt idx="1341">
                  <c:v>23623</c:v>
                </c:pt>
                <c:pt idx="1342">
                  <c:v>23624</c:v>
                </c:pt>
                <c:pt idx="1343">
                  <c:v>23625</c:v>
                </c:pt>
                <c:pt idx="1344">
                  <c:v>23626</c:v>
                </c:pt>
                <c:pt idx="1345">
                  <c:v>23627</c:v>
                </c:pt>
                <c:pt idx="1346">
                  <c:v>23628</c:v>
                </c:pt>
                <c:pt idx="1347">
                  <c:v>23629</c:v>
                </c:pt>
                <c:pt idx="1348">
                  <c:v>23630</c:v>
                </c:pt>
                <c:pt idx="1349">
                  <c:v>23631</c:v>
                </c:pt>
                <c:pt idx="1350">
                  <c:v>23632</c:v>
                </c:pt>
                <c:pt idx="1351">
                  <c:v>23633</c:v>
                </c:pt>
                <c:pt idx="1352">
                  <c:v>23634</c:v>
                </c:pt>
                <c:pt idx="1353">
                  <c:v>23635</c:v>
                </c:pt>
                <c:pt idx="1354">
                  <c:v>23636</c:v>
                </c:pt>
                <c:pt idx="1355">
                  <c:v>23637</c:v>
                </c:pt>
                <c:pt idx="1356">
                  <c:v>23638</c:v>
                </c:pt>
                <c:pt idx="1357">
                  <c:v>23639</c:v>
                </c:pt>
                <c:pt idx="1358">
                  <c:v>23640</c:v>
                </c:pt>
                <c:pt idx="1359">
                  <c:v>23641</c:v>
                </c:pt>
                <c:pt idx="1360">
                  <c:v>23642</c:v>
                </c:pt>
                <c:pt idx="1361">
                  <c:v>23643</c:v>
                </c:pt>
                <c:pt idx="1362">
                  <c:v>23644</c:v>
                </c:pt>
                <c:pt idx="1363">
                  <c:v>23645</c:v>
                </c:pt>
                <c:pt idx="1364">
                  <c:v>23646</c:v>
                </c:pt>
                <c:pt idx="1365">
                  <c:v>23647</c:v>
                </c:pt>
                <c:pt idx="1366">
                  <c:v>23648</c:v>
                </c:pt>
                <c:pt idx="1367">
                  <c:v>23649</c:v>
                </c:pt>
                <c:pt idx="1368">
                  <c:v>23650</c:v>
                </c:pt>
                <c:pt idx="1369">
                  <c:v>23651</c:v>
                </c:pt>
                <c:pt idx="1370">
                  <c:v>23652</c:v>
                </c:pt>
                <c:pt idx="1371">
                  <c:v>23653</c:v>
                </c:pt>
                <c:pt idx="1372">
                  <c:v>23654</c:v>
                </c:pt>
                <c:pt idx="1373">
                  <c:v>23655</c:v>
                </c:pt>
                <c:pt idx="1374">
                  <c:v>23656</c:v>
                </c:pt>
                <c:pt idx="1375">
                  <c:v>23657</c:v>
                </c:pt>
                <c:pt idx="1376">
                  <c:v>23658</c:v>
                </c:pt>
                <c:pt idx="1377">
                  <c:v>23659</c:v>
                </c:pt>
                <c:pt idx="1378">
                  <c:v>23660</c:v>
                </c:pt>
                <c:pt idx="1379">
                  <c:v>23661</c:v>
                </c:pt>
                <c:pt idx="1380">
                  <c:v>23662</c:v>
                </c:pt>
                <c:pt idx="1381">
                  <c:v>23663</c:v>
                </c:pt>
                <c:pt idx="1382">
                  <c:v>23664</c:v>
                </c:pt>
                <c:pt idx="1383">
                  <c:v>23665</c:v>
                </c:pt>
                <c:pt idx="1384">
                  <c:v>23666</c:v>
                </c:pt>
                <c:pt idx="1385">
                  <c:v>23667</c:v>
                </c:pt>
                <c:pt idx="1386">
                  <c:v>23668</c:v>
                </c:pt>
                <c:pt idx="1387">
                  <c:v>23669</c:v>
                </c:pt>
                <c:pt idx="1388">
                  <c:v>23670</c:v>
                </c:pt>
                <c:pt idx="1389">
                  <c:v>23671</c:v>
                </c:pt>
                <c:pt idx="1390">
                  <c:v>23672</c:v>
                </c:pt>
                <c:pt idx="1391">
                  <c:v>23673</c:v>
                </c:pt>
                <c:pt idx="1392">
                  <c:v>23674</c:v>
                </c:pt>
                <c:pt idx="1393">
                  <c:v>23675</c:v>
                </c:pt>
                <c:pt idx="1394">
                  <c:v>23676</c:v>
                </c:pt>
                <c:pt idx="1395">
                  <c:v>23677</c:v>
                </c:pt>
                <c:pt idx="1396">
                  <c:v>23678</c:v>
                </c:pt>
                <c:pt idx="1397">
                  <c:v>23679</c:v>
                </c:pt>
                <c:pt idx="1398">
                  <c:v>23680</c:v>
                </c:pt>
                <c:pt idx="1399">
                  <c:v>23681</c:v>
                </c:pt>
                <c:pt idx="1400">
                  <c:v>23682</c:v>
                </c:pt>
                <c:pt idx="1401">
                  <c:v>23683</c:v>
                </c:pt>
                <c:pt idx="1402">
                  <c:v>23684</c:v>
                </c:pt>
                <c:pt idx="1403">
                  <c:v>23685</c:v>
                </c:pt>
                <c:pt idx="1404">
                  <c:v>23686</c:v>
                </c:pt>
                <c:pt idx="1405">
                  <c:v>23687</c:v>
                </c:pt>
                <c:pt idx="1406">
                  <c:v>23688</c:v>
                </c:pt>
                <c:pt idx="1407">
                  <c:v>23689</c:v>
                </c:pt>
                <c:pt idx="1408">
                  <c:v>23690</c:v>
                </c:pt>
                <c:pt idx="1409">
                  <c:v>23691</c:v>
                </c:pt>
                <c:pt idx="1410">
                  <c:v>23692</c:v>
                </c:pt>
                <c:pt idx="1411">
                  <c:v>23693</c:v>
                </c:pt>
                <c:pt idx="1412">
                  <c:v>23694</c:v>
                </c:pt>
                <c:pt idx="1413">
                  <c:v>23695</c:v>
                </c:pt>
                <c:pt idx="1414">
                  <c:v>23696</c:v>
                </c:pt>
                <c:pt idx="1415">
                  <c:v>23697</c:v>
                </c:pt>
                <c:pt idx="1416">
                  <c:v>23698</c:v>
                </c:pt>
                <c:pt idx="1417">
                  <c:v>23699</c:v>
                </c:pt>
                <c:pt idx="1418">
                  <c:v>23700</c:v>
                </c:pt>
                <c:pt idx="1419">
                  <c:v>23701</c:v>
                </c:pt>
                <c:pt idx="1420">
                  <c:v>23702</c:v>
                </c:pt>
                <c:pt idx="1421">
                  <c:v>23703</c:v>
                </c:pt>
                <c:pt idx="1422">
                  <c:v>23704</c:v>
                </c:pt>
                <c:pt idx="1423">
                  <c:v>23705</c:v>
                </c:pt>
                <c:pt idx="1424">
                  <c:v>23706</c:v>
                </c:pt>
                <c:pt idx="1425">
                  <c:v>23707</c:v>
                </c:pt>
                <c:pt idx="1426">
                  <c:v>23708</c:v>
                </c:pt>
                <c:pt idx="1427">
                  <c:v>23709</c:v>
                </c:pt>
                <c:pt idx="1428">
                  <c:v>23710</c:v>
                </c:pt>
                <c:pt idx="1429">
                  <c:v>23711</c:v>
                </c:pt>
                <c:pt idx="1430">
                  <c:v>23712</c:v>
                </c:pt>
                <c:pt idx="1431">
                  <c:v>23713</c:v>
                </c:pt>
                <c:pt idx="1432">
                  <c:v>23714</c:v>
                </c:pt>
                <c:pt idx="1433">
                  <c:v>23715</c:v>
                </c:pt>
                <c:pt idx="1434">
                  <c:v>23716</c:v>
                </c:pt>
                <c:pt idx="1435">
                  <c:v>23717</c:v>
                </c:pt>
                <c:pt idx="1436">
                  <c:v>23718</c:v>
                </c:pt>
                <c:pt idx="1437">
                  <c:v>23719</c:v>
                </c:pt>
                <c:pt idx="1438">
                  <c:v>23720</c:v>
                </c:pt>
                <c:pt idx="1439">
                  <c:v>23721</c:v>
                </c:pt>
                <c:pt idx="1440">
                  <c:v>23722</c:v>
                </c:pt>
                <c:pt idx="1441">
                  <c:v>23723</c:v>
                </c:pt>
                <c:pt idx="1442">
                  <c:v>23724</c:v>
                </c:pt>
                <c:pt idx="1443">
                  <c:v>23725</c:v>
                </c:pt>
                <c:pt idx="1444">
                  <c:v>23726</c:v>
                </c:pt>
                <c:pt idx="1445">
                  <c:v>23727</c:v>
                </c:pt>
                <c:pt idx="1446">
                  <c:v>23728</c:v>
                </c:pt>
                <c:pt idx="1447">
                  <c:v>23729</c:v>
                </c:pt>
                <c:pt idx="1448">
                  <c:v>23730</c:v>
                </c:pt>
                <c:pt idx="1449">
                  <c:v>23731</c:v>
                </c:pt>
                <c:pt idx="1450">
                  <c:v>23732</c:v>
                </c:pt>
                <c:pt idx="1451">
                  <c:v>23733</c:v>
                </c:pt>
                <c:pt idx="1452">
                  <c:v>23734</c:v>
                </c:pt>
                <c:pt idx="1453">
                  <c:v>23735</c:v>
                </c:pt>
                <c:pt idx="1454">
                  <c:v>23736</c:v>
                </c:pt>
                <c:pt idx="1455">
                  <c:v>23737</c:v>
                </c:pt>
                <c:pt idx="1456">
                  <c:v>23738</c:v>
                </c:pt>
                <c:pt idx="1457">
                  <c:v>23739</c:v>
                </c:pt>
                <c:pt idx="1458">
                  <c:v>23740</c:v>
                </c:pt>
                <c:pt idx="1459">
                  <c:v>23741</c:v>
                </c:pt>
                <c:pt idx="1460">
                  <c:v>23742</c:v>
                </c:pt>
                <c:pt idx="1461">
                  <c:v>23743</c:v>
                </c:pt>
                <c:pt idx="1462">
                  <c:v>23744</c:v>
                </c:pt>
                <c:pt idx="1463">
                  <c:v>23745</c:v>
                </c:pt>
                <c:pt idx="1464">
                  <c:v>23746</c:v>
                </c:pt>
                <c:pt idx="1465">
                  <c:v>23747</c:v>
                </c:pt>
                <c:pt idx="1466">
                  <c:v>23748</c:v>
                </c:pt>
                <c:pt idx="1467">
                  <c:v>23749</c:v>
                </c:pt>
                <c:pt idx="1468">
                  <c:v>23750</c:v>
                </c:pt>
                <c:pt idx="1469">
                  <c:v>23751</c:v>
                </c:pt>
                <c:pt idx="1470">
                  <c:v>23752</c:v>
                </c:pt>
                <c:pt idx="1471">
                  <c:v>23753</c:v>
                </c:pt>
                <c:pt idx="1472">
                  <c:v>23754</c:v>
                </c:pt>
                <c:pt idx="1473">
                  <c:v>23755</c:v>
                </c:pt>
                <c:pt idx="1474">
                  <c:v>23756</c:v>
                </c:pt>
                <c:pt idx="1475">
                  <c:v>23757</c:v>
                </c:pt>
                <c:pt idx="1476">
                  <c:v>23758</c:v>
                </c:pt>
                <c:pt idx="1477">
                  <c:v>23759</c:v>
                </c:pt>
                <c:pt idx="1478">
                  <c:v>23760</c:v>
                </c:pt>
                <c:pt idx="1479">
                  <c:v>23761</c:v>
                </c:pt>
                <c:pt idx="1480">
                  <c:v>23762</c:v>
                </c:pt>
                <c:pt idx="1481">
                  <c:v>23763</c:v>
                </c:pt>
                <c:pt idx="1482">
                  <c:v>23764</c:v>
                </c:pt>
                <c:pt idx="1483">
                  <c:v>23765</c:v>
                </c:pt>
                <c:pt idx="1484">
                  <c:v>23766</c:v>
                </c:pt>
                <c:pt idx="1485">
                  <c:v>23767</c:v>
                </c:pt>
                <c:pt idx="1486">
                  <c:v>23768</c:v>
                </c:pt>
                <c:pt idx="1487">
                  <c:v>23769</c:v>
                </c:pt>
                <c:pt idx="1488">
                  <c:v>23770</c:v>
                </c:pt>
                <c:pt idx="1489">
                  <c:v>23771</c:v>
                </c:pt>
                <c:pt idx="1490">
                  <c:v>23772</c:v>
                </c:pt>
                <c:pt idx="1491">
                  <c:v>23773</c:v>
                </c:pt>
                <c:pt idx="1492">
                  <c:v>23774</c:v>
                </c:pt>
                <c:pt idx="1493">
                  <c:v>23775</c:v>
                </c:pt>
                <c:pt idx="1494">
                  <c:v>23776</c:v>
                </c:pt>
                <c:pt idx="1495">
                  <c:v>23777</c:v>
                </c:pt>
                <c:pt idx="1496">
                  <c:v>23778</c:v>
                </c:pt>
                <c:pt idx="1497">
                  <c:v>23779</c:v>
                </c:pt>
                <c:pt idx="1498">
                  <c:v>23780</c:v>
                </c:pt>
                <c:pt idx="1499">
                  <c:v>23781</c:v>
                </c:pt>
                <c:pt idx="1500">
                  <c:v>23782</c:v>
                </c:pt>
                <c:pt idx="1501">
                  <c:v>23783</c:v>
                </c:pt>
                <c:pt idx="1502">
                  <c:v>23784</c:v>
                </c:pt>
                <c:pt idx="1503">
                  <c:v>23785</c:v>
                </c:pt>
                <c:pt idx="1504">
                  <c:v>23786</c:v>
                </c:pt>
                <c:pt idx="1505">
                  <c:v>23787</c:v>
                </c:pt>
                <c:pt idx="1506">
                  <c:v>23788</c:v>
                </c:pt>
                <c:pt idx="1507">
                  <c:v>23789</c:v>
                </c:pt>
                <c:pt idx="1508">
                  <c:v>23790</c:v>
                </c:pt>
                <c:pt idx="1509">
                  <c:v>23791</c:v>
                </c:pt>
                <c:pt idx="1510">
                  <c:v>23792</c:v>
                </c:pt>
                <c:pt idx="1511">
                  <c:v>23793</c:v>
                </c:pt>
                <c:pt idx="1512">
                  <c:v>23794</c:v>
                </c:pt>
                <c:pt idx="1513">
                  <c:v>23795</c:v>
                </c:pt>
                <c:pt idx="1514">
                  <c:v>23796</c:v>
                </c:pt>
                <c:pt idx="1515">
                  <c:v>23797</c:v>
                </c:pt>
                <c:pt idx="1516">
                  <c:v>23798</c:v>
                </c:pt>
                <c:pt idx="1517">
                  <c:v>23799</c:v>
                </c:pt>
                <c:pt idx="1518">
                  <c:v>23800</c:v>
                </c:pt>
                <c:pt idx="1519">
                  <c:v>23801</c:v>
                </c:pt>
                <c:pt idx="1520">
                  <c:v>23802</c:v>
                </c:pt>
                <c:pt idx="1521">
                  <c:v>23803</c:v>
                </c:pt>
                <c:pt idx="1522">
                  <c:v>23804</c:v>
                </c:pt>
                <c:pt idx="1523">
                  <c:v>23805</c:v>
                </c:pt>
                <c:pt idx="1524">
                  <c:v>23806</c:v>
                </c:pt>
                <c:pt idx="1525">
                  <c:v>23807</c:v>
                </c:pt>
                <c:pt idx="1526">
                  <c:v>23808</c:v>
                </c:pt>
                <c:pt idx="1527">
                  <c:v>23809</c:v>
                </c:pt>
                <c:pt idx="1528">
                  <c:v>23810</c:v>
                </c:pt>
                <c:pt idx="1529">
                  <c:v>23811</c:v>
                </c:pt>
                <c:pt idx="1530">
                  <c:v>23812</c:v>
                </c:pt>
                <c:pt idx="1531">
                  <c:v>23813</c:v>
                </c:pt>
                <c:pt idx="1532">
                  <c:v>23814</c:v>
                </c:pt>
                <c:pt idx="1533">
                  <c:v>23815</c:v>
                </c:pt>
                <c:pt idx="1534">
                  <c:v>23816</c:v>
                </c:pt>
                <c:pt idx="1535">
                  <c:v>23817</c:v>
                </c:pt>
                <c:pt idx="1536">
                  <c:v>23818</c:v>
                </c:pt>
                <c:pt idx="1537">
                  <c:v>23819</c:v>
                </c:pt>
                <c:pt idx="1538">
                  <c:v>23820</c:v>
                </c:pt>
                <c:pt idx="1539">
                  <c:v>23821</c:v>
                </c:pt>
                <c:pt idx="1540">
                  <c:v>23822</c:v>
                </c:pt>
                <c:pt idx="1541">
                  <c:v>23823</c:v>
                </c:pt>
                <c:pt idx="1542">
                  <c:v>23824</c:v>
                </c:pt>
                <c:pt idx="1543">
                  <c:v>23825</c:v>
                </c:pt>
                <c:pt idx="1544">
                  <c:v>23826</c:v>
                </c:pt>
                <c:pt idx="1545">
                  <c:v>23827</c:v>
                </c:pt>
                <c:pt idx="1546">
                  <c:v>23828</c:v>
                </c:pt>
                <c:pt idx="1547">
                  <c:v>23829</c:v>
                </c:pt>
                <c:pt idx="1548">
                  <c:v>23830</c:v>
                </c:pt>
                <c:pt idx="1549">
                  <c:v>23831</c:v>
                </c:pt>
                <c:pt idx="1550">
                  <c:v>23832</c:v>
                </c:pt>
                <c:pt idx="1551">
                  <c:v>23833</c:v>
                </c:pt>
                <c:pt idx="1552">
                  <c:v>23834</c:v>
                </c:pt>
                <c:pt idx="1553">
                  <c:v>23835</c:v>
                </c:pt>
                <c:pt idx="1554">
                  <c:v>23836</c:v>
                </c:pt>
                <c:pt idx="1555">
                  <c:v>23837</c:v>
                </c:pt>
                <c:pt idx="1556">
                  <c:v>23838</c:v>
                </c:pt>
                <c:pt idx="1557">
                  <c:v>23839</c:v>
                </c:pt>
                <c:pt idx="1558">
                  <c:v>23840</c:v>
                </c:pt>
                <c:pt idx="1559">
                  <c:v>23841</c:v>
                </c:pt>
                <c:pt idx="1560">
                  <c:v>23842</c:v>
                </c:pt>
                <c:pt idx="1561">
                  <c:v>23843</c:v>
                </c:pt>
                <c:pt idx="1562">
                  <c:v>23844</c:v>
                </c:pt>
                <c:pt idx="1563">
                  <c:v>23845</c:v>
                </c:pt>
                <c:pt idx="1564">
                  <c:v>23846</c:v>
                </c:pt>
                <c:pt idx="1565">
                  <c:v>23847</c:v>
                </c:pt>
                <c:pt idx="1566">
                  <c:v>23848</c:v>
                </c:pt>
                <c:pt idx="1567">
                  <c:v>23849</c:v>
                </c:pt>
                <c:pt idx="1568">
                  <c:v>23850</c:v>
                </c:pt>
                <c:pt idx="1569">
                  <c:v>23851</c:v>
                </c:pt>
                <c:pt idx="1570">
                  <c:v>23852</c:v>
                </c:pt>
                <c:pt idx="1571">
                  <c:v>23853</c:v>
                </c:pt>
                <c:pt idx="1572">
                  <c:v>23854</c:v>
                </c:pt>
                <c:pt idx="1573">
                  <c:v>23855</c:v>
                </c:pt>
                <c:pt idx="1574">
                  <c:v>23856</c:v>
                </c:pt>
                <c:pt idx="1575">
                  <c:v>23857</c:v>
                </c:pt>
                <c:pt idx="1576">
                  <c:v>23858</c:v>
                </c:pt>
                <c:pt idx="1577">
                  <c:v>23859</c:v>
                </c:pt>
                <c:pt idx="1578">
                  <c:v>23860</c:v>
                </c:pt>
                <c:pt idx="1579">
                  <c:v>23861</c:v>
                </c:pt>
                <c:pt idx="1580">
                  <c:v>23862</c:v>
                </c:pt>
                <c:pt idx="1581">
                  <c:v>23863</c:v>
                </c:pt>
                <c:pt idx="1582">
                  <c:v>23864</c:v>
                </c:pt>
                <c:pt idx="1583">
                  <c:v>23865</c:v>
                </c:pt>
                <c:pt idx="1584">
                  <c:v>23866</c:v>
                </c:pt>
                <c:pt idx="1585">
                  <c:v>23867</c:v>
                </c:pt>
                <c:pt idx="1586">
                  <c:v>23868</c:v>
                </c:pt>
                <c:pt idx="1587">
                  <c:v>23869</c:v>
                </c:pt>
                <c:pt idx="1588">
                  <c:v>23870</c:v>
                </c:pt>
                <c:pt idx="1589">
                  <c:v>23871</c:v>
                </c:pt>
                <c:pt idx="1590">
                  <c:v>23872</c:v>
                </c:pt>
                <c:pt idx="1591">
                  <c:v>23873</c:v>
                </c:pt>
                <c:pt idx="1592">
                  <c:v>23874</c:v>
                </c:pt>
                <c:pt idx="1593">
                  <c:v>23875</c:v>
                </c:pt>
                <c:pt idx="1594">
                  <c:v>23876</c:v>
                </c:pt>
                <c:pt idx="1595">
                  <c:v>23877</c:v>
                </c:pt>
                <c:pt idx="1596">
                  <c:v>23878</c:v>
                </c:pt>
                <c:pt idx="1597">
                  <c:v>23879</c:v>
                </c:pt>
                <c:pt idx="1598">
                  <c:v>23880</c:v>
                </c:pt>
                <c:pt idx="1599">
                  <c:v>23881</c:v>
                </c:pt>
                <c:pt idx="1600">
                  <c:v>23882</c:v>
                </c:pt>
                <c:pt idx="1601">
                  <c:v>23883</c:v>
                </c:pt>
                <c:pt idx="1602">
                  <c:v>23884</c:v>
                </c:pt>
                <c:pt idx="1603">
                  <c:v>23885</c:v>
                </c:pt>
                <c:pt idx="1604">
                  <c:v>23886</c:v>
                </c:pt>
                <c:pt idx="1605">
                  <c:v>23887</c:v>
                </c:pt>
                <c:pt idx="1606">
                  <c:v>23888</c:v>
                </c:pt>
                <c:pt idx="1607">
                  <c:v>23889</c:v>
                </c:pt>
                <c:pt idx="1608">
                  <c:v>23890</c:v>
                </c:pt>
                <c:pt idx="1609">
                  <c:v>23891</c:v>
                </c:pt>
                <c:pt idx="1610">
                  <c:v>23892</c:v>
                </c:pt>
                <c:pt idx="1611">
                  <c:v>23893</c:v>
                </c:pt>
                <c:pt idx="1612">
                  <c:v>23894</c:v>
                </c:pt>
                <c:pt idx="1613">
                  <c:v>23895</c:v>
                </c:pt>
                <c:pt idx="1614">
                  <c:v>23896</c:v>
                </c:pt>
                <c:pt idx="1615">
                  <c:v>23897</c:v>
                </c:pt>
                <c:pt idx="1616">
                  <c:v>23898</c:v>
                </c:pt>
                <c:pt idx="1617">
                  <c:v>23899</c:v>
                </c:pt>
                <c:pt idx="1618">
                  <c:v>23900</c:v>
                </c:pt>
                <c:pt idx="1619">
                  <c:v>23901</c:v>
                </c:pt>
                <c:pt idx="1620">
                  <c:v>23902</c:v>
                </c:pt>
                <c:pt idx="1621">
                  <c:v>23903</c:v>
                </c:pt>
                <c:pt idx="1622">
                  <c:v>23904</c:v>
                </c:pt>
                <c:pt idx="1623">
                  <c:v>23905</c:v>
                </c:pt>
                <c:pt idx="1624">
                  <c:v>23906</c:v>
                </c:pt>
                <c:pt idx="1625">
                  <c:v>23907</c:v>
                </c:pt>
                <c:pt idx="1626">
                  <c:v>23908</c:v>
                </c:pt>
                <c:pt idx="1627">
                  <c:v>23909</c:v>
                </c:pt>
                <c:pt idx="1628">
                  <c:v>23910</c:v>
                </c:pt>
                <c:pt idx="1629">
                  <c:v>23911</c:v>
                </c:pt>
                <c:pt idx="1630">
                  <c:v>23912</c:v>
                </c:pt>
                <c:pt idx="1631">
                  <c:v>23913</c:v>
                </c:pt>
                <c:pt idx="1632">
                  <c:v>23914</c:v>
                </c:pt>
                <c:pt idx="1633">
                  <c:v>23915</c:v>
                </c:pt>
                <c:pt idx="1634">
                  <c:v>23916</c:v>
                </c:pt>
                <c:pt idx="1635">
                  <c:v>23917</c:v>
                </c:pt>
                <c:pt idx="1636">
                  <c:v>23918</c:v>
                </c:pt>
                <c:pt idx="1637">
                  <c:v>23919</c:v>
                </c:pt>
                <c:pt idx="1638">
                  <c:v>23920</c:v>
                </c:pt>
                <c:pt idx="1639">
                  <c:v>23921</c:v>
                </c:pt>
                <c:pt idx="1640">
                  <c:v>23922</c:v>
                </c:pt>
                <c:pt idx="1641">
                  <c:v>23923</c:v>
                </c:pt>
                <c:pt idx="1642">
                  <c:v>23924</c:v>
                </c:pt>
                <c:pt idx="1643">
                  <c:v>23925</c:v>
                </c:pt>
                <c:pt idx="1644">
                  <c:v>23926</c:v>
                </c:pt>
                <c:pt idx="1645">
                  <c:v>23927</c:v>
                </c:pt>
                <c:pt idx="1646">
                  <c:v>23928</c:v>
                </c:pt>
                <c:pt idx="1647">
                  <c:v>23929</c:v>
                </c:pt>
                <c:pt idx="1648">
                  <c:v>23930</c:v>
                </c:pt>
                <c:pt idx="1649">
                  <c:v>23931</c:v>
                </c:pt>
                <c:pt idx="1650">
                  <c:v>23932</c:v>
                </c:pt>
                <c:pt idx="1651">
                  <c:v>23933</c:v>
                </c:pt>
                <c:pt idx="1652">
                  <c:v>23934</c:v>
                </c:pt>
                <c:pt idx="1653">
                  <c:v>23935</c:v>
                </c:pt>
                <c:pt idx="1654">
                  <c:v>23936</c:v>
                </c:pt>
                <c:pt idx="1655">
                  <c:v>23937</c:v>
                </c:pt>
                <c:pt idx="1656">
                  <c:v>23938</c:v>
                </c:pt>
                <c:pt idx="1657">
                  <c:v>23939</c:v>
                </c:pt>
                <c:pt idx="1658">
                  <c:v>23940</c:v>
                </c:pt>
                <c:pt idx="1659">
                  <c:v>23941</c:v>
                </c:pt>
                <c:pt idx="1660">
                  <c:v>23942</c:v>
                </c:pt>
                <c:pt idx="1661">
                  <c:v>23943</c:v>
                </c:pt>
                <c:pt idx="1662">
                  <c:v>23944</c:v>
                </c:pt>
                <c:pt idx="1663">
                  <c:v>23945</c:v>
                </c:pt>
                <c:pt idx="1664">
                  <c:v>23946</c:v>
                </c:pt>
                <c:pt idx="1665">
                  <c:v>23947</c:v>
                </c:pt>
                <c:pt idx="1666">
                  <c:v>23948</c:v>
                </c:pt>
                <c:pt idx="1667">
                  <c:v>23949</c:v>
                </c:pt>
                <c:pt idx="1668">
                  <c:v>23950</c:v>
                </c:pt>
                <c:pt idx="1669">
                  <c:v>23951</c:v>
                </c:pt>
                <c:pt idx="1670">
                  <c:v>23952</c:v>
                </c:pt>
                <c:pt idx="1671">
                  <c:v>23953</c:v>
                </c:pt>
                <c:pt idx="1672">
                  <c:v>23954</c:v>
                </c:pt>
                <c:pt idx="1673">
                  <c:v>23955</c:v>
                </c:pt>
                <c:pt idx="1674">
                  <c:v>23956</c:v>
                </c:pt>
                <c:pt idx="1675">
                  <c:v>23957</c:v>
                </c:pt>
                <c:pt idx="1676">
                  <c:v>23958</c:v>
                </c:pt>
                <c:pt idx="1677">
                  <c:v>23959</c:v>
                </c:pt>
                <c:pt idx="1678">
                  <c:v>23960</c:v>
                </c:pt>
                <c:pt idx="1679">
                  <c:v>23961</c:v>
                </c:pt>
                <c:pt idx="1680">
                  <c:v>23962</c:v>
                </c:pt>
                <c:pt idx="1681">
                  <c:v>23963</c:v>
                </c:pt>
                <c:pt idx="1682">
                  <c:v>23964</c:v>
                </c:pt>
                <c:pt idx="1683">
                  <c:v>23965</c:v>
                </c:pt>
                <c:pt idx="1684">
                  <c:v>23966</c:v>
                </c:pt>
                <c:pt idx="1685">
                  <c:v>23967</c:v>
                </c:pt>
                <c:pt idx="1686">
                  <c:v>23968</c:v>
                </c:pt>
                <c:pt idx="1687">
                  <c:v>23969</c:v>
                </c:pt>
                <c:pt idx="1688">
                  <c:v>23970</c:v>
                </c:pt>
                <c:pt idx="1689">
                  <c:v>23971</c:v>
                </c:pt>
                <c:pt idx="1690">
                  <c:v>23972</c:v>
                </c:pt>
                <c:pt idx="1691">
                  <c:v>23973</c:v>
                </c:pt>
                <c:pt idx="1692">
                  <c:v>23974</c:v>
                </c:pt>
                <c:pt idx="1693">
                  <c:v>23975</c:v>
                </c:pt>
                <c:pt idx="1694">
                  <c:v>23976</c:v>
                </c:pt>
                <c:pt idx="1695">
                  <c:v>23977</c:v>
                </c:pt>
                <c:pt idx="1696">
                  <c:v>23978</c:v>
                </c:pt>
                <c:pt idx="1697">
                  <c:v>23979</c:v>
                </c:pt>
                <c:pt idx="1698">
                  <c:v>23980</c:v>
                </c:pt>
                <c:pt idx="1699">
                  <c:v>23981</c:v>
                </c:pt>
                <c:pt idx="1700">
                  <c:v>23982</c:v>
                </c:pt>
                <c:pt idx="1701">
                  <c:v>23983</c:v>
                </c:pt>
                <c:pt idx="1702">
                  <c:v>23984</c:v>
                </c:pt>
                <c:pt idx="1703">
                  <c:v>23985</c:v>
                </c:pt>
                <c:pt idx="1704">
                  <c:v>23986</c:v>
                </c:pt>
                <c:pt idx="1705">
                  <c:v>23987</c:v>
                </c:pt>
                <c:pt idx="1706">
                  <c:v>23988</c:v>
                </c:pt>
                <c:pt idx="1707">
                  <c:v>23989</c:v>
                </c:pt>
                <c:pt idx="1708">
                  <c:v>23990</c:v>
                </c:pt>
                <c:pt idx="1709">
                  <c:v>23991</c:v>
                </c:pt>
                <c:pt idx="1710">
                  <c:v>23992</c:v>
                </c:pt>
                <c:pt idx="1711">
                  <c:v>23993</c:v>
                </c:pt>
                <c:pt idx="1712">
                  <c:v>23994</c:v>
                </c:pt>
                <c:pt idx="1713">
                  <c:v>23995</c:v>
                </c:pt>
                <c:pt idx="1714">
                  <c:v>23996</c:v>
                </c:pt>
                <c:pt idx="1715">
                  <c:v>23997</c:v>
                </c:pt>
                <c:pt idx="1716">
                  <c:v>23998</c:v>
                </c:pt>
                <c:pt idx="1717">
                  <c:v>23999</c:v>
                </c:pt>
                <c:pt idx="1718">
                  <c:v>24000</c:v>
                </c:pt>
                <c:pt idx="1719">
                  <c:v>24001</c:v>
                </c:pt>
                <c:pt idx="1720">
                  <c:v>24002</c:v>
                </c:pt>
                <c:pt idx="1721">
                  <c:v>24003</c:v>
                </c:pt>
                <c:pt idx="1722">
                  <c:v>24004</c:v>
                </c:pt>
                <c:pt idx="1723">
                  <c:v>24005</c:v>
                </c:pt>
                <c:pt idx="1724">
                  <c:v>24006</c:v>
                </c:pt>
                <c:pt idx="1725">
                  <c:v>24007</c:v>
                </c:pt>
                <c:pt idx="1726">
                  <c:v>24008</c:v>
                </c:pt>
                <c:pt idx="1727">
                  <c:v>24009</c:v>
                </c:pt>
                <c:pt idx="1728">
                  <c:v>24010</c:v>
                </c:pt>
                <c:pt idx="1729">
                  <c:v>24011</c:v>
                </c:pt>
                <c:pt idx="1730">
                  <c:v>24012</c:v>
                </c:pt>
                <c:pt idx="1731">
                  <c:v>24013</c:v>
                </c:pt>
                <c:pt idx="1732">
                  <c:v>24014</c:v>
                </c:pt>
                <c:pt idx="1733">
                  <c:v>24015</c:v>
                </c:pt>
                <c:pt idx="1734">
                  <c:v>24016</c:v>
                </c:pt>
                <c:pt idx="1735">
                  <c:v>24017</c:v>
                </c:pt>
                <c:pt idx="1736">
                  <c:v>24018</c:v>
                </c:pt>
                <c:pt idx="1737">
                  <c:v>24019</c:v>
                </c:pt>
                <c:pt idx="1738">
                  <c:v>24020</c:v>
                </c:pt>
                <c:pt idx="1739">
                  <c:v>24021</c:v>
                </c:pt>
                <c:pt idx="1740">
                  <c:v>24022</c:v>
                </c:pt>
                <c:pt idx="1741">
                  <c:v>24023</c:v>
                </c:pt>
                <c:pt idx="1742">
                  <c:v>24024</c:v>
                </c:pt>
                <c:pt idx="1743">
                  <c:v>24025</c:v>
                </c:pt>
                <c:pt idx="1744">
                  <c:v>24026</c:v>
                </c:pt>
                <c:pt idx="1745">
                  <c:v>24027</c:v>
                </c:pt>
                <c:pt idx="1746">
                  <c:v>24028</c:v>
                </c:pt>
                <c:pt idx="1747">
                  <c:v>24029</c:v>
                </c:pt>
                <c:pt idx="1748">
                  <c:v>24030</c:v>
                </c:pt>
                <c:pt idx="1749">
                  <c:v>24031</c:v>
                </c:pt>
                <c:pt idx="1750">
                  <c:v>24032</c:v>
                </c:pt>
                <c:pt idx="1751">
                  <c:v>24033</c:v>
                </c:pt>
                <c:pt idx="1752">
                  <c:v>24034</c:v>
                </c:pt>
                <c:pt idx="1753">
                  <c:v>24035</c:v>
                </c:pt>
                <c:pt idx="1754">
                  <c:v>24036</c:v>
                </c:pt>
                <c:pt idx="1755">
                  <c:v>24037</c:v>
                </c:pt>
                <c:pt idx="1756">
                  <c:v>24038</c:v>
                </c:pt>
                <c:pt idx="1757">
                  <c:v>24039</c:v>
                </c:pt>
                <c:pt idx="1758">
                  <c:v>24040</c:v>
                </c:pt>
                <c:pt idx="1759">
                  <c:v>24041</c:v>
                </c:pt>
                <c:pt idx="1760">
                  <c:v>24042</c:v>
                </c:pt>
                <c:pt idx="1761">
                  <c:v>24043</c:v>
                </c:pt>
                <c:pt idx="1762">
                  <c:v>24044</c:v>
                </c:pt>
                <c:pt idx="1763">
                  <c:v>24045</c:v>
                </c:pt>
                <c:pt idx="1764">
                  <c:v>24046</c:v>
                </c:pt>
                <c:pt idx="1765">
                  <c:v>24047</c:v>
                </c:pt>
                <c:pt idx="1766">
                  <c:v>24048</c:v>
                </c:pt>
                <c:pt idx="1767">
                  <c:v>24049</c:v>
                </c:pt>
                <c:pt idx="1768">
                  <c:v>24050</c:v>
                </c:pt>
                <c:pt idx="1769">
                  <c:v>24051</c:v>
                </c:pt>
                <c:pt idx="1770">
                  <c:v>24052</c:v>
                </c:pt>
                <c:pt idx="1771">
                  <c:v>24053</c:v>
                </c:pt>
                <c:pt idx="1772">
                  <c:v>24054</c:v>
                </c:pt>
                <c:pt idx="1773">
                  <c:v>24055</c:v>
                </c:pt>
                <c:pt idx="1774">
                  <c:v>24056</c:v>
                </c:pt>
                <c:pt idx="1775">
                  <c:v>24057</c:v>
                </c:pt>
                <c:pt idx="1776">
                  <c:v>24058</c:v>
                </c:pt>
                <c:pt idx="1777">
                  <c:v>24059</c:v>
                </c:pt>
                <c:pt idx="1778">
                  <c:v>24060</c:v>
                </c:pt>
                <c:pt idx="1779">
                  <c:v>24061</c:v>
                </c:pt>
                <c:pt idx="1780">
                  <c:v>24062</c:v>
                </c:pt>
                <c:pt idx="1781">
                  <c:v>24063</c:v>
                </c:pt>
                <c:pt idx="1782">
                  <c:v>24064</c:v>
                </c:pt>
                <c:pt idx="1783">
                  <c:v>24065</c:v>
                </c:pt>
                <c:pt idx="1784">
                  <c:v>24066</c:v>
                </c:pt>
                <c:pt idx="1785">
                  <c:v>24067</c:v>
                </c:pt>
                <c:pt idx="1786">
                  <c:v>24068</c:v>
                </c:pt>
                <c:pt idx="1787">
                  <c:v>24069</c:v>
                </c:pt>
                <c:pt idx="1788">
                  <c:v>24070</c:v>
                </c:pt>
                <c:pt idx="1789">
                  <c:v>24071</c:v>
                </c:pt>
                <c:pt idx="1790">
                  <c:v>24072</c:v>
                </c:pt>
                <c:pt idx="1791">
                  <c:v>24073</c:v>
                </c:pt>
                <c:pt idx="1792">
                  <c:v>24074</c:v>
                </c:pt>
                <c:pt idx="1793">
                  <c:v>24075</c:v>
                </c:pt>
                <c:pt idx="1794">
                  <c:v>24076</c:v>
                </c:pt>
                <c:pt idx="1795">
                  <c:v>24077</c:v>
                </c:pt>
                <c:pt idx="1796">
                  <c:v>24078</c:v>
                </c:pt>
                <c:pt idx="1797">
                  <c:v>24079</c:v>
                </c:pt>
                <c:pt idx="1798">
                  <c:v>24080</c:v>
                </c:pt>
                <c:pt idx="1799">
                  <c:v>24081</c:v>
                </c:pt>
                <c:pt idx="1800">
                  <c:v>24082</c:v>
                </c:pt>
                <c:pt idx="1801">
                  <c:v>24083</c:v>
                </c:pt>
                <c:pt idx="1802">
                  <c:v>24084</c:v>
                </c:pt>
                <c:pt idx="1803">
                  <c:v>24085</c:v>
                </c:pt>
                <c:pt idx="1804">
                  <c:v>24086</c:v>
                </c:pt>
                <c:pt idx="1805">
                  <c:v>24087</c:v>
                </c:pt>
                <c:pt idx="1806">
                  <c:v>24088</c:v>
                </c:pt>
                <c:pt idx="1807">
                  <c:v>24089</c:v>
                </c:pt>
                <c:pt idx="1808">
                  <c:v>24090</c:v>
                </c:pt>
                <c:pt idx="1809">
                  <c:v>24091</c:v>
                </c:pt>
                <c:pt idx="1810">
                  <c:v>24092</c:v>
                </c:pt>
                <c:pt idx="1811">
                  <c:v>24093</c:v>
                </c:pt>
                <c:pt idx="1812">
                  <c:v>24094</c:v>
                </c:pt>
                <c:pt idx="1813">
                  <c:v>24095</c:v>
                </c:pt>
                <c:pt idx="1814">
                  <c:v>24096</c:v>
                </c:pt>
                <c:pt idx="1815">
                  <c:v>24097</c:v>
                </c:pt>
                <c:pt idx="1816">
                  <c:v>24098</c:v>
                </c:pt>
                <c:pt idx="1817">
                  <c:v>24099</c:v>
                </c:pt>
                <c:pt idx="1818">
                  <c:v>24100</c:v>
                </c:pt>
                <c:pt idx="1819">
                  <c:v>24101</c:v>
                </c:pt>
                <c:pt idx="1820">
                  <c:v>24102</c:v>
                </c:pt>
                <c:pt idx="1821">
                  <c:v>24103</c:v>
                </c:pt>
                <c:pt idx="1822">
                  <c:v>24104</c:v>
                </c:pt>
                <c:pt idx="1823">
                  <c:v>24105</c:v>
                </c:pt>
                <c:pt idx="1824">
                  <c:v>24106</c:v>
                </c:pt>
                <c:pt idx="1825">
                  <c:v>24107</c:v>
                </c:pt>
                <c:pt idx="1826">
                  <c:v>25204</c:v>
                </c:pt>
                <c:pt idx="1827">
                  <c:v>25205</c:v>
                </c:pt>
                <c:pt idx="1828">
                  <c:v>25206</c:v>
                </c:pt>
                <c:pt idx="1829">
                  <c:v>25207</c:v>
                </c:pt>
                <c:pt idx="1830">
                  <c:v>25208</c:v>
                </c:pt>
                <c:pt idx="1831">
                  <c:v>25209</c:v>
                </c:pt>
                <c:pt idx="1832">
                  <c:v>25210</c:v>
                </c:pt>
                <c:pt idx="1833">
                  <c:v>25211</c:v>
                </c:pt>
                <c:pt idx="1834">
                  <c:v>25212</c:v>
                </c:pt>
                <c:pt idx="1835">
                  <c:v>25213</c:v>
                </c:pt>
                <c:pt idx="1836">
                  <c:v>25214</c:v>
                </c:pt>
                <c:pt idx="1837">
                  <c:v>25215</c:v>
                </c:pt>
                <c:pt idx="1838">
                  <c:v>25216</c:v>
                </c:pt>
                <c:pt idx="1839">
                  <c:v>25217</c:v>
                </c:pt>
                <c:pt idx="1840">
                  <c:v>25218</c:v>
                </c:pt>
                <c:pt idx="1841">
                  <c:v>25219</c:v>
                </c:pt>
                <c:pt idx="1842">
                  <c:v>25220</c:v>
                </c:pt>
                <c:pt idx="1843">
                  <c:v>25221</c:v>
                </c:pt>
                <c:pt idx="1844">
                  <c:v>25222</c:v>
                </c:pt>
                <c:pt idx="1845">
                  <c:v>25223</c:v>
                </c:pt>
                <c:pt idx="1846">
                  <c:v>25224</c:v>
                </c:pt>
                <c:pt idx="1847">
                  <c:v>25225</c:v>
                </c:pt>
                <c:pt idx="1848">
                  <c:v>25226</c:v>
                </c:pt>
                <c:pt idx="1849">
                  <c:v>25227</c:v>
                </c:pt>
                <c:pt idx="1850">
                  <c:v>25228</c:v>
                </c:pt>
                <c:pt idx="1851">
                  <c:v>25229</c:v>
                </c:pt>
                <c:pt idx="1852">
                  <c:v>25230</c:v>
                </c:pt>
                <c:pt idx="1853">
                  <c:v>25231</c:v>
                </c:pt>
                <c:pt idx="1854">
                  <c:v>25232</c:v>
                </c:pt>
                <c:pt idx="1855">
                  <c:v>25233</c:v>
                </c:pt>
                <c:pt idx="1856">
                  <c:v>25234</c:v>
                </c:pt>
                <c:pt idx="1857">
                  <c:v>25263</c:v>
                </c:pt>
                <c:pt idx="1858">
                  <c:v>25264</c:v>
                </c:pt>
                <c:pt idx="1859">
                  <c:v>25265</c:v>
                </c:pt>
                <c:pt idx="1860">
                  <c:v>25266</c:v>
                </c:pt>
                <c:pt idx="1861">
                  <c:v>25267</c:v>
                </c:pt>
                <c:pt idx="1862">
                  <c:v>25268</c:v>
                </c:pt>
                <c:pt idx="1863">
                  <c:v>25269</c:v>
                </c:pt>
                <c:pt idx="1864">
                  <c:v>25270</c:v>
                </c:pt>
                <c:pt idx="1865">
                  <c:v>25271</c:v>
                </c:pt>
                <c:pt idx="1866">
                  <c:v>25272</c:v>
                </c:pt>
                <c:pt idx="1867">
                  <c:v>25273</c:v>
                </c:pt>
                <c:pt idx="1868">
                  <c:v>25274</c:v>
                </c:pt>
                <c:pt idx="1869">
                  <c:v>25275</c:v>
                </c:pt>
                <c:pt idx="1870">
                  <c:v>25276</c:v>
                </c:pt>
                <c:pt idx="1871">
                  <c:v>25277</c:v>
                </c:pt>
                <c:pt idx="1872">
                  <c:v>25278</c:v>
                </c:pt>
                <c:pt idx="1873">
                  <c:v>25279</c:v>
                </c:pt>
                <c:pt idx="1874">
                  <c:v>25280</c:v>
                </c:pt>
                <c:pt idx="1875">
                  <c:v>25281</c:v>
                </c:pt>
                <c:pt idx="1876">
                  <c:v>25282</c:v>
                </c:pt>
                <c:pt idx="1877">
                  <c:v>25283</c:v>
                </c:pt>
                <c:pt idx="1878">
                  <c:v>25284</c:v>
                </c:pt>
                <c:pt idx="1879">
                  <c:v>25285</c:v>
                </c:pt>
                <c:pt idx="1880">
                  <c:v>25286</c:v>
                </c:pt>
                <c:pt idx="1881">
                  <c:v>25287</c:v>
                </c:pt>
                <c:pt idx="1882">
                  <c:v>25288</c:v>
                </c:pt>
                <c:pt idx="1883">
                  <c:v>25289</c:v>
                </c:pt>
                <c:pt idx="1884">
                  <c:v>25290</c:v>
                </c:pt>
                <c:pt idx="1885">
                  <c:v>25291</c:v>
                </c:pt>
                <c:pt idx="1886">
                  <c:v>25292</c:v>
                </c:pt>
                <c:pt idx="1887">
                  <c:v>25293</c:v>
                </c:pt>
                <c:pt idx="1888">
                  <c:v>25294</c:v>
                </c:pt>
                <c:pt idx="1889">
                  <c:v>25295</c:v>
                </c:pt>
                <c:pt idx="1890">
                  <c:v>25296</c:v>
                </c:pt>
                <c:pt idx="1891">
                  <c:v>25297</c:v>
                </c:pt>
                <c:pt idx="1892">
                  <c:v>25298</c:v>
                </c:pt>
                <c:pt idx="1893">
                  <c:v>25299</c:v>
                </c:pt>
                <c:pt idx="1894">
                  <c:v>25300</c:v>
                </c:pt>
                <c:pt idx="1895">
                  <c:v>25301</c:v>
                </c:pt>
                <c:pt idx="1896">
                  <c:v>25302</c:v>
                </c:pt>
                <c:pt idx="1897">
                  <c:v>25303</c:v>
                </c:pt>
                <c:pt idx="1898">
                  <c:v>25304</c:v>
                </c:pt>
                <c:pt idx="1899">
                  <c:v>25305</c:v>
                </c:pt>
                <c:pt idx="1900">
                  <c:v>25306</c:v>
                </c:pt>
                <c:pt idx="1901">
                  <c:v>25307</c:v>
                </c:pt>
                <c:pt idx="1902">
                  <c:v>25308</c:v>
                </c:pt>
                <c:pt idx="1903">
                  <c:v>25309</c:v>
                </c:pt>
                <c:pt idx="1904">
                  <c:v>25310</c:v>
                </c:pt>
                <c:pt idx="1905">
                  <c:v>25311</c:v>
                </c:pt>
                <c:pt idx="1906">
                  <c:v>25312</c:v>
                </c:pt>
                <c:pt idx="1907">
                  <c:v>25313</c:v>
                </c:pt>
                <c:pt idx="1908">
                  <c:v>25314</c:v>
                </c:pt>
                <c:pt idx="1909">
                  <c:v>25315</c:v>
                </c:pt>
                <c:pt idx="1910">
                  <c:v>25316</c:v>
                </c:pt>
                <c:pt idx="1911">
                  <c:v>25317</c:v>
                </c:pt>
                <c:pt idx="1912">
                  <c:v>25318</c:v>
                </c:pt>
                <c:pt idx="1913">
                  <c:v>25319</c:v>
                </c:pt>
                <c:pt idx="1914">
                  <c:v>25320</c:v>
                </c:pt>
                <c:pt idx="1915">
                  <c:v>25321</c:v>
                </c:pt>
                <c:pt idx="1916">
                  <c:v>25322</c:v>
                </c:pt>
                <c:pt idx="1917">
                  <c:v>25323</c:v>
                </c:pt>
                <c:pt idx="1918">
                  <c:v>25447</c:v>
                </c:pt>
                <c:pt idx="1919">
                  <c:v>25448</c:v>
                </c:pt>
                <c:pt idx="1920">
                  <c:v>25449</c:v>
                </c:pt>
                <c:pt idx="1921">
                  <c:v>25450</c:v>
                </c:pt>
                <c:pt idx="1922">
                  <c:v>25451</c:v>
                </c:pt>
                <c:pt idx="1923">
                  <c:v>25452</c:v>
                </c:pt>
                <c:pt idx="1924">
                  <c:v>25453</c:v>
                </c:pt>
                <c:pt idx="1925">
                  <c:v>25454</c:v>
                </c:pt>
                <c:pt idx="1926">
                  <c:v>25455</c:v>
                </c:pt>
                <c:pt idx="1927">
                  <c:v>25456</c:v>
                </c:pt>
                <c:pt idx="1928">
                  <c:v>25457</c:v>
                </c:pt>
                <c:pt idx="1929">
                  <c:v>25458</c:v>
                </c:pt>
                <c:pt idx="1930">
                  <c:v>25459</c:v>
                </c:pt>
                <c:pt idx="1931">
                  <c:v>25460</c:v>
                </c:pt>
                <c:pt idx="1932">
                  <c:v>25461</c:v>
                </c:pt>
                <c:pt idx="1933">
                  <c:v>25462</c:v>
                </c:pt>
                <c:pt idx="1934">
                  <c:v>25463</c:v>
                </c:pt>
                <c:pt idx="1935">
                  <c:v>25464</c:v>
                </c:pt>
                <c:pt idx="1936">
                  <c:v>25465</c:v>
                </c:pt>
                <c:pt idx="1937">
                  <c:v>25466</c:v>
                </c:pt>
                <c:pt idx="1938">
                  <c:v>25467</c:v>
                </c:pt>
                <c:pt idx="1939">
                  <c:v>25468</c:v>
                </c:pt>
                <c:pt idx="1940">
                  <c:v>25469</c:v>
                </c:pt>
                <c:pt idx="1941">
                  <c:v>25470</c:v>
                </c:pt>
                <c:pt idx="1942">
                  <c:v>25471</c:v>
                </c:pt>
                <c:pt idx="1943">
                  <c:v>25472</c:v>
                </c:pt>
                <c:pt idx="1944">
                  <c:v>25473</c:v>
                </c:pt>
                <c:pt idx="1945">
                  <c:v>25474</c:v>
                </c:pt>
                <c:pt idx="1946">
                  <c:v>25475</c:v>
                </c:pt>
                <c:pt idx="1947">
                  <c:v>25476</c:v>
                </c:pt>
                <c:pt idx="1948">
                  <c:v>25477</c:v>
                </c:pt>
                <c:pt idx="1949">
                  <c:v>25478</c:v>
                </c:pt>
                <c:pt idx="1950">
                  <c:v>25479</c:v>
                </c:pt>
                <c:pt idx="1951">
                  <c:v>25480</c:v>
                </c:pt>
                <c:pt idx="1952">
                  <c:v>25481</c:v>
                </c:pt>
                <c:pt idx="1953">
                  <c:v>25482</c:v>
                </c:pt>
                <c:pt idx="1954">
                  <c:v>25483</c:v>
                </c:pt>
                <c:pt idx="1955">
                  <c:v>25484</c:v>
                </c:pt>
                <c:pt idx="1956">
                  <c:v>25485</c:v>
                </c:pt>
                <c:pt idx="1957">
                  <c:v>25486</c:v>
                </c:pt>
                <c:pt idx="1958">
                  <c:v>25487</c:v>
                </c:pt>
                <c:pt idx="1959">
                  <c:v>25488</c:v>
                </c:pt>
                <c:pt idx="1960">
                  <c:v>25489</c:v>
                </c:pt>
                <c:pt idx="1961">
                  <c:v>25490</c:v>
                </c:pt>
                <c:pt idx="1962">
                  <c:v>25491</c:v>
                </c:pt>
                <c:pt idx="1963">
                  <c:v>25492</c:v>
                </c:pt>
                <c:pt idx="1964">
                  <c:v>25493</c:v>
                </c:pt>
                <c:pt idx="1965">
                  <c:v>25494</c:v>
                </c:pt>
                <c:pt idx="1966">
                  <c:v>25495</c:v>
                </c:pt>
                <c:pt idx="1967">
                  <c:v>25496</c:v>
                </c:pt>
                <c:pt idx="1968">
                  <c:v>25497</c:v>
                </c:pt>
                <c:pt idx="1969">
                  <c:v>25498</c:v>
                </c:pt>
                <c:pt idx="1970">
                  <c:v>25499</c:v>
                </c:pt>
                <c:pt idx="1971">
                  <c:v>25500</c:v>
                </c:pt>
                <c:pt idx="1972">
                  <c:v>25501</c:v>
                </c:pt>
                <c:pt idx="1973">
                  <c:v>25502</c:v>
                </c:pt>
                <c:pt idx="1974">
                  <c:v>25503</c:v>
                </c:pt>
                <c:pt idx="1975">
                  <c:v>25504</c:v>
                </c:pt>
                <c:pt idx="1976">
                  <c:v>25505</c:v>
                </c:pt>
                <c:pt idx="1977">
                  <c:v>25506</c:v>
                </c:pt>
                <c:pt idx="1978">
                  <c:v>25507</c:v>
                </c:pt>
                <c:pt idx="1979">
                  <c:v>25508</c:v>
                </c:pt>
                <c:pt idx="1980">
                  <c:v>25509</c:v>
                </c:pt>
                <c:pt idx="1981">
                  <c:v>25510</c:v>
                </c:pt>
                <c:pt idx="1982">
                  <c:v>25511</c:v>
                </c:pt>
                <c:pt idx="1983">
                  <c:v>25512</c:v>
                </c:pt>
                <c:pt idx="1984">
                  <c:v>25513</c:v>
                </c:pt>
                <c:pt idx="1985">
                  <c:v>25514</c:v>
                </c:pt>
                <c:pt idx="1986">
                  <c:v>25515</c:v>
                </c:pt>
                <c:pt idx="1987">
                  <c:v>25516</c:v>
                </c:pt>
                <c:pt idx="1988">
                  <c:v>25517</c:v>
                </c:pt>
                <c:pt idx="1989">
                  <c:v>25518</c:v>
                </c:pt>
                <c:pt idx="1990">
                  <c:v>25519</c:v>
                </c:pt>
                <c:pt idx="1991">
                  <c:v>25520</c:v>
                </c:pt>
                <c:pt idx="1992">
                  <c:v>25521</c:v>
                </c:pt>
                <c:pt idx="1993">
                  <c:v>25522</c:v>
                </c:pt>
                <c:pt idx="1994">
                  <c:v>25523</c:v>
                </c:pt>
                <c:pt idx="1995">
                  <c:v>25524</c:v>
                </c:pt>
                <c:pt idx="1996">
                  <c:v>25525</c:v>
                </c:pt>
                <c:pt idx="1997">
                  <c:v>25526</c:v>
                </c:pt>
                <c:pt idx="1998">
                  <c:v>25527</c:v>
                </c:pt>
                <c:pt idx="1999">
                  <c:v>25528</c:v>
                </c:pt>
                <c:pt idx="2000">
                  <c:v>25529</c:v>
                </c:pt>
                <c:pt idx="2001">
                  <c:v>25530</c:v>
                </c:pt>
                <c:pt idx="2002">
                  <c:v>25531</c:v>
                </c:pt>
                <c:pt idx="2003">
                  <c:v>25532</c:v>
                </c:pt>
                <c:pt idx="2004">
                  <c:v>25533</c:v>
                </c:pt>
                <c:pt idx="2005">
                  <c:v>25534</c:v>
                </c:pt>
                <c:pt idx="2006">
                  <c:v>25535</c:v>
                </c:pt>
                <c:pt idx="2007">
                  <c:v>25536</c:v>
                </c:pt>
                <c:pt idx="2008">
                  <c:v>25537</c:v>
                </c:pt>
                <c:pt idx="2009">
                  <c:v>25538</c:v>
                </c:pt>
                <c:pt idx="2010">
                  <c:v>25539</c:v>
                </c:pt>
                <c:pt idx="2011">
                  <c:v>25540</c:v>
                </c:pt>
                <c:pt idx="2012">
                  <c:v>25541</c:v>
                </c:pt>
                <c:pt idx="2013">
                  <c:v>25542</c:v>
                </c:pt>
                <c:pt idx="2014">
                  <c:v>25543</c:v>
                </c:pt>
                <c:pt idx="2015">
                  <c:v>25544</c:v>
                </c:pt>
                <c:pt idx="2016">
                  <c:v>25545</c:v>
                </c:pt>
                <c:pt idx="2017">
                  <c:v>25546</c:v>
                </c:pt>
                <c:pt idx="2018">
                  <c:v>25547</c:v>
                </c:pt>
                <c:pt idx="2019">
                  <c:v>25548</c:v>
                </c:pt>
                <c:pt idx="2020">
                  <c:v>25549</c:v>
                </c:pt>
                <c:pt idx="2021">
                  <c:v>25550</c:v>
                </c:pt>
                <c:pt idx="2022">
                  <c:v>25551</c:v>
                </c:pt>
                <c:pt idx="2023">
                  <c:v>25552</c:v>
                </c:pt>
                <c:pt idx="2024">
                  <c:v>25553</c:v>
                </c:pt>
                <c:pt idx="2025">
                  <c:v>25554</c:v>
                </c:pt>
                <c:pt idx="2026">
                  <c:v>25555</c:v>
                </c:pt>
                <c:pt idx="2027">
                  <c:v>25556</c:v>
                </c:pt>
                <c:pt idx="2028">
                  <c:v>25557</c:v>
                </c:pt>
                <c:pt idx="2029">
                  <c:v>25558</c:v>
                </c:pt>
                <c:pt idx="2030">
                  <c:v>25559</c:v>
                </c:pt>
                <c:pt idx="2031">
                  <c:v>25560</c:v>
                </c:pt>
                <c:pt idx="2032">
                  <c:v>25561</c:v>
                </c:pt>
                <c:pt idx="2033">
                  <c:v>25562</c:v>
                </c:pt>
                <c:pt idx="2034">
                  <c:v>25563</c:v>
                </c:pt>
                <c:pt idx="2035">
                  <c:v>25564</c:v>
                </c:pt>
                <c:pt idx="2036">
                  <c:v>25565</c:v>
                </c:pt>
                <c:pt idx="2037">
                  <c:v>25566</c:v>
                </c:pt>
                <c:pt idx="2038">
                  <c:v>25567</c:v>
                </c:pt>
                <c:pt idx="2039">
                  <c:v>25568</c:v>
                </c:pt>
                <c:pt idx="2040">
                  <c:v>25569</c:v>
                </c:pt>
                <c:pt idx="2041">
                  <c:v>25570</c:v>
                </c:pt>
                <c:pt idx="2042">
                  <c:v>25571</c:v>
                </c:pt>
                <c:pt idx="2043">
                  <c:v>25572</c:v>
                </c:pt>
                <c:pt idx="2044">
                  <c:v>25573</c:v>
                </c:pt>
                <c:pt idx="2045">
                  <c:v>25574</c:v>
                </c:pt>
                <c:pt idx="2046">
                  <c:v>25575</c:v>
                </c:pt>
                <c:pt idx="2047">
                  <c:v>25576</c:v>
                </c:pt>
                <c:pt idx="2048">
                  <c:v>25577</c:v>
                </c:pt>
                <c:pt idx="2049">
                  <c:v>25578</c:v>
                </c:pt>
                <c:pt idx="2050">
                  <c:v>25579</c:v>
                </c:pt>
                <c:pt idx="2051">
                  <c:v>25580</c:v>
                </c:pt>
                <c:pt idx="2052">
                  <c:v>25581</c:v>
                </c:pt>
                <c:pt idx="2053">
                  <c:v>25582</c:v>
                </c:pt>
                <c:pt idx="2054">
                  <c:v>25583</c:v>
                </c:pt>
                <c:pt idx="2055">
                  <c:v>25584</c:v>
                </c:pt>
                <c:pt idx="2056">
                  <c:v>25585</c:v>
                </c:pt>
                <c:pt idx="2057">
                  <c:v>25586</c:v>
                </c:pt>
                <c:pt idx="2058">
                  <c:v>25587</c:v>
                </c:pt>
                <c:pt idx="2059">
                  <c:v>25588</c:v>
                </c:pt>
                <c:pt idx="2060">
                  <c:v>25589</c:v>
                </c:pt>
                <c:pt idx="2061">
                  <c:v>25590</c:v>
                </c:pt>
                <c:pt idx="2062">
                  <c:v>25591</c:v>
                </c:pt>
                <c:pt idx="2063">
                  <c:v>25592</c:v>
                </c:pt>
                <c:pt idx="2064">
                  <c:v>25593</c:v>
                </c:pt>
                <c:pt idx="2065">
                  <c:v>25594</c:v>
                </c:pt>
                <c:pt idx="2066">
                  <c:v>25595</c:v>
                </c:pt>
                <c:pt idx="2067">
                  <c:v>25596</c:v>
                </c:pt>
                <c:pt idx="2068">
                  <c:v>25597</c:v>
                </c:pt>
                <c:pt idx="2069">
                  <c:v>25598</c:v>
                </c:pt>
                <c:pt idx="2070">
                  <c:v>25599</c:v>
                </c:pt>
                <c:pt idx="2071">
                  <c:v>25600</c:v>
                </c:pt>
                <c:pt idx="2072">
                  <c:v>25601</c:v>
                </c:pt>
                <c:pt idx="2073">
                  <c:v>25602</c:v>
                </c:pt>
                <c:pt idx="2074">
                  <c:v>25603</c:v>
                </c:pt>
                <c:pt idx="2075">
                  <c:v>25604</c:v>
                </c:pt>
                <c:pt idx="2076">
                  <c:v>25605</c:v>
                </c:pt>
                <c:pt idx="2077">
                  <c:v>25606</c:v>
                </c:pt>
                <c:pt idx="2078">
                  <c:v>25607</c:v>
                </c:pt>
                <c:pt idx="2079">
                  <c:v>25608</c:v>
                </c:pt>
                <c:pt idx="2080">
                  <c:v>25609</c:v>
                </c:pt>
                <c:pt idx="2081">
                  <c:v>25610</c:v>
                </c:pt>
                <c:pt idx="2082">
                  <c:v>25611</c:v>
                </c:pt>
                <c:pt idx="2083">
                  <c:v>25612</c:v>
                </c:pt>
                <c:pt idx="2084">
                  <c:v>25613</c:v>
                </c:pt>
                <c:pt idx="2085">
                  <c:v>25614</c:v>
                </c:pt>
                <c:pt idx="2086">
                  <c:v>25615</c:v>
                </c:pt>
                <c:pt idx="2087">
                  <c:v>25616</c:v>
                </c:pt>
                <c:pt idx="2088">
                  <c:v>25617</c:v>
                </c:pt>
                <c:pt idx="2089">
                  <c:v>25618</c:v>
                </c:pt>
                <c:pt idx="2090">
                  <c:v>25619</c:v>
                </c:pt>
                <c:pt idx="2091">
                  <c:v>25620</c:v>
                </c:pt>
                <c:pt idx="2092">
                  <c:v>25621</c:v>
                </c:pt>
                <c:pt idx="2093">
                  <c:v>25622</c:v>
                </c:pt>
                <c:pt idx="2094">
                  <c:v>25623</c:v>
                </c:pt>
                <c:pt idx="2095">
                  <c:v>25624</c:v>
                </c:pt>
                <c:pt idx="2096">
                  <c:v>25625</c:v>
                </c:pt>
                <c:pt idx="2097">
                  <c:v>25626</c:v>
                </c:pt>
                <c:pt idx="2098">
                  <c:v>25627</c:v>
                </c:pt>
                <c:pt idx="2099">
                  <c:v>25628</c:v>
                </c:pt>
                <c:pt idx="2100">
                  <c:v>25629</c:v>
                </c:pt>
                <c:pt idx="2101">
                  <c:v>25630</c:v>
                </c:pt>
                <c:pt idx="2102">
                  <c:v>25631</c:v>
                </c:pt>
                <c:pt idx="2103">
                  <c:v>25632</c:v>
                </c:pt>
                <c:pt idx="2104">
                  <c:v>25633</c:v>
                </c:pt>
                <c:pt idx="2105">
                  <c:v>25634</c:v>
                </c:pt>
                <c:pt idx="2106">
                  <c:v>25635</c:v>
                </c:pt>
                <c:pt idx="2107">
                  <c:v>25636</c:v>
                </c:pt>
                <c:pt idx="2108">
                  <c:v>25637</c:v>
                </c:pt>
                <c:pt idx="2109">
                  <c:v>25638</c:v>
                </c:pt>
                <c:pt idx="2110">
                  <c:v>25639</c:v>
                </c:pt>
                <c:pt idx="2111">
                  <c:v>25640</c:v>
                </c:pt>
                <c:pt idx="2112">
                  <c:v>25641</c:v>
                </c:pt>
                <c:pt idx="2113">
                  <c:v>25642</c:v>
                </c:pt>
                <c:pt idx="2114">
                  <c:v>25643</c:v>
                </c:pt>
                <c:pt idx="2115">
                  <c:v>25644</c:v>
                </c:pt>
                <c:pt idx="2116">
                  <c:v>25645</c:v>
                </c:pt>
                <c:pt idx="2117">
                  <c:v>25646</c:v>
                </c:pt>
                <c:pt idx="2118">
                  <c:v>25647</c:v>
                </c:pt>
                <c:pt idx="2119">
                  <c:v>25648</c:v>
                </c:pt>
                <c:pt idx="2120">
                  <c:v>25649</c:v>
                </c:pt>
                <c:pt idx="2121">
                  <c:v>25650</c:v>
                </c:pt>
                <c:pt idx="2122">
                  <c:v>25651</c:v>
                </c:pt>
                <c:pt idx="2123">
                  <c:v>25652</c:v>
                </c:pt>
                <c:pt idx="2124">
                  <c:v>25653</c:v>
                </c:pt>
                <c:pt idx="2125">
                  <c:v>25654</c:v>
                </c:pt>
                <c:pt idx="2126">
                  <c:v>25655</c:v>
                </c:pt>
                <c:pt idx="2127">
                  <c:v>25656</c:v>
                </c:pt>
                <c:pt idx="2128">
                  <c:v>25657</c:v>
                </c:pt>
                <c:pt idx="2129">
                  <c:v>25658</c:v>
                </c:pt>
                <c:pt idx="2130">
                  <c:v>25659</c:v>
                </c:pt>
                <c:pt idx="2131">
                  <c:v>25660</c:v>
                </c:pt>
                <c:pt idx="2132">
                  <c:v>25661</c:v>
                </c:pt>
                <c:pt idx="2133">
                  <c:v>25662</c:v>
                </c:pt>
                <c:pt idx="2134">
                  <c:v>25663</c:v>
                </c:pt>
                <c:pt idx="2135">
                  <c:v>25664</c:v>
                </c:pt>
                <c:pt idx="2136">
                  <c:v>25665</c:v>
                </c:pt>
                <c:pt idx="2137">
                  <c:v>25666</c:v>
                </c:pt>
                <c:pt idx="2138">
                  <c:v>25667</c:v>
                </c:pt>
                <c:pt idx="2139">
                  <c:v>25668</c:v>
                </c:pt>
                <c:pt idx="2140">
                  <c:v>25669</c:v>
                </c:pt>
                <c:pt idx="2141">
                  <c:v>25670</c:v>
                </c:pt>
                <c:pt idx="2142">
                  <c:v>25671</c:v>
                </c:pt>
                <c:pt idx="2143">
                  <c:v>25672</c:v>
                </c:pt>
                <c:pt idx="2144">
                  <c:v>25673</c:v>
                </c:pt>
                <c:pt idx="2145">
                  <c:v>25674</c:v>
                </c:pt>
                <c:pt idx="2146">
                  <c:v>25675</c:v>
                </c:pt>
                <c:pt idx="2147">
                  <c:v>25676</c:v>
                </c:pt>
                <c:pt idx="2148">
                  <c:v>25677</c:v>
                </c:pt>
                <c:pt idx="2149">
                  <c:v>25678</c:v>
                </c:pt>
                <c:pt idx="2150">
                  <c:v>25679</c:v>
                </c:pt>
                <c:pt idx="2151">
                  <c:v>25680</c:v>
                </c:pt>
                <c:pt idx="2152">
                  <c:v>25681</c:v>
                </c:pt>
                <c:pt idx="2153">
                  <c:v>25682</c:v>
                </c:pt>
                <c:pt idx="2154">
                  <c:v>25683</c:v>
                </c:pt>
                <c:pt idx="2155">
                  <c:v>25684</c:v>
                </c:pt>
                <c:pt idx="2156">
                  <c:v>25685</c:v>
                </c:pt>
                <c:pt idx="2157">
                  <c:v>25686</c:v>
                </c:pt>
                <c:pt idx="2158">
                  <c:v>25687</c:v>
                </c:pt>
                <c:pt idx="2159">
                  <c:v>25688</c:v>
                </c:pt>
                <c:pt idx="2160">
                  <c:v>25689</c:v>
                </c:pt>
                <c:pt idx="2161">
                  <c:v>25690</c:v>
                </c:pt>
                <c:pt idx="2162">
                  <c:v>25691</c:v>
                </c:pt>
                <c:pt idx="2163">
                  <c:v>25692</c:v>
                </c:pt>
                <c:pt idx="2164">
                  <c:v>25693</c:v>
                </c:pt>
                <c:pt idx="2165">
                  <c:v>25694</c:v>
                </c:pt>
                <c:pt idx="2166">
                  <c:v>25695</c:v>
                </c:pt>
                <c:pt idx="2167">
                  <c:v>25696</c:v>
                </c:pt>
                <c:pt idx="2168">
                  <c:v>25697</c:v>
                </c:pt>
                <c:pt idx="2169">
                  <c:v>25698</c:v>
                </c:pt>
                <c:pt idx="2170">
                  <c:v>25699</c:v>
                </c:pt>
                <c:pt idx="2171">
                  <c:v>25700</c:v>
                </c:pt>
                <c:pt idx="2172">
                  <c:v>25701</c:v>
                </c:pt>
                <c:pt idx="2173">
                  <c:v>25702</c:v>
                </c:pt>
                <c:pt idx="2174">
                  <c:v>25703</c:v>
                </c:pt>
                <c:pt idx="2175">
                  <c:v>25704</c:v>
                </c:pt>
                <c:pt idx="2176">
                  <c:v>25705</c:v>
                </c:pt>
                <c:pt idx="2177">
                  <c:v>25706</c:v>
                </c:pt>
                <c:pt idx="2178">
                  <c:v>25707</c:v>
                </c:pt>
                <c:pt idx="2179">
                  <c:v>25708</c:v>
                </c:pt>
                <c:pt idx="2180">
                  <c:v>25709</c:v>
                </c:pt>
                <c:pt idx="2181">
                  <c:v>25710</c:v>
                </c:pt>
                <c:pt idx="2182">
                  <c:v>25711</c:v>
                </c:pt>
                <c:pt idx="2183">
                  <c:v>25712</c:v>
                </c:pt>
                <c:pt idx="2184">
                  <c:v>25713</c:v>
                </c:pt>
                <c:pt idx="2185">
                  <c:v>25714</c:v>
                </c:pt>
                <c:pt idx="2186">
                  <c:v>25715</c:v>
                </c:pt>
                <c:pt idx="2187">
                  <c:v>25716</c:v>
                </c:pt>
                <c:pt idx="2188">
                  <c:v>25717</c:v>
                </c:pt>
                <c:pt idx="2189">
                  <c:v>25718</c:v>
                </c:pt>
                <c:pt idx="2190">
                  <c:v>25719</c:v>
                </c:pt>
                <c:pt idx="2191">
                  <c:v>25720</c:v>
                </c:pt>
                <c:pt idx="2192">
                  <c:v>25721</c:v>
                </c:pt>
                <c:pt idx="2193">
                  <c:v>25722</c:v>
                </c:pt>
                <c:pt idx="2194">
                  <c:v>25723</c:v>
                </c:pt>
                <c:pt idx="2195">
                  <c:v>25724</c:v>
                </c:pt>
                <c:pt idx="2196">
                  <c:v>25725</c:v>
                </c:pt>
                <c:pt idx="2197">
                  <c:v>25726</c:v>
                </c:pt>
                <c:pt idx="2198">
                  <c:v>25727</c:v>
                </c:pt>
                <c:pt idx="2199">
                  <c:v>25728</c:v>
                </c:pt>
                <c:pt idx="2200">
                  <c:v>25729</c:v>
                </c:pt>
                <c:pt idx="2201">
                  <c:v>25730</c:v>
                </c:pt>
                <c:pt idx="2202">
                  <c:v>25731</c:v>
                </c:pt>
                <c:pt idx="2203">
                  <c:v>25732</c:v>
                </c:pt>
                <c:pt idx="2204">
                  <c:v>25733</c:v>
                </c:pt>
                <c:pt idx="2205">
                  <c:v>25734</c:v>
                </c:pt>
                <c:pt idx="2206">
                  <c:v>25735</c:v>
                </c:pt>
                <c:pt idx="2207">
                  <c:v>25736</c:v>
                </c:pt>
                <c:pt idx="2208">
                  <c:v>25737</c:v>
                </c:pt>
                <c:pt idx="2209">
                  <c:v>25738</c:v>
                </c:pt>
                <c:pt idx="2210">
                  <c:v>25739</c:v>
                </c:pt>
                <c:pt idx="2211">
                  <c:v>25740</c:v>
                </c:pt>
                <c:pt idx="2212">
                  <c:v>25741</c:v>
                </c:pt>
                <c:pt idx="2213">
                  <c:v>25742</c:v>
                </c:pt>
                <c:pt idx="2214">
                  <c:v>25743</c:v>
                </c:pt>
                <c:pt idx="2215">
                  <c:v>25744</c:v>
                </c:pt>
                <c:pt idx="2216">
                  <c:v>25745</c:v>
                </c:pt>
                <c:pt idx="2217">
                  <c:v>25746</c:v>
                </c:pt>
                <c:pt idx="2218">
                  <c:v>25747</c:v>
                </c:pt>
                <c:pt idx="2219">
                  <c:v>25748</c:v>
                </c:pt>
                <c:pt idx="2220">
                  <c:v>25749</c:v>
                </c:pt>
                <c:pt idx="2221">
                  <c:v>25750</c:v>
                </c:pt>
                <c:pt idx="2222">
                  <c:v>25751</c:v>
                </c:pt>
                <c:pt idx="2223">
                  <c:v>25752</c:v>
                </c:pt>
                <c:pt idx="2224">
                  <c:v>25753</c:v>
                </c:pt>
                <c:pt idx="2225">
                  <c:v>25754</c:v>
                </c:pt>
                <c:pt idx="2226">
                  <c:v>25755</c:v>
                </c:pt>
                <c:pt idx="2227">
                  <c:v>25756</c:v>
                </c:pt>
                <c:pt idx="2228">
                  <c:v>25757</c:v>
                </c:pt>
                <c:pt idx="2229">
                  <c:v>25758</c:v>
                </c:pt>
                <c:pt idx="2230">
                  <c:v>25759</c:v>
                </c:pt>
                <c:pt idx="2231">
                  <c:v>25760</c:v>
                </c:pt>
                <c:pt idx="2232">
                  <c:v>25761</c:v>
                </c:pt>
                <c:pt idx="2233">
                  <c:v>25762</c:v>
                </c:pt>
                <c:pt idx="2234">
                  <c:v>25763</c:v>
                </c:pt>
                <c:pt idx="2235">
                  <c:v>25764</c:v>
                </c:pt>
                <c:pt idx="2236">
                  <c:v>25765</c:v>
                </c:pt>
                <c:pt idx="2237">
                  <c:v>25766</c:v>
                </c:pt>
                <c:pt idx="2238">
                  <c:v>25767</c:v>
                </c:pt>
                <c:pt idx="2239">
                  <c:v>25768</c:v>
                </c:pt>
                <c:pt idx="2240">
                  <c:v>25769</c:v>
                </c:pt>
                <c:pt idx="2241">
                  <c:v>25770</c:v>
                </c:pt>
                <c:pt idx="2242">
                  <c:v>25771</c:v>
                </c:pt>
                <c:pt idx="2243">
                  <c:v>25772</c:v>
                </c:pt>
                <c:pt idx="2244">
                  <c:v>25773</c:v>
                </c:pt>
                <c:pt idx="2245">
                  <c:v>25774</c:v>
                </c:pt>
                <c:pt idx="2246">
                  <c:v>25775</c:v>
                </c:pt>
                <c:pt idx="2247">
                  <c:v>25776</c:v>
                </c:pt>
                <c:pt idx="2248">
                  <c:v>25777</c:v>
                </c:pt>
                <c:pt idx="2249">
                  <c:v>25778</c:v>
                </c:pt>
                <c:pt idx="2250">
                  <c:v>25779</c:v>
                </c:pt>
                <c:pt idx="2251">
                  <c:v>25780</c:v>
                </c:pt>
                <c:pt idx="2252">
                  <c:v>25781</c:v>
                </c:pt>
                <c:pt idx="2253">
                  <c:v>25782</c:v>
                </c:pt>
                <c:pt idx="2254">
                  <c:v>25783</c:v>
                </c:pt>
                <c:pt idx="2255">
                  <c:v>25784</c:v>
                </c:pt>
                <c:pt idx="2256">
                  <c:v>25785</c:v>
                </c:pt>
                <c:pt idx="2257">
                  <c:v>25786</c:v>
                </c:pt>
                <c:pt idx="2258">
                  <c:v>25787</c:v>
                </c:pt>
                <c:pt idx="2259">
                  <c:v>25788</c:v>
                </c:pt>
                <c:pt idx="2260">
                  <c:v>25789</c:v>
                </c:pt>
                <c:pt idx="2261">
                  <c:v>25790</c:v>
                </c:pt>
                <c:pt idx="2262">
                  <c:v>25791</c:v>
                </c:pt>
                <c:pt idx="2263">
                  <c:v>25792</c:v>
                </c:pt>
                <c:pt idx="2264">
                  <c:v>25793</c:v>
                </c:pt>
                <c:pt idx="2265">
                  <c:v>25794</c:v>
                </c:pt>
                <c:pt idx="2266">
                  <c:v>25795</c:v>
                </c:pt>
                <c:pt idx="2267">
                  <c:v>25796</c:v>
                </c:pt>
                <c:pt idx="2268">
                  <c:v>25797</c:v>
                </c:pt>
                <c:pt idx="2269">
                  <c:v>25798</c:v>
                </c:pt>
                <c:pt idx="2270">
                  <c:v>25799</c:v>
                </c:pt>
                <c:pt idx="2271">
                  <c:v>25800</c:v>
                </c:pt>
                <c:pt idx="2272">
                  <c:v>25801</c:v>
                </c:pt>
                <c:pt idx="2273">
                  <c:v>25802</c:v>
                </c:pt>
                <c:pt idx="2274">
                  <c:v>25803</c:v>
                </c:pt>
                <c:pt idx="2275">
                  <c:v>25804</c:v>
                </c:pt>
                <c:pt idx="2276">
                  <c:v>25805</c:v>
                </c:pt>
                <c:pt idx="2277">
                  <c:v>25806</c:v>
                </c:pt>
                <c:pt idx="2278">
                  <c:v>25807</c:v>
                </c:pt>
                <c:pt idx="2279">
                  <c:v>25808</c:v>
                </c:pt>
                <c:pt idx="2280">
                  <c:v>25809</c:v>
                </c:pt>
                <c:pt idx="2281">
                  <c:v>25810</c:v>
                </c:pt>
                <c:pt idx="2282">
                  <c:v>25811</c:v>
                </c:pt>
                <c:pt idx="2283">
                  <c:v>25812</c:v>
                </c:pt>
                <c:pt idx="2284">
                  <c:v>25813</c:v>
                </c:pt>
                <c:pt idx="2285">
                  <c:v>25814</c:v>
                </c:pt>
                <c:pt idx="2286">
                  <c:v>25815</c:v>
                </c:pt>
                <c:pt idx="2287">
                  <c:v>25816</c:v>
                </c:pt>
                <c:pt idx="2288">
                  <c:v>25817</c:v>
                </c:pt>
                <c:pt idx="2289">
                  <c:v>25818</c:v>
                </c:pt>
                <c:pt idx="2290">
                  <c:v>25819</c:v>
                </c:pt>
                <c:pt idx="2291">
                  <c:v>25820</c:v>
                </c:pt>
                <c:pt idx="2292">
                  <c:v>25821</c:v>
                </c:pt>
                <c:pt idx="2293">
                  <c:v>25822</c:v>
                </c:pt>
                <c:pt idx="2294">
                  <c:v>25823</c:v>
                </c:pt>
                <c:pt idx="2295">
                  <c:v>25824</c:v>
                </c:pt>
                <c:pt idx="2296">
                  <c:v>25825</c:v>
                </c:pt>
                <c:pt idx="2297">
                  <c:v>25826</c:v>
                </c:pt>
                <c:pt idx="2298">
                  <c:v>25827</c:v>
                </c:pt>
                <c:pt idx="2299">
                  <c:v>25828</c:v>
                </c:pt>
                <c:pt idx="2300">
                  <c:v>25829</c:v>
                </c:pt>
                <c:pt idx="2301">
                  <c:v>25830</c:v>
                </c:pt>
                <c:pt idx="2302">
                  <c:v>25831</c:v>
                </c:pt>
                <c:pt idx="2303">
                  <c:v>25832</c:v>
                </c:pt>
                <c:pt idx="2304">
                  <c:v>25833</c:v>
                </c:pt>
                <c:pt idx="2305">
                  <c:v>25834</c:v>
                </c:pt>
                <c:pt idx="2306">
                  <c:v>25835</c:v>
                </c:pt>
                <c:pt idx="2307">
                  <c:v>25836</c:v>
                </c:pt>
                <c:pt idx="2308">
                  <c:v>25837</c:v>
                </c:pt>
                <c:pt idx="2309">
                  <c:v>25838</c:v>
                </c:pt>
                <c:pt idx="2310">
                  <c:v>25839</c:v>
                </c:pt>
                <c:pt idx="2311">
                  <c:v>25840</c:v>
                </c:pt>
                <c:pt idx="2312">
                  <c:v>25841</c:v>
                </c:pt>
                <c:pt idx="2313">
                  <c:v>25842</c:v>
                </c:pt>
                <c:pt idx="2314">
                  <c:v>25843</c:v>
                </c:pt>
                <c:pt idx="2315">
                  <c:v>25844</c:v>
                </c:pt>
                <c:pt idx="2316">
                  <c:v>25845</c:v>
                </c:pt>
                <c:pt idx="2317">
                  <c:v>25846</c:v>
                </c:pt>
                <c:pt idx="2318">
                  <c:v>25847</c:v>
                </c:pt>
                <c:pt idx="2319">
                  <c:v>25848</c:v>
                </c:pt>
                <c:pt idx="2320">
                  <c:v>25849</c:v>
                </c:pt>
                <c:pt idx="2321">
                  <c:v>25850</c:v>
                </c:pt>
                <c:pt idx="2322">
                  <c:v>25851</c:v>
                </c:pt>
                <c:pt idx="2323">
                  <c:v>25852</c:v>
                </c:pt>
                <c:pt idx="2324">
                  <c:v>25853</c:v>
                </c:pt>
                <c:pt idx="2325">
                  <c:v>25854</c:v>
                </c:pt>
                <c:pt idx="2326">
                  <c:v>25855</c:v>
                </c:pt>
                <c:pt idx="2327">
                  <c:v>25856</c:v>
                </c:pt>
                <c:pt idx="2328">
                  <c:v>25857</c:v>
                </c:pt>
                <c:pt idx="2329">
                  <c:v>25858</c:v>
                </c:pt>
                <c:pt idx="2330">
                  <c:v>25859</c:v>
                </c:pt>
                <c:pt idx="2331">
                  <c:v>25860</c:v>
                </c:pt>
                <c:pt idx="2332">
                  <c:v>25861</c:v>
                </c:pt>
                <c:pt idx="2333">
                  <c:v>25862</c:v>
                </c:pt>
                <c:pt idx="2334">
                  <c:v>25863</c:v>
                </c:pt>
                <c:pt idx="2335">
                  <c:v>25864</c:v>
                </c:pt>
                <c:pt idx="2336">
                  <c:v>25865</c:v>
                </c:pt>
                <c:pt idx="2337">
                  <c:v>25866</c:v>
                </c:pt>
                <c:pt idx="2338">
                  <c:v>25867</c:v>
                </c:pt>
                <c:pt idx="2339">
                  <c:v>25868</c:v>
                </c:pt>
                <c:pt idx="2340">
                  <c:v>25869</c:v>
                </c:pt>
                <c:pt idx="2341">
                  <c:v>25870</c:v>
                </c:pt>
                <c:pt idx="2342">
                  <c:v>25871</c:v>
                </c:pt>
                <c:pt idx="2343">
                  <c:v>25872</c:v>
                </c:pt>
                <c:pt idx="2344">
                  <c:v>25873</c:v>
                </c:pt>
                <c:pt idx="2345">
                  <c:v>25874</c:v>
                </c:pt>
                <c:pt idx="2346">
                  <c:v>25875</c:v>
                </c:pt>
                <c:pt idx="2347">
                  <c:v>25876</c:v>
                </c:pt>
                <c:pt idx="2348">
                  <c:v>25877</c:v>
                </c:pt>
                <c:pt idx="2349">
                  <c:v>25878</c:v>
                </c:pt>
                <c:pt idx="2350">
                  <c:v>25879</c:v>
                </c:pt>
                <c:pt idx="2351">
                  <c:v>25880</c:v>
                </c:pt>
                <c:pt idx="2352">
                  <c:v>25881</c:v>
                </c:pt>
                <c:pt idx="2353">
                  <c:v>25882</c:v>
                </c:pt>
                <c:pt idx="2354">
                  <c:v>25883</c:v>
                </c:pt>
                <c:pt idx="2355">
                  <c:v>25884</c:v>
                </c:pt>
                <c:pt idx="2356">
                  <c:v>25885</c:v>
                </c:pt>
                <c:pt idx="2357">
                  <c:v>25886</c:v>
                </c:pt>
                <c:pt idx="2358">
                  <c:v>25887</c:v>
                </c:pt>
                <c:pt idx="2359">
                  <c:v>25888</c:v>
                </c:pt>
                <c:pt idx="2360">
                  <c:v>25889</c:v>
                </c:pt>
                <c:pt idx="2361">
                  <c:v>25890</c:v>
                </c:pt>
                <c:pt idx="2362">
                  <c:v>25891</c:v>
                </c:pt>
                <c:pt idx="2363">
                  <c:v>25892</c:v>
                </c:pt>
                <c:pt idx="2364">
                  <c:v>25893</c:v>
                </c:pt>
                <c:pt idx="2365">
                  <c:v>25894</c:v>
                </c:pt>
                <c:pt idx="2366">
                  <c:v>25895</c:v>
                </c:pt>
                <c:pt idx="2367">
                  <c:v>25896</c:v>
                </c:pt>
                <c:pt idx="2368">
                  <c:v>25897</c:v>
                </c:pt>
                <c:pt idx="2369">
                  <c:v>25898</c:v>
                </c:pt>
                <c:pt idx="2370">
                  <c:v>25899</c:v>
                </c:pt>
                <c:pt idx="2371">
                  <c:v>25900</c:v>
                </c:pt>
                <c:pt idx="2372">
                  <c:v>25901</c:v>
                </c:pt>
                <c:pt idx="2373">
                  <c:v>25902</c:v>
                </c:pt>
                <c:pt idx="2374">
                  <c:v>25903</c:v>
                </c:pt>
                <c:pt idx="2375">
                  <c:v>25904</c:v>
                </c:pt>
                <c:pt idx="2376">
                  <c:v>25905</c:v>
                </c:pt>
                <c:pt idx="2377">
                  <c:v>25906</c:v>
                </c:pt>
                <c:pt idx="2378">
                  <c:v>25907</c:v>
                </c:pt>
                <c:pt idx="2379">
                  <c:v>25908</c:v>
                </c:pt>
                <c:pt idx="2380">
                  <c:v>25909</c:v>
                </c:pt>
                <c:pt idx="2381">
                  <c:v>25910</c:v>
                </c:pt>
                <c:pt idx="2382">
                  <c:v>25911</c:v>
                </c:pt>
                <c:pt idx="2383">
                  <c:v>25912</c:v>
                </c:pt>
                <c:pt idx="2384">
                  <c:v>25913</c:v>
                </c:pt>
                <c:pt idx="2385">
                  <c:v>25914</c:v>
                </c:pt>
                <c:pt idx="2386">
                  <c:v>25915</c:v>
                </c:pt>
                <c:pt idx="2387">
                  <c:v>25916</c:v>
                </c:pt>
                <c:pt idx="2388">
                  <c:v>25917</c:v>
                </c:pt>
                <c:pt idx="2389">
                  <c:v>25918</c:v>
                </c:pt>
                <c:pt idx="2390">
                  <c:v>25919</c:v>
                </c:pt>
                <c:pt idx="2391">
                  <c:v>25920</c:v>
                </c:pt>
                <c:pt idx="2392">
                  <c:v>25921</c:v>
                </c:pt>
                <c:pt idx="2393">
                  <c:v>25922</c:v>
                </c:pt>
                <c:pt idx="2394">
                  <c:v>25923</c:v>
                </c:pt>
                <c:pt idx="2395">
                  <c:v>25924</c:v>
                </c:pt>
                <c:pt idx="2396">
                  <c:v>25925</c:v>
                </c:pt>
                <c:pt idx="2397">
                  <c:v>25926</c:v>
                </c:pt>
                <c:pt idx="2398">
                  <c:v>25927</c:v>
                </c:pt>
                <c:pt idx="2399">
                  <c:v>25928</c:v>
                </c:pt>
                <c:pt idx="2400">
                  <c:v>25929</c:v>
                </c:pt>
                <c:pt idx="2401">
                  <c:v>25930</c:v>
                </c:pt>
                <c:pt idx="2402">
                  <c:v>25931</c:v>
                </c:pt>
                <c:pt idx="2403">
                  <c:v>25932</c:v>
                </c:pt>
                <c:pt idx="2404">
                  <c:v>25933</c:v>
                </c:pt>
                <c:pt idx="2405">
                  <c:v>25934</c:v>
                </c:pt>
                <c:pt idx="2406">
                  <c:v>25935</c:v>
                </c:pt>
                <c:pt idx="2407">
                  <c:v>25936</c:v>
                </c:pt>
                <c:pt idx="2408">
                  <c:v>25937</c:v>
                </c:pt>
                <c:pt idx="2409">
                  <c:v>25938</c:v>
                </c:pt>
                <c:pt idx="2410">
                  <c:v>25939</c:v>
                </c:pt>
                <c:pt idx="2411">
                  <c:v>25940</c:v>
                </c:pt>
                <c:pt idx="2412">
                  <c:v>25941</c:v>
                </c:pt>
                <c:pt idx="2413">
                  <c:v>25942</c:v>
                </c:pt>
                <c:pt idx="2414">
                  <c:v>25943</c:v>
                </c:pt>
                <c:pt idx="2415">
                  <c:v>25944</c:v>
                </c:pt>
                <c:pt idx="2416">
                  <c:v>25945</c:v>
                </c:pt>
                <c:pt idx="2417">
                  <c:v>25946</c:v>
                </c:pt>
                <c:pt idx="2418">
                  <c:v>25947</c:v>
                </c:pt>
                <c:pt idx="2419">
                  <c:v>25948</c:v>
                </c:pt>
                <c:pt idx="2420">
                  <c:v>25949</c:v>
                </c:pt>
                <c:pt idx="2421">
                  <c:v>25950</c:v>
                </c:pt>
                <c:pt idx="2422">
                  <c:v>25951</c:v>
                </c:pt>
                <c:pt idx="2423">
                  <c:v>25952</c:v>
                </c:pt>
                <c:pt idx="2424">
                  <c:v>25953</c:v>
                </c:pt>
                <c:pt idx="2425">
                  <c:v>25954</c:v>
                </c:pt>
                <c:pt idx="2426">
                  <c:v>25955</c:v>
                </c:pt>
                <c:pt idx="2427">
                  <c:v>25956</c:v>
                </c:pt>
                <c:pt idx="2428">
                  <c:v>25957</c:v>
                </c:pt>
                <c:pt idx="2429">
                  <c:v>25958</c:v>
                </c:pt>
                <c:pt idx="2430">
                  <c:v>25959</c:v>
                </c:pt>
                <c:pt idx="2431">
                  <c:v>25960</c:v>
                </c:pt>
                <c:pt idx="2432">
                  <c:v>25961</c:v>
                </c:pt>
                <c:pt idx="2433">
                  <c:v>25962</c:v>
                </c:pt>
                <c:pt idx="2434">
                  <c:v>25963</c:v>
                </c:pt>
                <c:pt idx="2435">
                  <c:v>25964</c:v>
                </c:pt>
                <c:pt idx="2436">
                  <c:v>25965</c:v>
                </c:pt>
                <c:pt idx="2437">
                  <c:v>25966</c:v>
                </c:pt>
                <c:pt idx="2438">
                  <c:v>25967</c:v>
                </c:pt>
                <c:pt idx="2439">
                  <c:v>25968</c:v>
                </c:pt>
                <c:pt idx="2440">
                  <c:v>25969</c:v>
                </c:pt>
                <c:pt idx="2441">
                  <c:v>25970</c:v>
                </c:pt>
                <c:pt idx="2442">
                  <c:v>25971</c:v>
                </c:pt>
                <c:pt idx="2443">
                  <c:v>25972</c:v>
                </c:pt>
                <c:pt idx="2444">
                  <c:v>25973</c:v>
                </c:pt>
                <c:pt idx="2445">
                  <c:v>25974</c:v>
                </c:pt>
                <c:pt idx="2446">
                  <c:v>25975</c:v>
                </c:pt>
                <c:pt idx="2447">
                  <c:v>25976</c:v>
                </c:pt>
                <c:pt idx="2448">
                  <c:v>25977</c:v>
                </c:pt>
                <c:pt idx="2449">
                  <c:v>25978</c:v>
                </c:pt>
                <c:pt idx="2450">
                  <c:v>25979</c:v>
                </c:pt>
                <c:pt idx="2451">
                  <c:v>25980</c:v>
                </c:pt>
                <c:pt idx="2452">
                  <c:v>25981</c:v>
                </c:pt>
                <c:pt idx="2453">
                  <c:v>25982</c:v>
                </c:pt>
                <c:pt idx="2454">
                  <c:v>25983</c:v>
                </c:pt>
                <c:pt idx="2455">
                  <c:v>25984</c:v>
                </c:pt>
                <c:pt idx="2456">
                  <c:v>25985</c:v>
                </c:pt>
                <c:pt idx="2457">
                  <c:v>25986</c:v>
                </c:pt>
                <c:pt idx="2458">
                  <c:v>25987</c:v>
                </c:pt>
                <c:pt idx="2459">
                  <c:v>25988</c:v>
                </c:pt>
                <c:pt idx="2460">
                  <c:v>25989</c:v>
                </c:pt>
                <c:pt idx="2461">
                  <c:v>25990</c:v>
                </c:pt>
                <c:pt idx="2462">
                  <c:v>25991</c:v>
                </c:pt>
                <c:pt idx="2463">
                  <c:v>25992</c:v>
                </c:pt>
                <c:pt idx="2464">
                  <c:v>25993</c:v>
                </c:pt>
                <c:pt idx="2465">
                  <c:v>25994</c:v>
                </c:pt>
                <c:pt idx="2466">
                  <c:v>25995</c:v>
                </c:pt>
                <c:pt idx="2467">
                  <c:v>25996</c:v>
                </c:pt>
                <c:pt idx="2468">
                  <c:v>25997</c:v>
                </c:pt>
                <c:pt idx="2469">
                  <c:v>25998</c:v>
                </c:pt>
                <c:pt idx="2470">
                  <c:v>25999</c:v>
                </c:pt>
                <c:pt idx="2471">
                  <c:v>26000</c:v>
                </c:pt>
                <c:pt idx="2472">
                  <c:v>26001</c:v>
                </c:pt>
                <c:pt idx="2473">
                  <c:v>26002</c:v>
                </c:pt>
                <c:pt idx="2474">
                  <c:v>26003</c:v>
                </c:pt>
                <c:pt idx="2475">
                  <c:v>26004</c:v>
                </c:pt>
                <c:pt idx="2476">
                  <c:v>26005</c:v>
                </c:pt>
                <c:pt idx="2477">
                  <c:v>26006</c:v>
                </c:pt>
                <c:pt idx="2478">
                  <c:v>26007</c:v>
                </c:pt>
                <c:pt idx="2479">
                  <c:v>26008</c:v>
                </c:pt>
                <c:pt idx="2480">
                  <c:v>26009</c:v>
                </c:pt>
                <c:pt idx="2481">
                  <c:v>26010</c:v>
                </c:pt>
                <c:pt idx="2482">
                  <c:v>26011</c:v>
                </c:pt>
                <c:pt idx="2483">
                  <c:v>26012</c:v>
                </c:pt>
                <c:pt idx="2484">
                  <c:v>26013</c:v>
                </c:pt>
                <c:pt idx="2485">
                  <c:v>26014</c:v>
                </c:pt>
                <c:pt idx="2486">
                  <c:v>26015</c:v>
                </c:pt>
                <c:pt idx="2487">
                  <c:v>26016</c:v>
                </c:pt>
                <c:pt idx="2488">
                  <c:v>26017</c:v>
                </c:pt>
                <c:pt idx="2489">
                  <c:v>26018</c:v>
                </c:pt>
                <c:pt idx="2490">
                  <c:v>26019</c:v>
                </c:pt>
                <c:pt idx="2491">
                  <c:v>26020</c:v>
                </c:pt>
                <c:pt idx="2492">
                  <c:v>26021</c:v>
                </c:pt>
                <c:pt idx="2493">
                  <c:v>26022</c:v>
                </c:pt>
                <c:pt idx="2494">
                  <c:v>26023</c:v>
                </c:pt>
                <c:pt idx="2495">
                  <c:v>26024</c:v>
                </c:pt>
                <c:pt idx="2496">
                  <c:v>26025</c:v>
                </c:pt>
                <c:pt idx="2497">
                  <c:v>26026</c:v>
                </c:pt>
                <c:pt idx="2498">
                  <c:v>26027</c:v>
                </c:pt>
                <c:pt idx="2499">
                  <c:v>26028</c:v>
                </c:pt>
                <c:pt idx="2500">
                  <c:v>26029</c:v>
                </c:pt>
                <c:pt idx="2501">
                  <c:v>26030</c:v>
                </c:pt>
                <c:pt idx="2502">
                  <c:v>26031</c:v>
                </c:pt>
                <c:pt idx="2503">
                  <c:v>26032</c:v>
                </c:pt>
                <c:pt idx="2504">
                  <c:v>26033</c:v>
                </c:pt>
                <c:pt idx="2505">
                  <c:v>26034</c:v>
                </c:pt>
                <c:pt idx="2506">
                  <c:v>26035</c:v>
                </c:pt>
                <c:pt idx="2507">
                  <c:v>26036</c:v>
                </c:pt>
                <c:pt idx="2508">
                  <c:v>26037</c:v>
                </c:pt>
                <c:pt idx="2509">
                  <c:v>26038</c:v>
                </c:pt>
                <c:pt idx="2510">
                  <c:v>26039</c:v>
                </c:pt>
                <c:pt idx="2511">
                  <c:v>26040</c:v>
                </c:pt>
                <c:pt idx="2512">
                  <c:v>26041</c:v>
                </c:pt>
                <c:pt idx="2513">
                  <c:v>26042</c:v>
                </c:pt>
                <c:pt idx="2514">
                  <c:v>26043</c:v>
                </c:pt>
                <c:pt idx="2515">
                  <c:v>26044</c:v>
                </c:pt>
                <c:pt idx="2516">
                  <c:v>26045</c:v>
                </c:pt>
                <c:pt idx="2517">
                  <c:v>26046</c:v>
                </c:pt>
                <c:pt idx="2518">
                  <c:v>26047</c:v>
                </c:pt>
                <c:pt idx="2519">
                  <c:v>26048</c:v>
                </c:pt>
                <c:pt idx="2520">
                  <c:v>26049</c:v>
                </c:pt>
                <c:pt idx="2521">
                  <c:v>26050</c:v>
                </c:pt>
                <c:pt idx="2522">
                  <c:v>26051</c:v>
                </c:pt>
                <c:pt idx="2523">
                  <c:v>26052</c:v>
                </c:pt>
                <c:pt idx="2524">
                  <c:v>26053</c:v>
                </c:pt>
                <c:pt idx="2525">
                  <c:v>26054</c:v>
                </c:pt>
                <c:pt idx="2526">
                  <c:v>26055</c:v>
                </c:pt>
                <c:pt idx="2527">
                  <c:v>26056</c:v>
                </c:pt>
                <c:pt idx="2528">
                  <c:v>26057</c:v>
                </c:pt>
                <c:pt idx="2529">
                  <c:v>26058</c:v>
                </c:pt>
                <c:pt idx="2530">
                  <c:v>26059</c:v>
                </c:pt>
                <c:pt idx="2531">
                  <c:v>26060</c:v>
                </c:pt>
                <c:pt idx="2532">
                  <c:v>26061</c:v>
                </c:pt>
                <c:pt idx="2533">
                  <c:v>26062</c:v>
                </c:pt>
                <c:pt idx="2534">
                  <c:v>26063</c:v>
                </c:pt>
                <c:pt idx="2535">
                  <c:v>26064</c:v>
                </c:pt>
                <c:pt idx="2536">
                  <c:v>26065</c:v>
                </c:pt>
                <c:pt idx="2537">
                  <c:v>26066</c:v>
                </c:pt>
                <c:pt idx="2538">
                  <c:v>26067</c:v>
                </c:pt>
                <c:pt idx="2539">
                  <c:v>26068</c:v>
                </c:pt>
                <c:pt idx="2540">
                  <c:v>26069</c:v>
                </c:pt>
                <c:pt idx="2541">
                  <c:v>26070</c:v>
                </c:pt>
                <c:pt idx="2542">
                  <c:v>26071</c:v>
                </c:pt>
                <c:pt idx="2543">
                  <c:v>26072</c:v>
                </c:pt>
                <c:pt idx="2544">
                  <c:v>26073</c:v>
                </c:pt>
                <c:pt idx="2545">
                  <c:v>26074</c:v>
                </c:pt>
                <c:pt idx="2546">
                  <c:v>26075</c:v>
                </c:pt>
                <c:pt idx="2547">
                  <c:v>26076</c:v>
                </c:pt>
                <c:pt idx="2548">
                  <c:v>26077</c:v>
                </c:pt>
                <c:pt idx="2549">
                  <c:v>26078</c:v>
                </c:pt>
                <c:pt idx="2550">
                  <c:v>26079</c:v>
                </c:pt>
                <c:pt idx="2551">
                  <c:v>26080</c:v>
                </c:pt>
                <c:pt idx="2552">
                  <c:v>26081</c:v>
                </c:pt>
                <c:pt idx="2553">
                  <c:v>26082</c:v>
                </c:pt>
                <c:pt idx="2554">
                  <c:v>26083</c:v>
                </c:pt>
                <c:pt idx="2555">
                  <c:v>26084</c:v>
                </c:pt>
                <c:pt idx="2556">
                  <c:v>26085</c:v>
                </c:pt>
                <c:pt idx="2557">
                  <c:v>26086</c:v>
                </c:pt>
                <c:pt idx="2558">
                  <c:v>26087</c:v>
                </c:pt>
                <c:pt idx="2559">
                  <c:v>26088</c:v>
                </c:pt>
                <c:pt idx="2560">
                  <c:v>26089</c:v>
                </c:pt>
                <c:pt idx="2561">
                  <c:v>26090</c:v>
                </c:pt>
                <c:pt idx="2562">
                  <c:v>26091</c:v>
                </c:pt>
                <c:pt idx="2563">
                  <c:v>26092</c:v>
                </c:pt>
                <c:pt idx="2564">
                  <c:v>26093</c:v>
                </c:pt>
                <c:pt idx="2565">
                  <c:v>26094</c:v>
                </c:pt>
                <c:pt idx="2566">
                  <c:v>26095</c:v>
                </c:pt>
                <c:pt idx="2567">
                  <c:v>26096</c:v>
                </c:pt>
                <c:pt idx="2568">
                  <c:v>26097</c:v>
                </c:pt>
                <c:pt idx="2569">
                  <c:v>26098</c:v>
                </c:pt>
                <c:pt idx="2570">
                  <c:v>26099</c:v>
                </c:pt>
                <c:pt idx="2571">
                  <c:v>26100</c:v>
                </c:pt>
                <c:pt idx="2572">
                  <c:v>26101</c:v>
                </c:pt>
                <c:pt idx="2573">
                  <c:v>26102</c:v>
                </c:pt>
                <c:pt idx="2574">
                  <c:v>26103</c:v>
                </c:pt>
                <c:pt idx="2575">
                  <c:v>26104</c:v>
                </c:pt>
                <c:pt idx="2576">
                  <c:v>26105</c:v>
                </c:pt>
                <c:pt idx="2577">
                  <c:v>26106</c:v>
                </c:pt>
                <c:pt idx="2578">
                  <c:v>26107</c:v>
                </c:pt>
                <c:pt idx="2579">
                  <c:v>26108</c:v>
                </c:pt>
                <c:pt idx="2580">
                  <c:v>26109</c:v>
                </c:pt>
                <c:pt idx="2581">
                  <c:v>26110</c:v>
                </c:pt>
                <c:pt idx="2582">
                  <c:v>26111</c:v>
                </c:pt>
                <c:pt idx="2583">
                  <c:v>26112</c:v>
                </c:pt>
                <c:pt idx="2584">
                  <c:v>26113</c:v>
                </c:pt>
                <c:pt idx="2585">
                  <c:v>26114</c:v>
                </c:pt>
                <c:pt idx="2586">
                  <c:v>26115</c:v>
                </c:pt>
                <c:pt idx="2587">
                  <c:v>26116</c:v>
                </c:pt>
                <c:pt idx="2588">
                  <c:v>26117</c:v>
                </c:pt>
                <c:pt idx="2589">
                  <c:v>26118</c:v>
                </c:pt>
                <c:pt idx="2590">
                  <c:v>26119</c:v>
                </c:pt>
                <c:pt idx="2591">
                  <c:v>26120</c:v>
                </c:pt>
                <c:pt idx="2592">
                  <c:v>26121</c:v>
                </c:pt>
                <c:pt idx="2593">
                  <c:v>26122</c:v>
                </c:pt>
                <c:pt idx="2594">
                  <c:v>26123</c:v>
                </c:pt>
                <c:pt idx="2595">
                  <c:v>26124</c:v>
                </c:pt>
                <c:pt idx="2596">
                  <c:v>26125</c:v>
                </c:pt>
                <c:pt idx="2597">
                  <c:v>26126</c:v>
                </c:pt>
                <c:pt idx="2598">
                  <c:v>26127</c:v>
                </c:pt>
                <c:pt idx="2599">
                  <c:v>26128</c:v>
                </c:pt>
                <c:pt idx="2600">
                  <c:v>26129</c:v>
                </c:pt>
                <c:pt idx="2601">
                  <c:v>26130</c:v>
                </c:pt>
                <c:pt idx="2602">
                  <c:v>26131</c:v>
                </c:pt>
                <c:pt idx="2603">
                  <c:v>26132</c:v>
                </c:pt>
                <c:pt idx="2604">
                  <c:v>26133</c:v>
                </c:pt>
                <c:pt idx="2605">
                  <c:v>26134</c:v>
                </c:pt>
                <c:pt idx="2606">
                  <c:v>26135</c:v>
                </c:pt>
                <c:pt idx="2607">
                  <c:v>26136</c:v>
                </c:pt>
                <c:pt idx="2608">
                  <c:v>26137</c:v>
                </c:pt>
                <c:pt idx="2609">
                  <c:v>26138</c:v>
                </c:pt>
                <c:pt idx="2610">
                  <c:v>26139</c:v>
                </c:pt>
                <c:pt idx="2611">
                  <c:v>26140</c:v>
                </c:pt>
                <c:pt idx="2612">
                  <c:v>26141</c:v>
                </c:pt>
                <c:pt idx="2613">
                  <c:v>26142</c:v>
                </c:pt>
                <c:pt idx="2614">
                  <c:v>26143</c:v>
                </c:pt>
                <c:pt idx="2615">
                  <c:v>26144</c:v>
                </c:pt>
                <c:pt idx="2616">
                  <c:v>26145</c:v>
                </c:pt>
                <c:pt idx="2617">
                  <c:v>26146</c:v>
                </c:pt>
                <c:pt idx="2618">
                  <c:v>26147</c:v>
                </c:pt>
                <c:pt idx="2619">
                  <c:v>26148</c:v>
                </c:pt>
                <c:pt idx="2620">
                  <c:v>26149</c:v>
                </c:pt>
                <c:pt idx="2621">
                  <c:v>26150</c:v>
                </c:pt>
                <c:pt idx="2622">
                  <c:v>26151</c:v>
                </c:pt>
                <c:pt idx="2623">
                  <c:v>26152</c:v>
                </c:pt>
                <c:pt idx="2624">
                  <c:v>26153</c:v>
                </c:pt>
                <c:pt idx="2625">
                  <c:v>26154</c:v>
                </c:pt>
                <c:pt idx="2626">
                  <c:v>26155</c:v>
                </c:pt>
                <c:pt idx="2627">
                  <c:v>26156</c:v>
                </c:pt>
                <c:pt idx="2628">
                  <c:v>26157</c:v>
                </c:pt>
                <c:pt idx="2629">
                  <c:v>26158</c:v>
                </c:pt>
                <c:pt idx="2630">
                  <c:v>26159</c:v>
                </c:pt>
                <c:pt idx="2631">
                  <c:v>26160</c:v>
                </c:pt>
                <c:pt idx="2632">
                  <c:v>26161</c:v>
                </c:pt>
                <c:pt idx="2633">
                  <c:v>26162</c:v>
                </c:pt>
                <c:pt idx="2634">
                  <c:v>26163</c:v>
                </c:pt>
                <c:pt idx="2635">
                  <c:v>26164</c:v>
                </c:pt>
                <c:pt idx="2636">
                  <c:v>26165</c:v>
                </c:pt>
                <c:pt idx="2637">
                  <c:v>26166</c:v>
                </c:pt>
                <c:pt idx="2638">
                  <c:v>26167</c:v>
                </c:pt>
                <c:pt idx="2639">
                  <c:v>26168</c:v>
                </c:pt>
                <c:pt idx="2640">
                  <c:v>26169</c:v>
                </c:pt>
                <c:pt idx="2641">
                  <c:v>26170</c:v>
                </c:pt>
                <c:pt idx="2642">
                  <c:v>26171</c:v>
                </c:pt>
                <c:pt idx="2643">
                  <c:v>26172</c:v>
                </c:pt>
                <c:pt idx="2644">
                  <c:v>26173</c:v>
                </c:pt>
                <c:pt idx="2645">
                  <c:v>26174</c:v>
                </c:pt>
                <c:pt idx="2646">
                  <c:v>26175</c:v>
                </c:pt>
                <c:pt idx="2647">
                  <c:v>26176</c:v>
                </c:pt>
                <c:pt idx="2648">
                  <c:v>26177</c:v>
                </c:pt>
                <c:pt idx="2649">
                  <c:v>26178</c:v>
                </c:pt>
                <c:pt idx="2650">
                  <c:v>26179</c:v>
                </c:pt>
                <c:pt idx="2651">
                  <c:v>26180</c:v>
                </c:pt>
                <c:pt idx="2652">
                  <c:v>26181</c:v>
                </c:pt>
                <c:pt idx="2653">
                  <c:v>26182</c:v>
                </c:pt>
                <c:pt idx="2654">
                  <c:v>26183</c:v>
                </c:pt>
                <c:pt idx="2655">
                  <c:v>26184</c:v>
                </c:pt>
                <c:pt idx="2656">
                  <c:v>26185</c:v>
                </c:pt>
                <c:pt idx="2657">
                  <c:v>26186</c:v>
                </c:pt>
                <c:pt idx="2658">
                  <c:v>26187</c:v>
                </c:pt>
                <c:pt idx="2659">
                  <c:v>26188</c:v>
                </c:pt>
                <c:pt idx="2660">
                  <c:v>26189</c:v>
                </c:pt>
                <c:pt idx="2661">
                  <c:v>26190</c:v>
                </c:pt>
                <c:pt idx="2662">
                  <c:v>26191</c:v>
                </c:pt>
                <c:pt idx="2663">
                  <c:v>26192</c:v>
                </c:pt>
                <c:pt idx="2664">
                  <c:v>26193</c:v>
                </c:pt>
                <c:pt idx="2665">
                  <c:v>26194</c:v>
                </c:pt>
                <c:pt idx="2666">
                  <c:v>26195</c:v>
                </c:pt>
                <c:pt idx="2667">
                  <c:v>26196</c:v>
                </c:pt>
                <c:pt idx="2668">
                  <c:v>26197</c:v>
                </c:pt>
                <c:pt idx="2669">
                  <c:v>26198</c:v>
                </c:pt>
                <c:pt idx="2670">
                  <c:v>26199</c:v>
                </c:pt>
                <c:pt idx="2671">
                  <c:v>26200</c:v>
                </c:pt>
                <c:pt idx="2672">
                  <c:v>26201</c:v>
                </c:pt>
                <c:pt idx="2673">
                  <c:v>26202</c:v>
                </c:pt>
                <c:pt idx="2674">
                  <c:v>26203</c:v>
                </c:pt>
                <c:pt idx="2675">
                  <c:v>26204</c:v>
                </c:pt>
                <c:pt idx="2676">
                  <c:v>26205</c:v>
                </c:pt>
                <c:pt idx="2677">
                  <c:v>26206</c:v>
                </c:pt>
                <c:pt idx="2678">
                  <c:v>26207</c:v>
                </c:pt>
                <c:pt idx="2679">
                  <c:v>26208</c:v>
                </c:pt>
                <c:pt idx="2680">
                  <c:v>26209</c:v>
                </c:pt>
                <c:pt idx="2681">
                  <c:v>26210</c:v>
                </c:pt>
                <c:pt idx="2682">
                  <c:v>26211</c:v>
                </c:pt>
                <c:pt idx="2683">
                  <c:v>26212</c:v>
                </c:pt>
                <c:pt idx="2684">
                  <c:v>26213</c:v>
                </c:pt>
                <c:pt idx="2685">
                  <c:v>26214</c:v>
                </c:pt>
                <c:pt idx="2686">
                  <c:v>26215</c:v>
                </c:pt>
                <c:pt idx="2687">
                  <c:v>26216</c:v>
                </c:pt>
                <c:pt idx="2688">
                  <c:v>26217</c:v>
                </c:pt>
                <c:pt idx="2689">
                  <c:v>26218</c:v>
                </c:pt>
                <c:pt idx="2690">
                  <c:v>26219</c:v>
                </c:pt>
                <c:pt idx="2691">
                  <c:v>26220</c:v>
                </c:pt>
                <c:pt idx="2692">
                  <c:v>26221</c:v>
                </c:pt>
                <c:pt idx="2693">
                  <c:v>26222</c:v>
                </c:pt>
                <c:pt idx="2694">
                  <c:v>26223</c:v>
                </c:pt>
                <c:pt idx="2695">
                  <c:v>26224</c:v>
                </c:pt>
                <c:pt idx="2696">
                  <c:v>26225</c:v>
                </c:pt>
                <c:pt idx="2697">
                  <c:v>26226</c:v>
                </c:pt>
                <c:pt idx="2698">
                  <c:v>26227</c:v>
                </c:pt>
                <c:pt idx="2699">
                  <c:v>26228</c:v>
                </c:pt>
                <c:pt idx="2700">
                  <c:v>26229</c:v>
                </c:pt>
                <c:pt idx="2701">
                  <c:v>26230</c:v>
                </c:pt>
                <c:pt idx="2702">
                  <c:v>26231</c:v>
                </c:pt>
                <c:pt idx="2703">
                  <c:v>26232</c:v>
                </c:pt>
                <c:pt idx="2704">
                  <c:v>26233</c:v>
                </c:pt>
                <c:pt idx="2705">
                  <c:v>26234</c:v>
                </c:pt>
                <c:pt idx="2706">
                  <c:v>26235</c:v>
                </c:pt>
                <c:pt idx="2707">
                  <c:v>26236</c:v>
                </c:pt>
                <c:pt idx="2708">
                  <c:v>26237</c:v>
                </c:pt>
                <c:pt idx="2709">
                  <c:v>26238</c:v>
                </c:pt>
                <c:pt idx="2710">
                  <c:v>26239</c:v>
                </c:pt>
                <c:pt idx="2711">
                  <c:v>26240</c:v>
                </c:pt>
                <c:pt idx="2712">
                  <c:v>26241</c:v>
                </c:pt>
                <c:pt idx="2713">
                  <c:v>26242</c:v>
                </c:pt>
                <c:pt idx="2714">
                  <c:v>26243</c:v>
                </c:pt>
                <c:pt idx="2715">
                  <c:v>26244</c:v>
                </c:pt>
                <c:pt idx="2716">
                  <c:v>26245</c:v>
                </c:pt>
                <c:pt idx="2717">
                  <c:v>26246</c:v>
                </c:pt>
                <c:pt idx="2718">
                  <c:v>26247</c:v>
                </c:pt>
                <c:pt idx="2719">
                  <c:v>26248</c:v>
                </c:pt>
                <c:pt idx="2720">
                  <c:v>26249</c:v>
                </c:pt>
                <c:pt idx="2721">
                  <c:v>26250</c:v>
                </c:pt>
                <c:pt idx="2722">
                  <c:v>26251</c:v>
                </c:pt>
                <c:pt idx="2723">
                  <c:v>26252</c:v>
                </c:pt>
                <c:pt idx="2724">
                  <c:v>26253</c:v>
                </c:pt>
                <c:pt idx="2725">
                  <c:v>26254</c:v>
                </c:pt>
                <c:pt idx="2726">
                  <c:v>26255</c:v>
                </c:pt>
                <c:pt idx="2727">
                  <c:v>26256</c:v>
                </c:pt>
                <c:pt idx="2728">
                  <c:v>26257</c:v>
                </c:pt>
                <c:pt idx="2729">
                  <c:v>26258</c:v>
                </c:pt>
                <c:pt idx="2730">
                  <c:v>26259</c:v>
                </c:pt>
                <c:pt idx="2731">
                  <c:v>26260</c:v>
                </c:pt>
                <c:pt idx="2732">
                  <c:v>26261</c:v>
                </c:pt>
                <c:pt idx="2733">
                  <c:v>26262</c:v>
                </c:pt>
                <c:pt idx="2734">
                  <c:v>26263</c:v>
                </c:pt>
                <c:pt idx="2735">
                  <c:v>26264</c:v>
                </c:pt>
                <c:pt idx="2736">
                  <c:v>26265</c:v>
                </c:pt>
                <c:pt idx="2737">
                  <c:v>26266</c:v>
                </c:pt>
                <c:pt idx="2738">
                  <c:v>26267</c:v>
                </c:pt>
                <c:pt idx="2739">
                  <c:v>26268</c:v>
                </c:pt>
                <c:pt idx="2740">
                  <c:v>26269</c:v>
                </c:pt>
                <c:pt idx="2741">
                  <c:v>26270</c:v>
                </c:pt>
                <c:pt idx="2742">
                  <c:v>26271</c:v>
                </c:pt>
                <c:pt idx="2743">
                  <c:v>26272</c:v>
                </c:pt>
                <c:pt idx="2744">
                  <c:v>26273</c:v>
                </c:pt>
                <c:pt idx="2745">
                  <c:v>26274</c:v>
                </c:pt>
                <c:pt idx="2746">
                  <c:v>26275</c:v>
                </c:pt>
                <c:pt idx="2747">
                  <c:v>26276</c:v>
                </c:pt>
                <c:pt idx="2748">
                  <c:v>26277</c:v>
                </c:pt>
                <c:pt idx="2749">
                  <c:v>26278</c:v>
                </c:pt>
                <c:pt idx="2750">
                  <c:v>26279</c:v>
                </c:pt>
                <c:pt idx="2751">
                  <c:v>26280</c:v>
                </c:pt>
                <c:pt idx="2752">
                  <c:v>26281</c:v>
                </c:pt>
                <c:pt idx="2753">
                  <c:v>26282</c:v>
                </c:pt>
                <c:pt idx="2754">
                  <c:v>26283</c:v>
                </c:pt>
                <c:pt idx="2755">
                  <c:v>26284</c:v>
                </c:pt>
                <c:pt idx="2756">
                  <c:v>26285</c:v>
                </c:pt>
                <c:pt idx="2757">
                  <c:v>26286</c:v>
                </c:pt>
                <c:pt idx="2758">
                  <c:v>26287</c:v>
                </c:pt>
                <c:pt idx="2759">
                  <c:v>26288</c:v>
                </c:pt>
                <c:pt idx="2760">
                  <c:v>26289</c:v>
                </c:pt>
                <c:pt idx="2761">
                  <c:v>26290</c:v>
                </c:pt>
                <c:pt idx="2762">
                  <c:v>26291</c:v>
                </c:pt>
                <c:pt idx="2763">
                  <c:v>26292</c:v>
                </c:pt>
                <c:pt idx="2764">
                  <c:v>26293</c:v>
                </c:pt>
                <c:pt idx="2765">
                  <c:v>26294</c:v>
                </c:pt>
                <c:pt idx="2766">
                  <c:v>26295</c:v>
                </c:pt>
                <c:pt idx="2767">
                  <c:v>26296</c:v>
                </c:pt>
                <c:pt idx="2768">
                  <c:v>26297</c:v>
                </c:pt>
                <c:pt idx="2769">
                  <c:v>26298</c:v>
                </c:pt>
                <c:pt idx="2770">
                  <c:v>26299</c:v>
                </c:pt>
                <c:pt idx="2771">
                  <c:v>26300</c:v>
                </c:pt>
                <c:pt idx="2772">
                  <c:v>26301</c:v>
                </c:pt>
                <c:pt idx="2773">
                  <c:v>26302</c:v>
                </c:pt>
                <c:pt idx="2774">
                  <c:v>26303</c:v>
                </c:pt>
                <c:pt idx="2775">
                  <c:v>26304</c:v>
                </c:pt>
                <c:pt idx="2776">
                  <c:v>26305</c:v>
                </c:pt>
                <c:pt idx="2777">
                  <c:v>26306</c:v>
                </c:pt>
                <c:pt idx="2778">
                  <c:v>26307</c:v>
                </c:pt>
                <c:pt idx="2779">
                  <c:v>26308</c:v>
                </c:pt>
                <c:pt idx="2780">
                  <c:v>26309</c:v>
                </c:pt>
                <c:pt idx="2781">
                  <c:v>26310</c:v>
                </c:pt>
                <c:pt idx="2782">
                  <c:v>26311</c:v>
                </c:pt>
                <c:pt idx="2783">
                  <c:v>26312</c:v>
                </c:pt>
                <c:pt idx="2784">
                  <c:v>26313</c:v>
                </c:pt>
                <c:pt idx="2785">
                  <c:v>26314</c:v>
                </c:pt>
                <c:pt idx="2786">
                  <c:v>26315</c:v>
                </c:pt>
                <c:pt idx="2787">
                  <c:v>26316</c:v>
                </c:pt>
                <c:pt idx="2788">
                  <c:v>26317</c:v>
                </c:pt>
                <c:pt idx="2789">
                  <c:v>26318</c:v>
                </c:pt>
                <c:pt idx="2790">
                  <c:v>26319</c:v>
                </c:pt>
                <c:pt idx="2791">
                  <c:v>26320</c:v>
                </c:pt>
                <c:pt idx="2792">
                  <c:v>26321</c:v>
                </c:pt>
                <c:pt idx="2793">
                  <c:v>26322</c:v>
                </c:pt>
                <c:pt idx="2794">
                  <c:v>26323</c:v>
                </c:pt>
                <c:pt idx="2795">
                  <c:v>26324</c:v>
                </c:pt>
                <c:pt idx="2796">
                  <c:v>26325</c:v>
                </c:pt>
                <c:pt idx="2797">
                  <c:v>26326</c:v>
                </c:pt>
                <c:pt idx="2798">
                  <c:v>26327</c:v>
                </c:pt>
                <c:pt idx="2799">
                  <c:v>26328</c:v>
                </c:pt>
                <c:pt idx="2800">
                  <c:v>26329</c:v>
                </c:pt>
                <c:pt idx="2801">
                  <c:v>26330</c:v>
                </c:pt>
                <c:pt idx="2802">
                  <c:v>26331</c:v>
                </c:pt>
                <c:pt idx="2803">
                  <c:v>26332</c:v>
                </c:pt>
                <c:pt idx="2804">
                  <c:v>26333</c:v>
                </c:pt>
                <c:pt idx="2805">
                  <c:v>26334</c:v>
                </c:pt>
                <c:pt idx="2806">
                  <c:v>26335</c:v>
                </c:pt>
                <c:pt idx="2807">
                  <c:v>26336</c:v>
                </c:pt>
                <c:pt idx="2808">
                  <c:v>26337</c:v>
                </c:pt>
                <c:pt idx="2809">
                  <c:v>26338</c:v>
                </c:pt>
                <c:pt idx="2810">
                  <c:v>26339</c:v>
                </c:pt>
                <c:pt idx="2811">
                  <c:v>26340</c:v>
                </c:pt>
                <c:pt idx="2812">
                  <c:v>26341</c:v>
                </c:pt>
                <c:pt idx="2813">
                  <c:v>26342</c:v>
                </c:pt>
                <c:pt idx="2814">
                  <c:v>26343</c:v>
                </c:pt>
                <c:pt idx="2815">
                  <c:v>26344</c:v>
                </c:pt>
                <c:pt idx="2816">
                  <c:v>26345</c:v>
                </c:pt>
                <c:pt idx="2817">
                  <c:v>26346</c:v>
                </c:pt>
                <c:pt idx="2818">
                  <c:v>26347</c:v>
                </c:pt>
                <c:pt idx="2819">
                  <c:v>26348</c:v>
                </c:pt>
                <c:pt idx="2820">
                  <c:v>26349</c:v>
                </c:pt>
                <c:pt idx="2821">
                  <c:v>26350</c:v>
                </c:pt>
                <c:pt idx="2822">
                  <c:v>26351</c:v>
                </c:pt>
                <c:pt idx="2823">
                  <c:v>26352</c:v>
                </c:pt>
                <c:pt idx="2824">
                  <c:v>26353</c:v>
                </c:pt>
                <c:pt idx="2825">
                  <c:v>26354</c:v>
                </c:pt>
                <c:pt idx="2826">
                  <c:v>26355</c:v>
                </c:pt>
                <c:pt idx="2827">
                  <c:v>26356</c:v>
                </c:pt>
                <c:pt idx="2828">
                  <c:v>26357</c:v>
                </c:pt>
                <c:pt idx="2829">
                  <c:v>26358</c:v>
                </c:pt>
                <c:pt idx="2830">
                  <c:v>26359</c:v>
                </c:pt>
                <c:pt idx="2831">
                  <c:v>26360</c:v>
                </c:pt>
                <c:pt idx="2832">
                  <c:v>26361</c:v>
                </c:pt>
                <c:pt idx="2833">
                  <c:v>26362</c:v>
                </c:pt>
                <c:pt idx="2834">
                  <c:v>26363</c:v>
                </c:pt>
                <c:pt idx="2835">
                  <c:v>26364</c:v>
                </c:pt>
                <c:pt idx="2836">
                  <c:v>26365</c:v>
                </c:pt>
                <c:pt idx="2837">
                  <c:v>26366</c:v>
                </c:pt>
                <c:pt idx="2838">
                  <c:v>26367</c:v>
                </c:pt>
                <c:pt idx="2839">
                  <c:v>26368</c:v>
                </c:pt>
                <c:pt idx="2840">
                  <c:v>26369</c:v>
                </c:pt>
                <c:pt idx="2841">
                  <c:v>26370</c:v>
                </c:pt>
                <c:pt idx="2842">
                  <c:v>26371</c:v>
                </c:pt>
                <c:pt idx="2843">
                  <c:v>26372</c:v>
                </c:pt>
                <c:pt idx="2844">
                  <c:v>26373</c:v>
                </c:pt>
                <c:pt idx="2845">
                  <c:v>26374</c:v>
                </c:pt>
                <c:pt idx="2846">
                  <c:v>26375</c:v>
                </c:pt>
                <c:pt idx="2847">
                  <c:v>26376</c:v>
                </c:pt>
                <c:pt idx="2848">
                  <c:v>26377</c:v>
                </c:pt>
                <c:pt idx="2849">
                  <c:v>26378</c:v>
                </c:pt>
                <c:pt idx="2850">
                  <c:v>26379</c:v>
                </c:pt>
                <c:pt idx="2851">
                  <c:v>26380</c:v>
                </c:pt>
                <c:pt idx="2852">
                  <c:v>26381</c:v>
                </c:pt>
                <c:pt idx="2853">
                  <c:v>26382</c:v>
                </c:pt>
                <c:pt idx="2854">
                  <c:v>26383</c:v>
                </c:pt>
                <c:pt idx="2855">
                  <c:v>26384</c:v>
                </c:pt>
                <c:pt idx="2856">
                  <c:v>26385</c:v>
                </c:pt>
                <c:pt idx="2857">
                  <c:v>26386</c:v>
                </c:pt>
                <c:pt idx="2858">
                  <c:v>26387</c:v>
                </c:pt>
                <c:pt idx="2859">
                  <c:v>26388</c:v>
                </c:pt>
                <c:pt idx="2860">
                  <c:v>26389</c:v>
                </c:pt>
                <c:pt idx="2861">
                  <c:v>26390</c:v>
                </c:pt>
                <c:pt idx="2862">
                  <c:v>26391</c:v>
                </c:pt>
                <c:pt idx="2863">
                  <c:v>26392</c:v>
                </c:pt>
                <c:pt idx="2864">
                  <c:v>26393</c:v>
                </c:pt>
                <c:pt idx="2865">
                  <c:v>26394</c:v>
                </c:pt>
                <c:pt idx="2866">
                  <c:v>26395</c:v>
                </c:pt>
                <c:pt idx="2867">
                  <c:v>26396</c:v>
                </c:pt>
                <c:pt idx="2868">
                  <c:v>26397</c:v>
                </c:pt>
                <c:pt idx="2869">
                  <c:v>26398</c:v>
                </c:pt>
                <c:pt idx="2870">
                  <c:v>26399</c:v>
                </c:pt>
                <c:pt idx="2871">
                  <c:v>26400</c:v>
                </c:pt>
                <c:pt idx="2872">
                  <c:v>26401</c:v>
                </c:pt>
                <c:pt idx="2873">
                  <c:v>26402</c:v>
                </c:pt>
                <c:pt idx="2874">
                  <c:v>26403</c:v>
                </c:pt>
                <c:pt idx="2875">
                  <c:v>26404</c:v>
                </c:pt>
                <c:pt idx="2876">
                  <c:v>26405</c:v>
                </c:pt>
                <c:pt idx="2877">
                  <c:v>26406</c:v>
                </c:pt>
                <c:pt idx="2878">
                  <c:v>26407</c:v>
                </c:pt>
                <c:pt idx="2879">
                  <c:v>26408</c:v>
                </c:pt>
                <c:pt idx="2880">
                  <c:v>26409</c:v>
                </c:pt>
                <c:pt idx="2881">
                  <c:v>26410</c:v>
                </c:pt>
                <c:pt idx="2882">
                  <c:v>26411</c:v>
                </c:pt>
                <c:pt idx="2883">
                  <c:v>26412</c:v>
                </c:pt>
                <c:pt idx="2884">
                  <c:v>26413</c:v>
                </c:pt>
                <c:pt idx="2885">
                  <c:v>26414</c:v>
                </c:pt>
                <c:pt idx="2886">
                  <c:v>26415</c:v>
                </c:pt>
                <c:pt idx="2887">
                  <c:v>26416</c:v>
                </c:pt>
                <c:pt idx="2888">
                  <c:v>26417</c:v>
                </c:pt>
                <c:pt idx="2889">
                  <c:v>26418</c:v>
                </c:pt>
                <c:pt idx="2890">
                  <c:v>26419</c:v>
                </c:pt>
                <c:pt idx="2891">
                  <c:v>26420</c:v>
                </c:pt>
                <c:pt idx="2892">
                  <c:v>26421</c:v>
                </c:pt>
                <c:pt idx="2893">
                  <c:v>26422</c:v>
                </c:pt>
                <c:pt idx="2894">
                  <c:v>26423</c:v>
                </c:pt>
                <c:pt idx="2895">
                  <c:v>26424</c:v>
                </c:pt>
                <c:pt idx="2896">
                  <c:v>26425</c:v>
                </c:pt>
                <c:pt idx="2897">
                  <c:v>26426</c:v>
                </c:pt>
                <c:pt idx="2898">
                  <c:v>26427</c:v>
                </c:pt>
                <c:pt idx="2899">
                  <c:v>26428</c:v>
                </c:pt>
                <c:pt idx="2900">
                  <c:v>26429</c:v>
                </c:pt>
                <c:pt idx="2901">
                  <c:v>26430</c:v>
                </c:pt>
                <c:pt idx="2902">
                  <c:v>26431</c:v>
                </c:pt>
                <c:pt idx="2903">
                  <c:v>26432</c:v>
                </c:pt>
                <c:pt idx="2904">
                  <c:v>26433</c:v>
                </c:pt>
                <c:pt idx="2905">
                  <c:v>26434</c:v>
                </c:pt>
                <c:pt idx="2906">
                  <c:v>26435</c:v>
                </c:pt>
                <c:pt idx="2907">
                  <c:v>26436</c:v>
                </c:pt>
                <c:pt idx="2908">
                  <c:v>26437</c:v>
                </c:pt>
                <c:pt idx="2909">
                  <c:v>26438</c:v>
                </c:pt>
                <c:pt idx="2910">
                  <c:v>26439</c:v>
                </c:pt>
                <c:pt idx="2911">
                  <c:v>26440</c:v>
                </c:pt>
                <c:pt idx="2912">
                  <c:v>26441</c:v>
                </c:pt>
                <c:pt idx="2913">
                  <c:v>26442</c:v>
                </c:pt>
                <c:pt idx="2914">
                  <c:v>26443</c:v>
                </c:pt>
                <c:pt idx="2915">
                  <c:v>26444</c:v>
                </c:pt>
                <c:pt idx="2916">
                  <c:v>26445</c:v>
                </c:pt>
                <c:pt idx="2917">
                  <c:v>26446</c:v>
                </c:pt>
                <c:pt idx="2918">
                  <c:v>26447</c:v>
                </c:pt>
                <c:pt idx="2919">
                  <c:v>26448</c:v>
                </c:pt>
                <c:pt idx="2920">
                  <c:v>26449</c:v>
                </c:pt>
                <c:pt idx="2921">
                  <c:v>26450</c:v>
                </c:pt>
                <c:pt idx="2922">
                  <c:v>26451</c:v>
                </c:pt>
                <c:pt idx="2923">
                  <c:v>26452</c:v>
                </c:pt>
                <c:pt idx="2924">
                  <c:v>26453</c:v>
                </c:pt>
                <c:pt idx="2925">
                  <c:v>26454</c:v>
                </c:pt>
                <c:pt idx="2926">
                  <c:v>26455</c:v>
                </c:pt>
                <c:pt idx="2927">
                  <c:v>26456</c:v>
                </c:pt>
                <c:pt idx="2928">
                  <c:v>26457</c:v>
                </c:pt>
                <c:pt idx="2929">
                  <c:v>26458</c:v>
                </c:pt>
                <c:pt idx="2930">
                  <c:v>26459</c:v>
                </c:pt>
                <c:pt idx="2931">
                  <c:v>26460</c:v>
                </c:pt>
                <c:pt idx="2932">
                  <c:v>26461</c:v>
                </c:pt>
                <c:pt idx="2933">
                  <c:v>26462</c:v>
                </c:pt>
                <c:pt idx="2934">
                  <c:v>26463</c:v>
                </c:pt>
                <c:pt idx="2935">
                  <c:v>26464</c:v>
                </c:pt>
                <c:pt idx="2936">
                  <c:v>26465</c:v>
                </c:pt>
                <c:pt idx="2937">
                  <c:v>26466</c:v>
                </c:pt>
                <c:pt idx="2938">
                  <c:v>26467</c:v>
                </c:pt>
                <c:pt idx="2939">
                  <c:v>26468</c:v>
                </c:pt>
                <c:pt idx="2940">
                  <c:v>26469</c:v>
                </c:pt>
                <c:pt idx="2941">
                  <c:v>26470</c:v>
                </c:pt>
                <c:pt idx="2942">
                  <c:v>26471</c:v>
                </c:pt>
                <c:pt idx="2943">
                  <c:v>26472</c:v>
                </c:pt>
                <c:pt idx="2944">
                  <c:v>26473</c:v>
                </c:pt>
                <c:pt idx="2945">
                  <c:v>26474</c:v>
                </c:pt>
                <c:pt idx="2946">
                  <c:v>26475</c:v>
                </c:pt>
                <c:pt idx="2947">
                  <c:v>26476</c:v>
                </c:pt>
                <c:pt idx="2948">
                  <c:v>26477</c:v>
                </c:pt>
                <c:pt idx="2949">
                  <c:v>26478</c:v>
                </c:pt>
                <c:pt idx="2950">
                  <c:v>26479</c:v>
                </c:pt>
                <c:pt idx="2951">
                  <c:v>26480</c:v>
                </c:pt>
                <c:pt idx="2952">
                  <c:v>26481</c:v>
                </c:pt>
                <c:pt idx="2953">
                  <c:v>26482</c:v>
                </c:pt>
                <c:pt idx="2954">
                  <c:v>26483</c:v>
                </c:pt>
                <c:pt idx="2955">
                  <c:v>26484</c:v>
                </c:pt>
                <c:pt idx="2956">
                  <c:v>26485</c:v>
                </c:pt>
                <c:pt idx="2957">
                  <c:v>26486</c:v>
                </c:pt>
                <c:pt idx="2958">
                  <c:v>26487</c:v>
                </c:pt>
                <c:pt idx="2959">
                  <c:v>26488</c:v>
                </c:pt>
                <c:pt idx="2960">
                  <c:v>26489</c:v>
                </c:pt>
                <c:pt idx="2961">
                  <c:v>26490</c:v>
                </c:pt>
                <c:pt idx="2962">
                  <c:v>26491</c:v>
                </c:pt>
                <c:pt idx="2963">
                  <c:v>26492</c:v>
                </c:pt>
                <c:pt idx="2964">
                  <c:v>26493</c:v>
                </c:pt>
                <c:pt idx="2965">
                  <c:v>26494</c:v>
                </c:pt>
                <c:pt idx="2966">
                  <c:v>26495</c:v>
                </c:pt>
                <c:pt idx="2967">
                  <c:v>26496</c:v>
                </c:pt>
                <c:pt idx="2968">
                  <c:v>26497</c:v>
                </c:pt>
                <c:pt idx="2969">
                  <c:v>26498</c:v>
                </c:pt>
                <c:pt idx="2970">
                  <c:v>26499</c:v>
                </c:pt>
                <c:pt idx="2971">
                  <c:v>26500</c:v>
                </c:pt>
                <c:pt idx="2972">
                  <c:v>26501</c:v>
                </c:pt>
                <c:pt idx="2973">
                  <c:v>26502</c:v>
                </c:pt>
                <c:pt idx="2974">
                  <c:v>26503</c:v>
                </c:pt>
                <c:pt idx="2975">
                  <c:v>26504</c:v>
                </c:pt>
                <c:pt idx="2976">
                  <c:v>26505</c:v>
                </c:pt>
                <c:pt idx="2977">
                  <c:v>26506</c:v>
                </c:pt>
                <c:pt idx="2978">
                  <c:v>26507</c:v>
                </c:pt>
                <c:pt idx="2979">
                  <c:v>26508</c:v>
                </c:pt>
                <c:pt idx="2980">
                  <c:v>26509</c:v>
                </c:pt>
                <c:pt idx="2981">
                  <c:v>26510</c:v>
                </c:pt>
                <c:pt idx="2982">
                  <c:v>26511</c:v>
                </c:pt>
                <c:pt idx="2983">
                  <c:v>26512</c:v>
                </c:pt>
                <c:pt idx="2984">
                  <c:v>26513</c:v>
                </c:pt>
                <c:pt idx="2985">
                  <c:v>26514</c:v>
                </c:pt>
                <c:pt idx="2986">
                  <c:v>26515</c:v>
                </c:pt>
                <c:pt idx="2987">
                  <c:v>26516</c:v>
                </c:pt>
                <c:pt idx="2988">
                  <c:v>26517</c:v>
                </c:pt>
                <c:pt idx="2989">
                  <c:v>26518</c:v>
                </c:pt>
                <c:pt idx="2990">
                  <c:v>26519</c:v>
                </c:pt>
                <c:pt idx="2991">
                  <c:v>26520</c:v>
                </c:pt>
                <c:pt idx="2992">
                  <c:v>26521</c:v>
                </c:pt>
                <c:pt idx="2993">
                  <c:v>26522</c:v>
                </c:pt>
                <c:pt idx="2994">
                  <c:v>26523</c:v>
                </c:pt>
                <c:pt idx="2995">
                  <c:v>26524</c:v>
                </c:pt>
                <c:pt idx="2996">
                  <c:v>26525</c:v>
                </c:pt>
                <c:pt idx="2997">
                  <c:v>26526</c:v>
                </c:pt>
                <c:pt idx="2998">
                  <c:v>26527</c:v>
                </c:pt>
                <c:pt idx="2999">
                  <c:v>26528</c:v>
                </c:pt>
                <c:pt idx="3000">
                  <c:v>26529</c:v>
                </c:pt>
                <c:pt idx="3001">
                  <c:v>26530</c:v>
                </c:pt>
                <c:pt idx="3002">
                  <c:v>26531</c:v>
                </c:pt>
                <c:pt idx="3003">
                  <c:v>26532</c:v>
                </c:pt>
                <c:pt idx="3004">
                  <c:v>26533</c:v>
                </c:pt>
                <c:pt idx="3005">
                  <c:v>26534</c:v>
                </c:pt>
                <c:pt idx="3006">
                  <c:v>26535</c:v>
                </c:pt>
                <c:pt idx="3007">
                  <c:v>26536</c:v>
                </c:pt>
                <c:pt idx="3008">
                  <c:v>26537</c:v>
                </c:pt>
                <c:pt idx="3009">
                  <c:v>26538</c:v>
                </c:pt>
                <c:pt idx="3010">
                  <c:v>26539</c:v>
                </c:pt>
                <c:pt idx="3011">
                  <c:v>26540</c:v>
                </c:pt>
                <c:pt idx="3012">
                  <c:v>26541</c:v>
                </c:pt>
                <c:pt idx="3013">
                  <c:v>26542</c:v>
                </c:pt>
                <c:pt idx="3014">
                  <c:v>26543</c:v>
                </c:pt>
                <c:pt idx="3015">
                  <c:v>26544</c:v>
                </c:pt>
                <c:pt idx="3016">
                  <c:v>26545</c:v>
                </c:pt>
                <c:pt idx="3017">
                  <c:v>26546</c:v>
                </c:pt>
                <c:pt idx="3018">
                  <c:v>26547</c:v>
                </c:pt>
                <c:pt idx="3019">
                  <c:v>26548</c:v>
                </c:pt>
                <c:pt idx="3020">
                  <c:v>26549</c:v>
                </c:pt>
                <c:pt idx="3021">
                  <c:v>26550</c:v>
                </c:pt>
                <c:pt idx="3022">
                  <c:v>26551</c:v>
                </c:pt>
                <c:pt idx="3023">
                  <c:v>26552</c:v>
                </c:pt>
                <c:pt idx="3024">
                  <c:v>26553</c:v>
                </c:pt>
                <c:pt idx="3025">
                  <c:v>26554</c:v>
                </c:pt>
                <c:pt idx="3026">
                  <c:v>26555</c:v>
                </c:pt>
                <c:pt idx="3027">
                  <c:v>26556</c:v>
                </c:pt>
                <c:pt idx="3028">
                  <c:v>26557</c:v>
                </c:pt>
                <c:pt idx="3029">
                  <c:v>26558</c:v>
                </c:pt>
                <c:pt idx="3030">
                  <c:v>26559</c:v>
                </c:pt>
                <c:pt idx="3031">
                  <c:v>26560</c:v>
                </c:pt>
                <c:pt idx="3032">
                  <c:v>26561</c:v>
                </c:pt>
                <c:pt idx="3033">
                  <c:v>26562</c:v>
                </c:pt>
                <c:pt idx="3034">
                  <c:v>26563</c:v>
                </c:pt>
                <c:pt idx="3035">
                  <c:v>26564</c:v>
                </c:pt>
                <c:pt idx="3036">
                  <c:v>26565</c:v>
                </c:pt>
                <c:pt idx="3037">
                  <c:v>26566</c:v>
                </c:pt>
                <c:pt idx="3038">
                  <c:v>26567</c:v>
                </c:pt>
                <c:pt idx="3039">
                  <c:v>26568</c:v>
                </c:pt>
                <c:pt idx="3040">
                  <c:v>26569</c:v>
                </c:pt>
                <c:pt idx="3041">
                  <c:v>26570</c:v>
                </c:pt>
                <c:pt idx="3042">
                  <c:v>26571</c:v>
                </c:pt>
                <c:pt idx="3043">
                  <c:v>26572</c:v>
                </c:pt>
                <c:pt idx="3044">
                  <c:v>26573</c:v>
                </c:pt>
                <c:pt idx="3045">
                  <c:v>26574</c:v>
                </c:pt>
                <c:pt idx="3046">
                  <c:v>26575</c:v>
                </c:pt>
                <c:pt idx="3047">
                  <c:v>26576</c:v>
                </c:pt>
                <c:pt idx="3048">
                  <c:v>26577</c:v>
                </c:pt>
                <c:pt idx="3049">
                  <c:v>26578</c:v>
                </c:pt>
                <c:pt idx="3050">
                  <c:v>26579</c:v>
                </c:pt>
                <c:pt idx="3051">
                  <c:v>26580</c:v>
                </c:pt>
                <c:pt idx="3052">
                  <c:v>26581</c:v>
                </c:pt>
                <c:pt idx="3053">
                  <c:v>26582</c:v>
                </c:pt>
                <c:pt idx="3054">
                  <c:v>26583</c:v>
                </c:pt>
                <c:pt idx="3055">
                  <c:v>26584</c:v>
                </c:pt>
                <c:pt idx="3056">
                  <c:v>26585</c:v>
                </c:pt>
                <c:pt idx="3057">
                  <c:v>26586</c:v>
                </c:pt>
                <c:pt idx="3058">
                  <c:v>26587</c:v>
                </c:pt>
                <c:pt idx="3059">
                  <c:v>26588</c:v>
                </c:pt>
                <c:pt idx="3060">
                  <c:v>26589</c:v>
                </c:pt>
                <c:pt idx="3061">
                  <c:v>26590</c:v>
                </c:pt>
                <c:pt idx="3062">
                  <c:v>26591</c:v>
                </c:pt>
                <c:pt idx="3063">
                  <c:v>26592</c:v>
                </c:pt>
                <c:pt idx="3064">
                  <c:v>26593</c:v>
                </c:pt>
                <c:pt idx="3065">
                  <c:v>26594</c:v>
                </c:pt>
                <c:pt idx="3066">
                  <c:v>26595</c:v>
                </c:pt>
                <c:pt idx="3067">
                  <c:v>26596</c:v>
                </c:pt>
                <c:pt idx="3068">
                  <c:v>26597</c:v>
                </c:pt>
                <c:pt idx="3069">
                  <c:v>26598</c:v>
                </c:pt>
                <c:pt idx="3070">
                  <c:v>26599</c:v>
                </c:pt>
                <c:pt idx="3071">
                  <c:v>26600</c:v>
                </c:pt>
                <c:pt idx="3072">
                  <c:v>26601</c:v>
                </c:pt>
                <c:pt idx="3073">
                  <c:v>26602</c:v>
                </c:pt>
                <c:pt idx="3074">
                  <c:v>26603</c:v>
                </c:pt>
                <c:pt idx="3075">
                  <c:v>26604</c:v>
                </c:pt>
                <c:pt idx="3076">
                  <c:v>26605</c:v>
                </c:pt>
                <c:pt idx="3077">
                  <c:v>26606</c:v>
                </c:pt>
                <c:pt idx="3078">
                  <c:v>26607</c:v>
                </c:pt>
                <c:pt idx="3079">
                  <c:v>26608</c:v>
                </c:pt>
                <c:pt idx="3080">
                  <c:v>26609</c:v>
                </c:pt>
                <c:pt idx="3081">
                  <c:v>26610</c:v>
                </c:pt>
                <c:pt idx="3082">
                  <c:v>26611</c:v>
                </c:pt>
                <c:pt idx="3083">
                  <c:v>26612</c:v>
                </c:pt>
                <c:pt idx="3084">
                  <c:v>26613</c:v>
                </c:pt>
                <c:pt idx="3085">
                  <c:v>26614</c:v>
                </c:pt>
                <c:pt idx="3086">
                  <c:v>26615</c:v>
                </c:pt>
                <c:pt idx="3087">
                  <c:v>26616</c:v>
                </c:pt>
                <c:pt idx="3088">
                  <c:v>26617</c:v>
                </c:pt>
                <c:pt idx="3089">
                  <c:v>26618</c:v>
                </c:pt>
                <c:pt idx="3090">
                  <c:v>26619</c:v>
                </c:pt>
                <c:pt idx="3091">
                  <c:v>26620</c:v>
                </c:pt>
                <c:pt idx="3092">
                  <c:v>26621</c:v>
                </c:pt>
                <c:pt idx="3093">
                  <c:v>26622</c:v>
                </c:pt>
                <c:pt idx="3094">
                  <c:v>26623</c:v>
                </c:pt>
                <c:pt idx="3095">
                  <c:v>26624</c:v>
                </c:pt>
                <c:pt idx="3096">
                  <c:v>26625</c:v>
                </c:pt>
                <c:pt idx="3097">
                  <c:v>26626</c:v>
                </c:pt>
                <c:pt idx="3098">
                  <c:v>26627</c:v>
                </c:pt>
                <c:pt idx="3099">
                  <c:v>26628</c:v>
                </c:pt>
                <c:pt idx="3100">
                  <c:v>26629</c:v>
                </c:pt>
                <c:pt idx="3101">
                  <c:v>26630</c:v>
                </c:pt>
                <c:pt idx="3102">
                  <c:v>26631</c:v>
                </c:pt>
                <c:pt idx="3103">
                  <c:v>26632</c:v>
                </c:pt>
                <c:pt idx="3104">
                  <c:v>26633</c:v>
                </c:pt>
                <c:pt idx="3105">
                  <c:v>26634</c:v>
                </c:pt>
                <c:pt idx="3106">
                  <c:v>26635</c:v>
                </c:pt>
                <c:pt idx="3107">
                  <c:v>26636</c:v>
                </c:pt>
                <c:pt idx="3108">
                  <c:v>26637</c:v>
                </c:pt>
                <c:pt idx="3109">
                  <c:v>26638</c:v>
                </c:pt>
                <c:pt idx="3110">
                  <c:v>26639</c:v>
                </c:pt>
                <c:pt idx="3111">
                  <c:v>26640</c:v>
                </c:pt>
                <c:pt idx="3112">
                  <c:v>26641</c:v>
                </c:pt>
                <c:pt idx="3113">
                  <c:v>26642</c:v>
                </c:pt>
                <c:pt idx="3114">
                  <c:v>26643</c:v>
                </c:pt>
                <c:pt idx="3115">
                  <c:v>26644</c:v>
                </c:pt>
                <c:pt idx="3116">
                  <c:v>26645</c:v>
                </c:pt>
                <c:pt idx="3117">
                  <c:v>26646</c:v>
                </c:pt>
                <c:pt idx="3118">
                  <c:v>26647</c:v>
                </c:pt>
                <c:pt idx="3119">
                  <c:v>26648</c:v>
                </c:pt>
                <c:pt idx="3120">
                  <c:v>26649</c:v>
                </c:pt>
                <c:pt idx="3121">
                  <c:v>26650</c:v>
                </c:pt>
                <c:pt idx="3122">
                  <c:v>26651</c:v>
                </c:pt>
                <c:pt idx="3123">
                  <c:v>26652</c:v>
                </c:pt>
                <c:pt idx="3124">
                  <c:v>26653</c:v>
                </c:pt>
                <c:pt idx="3125">
                  <c:v>26654</c:v>
                </c:pt>
                <c:pt idx="3126">
                  <c:v>26655</c:v>
                </c:pt>
                <c:pt idx="3127">
                  <c:v>26656</c:v>
                </c:pt>
                <c:pt idx="3128">
                  <c:v>26657</c:v>
                </c:pt>
                <c:pt idx="3129">
                  <c:v>26658</c:v>
                </c:pt>
                <c:pt idx="3130">
                  <c:v>26659</c:v>
                </c:pt>
                <c:pt idx="3131">
                  <c:v>26660</c:v>
                </c:pt>
                <c:pt idx="3132">
                  <c:v>26661</c:v>
                </c:pt>
                <c:pt idx="3133">
                  <c:v>26662</c:v>
                </c:pt>
                <c:pt idx="3134">
                  <c:v>26663</c:v>
                </c:pt>
                <c:pt idx="3135">
                  <c:v>26664</c:v>
                </c:pt>
                <c:pt idx="3136">
                  <c:v>26665</c:v>
                </c:pt>
                <c:pt idx="3137">
                  <c:v>26666</c:v>
                </c:pt>
                <c:pt idx="3138">
                  <c:v>26667</c:v>
                </c:pt>
                <c:pt idx="3139">
                  <c:v>26668</c:v>
                </c:pt>
                <c:pt idx="3140">
                  <c:v>26669</c:v>
                </c:pt>
                <c:pt idx="3141">
                  <c:v>26670</c:v>
                </c:pt>
                <c:pt idx="3142">
                  <c:v>26671</c:v>
                </c:pt>
                <c:pt idx="3143">
                  <c:v>26672</c:v>
                </c:pt>
                <c:pt idx="3144">
                  <c:v>26673</c:v>
                </c:pt>
                <c:pt idx="3145">
                  <c:v>26674</c:v>
                </c:pt>
                <c:pt idx="3146">
                  <c:v>26675</c:v>
                </c:pt>
                <c:pt idx="3147">
                  <c:v>26676</c:v>
                </c:pt>
                <c:pt idx="3148">
                  <c:v>26677</c:v>
                </c:pt>
                <c:pt idx="3149">
                  <c:v>26678</c:v>
                </c:pt>
                <c:pt idx="3150">
                  <c:v>26679</c:v>
                </c:pt>
                <c:pt idx="3151">
                  <c:v>26680</c:v>
                </c:pt>
                <c:pt idx="3152">
                  <c:v>26681</c:v>
                </c:pt>
                <c:pt idx="3153">
                  <c:v>26682</c:v>
                </c:pt>
                <c:pt idx="3154">
                  <c:v>26683</c:v>
                </c:pt>
                <c:pt idx="3155">
                  <c:v>26684</c:v>
                </c:pt>
                <c:pt idx="3156">
                  <c:v>26685</c:v>
                </c:pt>
                <c:pt idx="3157">
                  <c:v>26686</c:v>
                </c:pt>
                <c:pt idx="3158">
                  <c:v>26687</c:v>
                </c:pt>
                <c:pt idx="3159">
                  <c:v>26688</c:v>
                </c:pt>
                <c:pt idx="3160">
                  <c:v>26689</c:v>
                </c:pt>
                <c:pt idx="3161">
                  <c:v>26690</c:v>
                </c:pt>
                <c:pt idx="3162">
                  <c:v>26691</c:v>
                </c:pt>
                <c:pt idx="3163">
                  <c:v>26692</c:v>
                </c:pt>
                <c:pt idx="3164">
                  <c:v>26693</c:v>
                </c:pt>
                <c:pt idx="3165">
                  <c:v>26694</c:v>
                </c:pt>
                <c:pt idx="3166">
                  <c:v>26695</c:v>
                </c:pt>
                <c:pt idx="3167">
                  <c:v>26696</c:v>
                </c:pt>
                <c:pt idx="3168">
                  <c:v>26697</c:v>
                </c:pt>
                <c:pt idx="3169">
                  <c:v>26698</c:v>
                </c:pt>
                <c:pt idx="3170">
                  <c:v>26699</c:v>
                </c:pt>
                <c:pt idx="3171">
                  <c:v>26700</c:v>
                </c:pt>
                <c:pt idx="3172">
                  <c:v>26701</c:v>
                </c:pt>
                <c:pt idx="3173">
                  <c:v>26702</c:v>
                </c:pt>
                <c:pt idx="3174">
                  <c:v>26703</c:v>
                </c:pt>
                <c:pt idx="3175">
                  <c:v>26704</c:v>
                </c:pt>
                <c:pt idx="3176">
                  <c:v>26705</c:v>
                </c:pt>
                <c:pt idx="3177">
                  <c:v>26706</c:v>
                </c:pt>
                <c:pt idx="3178">
                  <c:v>26707</c:v>
                </c:pt>
                <c:pt idx="3179">
                  <c:v>26708</c:v>
                </c:pt>
                <c:pt idx="3180">
                  <c:v>26709</c:v>
                </c:pt>
                <c:pt idx="3181">
                  <c:v>26710</c:v>
                </c:pt>
                <c:pt idx="3182">
                  <c:v>26711</c:v>
                </c:pt>
                <c:pt idx="3183">
                  <c:v>26712</c:v>
                </c:pt>
                <c:pt idx="3184">
                  <c:v>26713</c:v>
                </c:pt>
                <c:pt idx="3185">
                  <c:v>26714</c:v>
                </c:pt>
                <c:pt idx="3186">
                  <c:v>26715</c:v>
                </c:pt>
                <c:pt idx="3187">
                  <c:v>26716</c:v>
                </c:pt>
                <c:pt idx="3188">
                  <c:v>26717</c:v>
                </c:pt>
                <c:pt idx="3189">
                  <c:v>26718</c:v>
                </c:pt>
                <c:pt idx="3190">
                  <c:v>26719</c:v>
                </c:pt>
                <c:pt idx="3191">
                  <c:v>26720</c:v>
                </c:pt>
                <c:pt idx="3192">
                  <c:v>26721</c:v>
                </c:pt>
                <c:pt idx="3193">
                  <c:v>26722</c:v>
                </c:pt>
                <c:pt idx="3194">
                  <c:v>26723</c:v>
                </c:pt>
                <c:pt idx="3195">
                  <c:v>26724</c:v>
                </c:pt>
                <c:pt idx="3196">
                  <c:v>26725</c:v>
                </c:pt>
                <c:pt idx="3197">
                  <c:v>26726</c:v>
                </c:pt>
                <c:pt idx="3198">
                  <c:v>26727</c:v>
                </c:pt>
                <c:pt idx="3199">
                  <c:v>26728</c:v>
                </c:pt>
                <c:pt idx="3200">
                  <c:v>26729</c:v>
                </c:pt>
                <c:pt idx="3201">
                  <c:v>26730</c:v>
                </c:pt>
                <c:pt idx="3202">
                  <c:v>26731</c:v>
                </c:pt>
                <c:pt idx="3203">
                  <c:v>26732</c:v>
                </c:pt>
                <c:pt idx="3204">
                  <c:v>26733</c:v>
                </c:pt>
                <c:pt idx="3205">
                  <c:v>26734</c:v>
                </c:pt>
                <c:pt idx="3206">
                  <c:v>26735</c:v>
                </c:pt>
                <c:pt idx="3207">
                  <c:v>26736</c:v>
                </c:pt>
                <c:pt idx="3208">
                  <c:v>26737</c:v>
                </c:pt>
                <c:pt idx="3209">
                  <c:v>26738</c:v>
                </c:pt>
                <c:pt idx="3210">
                  <c:v>26739</c:v>
                </c:pt>
                <c:pt idx="3211">
                  <c:v>26740</c:v>
                </c:pt>
                <c:pt idx="3212">
                  <c:v>26741</c:v>
                </c:pt>
                <c:pt idx="3213">
                  <c:v>26742</c:v>
                </c:pt>
                <c:pt idx="3214">
                  <c:v>26743</c:v>
                </c:pt>
                <c:pt idx="3215">
                  <c:v>26744</c:v>
                </c:pt>
                <c:pt idx="3216">
                  <c:v>26745</c:v>
                </c:pt>
                <c:pt idx="3217">
                  <c:v>26746</c:v>
                </c:pt>
                <c:pt idx="3218">
                  <c:v>26747</c:v>
                </c:pt>
                <c:pt idx="3219">
                  <c:v>26748</c:v>
                </c:pt>
                <c:pt idx="3220">
                  <c:v>26749</c:v>
                </c:pt>
                <c:pt idx="3221">
                  <c:v>26750</c:v>
                </c:pt>
                <c:pt idx="3222">
                  <c:v>26751</c:v>
                </c:pt>
                <c:pt idx="3223">
                  <c:v>26752</c:v>
                </c:pt>
                <c:pt idx="3224">
                  <c:v>26753</c:v>
                </c:pt>
                <c:pt idx="3225">
                  <c:v>26754</c:v>
                </c:pt>
                <c:pt idx="3226">
                  <c:v>26755</c:v>
                </c:pt>
                <c:pt idx="3227">
                  <c:v>26756</c:v>
                </c:pt>
                <c:pt idx="3228">
                  <c:v>26757</c:v>
                </c:pt>
                <c:pt idx="3229">
                  <c:v>26758</c:v>
                </c:pt>
                <c:pt idx="3230">
                  <c:v>26759</c:v>
                </c:pt>
                <c:pt idx="3231">
                  <c:v>26760</c:v>
                </c:pt>
                <c:pt idx="3232">
                  <c:v>26761</c:v>
                </c:pt>
                <c:pt idx="3233">
                  <c:v>26762</c:v>
                </c:pt>
                <c:pt idx="3234">
                  <c:v>26763</c:v>
                </c:pt>
                <c:pt idx="3235">
                  <c:v>26764</c:v>
                </c:pt>
                <c:pt idx="3236">
                  <c:v>26765</c:v>
                </c:pt>
                <c:pt idx="3237">
                  <c:v>26766</c:v>
                </c:pt>
                <c:pt idx="3238">
                  <c:v>26767</c:v>
                </c:pt>
                <c:pt idx="3239">
                  <c:v>26768</c:v>
                </c:pt>
                <c:pt idx="3240">
                  <c:v>26769</c:v>
                </c:pt>
                <c:pt idx="3241">
                  <c:v>26770</c:v>
                </c:pt>
                <c:pt idx="3242">
                  <c:v>26771</c:v>
                </c:pt>
                <c:pt idx="3243">
                  <c:v>26772</c:v>
                </c:pt>
                <c:pt idx="3244">
                  <c:v>26773</c:v>
                </c:pt>
                <c:pt idx="3245">
                  <c:v>26774</c:v>
                </c:pt>
                <c:pt idx="3246">
                  <c:v>26775</c:v>
                </c:pt>
                <c:pt idx="3247">
                  <c:v>26776</c:v>
                </c:pt>
                <c:pt idx="3248">
                  <c:v>26777</c:v>
                </c:pt>
                <c:pt idx="3249">
                  <c:v>26778</c:v>
                </c:pt>
                <c:pt idx="3250">
                  <c:v>26779</c:v>
                </c:pt>
                <c:pt idx="3251">
                  <c:v>26780</c:v>
                </c:pt>
                <c:pt idx="3252">
                  <c:v>26781</c:v>
                </c:pt>
                <c:pt idx="3253">
                  <c:v>26782</c:v>
                </c:pt>
                <c:pt idx="3254">
                  <c:v>26783</c:v>
                </c:pt>
                <c:pt idx="3255">
                  <c:v>26784</c:v>
                </c:pt>
                <c:pt idx="3256">
                  <c:v>26785</c:v>
                </c:pt>
                <c:pt idx="3257">
                  <c:v>26786</c:v>
                </c:pt>
                <c:pt idx="3258">
                  <c:v>26787</c:v>
                </c:pt>
                <c:pt idx="3259">
                  <c:v>26788</c:v>
                </c:pt>
                <c:pt idx="3260">
                  <c:v>26789</c:v>
                </c:pt>
                <c:pt idx="3261">
                  <c:v>26790</c:v>
                </c:pt>
                <c:pt idx="3262">
                  <c:v>26791</c:v>
                </c:pt>
                <c:pt idx="3263">
                  <c:v>26792</c:v>
                </c:pt>
                <c:pt idx="3264">
                  <c:v>26793</c:v>
                </c:pt>
                <c:pt idx="3265">
                  <c:v>26794</c:v>
                </c:pt>
                <c:pt idx="3266">
                  <c:v>26795</c:v>
                </c:pt>
                <c:pt idx="3267">
                  <c:v>26796</c:v>
                </c:pt>
                <c:pt idx="3268">
                  <c:v>26797</c:v>
                </c:pt>
                <c:pt idx="3269">
                  <c:v>26798</c:v>
                </c:pt>
                <c:pt idx="3270">
                  <c:v>26799</c:v>
                </c:pt>
                <c:pt idx="3271">
                  <c:v>26800</c:v>
                </c:pt>
                <c:pt idx="3272">
                  <c:v>26801</c:v>
                </c:pt>
                <c:pt idx="3273">
                  <c:v>26802</c:v>
                </c:pt>
                <c:pt idx="3274">
                  <c:v>26803</c:v>
                </c:pt>
                <c:pt idx="3275">
                  <c:v>26804</c:v>
                </c:pt>
                <c:pt idx="3276">
                  <c:v>26805</c:v>
                </c:pt>
                <c:pt idx="3277">
                  <c:v>26806</c:v>
                </c:pt>
                <c:pt idx="3278">
                  <c:v>26807</c:v>
                </c:pt>
                <c:pt idx="3279">
                  <c:v>26808</c:v>
                </c:pt>
                <c:pt idx="3280">
                  <c:v>26809</c:v>
                </c:pt>
                <c:pt idx="3281">
                  <c:v>26810</c:v>
                </c:pt>
                <c:pt idx="3282">
                  <c:v>26811</c:v>
                </c:pt>
                <c:pt idx="3283">
                  <c:v>26812</c:v>
                </c:pt>
                <c:pt idx="3284">
                  <c:v>26813</c:v>
                </c:pt>
                <c:pt idx="3285">
                  <c:v>26814</c:v>
                </c:pt>
                <c:pt idx="3286">
                  <c:v>26815</c:v>
                </c:pt>
                <c:pt idx="3287">
                  <c:v>26816</c:v>
                </c:pt>
                <c:pt idx="3288">
                  <c:v>26817</c:v>
                </c:pt>
                <c:pt idx="3289">
                  <c:v>26818</c:v>
                </c:pt>
                <c:pt idx="3290">
                  <c:v>26819</c:v>
                </c:pt>
                <c:pt idx="3291">
                  <c:v>26820</c:v>
                </c:pt>
                <c:pt idx="3292">
                  <c:v>26821</c:v>
                </c:pt>
                <c:pt idx="3293">
                  <c:v>26822</c:v>
                </c:pt>
                <c:pt idx="3294">
                  <c:v>26823</c:v>
                </c:pt>
                <c:pt idx="3295">
                  <c:v>26824</c:v>
                </c:pt>
                <c:pt idx="3296">
                  <c:v>26825</c:v>
                </c:pt>
                <c:pt idx="3297">
                  <c:v>26826</c:v>
                </c:pt>
                <c:pt idx="3298">
                  <c:v>26827</c:v>
                </c:pt>
                <c:pt idx="3299">
                  <c:v>26828</c:v>
                </c:pt>
                <c:pt idx="3300">
                  <c:v>26829</c:v>
                </c:pt>
                <c:pt idx="3301">
                  <c:v>26830</c:v>
                </c:pt>
                <c:pt idx="3302">
                  <c:v>26831</c:v>
                </c:pt>
                <c:pt idx="3303">
                  <c:v>26832</c:v>
                </c:pt>
                <c:pt idx="3304">
                  <c:v>26833</c:v>
                </c:pt>
                <c:pt idx="3305">
                  <c:v>26834</c:v>
                </c:pt>
                <c:pt idx="3306">
                  <c:v>26835</c:v>
                </c:pt>
                <c:pt idx="3307">
                  <c:v>26836</c:v>
                </c:pt>
                <c:pt idx="3308">
                  <c:v>26837</c:v>
                </c:pt>
                <c:pt idx="3309">
                  <c:v>26838</c:v>
                </c:pt>
                <c:pt idx="3310">
                  <c:v>26839</c:v>
                </c:pt>
                <c:pt idx="3311">
                  <c:v>26840</c:v>
                </c:pt>
                <c:pt idx="3312">
                  <c:v>26841</c:v>
                </c:pt>
                <c:pt idx="3313">
                  <c:v>26842</c:v>
                </c:pt>
                <c:pt idx="3314">
                  <c:v>26843</c:v>
                </c:pt>
                <c:pt idx="3315">
                  <c:v>26844</c:v>
                </c:pt>
                <c:pt idx="3316">
                  <c:v>26845</c:v>
                </c:pt>
                <c:pt idx="3317">
                  <c:v>26846</c:v>
                </c:pt>
                <c:pt idx="3318">
                  <c:v>26847</c:v>
                </c:pt>
                <c:pt idx="3319">
                  <c:v>26848</c:v>
                </c:pt>
                <c:pt idx="3320">
                  <c:v>26849</c:v>
                </c:pt>
                <c:pt idx="3321">
                  <c:v>26850</c:v>
                </c:pt>
                <c:pt idx="3322">
                  <c:v>26851</c:v>
                </c:pt>
                <c:pt idx="3323">
                  <c:v>26852</c:v>
                </c:pt>
                <c:pt idx="3324">
                  <c:v>26853</c:v>
                </c:pt>
                <c:pt idx="3325">
                  <c:v>26854</c:v>
                </c:pt>
                <c:pt idx="3326">
                  <c:v>26855</c:v>
                </c:pt>
                <c:pt idx="3327">
                  <c:v>26856</c:v>
                </c:pt>
                <c:pt idx="3328">
                  <c:v>26857</c:v>
                </c:pt>
                <c:pt idx="3329">
                  <c:v>26858</c:v>
                </c:pt>
                <c:pt idx="3330">
                  <c:v>26859</c:v>
                </c:pt>
                <c:pt idx="3331">
                  <c:v>26860</c:v>
                </c:pt>
                <c:pt idx="3332">
                  <c:v>26861</c:v>
                </c:pt>
                <c:pt idx="3333">
                  <c:v>26862</c:v>
                </c:pt>
                <c:pt idx="3334">
                  <c:v>26863</c:v>
                </c:pt>
                <c:pt idx="3335">
                  <c:v>26864</c:v>
                </c:pt>
                <c:pt idx="3336">
                  <c:v>26865</c:v>
                </c:pt>
                <c:pt idx="3337">
                  <c:v>26866</c:v>
                </c:pt>
                <c:pt idx="3338">
                  <c:v>26867</c:v>
                </c:pt>
                <c:pt idx="3339">
                  <c:v>26868</c:v>
                </c:pt>
                <c:pt idx="3340">
                  <c:v>26869</c:v>
                </c:pt>
                <c:pt idx="3341">
                  <c:v>26870</c:v>
                </c:pt>
                <c:pt idx="3342">
                  <c:v>26871</c:v>
                </c:pt>
                <c:pt idx="3343">
                  <c:v>26872</c:v>
                </c:pt>
                <c:pt idx="3344">
                  <c:v>26873</c:v>
                </c:pt>
                <c:pt idx="3345">
                  <c:v>26874</c:v>
                </c:pt>
                <c:pt idx="3346">
                  <c:v>26875</c:v>
                </c:pt>
                <c:pt idx="3347">
                  <c:v>26876</c:v>
                </c:pt>
                <c:pt idx="3348">
                  <c:v>26877</c:v>
                </c:pt>
                <c:pt idx="3349">
                  <c:v>26878</c:v>
                </c:pt>
                <c:pt idx="3350">
                  <c:v>26879</c:v>
                </c:pt>
                <c:pt idx="3351">
                  <c:v>26880</c:v>
                </c:pt>
                <c:pt idx="3352">
                  <c:v>26881</c:v>
                </c:pt>
                <c:pt idx="3353">
                  <c:v>26882</c:v>
                </c:pt>
                <c:pt idx="3354">
                  <c:v>26883</c:v>
                </c:pt>
                <c:pt idx="3355">
                  <c:v>26884</c:v>
                </c:pt>
                <c:pt idx="3356">
                  <c:v>26885</c:v>
                </c:pt>
                <c:pt idx="3357">
                  <c:v>26886</c:v>
                </c:pt>
                <c:pt idx="3358">
                  <c:v>26887</c:v>
                </c:pt>
                <c:pt idx="3359">
                  <c:v>26888</c:v>
                </c:pt>
                <c:pt idx="3360">
                  <c:v>26889</c:v>
                </c:pt>
                <c:pt idx="3361">
                  <c:v>26890</c:v>
                </c:pt>
                <c:pt idx="3362">
                  <c:v>26891</c:v>
                </c:pt>
                <c:pt idx="3363">
                  <c:v>26892</c:v>
                </c:pt>
                <c:pt idx="3364">
                  <c:v>26893</c:v>
                </c:pt>
                <c:pt idx="3365">
                  <c:v>26894</c:v>
                </c:pt>
                <c:pt idx="3366">
                  <c:v>26895</c:v>
                </c:pt>
                <c:pt idx="3367">
                  <c:v>26896</c:v>
                </c:pt>
                <c:pt idx="3368">
                  <c:v>26897</c:v>
                </c:pt>
                <c:pt idx="3369">
                  <c:v>26898</c:v>
                </c:pt>
                <c:pt idx="3370">
                  <c:v>26899</c:v>
                </c:pt>
                <c:pt idx="3371">
                  <c:v>26900</c:v>
                </c:pt>
                <c:pt idx="3372">
                  <c:v>26901</c:v>
                </c:pt>
                <c:pt idx="3373">
                  <c:v>26902</c:v>
                </c:pt>
                <c:pt idx="3374">
                  <c:v>26903</c:v>
                </c:pt>
                <c:pt idx="3375">
                  <c:v>26904</c:v>
                </c:pt>
                <c:pt idx="3376">
                  <c:v>26905</c:v>
                </c:pt>
                <c:pt idx="3377">
                  <c:v>26906</c:v>
                </c:pt>
                <c:pt idx="3378">
                  <c:v>26907</c:v>
                </c:pt>
                <c:pt idx="3379">
                  <c:v>26908</c:v>
                </c:pt>
                <c:pt idx="3380">
                  <c:v>26909</c:v>
                </c:pt>
                <c:pt idx="3381">
                  <c:v>26910</c:v>
                </c:pt>
                <c:pt idx="3382">
                  <c:v>26911</c:v>
                </c:pt>
                <c:pt idx="3383">
                  <c:v>26912</c:v>
                </c:pt>
                <c:pt idx="3384">
                  <c:v>26913</c:v>
                </c:pt>
                <c:pt idx="3385">
                  <c:v>26914</c:v>
                </c:pt>
                <c:pt idx="3386">
                  <c:v>26915</c:v>
                </c:pt>
                <c:pt idx="3387">
                  <c:v>26916</c:v>
                </c:pt>
                <c:pt idx="3388">
                  <c:v>26917</c:v>
                </c:pt>
                <c:pt idx="3389">
                  <c:v>26918</c:v>
                </c:pt>
                <c:pt idx="3390">
                  <c:v>26919</c:v>
                </c:pt>
                <c:pt idx="3391">
                  <c:v>26920</c:v>
                </c:pt>
                <c:pt idx="3392">
                  <c:v>26921</c:v>
                </c:pt>
                <c:pt idx="3393">
                  <c:v>26922</c:v>
                </c:pt>
                <c:pt idx="3394">
                  <c:v>26923</c:v>
                </c:pt>
                <c:pt idx="3395">
                  <c:v>26924</c:v>
                </c:pt>
                <c:pt idx="3396">
                  <c:v>26925</c:v>
                </c:pt>
                <c:pt idx="3397">
                  <c:v>26926</c:v>
                </c:pt>
                <c:pt idx="3398">
                  <c:v>26927</c:v>
                </c:pt>
                <c:pt idx="3399">
                  <c:v>26928</c:v>
                </c:pt>
                <c:pt idx="3400">
                  <c:v>26929</c:v>
                </c:pt>
                <c:pt idx="3401">
                  <c:v>26930</c:v>
                </c:pt>
                <c:pt idx="3402">
                  <c:v>26931</c:v>
                </c:pt>
                <c:pt idx="3403">
                  <c:v>26932</c:v>
                </c:pt>
                <c:pt idx="3404">
                  <c:v>26933</c:v>
                </c:pt>
                <c:pt idx="3405">
                  <c:v>26934</c:v>
                </c:pt>
                <c:pt idx="3406">
                  <c:v>26935</c:v>
                </c:pt>
                <c:pt idx="3407">
                  <c:v>26936</c:v>
                </c:pt>
                <c:pt idx="3408">
                  <c:v>26937</c:v>
                </c:pt>
                <c:pt idx="3409">
                  <c:v>26938</c:v>
                </c:pt>
                <c:pt idx="3410">
                  <c:v>26939</c:v>
                </c:pt>
                <c:pt idx="3411">
                  <c:v>26940</c:v>
                </c:pt>
                <c:pt idx="3412">
                  <c:v>26941</c:v>
                </c:pt>
                <c:pt idx="3413">
                  <c:v>26942</c:v>
                </c:pt>
                <c:pt idx="3414">
                  <c:v>26943</c:v>
                </c:pt>
                <c:pt idx="3415">
                  <c:v>26944</c:v>
                </c:pt>
                <c:pt idx="3416">
                  <c:v>26945</c:v>
                </c:pt>
                <c:pt idx="3417">
                  <c:v>26946</c:v>
                </c:pt>
                <c:pt idx="3418">
                  <c:v>26947</c:v>
                </c:pt>
                <c:pt idx="3419">
                  <c:v>26948</c:v>
                </c:pt>
                <c:pt idx="3420">
                  <c:v>26949</c:v>
                </c:pt>
                <c:pt idx="3421">
                  <c:v>26950</c:v>
                </c:pt>
                <c:pt idx="3422">
                  <c:v>26951</c:v>
                </c:pt>
                <c:pt idx="3423">
                  <c:v>26952</c:v>
                </c:pt>
                <c:pt idx="3424">
                  <c:v>26953</c:v>
                </c:pt>
                <c:pt idx="3425">
                  <c:v>26954</c:v>
                </c:pt>
                <c:pt idx="3426">
                  <c:v>26955</c:v>
                </c:pt>
                <c:pt idx="3427">
                  <c:v>26956</c:v>
                </c:pt>
                <c:pt idx="3428">
                  <c:v>26957</c:v>
                </c:pt>
                <c:pt idx="3429">
                  <c:v>26958</c:v>
                </c:pt>
                <c:pt idx="3430">
                  <c:v>26959</c:v>
                </c:pt>
                <c:pt idx="3431">
                  <c:v>26960</c:v>
                </c:pt>
                <c:pt idx="3432">
                  <c:v>26961</c:v>
                </c:pt>
                <c:pt idx="3433">
                  <c:v>26962</c:v>
                </c:pt>
                <c:pt idx="3434">
                  <c:v>26963</c:v>
                </c:pt>
                <c:pt idx="3435">
                  <c:v>26964</c:v>
                </c:pt>
                <c:pt idx="3436">
                  <c:v>26965</c:v>
                </c:pt>
                <c:pt idx="3437">
                  <c:v>26966</c:v>
                </c:pt>
                <c:pt idx="3438">
                  <c:v>26967</c:v>
                </c:pt>
                <c:pt idx="3439">
                  <c:v>26968</c:v>
                </c:pt>
                <c:pt idx="3440">
                  <c:v>26969</c:v>
                </c:pt>
                <c:pt idx="3441">
                  <c:v>26970</c:v>
                </c:pt>
                <c:pt idx="3442">
                  <c:v>26971</c:v>
                </c:pt>
                <c:pt idx="3443">
                  <c:v>26972</c:v>
                </c:pt>
                <c:pt idx="3444">
                  <c:v>26973</c:v>
                </c:pt>
                <c:pt idx="3445">
                  <c:v>26974</c:v>
                </c:pt>
                <c:pt idx="3446">
                  <c:v>26975</c:v>
                </c:pt>
                <c:pt idx="3447">
                  <c:v>26976</c:v>
                </c:pt>
                <c:pt idx="3448">
                  <c:v>26977</c:v>
                </c:pt>
                <c:pt idx="3449">
                  <c:v>26978</c:v>
                </c:pt>
                <c:pt idx="3450">
                  <c:v>26979</c:v>
                </c:pt>
                <c:pt idx="3451">
                  <c:v>26980</c:v>
                </c:pt>
                <c:pt idx="3452">
                  <c:v>26981</c:v>
                </c:pt>
                <c:pt idx="3453">
                  <c:v>26982</c:v>
                </c:pt>
                <c:pt idx="3454">
                  <c:v>26983</c:v>
                </c:pt>
                <c:pt idx="3455">
                  <c:v>26984</c:v>
                </c:pt>
                <c:pt idx="3456">
                  <c:v>26985</c:v>
                </c:pt>
                <c:pt idx="3457">
                  <c:v>26986</c:v>
                </c:pt>
                <c:pt idx="3458">
                  <c:v>26987</c:v>
                </c:pt>
                <c:pt idx="3459">
                  <c:v>26988</c:v>
                </c:pt>
                <c:pt idx="3460">
                  <c:v>26989</c:v>
                </c:pt>
                <c:pt idx="3461">
                  <c:v>26990</c:v>
                </c:pt>
                <c:pt idx="3462">
                  <c:v>26991</c:v>
                </c:pt>
                <c:pt idx="3463">
                  <c:v>26992</c:v>
                </c:pt>
                <c:pt idx="3464">
                  <c:v>26993</c:v>
                </c:pt>
                <c:pt idx="3465">
                  <c:v>26994</c:v>
                </c:pt>
                <c:pt idx="3466">
                  <c:v>26995</c:v>
                </c:pt>
                <c:pt idx="3467">
                  <c:v>26996</c:v>
                </c:pt>
                <c:pt idx="3468">
                  <c:v>26997</c:v>
                </c:pt>
                <c:pt idx="3469">
                  <c:v>26998</c:v>
                </c:pt>
                <c:pt idx="3470">
                  <c:v>26999</c:v>
                </c:pt>
                <c:pt idx="3471">
                  <c:v>27000</c:v>
                </c:pt>
                <c:pt idx="3472">
                  <c:v>27001</c:v>
                </c:pt>
                <c:pt idx="3473">
                  <c:v>27002</c:v>
                </c:pt>
                <c:pt idx="3474">
                  <c:v>27003</c:v>
                </c:pt>
                <c:pt idx="3475">
                  <c:v>27004</c:v>
                </c:pt>
                <c:pt idx="3476">
                  <c:v>27005</c:v>
                </c:pt>
                <c:pt idx="3477">
                  <c:v>27006</c:v>
                </c:pt>
                <c:pt idx="3478">
                  <c:v>27007</c:v>
                </c:pt>
                <c:pt idx="3479">
                  <c:v>27008</c:v>
                </c:pt>
                <c:pt idx="3480">
                  <c:v>27009</c:v>
                </c:pt>
                <c:pt idx="3481">
                  <c:v>27010</c:v>
                </c:pt>
                <c:pt idx="3482">
                  <c:v>27011</c:v>
                </c:pt>
                <c:pt idx="3483">
                  <c:v>27012</c:v>
                </c:pt>
                <c:pt idx="3484">
                  <c:v>27013</c:v>
                </c:pt>
                <c:pt idx="3485">
                  <c:v>27014</c:v>
                </c:pt>
                <c:pt idx="3486">
                  <c:v>27015</c:v>
                </c:pt>
                <c:pt idx="3487">
                  <c:v>27016</c:v>
                </c:pt>
                <c:pt idx="3488">
                  <c:v>27017</c:v>
                </c:pt>
                <c:pt idx="3489">
                  <c:v>27018</c:v>
                </c:pt>
                <c:pt idx="3490">
                  <c:v>27019</c:v>
                </c:pt>
                <c:pt idx="3491">
                  <c:v>27020</c:v>
                </c:pt>
                <c:pt idx="3492">
                  <c:v>27021</c:v>
                </c:pt>
                <c:pt idx="3493">
                  <c:v>27022</c:v>
                </c:pt>
                <c:pt idx="3494">
                  <c:v>27023</c:v>
                </c:pt>
                <c:pt idx="3495">
                  <c:v>27024</c:v>
                </c:pt>
                <c:pt idx="3496">
                  <c:v>27025</c:v>
                </c:pt>
                <c:pt idx="3497">
                  <c:v>27026</c:v>
                </c:pt>
                <c:pt idx="3498">
                  <c:v>27027</c:v>
                </c:pt>
                <c:pt idx="3499">
                  <c:v>27028</c:v>
                </c:pt>
                <c:pt idx="3500">
                  <c:v>27029</c:v>
                </c:pt>
                <c:pt idx="3501">
                  <c:v>27030</c:v>
                </c:pt>
                <c:pt idx="3502">
                  <c:v>27031</c:v>
                </c:pt>
                <c:pt idx="3503">
                  <c:v>27032</c:v>
                </c:pt>
                <c:pt idx="3504">
                  <c:v>27033</c:v>
                </c:pt>
                <c:pt idx="3505">
                  <c:v>27034</c:v>
                </c:pt>
                <c:pt idx="3506">
                  <c:v>27035</c:v>
                </c:pt>
                <c:pt idx="3507">
                  <c:v>27036</c:v>
                </c:pt>
                <c:pt idx="3508">
                  <c:v>27037</c:v>
                </c:pt>
                <c:pt idx="3509">
                  <c:v>27038</c:v>
                </c:pt>
                <c:pt idx="3510">
                  <c:v>27039</c:v>
                </c:pt>
                <c:pt idx="3511">
                  <c:v>27040</c:v>
                </c:pt>
                <c:pt idx="3512">
                  <c:v>27041</c:v>
                </c:pt>
                <c:pt idx="3513">
                  <c:v>27042</c:v>
                </c:pt>
                <c:pt idx="3514">
                  <c:v>27043</c:v>
                </c:pt>
                <c:pt idx="3515">
                  <c:v>27044</c:v>
                </c:pt>
                <c:pt idx="3516">
                  <c:v>27045</c:v>
                </c:pt>
                <c:pt idx="3517">
                  <c:v>27046</c:v>
                </c:pt>
                <c:pt idx="3518">
                  <c:v>27047</c:v>
                </c:pt>
                <c:pt idx="3519">
                  <c:v>27048</c:v>
                </c:pt>
                <c:pt idx="3520">
                  <c:v>27049</c:v>
                </c:pt>
                <c:pt idx="3521">
                  <c:v>27050</c:v>
                </c:pt>
                <c:pt idx="3522">
                  <c:v>27051</c:v>
                </c:pt>
                <c:pt idx="3523">
                  <c:v>27052</c:v>
                </c:pt>
                <c:pt idx="3524">
                  <c:v>27053</c:v>
                </c:pt>
                <c:pt idx="3525">
                  <c:v>27054</c:v>
                </c:pt>
                <c:pt idx="3526">
                  <c:v>27055</c:v>
                </c:pt>
                <c:pt idx="3527">
                  <c:v>27056</c:v>
                </c:pt>
                <c:pt idx="3528">
                  <c:v>27057</c:v>
                </c:pt>
                <c:pt idx="3529">
                  <c:v>27058</c:v>
                </c:pt>
                <c:pt idx="3530">
                  <c:v>27059</c:v>
                </c:pt>
                <c:pt idx="3531">
                  <c:v>27060</c:v>
                </c:pt>
                <c:pt idx="3532">
                  <c:v>27061</c:v>
                </c:pt>
                <c:pt idx="3533">
                  <c:v>27062</c:v>
                </c:pt>
                <c:pt idx="3534">
                  <c:v>27063</c:v>
                </c:pt>
                <c:pt idx="3535">
                  <c:v>27064</c:v>
                </c:pt>
                <c:pt idx="3536">
                  <c:v>27065</c:v>
                </c:pt>
                <c:pt idx="3537">
                  <c:v>27066</c:v>
                </c:pt>
                <c:pt idx="3538">
                  <c:v>27067</c:v>
                </c:pt>
                <c:pt idx="3539">
                  <c:v>27068</c:v>
                </c:pt>
                <c:pt idx="3540">
                  <c:v>27069</c:v>
                </c:pt>
                <c:pt idx="3541">
                  <c:v>27070</c:v>
                </c:pt>
                <c:pt idx="3542">
                  <c:v>27071</c:v>
                </c:pt>
                <c:pt idx="3543">
                  <c:v>27072</c:v>
                </c:pt>
                <c:pt idx="3544">
                  <c:v>27073</c:v>
                </c:pt>
                <c:pt idx="3545">
                  <c:v>27074</c:v>
                </c:pt>
                <c:pt idx="3546">
                  <c:v>27075</c:v>
                </c:pt>
                <c:pt idx="3547">
                  <c:v>27076</c:v>
                </c:pt>
                <c:pt idx="3548">
                  <c:v>27077</c:v>
                </c:pt>
                <c:pt idx="3549">
                  <c:v>27078</c:v>
                </c:pt>
                <c:pt idx="3550">
                  <c:v>27079</c:v>
                </c:pt>
                <c:pt idx="3551">
                  <c:v>27080</c:v>
                </c:pt>
                <c:pt idx="3552">
                  <c:v>27081</c:v>
                </c:pt>
                <c:pt idx="3553">
                  <c:v>27082</c:v>
                </c:pt>
                <c:pt idx="3554">
                  <c:v>27083</c:v>
                </c:pt>
                <c:pt idx="3555">
                  <c:v>27084</c:v>
                </c:pt>
                <c:pt idx="3556">
                  <c:v>27085</c:v>
                </c:pt>
                <c:pt idx="3557">
                  <c:v>27086</c:v>
                </c:pt>
                <c:pt idx="3558">
                  <c:v>27087</c:v>
                </c:pt>
                <c:pt idx="3559">
                  <c:v>27088</c:v>
                </c:pt>
                <c:pt idx="3560">
                  <c:v>27089</c:v>
                </c:pt>
                <c:pt idx="3561">
                  <c:v>27090</c:v>
                </c:pt>
                <c:pt idx="3562">
                  <c:v>27091</c:v>
                </c:pt>
                <c:pt idx="3563">
                  <c:v>27092</c:v>
                </c:pt>
                <c:pt idx="3564">
                  <c:v>27093</c:v>
                </c:pt>
                <c:pt idx="3565">
                  <c:v>27094</c:v>
                </c:pt>
                <c:pt idx="3566">
                  <c:v>27095</c:v>
                </c:pt>
                <c:pt idx="3567">
                  <c:v>27096</c:v>
                </c:pt>
                <c:pt idx="3568">
                  <c:v>27097</c:v>
                </c:pt>
                <c:pt idx="3569">
                  <c:v>27098</c:v>
                </c:pt>
                <c:pt idx="3570">
                  <c:v>27099</c:v>
                </c:pt>
                <c:pt idx="3571">
                  <c:v>27100</c:v>
                </c:pt>
                <c:pt idx="3572">
                  <c:v>27101</c:v>
                </c:pt>
                <c:pt idx="3573">
                  <c:v>27102</c:v>
                </c:pt>
                <c:pt idx="3574">
                  <c:v>27103</c:v>
                </c:pt>
                <c:pt idx="3575">
                  <c:v>27104</c:v>
                </c:pt>
                <c:pt idx="3576">
                  <c:v>27105</c:v>
                </c:pt>
                <c:pt idx="3577">
                  <c:v>27106</c:v>
                </c:pt>
                <c:pt idx="3578">
                  <c:v>27107</c:v>
                </c:pt>
                <c:pt idx="3579">
                  <c:v>27108</c:v>
                </c:pt>
                <c:pt idx="3580">
                  <c:v>27109</c:v>
                </c:pt>
                <c:pt idx="3581">
                  <c:v>27110</c:v>
                </c:pt>
                <c:pt idx="3582">
                  <c:v>27111</c:v>
                </c:pt>
                <c:pt idx="3583">
                  <c:v>27112</c:v>
                </c:pt>
                <c:pt idx="3584">
                  <c:v>27113</c:v>
                </c:pt>
                <c:pt idx="3585">
                  <c:v>27114</c:v>
                </c:pt>
                <c:pt idx="3586">
                  <c:v>27115</c:v>
                </c:pt>
                <c:pt idx="3587">
                  <c:v>27116</c:v>
                </c:pt>
                <c:pt idx="3588">
                  <c:v>27117</c:v>
                </c:pt>
                <c:pt idx="3589">
                  <c:v>27118</c:v>
                </c:pt>
                <c:pt idx="3590">
                  <c:v>27119</c:v>
                </c:pt>
                <c:pt idx="3591">
                  <c:v>27120</c:v>
                </c:pt>
                <c:pt idx="3592">
                  <c:v>27121</c:v>
                </c:pt>
                <c:pt idx="3593">
                  <c:v>27122</c:v>
                </c:pt>
                <c:pt idx="3594">
                  <c:v>27123</c:v>
                </c:pt>
                <c:pt idx="3595">
                  <c:v>27124</c:v>
                </c:pt>
                <c:pt idx="3596">
                  <c:v>27125</c:v>
                </c:pt>
                <c:pt idx="3597">
                  <c:v>27126</c:v>
                </c:pt>
                <c:pt idx="3598">
                  <c:v>27127</c:v>
                </c:pt>
                <c:pt idx="3599">
                  <c:v>27128</c:v>
                </c:pt>
                <c:pt idx="3600">
                  <c:v>27129</c:v>
                </c:pt>
                <c:pt idx="3601">
                  <c:v>27130</c:v>
                </c:pt>
                <c:pt idx="3602">
                  <c:v>27131</c:v>
                </c:pt>
                <c:pt idx="3603">
                  <c:v>27132</c:v>
                </c:pt>
                <c:pt idx="3604">
                  <c:v>27133</c:v>
                </c:pt>
                <c:pt idx="3605">
                  <c:v>27134</c:v>
                </c:pt>
                <c:pt idx="3606">
                  <c:v>27135</c:v>
                </c:pt>
                <c:pt idx="3607">
                  <c:v>27136</c:v>
                </c:pt>
                <c:pt idx="3608">
                  <c:v>27137</c:v>
                </c:pt>
                <c:pt idx="3609">
                  <c:v>27138</c:v>
                </c:pt>
                <c:pt idx="3610">
                  <c:v>27139</c:v>
                </c:pt>
                <c:pt idx="3611">
                  <c:v>27140</c:v>
                </c:pt>
                <c:pt idx="3612">
                  <c:v>27141</c:v>
                </c:pt>
                <c:pt idx="3613">
                  <c:v>27142</c:v>
                </c:pt>
                <c:pt idx="3614">
                  <c:v>27143</c:v>
                </c:pt>
                <c:pt idx="3615">
                  <c:v>27144</c:v>
                </c:pt>
                <c:pt idx="3616">
                  <c:v>27145</c:v>
                </c:pt>
                <c:pt idx="3617">
                  <c:v>27146</c:v>
                </c:pt>
                <c:pt idx="3618">
                  <c:v>27147</c:v>
                </c:pt>
                <c:pt idx="3619">
                  <c:v>27148</c:v>
                </c:pt>
                <c:pt idx="3620">
                  <c:v>27149</c:v>
                </c:pt>
                <c:pt idx="3621">
                  <c:v>27150</c:v>
                </c:pt>
                <c:pt idx="3622">
                  <c:v>27151</c:v>
                </c:pt>
                <c:pt idx="3623">
                  <c:v>27152</c:v>
                </c:pt>
                <c:pt idx="3624">
                  <c:v>27153</c:v>
                </c:pt>
                <c:pt idx="3625">
                  <c:v>27154</c:v>
                </c:pt>
                <c:pt idx="3626">
                  <c:v>27155</c:v>
                </c:pt>
                <c:pt idx="3627">
                  <c:v>27156</c:v>
                </c:pt>
                <c:pt idx="3628">
                  <c:v>27157</c:v>
                </c:pt>
                <c:pt idx="3629">
                  <c:v>27158</c:v>
                </c:pt>
                <c:pt idx="3630">
                  <c:v>27159</c:v>
                </c:pt>
                <c:pt idx="3631">
                  <c:v>27160</c:v>
                </c:pt>
                <c:pt idx="3632">
                  <c:v>27161</c:v>
                </c:pt>
                <c:pt idx="3633">
                  <c:v>27162</c:v>
                </c:pt>
                <c:pt idx="3634">
                  <c:v>27163</c:v>
                </c:pt>
                <c:pt idx="3635">
                  <c:v>27164</c:v>
                </c:pt>
                <c:pt idx="3636">
                  <c:v>27165</c:v>
                </c:pt>
                <c:pt idx="3637">
                  <c:v>27166</c:v>
                </c:pt>
                <c:pt idx="3638">
                  <c:v>27167</c:v>
                </c:pt>
                <c:pt idx="3639">
                  <c:v>27168</c:v>
                </c:pt>
                <c:pt idx="3640">
                  <c:v>27169</c:v>
                </c:pt>
                <c:pt idx="3641">
                  <c:v>27170</c:v>
                </c:pt>
                <c:pt idx="3642">
                  <c:v>27171</c:v>
                </c:pt>
                <c:pt idx="3643">
                  <c:v>27172</c:v>
                </c:pt>
                <c:pt idx="3644">
                  <c:v>27173</c:v>
                </c:pt>
                <c:pt idx="3645">
                  <c:v>27174</c:v>
                </c:pt>
                <c:pt idx="3646">
                  <c:v>27175</c:v>
                </c:pt>
                <c:pt idx="3647">
                  <c:v>27176</c:v>
                </c:pt>
                <c:pt idx="3648">
                  <c:v>27177</c:v>
                </c:pt>
                <c:pt idx="3649">
                  <c:v>27178</c:v>
                </c:pt>
                <c:pt idx="3650">
                  <c:v>27179</c:v>
                </c:pt>
                <c:pt idx="3651">
                  <c:v>27180</c:v>
                </c:pt>
                <c:pt idx="3652">
                  <c:v>27181</c:v>
                </c:pt>
                <c:pt idx="3653">
                  <c:v>27182</c:v>
                </c:pt>
                <c:pt idx="3654">
                  <c:v>27183</c:v>
                </c:pt>
                <c:pt idx="3655">
                  <c:v>27184</c:v>
                </c:pt>
                <c:pt idx="3656">
                  <c:v>27185</c:v>
                </c:pt>
                <c:pt idx="3657">
                  <c:v>27186</c:v>
                </c:pt>
                <c:pt idx="3658">
                  <c:v>27187</c:v>
                </c:pt>
                <c:pt idx="3659">
                  <c:v>27188</c:v>
                </c:pt>
                <c:pt idx="3660">
                  <c:v>27189</c:v>
                </c:pt>
                <c:pt idx="3661">
                  <c:v>27190</c:v>
                </c:pt>
                <c:pt idx="3662">
                  <c:v>27191</c:v>
                </c:pt>
                <c:pt idx="3663">
                  <c:v>27192</c:v>
                </c:pt>
                <c:pt idx="3664">
                  <c:v>27193</c:v>
                </c:pt>
                <c:pt idx="3665">
                  <c:v>27194</c:v>
                </c:pt>
                <c:pt idx="3666">
                  <c:v>27195</c:v>
                </c:pt>
                <c:pt idx="3667">
                  <c:v>27196</c:v>
                </c:pt>
                <c:pt idx="3668">
                  <c:v>27197</c:v>
                </c:pt>
                <c:pt idx="3669">
                  <c:v>27198</c:v>
                </c:pt>
                <c:pt idx="3670">
                  <c:v>27199</c:v>
                </c:pt>
                <c:pt idx="3671">
                  <c:v>27200</c:v>
                </c:pt>
                <c:pt idx="3672">
                  <c:v>27201</c:v>
                </c:pt>
                <c:pt idx="3673">
                  <c:v>27202</c:v>
                </c:pt>
                <c:pt idx="3674">
                  <c:v>27203</c:v>
                </c:pt>
                <c:pt idx="3675">
                  <c:v>27204</c:v>
                </c:pt>
                <c:pt idx="3676">
                  <c:v>27205</c:v>
                </c:pt>
                <c:pt idx="3677">
                  <c:v>27206</c:v>
                </c:pt>
                <c:pt idx="3678">
                  <c:v>27207</c:v>
                </c:pt>
                <c:pt idx="3679">
                  <c:v>27208</c:v>
                </c:pt>
                <c:pt idx="3680">
                  <c:v>27209</c:v>
                </c:pt>
                <c:pt idx="3681">
                  <c:v>27210</c:v>
                </c:pt>
                <c:pt idx="3682">
                  <c:v>27211</c:v>
                </c:pt>
                <c:pt idx="3683">
                  <c:v>27212</c:v>
                </c:pt>
                <c:pt idx="3684">
                  <c:v>27213</c:v>
                </c:pt>
                <c:pt idx="3685">
                  <c:v>27214</c:v>
                </c:pt>
                <c:pt idx="3686">
                  <c:v>27215</c:v>
                </c:pt>
                <c:pt idx="3687">
                  <c:v>27216</c:v>
                </c:pt>
                <c:pt idx="3688">
                  <c:v>27217</c:v>
                </c:pt>
                <c:pt idx="3689">
                  <c:v>27218</c:v>
                </c:pt>
                <c:pt idx="3690">
                  <c:v>27219</c:v>
                </c:pt>
                <c:pt idx="3691">
                  <c:v>27220</c:v>
                </c:pt>
                <c:pt idx="3692">
                  <c:v>27221</c:v>
                </c:pt>
                <c:pt idx="3693">
                  <c:v>27222</c:v>
                </c:pt>
                <c:pt idx="3694">
                  <c:v>27223</c:v>
                </c:pt>
                <c:pt idx="3695">
                  <c:v>27224</c:v>
                </c:pt>
                <c:pt idx="3696">
                  <c:v>27225</c:v>
                </c:pt>
                <c:pt idx="3697">
                  <c:v>27226</c:v>
                </c:pt>
                <c:pt idx="3698">
                  <c:v>27227</c:v>
                </c:pt>
                <c:pt idx="3699">
                  <c:v>27228</c:v>
                </c:pt>
                <c:pt idx="3700">
                  <c:v>27229</c:v>
                </c:pt>
                <c:pt idx="3701">
                  <c:v>27230</c:v>
                </c:pt>
                <c:pt idx="3702">
                  <c:v>27231</c:v>
                </c:pt>
                <c:pt idx="3703">
                  <c:v>27232</c:v>
                </c:pt>
                <c:pt idx="3704">
                  <c:v>27233</c:v>
                </c:pt>
                <c:pt idx="3705">
                  <c:v>27234</c:v>
                </c:pt>
                <c:pt idx="3706">
                  <c:v>27235</c:v>
                </c:pt>
                <c:pt idx="3707">
                  <c:v>27236</c:v>
                </c:pt>
                <c:pt idx="3708">
                  <c:v>27237</c:v>
                </c:pt>
                <c:pt idx="3709">
                  <c:v>27238</c:v>
                </c:pt>
                <c:pt idx="3710">
                  <c:v>27239</c:v>
                </c:pt>
                <c:pt idx="3711">
                  <c:v>27240</c:v>
                </c:pt>
                <c:pt idx="3712">
                  <c:v>27241</c:v>
                </c:pt>
                <c:pt idx="3713">
                  <c:v>27242</c:v>
                </c:pt>
                <c:pt idx="3714">
                  <c:v>27243</c:v>
                </c:pt>
                <c:pt idx="3715">
                  <c:v>27244</c:v>
                </c:pt>
                <c:pt idx="3716">
                  <c:v>27245</c:v>
                </c:pt>
                <c:pt idx="3717">
                  <c:v>27246</c:v>
                </c:pt>
                <c:pt idx="3718">
                  <c:v>27247</c:v>
                </c:pt>
                <c:pt idx="3719">
                  <c:v>27248</c:v>
                </c:pt>
                <c:pt idx="3720">
                  <c:v>27249</c:v>
                </c:pt>
                <c:pt idx="3721">
                  <c:v>27250</c:v>
                </c:pt>
                <c:pt idx="3722">
                  <c:v>27251</c:v>
                </c:pt>
                <c:pt idx="3723">
                  <c:v>27252</c:v>
                </c:pt>
                <c:pt idx="3724">
                  <c:v>27253</c:v>
                </c:pt>
                <c:pt idx="3725">
                  <c:v>27254</c:v>
                </c:pt>
                <c:pt idx="3726">
                  <c:v>27255</c:v>
                </c:pt>
                <c:pt idx="3727">
                  <c:v>27256</c:v>
                </c:pt>
                <c:pt idx="3728">
                  <c:v>27257</c:v>
                </c:pt>
                <c:pt idx="3729">
                  <c:v>27258</c:v>
                </c:pt>
                <c:pt idx="3730">
                  <c:v>27259</c:v>
                </c:pt>
                <c:pt idx="3731">
                  <c:v>27260</c:v>
                </c:pt>
                <c:pt idx="3732">
                  <c:v>27261</c:v>
                </c:pt>
                <c:pt idx="3733">
                  <c:v>27262</c:v>
                </c:pt>
                <c:pt idx="3734">
                  <c:v>27263</c:v>
                </c:pt>
                <c:pt idx="3735">
                  <c:v>27264</c:v>
                </c:pt>
                <c:pt idx="3736">
                  <c:v>27265</c:v>
                </c:pt>
                <c:pt idx="3737">
                  <c:v>27266</c:v>
                </c:pt>
                <c:pt idx="3738">
                  <c:v>27267</c:v>
                </c:pt>
                <c:pt idx="3739">
                  <c:v>27268</c:v>
                </c:pt>
                <c:pt idx="3740">
                  <c:v>27269</c:v>
                </c:pt>
                <c:pt idx="3741">
                  <c:v>27270</c:v>
                </c:pt>
                <c:pt idx="3742">
                  <c:v>27271</c:v>
                </c:pt>
                <c:pt idx="3743">
                  <c:v>27272</c:v>
                </c:pt>
                <c:pt idx="3744">
                  <c:v>27273</c:v>
                </c:pt>
                <c:pt idx="3745">
                  <c:v>27274</c:v>
                </c:pt>
                <c:pt idx="3746">
                  <c:v>27275</c:v>
                </c:pt>
                <c:pt idx="3747">
                  <c:v>27276</c:v>
                </c:pt>
                <c:pt idx="3748">
                  <c:v>27277</c:v>
                </c:pt>
                <c:pt idx="3749">
                  <c:v>27278</c:v>
                </c:pt>
                <c:pt idx="3750">
                  <c:v>27279</c:v>
                </c:pt>
                <c:pt idx="3751">
                  <c:v>27280</c:v>
                </c:pt>
                <c:pt idx="3752">
                  <c:v>27281</c:v>
                </c:pt>
                <c:pt idx="3753">
                  <c:v>27282</c:v>
                </c:pt>
                <c:pt idx="3754">
                  <c:v>27283</c:v>
                </c:pt>
                <c:pt idx="3755">
                  <c:v>27284</c:v>
                </c:pt>
                <c:pt idx="3756">
                  <c:v>27285</c:v>
                </c:pt>
                <c:pt idx="3757">
                  <c:v>27286</c:v>
                </c:pt>
                <c:pt idx="3758">
                  <c:v>27287</c:v>
                </c:pt>
                <c:pt idx="3759">
                  <c:v>27288</c:v>
                </c:pt>
                <c:pt idx="3760">
                  <c:v>27289</c:v>
                </c:pt>
                <c:pt idx="3761">
                  <c:v>27290</c:v>
                </c:pt>
                <c:pt idx="3762">
                  <c:v>27291</c:v>
                </c:pt>
                <c:pt idx="3763">
                  <c:v>27292</c:v>
                </c:pt>
                <c:pt idx="3764">
                  <c:v>27293</c:v>
                </c:pt>
                <c:pt idx="3765">
                  <c:v>27294</c:v>
                </c:pt>
                <c:pt idx="3766">
                  <c:v>27295</c:v>
                </c:pt>
                <c:pt idx="3767">
                  <c:v>27296</c:v>
                </c:pt>
                <c:pt idx="3768">
                  <c:v>27297</c:v>
                </c:pt>
                <c:pt idx="3769">
                  <c:v>27298</c:v>
                </c:pt>
                <c:pt idx="3770">
                  <c:v>27299</c:v>
                </c:pt>
                <c:pt idx="3771">
                  <c:v>27300</c:v>
                </c:pt>
                <c:pt idx="3772">
                  <c:v>27301</c:v>
                </c:pt>
                <c:pt idx="3773">
                  <c:v>27302</c:v>
                </c:pt>
                <c:pt idx="3774">
                  <c:v>27303</c:v>
                </c:pt>
                <c:pt idx="3775">
                  <c:v>27304</c:v>
                </c:pt>
                <c:pt idx="3776">
                  <c:v>27305</c:v>
                </c:pt>
                <c:pt idx="3777">
                  <c:v>27306</c:v>
                </c:pt>
                <c:pt idx="3778">
                  <c:v>27307</c:v>
                </c:pt>
                <c:pt idx="3779">
                  <c:v>27308</c:v>
                </c:pt>
                <c:pt idx="3780">
                  <c:v>27309</c:v>
                </c:pt>
                <c:pt idx="3781">
                  <c:v>27310</c:v>
                </c:pt>
                <c:pt idx="3782">
                  <c:v>27311</c:v>
                </c:pt>
                <c:pt idx="3783">
                  <c:v>27312</c:v>
                </c:pt>
                <c:pt idx="3784">
                  <c:v>27313</c:v>
                </c:pt>
                <c:pt idx="3785">
                  <c:v>27314</c:v>
                </c:pt>
                <c:pt idx="3786">
                  <c:v>27315</c:v>
                </c:pt>
                <c:pt idx="3787">
                  <c:v>27316</c:v>
                </c:pt>
                <c:pt idx="3788">
                  <c:v>27317</c:v>
                </c:pt>
                <c:pt idx="3789">
                  <c:v>27318</c:v>
                </c:pt>
                <c:pt idx="3790">
                  <c:v>27319</c:v>
                </c:pt>
                <c:pt idx="3791">
                  <c:v>27320</c:v>
                </c:pt>
                <c:pt idx="3792">
                  <c:v>27321</c:v>
                </c:pt>
                <c:pt idx="3793">
                  <c:v>27322</c:v>
                </c:pt>
                <c:pt idx="3794">
                  <c:v>27323</c:v>
                </c:pt>
                <c:pt idx="3795">
                  <c:v>27324</c:v>
                </c:pt>
                <c:pt idx="3796">
                  <c:v>27325</c:v>
                </c:pt>
                <c:pt idx="3797">
                  <c:v>27326</c:v>
                </c:pt>
                <c:pt idx="3798">
                  <c:v>27327</c:v>
                </c:pt>
                <c:pt idx="3799">
                  <c:v>27328</c:v>
                </c:pt>
                <c:pt idx="3800">
                  <c:v>27329</c:v>
                </c:pt>
                <c:pt idx="3801">
                  <c:v>27330</c:v>
                </c:pt>
                <c:pt idx="3802">
                  <c:v>27331</c:v>
                </c:pt>
                <c:pt idx="3803">
                  <c:v>27332</c:v>
                </c:pt>
                <c:pt idx="3804">
                  <c:v>27333</c:v>
                </c:pt>
                <c:pt idx="3805">
                  <c:v>27334</c:v>
                </c:pt>
                <c:pt idx="3806">
                  <c:v>27335</c:v>
                </c:pt>
                <c:pt idx="3807">
                  <c:v>27336</c:v>
                </c:pt>
                <c:pt idx="3808">
                  <c:v>27337</c:v>
                </c:pt>
                <c:pt idx="3809">
                  <c:v>27338</c:v>
                </c:pt>
                <c:pt idx="3810">
                  <c:v>27339</c:v>
                </c:pt>
                <c:pt idx="3811">
                  <c:v>27340</c:v>
                </c:pt>
                <c:pt idx="3812">
                  <c:v>27341</c:v>
                </c:pt>
                <c:pt idx="3813">
                  <c:v>27342</c:v>
                </c:pt>
                <c:pt idx="3814">
                  <c:v>27343</c:v>
                </c:pt>
                <c:pt idx="3815">
                  <c:v>27344</c:v>
                </c:pt>
                <c:pt idx="3816">
                  <c:v>27345</c:v>
                </c:pt>
                <c:pt idx="3817">
                  <c:v>27346</c:v>
                </c:pt>
                <c:pt idx="3818">
                  <c:v>27347</c:v>
                </c:pt>
                <c:pt idx="3819">
                  <c:v>27348</c:v>
                </c:pt>
                <c:pt idx="3820">
                  <c:v>27349</c:v>
                </c:pt>
                <c:pt idx="3821">
                  <c:v>27350</c:v>
                </c:pt>
                <c:pt idx="3822">
                  <c:v>27351</c:v>
                </c:pt>
                <c:pt idx="3823">
                  <c:v>27352</c:v>
                </c:pt>
                <c:pt idx="3824">
                  <c:v>27353</c:v>
                </c:pt>
                <c:pt idx="3825">
                  <c:v>27354</c:v>
                </c:pt>
                <c:pt idx="3826">
                  <c:v>27355</c:v>
                </c:pt>
                <c:pt idx="3827">
                  <c:v>27356</c:v>
                </c:pt>
                <c:pt idx="3828">
                  <c:v>27357</c:v>
                </c:pt>
                <c:pt idx="3829">
                  <c:v>27358</c:v>
                </c:pt>
                <c:pt idx="3830">
                  <c:v>27359</c:v>
                </c:pt>
                <c:pt idx="3831">
                  <c:v>27360</c:v>
                </c:pt>
                <c:pt idx="3832">
                  <c:v>27361</c:v>
                </c:pt>
                <c:pt idx="3833">
                  <c:v>27362</c:v>
                </c:pt>
                <c:pt idx="3834">
                  <c:v>27363</c:v>
                </c:pt>
                <c:pt idx="3835">
                  <c:v>27364</c:v>
                </c:pt>
                <c:pt idx="3836">
                  <c:v>27365</c:v>
                </c:pt>
                <c:pt idx="3837">
                  <c:v>27366</c:v>
                </c:pt>
                <c:pt idx="3838">
                  <c:v>27367</c:v>
                </c:pt>
                <c:pt idx="3839">
                  <c:v>27368</c:v>
                </c:pt>
                <c:pt idx="3840">
                  <c:v>27369</c:v>
                </c:pt>
                <c:pt idx="3841">
                  <c:v>27370</c:v>
                </c:pt>
                <c:pt idx="3842">
                  <c:v>27371</c:v>
                </c:pt>
                <c:pt idx="3843">
                  <c:v>27372</c:v>
                </c:pt>
                <c:pt idx="3844">
                  <c:v>27373</c:v>
                </c:pt>
                <c:pt idx="3845">
                  <c:v>27374</c:v>
                </c:pt>
                <c:pt idx="3846">
                  <c:v>27375</c:v>
                </c:pt>
                <c:pt idx="3847">
                  <c:v>27376</c:v>
                </c:pt>
                <c:pt idx="3848">
                  <c:v>27377</c:v>
                </c:pt>
                <c:pt idx="3849">
                  <c:v>27378</c:v>
                </c:pt>
                <c:pt idx="3850">
                  <c:v>27379</c:v>
                </c:pt>
                <c:pt idx="3851">
                  <c:v>27380</c:v>
                </c:pt>
                <c:pt idx="3852">
                  <c:v>27381</c:v>
                </c:pt>
                <c:pt idx="3853">
                  <c:v>27382</c:v>
                </c:pt>
                <c:pt idx="3854">
                  <c:v>27383</c:v>
                </c:pt>
                <c:pt idx="3855">
                  <c:v>27384</c:v>
                </c:pt>
                <c:pt idx="3856">
                  <c:v>27385</c:v>
                </c:pt>
                <c:pt idx="3857">
                  <c:v>27386</c:v>
                </c:pt>
                <c:pt idx="3858">
                  <c:v>27387</c:v>
                </c:pt>
                <c:pt idx="3859">
                  <c:v>27388</c:v>
                </c:pt>
                <c:pt idx="3860">
                  <c:v>27389</c:v>
                </c:pt>
                <c:pt idx="3861">
                  <c:v>27390</c:v>
                </c:pt>
                <c:pt idx="3862">
                  <c:v>27391</c:v>
                </c:pt>
                <c:pt idx="3863">
                  <c:v>27392</c:v>
                </c:pt>
                <c:pt idx="3864">
                  <c:v>27393</c:v>
                </c:pt>
                <c:pt idx="3865">
                  <c:v>27394</c:v>
                </c:pt>
                <c:pt idx="3866">
                  <c:v>27395</c:v>
                </c:pt>
                <c:pt idx="3867">
                  <c:v>27396</c:v>
                </c:pt>
                <c:pt idx="3868">
                  <c:v>27397</c:v>
                </c:pt>
                <c:pt idx="3869">
                  <c:v>27398</c:v>
                </c:pt>
                <c:pt idx="3870">
                  <c:v>27399</c:v>
                </c:pt>
                <c:pt idx="3871">
                  <c:v>27400</c:v>
                </c:pt>
                <c:pt idx="3872">
                  <c:v>27401</c:v>
                </c:pt>
                <c:pt idx="3873">
                  <c:v>27402</c:v>
                </c:pt>
                <c:pt idx="3874">
                  <c:v>27403</c:v>
                </c:pt>
                <c:pt idx="3875">
                  <c:v>27404</c:v>
                </c:pt>
                <c:pt idx="3876">
                  <c:v>27405</c:v>
                </c:pt>
                <c:pt idx="3877">
                  <c:v>27406</c:v>
                </c:pt>
                <c:pt idx="3878">
                  <c:v>27407</c:v>
                </c:pt>
                <c:pt idx="3879">
                  <c:v>27408</c:v>
                </c:pt>
                <c:pt idx="3880">
                  <c:v>27409</c:v>
                </c:pt>
                <c:pt idx="3881">
                  <c:v>27410</c:v>
                </c:pt>
                <c:pt idx="3882">
                  <c:v>27411</c:v>
                </c:pt>
                <c:pt idx="3883">
                  <c:v>27412</c:v>
                </c:pt>
                <c:pt idx="3884">
                  <c:v>27413</c:v>
                </c:pt>
                <c:pt idx="3885">
                  <c:v>27414</c:v>
                </c:pt>
                <c:pt idx="3886">
                  <c:v>27415</c:v>
                </c:pt>
                <c:pt idx="3887">
                  <c:v>27416</c:v>
                </c:pt>
                <c:pt idx="3888">
                  <c:v>27417</c:v>
                </c:pt>
                <c:pt idx="3889">
                  <c:v>27418</c:v>
                </c:pt>
                <c:pt idx="3890">
                  <c:v>27419</c:v>
                </c:pt>
                <c:pt idx="3891">
                  <c:v>27420</c:v>
                </c:pt>
                <c:pt idx="3892">
                  <c:v>27421</c:v>
                </c:pt>
                <c:pt idx="3893">
                  <c:v>27422</c:v>
                </c:pt>
                <c:pt idx="3894">
                  <c:v>27423</c:v>
                </c:pt>
                <c:pt idx="3895">
                  <c:v>27424</c:v>
                </c:pt>
                <c:pt idx="3896">
                  <c:v>27425</c:v>
                </c:pt>
                <c:pt idx="3897">
                  <c:v>27426</c:v>
                </c:pt>
                <c:pt idx="3898">
                  <c:v>27427</c:v>
                </c:pt>
                <c:pt idx="3899">
                  <c:v>27428</c:v>
                </c:pt>
                <c:pt idx="3900">
                  <c:v>27429</c:v>
                </c:pt>
                <c:pt idx="3901">
                  <c:v>27430</c:v>
                </c:pt>
                <c:pt idx="3902">
                  <c:v>27431</c:v>
                </c:pt>
                <c:pt idx="3903">
                  <c:v>27432</c:v>
                </c:pt>
                <c:pt idx="3904">
                  <c:v>27433</c:v>
                </c:pt>
                <c:pt idx="3905">
                  <c:v>27434</c:v>
                </c:pt>
                <c:pt idx="3906">
                  <c:v>27435</c:v>
                </c:pt>
                <c:pt idx="3907">
                  <c:v>27436</c:v>
                </c:pt>
                <c:pt idx="3908">
                  <c:v>27437</c:v>
                </c:pt>
                <c:pt idx="3909">
                  <c:v>27438</c:v>
                </c:pt>
                <c:pt idx="3910">
                  <c:v>27439</c:v>
                </c:pt>
                <c:pt idx="3911">
                  <c:v>27440</c:v>
                </c:pt>
                <c:pt idx="3912">
                  <c:v>27441</c:v>
                </c:pt>
                <c:pt idx="3913">
                  <c:v>27442</c:v>
                </c:pt>
                <c:pt idx="3914">
                  <c:v>27443</c:v>
                </c:pt>
                <c:pt idx="3915">
                  <c:v>27444</c:v>
                </c:pt>
                <c:pt idx="3916">
                  <c:v>27445</c:v>
                </c:pt>
                <c:pt idx="3917">
                  <c:v>27446</c:v>
                </c:pt>
                <c:pt idx="3918">
                  <c:v>27447</c:v>
                </c:pt>
                <c:pt idx="3919">
                  <c:v>27448</c:v>
                </c:pt>
                <c:pt idx="3920">
                  <c:v>27449</c:v>
                </c:pt>
                <c:pt idx="3921">
                  <c:v>27450</c:v>
                </c:pt>
                <c:pt idx="3922">
                  <c:v>27451</c:v>
                </c:pt>
                <c:pt idx="3923">
                  <c:v>27452</c:v>
                </c:pt>
                <c:pt idx="3924">
                  <c:v>27453</c:v>
                </c:pt>
                <c:pt idx="3925">
                  <c:v>27454</c:v>
                </c:pt>
                <c:pt idx="3926">
                  <c:v>27455</c:v>
                </c:pt>
                <c:pt idx="3927">
                  <c:v>27456</c:v>
                </c:pt>
                <c:pt idx="3928">
                  <c:v>27457</c:v>
                </c:pt>
                <c:pt idx="3929">
                  <c:v>27458</c:v>
                </c:pt>
                <c:pt idx="3930">
                  <c:v>27459</c:v>
                </c:pt>
                <c:pt idx="3931">
                  <c:v>27460</c:v>
                </c:pt>
                <c:pt idx="3932">
                  <c:v>27461</c:v>
                </c:pt>
                <c:pt idx="3933">
                  <c:v>27462</c:v>
                </c:pt>
                <c:pt idx="3934">
                  <c:v>27463</c:v>
                </c:pt>
                <c:pt idx="3935">
                  <c:v>27464</c:v>
                </c:pt>
                <c:pt idx="3936">
                  <c:v>27465</c:v>
                </c:pt>
                <c:pt idx="3937">
                  <c:v>27466</c:v>
                </c:pt>
                <c:pt idx="3938">
                  <c:v>27467</c:v>
                </c:pt>
                <c:pt idx="3939">
                  <c:v>27468</c:v>
                </c:pt>
                <c:pt idx="3940">
                  <c:v>27469</c:v>
                </c:pt>
                <c:pt idx="3941">
                  <c:v>27470</c:v>
                </c:pt>
                <c:pt idx="3942">
                  <c:v>27471</c:v>
                </c:pt>
                <c:pt idx="3943">
                  <c:v>27472</c:v>
                </c:pt>
                <c:pt idx="3944">
                  <c:v>27473</c:v>
                </c:pt>
                <c:pt idx="3945">
                  <c:v>27474</c:v>
                </c:pt>
                <c:pt idx="3946">
                  <c:v>27475</c:v>
                </c:pt>
                <c:pt idx="3947">
                  <c:v>27476</c:v>
                </c:pt>
                <c:pt idx="3948">
                  <c:v>27477</c:v>
                </c:pt>
                <c:pt idx="3949">
                  <c:v>27478</c:v>
                </c:pt>
                <c:pt idx="3950">
                  <c:v>27479</c:v>
                </c:pt>
                <c:pt idx="3951">
                  <c:v>27480</c:v>
                </c:pt>
                <c:pt idx="3952">
                  <c:v>27481</c:v>
                </c:pt>
                <c:pt idx="3953">
                  <c:v>27482</c:v>
                </c:pt>
                <c:pt idx="3954">
                  <c:v>27483</c:v>
                </c:pt>
                <c:pt idx="3955">
                  <c:v>27484</c:v>
                </c:pt>
                <c:pt idx="3956">
                  <c:v>27485</c:v>
                </c:pt>
                <c:pt idx="3957">
                  <c:v>27486</c:v>
                </c:pt>
                <c:pt idx="3958">
                  <c:v>27487</c:v>
                </c:pt>
                <c:pt idx="3959">
                  <c:v>27488</c:v>
                </c:pt>
                <c:pt idx="3960">
                  <c:v>27489</c:v>
                </c:pt>
                <c:pt idx="3961">
                  <c:v>27490</c:v>
                </c:pt>
                <c:pt idx="3962">
                  <c:v>27491</c:v>
                </c:pt>
                <c:pt idx="3963">
                  <c:v>27492</c:v>
                </c:pt>
                <c:pt idx="3964">
                  <c:v>27493</c:v>
                </c:pt>
                <c:pt idx="3965">
                  <c:v>27494</c:v>
                </c:pt>
                <c:pt idx="3966">
                  <c:v>27495</c:v>
                </c:pt>
                <c:pt idx="3967">
                  <c:v>27496</c:v>
                </c:pt>
                <c:pt idx="3968">
                  <c:v>27497</c:v>
                </c:pt>
                <c:pt idx="3969">
                  <c:v>27498</c:v>
                </c:pt>
                <c:pt idx="3970">
                  <c:v>27499</c:v>
                </c:pt>
                <c:pt idx="3971">
                  <c:v>27500</c:v>
                </c:pt>
                <c:pt idx="3972">
                  <c:v>27501</c:v>
                </c:pt>
                <c:pt idx="3973">
                  <c:v>27502</c:v>
                </c:pt>
                <c:pt idx="3974">
                  <c:v>27503</c:v>
                </c:pt>
                <c:pt idx="3975">
                  <c:v>27504</c:v>
                </c:pt>
                <c:pt idx="3976">
                  <c:v>27505</c:v>
                </c:pt>
                <c:pt idx="3977">
                  <c:v>27506</c:v>
                </c:pt>
                <c:pt idx="3978">
                  <c:v>27507</c:v>
                </c:pt>
                <c:pt idx="3979">
                  <c:v>27508</c:v>
                </c:pt>
                <c:pt idx="3980">
                  <c:v>27509</c:v>
                </c:pt>
                <c:pt idx="3981">
                  <c:v>27510</c:v>
                </c:pt>
                <c:pt idx="3982">
                  <c:v>27511</c:v>
                </c:pt>
                <c:pt idx="3983">
                  <c:v>27512</c:v>
                </c:pt>
                <c:pt idx="3984">
                  <c:v>27513</c:v>
                </c:pt>
                <c:pt idx="3985">
                  <c:v>27514</c:v>
                </c:pt>
                <c:pt idx="3986">
                  <c:v>27515</c:v>
                </c:pt>
                <c:pt idx="3987">
                  <c:v>27516</c:v>
                </c:pt>
                <c:pt idx="3988">
                  <c:v>27517</c:v>
                </c:pt>
                <c:pt idx="3989">
                  <c:v>27518</c:v>
                </c:pt>
                <c:pt idx="3990">
                  <c:v>27519</c:v>
                </c:pt>
                <c:pt idx="3991">
                  <c:v>27520</c:v>
                </c:pt>
                <c:pt idx="3992">
                  <c:v>27521</c:v>
                </c:pt>
                <c:pt idx="3993">
                  <c:v>27522</c:v>
                </c:pt>
                <c:pt idx="3994">
                  <c:v>27523</c:v>
                </c:pt>
                <c:pt idx="3995">
                  <c:v>27524</c:v>
                </c:pt>
                <c:pt idx="3996">
                  <c:v>27525</c:v>
                </c:pt>
                <c:pt idx="3997">
                  <c:v>27526</c:v>
                </c:pt>
                <c:pt idx="3998">
                  <c:v>27527</c:v>
                </c:pt>
                <c:pt idx="3999">
                  <c:v>27528</c:v>
                </c:pt>
                <c:pt idx="4000">
                  <c:v>27529</c:v>
                </c:pt>
                <c:pt idx="4001">
                  <c:v>27530</c:v>
                </c:pt>
                <c:pt idx="4002">
                  <c:v>27531</c:v>
                </c:pt>
                <c:pt idx="4003">
                  <c:v>27532</c:v>
                </c:pt>
                <c:pt idx="4004">
                  <c:v>27533</c:v>
                </c:pt>
                <c:pt idx="4005">
                  <c:v>27534</c:v>
                </c:pt>
                <c:pt idx="4006">
                  <c:v>27535</c:v>
                </c:pt>
                <c:pt idx="4007">
                  <c:v>27536</c:v>
                </c:pt>
                <c:pt idx="4008">
                  <c:v>27537</c:v>
                </c:pt>
                <c:pt idx="4009">
                  <c:v>27538</c:v>
                </c:pt>
                <c:pt idx="4010">
                  <c:v>27539</c:v>
                </c:pt>
                <c:pt idx="4011">
                  <c:v>27540</c:v>
                </c:pt>
                <c:pt idx="4012">
                  <c:v>27541</c:v>
                </c:pt>
                <c:pt idx="4013">
                  <c:v>27542</c:v>
                </c:pt>
                <c:pt idx="4014">
                  <c:v>27543</c:v>
                </c:pt>
                <c:pt idx="4015">
                  <c:v>27544</c:v>
                </c:pt>
                <c:pt idx="4016">
                  <c:v>27545</c:v>
                </c:pt>
                <c:pt idx="4017">
                  <c:v>27546</c:v>
                </c:pt>
                <c:pt idx="4018">
                  <c:v>27547</c:v>
                </c:pt>
                <c:pt idx="4019">
                  <c:v>27548</c:v>
                </c:pt>
                <c:pt idx="4020">
                  <c:v>27549</c:v>
                </c:pt>
                <c:pt idx="4021">
                  <c:v>27550</c:v>
                </c:pt>
                <c:pt idx="4022">
                  <c:v>27551</c:v>
                </c:pt>
                <c:pt idx="4023">
                  <c:v>27552</c:v>
                </c:pt>
                <c:pt idx="4024">
                  <c:v>27553</c:v>
                </c:pt>
                <c:pt idx="4025">
                  <c:v>27554</c:v>
                </c:pt>
                <c:pt idx="4026">
                  <c:v>27555</c:v>
                </c:pt>
                <c:pt idx="4027">
                  <c:v>27556</c:v>
                </c:pt>
                <c:pt idx="4028">
                  <c:v>27557</c:v>
                </c:pt>
                <c:pt idx="4029">
                  <c:v>27558</c:v>
                </c:pt>
                <c:pt idx="4030">
                  <c:v>27559</c:v>
                </c:pt>
                <c:pt idx="4031">
                  <c:v>27560</c:v>
                </c:pt>
                <c:pt idx="4032">
                  <c:v>27561</c:v>
                </c:pt>
                <c:pt idx="4033">
                  <c:v>27562</c:v>
                </c:pt>
                <c:pt idx="4034">
                  <c:v>27563</c:v>
                </c:pt>
                <c:pt idx="4035">
                  <c:v>27564</c:v>
                </c:pt>
                <c:pt idx="4036">
                  <c:v>27565</c:v>
                </c:pt>
                <c:pt idx="4037">
                  <c:v>27566</c:v>
                </c:pt>
                <c:pt idx="4038">
                  <c:v>27567</c:v>
                </c:pt>
                <c:pt idx="4039">
                  <c:v>27568</c:v>
                </c:pt>
                <c:pt idx="4040">
                  <c:v>27569</c:v>
                </c:pt>
                <c:pt idx="4041">
                  <c:v>27570</c:v>
                </c:pt>
                <c:pt idx="4042">
                  <c:v>27571</c:v>
                </c:pt>
                <c:pt idx="4043">
                  <c:v>27572</c:v>
                </c:pt>
                <c:pt idx="4044">
                  <c:v>27573</c:v>
                </c:pt>
                <c:pt idx="4045">
                  <c:v>27574</c:v>
                </c:pt>
                <c:pt idx="4046">
                  <c:v>27575</c:v>
                </c:pt>
                <c:pt idx="4047">
                  <c:v>27576</c:v>
                </c:pt>
                <c:pt idx="4048">
                  <c:v>27577</c:v>
                </c:pt>
                <c:pt idx="4049">
                  <c:v>27578</c:v>
                </c:pt>
                <c:pt idx="4050">
                  <c:v>27579</c:v>
                </c:pt>
                <c:pt idx="4051">
                  <c:v>27580</c:v>
                </c:pt>
                <c:pt idx="4052">
                  <c:v>27581</c:v>
                </c:pt>
                <c:pt idx="4053">
                  <c:v>27582</c:v>
                </c:pt>
                <c:pt idx="4054">
                  <c:v>27583</c:v>
                </c:pt>
                <c:pt idx="4055">
                  <c:v>27584</c:v>
                </c:pt>
                <c:pt idx="4056">
                  <c:v>27585</c:v>
                </c:pt>
                <c:pt idx="4057">
                  <c:v>27586</c:v>
                </c:pt>
                <c:pt idx="4058">
                  <c:v>27587</c:v>
                </c:pt>
                <c:pt idx="4059">
                  <c:v>27588</c:v>
                </c:pt>
                <c:pt idx="4060">
                  <c:v>27589</c:v>
                </c:pt>
                <c:pt idx="4061">
                  <c:v>27590</c:v>
                </c:pt>
                <c:pt idx="4062">
                  <c:v>27591</c:v>
                </c:pt>
                <c:pt idx="4063">
                  <c:v>27592</c:v>
                </c:pt>
                <c:pt idx="4064">
                  <c:v>27593</c:v>
                </c:pt>
                <c:pt idx="4065">
                  <c:v>27594</c:v>
                </c:pt>
                <c:pt idx="4066">
                  <c:v>27595</c:v>
                </c:pt>
                <c:pt idx="4067">
                  <c:v>27596</c:v>
                </c:pt>
                <c:pt idx="4068">
                  <c:v>27597</c:v>
                </c:pt>
                <c:pt idx="4069">
                  <c:v>27598</c:v>
                </c:pt>
                <c:pt idx="4070">
                  <c:v>27599</c:v>
                </c:pt>
                <c:pt idx="4071">
                  <c:v>27600</c:v>
                </c:pt>
                <c:pt idx="4072">
                  <c:v>27601</c:v>
                </c:pt>
                <c:pt idx="4073">
                  <c:v>27602</c:v>
                </c:pt>
                <c:pt idx="4074">
                  <c:v>27603</c:v>
                </c:pt>
                <c:pt idx="4075">
                  <c:v>27604</c:v>
                </c:pt>
                <c:pt idx="4076">
                  <c:v>27605</c:v>
                </c:pt>
                <c:pt idx="4077">
                  <c:v>27606</c:v>
                </c:pt>
                <c:pt idx="4078">
                  <c:v>27607</c:v>
                </c:pt>
                <c:pt idx="4079">
                  <c:v>27608</c:v>
                </c:pt>
                <c:pt idx="4080">
                  <c:v>27609</c:v>
                </c:pt>
                <c:pt idx="4081">
                  <c:v>27610</c:v>
                </c:pt>
                <c:pt idx="4082">
                  <c:v>27611</c:v>
                </c:pt>
                <c:pt idx="4083">
                  <c:v>27612</c:v>
                </c:pt>
                <c:pt idx="4084">
                  <c:v>27613</c:v>
                </c:pt>
                <c:pt idx="4085">
                  <c:v>27614</c:v>
                </c:pt>
                <c:pt idx="4086">
                  <c:v>27615</c:v>
                </c:pt>
                <c:pt idx="4087">
                  <c:v>27616</c:v>
                </c:pt>
                <c:pt idx="4088">
                  <c:v>27617</c:v>
                </c:pt>
                <c:pt idx="4089">
                  <c:v>27618</c:v>
                </c:pt>
                <c:pt idx="4090">
                  <c:v>27619</c:v>
                </c:pt>
                <c:pt idx="4091">
                  <c:v>27620</c:v>
                </c:pt>
                <c:pt idx="4092">
                  <c:v>27621</c:v>
                </c:pt>
                <c:pt idx="4093">
                  <c:v>27622</c:v>
                </c:pt>
                <c:pt idx="4094">
                  <c:v>27623</c:v>
                </c:pt>
                <c:pt idx="4095">
                  <c:v>27624</c:v>
                </c:pt>
                <c:pt idx="4096">
                  <c:v>27625</c:v>
                </c:pt>
                <c:pt idx="4097">
                  <c:v>27626</c:v>
                </c:pt>
                <c:pt idx="4098">
                  <c:v>27627</c:v>
                </c:pt>
                <c:pt idx="4099">
                  <c:v>27628</c:v>
                </c:pt>
                <c:pt idx="4100">
                  <c:v>27629</c:v>
                </c:pt>
                <c:pt idx="4101">
                  <c:v>27630</c:v>
                </c:pt>
                <c:pt idx="4102">
                  <c:v>27631</c:v>
                </c:pt>
                <c:pt idx="4103">
                  <c:v>27632</c:v>
                </c:pt>
                <c:pt idx="4104">
                  <c:v>27633</c:v>
                </c:pt>
                <c:pt idx="4105">
                  <c:v>27634</c:v>
                </c:pt>
                <c:pt idx="4106">
                  <c:v>27635</c:v>
                </c:pt>
                <c:pt idx="4107">
                  <c:v>27636</c:v>
                </c:pt>
                <c:pt idx="4108">
                  <c:v>27637</c:v>
                </c:pt>
                <c:pt idx="4109">
                  <c:v>27638</c:v>
                </c:pt>
                <c:pt idx="4110">
                  <c:v>27639</c:v>
                </c:pt>
                <c:pt idx="4111">
                  <c:v>27640</c:v>
                </c:pt>
                <c:pt idx="4112">
                  <c:v>27641</c:v>
                </c:pt>
                <c:pt idx="4113">
                  <c:v>27642</c:v>
                </c:pt>
                <c:pt idx="4114">
                  <c:v>27643</c:v>
                </c:pt>
                <c:pt idx="4115">
                  <c:v>27644</c:v>
                </c:pt>
                <c:pt idx="4116">
                  <c:v>27645</c:v>
                </c:pt>
                <c:pt idx="4117">
                  <c:v>27646</c:v>
                </c:pt>
                <c:pt idx="4118">
                  <c:v>27647</c:v>
                </c:pt>
                <c:pt idx="4119">
                  <c:v>27648</c:v>
                </c:pt>
                <c:pt idx="4120">
                  <c:v>27649</c:v>
                </c:pt>
                <c:pt idx="4121">
                  <c:v>27650</c:v>
                </c:pt>
                <c:pt idx="4122">
                  <c:v>27651</c:v>
                </c:pt>
                <c:pt idx="4123">
                  <c:v>27652</c:v>
                </c:pt>
                <c:pt idx="4124">
                  <c:v>27653</c:v>
                </c:pt>
                <c:pt idx="4125">
                  <c:v>27654</c:v>
                </c:pt>
                <c:pt idx="4126">
                  <c:v>27655</c:v>
                </c:pt>
                <c:pt idx="4127">
                  <c:v>27656</c:v>
                </c:pt>
                <c:pt idx="4128">
                  <c:v>27657</c:v>
                </c:pt>
                <c:pt idx="4129">
                  <c:v>27658</c:v>
                </c:pt>
                <c:pt idx="4130">
                  <c:v>27659</c:v>
                </c:pt>
                <c:pt idx="4131">
                  <c:v>27660</c:v>
                </c:pt>
                <c:pt idx="4132">
                  <c:v>27661</c:v>
                </c:pt>
                <c:pt idx="4133">
                  <c:v>27662</c:v>
                </c:pt>
                <c:pt idx="4134">
                  <c:v>27663</c:v>
                </c:pt>
                <c:pt idx="4135">
                  <c:v>27664</c:v>
                </c:pt>
                <c:pt idx="4136">
                  <c:v>27665</c:v>
                </c:pt>
                <c:pt idx="4137">
                  <c:v>27666</c:v>
                </c:pt>
                <c:pt idx="4138">
                  <c:v>27667</c:v>
                </c:pt>
                <c:pt idx="4139">
                  <c:v>27668</c:v>
                </c:pt>
                <c:pt idx="4140">
                  <c:v>27669</c:v>
                </c:pt>
                <c:pt idx="4141">
                  <c:v>27670</c:v>
                </c:pt>
                <c:pt idx="4142">
                  <c:v>27671</c:v>
                </c:pt>
                <c:pt idx="4143">
                  <c:v>27672</c:v>
                </c:pt>
                <c:pt idx="4144">
                  <c:v>27673</c:v>
                </c:pt>
                <c:pt idx="4145">
                  <c:v>27674</c:v>
                </c:pt>
                <c:pt idx="4146">
                  <c:v>27675</c:v>
                </c:pt>
                <c:pt idx="4147">
                  <c:v>27676</c:v>
                </c:pt>
                <c:pt idx="4148">
                  <c:v>27677</c:v>
                </c:pt>
                <c:pt idx="4149">
                  <c:v>27678</c:v>
                </c:pt>
                <c:pt idx="4150">
                  <c:v>27679</c:v>
                </c:pt>
                <c:pt idx="4151">
                  <c:v>27680</c:v>
                </c:pt>
                <c:pt idx="4152">
                  <c:v>27681</c:v>
                </c:pt>
                <c:pt idx="4153">
                  <c:v>27682</c:v>
                </c:pt>
                <c:pt idx="4154">
                  <c:v>27683</c:v>
                </c:pt>
                <c:pt idx="4155">
                  <c:v>27684</c:v>
                </c:pt>
                <c:pt idx="4156">
                  <c:v>27685</c:v>
                </c:pt>
                <c:pt idx="4157">
                  <c:v>27686</c:v>
                </c:pt>
                <c:pt idx="4158">
                  <c:v>27687</c:v>
                </c:pt>
                <c:pt idx="4159">
                  <c:v>27688</c:v>
                </c:pt>
                <c:pt idx="4160">
                  <c:v>27689</c:v>
                </c:pt>
                <c:pt idx="4161">
                  <c:v>27690</c:v>
                </c:pt>
                <c:pt idx="4162">
                  <c:v>27691</c:v>
                </c:pt>
                <c:pt idx="4163">
                  <c:v>27692</c:v>
                </c:pt>
                <c:pt idx="4164">
                  <c:v>27693</c:v>
                </c:pt>
                <c:pt idx="4165">
                  <c:v>27694</c:v>
                </c:pt>
                <c:pt idx="4166">
                  <c:v>27695</c:v>
                </c:pt>
                <c:pt idx="4167">
                  <c:v>27696</c:v>
                </c:pt>
                <c:pt idx="4168">
                  <c:v>27697</c:v>
                </c:pt>
                <c:pt idx="4169">
                  <c:v>27698</c:v>
                </c:pt>
                <c:pt idx="4170">
                  <c:v>27699</c:v>
                </c:pt>
                <c:pt idx="4171">
                  <c:v>27700</c:v>
                </c:pt>
                <c:pt idx="4172">
                  <c:v>27701</c:v>
                </c:pt>
                <c:pt idx="4173">
                  <c:v>27702</c:v>
                </c:pt>
                <c:pt idx="4174">
                  <c:v>27703</c:v>
                </c:pt>
                <c:pt idx="4175">
                  <c:v>27704</c:v>
                </c:pt>
                <c:pt idx="4176">
                  <c:v>27705</c:v>
                </c:pt>
                <c:pt idx="4177">
                  <c:v>27706</c:v>
                </c:pt>
                <c:pt idx="4178">
                  <c:v>27707</c:v>
                </c:pt>
                <c:pt idx="4179">
                  <c:v>27708</c:v>
                </c:pt>
                <c:pt idx="4180">
                  <c:v>27709</c:v>
                </c:pt>
                <c:pt idx="4181">
                  <c:v>27710</c:v>
                </c:pt>
                <c:pt idx="4182">
                  <c:v>27711</c:v>
                </c:pt>
                <c:pt idx="4183">
                  <c:v>27712</c:v>
                </c:pt>
                <c:pt idx="4184">
                  <c:v>27713</c:v>
                </c:pt>
                <c:pt idx="4185">
                  <c:v>27714</c:v>
                </c:pt>
                <c:pt idx="4186">
                  <c:v>27715</c:v>
                </c:pt>
                <c:pt idx="4187">
                  <c:v>27716</c:v>
                </c:pt>
                <c:pt idx="4188">
                  <c:v>27717</c:v>
                </c:pt>
                <c:pt idx="4189">
                  <c:v>27718</c:v>
                </c:pt>
                <c:pt idx="4190">
                  <c:v>27719</c:v>
                </c:pt>
                <c:pt idx="4191">
                  <c:v>27720</c:v>
                </c:pt>
                <c:pt idx="4192">
                  <c:v>27721</c:v>
                </c:pt>
                <c:pt idx="4193">
                  <c:v>27722</c:v>
                </c:pt>
                <c:pt idx="4194">
                  <c:v>27723</c:v>
                </c:pt>
                <c:pt idx="4195">
                  <c:v>27724</c:v>
                </c:pt>
                <c:pt idx="4196">
                  <c:v>27725</c:v>
                </c:pt>
                <c:pt idx="4197">
                  <c:v>27726</c:v>
                </c:pt>
                <c:pt idx="4198">
                  <c:v>27727</c:v>
                </c:pt>
                <c:pt idx="4199">
                  <c:v>27728</c:v>
                </c:pt>
                <c:pt idx="4200">
                  <c:v>27729</c:v>
                </c:pt>
                <c:pt idx="4201">
                  <c:v>27730</c:v>
                </c:pt>
                <c:pt idx="4202">
                  <c:v>27731</c:v>
                </c:pt>
                <c:pt idx="4203">
                  <c:v>27732</c:v>
                </c:pt>
                <c:pt idx="4204">
                  <c:v>27733</c:v>
                </c:pt>
                <c:pt idx="4205">
                  <c:v>27734</c:v>
                </c:pt>
                <c:pt idx="4206">
                  <c:v>27735</c:v>
                </c:pt>
                <c:pt idx="4207">
                  <c:v>27736</c:v>
                </c:pt>
                <c:pt idx="4208">
                  <c:v>27737</c:v>
                </c:pt>
                <c:pt idx="4209">
                  <c:v>27738</c:v>
                </c:pt>
                <c:pt idx="4210">
                  <c:v>27739</c:v>
                </c:pt>
                <c:pt idx="4211">
                  <c:v>27740</c:v>
                </c:pt>
                <c:pt idx="4212">
                  <c:v>27741</c:v>
                </c:pt>
                <c:pt idx="4213">
                  <c:v>27742</c:v>
                </c:pt>
                <c:pt idx="4214">
                  <c:v>27743</c:v>
                </c:pt>
                <c:pt idx="4215">
                  <c:v>27744</c:v>
                </c:pt>
                <c:pt idx="4216">
                  <c:v>27745</c:v>
                </c:pt>
                <c:pt idx="4217">
                  <c:v>27746</c:v>
                </c:pt>
                <c:pt idx="4218">
                  <c:v>27747</c:v>
                </c:pt>
                <c:pt idx="4219">
                  <c:v>27748</c:v>
                </c:pt>
                <c:pt idx="4220">
                  <c:v>27749</c:v>
                </c:pt>
                <c:pt idx="4221">
                  <c:v>27750</c:v>
                </c:pt>
                <c:pt idx="4222">
                  <c:v>27751</c:v>
                </c:pt>
                <c:pt idx="4223">
                  <c:v>27752</c:v>
                </c:pt>
                <c:pt idx="4224">
                  <c:v>27753</c:v>
                </c:pt>
                <c:pt idx="4225">
                  <c:v>27754</c:v>
                </c:pt>
                <c:pt idx="4226">
                  <c:v>27755</c:v>
                </c:pt>
                <c:pt idx="4227">
                  <c:v>27756</c:v>
                </c:pt>
                <c:pt idx="4228">
                  <c:v>27757</c:v>
                </c:pt>
                <c:pt idx="4229">
                  <c:v>27758</c:v>
                </c:pt>
                <c:pt idx="4230">
                  <c:v>27759</c:v>
                </c:pt>
                <c:pt idx="4231">
                  <c:v>27760</c:v>
                </c:pt>
                <c:pt idx="4232">
                  <c:v>27761</c:v>
                </c:pt>
                <c:pt idx="4233">
                  <c:v>27762</c:v>
                </c:pt>
                <c:pt idx="4234">
                  <c:v>27763</c:v>
                </c:pt>
                <c:pt idx="4235">
                  <c:v>27764</c:v>
                </c:pt>
                <c:pt idx="4236">
                  <c:v>27765</c:v>
                </c:pt>
                <c:pt idx="4237">
                  <c:v>27766</c:v>
                </c:pt>
                <c:pt idx="4238">
                  <c:v>27767</c:v>
                </c:pt>
                <c:pt idx="4239">
                  <c:v>27768</c:v>
                </c:pt>
                <c:pt idx="4240">
                  <c:v>27769</c:v>
                </c:pt>
                <c:pt idx="4241">
                  <c:v>27770</c:v>
                </c:pt>
                <c:pt idx="4242">
                  <c:v>27771</c:v>
                </c:pt>
                <c:pt idx="4243">
                  <c:v>27772</c:v>
                </c:pt>
                <c:pt idx="4244">
                  <c:v>27773</c:v>
                </c:pt>
                <c:pt idx="4245">
                  <c:v>27774</c:v>
                </c:pt>
                <c:pt idx="4246">
                  <c:v>27775</c:v>
                </c:pt>
                <c:pt idx="4247">
                  <c:v>27776</c:v>
                </c:pt>
                <c:pt idx="4248">
                  <c:v>27777</c:v>
                </c:pt>
                <c:pt idx="4249">
                  <c:v>27778</c:v>
                </c:pt>
                <c:pt idx="4250">
                  <c:v>27779</c:v>
                </c:pt>
                <c:pt idx="4251">
                  <c:v>27780</c:v>
                </c:pt>
                <c:pt idx="4252">
                  <c:v>27781</c:v>
                </c:pt>
                <c:pt idx="4253">
                  <c:v>27782</c:v>
                </c:pt>
                <c:pt idx="4254">
                  <c:v>27783</c:v>
                </c:pt>
                <c:pt idx="4255">
                  <c:v>27784</c:v>
                </c:pt>
                <c:pt idx="4256">
                  <c:v>27785</c:v>
                </c:pt>
                <c:pt idx="4257">
                  <c:v>27786</c:v>
                </c:pt>
                <c:pt idx="4258">
                  <c:v>27787</c:v>
                </c:pt>
                <c:pt idx="4259">
                  <c:v>27788</c:v>
                </c:pt>
                <c:pt idx="4260">
                  <c:v>27789</c:v>
                </c:pt>
                <c:pt idx="4261">
                  <c:v>27790</c:v>
                </c:pt>
                <c:pt idx="4262">
                  <c:v>27791</c:v>
                </c:pt>
                <c:pt idx="4263">
                  <c:v>27792</c:v>
                </c:pt>
                <c:pt idx="4264">
                  <c:v>27793</c:v>
                </c:pt>
                <c:pt idx="4265">
                  <c:v>27794</c:v>
                </c:pt>
                <c:pt idx="4266">
                  <c:v>27795</c:v>
                </c:pt>
                <c:pt idx="4267">
                  <c:v>27796</c:v>
                </c:pt>
                <c:pt idx="4268">
                  <c:v>27797</c:v>
                </c:pt>
                <c:pt idx="4269">
                  <c:v>27798</c:v>
                </c:pt>
                <c:pt idx="4270">
                  <c:v>27799</c:v>
                </c:pt>
                <c:pt idx="4271">
                  <c:v>27800</c:v>
                </c:pt>
                <c:pt idx="4272">
                  <c:v>27801</c:v>
                </c:pt>
                <c:pt idx="4273">
                  <c:v>27802</c:v>
                </c:pt>
                <c:pt idx="4274">
                  <c:v>27803</c:v>
                </c:pt>
                <c:pt idx="4275">
                  <c:v>27804</c:v>
                </c:pt>
                <c:pt idx="4276">
                  <c:v>27805</c:v>
                </c:pt>
                <c:pt idx="4277">
                  <c:v>27806</c:v>
                </c:pt>
                <c:pt idx="4278">
                  <c:v>27807</c:v>
                </c:pt>
                <c:pt idx="4279">
                  <c:v>27808</c:v>
                </c:pt>
                <c:pt idx="4280">
                  <c:v>27809</c:v>
                </c:pt>
                <c:pt idx="4281">
                  <c:v>27810</c:v>
                </c:pt>
                <c:pt idx="4282">
                  <c:v>27811</c:v>
                </c:pt>
                <c:pt idx="4283">
                  <c:v>27812</c:v>
                </c:pt>
                <c:pt idx="4284">
                  <c:v>27813</c:v>
                </c:pt>
                <c:pt idx="4285">
                  <c:v>27814</c:v>
                </c:pt>
                <c:pt idx="4286">
                  <c:v>27815</c:v>
                </c:pt>
                <c:pt idx="4287">
                  <c:v>27816</c:v>
                </c:pt>
                <c:pt idx="4288">
                  <c:v>27817</c:v>
                </c:pt>
                <c:pt idx="4289">
                  <c:v>27818</c:v>
                </c:pt>
                <c:pt idx="4290">
                  <c:v>27819</c:v>
                </c:pt>
                <c:pt idx="4291">
                  <c:v>27820</c:v>
                </c:pt>
                <c:pt idx="4292">
                  <c:v>27821</c:v>
                </c:pt>
                <c:pt idx="4293">
                  <c:v>27822</c:v>
                </c:pt>
                <c:pt idx="4294">
                  <c:v>27823</c:v>
                </c:pt>
                <c:pt idx="4295">
                  <c:v>27824</c:v>
                </c:pt>
                <c:pt idx="4296">
                  <c:v>27825</c:v>
                </c:pt>
                <c:pt idx="4297">
                  <c:v>27826</c:v>
                </c:pt>
                <c:pt idx="4298">
                  <c:v>27827</c:v>
                </c:pt>
                <c:pt idx="4299">
                  <c:v>27828</c:v>
                </c:pt>
                <c:pt idx="4300">
                  <c:v>27829</c:v>
                </c:pt>
                <c:pt idx="4301">
                  <c:v>27830</c:v>
                </c:pt>
                <c:pt idx="4302">
                  <c:v>27831</c:v>
                </c:pt>
                <c:pt idx="4303">
                  <c:v>27832</c:v>
                </c:pt>
                <c:pt idx="4304">
                  <c:v>27833</c:v>
                </c:pt>
                <c:pt idx="4305">
                  <c:v>27834</c:v>
                </c:pt>
                <c:pt idx="4306">
                  <c:v>27835</c:v>
                </c:pt>
                <c:pt idx="4307">
                  <c:v>27836</c:v>
                </c:pt>
                <c:pt idx="4308">
                  <c:v>27837</c:v>
                </c:pt>
                <c:pt idx="4309">
                  <c:v>27838</c:v>
                </c:pt>
                <c:pt idx="4310">
                  <c:v>27839</c:v>
                </c:pt>
                <c:pt idx="4311">
                  <c:v>27840</c:v>
                </c:pt>
                <c:pt idx="4312">
                  <c:v>27841</c:v>
                </c:pt>
                <c:pt idx="4313">
                  <c:v>27842</c:v>
                </c:pt>
                <c:pt idx="4314">
                  <c:v>27843</c:v>
                </c:pt>
                <c:pt idx="4315">
                  <c:v>27844</c:v>
                </c:pt>
                <c:pt idx="4316">
                  <c:v>27845</c:v>
                </c:pt>
                <c:pt idx="4317">
                  <c:v>27846</c:v>
                </c:pt>
                <c:pt idx="4318">
                  <c:v>27847</c:v>
                </c:pt>
                <c:pt idx="4319">
                  <c:v>27848</c:v>
                </c:pt>
                <c:pt idx="4320">
                  <c:v>27849</c:v>
                </c:pt>
                <c:pt idx="4321">
                  <c:v>27850</c:v>
                </c:pt>
                <c:pt idx="4322">
                  <c:v>27851</c:v>
                </c:pt>
                <c:pt idx="4323">
                  <c:v>27852</c:v>
                </c:pt>
                <c:pt idx="4324">
                  <c:v>27853</c:v>
                </c:pt>
                <c:pt idx="4325">
                  <c:v>27854</c:v>
                </c:pt>
                <c:pt idx="4326">
                  <c:v>27855</c:v>
                </c:pt>
                <c:pt idx="4327">
                  <c:v>27856</c:v>
                </c:pt>
                <c:pt idx="4328">
                  <c:v>27857</c:v>
                </c:pt>
                <c:pt idx="4329">
                  <c:v>27858</c:v>
                </c:pt>
                <c:pt idx="4330">
                  <c:v>27859</c:v>
                </c:pt>
                <c:pt idx="4331">
                  <c:v>27860</c:v>
                </c:pt>
                <c:pt idx="4332">
                  <c:v>27861</c:v>
                </c:pt>
                <c:pt idx="4333">
                  <c:v>27862</c:v>
                </c:pt>
                <c:pt idx="4334">
                  <c:v>27863</c:v>
                </c:pt>
                <c:pt idx="4335">
                  <c:v>27864</c:v>
                </c:pt>
                <c:pt idx="4336">
                  <c:v>27865</c:v>
                </c:pt>
                <c:pt idx="4337">
                  <c:v>27866</c:v>
                </c:pt>
                <c:pt idx="4338">
                  <c:v>27867</c:v>
                </c:pt>
                <c:pt idx="4339">
                  <c:v>27868</c:v>
                </c:pt>
                <c:pt idx="4340">
                  <c:v>27869</c:v>
                </c:pt>
                <c:pt idx="4341">
                  <c:v>27870</c:v>
                </c:pt>
                <c:pt idx="4342">
                  <c:v>27871</c:v>
                </c:pt>
                <c:pt idx="4343">
                  <c:v>27872</c:v>
                </c:pt>
                <c:pt idx="4344">
                  <c:v>27873</c:v>
                </c:pt>
                <c:pt idx="4345">
                  <c:v>27874</c:v>
                </c:pt>
                <c:pt idx="4346">
                  <c:v>27875</c:v>
                </c:pt>
                <c:pt idx="4347">
                  <c:v>27876</c:v>
                </c:pt>
                <c:pt idx="4348">
                  <c:v>27877</c:v>
                </c:pt>
                <c:pt idx="4349">
                  <c:v>27878</c:v>
                </c:pt>
                <c:pt idx="4350">
                  <c:v>27879</c:v>
                </c:pt>
                <c:pt idx="4351">
                  <c:v>27880</c:v>
                </c:pt>
                <c:pt idx="4352">
                  <c:v>27881</c:v>
                </c:pt>
                <c:pt idx="4353">
                  <c:v>27882</c:v>
                </c:pt>
                <c:pt idx="4354">
                  <c:v>27883</c:v>
                </c:pt>
                <c:pt idx="4355">
                  <c:v>27884</c:v>
                </c:pt>
                <c:pt idx="4356">
                  <c:v>27885</c:v>
                </c:pt>
                <c:pt idx="4357">
                  <c:v>27886</c:v>
                </c:pt>
                <c:pt idx="4358">
                  <c:v>27887</c:v>
                </c:pt>
                <c:pt idx="4359">
                  <c:v>27888</c:v>
                </c:pt>
                <c:pt idx="4360">
                  <c:v>27889</c:v>
                </c:pt>
                <c:pt idx="4361">
                  <c:v>27890</c:v>
                </c:pt>
                <c:pt idx="4362">
                  <c:v>27891</c:v>
                </c:pt>
                <c:pt idx="4363">
                  <c:v>27892</c:v>
                </c:pt>
                <c:pt idx="4364">
                  <c:v>27893</c:v>
                </c:pt>
                <c:pt idx="4365">
                  <c:v>27894</c:v>
                </c:pt>
                <c:pt idx="4366">
                  <c:v>27895</c:v>
                </c:pt>
                <c:pt idx="4367">
                  <c:v>27896</c:v>
                </c:pt>
                <c:pt idx="4368">
                  <c:v>27897</c:v>
                </c:pt>
                <c:pt idx="4369">
                  <c:v>27898</c:v>
                </c:pt>
                <c:pt idx="4370">
                  <c:v>27899</c:v>
                </c:pt>
                <c:pt idx="4371">
                  <c:v>27900</c:v>
                </c:pt>
                <c:pt idx="4372">
                  <c:v>27901</c:v>
                </c:pt>
                <c:pt idx="4373">
                  <c:v>27902</c:v>
                </c:pt>
                <c:pt idx="4374">
                  <c:v>27903</c:v>
                </c:pt>
                <c:pt idx="4375">
                  <c:v>27904</c:v>
                </c:pt>
                <c:pt idx="4376">
                  <c:v>27905</c:v>
                </c:pt>
                <c:pt idx="4377">
                  <c:v>27906</c:v>
                </c:pt>
                <c:pt idx="4378">
                  <c:v>27907</c:v>
                </c:pt>
                <c:pt idx="4379">
                  <c:v>27908</c:v>
                </c:pt>
                <c:pt idx="4380">
                  <c:v>27909</c:v>
                </c:pt>
                <c:pt idx="4381">
                  <c:v>27910</c:v>
                </c:pt>
                <c:pt idx="4382">
                  <c:v>27911</c:v>
                </c:pt>
                <c:pt idx="4383">
                  <c:v>28126</c:v>
                </c:pt>
                <c:pt idx="4384">
                  <c:v>28127</c:v>
                </c:pt>
                <c:pt idx="4385">
                  <c:v>28128</c:v>
                </c:pt>
                <c:pt idx="4386">
                  <c:v>28129</c:v>
                </c:pt>
                <c:pt idx="4387">
                  <c:v>28130</c:v>
                </c:pt>
                <c:pt idx="4388">
                  <c:v>28131</c:v>
                </c:pt>
                <c:pt idx="4389">
                  <c:v>28132</c:v>
                </c:pt>
                <c:pt idx="4390">
                  <c:v>28133</c:v>
                </c:pt>
                <c:pt idx="4391">
                  <c:v>28134</c:v>
                </c:pt>
                <c:pt idx="4392">
                  <c:v>28135</c:v>
                </c:pt>
                <c:pt idx="4393">
                  <c:v>28136</c:v>
                </c:pt>
                <c:pt idx="4394">
                  <c:v>28137</c:v>
                </c:pt>
                <c:pt idx="4395">
                  <c:v>28138</c:v>
                </c:pt>
                <c:pt idx="4396">
                  <c:v>28139</c:v>
                </c:pt>
                <c:pt idx="4397">
                  <c:v>28140</c:v>
                </c:pt>
                <c:pt idx="4398">
                  <c:v>28141</c:v>
                </c:pt>
                <c:pt idx="4399">
                  <c:v>28142</c:v>
                </c:pt>
                <c:pt idx="4400">
                  <c:v>28143</c:v>
                </c:pt>
                <c:pt idx="4401">
                  <c:v>28144</c:v>
                </c:pt>
                <c:pt idx="4402">
                  <c:v>28145</c:v>
                </c:pt>
                <c:pt idx="4403">
                  <c:v>28146</c:v>
                </c:pt>
                <c:pt idx="4404">
                  <c:v>28147</c:v>
                </c:pt>
                <c:pt idx="4405">
                  <c:v>28148</c:v>
                </c:pt>
                <c:pt idx="4406">
                  <c:v>28149</c:v>
                </c:pt>
                <c:pt idx="4407">
                  <c:v>28150</c:v>
                </c:pt>
                <c:pt idx="4408">
                  <c:v>28151</c:v>
                </c:pt>
                <c:pt idx="4409">
                  <c:v>28152</c:v>
                </c:pt>
                <c:pt idx="4410">
                  <c:v>28153</c:v>
                </c:pt>
                <c:pt idx="4411">
                  <c:v>28154</c:v>
                </c:pt>
                <c:pt idx="4412">
                  <c:v>28155</c:v>
                </c:pt>
                <c:pt idx="4413">
                  <c:v>28156</c:v>
                </c:pt>
                <c:pt idx="4414">
                  <c:v>28157</c:v>
                </c:pt>
                <c:pt idx="4415">
                  <c:v>28158</c:v>
                </c:pt>
                <c:pt idx="4416">
                  <c:v>28159</c:v>
                </c:pt>
                <c:pt idx="4417">
                  <c:v>28160</c:v>
                </c:pt>
                <c:pt idx="4418">
                  <c:v>28161</c:v>
                </c:pt>
                <c:pt idx="4419">
                  <c:v>28162</c:v>
                </c:pt>
                <c:pt idx="4420">
                  <c:v>28163</c:v>
                </c:pt>
                <c:pt idx="4421">
                  <c:v>28164</c:v>
                </c:pt>
                <c:pt idx="4422">
                  <c:v>28165</c:v>
                </c:pt>
                <c:pt idx="4423">
                  <c:v>28166</c:v>
                </c:pt>
                <c:pt idx="4424">
                  <c:v>28167</c:v>
                </c:pt>
                <c:pt idx="4425">
                  <c:v>28168</c:v>
                </c:pt>
                <c:pt idx="4426">
                  <c:v>28169</c:v>
                </c:pt>
                <c:pt idx="4427">
                  <c:v>28170</c:v>
                </c:pt>
                <c:pt idx="4428">
                  <c:v>28171</c:v>
                </c:pt>
                <c:pt idx="4429">
                  <c:v>28172</c:v>
                </c:pt>
                <c:pt idx="4430">
                  <c:v>28173</c:v>
                </c:pt>
                <c:pt idx="4431">
                  <c:v>28174</c:v>
                </c:pt>
                <c:pt idx="4432">
                  <c:v>28175</c:v>
                </c:pt>
                <c:pt idx="4433">
                  <c:v>28176</c:v>
                </c:pt>
                <c:pt idx="4434">
                  <c:v>28177</c:v>
                </c:pt>
                <c:pt idx="4435">
                  <c:v>28178</c:v>
                </c:pt>
                <c:pt idx="4436">
                  <c:v>28179</c:v>
                </c:pt>
                <c:pt idx="4437">
                  <c:v>28180</c:v>
                </c:pt>
                <c:pt idx="4438">
                  <c:v>28181</c:v>
                </c:pt>
                <c:pt idx="4439">
                  <c:v>28182</c:v>
                </c:pt>
                <c:pt idx="4440">
                  <c:v>28183</c:v>
                </c:pt>
                <c:pt idx="4441">
                  <c:v>28184</c:v>
                </c:pt>
                <c:pt idx="4442">
                  <c:v>28185</c:v>
                </c:pt>
                <c:pt idx="4443">
                  <c:v>28186</c:v>
                </c:pt>
                <c:pt idx="4444">
                  <c:v>28187</c:v>
                </c:pt>
                <c:pt idx="4445">
                  <c:v>28188</c:v>
                </c:pt>
                <c:pt idx="4446">
                  <c:v>28189</c:v>
                </c:pt>
                <c:pt idx="4447">
                  <c:v>28190</c:v>
                </c:pt>
                <c:pt idx="4448">
                  <c:v>28191</c:v>
                </c:pt>
                <c:pt idx="4449">
                  <c:v>28192</c:v>
                </c:pt>
                <c:pt idx="4450">
                  <c:v>28193</c:v>
                </c:pt>
                <c:pt idx="4451">
                  <c:v>28194</c:v>
                </c:pt>
                <c:pt idx="4452">
                  <c:v>28195</c:v>
                </c:pt>
                <c:pt idx="4453">
                  <c:v>28196</c:v>
                </c:pt>
                <c:pt idx="4454">
                  <c:v>28197</c:v>
                </c:pt>
                <c:pt idx="4455">
                  <c:v>28198</c:v>
                </c:pt>
                <c:pt idx="4456">
                  <c:v>28199</c:v>
                </c:pt>
                <c:pt idx="4457">
                  <c:v>28200</c:v>
                </c:pt>
                <c:pt idx="4458">
                  <c:v>28201</c:v>
                </c:pt>
                <c:pt idx="4459">
                  <c:v>28202</c:v>
                </c:pt>
                <c:pt idx="4460">
                  <c:v>28203</c:v>
                </c:pt>
                <c:pt idx="4461">
                  <c:v>28204</c:v>
                </c:pt>
                <c:pt idx="4462">
                  <c:v>28205</c:v>
                </c:pt>
                <c:pt idx="4463">
                  <c:v>28206</c:v>
                </c:pt>
                <c:pt idx="4464">
                  <c:v>28207</c:v>
                </c:pt>
                <c:pt idx="4465">
                  <c:v>28208</c:v>
                </c:pt>
                <c:pt idx="4466">
                  <c:v>28209</c:v>
                </c:pt>
                <c:pt idx="4467">
                  <c:v>28210</c:v>
                </c:pt>
                <c:pt idx="4468">
                  <c:v>28211</c:v>
                </c:pt>
                <c:pt idx="4469">
                  <c:v>28212</c:v>
                </c:pt>
                <c:pt idx="4470">
                  <c:v>28213</c:v>
                </c:pt>
                <c:pt idx="4471">
                  <c:v>28214</c:v>
                </c:pt>
                <c:pt idx="4472">
                  <c:v>28215</c:v>
                </c:pt>
                <c:pt idx="4473">
                  <c:v>28216</c:v>
                </c:pt>
                <c:pt idx="4474">
                  <c:v>28217</c:v>
                </c:pt>
                <c:pt idx="4475">
                  <c:v>28218</c:v>
                </c:pt>
                <c:pt idx="4476">
                  <c:v>28219</c:v>
                </c:pt>
                <c:pt idx="4477">
                  <c:v>28220</c:v>
                </c:pt>
                <c:pt idx="4478">
                  <c:v>28221</c:v>
                </c:pt>
                <c:pt idx="4479">
                  <c:v>28222</c:v>
                </c:pt>
                <c:pt idx="4480">
                  <c:v>28223</c:v>
                </c:pt>
                <c:pt idx="4481">
                  <c:v>28224</c:v>
                </c:pt>
                <c:pt idx="4482">
                  <c:v>28225</c:v>
                </c:pt>
                <c:pt idx="4483">
                  <c:v>28226</c:v>
                </c:pt>
                <c:pt idx="4484">
                  <c:v>28227</c:v>
                </c:pt>
                <c:pt idx="4485">
                  <c:v>28228</c:v>
                </c:pt>
                <c:pt idx="4486">
                  <c:v>28229</c:v>
                </c:pt>
                <c:pt idx="4487">
                  <c:v>28230</c:v>
                </c:pt>
                <c:pt idx="4488">
                  <c:v>28231</c:v>
                </c:pt>
                <c:pt idx="4489">
                  <c:v>28232</c:v>
                </c:pt>
                <c:pt idx="4490">
                  <c:v>28233</c:v>
                </c:pt>
                <c:pt idx="4491">
                  <c:v>28234</c:v>
                </c:pt>
                <c:pt idx="4492">
                  <c:v>28235</c:v>
                </c:pt>
                <c:pt idx="4493">
                  <c:v>28236</c:v>
                </c:pt>
                <c:pt idx="4494">
                  <c:v>28237</c:v>
                </c:pt>
                <c:pt idx="4495">
                  <c:v>28238</c:v>
                </c:pt>
                <c:pt idx="4496">
                  <c:v>28239</c:v>
                </c:pt>
                <c:pt idx="4497">
                  <c:v>28240</c:v>
                </c:pt>
                <c:pt idx="4498">
                  <c:v>28241</c:v>
                </c:pt>
                <c:pt idx="4499">
                  <c:v>28242</c:v>
                </c:pt>
                <c:pt idx="4500">
                  <c:v>28243</c:v>
                </c:pt>
                <c:pt idx="4501">
                  <c:v>28244</c:v>
                </c:pt>
                <c:pt idx="4502">
                  <c:v>28245</c:v>
                </c:pt>
                <c:pt idx="4503">
                  <c:v>28246</c:v>
                </c:pt>
                <c:pt idx="4504">
                  <c:v>28247</c:v>
                </c:pt>
                <c:pt idx="4505">
                  <c:v>28248</c:v>
                </c:pt>
                <c:pt idx="4506">
                  <c:v>28249</c:v>
                </c:pt>
                <c:pt idx="4507">
                  <c:v>28250</c:v>
                </c:pt>
                <c:pt idx="4508">
                  <c:v>28251</c:v>
                </c:pt>
                <c:pt idx="4509">
                  <c:v>28252</c:v>
                </c:pt>
                <c:pt idx="4510">
                  <c:v>28253</c:v>
                </c:pt>
                <c:pt idx="4511">
                  <c:v>28254</c:v>
                </c:pt>
                <c:pt idx="4512">
                  <c:v>28255</c:v>
                </c:pt>
                <c:pt idx="4513">
                  <c:v>28256</c:v>
                </c:pt>
                <c:pt idx="4514">
                  <c:v>28257</c:v>
                </c:pt>
                <c:pt idx="4515">
                  <c:v>28258</c:v>
                </c:pt>
                <c:pt idx="4516">
                  <c:v>28259</c:v>
                </c:pt>
                <c:pt idx="4517">
                  <c:v>28260</c:v>
                </c:pt>
                <c:pt idx="4518">
                  <c:v>28261</c:v>
                </c:pt>
                <c:pt idx="4519">
                  <c:v>28262</c:v>
                </c:pt>
                <c:pt idx="4520">
                  <c:v>28263</c:v>
                </c:pt>
                <c:pt idx="4521">
                  <c:v>28264</c:v>
                </c:pt>
                <c:pt idx="4522">
                  <c:v>28265</c:v>
                </c:pt>
                <c:pt idx="4523">
                  <c:v>28266</c:v>
                </c:pt>
                <c:pt idx="4524">
                  <c:v>28267</c:v>
                </c:pt>
                <c:pt idx="4525">
                  <c:v>28268</c:v>
                </c:pt>
                <c:pt idx="4526">
                  <c:v>28269</c:v>
                </c:pt>
                <c:pt idx="4527">
                  <c:v>28270</c:v>
                </c:pt>
                <c:pt idx="4528">
                  <c:v>28271</c:v>
                </c:pt>
                <c:pt idx="4529">
                  <c:v>28272</c:v>
                </c:pt>
                <c:pt idx="4530">
                  <c:v>28273</c:v>
                </c:pt>
                <c:pt idx="4531">
                  <c:v>28274</c:v>
                </c:pt>
                <c:pt idx="4532">
                  <c:v>28275</c:v>
                </c:pt>
                <c:pt idx="4533">
                  <c:v>28276</c:v>
                </c:pt>
                <c:pt idx="4534">
                  <c:v>28277</c:v>
                </c:pt>
                <c:pt idx="4535">
                  <c:v>28278</c:v>
                </c:pt>
                <c:pt idx="4536">
                  <c:v>28279</c:v>
                </c:pt>
                <c:pt idx="4537">
                  <c:v>28280</c:v>
                </c:pt>
                <c:pt idx="4538">
                  <c:v>28281</c:v>
                </c:pt>
                <c:pt idx="4539">
                  <c:v>28282</c:v>
                </c:pt>
                <c:pt idx="4540">
                  <c:v>28283</c:v>
                </c:pt>
                <c:pt idx="4541">
                  <c:v>28284</c:v>
                </c:pt>
                <c:pt idx="4542">
                  <c:v>28285</c:v>
                </c:pt>
                <c:pt idx="4543">
                  <c:v>28286</c:v>
                </c:pt>
                <c:pt idx="4544">
                  <c:v>28287</c:v>
                </c:pt>
                <c:pt idx="4545">
                  <c:v>28288</c:v>
                </c:pt>
                <c:pt idx="4546">
                  <c:v>28289</c:v>
                </c:pt>
                <c:pt idx="4547">
                  <c:v>28290</c:v>
                </c:pt>
                <c:pt idx="4548">
                  <c:v>28291</c:v>
                </c:pt>
                <c:pt idx="4549">
                  <c:v>28292</c:v>
                </c:pt>
                <c:pt idx="4550">
                  <c:v>28293</c:v>
                </c:pt>
                <c:pt idx="4551">
                  <c:v>28294</c:v>
                </c:pt>
                <c:pt idx="4552">
                  <c:v>28295</c:v>
                </c:pt>
                <c:pt idx="4553">
                  <c:v>28296</c:v>
                </c:pt>
                <c:pt idx="4554">
                  <c:v>28297</c:v>
                </c:pt>
                <c:pt idx="4555">
                  <c:v>28298</c:v>
                </c:pt>
                <c:pt idx="4556">
                  <c:v>28299</c:v>
                </c:pt>
                <c:pt idx="4557">
                  <c:v>28300</c:v>
                </c:pt>
                <c:pt idx="4558">
                  <c:v>28301</c:v>
                </c:pt>
                <c:pt idx="4559">
                  <c:v>28302</c:v>
                </c:pt>
                <c:pt idx="4560">
                  <c:v>28303</c:v>
                </c:pt>
                <c:pt idx="4561">
                  <c:v>28304</c:v>
                </c:pt>
                <c:pt idx="4562">
                  <c:v>28305</c:v>
                </c:pt>
                <c:pt idx="4563">
                  <c:v>28306</c:v>
                </c:pt>
                <c:pt idx="4564">
                  <c:v>28307</c:v>
                </c:pt>
                <c:pt idx="4565">
                  <c:v>28308</c:v>
                </c:pt>
                <c:pt idx="4566">
                  <c:v>28309</c:v>
                </c:pt>
                <c:pt idx="4567">
                  <c:v>28310</c:v>
                </c:pt>
                <c:pt idx="4568">
                  <c:v>28311</c:v>
                </c:pt>
                <c:pt idx="4569">
                  <c:v>28312</c:v>
                </c:pt>
                <c:pt idx="4570">
                  <c:v>28313</c:v>
                </c:pt>
                <c:pt idx="4571">
                  <c:v>28314</c:v>
                </c:pt>
                <c:pt idx="4572">
                  <c:v>28315</c:v>
                </c:pt>
                <c:pt idx="4573">
                  <c:v>28316</c:v>
                </c:pt>
                <c:pt idx="4574">
                  <c:v>28317</c:v>
                </c:pt>
                <c:pt idx="4575">
                  <c:v>28318</c:v>
                </c:pt>
                <c:pt idx="4576">
                  <c:v>28319</c:v>
                </c:pt>
                <c:pt idx="4577">
                  <c:v>28320</c:v>
                </c:pt>
                <c:pt idx="4578">
                  <c:v>28321</c:v>
                </c:pt>
                <c:pt idx="4579">
                  <c:v>28322</c:v>
                </c:pt>
                <c:pt idx="4580">
                  <c:v>28323</c:v>
                </c:pt>
                <c:pt idx="4581">
                  <c:v>28324</c:v>
                </c:pt>
                <c:pt idx="4582">
                  <c:v>28325</c:v>
                </c:pt>
                <c:pt idx="4583">
                  <c:v>28326</c:v>
                </c:pt>
                <c:pt idx="4584">
                  <c:v>28327</c:v>
                </c:pt>
                <c:pt idx="4585">
                  <c:v>28328</c:v>
                </c:pt>
                <c:pt idx="4586">
                  <c:v>28329</c:v>
                </c:pt>
                <c:pt idx="4587">
                  <c:v>28330</c:v>
                </c:pt>
                <c:pt idx="4588">
                  <c:v>28331</c:v>
                </c:pt>
                <c:pt idx="4589">
                  <c:v>28332</c:v>
                </c:pt>
                <c:pt idx="4590">
                  <c:v>28333</c:v>
                </c:pt>
                <c:pt idx="4591">
                  <c:v>28334</c:v>
                </c:pt>
                <c:pt idx="4592">
                  <c:v>28335</c:v>
                </c:pt>
                <c:pt idx="4593">
                  <c:v>28336</c:v>
                </c:pt>
                <c:pt idx="4594">
                  <c:v>28337</c:v>
                </c:pt>
                <c:pt idx="4595">
                  <c:v>28338</c:v>
                </c:pt>
                <c:pt idx="4596">
                  <c:v>28339</c:v>
                </c:pt>
                <c:pt idx="4597">
                  <c:v>28340</c:v>
                </c:pt>
                <c:pt idx="4598">
                  <c:v>28341</c:v>
                </c:pt>
                <c:pt idx="4599">
                  <c:v>28342</c:v>
                </c:pt>
                <c:pt idx="4600">
                  <c:v>28343</c:v>
                </c:pt>
                <c:pt idx="4601">
                  <c:v>28344</c:v>
                </c:pt>
                <c:pt idx="4602">
                  <c:v>28345</c:v>
                </c:pt>
                <c:pt idx="4603">
                  <c:v>28346</c:v>
                </c:pt>
                <c:pt idx="4604">
                  <c:v>28347</c:v>
                </c:pt>
                <c:pt idx="4605">
                  <c:v>28348</c:v>
                </c:pt>
                <c:pt idx="4606">
                  <c:v>28349</c:v>
                </c:pt>
                <c:pt idx="4607">
                  <c:v>28350</c:v>
                </c:pt>
                <c:pt idx="4608">
                  <c:v>28351</c:v>
                </c:pt>
                <c:pt idx="4609">
                  <c:v>28352</c:v>
                </c:pt>
                <c:pt idx="4610">
                  <c:v>28353</c:v>
                </c:pt>
                <c:pt idx="4611">
                  <c:v>28354</c:v>
                </c:pt>
                <c:pt idx="4612">
                  <c:v>28355</c:v>
                </c:pt>
                <c:pt idx="4613">
                  <c:v>28356</c:v>
                </c:pt>
                <c:pt idx="4614">
                  <c:v>28357</c:v>
                </c:pt>
                <c:pt idx="4615">
                  <c:v>28358</c:v>
                </c:pt>
                <c:pt idx="4616">
                  <c:v>28359</c:v>
                </c:pt>
                <c:pt idx="4617">
                  <c:v>28360</c:v>
                </c:pt>
                <c:pt idx="4618">
                  <c:v>28361</c:v>
                </c:pt>
                <c:pt idx="4619">
                  <c:v>28362</c:v>
                </c:pt>
                <c:pt idx="4620">
                  <c:v>28363</c:v>
                </c:pt>
                <c:pt idx="4621">
                  <c:v>28364</c:v>
                </c:pt>
                <c:pt idx="4622">
                  <c:v>28365</c:v>
                </c:pt>
                <c:pt idx="4623">
                  <c:v>28366</c:v>
                </c:pt>
                <c:pt idx="4624">
                  <c:v>28367</c:v>
                </c:pt>
                <c:pt idx="4625">
                  <c:v>28368</c:v>
                </c:pt>
                <c:pt idx="4626">
                  <c:v>28369</c:v>
                </c:pt>
                <c:pt idx="4627">
                  <c:v>28370</c:v>
                </c:pt>
                <c:pt idx="4628">
                  <c:v>28371</c:v>
                </c:pt>
                <c:pt idx="4629">
                  <c:v>28372</c:v>
                </c:pt>
                <c:pt idx="4630">
                  <c:v>28373</c:v>
                </c:pt>
                <c:pt idx="4631">
                  <c:v>28374</c:v>
                </c:pt>
                <c:pt idx="4632">
                  <c:v>28375</c:v>
                </c:pt>
                <c:pt idx="4633">
                  <c:v>28376</c:v>
                </c:pt>
                <c:pt idx="4634">
                  <c:v>28377</c:v>
                </c:pt>
                <c:pt idx="4635">
                  <c:v>28378</c:v>
                </c:pt>
                <c:pt idx="4636">
                  <c:v>28379</c:v>
                </c:pt>
                <c:pt idx="4637">
                  <c:v>28380</c:v>
                </c:pt>
                <c:pt idx="4638">
                  <c:v>28381</c:v>
                </c:pt>
                <c:pt idx="4639">
                  <c:v>28382</c:v>
                </c:pt>
                <c:pt idx="4640">
                  <c:v>28383</c:v>
                </c:pt>
                <c:pt idx="4641">
                  <c:v>28384</c:v>
                </c:pt>
                <c:pt idx="4642">
                  <c:v>28385</c:v>
                </c:pt>
                <c:pt idx="4643">
                  <c:v>28386</c:v>
                </c:pt>
                <c:pt idx="4644">
                  <c:v>28387</c:v>
                </c:pt>
                <c:pt idx="4645">
                  <c:v>28388</c:v>
                </c:pt>
                <c:pt idx="4646">
                  <c:v>28389</c:v>
                </c:pt>
                <c:pt idx="4647">
                  <c:v>28390</c:v>
                </c:pt>
                <c:pt idx="4648">
                  <c:v>28391</c:v>
                </c:pt>
                <c:pt idx="4649">
                  <c:v>28392</c:v>
                </c:pt>
                <c:pt idx="4650">
                  <c:v>28393</c:v>
                </c:pt>
                <c:pt idx="4651">
                  <c:v>28394</c:v>
                </c:pt>
                <c:pt idx="4652">
                  <c:v>28395</c:v>
                </c:pt>
                <c:pt idx="4653">
                  <c:v>28396</c:v>
                </c:pt>
                <c:pt idx="4654">
                  <c:v>28397</c:v>
                </c:pt>
                <c:pt idx="4655">
                  <c:v>28398</c:v>
                </c:pt>
                <c:pt idx="4656">
                  <c:v>28399</c:v>
                </c:pt>
                <c:pt idx="4657">
                  <c:v>28400</c:v>
                </c:pt>
                <c:pt idx="4658">
                  <c:v>28401</c:v>
                </c:pt>
                <c:pt idx="4659">
                  <c:v>28402</c:v>
                </c:pt>
                <c:pt idx="4660">
                  <c:v>28403</c:v>
                </c:pt>
                <c:pt idx="4661">
                  <c:v>28404</c:v>
                </c:pt>
                <c:pt idx="4662">
                  <c:v>28405</c:v>
                </c:pt>
                <c:pt idx="4663">
                  <c:v>28406</c:v>
                </c:pt>
                <c:pt idx="4664">
                  <c:v>28407</c:v>
                </c:pt>
                <c:pt idx="4665">
                  <c:v>28408</c:v>
                </c:pt>
                <c:pt idx="4666">
                  <c:v>28409</c:v>
                </c:pt>
                <c:pt idx="4667">
                  <c:v>28410</c:v>
                </c:pt>
                <c:pt idx="4668">
                  <c:v>28411</c:v>
                </c:pt>
                <c:pt idx="4669">
                  <c:v>28412</c:v>
                </c:pt>
                <c:pt idx="4670">
                  <c:v>28413</c:v>
                </c:pt>
                <c:pt idx="4671">
                  <c:v>28414</c:v>
                </c:pt>
                <c:pt idx="4672">
                  <c:v>28415</c:v>
                </c:pt>
                <c:pt idx="4673">
                  <c:v>28416</c:v>
                </c:pt>
                <c:pt idx="4674">
                  <c:v>28417</c:v>
                </c:pt>
                <c:pt idx="4675">
                  <c:v>28418</c:v>
                </c:pt>
                <c:pt idx="4676">
                  <c:v>28419</c:v>
                </c:pt>
                <c:pt idx="4677">
                  <c:v>28420</c:v>
                </c:pt>
                <c:pt idx="4678">
                  <c:v>28421</c:v>
                </c:pt>
                <c:pt idx="4679">
                  <c:v>28422</c:v>
                </c:pt>
                <c:pt idx="4680">
                  <c:v>28423</c:v>
                </c:pt>
                <c:pt idx="4681">
                  <c:v>28424</c:v>
                </c:pt>
                <c:pt idx="4682">
                  <c:v>28425</c:v>
                </c:pt>
                <c:pt idx="4683">
                  <c:v>28426</c:v>
                </c:pt>
                <c:pt idx="4684">
                  <c:v>28427</c:v>
                </c:pt>
                <c:pt idx="4685">
                  <c:v>28428</c:v>
                </c:pt>
                <c:pt idx="4686">
                  <c:v>28429</c:v>
                </c:pt>
                <c:pt idx="4687">
                  <c:v>28430</c:v>
                </c:pt>
                <c:pt idx="4688">
                  <c:v>28431</c:v>
                </c:pt>
                <c:pt idx="4689">
                  <c:v>28432</c:v>
                </c:pt>
                <c:pt idx="4690">
                  <c:v>28433</c:v>
                </c:pt>
                <c:pt idx="4691">
                  <c:v>28434</c:v>
                </c:pt>
                <c:pt idx="4692">
                  <c:v>28435</c:v>
                </c:pt>
                <c:pt idx="4693">
                  <c:v>28436</c:v>
                </c:pt>
                <c:pt idx="4694">
                  <c:v>28437</c:v>
                </c:pt>
                <c:pt idx="4695">
                  <c:v>28438</c:v>
                </c:pt>
                <c:pt idx="4696">
                  <c:v>28439</c:v>
                </c:pt>
                <c:pt idx="4697">
                  <c:v>28440</c:v>
                </c:pt>
                <c:pt idx="4698">
                  <c:v>28441</c:v>
                </c:pt>
                <c:pt idx="4699">
                  <c:v>28442</c:v>
                </c:pt>
                <c:pt idx="4700">
                  <c:v>28443</c:v>
                </c:pt>
                <c:pt idx="4701">
                  <c:v>28444</c:v>
                </c:pt>
                <c:pt idx="4702">
                  <c:v>28445</c:v>
                </c:pt>
                <c:pt idx="4703">
                  <c:v>28446</c:v>
                </c:pt>
                <c:pt idx="4704">
                  <c:v>28447</c:v>
                </c:pt>
                <c:pt idx="4705">
                  <c:v>28448</c:v>
                </c:pt>
                <c:pt idx="4706">
                  <c:v>28449</c:v>
                </c:pt>
                <c:pt idx="4707">
                  <c:v>28450</c:v>
                </c:pt>
                <c:pt idx="4708">
                  <c:v>28451</c:v>
                </c:pt>
                <c:pt idx="4709">
                  <c:v>28452</c:v>
                </c:pt>
                <c:pt idx="4710">
                  <c:v>28453</c:v>
                </c:pt>
                <c:pt idx="4711">
                  <c:v>28454</c:v>
                </c:pt>
                <c:pt idx="4712">
                  <c:v>28455</c:v>
                </c:pt>
                <c:pt idx="4713">
                  <c:v>28456</c:v>
                </c:pt>
                <c:pt idx="4714">
                  <c:v>28457</c:v>
                </c:pt>
                <c:pt idx="4715">
                  <c:v>28458</c:v>
                </c:pt>
                <c:pt idx="4716">
                  <c:v>28459</c:v>
                </c:pt>
                <c:pt idx="4717">
                  <c:v>28460</c:v>
                </c:pt>
                <c:pt idx="4718">
                  <c:v>28461</c:v>
                </c:pt>
                <c:pt idx="4719">
                  <c:v>28462</c:v>
                </c:pt>
                <c:pt idx="4720">
                  <c:v>28463</c:v>
                </c:pt>
                <c:pt idx="4721">
                  <c:v>28464</c:v>
                </c:pt>
                <c:pt idx="4722">
                  <c:v>28465</c:v>
                </c:pt>
                <c:pt idx="4723">
                  <c:v>28466</c:v>
                </c:pt>
                <c:pt idx="4724">
                  <c:v>28467</c:v>
                </c:pt>
                <c:pt idx="4725">
                  <c:v>28468</c:v>
                </c:pt>
                <c:pt idx="4726">
                  <c:v>28469</c:v>
                </c:pt>
                <c:pt idx="4727">
                  <c:v>28470</c:v>
                </c:pt>
                <c:pt idx="4728">
                  <c:v>28471</c:v>
                </c:pt>
                <c:pt idx="4729">
                  <c:v>28472</c:v>
                </c:pt>
                <c:pt idx="4730">
                  <c:v>28473</c:v>
                </c:pt>
                <c:pt idx="4731">
                  <c:v>28474</c:v>
                </c:pt>
                <c:pt idx="4732">
                  <c:v>28475</c:v>
                </c:pt>
                <c:pt idx="4733">
                  <c:v>28476</c:v>
                </c:pt>
                <c:pt idx="4734">
                  <c:v>28477</c:v>
                </c:pt>
                <c:pt idx="4735">
                  <c:v>28478</c:v>
                </c:pt>
                <c:pt idx="4736">
                  <c:v>28479</c:v>
                </c:pt>
                <c:pt idx="4737">
                  <c:v>28480</c:v>
                </c:pt>
                <c:pt idx="4738">
                  <c:v>28481</c:v>
                </c:pt>
                <c:pt idx="4739">
                  <c:v>28482</c:v>
                </c:pt>
                <c:pt idx="4740">
                  <c:v>28483</c:v>
                </c:pt>
                <c:pt idx="4741">
                  <c:v>28484</c:v>
                </c:pt>
                <c:pt idx="4742">
                  <c:v>28485</c:v>
                </c:pt>
                <c:pt idx="4743">
                  <c:v>28486</c:v>
                </c:pt>
                <c:pt idx="4744">
                  <c:v>28487</c:v>
                </c:pt>
                <c:pt idx="4745">
                  <c:v>28488</c:v>
                </c:pt>
                <c:pt idx="4746">
                  <c:v>28489</c:v>
                </c:pt>
                <c:pt idx="4747">
                  <c:v>28490</c:v>
                </c:pt>
                <c:pt idx="4748">
                  <c:v>28491</c:v>
                </c:pt>
                <c:pt idx="4749">
                  <c:v>28492</c:v>
                </c:pt>
                <c:pt idx="4750">
                  <c:v>28493</c:v>
                </c:pt>
                <c:pt idx="4751">
                  <c:v>28494</c:v>
                </c:pt>
                <c:pt idx="4752">
                  <c:v>28495</c:v>
                </c:pt>
                <c:pt idx="4753">
                  <c:v>28496</c:v>
                </c:pt>
                <c:pt idx="4754">
                  <c:v>28497</c:v>
                </c:pt>
                <c:pt idx="4755">
                  <c:v>28498</c:v>
                </c:pt>
                <c:pt idx="4756">
                  <c:v>28499</c:v>
                </c:pt>
                <c:pt idx="4757">
                  <c:v>28500</c:v>
                </c:pt>
                <c:pt idx="4758">
                  <c:v>28501</c:v>
                </c:pt>
                <c:pt idx="4759">
                  <c:v>28502</c:v>
                </c:pt>
                <c:pt idx="4760">
                  <c:v>28503</c:v>
                </c:pt>
                <c:pt idx="4761">
                  <c:v>28504</c:v>
                </c:pt>
                <c:pt idx="4762">
                  <c:v>28505</c:v>
                </c:pt>
                <c:pt idx="4763">
                  <c:v>28506</c:v>
                </c:pt>
                <c:pt idx="4764">
                  <c:v>28507</c:v>
                </c:pt>
                <c:pt idx="4765">
                  <c:v>28508</c:v>
                </c:pt>
                <c:pt idx="4766">
                  <c:v>28509</c:v>
                </c:pt>
                <c:pt idx="4767">
                  <c:v>28510</c:v>
                </c:pt>
                <c:pt idx="4768">
                  <c:v>28511</c:v>
                </c:pt>
                <c:pt idx="4769">
                  <c:v>28512</c:v>
                </c:pt>
                <c:pt idx="4770">
                  <c:v>28513</c:v>
                </c:pt>
                <c:pt idx="4771">
                  <c:v>28514</c:v>
                </c:pt>
                <c:pt idx="4772">
                  <c:v>28515</c:v>
                </c:pt>
                <c:pt idx="4773">
                  <c:v>28516</c:v>
                </c:pt>
                <c:pt idx="4774">
                  <c:v>28517</c:v>
                </c:pt>
                <c:pt idx="4775">
                  <c:v>28518</c:v>
                </c:pt>
                <c:pt idx="4776">
                  <c:v>28519</c:v>
                </c:pt>
                <c:pt idx="4777">
                  <c:v>28520</c:v>
                </c:pt>
                <c:pt idx="4778">
                  <c:v>28521</c:v>
                </c:pt>
                <c:pt idx="4779">
                  <c:v>28522</c:v>
                </c:pt>
                <c:pt idx="4780">
                  <c:v>28523</c:v>
                </c:pt>
                <c:pt idx="4781">
                  <c:v>28524</c:v>
                </c:pt>
                <c:pt idx="4782">
                  <c:v>28525</c:v>
                </c:pt>
                <c:pt idx="4783">
                  <c:v>28526</c:v>
                </c:pt>
                <c:pt idx="4784">
                  <c:v>28527</c:v>
                </c:pt>
                <c:pt idx="4785">
                  <c:v>28528</c:v>
                </c:pt>
                <c:pt idx="4786">
                  <c:v>28529</c:v>
                </c:pt>
                <c:pt idx="4787">
                  <c:v>28530</c:v>
                </c:pt>
                <c:pt idx="4788">
                  <c:v>28531</c:v>
                </c:pt>
                <c:pt idx="4789">
                  <c:v>28532</c:v>
                </c:pt>
                <c:pt idx="4790">
                  <c:v>28533</c:v>
                </c:pt>
                <c:pt idx="4791">
                  <c:v>28534</c:v>
                </c:pt>
                <c:pt idx="4792">
                  <c:v>28535</c:v>
                </c:pt>
                <c:pt idx="4793">
                  <c:v>28536</c:v>
                </c:pt>
                <c:pt idx="4794">
                  <c:v>28537</c:v>
                </c:pt>
                <c:pt idx="4795">
                  <c:v>28538</c:v>
                </c:pt>
                <c:pt idx="4796">
                  <c:v>28539</c:v>
                </c:pt>
                <c:pt idx="4797">
                  <c:v>28540</c:v>
                </c:pt>
                <c:pt idx="4798">
                  <c:v>28541</c:v>
                </c:pt>
                <c:pt idx="4799">
                  <c:v>28542</c:v>
                </c:pt>
                <c:pt idx="4800">
                  <c:v>28543</c:v>
                </c:pt>
                <c:pt idx="4801">
                  <c:v>28544</c:v>
                </c:pt>
                <c:pt idx="4802">
                  <c:v>28545</c:v>
                </c:pt>
                <c:pt idx="4803">
                  <c:v>28546</c:v>
                </c:pt>
                <c:pt idx="4804">
                  <c:v>28547</c:v>
                </c:pt>
                <c:pt idx="4805">
                  <c:v>28548</c:v>
                </c:pt>
                <c:pt idx="4806">
                  <c:v>28549</c:v>
                </c:pt>
                <c:pt idx="4807">
                  <c:v>28550</c:v>
                </c:pt>
                <c:pt idx="4808">
                  <c:v>28551</c:v>
                </c:pt>
                <c:pt idx="4809">
                  <c:v>28552</c:v>
                </c:pt>
                <c:pt idx="4810">
                  <c:v>28553</c:v>
                </c:pt>
                <c:pt idx="4811">
                  <c:v>28554</c:v>
                </c:pt>
                <c:pt idx="4812">
                  <c:v>28555</c:v>
                </c:pt>
                <c:pt idx="4813">
                  <c:v>28556</c:v>
                </c:pt>
                <c:pt idx="4814">
                  <c:v>28557</c:v>
                </c:pt>
                <c:pt idx="4815">
                  <c:v>28558</c:v>
                </c:pt>
                <c:pt idx="4816">
                  <c:v>28559</c:v>
                </c:pt>
                <c:pt idx="4817">
                  <c:v>28560</c:v>
                </c:pt>
                <c:pt idx="4818">
                  <c:v>28561</c:v>
                </c:pt>
                <c:pt idx="4819">
                  <c:v>28562</c:v>
                </c:pt>
                <c:pt idx="4820">
                  <c:v>28563</c:v>
                </c:pt>
                <c:pt idx="4821">
                  <c:v>28564</c:v>
                </c:pt>
                <c:pt idx="4822">
                  <c:v>28565</c:v>
                </c:pt>
                <c:pt idx="4823">
                  <c:v>28566</c:v>
                </c:pt>
                <c:pt idx="4824">
                  <c:v>28567</c:v>
                </c:pt>
                <c:pt idx="4825">
                  <c:v>28568</c:v>
                </c:pt>
                <c:pt idx="4826">
                  <c:v>28569</c:v>
                </c:pt>
                <c:pt idx="4827">
                  <c:v>28570</c:v>
                </c:pt>
                <c:pt idx="4828">
                  <c:v>28571</c:v>
                </c:pt>
                <c:pt idx="4829">
                  <c:v>28572</c:v>
                </c:pt>
                <c:pt idx="4830">
                  <c:v>28573</c:v>
                </c:pt>
                <c:pt idx="4831">
                  <c:v>28574</c:v>
                </c:pt>
                <c:pt idx="4832">
                  <c:v>28575</c:v>
                </c:pt>
                <c:pt idx="4833">
                  <c:v>28576</c:v>
                </c:pt>
                <c:pt idx="4834">
                  <c:v>28577</c:v>
                </c:pt>
                <c:pt idx="4835">
                  <c:v>28578</c:v>
                </c:pt>
                <c:pt idx="4836">
                  <c:v>28579</c:v>
                </c:pt>
                <c:pt idx="4837">
                  <c:v>28580</c:v>
                </c:pt>
                <c:pt idx="4838">
                  <c:v>28581</c:v>
                </c:pt>
                <c:pt idx="4839">
                  <c:v>28582</c:v>
                </c:pt>
                <c:pt idx="4840">
                  <c:v>28583</c:v>
                </c:pt>
                <c:pt idx="4841">
                  <c:v>28584</c:v>
                </c:pt>
                <c:pt idx="4842">
                  <c:v>28585</c:v>
                </c:pt>
                <c:pt idx="4843">
                  <c:v>28586</c:v>
                </c:pt>
                <c:pt idx="4844">
                  <c:v>28587</c:v>
                </c:pt>
                <c:pt idx="4845">
                  <c:v>28588</c:v>
                </c:pt>
                <c:pt idx="4846">
                  <c:v>28589</c:v>
                </c:pt>
                <c:pt idx="4847">
                  <c:v>28590</c:v>
                </c:pt>
                <c:pt idx="4848">
                  <c:v>28591</c:v>
                </c:pt>
                <c:pt idx="4849">
                  <c:v>28592</c:v>
                </c:pt>
                <c:pt idx="4850">
                  <c:v>28593</c:v>
                </c:pt>
                <c:pt idx="4851">
                  <c:v>28594</c:v>
                </c:pt>
                <c:pt idx="4852">
                  <c:v>28595</c:v>
                </c:pt>
                <c:pt idx="4853">
                  <c:v>28596</c:v>
                </c:pt>
                <c:pt idx="4854">
                  <c:v>28597</c:v>
                </c:pt>
                <c:pt idx="4855">
                  <c:v>28598</c:v>
                </c:pt>
                <c:pt idx="4856">
                  <c:v>28599</c:v>
                </c:pt>
                <c:pt idx="4857">
                  <c:v>28600</c:v>
                </c:pt>
                <c:pt idx="4858">
                  <c:v>28601</c:v>
                </c:pt>
                <c:pt idx="4859">
                  <c:v>28602</c:v>
                </c:pt>
                <c:pt idx="4860">
                  <c:v>28603</c:v>
                </c:pt>
                <c:pt idx="4861">
                  <c:v>28604</c:v>
                </c:pt>
                <c:pt idx="4862">
                  <c:v>28605</c:v>
                </c:pt>
                <c:pt idx="4863">
                  <c:v>28606</c:v>
                </c:pt>
                <c:pt idx="4864">
                  <c:v>28607</c:v>
                </c:pt>
                <c:pt idx="4865">
                  <c:v>28608</c:v>
                </c:pt>
                <c:pt idx="4866">
                  <c:v>28609</c:v>
                </c:pt>
                <c:pt idx="4867">
                  <c:v>28610</c:v>
                </c:pt>
                <c:pt idx="4868">
                  <c:v>28611</c:v>
                </c:pt>
                <c:pt idx="4869">
                  <c:v>28612</c:v>
                </c:pt>
                <c:pt idx="4870">
                  <c:v>28613</c:v>
                </c:pt>
                <c:pt idx="4871">
                  <c:v>28614</c:v>
                </c:pt>
                <c:pt idx="4872">
                  <c:v>28615</c:v>
                </c:pt>
                <c:pt idx="4873">
                  <c:v>28616</c:v>
                </c:pt>
                <c:pt idx="4874">
                  <c:v>28617</c:v>
                </c:pt>
                <c:pt idx="4875">
                  <c:v>28618</c:v>
                </c:pt>
                <c:pt idx="4876">
                  <c:v>28619</c:v>
                </c:pt>
                <c:pt idx="4877">
                  <c:v>28620</c:v>
                </c:pt>
                <c:pt idx="4878">
                  <c:v>28621</c:v>
                </c:pt>
                <c:pt idx="4879">
                  <c:v>28622</c:v>
                </c:pt>
                <c:pt idx="4880">
                  <c:v>28623</c:v>
                </c:pt>
                <c:pt idx="4881">
                  <c:v>28624</c:v>
                </c:pt>
                <c:pt idx="4882">
                  <c:v>28625</c:v>
                </c:pt>
                <c:pt idx="4883">
                  <c:v>28626</c:v>
                </c:pt>
                <c:pt idx="4884">
                  <c:v>28627</c:v>
                </c:pt>
                <c:pt idx="4885">
                  <c:v>28628</c:v>
                </c:pt>
                <c:pt idx="4886">
                  <c:v>28629</c:v>
                </c:pt>
                <c:pt idx="4887">
                  <c:v>28630</c:v>
                </c:pt>
                <c:pt idx="4888">
                  <c:v>28631</c:v>
                </c:pt>
                <c:pt idx="4889">
                  <c:v>28632</c:v>
                </c:pt>
                <c:pt idx="4890">
                  <c:v>28633</c:v>
                </c:pt>
                <c:pt idx="4891">
                  <c:v>28634</c:v>
                </c:pt>
                <c:pt idx="4892">
                  <c:v>28635</c:v>
                </c:pt>
                <c:pt idx="4893">
                  <c:v>28636</c:v>
                </c:pt>
                <c:pt idx="4894">
                  <c:v>28637</c:v>
                </c:pt>
                <c:pt idx="4895">
                  <c:v>28638</c:v>
                </c:pt>
                <c:pt idx="4896">
                  <c:v>28639</c:v>
                </c:pt>
                <c:pt idx="4897">
                  <c:v>28640</c:v>
                </c:pt>
                <c:pt idx="4898">
                  <c:v>28641</c:v>
                </c:pt>
                <c:pt idx="4899">
                  <c:v>28642</c:v>
                </c:pt>
                <c:pt idx="4900">
                  <c:v>28643</c:v>
                </c:pt>
                <c:pt idx="4901">
                  <c:v>28644</c:v>
                </c:pt>
                <c:pt idx="4902">
                  <c:v>28645</c:v>
                </c:pt>
                <c:pt idx="4903">
                  <c:v>28646</c:v>
                </c:pt>
                <c:pt idx="4904">
                  <c:v>28647</c:v>
                </c:pt>
                <c:pt idx="4905">
                  <c:v>28648</c:v>
                </c:pt>
                <c:pt idx="4906">
                  <c:v>28649</c:v>
                </c:pt>
                <c:pt idx="4907">
                  <c:v>28650</c:v>
                </c:pt>
                <c:pt idx="4908">
                  <c:v>28651</c:v>
                </c:pt>
                <c:pt idx="4909">
                  <c:v>28652</c:v>
                </c:pt>
                <c:pt idx="4910">
                  <c:v>28653</c:v>
                </c:pt>
                <c:pt idx="4911">
                  <c:v>28654</c:v>
                </c:pt>
                <c:pt idx="4912">
                  <c:v>28655</c:v>
                </c:pt>
                <c:pt idx="4913">
                  <c:v>28656</c:v>
                </c:pt>
                <c:pt idx="4914">
                  <c:v>28657</c:v>
                </c:pt>
                <c:pt idx="4915">
                  <c:v>28658</c:v>
                </c:pt>
                <c:pt idx="4916">
                  <c:v>28659</c:v>
                </c:pt>
                <c:pt idx="4917">
                  <c:v>28660</c:v>
                </c:pt>
                <c:pt idx="4918">
                  <c:v>28661</c:v>
                </c:pt>
                <c:pt idx="4919">
                  <c:v>28662</c:v>
                </c:pt>
                <c:pt idx="4920">
                  <c:v>28663</c:v>
                </c:pt>
                <c:pt idx="4921">
                  <c:v>28664</c:v>
                </c:pt>
                <c:pt idx="4922">
                  <c:v>28665</c:v>
                </c:pt>
                <c:pt idx="4923">
                  <c:v>28666</c:v>
                </c:pt>
                <c:pt idx="4924">
                  <c:v>28667</c:v>
                </c:pt>
                <c:pt idx="4925">
                  <c:v>28668</c:v>
                </c:pt>
                <c:pt idx="4926">
                  <c:v>28669</c:v>
                </c:pt>
                <c:pt idx="4927">
                  <c:v>28670</c:v>
                </c:pt>
                <c:pt idx="4928">
                  <c:v>28671</c:v>
                </c:pt>
                <c:pt idx="4929">
                  <c:v>28672</c:v>
                </c:pt>
                <c:pt idx="4930">
                  <c:v>28673</c:v>
                </c:pt>
                <c:pt idx="4931">
                  <c:v>28674</c:v>
                </c:pt>
                <c:pt idx="4932">
                  <c:v>28675</c:v>
                </c:pt>
                <c:pt idx="4933">
                  <c:v>28676</c:v>
                </c:pt>
                <c:pt idx="4934">
                  <c:v>28677</c:v>
                </c:pt>
                <c:pt idx="4935">
                  <c:v>28678</c:v>
                </c:pt>
                <c:pt idx="4936">
                  <c:v>28679</c:v>
                </c:pt>
                <c:pt idx="4937">
                  <c:v>28680</c:v>
                </c:pt>
                <c:pt idx="4938">
                  <c:v>28681</c:v>
                </c:pt>
                <c:pt idx="4939">
                  <c:v>28682</c:v>
                </c:pt>
                <c:pt idx="4940">
                  <c:v>28683</c:v>
                </c:pt>
                <c:pt idx="4941">
                  <c:v>28684</c:v>
                </c:pt>
                <c:pt idx="4942">
                  <c:v>28685</c:v>
                </c:pt>
                <c:pt idx="4943">
                  <c:v>28686</c:v>
                </c:pt>
                <c:pt idx="4944">
                  <c:v>28687</c:v>
                </c:pt>
                <c:pt idx="4945">
                  <c:v>28688</c:v>
                </c:pt>
                <c:pt idx="4946">
                  <c:v>28689</c:v>
                </c:pt>
                <c:pt idx="4947">
                  <c:v>28690</c:v>
                </c:pt>
                <c:pt idx="4948">
                  <c:v>28691</c:v>
                </c:pt>
                <c:pt idx="4949">
                  <c:v>28692</c:v>
                </c:pt>
                <c:pt idx="4950">
                  <c:v>28693</c:v>
                </c:pt>
                <c:pt idx="4951">
                  <c:v>28694</c:v>
                </c:pt>
                <c:pt idx="4952">
                  <c:v>28695</c:v>
                </c:pt>
                <c:pt idx="4953">
                  <c:v>28696</c:v>
                </c:pt>
                <c:pt idx="4954">
                  <c:v>28697</c:v>
                </c:pt>
                <c:pt idx="4955">
                  <c:v>28698</c:v>
                </c:pt>
                <c:pt idx="4956">
                  <c:v>28699</c:v>
                </c:pt>
                <c:pt idx="4957">
                  <c:v>28700</c:v>
                </c:pt>
                <c:pt idx="4958">
                  <c:v>28701</c:v>
                </c:pt>
                <c:pt idx="4959">
                  <c:v>28702</c:v>
                </c:pt>
                <c:pt idx="4960">
                  <c:v>28703</c:v>
                </c:pt>
                <c:pt idx="4961">
                  <c:v>28704</c:v>
                </c:pt>
                <c:pt idx="4962">
                  <c:v>28705</c:v>
                </c:pt>
                <c:pt idx="4963">
                  <c:v>28706</c:v>
                </c:pt>
                <c:pt idx="4964">
                  <c:v>28707</c:v>
                </c:pt>
                <c:pt idx="4965">
                  <c:v>28708</c:v>
                </c:pt>
                <c:pt idx="4966">
                  <c:v>28709</c:v>
                </c:pt>
                <c:pt idx="4967">
                  <c:v>28710</c:v>
                </c:pt>
                <c:pt idx="4968">
                  <c:v>28711</c:v>
                </c:pt>
                <c:pt idx="4969">
                  <c:v>28712</c:v>
                </c:pt>
                <c:pt idx="4970">
                  <c:v>28713</c:v>
                </c:pt>
                <c:pt idx="4971">
                  <c:v>28714</c:v>
                </c:pt>
                <c:pt idx="4972">
                  <c:v>28715</c:v>
                </c:pt>
                <c:pt idx="4973">
                  <c:v>28716</c:v>
                </c:pt>
                <c:pt idx="4974">
                  <c:v>28717</c:v>
                </c:pt>
                <c:pt idx="4975">
                  <c:v>28718</c:v>
                </c:pt>
                <c:pt idx="4976">
                  <c:v>28719</c:v>
                </c:pt>
                <c:pt idx="4977">
                  <c:v>28720</c:v>
                </c:pt>
                <c:pt idx="4978">
                  <c:v>28721</c:v>
                </c:pt>
                <c:pt idx="4979">
                  <c:v>28722</c:v>
                </c:pt>
                <c:pt idx="4980">
                  <c:v>28723</c:v>
                </c:pt>
                <c:pt idx="4981">
                  <c:v>28724</c:v>
                </c:pt>
                <c:pt idx="4982">
                  <c:v>28725</c:v>
                </c:pt>
                <c:pt idx="4983">
                  <c:v>28726</c:v>
                </c:pt>
                <c:pt idx="4984">
                  <c:v>28727</c:v>
                </c:pt>
                <c:pt idx="4985">
                  <c:v>28728</c:v>
                </c:pt>
                <c:pt idx="4986">
                  <c:v>28729</c:v>
                </c:pt>
                <c:pt idx="4987">
                  <c:v>28730</c:v>
                </c:pt>
                <c:pt idx="4988">
                  <c:v>28731</c:v>
                </c:pt>
                <c:pt idx="4989">
                  <c:v>28732</c:v>
                </c:pt>
                <c:pt idx="4990">
                  <c:v>28733</c:v>
                </c:pt>
                <c:pt idx="4991">
                  <c:v>28734</c:v>
                </c:pt>
                <c:pt idx="4992">
                  <c:v>28735</c:v>
                </c:pt>
                <c:pt idx="4993">
                  <c:v>28736</c:v>
                </c:pt>
                <c:pt idx="4994">
                  <c:v>28737</c:v>
                </c:pt>
                <c:pt idx="4995">
                  <c:v>28738</c:v>
                </c:pt>
                <c:pt idx="4996">
                  <c:v>28739</c:v>
                </c:pt>
                <c:pt idx="4997">
                  <c:v>28740</c:v>
                </c:pt>
                <c:pt idx="4998">
                  <c:v>28741</c:v>
                </c:pt>
                <c:pt idx="4999">
                  <c:v>28742</c:v>
                </c:pt>
                <c:pt idx="5000">
                  <c:v>28743</c:v>
                </c:pt>
                <c:pt idx="5001">
                  <c:v>28744</c:v>
                </c:pt>
                <c:pt idx="5002">
                  <c:v>28745</c:v>
                </c:pt>
                <c:pt idx="5003">
                  <c:v>28746</c:v>
                </c:pt>
                <c:pt idx="5004">
                  <c:v>28747</c:v>
                </c:pt>
                <c:pt idx="5005">
                  <c:v>28748</c:v>
                </c:pt>
                <c:pt idx="5006">
                  <c:v>28749</c:v>
                </c:pt>
                <c:pt idx="5007">
                  <c:v>28750</c:v>
                </c:pt>
                <c:pt idx="5008">
                  <c:v>28751</c:v>
                </c:pt>
                <c:pt idx="5009">
                  <c:v>28752</c:v>
                </c:pt>
                <c:pt idx="5010">
                  <c:v>28753</c:v>
                </c:pt>
                <c:pt idx="5011">
                  <c:v>28754</c:v>
                </c:pt>
                <c:pt idx="5012">
                  <c:v>28755</c:v>
                </c:pt>
                <c:pt idx="5013">
                  <c:v>28756</c:v>
                </c:pt>
                <c:pt idx="5014">
                  <c:v>28757</c:v>
                </c:pt>
                <c:pt idx="5015">
                  <c:v>28758</c:v>
                </c:pt>
                <c:pt idx="5016">
                  <c:v>28759</c:v>
                </c:pt>
                <c:pt idx="5017">
                  <c:v>28760</c:v>
                </c:pt>
                <c:pt idx="5018">
                  <c:v>28761</c:v>
                </c:pt>
                <c:pt idx="5019">
                  <c:v>28762</c:v>
                </c:pt>
                <c:pt idx="5020">
                  <c:v>28763</c:v>
                </c:pt>
                <c:pt idx="5021">
                  <c:v>28764</c:v>
                </c:pt>
                <c:pt idx="5022">
                  <c:v>28765</c:v>
                </c:pt>
                <c:pt idx="5023">
                  <c:v>28766</c:v>
                </c:pt>
                <c:pt idx="5024">
                  <c:v>28767</c:v>
                </c:pt>
                <c:pt idx="5025">
                  <c:v>28768</c:v>
                </c:pt>
                <c:pt idx="5026">
                  <c:v>28769</c:v>
                </c:pt>
                <c:pt idx="5027">
                  <c:v>28770</c:v>
                </c:pt>
                <c:pt idx="5028">
                  <c:v>28771</c:v>
                </c:pt>
                <c:pt idx="5029">
                  <c:v>28772</c:v>
                </c:pt>
                <c:pt idx="5030">
                  <c:v>28773</c:v>
                </c:pt>
                <c:pt idx="5031">
                  <c:v>28774</c:v>
                </c:pt>
                <c:pt idx="5032">
                  <c:v>28775</c:v>
                </c:pt>
                <c:pt idx="5033">
                  <c:v>28776</c:v>
                </c:pt>
                <c:pt idx="5034">
                  <c:v>28777</c:v>
                </c:pt>
                <c:pt idx="5035">
                  <c:v>28778</c:v>
                </c:pt>
                <c:pt idx="5036">
                  <c:v>28779</c:v>
                </c:pt>
                <c:pt idx="5037">
                  <c:v>28780</c:v>
                </c:pt>
                <c:pt idx="5038">
                  <c:v>28781</c:v>
                </c:pt>
                <c:pt idx="5039">
                  <c:v>28782</c:v>
                </c:pt>
                <c:pt idx="5040">
                  <c:v>28783</c:v>
                </c:pt>
                <c:pt idx="5041">
                  <c:v>28784</c:v>
                </c:pt>
                <c:pt idx="5042">
                  <c:v>28785</c:v>
                </c:pt>
                <c:pt idx="5043">
                  <c:v>28786</c:v>
                </c:pt>
                <c:pt idx="5044">
                  <c:v>28787</c:v>
                </c:pt>
                <c:pt idx="5045">
                  <c:v>28788</c:v>
                </c:pt>
                <c:pt idx="5046">
                  <c:v>28789</c:v>
                </c:pt>
                <c:pt idx="5047">
                  <c:v>28790</c:v>
                </c:pt>
                <c:pt idx="5048">
                  <c:v>28791</c:v>
                </c:pt>
                <c:pt idx="5049">
                  <c:v>28792</c:v>
                </c:pt>
                <c:pt idx="5050">
                  <c:v>28793</c:v>
                </c:pt>
                <c:pt idx="5051">
                  <c:v>28794</c:v>
                </c:pt>
                <c:pt idx="5052">
                  <c:v>28795</c:v>
                </c:pt>
                <c:pt idx="5053">
                  <c:v>28796</c:v>
                </c:pt>
                <c:pt idx="5054">
                  <c:v>28797</c:v>
                </c:pt>
                <c:pt idx="5055">
                  <c:v>28798</c:v>
                </c:pt>
                <c:pt idx="5056">
                  <c:v>28799</c:v>
                </c:pt>
                <c:pt idx="5057">
                  <c:v>28800</c:v>
                </c:pt>
                <c:pt idx="5058">
                  <c:v>28801</c:v>
                </c:pt>
                <c:pt idx="5059">
                  <c:v>28802</c:v>
                </c:pt>
                <c:pt idx="5060">
                  <c:v>28803</c:v>
                </c:pt>
                <c:pt idx="5061">
                  <c:v>28804</c:v>
                </c:pt>
                <c:pt idx="5062">
                  <c:v>28805</c:v>
                </c:pt>
                <c:pt idx="5063">
                  <c:v>28806</c:v>
                </c:pt>
                <c:pt idx="5064">
                  <c:v>28807</c:v>
                </c:pt>
                <c:pt idx="5065">
                  <c:v>28808</c:v>
                </c:pt>
                <c:pt idx="5066">
                  <c:v>28809</c:v>
                </c:pt>
                <c:pt idx="5067">
                  <c:v>28810</c:v>
                </c:pt>
                <c:pt idx="5068">
                  <c:v>28811</c:v>
                </c:pt>
                <c:pt idx="5069">
                  <c:v>28812</c:v>
                </c:pt>
                <c:pt idx="5070">
                  <c:v>28813</c:v>
                </c:pt>
                <c:pt idx="5071">
                  <c:v>28814</c:v>
                </c:pt>
                <c:pt idx="5072">
                  <c:v>28815</c:v>
                </c:pt>
                <c:pt idx="5073">
                  <c:v>28816</c:v>
                </c:pt>
                <c:pt idx="5074">
                  <c:v>28817</c:v>
                </c:pt>
                <c:pt idx="5075">
                  <c:v>28818</c:v>
                </c:pt>
                <c:pt idx="5076">
                  <c:v>28819</c:v>
                </c:pt>
                <c:pt idx="5077">
                  <c:v>28820</c:v>
                </c:pt>
                <c:pt idx="5078">
                  <c:v>28821</c:v>
                </c:pt>
                <c:pt idx="5079">
                  <c:v>28822</c:v>
                </c:pt>
                <c:pt idx="5080">
                  <c:v>28823</c:v>
                </c:pt>
                <c:pt idx="5081">
                  <c:v>28824</c:v>
                </c:pt>
                <c:pt idx="5082">
                  <c:v>28825</c:v>
                </c:pt>
                <c:pt idx="5083">
                  <c:v>28826</c:v>
                </c:pt>
                <c:pt idx="5084">
                  <c:v>28827</c:v>
                </c:pt>
                <c:pt idx="5085">
                  <c:v>28828</c:v>
                </c:pt>
                <c:pt idx="5086">
                  <c:v>28829</c:v>
                </c:pt>
                <c:pt idx="5087">
                  <c:v>28830</c:v>
                </c:pt>
                <c:pt idx="5088">
                  <c:v>28831</c:v>
                </c:pt>
                <c:pt idx="5089">
                  <c:v>28832</c:v>
                </c:pt>
                <c:pt idx="5090">
                  <c:v>28833</c:v>
                </c:pt>
                <c:pt idx="5091">
                  <c:v>28834</c:v>
                </c:pt>
                <c:pt idx="5092">
                  <c:v>28835</c:v>
                </c:pt>
                <c:pt idx="5093">
                  <c:v>28836</c:v>
                </c:pt>
                <c:pt idx="5094">
                  <c:v>28837</c:v>
                </c:pt>
                <c:pt idx="5095">
                  <c:v>28838</c:v>
                </c:pt>
                <c:pt idx="5096">
                  <c:v>28839</c:v>
                </c:pt>
                <c:pt idx="5097">
                  <c:v>28840</c:v>
                </c:pt>
                <c:pt idx="5098">
                  <c:v>28841</c:v>
                </c:pt>
                <c:pt idx="5099">
                  <c:v>28842</c:v>
                </c:pt>
                <c:pt idx="5100">
                  <c:v>28843</c:v>
                </c:pt>
                <c:pt idx="5101">
                  <c:v>28844</c:v>
                </c:pt>
                <c:pt idx="5102">
                  <c:v>28845</c:v>
                </c:pt>
                <c:pt idx="5103">
                  <c:v>28846</c:v>
                </c:pt>
                <c:pt idx="5104">
                  <c:v>28847</c:v>
                </c:pt>
                <c:pt idx="5105">
                  <c:v>28848</c:v>
                </c:pt>
                <c:pt idx="5106">
                  <c:v>28849</c:v>
                </c:pt>
                <c:pt idx="5107">
                  <c:v>28850</c:v>
                </c:pt>
                <c:pt idx="5108">
                  <c:v>28851</c:v>
                </c:pt>
                <c:pt idx="5109">
                  <c:v>28852</c:v>
                </c:pt>
                <c:pt idx="5110">
                  <c:v>28853</c:v>
                </c:pt>
                <c:pt idx="5111">
                  <c:v>28854</c:v>
                </c:pt>
                <c:pt idx="5112">
                  <c:v>28855</c:v>
                </c:pt>
                <c:pt idx="5113">
                  <c:v>28856</c:v>
                </c:pt>
                <c:pt idx="5114">
                  <c:v>28857</c:v>
                </c:pt>
                <c:pt idx="5115">
                  <c:v>28858</c:v>
                </c:pt>
                <c:pt idx="5116">
                  <c:v>28859</c:v>
                </c:pt>
                <c:pt idx="5117">
                  <c:v>28860</c:v>
                </c:pt>
                <c:pt idx="5118">
                  <c:v>28861</c:v>
                </c:pt>
                <c:pt idx="5119">
                  <c:v>28862</c:v>
                </c:pt>
                <c:pt idx="5120">
                  <c:v>28863</c:v>
                </c:pt>
                <c:pt idx="5121">
                  <c:v>28864</c:v>
                </c:pt>
                <c:pt idx="5122">
                  <c:v>28865</c:v>
                </c:pt>
                <c:pt idx="5123">
                  <c:v>28866</c:v>
                </c:pt>
                <c:pt idx="5124">
                  <c:v>28867</c:v>
                </c:pt>
                <c:pt idx="5125">
                  <c:v>28868</c:v>
                </c:pt>
                <c:pt idx="5126">
                  <c:v>28869</c:v>
                </c:pt>
                <c:pt idx="5127">
                  <c:v>28870</c:v>
                </c:pt>
                <c:pt idx="5128">
                  <c:v>28871</c:v>
                </c:pt>
                <c:pt idx="5129">
                  <c:v>28872</c:v>
                </c:pt>
                <c:pt idx="5130">
                  <c:v>28873</c:v>
                </c:pt>
                <c:pt idx="5131">
                  <c:v>28874</c:v>
                </c:pt>
                <c:pt idx="5132">
                  <c:v>28875</c:v>
                </c:pt>
                <c:pt idx="5133">
                  <c:v>28876</c:v>
                </c:pt>
                <c:pt idx="5134">
                  <c:v>28877</c:v>
                </c:pt>
                <c:pt idx="5135">
                  <c:v>28878</c:v>
                </c:pt>
                <c:pt idx="5136">
                  <c:v>28879</c:v>
                </c:pt>
                <c:pt idx="5137">
                  <c:v>28880</c:v>
                </c:pt>
                <c:pt idx="5138">
                  <c:v>28881</c:v>
                </c:pt>
                <c:pt idx="5139">
                  <c:v>28882</c:v>
                </c:pt>
                <c:pt idx="5140">
                  <c:v>28883</c:v>
                </c:pt>
                <c:pt idx="5141">
                  <c:v>28884</c:v>
                </c:pt>
                <c:pt idx="5142">
                  <c:v>28885</c:v>
                </c:pt>
                <c:pt idx="5143">
                  <c:v>28886</c:v>
                </c:pt>
                <c:pt idx="5144">
                  <c:v>28887</c:v>
                </c:pt>
                <c:pt idx="5145">
                  <c:v>28888</c:v>
                </c:pt>
                <c:pt idx="5146">
                  <c:v>28889</c:v>
                </c:pt>
                <c:pt idx="5147">
                  <c:v>28890</c:v>
                </c:pt>
                <c:pt idx="5148">
                  <c:v>28891</c:v>
                </c:pt>
                <c:pt idx="5149">
                  <c:v>28892</c:v>
                </c:pt>
                <c:pt idx="5150">
                  <c:v>28893</c:v>
                </c:pt>
                <c:pt idx="5151">
                  <c:v>28894</c:v>
                </c:pt>
                <c:pt idx="5152">
                  <c:v>28895</c:v>
                </c:pt>
                <c:pt idx="5153">
                  <c:v>28896</c:v>
                </c:pt>
                <c:pt idx="5154">
                  <c:v>28897</c:v>
                </c:pt>
                <c:pt idx="5155">
                  <c:v>28898</c:v>
                </c:pt>
                <c:pt idx="5156">
                  <c:v>28899</c:v>
                </c:pt>
                <c:pt idx="5157">
                  <c:v>28900</c:v>
                </c:pt>
                <c:pt idx="5158">
                  <c:v>28901</c:v>
                </c:pt>
                <c:pt idx="5159">
                  <c:v>28902</c:v>
                </c:pt>
                <c:pt idx="5160">
                  <c:v>28903</c:v>
                </c:pt>
                <c:pt idx="5161">
                  <c:v>28904</c:v>
                </c:pt>
                <c:pt idx="5162">
                  <c:v>28905</c:v>
                </c:pt>
                <c:pt idx="5163">
                  <c:v>28906</c:v>
                </c:pt>
                <c:pt idx="5164">
                  <c:v>28907</c:v>
                </c:pt>
                <c:pt idx="5165">
                  <c:v>28908</c:v>
                </c:pt>
                <c:pt idx="5166">
                  <c:v>28909</c:v>
                </c:pt>
                <c:pt idx="5167">
                  <c:v>28910</c:v>
                </c:pt>
                <c:pt idx="5168">
                  <c:v>28911</c:v>
                </c:pt>
                <c:pt idx="5169">
                  <c:v>28912</c:v>
                </c:pt>
                <c:pt idx="5170">
                  <c:v>28913</c:v>
                </c:pt>
                <c:pt idx="5171">
                  <c:v>28914</c:v>
                </c:pt>
                <c:pt idx="5172">
                  <c:v>28915</c:v>
                </c:pt>
                <c:pt idx="5173">
                  <c:v>28916</c:v>
                </c:pt>
                <c:pt idx="5174">
                  <c:v>28917</c:v>
                </c:pt>
                <c:pt idx="5175">
                  <c:v>28918</c:v>
                </c:pt>
                <c:pt idx="5176">
                  <c:v>28919</c:v>
                </c:pt>
                <c:pt idx="5177">
                  <c:v>28920</c:v>
                </c:pt>
                <c:pt idx="5178">
                  <c:v>28921</c:v>
                </c:pt>
                <c:pt idx="5179">
                  <c:v>28922</c:v>
                </c:pt>
                <c:pt idx="5180">
                  <c:v>28923</c:v>
                </c:pt>
                <c:pt idx="5181">
                  <c:v>28924</c:v>
                </c:pt>
                <c:pt idx="5182">
                  <c:v>28925</c:v>
                </c:pt>
                <c:pt idx="5183">
                  <c:v>28926</c:v>
                </c:pt>
                <c:pt idx="5184">
                  <c:v>28927</c:v>
                </c:pt>
                <c:pt idx="5185">
                  <c:v>28928</c:v>
                </c:pt>
                <c:pt idx="5186">
                  <c:v>28929</c:v>
                </c:pt>
                <c:pt idx="5187">
                  <c:v>28930</c:v>
                </c:pt>
                <c:pt idx="5188">
                  <c:v>28931</c:v>
                </c:pt>
                <c:pt idx="5189">
                  <c:v>28932</c:v>
                </c:pt>
                <c:pt idx="5190">
                  <c:v>28933</c:v>
                </c:pt>
                <c:pt idx="5191">
                  <c:v>28934</c:v>
                </c:pt>
                <c:pt idx="5192">
                  <c:v>28935</c:v>
                </c:pt>
                <c:pt idx="5193">
                  <c:v>28936</c:v>
                </c:pt>
                <c:pt idx="5194">
                  <c:v>28937</c:v>
                </c:pt>
                <c:pt idx="5195">
                  <c:v>28938</c:v>
                </c:pt>
                <c:pt idx="5196">
                  <c:v>28939</c:v>
                </c:pt>
                <c:pt idx="5197">
                  <c:v>28940</c:v>
                </c:pt>
                <c:pt idx="5198">
                  <c:v>28941</c:v>
                </c:pt>
                <c:pt idx="5199">
                  <c:v>28942</c:v>
                </c:pt>
                <c:pt idx="5200">
                  <c:v>28943</c:v>
                </c:pt>
                <c:pt idx="5201">
                  <c:v>28944</c:v>
                </c:pt>
                <c:pt idx="5202">
                  <c:v>28945</c:v>
                </c:pt>
                <c:pt idx="5203">
                  <c:v>28946</c:v>
                </c:pt>
                <c:pt idx="5204">
                  <c:v>28947</c:v>
                </c:pt>
                <c:pt idx="5205">
                  <c:v>28948</c:v>
                </c:pt>
                <c:pt idx="5206">
                  <c:v>28949</c:v>
                </c:pt>
                <c:pt idx="5207">
                  <c:v>28950</c:v>
                </c:pt>
                <c:pt idx="5208">
                  <c:v>28951</c:v>
                </c:pt>
                <c:pt idx="5209">
                  <c:v>28952</c:v>
                </c:pt>
                <c:pt idx="5210">
                  <c:v>28953</c:v>
                </c:pt>
                <c:pt idx="5211">
                  <c:v>28954</c:v>
                </c:pt>
                <c:pt idx="5212">
                  <c:v>28955</c:v>
                </c:pt>
                <c:pt idx="5213">
                  <c:v>28956</c:v>
                </c:pt>
                <c:pt idx="5214">
                  <c:v>28957</c:v>
                </c:pt>
                <c:pt idx="5215">
                  <c:v>28958</c:v>
                </c:pt>
                <c:pt idx="5216">
                  <c:v>28959</c:v>
                </c:pt>
                <c:pt idx="5217">
                  <c:v>28960</c:v>
                </c:pt>
                <c:pt idx="5218">
                  <c:v>28961</c:v>
                </c:pt>
                <c:pt idx="5219">
                  <c:v>28962</c:v>
                </c:pt>
                <c:pt idx="5220">
                  <c:v>28963</c:v>
                </c:pt>
                <c:pt idx="5221">
                  <c:v>28964</c:v>
                </c:pt>
                <c:pt idx="5222">
                  <c:v>28965</c:v>
                </c:pt>
                <c:pt idx="5223">
                  <c:v>28966</c:v>
                </c:pt>
                <c:pt idx="5224">
                  <c:v>28967</c:v>
                </c:pt>
                <c:pt idx="5225">
                  <c:v>28968</c:v>
                </c:pt>
                <c:pt idx="5226">
                  <c:v>28969</c:v>
                </c:pt>
                <c:pt idx="5227">
                  <c:v>28970</c:v>
                </c:pt>
                <c:pt idx="5228">
                  <c:v>28971</c:v>
                </c:pt>
                <c:pt idx="5229">
                  <c:v>28972</c:v>
                </c:pt>
                <c:pt idx="5230">
                  <c:v>28973</c:v>
                </c:pt>
                <c:pt idx="5231">
                  <c:v>28974</c:v>
                </c:pt>
                <c:pt idx="5232">
                  <c:v>28975</c:v>
                </c:pt>
                <c:pt idx="5233">
                  <c:v>28976</c:v>
                </c:pt>
                <c:pt idx="5234">
                  <c:v>28977</c:v>
                </c:pt>
                <c:pt idx="5235">
                  <c:v>28978</c:v>
                </c:pt>
                <c:pt idx="5236">
                  <c:v>28979</c:v>
                </c:pt>
                <c:pt idx="5237">
                  <c:v>28980</c:v>
                </c:pt>
                <c:pt idx="5238">
                  <c:v>28981</c:v>
                </c:pt>
                <c:pt idx="5239">
                  <c:v>28982</c:v>
                </c:pt>
                <c:pt idx="5240">
                  <c:v>28983</c:v>
                </c:pt>
                <c:pt idx="5241">
                  <c:v>28984</c:v>
                </c:pt>
                <c:pt idx="5242">
                  <c:v>28985</c:v>
                </c:pt>
                <c:pt idx="5243">
                  <c:v>28986</c:v>
                </c:pt>
                <c:pt idx="5244">
                  <c:v>28987</c:v>
                </c:pt>
                <c:pt idx="5245">
                  <c:v>28988</c:v>
                </c:pt>
                <c:pt idx="5246">
                  <c:v>28989</c:v>
                </c:pt>
                <c:pt idx="5247">
                  <c:v>28990</c:v>
                </c:pt>
                <c:pt idx="5248">
                  <c:v>28991</c:v>
                </c:pt>
                <c:pt idx="5249">
                  <c:v>28992</c:v>
                </c:pt>
                <c:pt idx="5250">
                  <c:v>28993</c:v>
                </c:pt>
                <c:pt idx="5251">
                  <c:v>28994</c:v>
                </c:pt>
                <c:pt idx="5252">
                  <c:v>28995</c:v>
                </c:pt>
                <c:pt idx="5253">
                  <c:v>28996</c:v>
                </c:pt>
                <c:pt idx="5254">
                  <c:v>28997</c:v>
                </c:pt>
                <c:pt idx="5255">
                  <c:v>28998</c:v>
                </c:pt>
                <c:pt idx="5256">
                  <c:v>28999</c:v>
                </c:pt>
                <c:pt idx="5257">
                  <c:v>29000</c:v>
                </c:pt>
                <c:pt idx="5258">
                  <c:v>29001</c:v>
                </c:pt>
                <c:pt idx="5259">
                  <c:v>29002</c:v>
                </c:pt>
                <c:pt idx="5260">
                  <c:v>29003</c:v>
                </c:pt>
                <c:pt idx="5261">
                  <c:v>29004</c:v>
                </c:pt>
                <c:pt idx="5262">
                  <c:v>29005</c:v>
                </c:pt>
                <c:pt idx="5263">
                  <c:v>29006</c:v>
                </c:pt>
                <c:pt idx="5264">
                  <c:v>29007</c:v>
                </c:pt>
                <c:pt idx="5265">
                  <c:v>29008</c:v>
                </c:pt>
                <c:pt idx="5266">
                  <c:v>29009</c:v>
                </c:pt>
                <c:pt idx="5267">
                  <c:v>29010</c:v>
                </c:pt>
                <c:pt idx="5268">
                  <c:v>29011</c:v>
                </c:pt>
                <c:pt idx="5269">
                  <c:v>29012</c:v>
                </c:pt>
                <c:pt idx="5270">
                  <c:v>29013</c:v>
                </c:pt>
                <c:pt idx="5271">
                  <c:v>29014</c:v>
                </c:pt>
                <c:pt idx="5272">
                  <c:v>29015</c:v>
                </c:pt>
                <c:pt idx="5273">
                  <c:v>29016</c:v>
                </c:pt>
                <c:pt idx="5274">
                  <c:v>29017</c:v>
                </c:pt>
                <c:pt idx="5275">
                  <c:v>29018</c:v>
                </c:pt>
                <c:pt idx="5276">
                  <c:v>29019</c:v>
                </c:pt>
                <c:pt idx="5277">
                  <c:v>29020</c:v>
                </c:pt>
                <c:pt idx="5278">
                  <c:v>29021</c:v>
                </c:pt>
                <c:pt idx="5279">
                  <c:v>29022</c:v>
                </c:pt>
                <c:pt idx="5280">
                  <c:v>29023</c:v>
                </c:pt>
                <c:pt idx="5281">
                  <c:v>29024</c:v>
                </c:pt>
                <c:pt idx="5282">
                  <c:v>29025</c:v>
                </c:pt>
                <c:pt idx="5283">
                  <c:v>29026</c:v>
                </c:pt>
                <c:pt idx="5284">
                  <c:v>29027</c:v>
                </c:pt>
                <c:pt idx="5285">
                  <c:v>29028</c:v>
                </c:pt>
                <c:pt idx="5286">
                  <c:v>29029</c:v>
                </c:pt>
                <c:pt idx="5287">
                  <c:v>29030</c:v>
                </c:pt>
                <c:pt idx="5288">
                  <c:v>29031</c:v>
                </c:pt>
                <c:pt idx="5289">
                  <c:v>29032</c:v>
                </c:pt>
                <c:pt idx="5290">
                  <c:v>29033</c:v>
                </c:pt>
                <c:pt idx="5291">
                  <c:v>29034</c:v>
                </c:pt>
                <c:pt idx="5292">
                  <c:v>29035</c:v>
                </c:pt>
                <c:pt idx="5293">
                  <c:v>29036</c:v>
                </c:pt>
                <c:pt idx="5294">
                  <c:v>29037</c:v>
                </c:pt>
                <c:pt idx="5295">
                  <c:v>29038</c:v>
                </c:pt>
                <c:pt idx="5296">
                  <c:v>29039</c:v>
                </c:pt>
                <c:pt idx="5297">
                  <c:v>29040</c:v>
                </c:pt>
                <c:pt idx="5298">
                  <c:v>29041</c:v>
                </c:pt>
                <c:pt idx="5299">
                  <c:v>29042</c:v>
                </c:pt>
                <c:pt idx="5300">
                  <c:v>29043</c:v>
                </c:pt>
                <c:pt idx="5301">
                  <c:v>29044</c:v>
                </c:pt>
                <c:pt idx="5302">
                  <c:v>29045</c:v>
                </c:pt>
                <c:pt idx="5303">
                  <c:v>29046</c:v>
                </c:pt>
                <c:pt idx="5304">
                  <c:v>29047</c:v>
                </c:pt>
                <c:pt idx="5305">
                  <c:v>29048</c:v>
                </c:pt>
                <c:pt idx="5306">
                  <c:v>29049</c:v>
                </c:pt>
                <c:pt idx="5307">
                  <c:v>29050</c:v>
                </c:pt>
                <c:pt idx="5308">
                  <c:v>29051</c:v>
                </c:pt>
                <c:pt idx="5309">
                  <c:v>29052</c:v>
                </c:pt>
                <c:pt idx="5310">
                  <c:v>29053</c:v>
                </c:pt>
                <c:pt idx="5311">
                  <c:v>29054</c:v>
                </c:pt>
                <c:pt idx="5312">
                  <c:v>29055</c:v>
                </c:pt>
                <c:pt idx="5313">
                  <c:v>29056</c:v>
                </c:pt>
                <c:pt idx="5314">
                  <c:v>29057</c:v>
                </c:pt>
                <c:pt idx="5315">
                  <c:v>29058</c:v>
                </c:pt>
                <c:pt idx="5316">
                  <c:v>29059</c:v>
                </c:pt>
                <c:pt idx="5317">
                  <c:v>29060</c:v>
                </c:pt>
                <c:pt idx="5318">
                  <c:v>29061</c:v>
                </c:pt>
                <c:pt idx="5319">
                  <c:v>29062</c:v>
                </c:pt>
                <c:pt idx="5320">
                  <c:v>29063</c:v>
                </c:pt>
                <c:pt idx="5321">
                  <c:v>29064</c:v>
                </c:pt>
                <c:pt idx="5322">
                  <c:v>29065</c:v>
                </c:pt>
                <c:pt idx="5323">
                  <c:v>29066</c:v>
                </c:pt>
                <c:pt idx="5324">
                  <c:v>29067</c:v>
                </c:pt>
                <c:pt idx="5325">
                  <c:v>29068</c:v>
                </c:pt>
                <c:pt idx="5326">
                  <c:v>29069</c:v>
                </c:pt>
                <c:pt idx="5327">
                  <c:v>29070</c:v>
                </c:pt>
                <c:pt idx="5328">
                  <c:v>29071</c:v>
                </c:pt>
                <c:pt idx="5329">
                  <c:v>29072</c:v>
                </c:pt>
                <c:pt idx="5330">
                  <c:v>29073</c:v>
                </c:pt>
                <c:pt idx="5331">
                  <c:v>29074</c:v>
                </c:pt>
                <c:pt idx="5332">
                  <c:v>29075</c:v>
                </c:pt>
                <c:pt idx="5333">
                  <c:v>29076</c:v>
                </c:pt>
                <c:pt idx="5334">
                  <c:v>29077</c:v>
                </c:pt>
                <c:pt idx="5335">
                  <c:v>29078</c:v>
                </c:pt>
                <c:pt idx="5336">
                  <c:v>29079</c:v>
                </c:pt>
                <c:pt idx="5337">
                  <c:v>29080</c:v>
                </c:pt>
                <c:pt idx="5338">
                  <c:v>29081</c:v>
                </c:pt>
                <c:pt idx="5339">
                  <c:v>29082</c:v>
                </c:pt>
                <c:pt idx="5340">
                  <c:v>29083</c:v>
                </c:pt>
                <c:pt idx="5341">
                  <c:v>29084</c:v>
                </c:pt>
                <c:pt idx="5342">
                  <c:v>29085</c:v>
                </c:pt>
                <c:pt idx="5343">
                  <c:v>29086</c:v>
                </c:pt>
                <c:pt idx="5344">
                  <c:v>29087</c:v>
                </c:pt>
                <c:pt idx="5345">
                  <c:v>29088</c:v>
                </c:pt>
                <c:pt idx="5346">
                  <c:v>29089</c:v>
                </c:pt>
                <c:pt idx="5347">
                  <c:v>29090</c:v>
                </c:pt>
                <c:pt idx="5348">
                  <c:v>29091</c:v>
                </c:pt>
                <c:pt idx="5349">
                  <c:v>29092</c:v>
                </c:pt>
                <c:pt idx="5350">
                  <c:v>29093</c:v>
                </c:pt>
                <c:pt idx="5351">
                  <c:v>29094</c:v>
                </c:pt>
                <c:pt idx="5352">
                  <c:v>29095</c:v>
                </c:pt>
                <c:pt idx="5353">
                  <c:v>29096</c:v>
                </c:pt>
                <c:pt idx="5354">
                  <c:v>29097</c:v>
                </c:pt>
                <c:pt idx="5355">
                  <c:v>29098</c:v>
                </c:pt>
                <c:pt idx="5356">
                  <c:v>29129</c:v>
                </c:pt>
                <c:pt idx="5357">
                  <c:v>29130</c:v>
                </c:pt>
                <c:pt idx="5358">
                  <c:v>29131</c:v>
                </c:pt>
                <c:pt idx="5359">
                  <c:v>29132</c:v>
                </c:pt>
                <c:pt idx="5360">
                  <c:v>29133</c:v>
                </c:pt>
                <c:pt idx="5361">
                  <c:v>29134</c:v>
                </c:pt>
                <c:pt idx="5362">
                  <c:v>29135</c:v>
                </c:pt>
                <c:pt idx="5363">
                  <c:v>29136</c:v>
                </c:pt>
                <c:pt idx="5364">
                  <c:v>29137</c:v>
                </c:pt>
                <c:pt idx="5365">
                  <c:v>29138</c:v>
                </c:pt>
                <c:pt idx="5366">
                  <c:v>29139</c:v>
                </c:pt>
                <c:pt idx="5367">
                  <c:v>29140</c:v>
                </c:pt>
                <c:pt idx="5368">
                  <c:v>29141</c:v>
                </c:pt>
                <c:pt idx="5369">
                  <c:v>29142</c:v>
                </c:pt>
                <c:pt idx="5370">
                  <c:v>29143</c:v>
                </c:pt>
                <c:pt idx="5371">
                  <c:v>29144</c:v>
                </c:pt>
                <c:pt idx="5372">
                  <c:v>29145</c:v>
                </c:pt>
                <c:pt idx="5373">
                  <c:v>29146</c:v>
                </c:pt>
                <c:pt idx="5374">
                  <c:v>29147</c:v>
                </c:pt>
                <c:pt idx="5375">
                  <c:v>29148</c:v>
                </c:pt>
                <c:pt idx="5376">
                  <c:v>29149</c:v>
                </c:pt>
                <c:pt idx="5377">
                  <c:v>29150</c:v>
                </c:pt>
                <c:pt idx="5378">
                  <c:v>29151</c:v>
                </c:pt>
                <c:pt idx="5379">
                  <c:v>29152</c:v>
                </c:pt>
                <c:pt idx="5380">
                  <c:v>29153</c:v>
                </c:pt>
                <c:pt idx="5381">
                  <c:v>29154</c:v>
                </c:pt>
                <c:pt idx="5382">
                  <c:v>29155</c:v>
                </c:pt>
                <c:pt idx="5383">
                  <c:v>29156</c:v>
                </c:pt>
                <c:pt idx="5384">
                  <c:v>29157</c:v>
                </c:pt>
                <c:pt idx="5385">
                  <c:v>29158</c:v>
                </c:pt>
                <c:pt idx="5386">
                  <c:v>29159</c:v>
                </c:pt>
                <c:pt idx="5387">
                  <c:v>29160</c:v>
                </c:pt>
                <c:pt idx="5388">
                  <c:v>29161</c:v>
                </c:pt>
                <c:pt idx="5389">
                  <c:v>29162</c:v>
                </c:pt>
                <c:pt idx="5390">
                  <c:v>29163</c:v>
                </c:pt>
                <c:pt idx="5391">
                  <c:v>29164</c:v>
                </c:pt>
                <c:pt idx="5392">
                  <c:v>29165</c:v>
                </c:pt>
                <c:pt idx="5393">
                  <c:v>29166</c:v>
                </c:pt>
                <c:pt idx="5394">
                  <c:v>29167</c:v>
                </c:pt>
                <c:pt idx="5395">
                  <c:v>29168</c:v>
                </c:pt>
                <c:pt idx="5396">
                  <c:v>29169</c:v>
                </c:pt>
                <c:pt idx="5397">
                  <c:v>29170</c:v>
                </c:pt>
                <c:pt idx="5398">
                  <c:v>29171</c:v>
                </c:pt>
                <c:pt idx="5399">
                  <c:v>29172</c:v>
                </c:pt>
                <c:pt idx="5400">
                  <c:v>29173</c:v>
                </c:pt>
                <c:pt idx="5401">
                  <c:v>29174</c:v>
                </c:pt>
                <c:pt idx="5402">
                  <c:v>29175</c:v>
                </c:pt>
                <c:pt idx="5403">
                  <c:v>29176</c:v>
                </c:pt>
                <c:pt idx="5404">
                  <c:v>29177</c:v>
                </c:pt>
                <c:pt idx="5405">
                  <c:v>29178</c:v>
                </c:pt>
                <c:pt idx="5406">
                  <c:v>29179</c:v>
                </c:pt>
                <c:pt idx="5407">
                  <c:v>29180</c:v>
                </c:pt>
                <c:pt idx="5408">
                  <c:v>29181</c:v>
                </c:pt>
                <c:pt idx="5409">
                  <c:v>29182</c:v>
                </c:pt>
                <c:pt idx="5410">
                  <c:v>29183</c:v>
                </c:pt>
                <c:pt idx="5411">
                  <c:v>29184</c:v>
                </c:pt>
                <c:pt idx="5412">
                  <c:v>29185</c:v>
                </c:pt>
                <c:pt idx="5413">
                  <c:v>29186</c:v>
                </c:pt>
                <c:pt idx="5414">
                  <c:v>29187</c:v>
                </c:pt>
                <c:pt idx="5415">
                  <c:v>29188</c:v>
                </c:pt>
                <c:pt idx="5416">
                  <c:v>29189</c:v>
                </c:pt>
                <c:pt idx="5417">
                  <c:v>29190</c:v>
                </c:pt>
                <c:pt idx="5418">
                  <c:v>29191</c:v>
                </c:pt>
                <c:pt idx="5419">
                  <c:v>29192</c:v>
                </c:pt>
                <c:pt idx="5420">
                  <c:v>29193</c:v>
                </c:pt>
                <c:pt idx="5421">
                  <c:v>29194</c:v>
                </c:pt>
                <c:pt idx="5422">
                  <c:v>29195</c:v>
                </c:pt>
                <c:pt idx="5423">
                  <c:v>29196</c:v>
                </c:pt>
                <c:pt idx="5424">
                  <c:v>29197</c:v>
                </c:pt>
                <c:pt idx="5425">
                  <c:v>29198</c:v>
                </c:pt>
                <c:pt idx="5426">
                  <c:v>29199</c:v>
                </c:pt>
                <c:pt idx="5427">
                  <c:v>29200</c:v>
                </c:pt>
                <c:pt idx="5428">
                  <c:v>29201</c:v>
                </c:pt>
                <c:pt idx="5429">
                  <c:v>29202</c:v>
                </c:pt>
                <c:pt idx="5430">
                  <c:v>29203</c:v>
                </c:pt>
                <c:pt idx="5431">
                  <c:v>29204</c:v>
                </c:pt>
                <c:pt idx="5432">
                  <c:v>29205</c:v>
                </c:pt>
                <c:pt idx="5433">
                  <c:v>29206</c:v>
                </c:pt>
                <c:pt idx="5434">
                  <c:v>29207</c:v>
                </c:pt>
                <c:pt idx="5435">
                  <c:v>29208</c:v>
                </c:pt>
                <c:pt idx="5436">
                  <c:v>29209</c:v>
                </c:pt>
                <c:pt idx="5437">
                  <c:v>29210</c:v>
                </c:pt>
                <c:pt idx="5438">
                  <c:v>29211</c:v>
                </c:pt>
                <c:pt idx="5439">
                  <c:v>29212</c:v>
                </c:pt>
                <c:pt idx="5440">
                  <c:v>29213</c:v>
                </c:pt>
                <c:pt idx="5441">
                  <c:v>29214</c:v>
                </c:pt>
                <c:pt idx="5442">
                  <c:v>29215</c:v>
                </c:pt>
                <c:pt idx="5443">
                  <c:v>29216</c:v>
                </c:pt>
                <c:pt idx="5444">
                  <c:v>29217</c:v>
                </c:pt>
                <c:pt idx="5445">
                  <c:v>29218</c:v>
                </c:pt>
                <c:pt idx="5446">
                  <c:v>29219</c:v>
                </c:pt>
                <c:pt idx="5447">
                  <c:v>29220</c:v>
                </c:pt>
                <c:pt idx="5448">
                  <c:v>29221</c:v>
                </c:pt>
                <c:pt idx="5449">
                  <c:v>29222</c:v>
                </c:pt>
                <c:pt idx="5450">
                  <c:v>29223</c:v>
                </c:pt>
                <c:pt idx="5451">
                  <c:v>29224</c:v>
                </c:pt>
                <c:pt idx="5452">
                  <c:v>29225</c:v>
                </c:pt>
                <c:pt idx="5453">
                  <c:v>29226</c:v>
                </c:pt>
                <c:pt idx="5454">
                  <c:v>29227</c:v>
                </c:pt>
                <c:pt idx="5455">
                  <c:v>29228</c:v>
                </c:pt>
                <c:pt idx="5456">
                  <c:v>29229</c:v>
                </c:pt>
                <c:pt idx="5457">
                  <c:v>29230</c:v>
                </c:pt>
                <c:pt idx="5458">
                  <c:v>29231</c:v>
                </c:pt>
                <c:pt idx="5459">
                  <c:v>29232</c:v>
                </c:pt>
                <c:pt idx="5460">
                  <c:v>29233</c:v>
                </c:pt>
                <c:pt idx="5461">
                  <c:v>29234</c:v>
                </c:pt>
                <c:pt idx="5462">
                  <c:v>29235</c:v>
                </c:pt>
                <c:pt idx="5463">
                  <c:v>29236</c:v>
                </c:pt>
                <c:pt idx="5464">
                  <c:v>29237</c:v>
                </c:pt>
                <c:pt idx="5465">
                  <c:v>29238</c:v>
                </c:pt>
                <c:pt idx="5466">
                  <c:v>29239</c:v>
                </c:pt>
                <c:pt idx="5467">
                  <c:v>29240</c:v>
                </c:pt>
                <c:pt idx="5468">
                  <c:v>29241</c:v>
                </c:pt>
                <c:pt idx="5469">
                  <c:v>29242</c:v>
                </c:pt>
                <c:pt idx="5470">
                  <c:v>29243</c:v>
                </c:pt>
                <c:pt idx="5471">
                  <c:v>29244</c:v>
                </c:pt>
                <c:pt idx="5472">
                  <c:v>29245</c:v>
                </c:pt>
                <c:pt idx="5473">
                  <c:v>29246</c:v>
                </c:pt>
                <c:pt idx="5474">
                  <c:v>29247</c:v>
                </c:pt>
                <c:pt idx="5475">
                  <c:v>29248</c:v>
                </c:pt>
                <c:pt idx="5476">
                  <c:v>29249</c:v>
                </c:pt>
                <c:pt idx="5477">
                  <c:v>29250</c:v>
                </c:pt>
                <c:pt idx="5478">
                  <c:v>29251</c:v>
                </c:pt>
                <c:pt idx="5479">
                  <c:v>29252</c:v>
                </c:pt>
                <c:pt idx="5480">
                  <c:v>29253</c:v>
                </c:pt>
                <c:pt idx="5481">
                  <c:v>29254</c:v>
                </c:pt>
                <c:pt idx="5482">
                  <c:v>29255</c:v>
                </c:pt>
                <c:pt idx="5483">
                  <c:v>29256</c:v>
                </c:pt>
                <c:pt idx="5484">
                  <c:v>29257</c:v>
                </c:pt>
                <c:pt idx="5485">
                  <c:v>29258</c:v>
                </c:pt>
                <c:pt idx="5486">
                  <c:v>29259</c:v>
                </c:pt>
                <c:pt idx="5487">
                  <c:v>29260</c:v>
                </c:pt>
                <c:pt idx="5488">
                  <c:v>29261</c:v>
                </c:pt>
                <c:pt idx="5489">
                  <c:v>29262</c:v>
                </c:pt>
                <c:pt idx="5490">
                  <c:v>29263</c:v>
                </c:pt>
                <c:pt idx="5491">
                  <c:v>29264</c:v>
                </c:pt>
                <c:pt idx="5492">
                  <c:v>29265</c:v>
                </c:pt>
                <c:pt idx="5493">
                  <c:v>29266</c:v>
                </c:pt>
                <c:pt idx="5494">
                  <c:v>29267</c:v>
                </c:pt>
                <c:pt idx="5495">
                  <c:v>29268</c:v>
                </c:pt>
                <c:pt idx="5496">
                  <c:v>29269</c:v>
                </c:pt>
                <c:pt idx="5497">
                  <c:v>29270</c:v>
                </c:pt>
                <c:pt idx="5498">
                  <c:v>29271</c:v>
                </c:pt>
                <c:pt idx="5499">
                  <c:v>29272</c:v>
                </c:pt>
                <c:pt idx="5500">
                  <c:v>29273</c:v>
                </c:pt>
                <c:pt idx="5501">
                  <c:v>29274</c:v>
                </c:pt>
                <c:pt idx="5502">
                  <c:v>29275</c:v>
                </c:pt>
                <c:pt idx="5503">
                  <c:v>29276</c:v>
                </c:pt>
                <c:pt idx="5504">
                  <c:v>29277</c:v>
                </c:pt>
                <c:pt idx="5505">
                  <c:v>29278</c:v>
                </c:pt>
                <c:pt idx="5506">
                  <c:v>29279</c:v>
                </c:pt>
                <c:pt idx="5507">
                  <c:v>29280</c:v>
                </c:pt>
                <c:pt idx="5508">
                  <c:v>29281</c:v>
                </c:pt>
                <c:pt idx="5509">
                  <c:v>29282</c:v>
                </c:pt>
                <c:pt idx="5510">
                  <c:v>29283</c:v>
                </c:pt>
                <c:pt idx="5511">
                  <c:v>29284</c:v>
                </c:pt>
                <c:pt idx="5512">
                  <c:v>29285</c:v>
                </c:pt>
                <c:pt idx="5513">
                  <c:v>29286</c:v>
                </c:pt>
                <c:pt idx="5514">
                  <c:v>29287</c:v>
                </c:pt>
                <c:pt idx="5515">
                  <c:v>29288</c:v>
                </c:pt>
                <c:pt idx="5516">
                  <c:v>29289</c:v>
                </c:pt>
                <c:pt idx="5517">
                  <c:v>29290</c:v>
                </c:pt>
                <c:pt idx="5518">
                  <c:v>29291</c:v>
                </c:pt>
                <c:pt idx="5519">
                  <c:v>29292</c:v>
                </c:pt>
                <c:pt idx="5520">
                  <c:v>29293</c:v>
                </c:pt>
                <c:pt idx="5521">
                  <c:v>29294</c:v>
                </c:pt>
                <c:pt idx="5522">
                  <c:v>29295</c:v>
                </c:pt>
                <c:pt idx="5523">
                  <c:v>29296</c:v>
                </c:pt>
                <c:pt idx="5524">
                  <c:v>29297</c:v>
                </c:pt>
                <c:pt idx="5525">
                  <c:v>29298</c:v>
                </c:pt>
                <c:pt idx="5526">
                  <c:v>29299</c:v>
                </c:pt>
                <c:pt idx="5527">
                  <c:v>29300</c:v>
                </c:pt>
                <c:pt idx="5528">
                  <c:v>29301</c:v>
                </c:pt>
                <c:pt idx="5529">
                  <c:v>29302</c:v>
                </c:pt>
                <c:pt idx="5530">
                  <c:v>29303</c:v>
                </c:pt>
                <c:pt idx="5531">
                  <c:v>29304</c:v>
                </c:pt>
                <c:pt idx="5532">
                  <c:v>29305</c:v>
                </c:pt>
                <c:pt idx="5533">
                  <c:v>29306</c:v>
                </c:pt>
                <c:pt idx="5534">
                  <c:v>29307</c:v>
                </c:pt>
                <c:pt idx="5535">
                  <c:v>29308</c:v>
                </c:pt>
                <c:pt idx="5536">
                  <c:v>29309</c:v>
                </c:pt>
                <c:pt idx="5537">
                  <c:v>29310</c:v>
                </c:pt>
                <c:pt idx="5538">
                  <c:v>29311</c:v>
                </c:pt>
                <c:pt idx="5539">
                  <c:v>29312</c:v>
                </c:pt>
                <c:pt idx="5540">
                  <c:v>29313</c:v>
                </c:pt>
                <c:pt idx="5541">
                  <c:v>29314</c:v>
                </c:pt>
                <c:pt idx="5542">
                  <c:v>29315</c:v>
                </c:pt>
                <c:pt idx="5543">
                  <c:v>29316</c:v>
                </c:pt>
                <c:pt idx="5544">
                  <c:v>29317</c:v>
                </c:pt>
                <c:pt idx="5545">
                  <c:v>29318</c:v>
                </c:pt>
                <c:pt idx="5546">
                  <c:v>29319</c:v>
                </c:pt>
                <c:pt idx="5547">
                  <c:v>29320</c:v>
                </c:pt>
                <c:pt idx="5548">
                  <c:v>29321</c:v>
                </c:pt>
                <c:pt idx="5549">
                  <c:v>29322</c:v>
                </c:pt>
                <c:pt idx="5550">
                  <c:v>29323</c:v>
                </c:pt>
                <c:pt idx="5551">
                  <c:v>29324</c:v>
                </c:pt>
                <c:pt idx="5552">
                  <c:v>29325</c:v>
                </c:pt>
                <c:pt idx="5553">
                  <c:v>29326</c:v>
                </c:pt>
                <c:pt idx="5554">
                  <c:v>29327</c:v>
                </c:pt>
                <c:pt idx="5555">
                  <c:v>29328</c:v>
                </c:pt>
                <c:pt idx="5556">
                  <c:v>29329</c:v>
                </c:pt>
                <c:pt idx="5557">
                  <c:v>29330</c:v>
                </c:pt>
                <c:pt idx="5558">
                  <c:v>29331</c:v>
                </c:pt>
                <c:pt idx="5559">
                  <c:v>29332</c:v>
                </c:pt>
                <c:pt idx="5560">
                  <c:v>29333</c:v>
                </c:pt>
                <c:pt idx="5561">
                  <c:v>29334</c:v>
                </c:pt>
                <c:pt idx="5562">
                  <c:v>29335</c:v>
                </c:pt>
                <c:pt idx="5563">
                  <c:v>29336</c:v>
                </c:pt>
                <c:pt idx="5564">
                  <c:v>29337</c:v>
                </c:pt>
                <c:pt idx="5565">
                  <c:v>29338</c:v>
                </c:pt>
                <c:pt idx="5566">
                  <c:v>29339</c:v>
                </c:pt>
                <c:pt idx="5567">
                  <c:v>29340</c:v>
                </c:pt>
                <c:pt idx="5568">
                  <c:v>29341</c:v>
                </c:pt>
                <c:pt idx="5569">
                  <c:v>29342</c:v>
                </c:pt>
                <c:pt idx="5570">
                  <c:v>29343</c:v>
                </c:pt>
                <c:pt idx="5571">
                  <c:v>29344</c:v>
                </c:pt>
                <c:pt idx="5572">
                  <c:v>29345</c:v>
                </c:pt>
                <c:pt idx="5573">
                  <c:v>29346</c:v>
                </c:pt>
                <c:pt idx="5574">
                  <c:v>29347</c:v>
                </c:pt>
                <c:pt idx="5575">
                  <c:v>29348</c:v>
                </c:pt>
                <c:pt idx="5576">
                  <c:v>29349</c:v>
                </c:pt>
                <c:pt idx="5577">
                  <c:v>29350</c:v>
                </c:pt>
                <c:pt idx="5578">
                  <c:v>29351</c:v>
                </c:pt>
                <c:pt idx="5579">
                  <c:v>29352</c:v>
                </c:pt>
                <c:pt idx="5580">
                  <c:v>29353</c:v>
                </c:pt>
                <c:pt idx="5581">
                  <c:v>29354</c:v>
                </c:pt>
                <c:pt idx="5582">
                  <c:v>29355</c:v>
                </c:pt>
                <c:pt idx="5583">
                  <c:v>29356</c:v>
                </c:pt>
                <c:pt idx="5584">
                  <c:v>29357</c:v>
                </c:pt>
                <c:pt idx="5585">
                  <c:v>29358</c:v>
                </c:pt>
                <c:pt idx="5586">
                  <c:v>29359</c:v>
                </c:pt>
                <c:pt idx="5587">
                  <c:v>29360</c:v>
                </c:pt>
                <c:pt idx="5588">
                  <c:v>29361</c:v>
                </c:pt>
                <c:pt idx="5589">
                  <c:v>29362</c:v>
                </c:pt>
                <c:pt idx="5590">
                  <c:v>29363</c:v>
                </c:pt>
                <c:pt idx="5591">
                  <c:v>29364</c:v>
                </c:pt>
                <c:pt idx="5592">
                  <c:v>29365</c:v>
                </c:pt>
                <c:pt idx="5593">
                  <c:v>29366</c:v>
                </c:pt>
                <c:pt idx="5594">
                  <c:v>29367</c:v>
                </c:pt>
                <c:pt idx="5595">
                  <c:v>29368</c:v>
                </c:pt>
                <c:pt idx="5596">
                  <c:v>29369</c:v>
                </c:pt>
                <c:pt idx="5597">
                  <c:v>29370</c:v>
                </c:pt>
                <c:pt idx="5598">
                  <c:v>29371</c:v>
                </c:pt>
                <c:pt idx="5599">
                  <c:v>29372</c:v>
                </c:pt>
                <c:pt idx="5600">
                  <c:v>29373</c:v>
                </c:pt>
                <c:pt idx="5601">
                  <c:v>29374</c:v>
                </c:pt>
                <c:pt idx="5602">
                  <c:v>29375</c:v>
                </c:pt>
                <c:pt idx="5603">
                  <c:v>29376</c:v>
                </c:pt>
                <c:pt idx="5604">
                  <c:v>29377</c:v>
                </c:pt>
                <c:pt idx="5605">
                  <c:v>29378</c:v>
                </c:pt>
                <c:pt idx="5606">
                  <c:v>29379</c:v>
                </c:pt>
                <c:pt idx="5607">
                  <c:v>29380</c:v>
                </c:pt>
                <c:pt idx="5608">
                  <c:v>29381</c:v>
                </c:pt>
                <c:pt idx="5609">
                  <c:v>29382</c:v>
                </c:pt>
                <c:pt idx="5610">
                  <c:v>29383</c:v>
                </c:pt>
                <c:pt idx="5611">
                  <c:v>29384</c:v>
                </c:pt>
                <c:pt idx="5612">
                  <c:v>29385</c:v>
                </c:pt>
                <c:pt idx="5613">
                  <c:v>29386</c:v>
                </c:pt>
                <c:pt idx="5614">
                  <c:v>29387</c:v>
                </c:pt>
                <c:pt idx="5615">
                  <c:v>29388</c:v>
                </c:pt>
                <c:pt idx="5616">
                  <c:v>29389</c:v>
                </c:pt>
                <c:pt idx="5617">
                  <c:v>29390</c:v>
                </c:pt>
                <c:pt idx="5618">
                  <c:v>29391</c:v>
                </c:pt>
                <c:pt idx="5619">
                  <c:v>29392</c:v>
                </c:pt>
                <c:pt idx="5620">
                  <c:v>29393</c:v>
                </c:pt>
                <c:pt idx="5621">
                  <c:v>29394</c:v>
                </c:pt>
                <c:pt idx="5622">
                  <c:v>29395</c:v>
                </c:pt>
                <c:pt idx="5623">
                  <c:v>29396</c:v>
                </c:pt>
                <c:pt idx="5624">
                  <c:v>29397</c:v>
                </c:pt>
                <c:pt idx="5625">
                  <c:v>29398</c:v>
                </c:pt>
                <c:pt idx="5626">
                  <c:v>29399</c:v>
                </c:pt>
                <c:pt idx="5627">
                  <c:v>29400</c:v>
                </c:pt>
                <c:pt idx="5628">
                  <c:v>29401</c:v>
                </c:pt>
                <c:pt idx="5629">
                  <c:v>29402</c:v>
                </c:pt>
                <c:pt idx="5630">
                  <c:v>29403</c:v>
                </c:pt>
                <c:pt idx="5631">
                  <c:v>29404</c:v>
                </c:pt>
                <c:pt idx="5632">
                  <c:v>29405</c:v>
                </c:pt>
                <c:pt idx="5633">
                  <c:v>29406</c:v>
                </c:pt>
                <c:pt idx="5634">
                  <c:v>29407</c:v>
                </c:pt>
                <c:pt idx="5635">
                  <c:v>29408</c:v>
                </c:pt>
                <c:pt idx="5636">
                  <c:v>29409</c:v>
                </c:pt>
                <c:pt idx="5637">
                  <c:v>29410</c:v>
                </c:pt>
                <c:pt idx="5638">
                  <c:v>29411</c:v>
                </c:pt>
                <c:pt idx="5639">
                  <c:v>29412</c:v>
                </c:pt>
                <c:pt idx="5640">
                  <c:v>29413</c:v>
                </c:pt>
                <c:pt idx="5641">
                  <c:v>29414</c:v>
                </c:pt>
                <c:pt idx="5642">
                  <c:v>29415</c:v>
                </c:pt>
                <c:pt idx="5643">
                  <c:v>29416</c:v>
                </c:pt>
                <c:pt idx="5644">
                  <c:v>29417</c:v>
                </c:pt>
                <c:pt idx="5645">
                  <c:v>29418</c:v>
                </c:pt>
                <c:pt idx="5646">
                  <c:v>29419</c:v>
                </c:pt>
                <c:pt idx="5647">
                  <c:v>29420</c:v>
                </c:pt>
                <c:pt idx="5648">
                  <c:v>29421</c:v>
                </c:pt>
                <c:pt idx="5649">
                  <c:v>29422</c:v>
                </c:pt>
                <c:pt idx="5650">
                  <c:v>29423</c:v>
                </c:pt>
                <c:pt idx="5651">
                  <c:v>29424</c:v>
                </c:pt>
                <c:pt idx="5652">
                  <c:v>29425</c:v>
                </c:pt>
                <c:pt idx="5653">
                  <c:v>29426</c:v>
                </c:pt>
                <c:pt idx="5654">
                  <c:v>29427</c:v>
                </c:pt>
                <c:pt idx="5655">
                  <c:v>29428</c:v>
                </c:pt>
                <c:pt idx="5656">
                  <c:v>29429</c:v>
                </c:pt>
                <c:pt idx="5657">
                  <c:v>29430</c:v>
                </c:pt>
                <c:pt idx="5658">
                  <c:v>29431</c:v>
                </c:pt>
                <c:pt idx="5659">
                  <c:v>29432</c:v>
                </c:pt>
                <c:pt idx="5660">
                  <c:v>29433</c:v>
                </c:pt>
                <c:pt idx="5661">
                  <c:v>29434</c:v>
                </c:pt>
                <c:pt idx="5662">
                  <c:v>29435</c:v>
                </c:pt>
                <c:pt idx="5663">
                  <c:v>29436</c:v>
                </c:pt>
                <c:pt idx="5664">
                  <c:v>29437</c:v>
                </c:pt>
                <c:pt idx="5665">
                  <c:v>29438</c:v>
                </c:pt>
                <c:pt idx="5666">
                  <c:v>29439</c:v>
                </c:pt>
                <c:pt idx="5667">
                  <c:v>29440</c:v>
                </c:pt>
                <c:pt idx="5668">
                  <c:v>29441</c:v>
                </c:pt>
                <c:pt idx="5669">
                  <c:v>29442</c:v>
                </c:pt>
                <c:pt idx="5670">
                  <c:v>29443</c:v>
                </c:pt>
                <c:pt idx="5671">
                  <c:v>29444</c:v>
                </c:pt>
                <c:pt idx="5672">
                  <c:v>29445</c:v>
                </c:pt>
                <c:pt idx="5673">
                  <c:v>29446</c:v>
                </c:pt>
                <c:pt idx="5674">
                  <c:v>29447</c:v>
                </c:pt>
                <c:pt idx="5675">
                  <c:v>29448</c:v>
                </c:pt>
                <c:pt idx="5676">
                  <c:v>29449</c:v>
                </c:pt>
                <c:pt idx="5677">
                  <c:v>29450</c:v>
                </c:pt>
                <c:pt idx="5678">
                  <c:v>29451</c:v>
                </c:pt>
                <c:pt idx="5679">
                  <c:v>29452</c:v>
                </c:pt>
                <c:pt idx="5680">
                  <c:v>29453</c:v>
                </c:pt>
                <c:pt idx="5681">
                  <c:v>29454</c:v>
                </c:pt>
                <c:pt idx="5682">
                  <c:v>29455</c:v>
                </c:pt>
                <c:pt idx="5683">
                  <c:v>29456</c:v>
                </c:pt>
                <c:pt idx="5684">
                  <c:v>29457</c:v>
                </c:pt>
                <c:pt idx="5685">
                  <c:v>29458</c:v>
                </c:pt>
                <c:pt idx="5686">
                  <c:v>29459</c:v>
                </c:pt>
                <c:pt idx="5687">
                  <c:v>29460</c:v>
                </c:pt>
                <c:pt idx="5688">
                  <c:v>29461</c:v>
                </c:pt>
                <c:pt idx="5689">
                  <c:v>29462</c:v>
                </c:pt>
                <c:pt idx="5690">
                  <c:v>29463</c:v>
                </c:pt>
                <c:pt idx="5691">
                  <c:v>29464</c:v>
                </c:pt>
                <c:pt idx="5692">
                  <c:v>29465</c:v>
                </c:pt>
                <c:pt idx="5693">
                  <c:v>29466</c:v>
                </c:pt>
                <c:pt idx="5694">
                  <c:v>29467</c:v>
                </c:pt>
                <c:pt idx="5695">
                  <c:v>29468</c:v>
                </c:pt>
                <c:pt idx="5696">
                  <c:v>29469</c:v>
                </c:pt>
                <c:pt idx="5697">
                  <c:v>29470</c:v>
                </c:pt>
                <c:pt idx="5698">
                  <c:v>29471</c:v>
                </c:pt>
                <c:pt idx="5699">
                  <c:v>29472</c:v>
                </c:pt>
                <c:pt idx="5700">
                  <c:v>29473</c:v>
                </c:pt>
                <c:pt idx="5701">
                  <c:v>29474</c:v>
                </c:pt>
                <c:pt idx="5702">
                  <c:v>29475</c:v>
                </c:pt>
                <c:pt idx="5703">
                  <c:v>29476</c:v>
                </c:pt>
                <c:pt idx="5704">
                  <c:v>29477</c:v>
                </c:pt>
                <c:pt idx="5705">
                  <c:v>29478</c:v>
                </c:pt>
                <c:pt idx="5706">
                  <c:v>29479</c:v>
                </c:pt>
                <c:pt idx="5707">
                  <c:v>29480</c:v>
                </c:pt>
                <c:pt idx="5708">
                  <c:v>29481</c:v>
                </c:pt>
                <c:pt idx="5709">
                  <c:v>29482</c:v>
                </c:pt>
                <c:pt idx="5710">
                  <c:v>29483</c:v>
                </c:pt>
                <c:pt idx="5711">
                  <c:v>29484</c:v>
                </c:pt>
                <c:pt idx="5712">
                  <c:v>29485</c:v>
                </c:pt>
                <c:pt idx="5713">
                  <c:v>29486</c:v>
                </c:pt>
                <c:pt idx="5714">
                  <c:v>29487</c:v>
                </c:pt>
                <c:pt idx="5715">
                  <c:v>29488</c:v>
                </c:pt>
                <c:pt idx="5716">
                  <c:v>29489</c:v>
                </c:pt>
                <c:pt idx="5717">
                  <c:v>29490</c:v>
                </c:pt>
                <c:pt idx="5718">
                  <c:v>29491</c:v>
                </c:pt>
                <c:pt idx="5719">
                  <c:v>29492</c:v>
                </c:pt>
                <c:pt idx="5720">
                  <c:v>29493</c:v>
                </c:pt>
                <c:pt idx="5721">
                  <c:v>29494</c:v>
                </c:pt>
                <c:pt idx="5722">
                  <c:v>29495</c:v>
                </c:pt>
                <c:pt idx="5723">
                  <c:v>29496</c:v>
                </c:pt>
                <c:pt idx="5724">
                  <c:v>29497</c:v>
                </c:pt>
                <c:pt idx="5725">
                  <c:v>29498</c:v>
                </c:pt>
                <c:pt idx="5726">
                  <c:v>29499</c:v>
                </c:pt>
                <c:pt idx="5727">
                  <c:v>29500</c:v>
                </c:pt>
                <c:pt idx="5728">
                  <c:v>29501</c:v>
                </c:pt>
                <c:pt idx="5729">
                  <c:v>29502</c:v>
                </c:pt>
                <c:pt idx="5730">
                  <c:v>29503</c:v>
                </c:pt>
                <c:pt idx="5731">
                  <c:v>29504</c:v>
                </c:pt>
                <c:pt idx="5732">
                  <c:v>29505</c:v>
                </c:pt>
                <c:pt idx="5733">
                  <c:v>29506</c:v>
                </c:pt>
                <c:pt idx="5734">
                  <c:v>29507</c:v>
                </c:pt>
                <c:pt idx="5735">
                  <c:v>29508</c:v>
                </c:pt>
                <c:pt idx="5736">
                  <c:v>29509</c:v>
                </c:pt>
                <c:pt idx="5737">
                  <c:v>29510</c:v>
                </c:pt>
                <c:pt idx="5738">
                  <c:v>29511</c:v>
                </c:pt>
                <c:pt idx="5739">
                  <c:v>29512</c:v>
                </c:pt>
                <c:pt idx="5740">
                  <c:v>29513</c:v>
                </c:pt>
                <c:pt idx="5741">
                  <c:v>29514</c:v>
                </c:pt>
                <c:pt idx="5742">
                  <c:v>29515</c:v>
                </c:pt>
                <c:pt idx="5743">
                  <c:v>29516</c:v>
                </c:pt>
                <c:pt idx="5744">
                  <c:v>29517</c:v>
                </c:pt>
                <c:pt idx="5745">
                  <c:v>29518</c:v>
                </c:pt>
                <c:pt idx="5746">
                  <c:v>29519</c:v>
                </c:pt>
                <c:pt idx="5747">
                  <c:v>29520</c:v>
                </c:pt>
                <c:pt idx="5748">
                  <c:v>29521</c:v>
                </c:pt>
                <c:pt idx="5749">
                  <c:v>29522</c:v>
                </c:pt>
                <c:pt idx="5750">
                  <c:v>29523</c:v>
                </c:pt>
                <c:pt idx="5751">
                  <c:v>29524</c:v>
                </c:pt>
                <c:pt idx="5752">
                  <c:v>29525</c:v>
                </c:pt>
                <c:pt idx="5753">
                  <c:v>29526</c:v>
                </c:pt>
                <c:pt idx="5754">
                  <c:v>29527</c:v>
                </c:pt>
                <c:pt idx="5755">
                  <c:v>29528</c:v>
                </c:pt>
                <c:pt idx="5756">
                  <c:v>29529</c:v>
                </c:pt>
                <c:pt idx="5757">
                  <c:v>29530</c:v>
                </c:pt>
                <c:pt idx="5758">
                  <c:v>29531</c:v>
                </c:pt>
                <c:pt idx="5759">
                  <c:v>29532</c:v>
                </c:pt>
                <c:pt idx="5760">
                  <c:v>29533</c:v>
                </c:pt>
                <c:pt idx="5761">
                  <c:v>29534</c:v>
                </c:pt>
                <c:pt idx="5762">
                  <c:v>29535</c:v>
                </c:pt>
                <c:pt idx="5763">
                  <c:v>29536</c:v>
                </c:pt>
                <c:pt idx="5764">
                  <c:v>29537</c:v>
                </c:pt>
                <c:pt idx="5765">
                  <c:v>29538</c:v>
                </c:pt>
                <c:pt idx="5766">
                  <c:v>29539</c:v>
                </c:pt>
                <c:pt idx="5767">
                  <c:v>29540</c:v>
                </c:pt>
                <c:pt idx="5768">
                  <c:v>29541</c:v>
                </c:pt>
                <c:pt idx="5769">
                  <c:v>29542</c:v>
                </c:pt>
                <c:pt idx="5770">
                  <c:v>29543</c:v>
                </c:pt>
                <c:pt idx="5771">
                  <c:v>29544</c:v>
                </c:pt>
                <c:pt idx="5772">
                  <c:v>29545</c:v>
                </c:pt>
                <c:pt idx="5773">
                  <c:v>29546</c:v>
                </c:pt>
                <c:pt idx="5774">
                  <c:v>29547</c:v>
                </c:pt>
                <c:pt idx="5775">
                  <c:v>29548</c:v>
                </c:pt>
                <c:pt idx="5776">
                  <c:v>29549</c:v>
                </c:pt>
                <c:pt idx="5777">
                  <c:v>29550</c:v>
                </c:pt>
                <c:pt idx="5778">
                  <c:v>29551</c:v>
                </c:pt>
                <c:pt idx="5779">
                  <c:v>29552</c:v>
                </c:pt>
                <c:pt idx="5780">
                  <c:v>29553</c:v>
                </c:pt>
                <c:pt idx="5781">
                  <c:v>29554</c:v>
                </c:pt>
                <c:pt idx="5782">
                  <c:v>29555</c:v>
                </c:pt>
                <c:pt idx="5783">
                  <c:v>29556</c:v>
                </c:pt>
                <c:pt idx="5784">
                  <c:v>29557</c:v>
                </c:pt>
                <c:pt idx="5785">
                  <c:v>29558</c:v>
                </c:pt>
                <c:pt idx="5786">
                  <c:v>29559</c:v>
                </c:pt>
                <c:pt idx="5787">
                  <c:v>29560</c:v>
                </c:pt>
                <c:pt idx="5788">
                  <c:v>29561</c:v>
                </c:pt>
                <c:pt idx="5789">
                  <c:v>29562</c:v>
                </c:pt>
                <c:pt idx="5790">
                  <c:v>29563</c:v>
                </c:pt>
                <c:pt idx="5791">
                  <c:v>29564</c:v>
                </c:pt>
                <c:pt idx="5792">
                  <c:v>29565</c:v>
                </c:pt>
                <c:pt idx="5793">
                  <c:v>29566</c:v>
                </c:pt>
                <c:pt idx="5794">
                  <c:v>29567</c:v>
                </c:pt>
                <c:pt idx="5795">
                  <c:v>29568</c:v>
                </c:pt>
                <c:pt idx="5796">
                  <c:v>29569</c:v>
                </c:pt>
                <c:pt idx="5797">
                  <c:v>29570</c:v>
                </c:pt>
                <c:pt idx="5798">
                  <c:v>29571</c:v>
                </c:pt>
                <c:pt idx="5799">
                  <c:v>29572</c:v>
                </c:pt>
                <c:pt idx="5800">
                  <c:v>29573</c:v>
                </c:pt>
                <c:pt idx="5801">
                  <c:v>29574</c:v>
                </c:pt>
                <c:pt idx="5802">
                  <c:v>29575</c:v>
                </c:pt>
                <c:pt idx="5803">
                  <c:v>29576</c:v>
                </c:pt>
                <c:pt idx="5804">
                  <c:v>29577</c:v>
                </c:pt>
                <c:pt idx="5805">
                  <c:v>29578</c:v>
                </c:pt>
                <c:pt idx="5806">
                  <c:v>29579</c:v>
                </c:pt>
                <c:pt idx="5807">
                  <c:v>29580</c:v>
                </c:pt>
                <c:pt idx="5808">
                  <c:v>29581</c:v>
                </c:pt>
                <c:pt idx="5809">
                  <c:v>29582</c:v>
                </c:pt>
                <c:pt idx="5810">
                  <c:v>29583</c:v>
                </c:pt>
                <c:pt idx="5811">
                  <c:v>29584</c:v>
                </c:pt>
                <c:pt idx="5812">
                  <c:v>29585</c:v>
                </c:pt>
                <c:pt idx="5813">
                  <c:v>29586</c:v>
                </c:pt>
                <c:pt idx="5814">
                  <c:v>29587</c:v>
                </c:pt>
                <c:pt idx="5815">
                  <c:v>29588</c:v>
                </c:pt>
                <c:pt idx="5816">
                  <c:v>29589</c:v>
                </c:pt>
                <c:pt idx="5817">
                  <c:v>29590</c:v>
                </c:pt>
                <c:pt idx="5818">
                  <c:v>29591</c:v>
                </c:pt>
                <c:pt idx="5819">
                  <c:v>29592</c:v>
                </c:pt>
                <c:pt idx="5820">
                  <c:v>29593</c:v>
                </c:pt>
                <c:pt idx="5821">
                  <c:v>29594</c:v>
                </c:pt>
                <c:pt idx="5822">
                  <c:v>29595</c:v>
                </c:pt>
                <c:pt idx="5823">
                  <c:v>29596</c:v>
                </c:pt>
                <c:pt idx="5824">
                  <c:v>29597</c:v>
                </c:pt>
                <c:pt idx="5825">
                  <c:v>29598</c:v>
                </c:pt>
                <c:pt idx="5826">
                  <c:v>29599</c:v>
                </c:pt>
                <c:pt idx="5827">
                  <c:v>29600</c:v>
                </c:pt>
                <c:pt idx="5828">
                  <c:v>29601</c:v>
                </c:pt>
                <c:pt idx="5829">
                  <c:v>29602</c:v>
                </c:pt>
                <c:pt idx="5830">
                  <c:v>29603</c:v>
                </c:pt>
                <c:pt idx="5831">
                  <c:v>29604</c:v>
                </c:pt>
                <c:pt idx="5832">
                  <c:v>29605</c:v>
                </c:pt>
                <c:pt idx="5833">
                  <c:v>29606</c:v>
                </c:pt>
                <c:pt idx="5834">
                  <c:v>29607</c:v>
                </c:pt>
                <c:pt idx="5835">
                  <c:v>29608</c:v>
                </c:pt>
                <c:pt idx="5836">
                  <c:v>29609</c:v>
                </c:pt>
                <c:pt idx="5837">
                  <c:v>29610</c:v>
                </c:pt>
                <c:pt idx="5838">
                  <c:v>29611</c:v>
                </c:pt>
                <c:pt idx="5839">
                  <c:v>29612</c:v>
                </c:pt>
                <c:pt idx="5840">
                  <c:v>29613</c:v>
                </c:pt>
                <c:pt idx="5841">
                  <c:v>29614</c:v>
                </c:pt>
                <c:pt idx="5842">
                  <c:v>29615</c:v>
                </c:pt>
                <c:pt idx="5843">
                  <c:v>29616</c:v>
                </c:pt>
                <c:pt idx="5844">
                  <c:v>29617</c:v>
                </c:pt>
                <c:pt idx="5845">
                  <c:v>29618</c:v>
                </c:pt>
                <c:pt idx="5846">
                  <c:v>29619</c:v>
                </c:pt>
                <c:pt idx="5847">
                  <c:v>29620</c:v>
                </c:pt>
                <c:pt idx="5848">
                  <c:v>29621</c:v>
                </c:pt>
                <c:pt idx="5849">
                  <c:v>29622</c:v>
                </c:pt>
                <c:pt idx="5850">
                  <c:v>29623</c:v>
                </c:pt>
                <c:pt idx="5851">
                  <c:v>29624</c:v>
                </c:pt>
                <c:pt idx="5852">
                  <c:v>29625</c:v>
                </c:pt>
                <c:pt idx="5853">
                  <c:v>29626</c:v>
                </c:pt>
                <c:pt idx="5854">
                  <c:v>29627</c:v>
                </c:pt>
                <c:pt idx="5855">
                  <c:v>29628</c:v>
                </c:pt>
                <c:pt idx="5856">
                  <c:v>29629</c:v>
                </c:pt>
                <c:pt idx="5857">
                  <c:v>29630</c:v>
                </c:pt>
                <c:pt idx="5858">
                  <c:v>29631</c:v>
                </c:pt>
                <c:pt idx="5859">
                  <c:v>29632</c:v>
                </c:pt>
                <c:pt idx="5860">
                  <c:v>29633</c:v>
                </c:pt>
                <c:pt idx="5861">
                  <c:v>29634</c:v>
                </c:pt>
                <c:pt idx="5862">
                  <c:v>29635</c:v>
                </c:pt>
                <c:pt idx="5863">
                  <c:v>29636</c:v>
                </c:pt>
                <c:pt idx="5864">
                  <c:v>29637</c:v>
                </c:pt>
                <c:pt idx="5865">
                  <c:v>29638</c:v>
                </c:pt>
                <c:pt idx="5866">
                  <c:v>29639</c:v>
                </c:pt>
                <c:pt idx="5867">
                  <c:v>29640</c:v>
                </c:pt>
                <c:pt idx="5868">
                  <c:v>29641</c:v>
                </c:pt>
                <c:pt idx="5869">
                  <c:v>29642</c:v>
                </c:pt>
                <c:pt idx="5870">
                  <c:v>29643</c:v>
                </c:pt>
                <c:pt idx="5871">
                  <c:v>29644</c:v>
                </c:pt>
                <c:pt idx="5872">
                  <c:v>29645</c:v>
                </c:pt>
                <c:pt idx="5873">
                  <c:v>29646</c:v>
                </c:pt>
                <c:pt idx="5874">
                  <c:v>29647</c:v>
                </c:pt>
                <c:pt idx="5875">
                  <c:v>29648</c:v>
                </c:pt>
                <c:pt idx="5876">
                  <c:v>29649</c:v>
                </c:pt>
                <c:pt idx="5877">
                  <c:v>29650</c:v>
                </c:pt>
                <c:pt idx="5878">
                  <c:v>29651</c:v>
                </c:pt>
                <c:pt idx="5879">
                  <c:v>29652</c:v>
                </c:pt>
                <c:pt idx="5880">
                  <c:v>29653</c:v>
                </c:pt>
                <c:pt idx="5881">
                  <c:v>29654</c:v>
                </c:pt>
                <c:pt idx="5882">
                  <c:v>29655</c:v>
                </c:pt>
                <c:pt idx="5883">
                  <c:v>29656</c:v>
                </c:pt>
                <c:pt idx="5884">
                  <c:v>29657</c:v>
                </c:pt>
                <c:pt idx="5885">
                  <c:v>29658</c:v>
                </c:pt>
                <c:pt idx="5886">
                  <c:v>29659</c:v>
                </c:pt>
                <c:pt idx="5887">
                  <c:v>29660</c:v>
                </c:pt>
                <c:pt idx="5888">
                  <c:v>29661</c:v>
                </c:pt>
                <c:pt idx="5889">
                  <c:v>29662</c:v>
                </c:pt>
                <c:pt idx="5890">
                  <c:v>29663</c:v>
                </c:pt>
                <c:pt idx="5891">
                  <c:v>29664</c:v>
                </c:pt>
                <c:pt idx="5892">
                  <c:v>29665</c:v>
                </c:pt>
                <c:pt idx="5893">
                  <c:v>29666</c:v>
                </c:pt>
                <c:pt idx="5894">
                  <c:v>29667</c:v>
                </c:pt>
                <c:pt idx="5895">
                  <c:v>29668</c:v>
                </c:pt>
                <c:pt idx="5896">
                  <c:v>29669</c:v>
                </c:pt>
                <c:pt idx="5897">
                  <c:v>29670</c:v>
                </c:pt>
                <c:pt idx="5898">
                  <c:v>29671</c:v>
                </c:pt>
                <c:pt idx="5899">
                  <c:v>29672</c:v>
                </c:pt>
                <c:pt idx="5900">
                  <c:v>29673</c:v>
                </c:pt>
                <c:pt idx="5901">
                  <c:v>29674</c:v>
                </c:pt>
                <c:pt idx="5902">
                  <c:v>29675</c:v>
                </c:pt>
                <c:pt idx="5903">
                  <c:v>29676</c:v>
                </c:pt>
                <c:pt idx="5904">
                  <c:v>29677</c:v>
                </c:pt>
                <c:pt idx="5905">
                  <c:v>29678</c:v>
                </c:pt>
                <c:pt idx="5906">
                  <c:v>29679</c:v>
                </c:pt>
                <c:pt idx="5907">
                  <c:v>29680</c:v>
                </c:pt>
                <c:pt idx="5908">
                  <c:v>29681</c:v>
                </c:pt>
                <c:pt idx="5909">
                  <c:v>29682</c:v>
                </c:pt>
                <c:pt idx="5910">
                  <c:v>29683</c:v>
                </c:pt>
                <c:pt idx="5911">
                  <c:v>29684</c:v>
                </c:pt>
                <c:pt idx="5912">
                  <c:v>29685</c:v>
                </c:pt>
                <c:pt idx="5913">
                  <c:v>29686</c:v>
                </c:pt>
                <c:pt idx="5914">
                  <c:v>29687</c:v>
                </c:pt>
                <c:pt idx="5915">
                  <c:v>29688</c:v>
                </c:pt>
                <c:pt idx="5916">
                  <c:v>29689</c:v>
                </c:pt>
                <c:pt idx="5917">
                  <c:v>29690</c:v>
                </c:pt>
                <c:pt idx="5918">
                  <c:v>29691</c:v>
                </c:pt>
                <c:pt idx="5919">
                  <c:v>29692</c:v>
                </c:pt>
                <c:pt idx="5920">
                  <c:v>29693</c:v>
                </c:pt>
                <c:pt idx="5921">
                  <c:v>29694</c:v>
                </c:pt>
                <c:pt idx="5922">
                  <c:v>29695</c:v>
                </c:pt>
                <c:pt idx="5923">
                  <c:v>29696</c:v>
                </c:pt>
                <c:pt idx="5924">
                  <c:v>29697</c:v>
                </c:pt>
                <c:pt idx="5925">
                  <c:v>29698</c:v>
                </c:pt>
                <c:pt idx="5926">
                  <c:v>29699</c:v>
                </c:pt>
                <c:pt idx="5927">
                  <c:v>29700</c:v>
                </c:pt>
                <c:pt idx="5928">
                  <c:v>29701</c:v>
                </c:pt>
                <c:pt idx="5929">
                  <c:v>29702</c:v>
                </c:pt>
                <c:pt idx="5930">
                  <c:v>29703</c:v>
                </c:pt>
                <c:pt idx="5931">
                  <c:v>29704</c:v>
                </c:pt>
                <c:pt idx="5932">
                  <c:v>29705</c:v>
                </c:pt>
                <c:pt idx="5933">
                  <c:v>29706</c:v>
                </c:pt>
                <c:pt idx="5934">
                  <c:v>29707</c:v>
                </c:pt>
                <c:pt idx="5935">
                  <c:v>29708</c:v>
                </c:pt>
                <c:pt idx="5936">
                  <c:v>29709</c:v>
                </c:pt>
                <c:pt idx="5937">
                  <c:v>29710</c:v>
                </c:pt>
                <c:pt idx="5938">
                  <c:v>29711</c:v>
                </c:pt>
                <c:pt idx="5939">
                  <c:v>29712</c:v>
                </c:pt>
                <c:pt idx="5940">
                  <c:v>29713</c:v>
                </c:pt>
                <c:pt idx="5941">
                  <c:v>29714</c:v>
                </c:pt>
                <c:pt idx="5942">
                  <c:v>29715</c:v>
                </c:pt>
                <c:pt idx="5943">
                  <c:v>29716</c:v>
                </c:pt>
                <c:pt idx="5944">
                  <c:v>29717</c:v>
                </c:pt>
                <c:pt idx="5945">
                  <c:v>29718</c:v>
                </c:pt>
                <c:pt idx="5946">
                  <c:v>29719</c:v>
                </c:pt>
                <c:pt idx="5947">
                  <c:v>29720</c:v>
                </c:pt>
                <c:pt idx="5948">
                  <c:v>29721</c:v>
                </c:pt>
                <c:pt idx="5949">
                  <c:v>29722</c:v>
                </c:pt>
                <c:pt idx="5950">
                  <c:v>29723</c:v>
                </c:pt>
                <c:pt idx="5951">
                  <c:v>29724</c:v>
                </c:pt>
                <c:pt idx="5952">
                  <c:v>29725</c:v>
                </c:pt>
                <c:pt idx="5953">
                  <c:v>29726</c:v>
                </c:pt>
                <c:pt idx="5954">
                  <c:v>29727</c:v>
                </c:pt>
                <c:pt idx="5955">
                  <c:v>29728</c:v>
                </c:pt>
                <c:pt idx="5956">
                  <c:v>29729</c:v>
                </c:pt>
                <c:pt idx="5957">
                  <c:v>29730</c:v>
                </c:pt>
                <c:pt idx="5958">
                  <c:v>29731</c:v>
                </c:pt>
                <c:pt idx="5959">
                  <c:v>29732</c:v>
                </c:pt>
                <c:pt idx="5960">
                  <c:v>29733</c:v>
                </c:pt>
                <c:pt idx="5961">
                  <c:v>29734</c:v>
                </c:pt>
                <c:pt idx="5962">
                  <c:v>29735</c:v>
                </c:pt>
                <c:pt idx="5963">
                  <c:v>29736</c:v>
                </c:pt>
                <c:pt idx="5964">
                  <c:v>29737</c:v>
                </c:pt>
                <c:pt idx="5965">
                  <c:v>29738</c:v>
                </c:pt>
                <c:pt idx="5966">
                  <c:v>29739</c:v>
                </c:pt>
                <c:pt idx="5967">
                  <c:v>29740</c:v>
                </c:pt>
                <c:pt idx="5968">
                  <c:v>29741</c:v>
                </c:pt>
                <c:pt idx="5969">
                  <c:v>29742</c:v>
                </c:pt>
                <c:pt idx="5970">
                  <c:v>29743</c:v>
                </c:pt>
                <c:pt idx="5971">
                  <c:v>29744</c:v>
                </c:pt>
                <c:pt idx="5972">
                  <c:v>29745</c:v>
                </c:pt>
                <c:pt idx="5973">
                  <c:v>29746</c:v>
                </c:pt>
                <c:pt idx="5974">
                  <c:v>29747</c:v>
                </c:pt>
                <c:pt idx="5975">
                  <c:v>29748</c:v>
                </c:pt>
                <c:pt idx="5976">
                  <c:v>29749</c:v>
                </c:pt>
                <c:pt idx="5977">
                  <c:v>29750</c:v>
                </c:pt>
                <c:pt idx="5978">
                  <c:v>29751</c:v>
                </c:pt>
                <c:pt idx="5979">
                  <c:v>29752</c:v>
                </c:pt>
                <c:pt idx="5980">
                  <c:v>29753</c:v>
                </c:pt>
                <c:pt idx="5981">
                  <c:v>29754</c:v>
                </c:pt>
                <c:pt idx="5982">
                  <c:v>29755</c:v>
                </c:pt>
                <c:pt idx="5983">
                  <c:v>29756</c:v>
                </c:pt>
                <c:pt idx="5984">
                  <c:v>29757</c:v>
                </c:pt>
                <c:pt idx="5985">
                  <c:v>29758</c:v>
                </c:pt>
                <c:pt idx="5986">
                  <c:v>29759</c:v>
                </c:pt>
                <c:pt idx="5987">
                  <c:v>29760</c:v>
                </c:pt>
                <c:pt idx="5988">
                  <c:v>29761</c:v>
                </c:pt>
                <c:pt idx="5989">
                  <c:v>29762</c:v>
                </c:pt>
                <c:pt idx="5990">
                  <c:v>29763</c:v>
                </c:pt>
                <c:pt idx="5991">
                  <c:v>29764</c:v>
                </c:pt>
                <c:pt idx="5992">
                  <c:v>29765</c:v>
                </c:pt>
                <c:pt idx="5993">
                  <c:v>29766</c:v>
                </c:pt>
                <c:pt idx="5994">
                  <c:v>29767</c:v>
                </c:pt>
                <c:pt idx="5995">
                  <c:v>29768</c:v>
                </c:pt>
                <c:pt idx="5996">
                  <c:v>29769</c:v>
                </c:pt>
                <c:pt idx="5997">
                  <c:v>29770</c:v>
                </c:pt>
                <c:pt idx="5998">
                  <c:v>29771</c:v>
                </c:pt>
                <c:pt idx="5999">
                  <c:v>29772</c:v>
                </c:pt>
                <c:pt idx="6000">
                  <c:v>29773</c:v>
                </c:pt>
                <c:pt idx="6001">
                  <c:v>29774</c:v>
                </c:pt>
                <c:pt idx="6002">
                  <c:v>29775</c:v>
                </c:pt>
                <c:pt idx="6003">
                  <c:v>29776</c:v>
                </c:pt>
                <c:pt idx="6004">
                  <c:v>29777</c:v>
                </c:pt>
                <c:pt idx="6005">
                  <c:v>29778</c:v>
                </c:pt>
                <c:pt idx="6006">
                  <c:v>29779</c:v>
                </c:pt>
                <c:pt idx="6007">
                  <c:v>29780</c:v>
                </c:pt>
                <c:pt idx="6008">
                  <c:v>29781</c:v>
                </c:pt>
                <c:pt idx="6009">
                  <c:v>29782</c:v>
                </c:pt>
                <c:pt idx="6010">
                  <c:v>29783</c:v>
                </c:pt>
                <c:pt idx="6011">
                  <c:v>29784</c:v>
                </c:pt>
                <c:pt idx="6012">
                  <c:v>29785</c:v>
                </c:pt>
                <c:pt idx="6013">
                  <c:v>29786</c:v>
                </c:pt>
                <c:pt idx="6014">
                  <c:v>29787</c:v>
                </c:pt>
                <c:pt idx="6015">
                  <c:v>29788</c:v>
                </c:pt>
                <c:pt idx="6016">
                  <c:v>29789</c:v>
                </c:pt>
                <c:pt idx="6017">
                  <c:v>29790</c:v>
                </c:pt>
                <c:pt idx="6018">
                  <c:v>29791</c:v>
                </c:pt>
                <c:pt idx="6019">
                  <c:v>29792</c:v>
                </c:pt>
                <c:pt idx="6020">
                  <c:v>29793</c:v>
                </c:pt>
                <c:pt idx="6021">
                  <c:v>29794</c:v>
                </c:pt>
                <c:pt idx="6022">
                  <c:v>29795</c:v>
                </c:pt>
                <c:pt idx="6023">
                  <c:v>29796</c:v>
                </c:pt>
                <c:pt idx="6024">
                  <c:v>29797</c:v>
                </c:pt>
                <c:pt idx="6025">
                  <c:v>29798</c:v>
                </c:pt>
                <c:pt idx="6026">
                  <c:v>29799</c:v>
                </c:pt>
                <c:pt idx="6027">
                  <c:v>29800</c:v>
                </c:pt>
                <c:pt idx="6028">
                  <c:v>29801</c:v>
                </c:pt>
                <c:pt idx="6029">
                  <c:v>29802</c:v>
                </c:pt>
                <c:pt idx="6030">
                  <c:v>29803</c:v>
                </c:pt>
                <c:pt idx="6031">
                  <c:v>29804</c:v>
                </c:pt>
                <c:pt idx="6032">
                  <c:v>29805</c:v>
                </c:pt>
                <c:pt idx="6033">
                  <c:v>29806</c:v>
                </c:pt>
                <c:pt idx="6034">
                  <c:v>29807</c:v>
                </c:pt>
                <c:pt idx="6035">
                  <c:v>29808</c:v>
                </c:pt>
                <c:pt idx="6036">
                  <c:v>29809</c:v>
                </c:pt>
                <c:pt idx="6037">
                  <c:v>29810</c:v>
                </c:pt>
                <c:pt idx="6038">
                  <c:v>29811</c:v>
                </c:pt>
                <c:pt idx="6039">
                  <c:v>29812</c:v>
                </c:pt>
                <c:pt idx="6040">
                  <c:v>29813</c:v>
                </c:pt>
                <c:pt idx="6041">
                  <c:v>29814</c:v>
                </c:pt>
                <c:pt idx="6042">
                  <c:v>29815</c:v>
                </c:pt>
                <c:pt idx="6043">
                  <c:v>29816</c:v>
                </c:pt>
                <c:pt idx="6044">
                  <c:v>29817</c:v>
                </c:pt>
                <c:pt idx="6045">
                  <c:v>29818</c:v>
                </c:pt>
                <c:pt idx="6046">
                  <c:v>29819</c:v>
                </c:pt>
                <c:pt idx="6047">
                  <c:v>29820</c:v>
                </c:pt>
                <c:pt idx="6048">
                  <c:v>29821</c:v>
                </c:pt>
                <c:pt idx="6049">
                  <c:v>29822</c:v>
                </c:pt>
                <c:pt idx="6050">
                  <c:v>29823</c:v>
                </c:pt>
                <c:pt idx="6051">
                  <c:v>29824</c:v>
                </c:pt>
                <c:pt idx="6052">
                  <c:v>29825</c:v>
                </c:pt>
                <c:pt idx="6053">
                  <c:v>29826</c:v>
                </c:pt>
                <c:pt idx="6054">
                  <c:v>29827</c:v>
                </c:pt>
                <c:pt idx="6055">
                  <c:v>29828</c:v>
                </c:pt>
                <c:pt idx="6056">
                  <c:v>29829</c:v>
                </c:pt>
                <c:pt idx="6057">
                  <c:v>29830</c:v>
                </c:pt>
                <c:pt idx="6058">
                  <c:v>29831</c:v>
                </c:pt>
                <c:pt idx="6059">
                  <c:v>29832</c:v>
                </c:pt>
                <c:pt idx="6060">
                  <c:v>29833</c:v>
                </c:pt>
                <c:pt idx="6061">
                  <c:v>29834</c:v>
                </c:pt>
                <c:pt idx="6062">
                  <c:v>29835</c:v>
                </c:pt>
                <c:pt idx="6063">
                  <c:v>29836</c:v>
                </c:pt>
                <c:pt idx="6064">
                  <c:v>29837</c:v>
                </c:pt>
                <c:pt idx="6065">
                  <c:v>29838</c:v>
                </c:pt>
                <c:pt idx="6066">
                  <c:v>29839</c:v>
                </c:pt>
                <c:pt idx="6067">
                  <c:v>29840</c:v>
                </c:pt>
                <c:pt idx="6068">
                  <c:v>29841</c:v>
                </c:pt>
                <c:pt idx="6069">
                  <c:v>29842</c:v>
                </c:pt>
                <c:pt idx="6070">
                  <c:v>29843</c:v>
                </c:pt>
                <c:pt idx="6071">
                  <c:v>29844</c:v>
                </c:pt>
                <c:pt idx="6072">
                  <c:v>29845</c:v>
                </c:pt>
                <c:pt idx="6073">
                  <c:v>29846</c:v>
                </c:pt>
                <c:pt idx="6074">
                  <c:v>29847</c:v>
                </c:pt>
                <c:pt idx="6075">
                  <c:v>29848</c:v>
                </c:pt>
                <c:pt idx="6076">
                  <c:v>29849</c:v>
                </c:pt>
                <c:pt idx="6077">
                  <c:v>29850</c:v>
                </c:pt>
                <c:pt idx="6078">
                  <c:v>29851</c:v>
                </c:pt>
                <c:pt idx="6079">
                  <c:v>29852</c:v>
                </c:pt>
                <c:pt idx="6080">
                  <c:v>29853</c:v>
                </c:pt>
                <c:pt idx="6081">
                  <c:v>29854</c:v>
                </c:pt>
                <c:pt idx="6082">
                  <c:v>29855</c:v>
                </c:pt>
                <c:pt idx="6083">
                  <c:v>29856</c:v>
                </c:pt>
                <c:pt idx="6084">
                  <c:v>29857</c:v>
                </c:pt>
                <c:pt idx="6085">
                  <c:v>29858</c:v>
                </c:pt>
                <c:pt idx="6086">
                  <c:v>29859</c:v>
                </c:pt>
                <c:pt idx="6087">
                  <c:v>29860</c:v>
                </c:pt>
                <c:pt idx="6088">
                  <c:v>29861</c:v>
                </c:pt>
                <c:pt idx="6089">
                  <c:v>29862</c:v>
                </c:pt>
                <c:pt idx="6090">
                  <c:v>29863</c:v>
                </c:pt>
                <c:pt idx="6091">
                  <c:v>29864</c:v>
                </c:pt>
                <c:pt idx="6092">
                  <c:v>29865</c:v>
                </c:pt>
                <c:pt idx="6093">
                  <c:v>29866</c:v>
                </c:pt>
                <c:pt idx="6094">
                  <c:v>29867</c:v>
                </c:pt>
                <c:pt idx="6095">
                  <c:v>29868</c:v>
                </c:pt>
                <c:pt idx="6096">
                  <c:v>29869</c:v>
                </c:pt>
                <c:pt idx="6097">
                  <c:v>29870</c:v>
                </c:pt>
                <c:pt idx="6098">
                  <c:v>29871</c:v>
                </c:pt>
                <c:pt idx="6099">
                  <c:v>29872</c:v>
                </c:pt>
                <c:pt idx="6100">
                  <c:v>29873</c:v>
                </c:pt>
                <c:pt idx="6101">
                  <c:v>29874</c:v>
                </c:pt>
                <c:pt idx="6102">
                  <c:v>29875</c:v>
                </c:pt>
                <c:pt idx="6103">
                  <c:v>29876</c:v>
                </c:pt>
                <c:pt idx="6104">
                  <c:v>29877</c:v>
                </c:pt>
                <c:pt idx="6105">
                  <c:v>29878</c:v>
                </c:pt>
                <c:pt idx="6106">
                  <c:v>29879</c:v>
                </c:pt>
                <c:pt idx="6107">
                  <c:v>29880</c:v>
                </c:pt>
                <c:pt idx="6108">
                  <c:v>29881</c:v>
                </c:pt>
                <c:pt idx="6109">
                  <c:v>29882</c:v>
                </c:pt>
                <c:pt idx="6110">
                  <c:v>29883</c:v>
                </c:pt>
                <c:pt idx="6111">
                  <c:v>29884</c:v>
                </c:pt>
                <c:pt idx="6112">
                  <c:v>29885</c:v>
                </c:pt>
                <c:pt idx="6113">
                  <c:v>29886</c:v>
                </c:pt>
                <c:pt idx="6114">
                  <c:v>29887</c:v>
                </c:pt>
                <c:pt idx="6115">
                  <c:v>29888</c:v>
                </c:pt>
                <c:pt idx="6116">
                  <c:v>29889</c:v>
                </c:pt>
                <c:pt idx="6117">
                  <c:v>29890</c:v>
                </c:pt>
                <c:pt idx="6118">
                  <c:v>29891</c:v>
                </c:pt>
                <c:pt idx="6119">
                  <c:v>29892</c:v>
                </c:pt>
                <c:pt idx="6120">
                  <c:v>29893</c:v>
                </c:pt>
                <c:pt idx="6121">
                  <c:v>29894</c:v>
                </c:pt>
                <c:pt idx="6122">
                  <c:v>29895</c:v>
                </c:pt>
                <c:pt idx="6123">
                  <c:v>29896</c:v>
                </c:pt>
                <c:pt idx="6124">
                  <c:v>29897</c:v>
                </c:pt>
                <c:pt idx="6125">
                  <c:v>29898</c:v>
                </c:pt>
                <c:pt idx="6126">
                  <c:v>29899</c:v>
                </c:pt>
                <c:pt idx="6127">
                  <c:v>29900</c:v>
                </c:pt>
                <c:pt idx="6128">
                  <c:v>29901</c:v>
                </c:pt>
                <c:pt idx="6129">
                  <c:v>29902</c:v>
                </c:pt>
                <c:pt idx="6130">
                  <c:v>29903</c:v>
                </c:pt>
                <c:pt idx="6131">
                  <c:v>29904</c:v>
                </c:pt>
                <c:pt idx="6132">
                  <c:v>29905</c:v>
                </c:pt>
                <c:pt idx="6133">
                  <c:v>29906</c:v>
                </c:pt>
                <c:pt idx="6134">
                  <c:v>29907</c:v>
                </c:pt>
                <c:pt idx="6135">
                  <c:v>29908</c:v>
                </c:pt>
                <c:pt idx="6136">
                  <c:v>29909</c:v>
                </c:pt>
                <c:pt idx="6137">
                  <c:v>29910</c:v>
                </c:pt>
                <c:pt idx="6138">
                  <c:v>29911</c:v>
                </c:pt>
                <c:pt idx="6139">
                  <c:v>29912</c:v>
                </c:pt>
                <c:pt idx="6140">
                  <c:v>29913</c:v>
                </c:pt>
                <c:pt idx="6141">
                  <c:v>29914</c:v>
                </c:pt>
                <c:pt idx="6142">
                  <c:v>29915</c:v>
                </c:pt>
                <c:pt idx="6143">
                  <c:v>29916</c:v>
                </c:pt>
                <c:pt idx="6144">
                  <c:v>29917</c:v>
                </c:pt>
                <c:pt idx="6145">
                  <c:v>29918</c:v>
                </c:pt>
                <c:pt idx="6146">
                  <c:v>29919</c:v>
                </c:pt>
                <c:pt idx="6147">
                  <c:v>29920</c:v>
                </c:pt>
                <c:pt idx="6148">
                  <c:v>29921</c:v>
                </c:pt>
                <c:pt idx="6149">
                  <c:v>29922</c:v>
                </c:pt>
                <c:pt idx="6150">
                  <c:v>29923</c:v>
                </c:pt>
                <c:pt idx="6151">
                  <c:v>29924</c:v>
                </c:pt>
                <c:pt idx="6152">
                  <c:v>29925</c:v>
                </c:pt>
                <c:pt idx="6153">
                  <c:v>29926</c:v>
                </c:pt>
                <c:pt idx="6154">
                  <c:v>29927</c:v>
                </c:pt>
                <c:pt idx="6155">
                  <c:v>29928</c:v>
                </c:pt>
                <c:pt idx="6156">
                  <c:v>29929</c:v>
                </c:pt>
                <c:pt idx="6157">
                  <c:v>29930</c:v>
                </c:pt>
                <c:pt idx="6158">
                  <c:v>29931</c:v>
                </c:pt>
                <c:pt idx="6159">
                  <c:v>29932</c:v>
                </c:pt>
                <c:pt idx="6160">
                  <c:v>29933</c:v>
                </c:pt>
                <c:pt idx="6161">
                  <c:v>29934</c:v>
                </c:pt>
                <c:pt idx="6162">
                  <c:v>29935</c:v>
                </c:pt>
                <c:pt idx="6163">
                  <c:v>29936</c:v>
                </c:pt>
                <c:pt idx="6164">
                  <c:v>29937</c:v>
                </c:pt>
                <c:pt idx="6165">
                  <c:v>29938</c:v>
                </c:pt>
                <c:pt idx="6166">
                  <c:v>29939</c:v>
                </c:pt>
                <c:pt idx="6167">
                  <c:v>29940</c:v>
                </c:pt>
                <c:pt idx="6168">
                  <c:v>29941</c:v>
                </c:pt>
                <c:pt idx="6169">
                  <c:v>29942</c:v>
                </c:pt>
                <c:pt idx="6170">
                  <c:v>29943</c:v>
                </c:pt>
                <c:pt idx="6171">
                  <c:v>29944</c:v>
                </c:pt>
                <c:pt idx="6172">
                  <c:v>29945</c:v>
                </c:pt>
                <c:pt idx="6173">
                  <c:v>29946</c:v>
                </c:pt>
                <c:pt idx="6174">
                  <c:v>29947</c:v>
                </c:pt>
                <c:pt idx="6175">
                  <c:v>29948</c:v>
                </c:pt>
                <c:pt idx="6176">
                  <c:v>29949</c:v>
                </c:pt>
                <c:pt idx="6177">
                  <c:v>29950</c:v>
                </c:pt>
                <c:pt idx="6178">
                  <c:v>29951</c:v>
                </c:pt>
                <c:pt idx="6179">
                  <c:v>29952</c:v>
                </c:pt>
                <c:pt idx="6180">
                  <c:v>29953</c:v>
                </c:pt>
                <c:pt idx="6181">
                  <c:v>29954</c:v>
                </c:pt>
                <c:pt idx="6182">
                  <c:v>29955</c:v>
                </c:pt>
                <c:pt idx="6183">
                  <c:v>29956</c:v>
                </c:pt>
                <c:pt idx="6184">
                  <c:v>29957</c:v>
                </c:pt>
                <c:pt idx="6185">
                  <c:v>29958</c:v>
                </c:pt>
                <c:pt idx="6186">
                  <c:v>29959</c:v>
                </c:pt>
                <c:pt idx="6187">
                  <c:v>29960</c:v>
                </c:pt>
                <c:pt idx="6188">
                  <c:v>29961</c:v>
                </c:pt>
                <c:pt idx="6189">
                  <c:v>29962</c:v>
                </c:pt>
                <c:pt idx="6190">
                  <c:v>29963</c:v>
                </c:pt>
                <c:pt idx="6191">
                  <c:v>29964</c:v>
                </c:pt>
                <c:pt idx="6192">
                  <c:v>29965</c:v>
                </c:pt>
                <c:pt idx="6193">
                  <c:v>29966</c:v>
                </c:pt>
                <c:pt idx="6194">
                  <c:v>29967</c:v>
                </c:pt>
                <c:pt idx="6195">
                  <c:v>29968</c:v>
                </c:pt>
                <c:pt idx="6196">
                  <c:v>29969</c:v>
                </c:pt>
                <c:pt idx="6197">
                  <c:v>29970</c:v>
                </c:pt>
                <c:pt idx="6198">
                  <c:v>29971</c:v>
                </c:pt>
                <c:pt idx="6199">
                  <c:v>29972</c:v>
                </c:pt>
                <c:pt idx="6200">
                  <c:v>29973</c:v>
                </c:pt>
                <c:pt idx="6201">
                  <c:v>29974</c:v>
                </c:pt>
                <c:pt idx="6202">
                  <c:v>29975</c:v>
                </c:pt>
                <c:pt idx="6203">
                  <c:v>29976</c:v>
                </c:pt>
                <c:pt idx="6204">
                  <c:v>29977</c:v>
                </c:pt>
                <c:pt idx="6205">
                  <c:v>29978</c:v>
                </c:pt>
                <c:pt idx="6206">
                  <c:v>29979</c:v>
                </c:pt>
                <c:pt idx="6207">
                  <c:v>29980</c:v>
                </c:pt>
                <c:pt idx="6208">
                  <c:v>29981</c:v>
                </c:pt>
                <c:pt idx="6209">
                  <c:v>29982</c:v>
                </c:pt>
                <c:pt idx="6210">
                  <c:v>29983</c:v>
                </c:pt>
                <c:pt idx="6211">
                  <c:v>29984</c:v>
                </c:pt>
                <c:pt idx="6212">
                  <c:v>29985</c:v>
                </c:pt>
                <c:pt idx="6213">
                  <c:v>29986</c:v>
                </c:pt>
                <c:pt idx="6214">
                  <c:v>29987</c:v>
                </c:pt>
                <c:pt idx="6215">
                  <c:v>29988</c:v>
                </c:pt>
                <c:pt idx="6216">
                  <c:v>29989</c:v>
                </c:pt>
                <c:pt idx="6217">
                  <c:v>29990</c:v>
                </c:pt>
                <c:pt idx="6218">
                  <c:v>29991</c:v>
                </c:pt>
                <c:pt idx="6219">
                  <c:v>29992</c:v>
                </c:pt>
                <c:pt idx="6220">
                  <c:v>29993</c:v>
                </c:pt>
                <c:pt idx="6221">
                  <c:v>29994</c:v>
                </c:pt>
                <c:pt idx="6222">
                  <c:v>29995</c:v>
                </c:pt>
                <c:pt idx="6223">
                  <c:v>29996</c:v>
                </c:pt>
                <c:pt idx="6224">
                  <c:v>29997</c:v>
                </c:pt>
                <c:pt idx="6225">
                  <c:v>29998</c:v>
                </c:pt>
                <c:pt idx="6226">
                  <c:v>29999</c:v>
                </c:pt>
                <c:pt idx="6227">
                  <c:v>30000</c:v>
                </c:pt>
                <c:pt idx="6228">
                  <c:v>30001</c:v>
                </c:pt>
                <c:pt idx="6229">
                  <c:v>30002</c:v>
                </c:pt>
                <c:pt idx="6230">
                  <c:v>30003</c:v>
                </c:pt>
                <c:pt idx="6231">
                  <c:v>30004</c:v>
                </c:pt>
                <c:pt idx="6232">
                  <c:v>30005</c:v>
                </c:pt>
                <c:pt idx="6233">
                  <c:v>30006</c:v>
                </c:pt>
                <c:pt idx="6234">
                  <c:v>30007</c:v>
                </c:pt>
                <c:pt idx="6235">
                  <c:v>30008</c:v>
                </c:pt>
                <c:pt idx="6236">
                  <c:v>30009</c:v>
                </c:pt>
                <c:pt idx="6237">
                  <c:v>30010</c:v>
                </c:pt>
                <c:pt idx="6238">
                  <c:v>30011</c:v>
                </c:pt>
                <c:pt idx="6239">
                  <c:v>30012</c:v>
                </c:pt>
                <c:pt idx="6240">
                  <c:v>30013</c:v>
                </c:pt>
                <c:pt idx="6241">
                  <c:v>30014</c:v>
                </c:pt>
                <c:pt idx="6242">
                  <c:v>30015</c:v>
                </c:pt>
                <c:pt idx="6243">
                  <c:v>30016</c:v>
                </c:pt>
                <c:pt idx="6244">
                  <c:v>30017</c:v>
                </c:pt>
                <c:pt idx="6245">
                  <c:v>30018</c:v>
                </c:pt>
                <c:pt idx="6246">
                  <c:v>30019</c:v>
                </c:pt>
                <c:pt idx="6247">
                  <c:v>30020</c:v>
                </c:pt>
                <c:pt idx="6248">
                  <c:v>30021</c:v>
                </c:pt>
                <c:pt idx="6249">
                  <c:v>30022</c:v>
                </c:pt>
                <c:pt idx="6250">
                  <c:v>30023</c:v>
                </c:pt>
                <c:pt idx="6251">
                  <c:v>30024</c:v>
                </c:pt>
                <c:pt idx="6252">
                  <c:v>30025</c:v>
                </c:pt>
                <c:pt idx="6253">
                  <c:v>30026</c:v>
                </c:pt>
                <c:pt idx="6254">
                  <c:v>30027</c:v>
                </c:pt>
                <c:pt idx="6255">
                  <c:v>30028</c:v>
                </c:pt>
                <c:pt idx="6256">
                  <c:v>30029</c:v>
                </c:pt>
                <c:pt idx="6257">
                  <c:v>30030</c:v>
                </c:pt>
                <c:pt idx="6258">
                  <c:v>30031</c:v>
                </c:pt>
                <c:pt idx="6259">
                  <c:v>30032</c:v>
                </c:pt>
                <c:pt idx="6260">
                  <c:v>30033</c:v>
                </c:pt>
                <c:pt idx="6261">
                  <c:v>30034</c:v>
                </c:pt>
                <c:pt idx="6262">
                  <c:v>30035</c:v>
                </c:pt>
                <c:pt idx="6263">
                  <c:v>30036</c:v>
                </c:pt>
                <c:pt idx="6264">
                  <c:v>30037</c:v>
                </c:pt>
                <c:pt idx="6265">
                  <c:v>30038</c:v>
                </c:pt>
                <c:pt idx="6266">
                  <c:v>30039</c:v>
                </c:pt>
                <c:pt idx="6267">
                  <c:v>30040</c:v>
                </c:pt>
                <c:pt idx="6268">
                  <c:v>30041</c:v>
                </c:pt>
                <c:pt idx="6269">
                  <c:v>30042</c:v>
                </c:pt>
                <c:pt idx="6270">
                  <c:v>30043</c:v>
                </c:pt>
                <c:pt idx="6271">
                  <c:v>30044</c:v>
                </c:pt>
                <c:pt idx="6272">
                  <c:v>30045</c:v>
                </c:pt>
                <c:pt idx="6273">
                  <c:v>30046</c:v>
                </c:pt>
                <c:pt idx="6274">
                  <c:v>30047</c:v>
                </c:pt>
                <c:pt idx="6275">
                  <c:v>30048</c:v>
                </c:pt>
                <c:pt idx="6276">
                  <c:v>30049</c:v>
                </c:pt>
                <c:pt idx="6277">
                  <c:v>30050</c:v>
                </c:pt>
                <c:pt idx="6278">
                  <c:v>30051</c:v>
                </c:pt>
                <c:pt idx="6279">
                  <c:v>30052</c:v>
                </c:pt>
                <c:pt idx="6280">
                  <c:v>30053</c:v>
                </c:pt>
                <c:pt idx="6281">
                  <c:v>30054</c:v>
                </c:pt>
                <c:pt idx="6282">
                  <c:v>30055</c:v>
                </c:pt>
                <c:pt idx="6283">
                  <c:v>30056</c:v>
                </c:pt>
                <c:pt idx="6284">
                  <c:v>30057</c:v>
                </c:pt>
                <c:pt idx="6285">
                  <c:v>30058</c:v>
                </c:pt>
                <c:pt idx="6286">
                  <c:v>30059</c:v>
                </c:pt>
                <c:pt idx="6287">
                  <c:v>30060</c:v>
                </c:pt>
                <c:pt idx="6288">
                  <c:v>30061</c:v>
                </c:pt>
                <c:pt idx="6289">
                  <c:v>30062</c:v>
                </c:pt>
                <c:pt idx="6290">
                  <c:v>30063</c:v>
                </c:pt>
                <c:pt idx="6291">
                  <c:v>30064</c:v>
                </c:pt>
                <c:pt idx="6292">
                  <c:v>30065</c:v>
                </c:pt>
                <c:pt idx="6293">
                  <c:v>30066</c:v>
                </c:pt>
                <c:pt idx="6294">
                  <c:v>30067</c:v>
                </c:pt>
                <c:pt idx="6295">
                  <c:v>30068</c:v>
                </c:pt>
                <c:pt idx="6296">
                  <c:v>30069</c:v>
                </c:pt>
                <c:pt idx="6297">
                  <c:v>30070</c:v>
                </c:pt>
                <c:pt idx="6298">
                  <c:v>30071</c:v>
                </c:pt>
                <c:pt idx="6299">
                  <c:v>30072</c:v>
                </c:pt>
                <c:pt idx="6300">
                  <c:v>30073</c:v>
                </c:pt>
                <c:pt idx="6301">
                  <c:v>30074</c:v>
                </c:pt>
                <c:pt idx="6302">
                  <c:v>30075</c:v>
                </c:pt>
                <c:pt idx="6303">
                  <c:v>30076</c:v>
                </c:pt>
                <c:pt idx="6304">
                  <c:v>30077</c:v>
                </c:pt>
                <c:pt idx="6305">
                  <c:v>30078</c:v>
                </c:pt>
                <c:pt idx="6306">
                  <c:v>30079</c:v>
                </c:pt>
                <c:pt idx="6307">
                  <c:v>30080</c:v>
                </c:pt>
                <c:pt idx="6308">
                  <c:v>30081</c:v>
                </c:pt>
                <c:pt idx="6309">
                  <c:v>30082</c:v>
                </c:pt>
                <c:pt idx="6310">
                  <c:v>30083</c:v>
                </c:pt>
                <c:pt idx="6311">
                  <c:v>30084</c:v>
                </c:pt>
                <c:pt idx="6312">
                  <c:v>30085</c:v>
                </c:pt>
                <c:pt idx="6313">
                  <c:v>30086</c:v>
                </c:pt>
                <c:pt idx="6314">
                  <c:v>30087</c:v>
                </c:pt>
                <c:pt idx="6315">
                  <c:v>30088</c:v>
                </c:pt>
                <c:pt idx="6316">
                  <c:v>30089</c:v>
                </c:pt>
                <c:pt idx="6317">
                  <c:v>30090</c:v>
                </c:pt>
                <c:pt idx="6318">
                  <c:v>30091</c:v>
                </c:pt>
                <c:pt idx="6319">
                  <c:v>30092</c:v>
                </c:pt>
                <c:pt idx="6320">
                  <c:v>30093</c:v>
                </c:pt>
                <c:pt idx="6321">
                  <c:v>30094</c:v>
                </c:pt>
                <c:pt idx="6322">
                  <c:v>30095</c:v>
                </c:pt>
                <c:pt idx="6323">
                  <c:v>30096</c:v>
                </c:pt>
                <c:pt idx="6324">
                  <c:v>30097</c:v>
                </c:pt>
                <c:pt idx="6325">
                  <c:v>30098</c:v>
                </c:pt>
                <c:pt idx="6326">
                  <c:v>30099</c:v>
                </c:pt>
                <c:pt idx="6327">
                  <c:v>30100</c:v>
                </c:pt>
                <c:pt idx="6328">
                  <c:v>30101</c:v>
                </c:pt>
                <c:pt idx="6329">
                  <c:v>30102</c:v>
                </c:pt>
                <c:pt idx="6330">
                  <c:v>30103</c:v>
                </c:pt>
                <c:pt idx="6331">
                  <c:v>30104</c:v>
                </c:pt>
                <c:pt idx="6332">
                  <c:v>30105</c:v>
                </c:pt>
                <c:pt idx="6333">
                  <c:v>30106</c:v>
                </c:pt>
                <c:pt idx="6334">
                  <c:v>30107</c:v>
                </c:pt>
                <c:pt idx="6335">
                  <c:v>30108</c:v>
                </c:pt>
                <c:pt idx="6336">
                  <c:v>30109</c:v>
                </c:pt>
                <c:pt idx="6337">
                  <c:v>30110</c:v>
                </c:pt>
                <c:pt idx="6338">
                  <c:v>30111</c:v>
                </c:pt>
                <c:pt idx="6339">
                  <c:v>30112</c:v>
                </c:pt>
                <c:pt idx="6340">
                  <c:v>30113</c:v>
                </c:pt>
                <c:pt idx="6341">
                  <c:v>30114</c:v>
                </c:pt>
                <c:pt idx="6342">
                  <c:v>30115</c:v>
                </c:pt>
                <c:pt idx="6343">
                  <c:v>30116</c:v>
                </c:pt>
                <c:pt idx="6344">
                  <c:v>30117</c:v>
                </c:pt>
                <c:pt idx="6345">
                  <c:v>30118</c:v>
                </c:pt>
                <c:pt idx="6346">
                  <c:v>30119</c:v>
                </c:pt>
                <c:pt idx="6347">
                  <c:v>30120</c:v>
                </c:pt>
                <c:pt idx="6348">
                  <c:v>30121</c:v>
                </c:pt>
                <c:pt idx="6349">
                  <c:v>30122</c:v>
                </c:pt>
                <c:pt idx="6350">
                  <c:v>30123</c:v>
                </c:pt>
                <c:pt idx="6351">
                  <c:v>30124</c:v>
                </c:pt>
                <c:pt idx="6352">
                  <c:v>30125</c:v>
                </c:pt>
                <c:pt idx="6353">
                  <c:v>30126</c:v>
                </c:pt>
                <c:pt idx="6354">
                  <c:v>30127</c:v>
                </c:pt>
                <c:pt idx="6355">
                  <c:v>30128</c:v>
                </c:pt>
                <c:pt idx="6356">
                  <c:v>30129</c:v>
                </c:pt>
                <c:pt idx="6357">
                  <c:v>30130</c:v>
                </c:pt>
                <c:pt idx="6358">
                  <c:v>30131</c:v>
                </c:pt>
                <c:pt idx="6359">
                  <c:v>30132</c:v>
                </c:pt>
                <c:pt idx="6360">
                  <c:v>30133</c:v>
                </c:pt>
                <c:pt idx="6361">
                  <c:v>30134</c:v>
                </c:pt>
                <c:pt idx="6362">
                  <c:v>30135</c:v>
                </c:pt>
                <c:pt idx="6363">
                  <c:v>30136</c:v>
                </c:pt>
                <c:pt idx="6364">
                  <c:v>30137</c:v>
                </c:pt>
                <c:pt idx="6365">
                  <c:v>30138</c:v>
                </c:pt>
                <c:pt idx="6366">
                  <c:v>30139</c:v>
                </c:pt>
                <c:pt idx="6367">
                  <c:v>30140</c:v>
                </c:pt>
                <c:pt idx="6368">
                  <c:v>30141</c:v>
                </c:pt>
                <c:pt idx="6369">
                  <c:v>30142</c:v>
                </c:pt>
                <c:pt idx="6370">
                  <c:v>30143</c:v>
                </c:pt>
                <c:pt idx="6371">
                  <c:v>30144</c:v>
                </c:pt>
                <c:pt idx="6372">
                  <c:v>30145</c:v>
                </c:pt>
                <c:pt idx="6373">
                  <c:v>30146</c:v>
                </c:pt>
                <c:pt idx="6374">
                  <c:v>30147</c:v>
                </c:pt>
                <c:pt idx="6375">
                  <c:v>30148</c:v>
                </c:pt>
                <c:pt idx="6376">
                  <c:v>30149</c:v>
                </c:pt>
                <c:pt idx="6377">
                  <c:v>30150</c:v>
                </c:pt>
                <c:pt idx="6378">
                  <c:v>30151</c:v>
                </c:pt>
                <c:pt idx="6379">
                  <c:v>30152</c:v>
                </c:pt>
                <c:pt idx="6380">
                  <c:v>30153</c:v>
                </c:pt>
                <c:pt idx="6381">
                  <c:v>30154</c:v>
                </c:pt>
                <c:pt idx="6382">
                  <c:v>30155</c:v>
                </c:pt>
                <c:pt idx="6383">
                  <c:v>30156</c:v>
                </c:pt>
                <c:pt idx="6384">
                  <c:v>30157</c:v>
                </c:pt>
                <c:pt idx="6385">
                  <c:v>30158</c:v>
                </c:pt>
                <c:pt idx="6386">
                  <c:v>30159</c:v>
                </c:pt>
                <c:pt idx="6387">
                  <c:v>30160</c:v>
                </c:pt>
                <c:pt idx="6388">
                  <c:v>30161</c:v>
                </c:pt>
                <c:pt idx="6389">
                  <c:v>30162</c:v>
                </c:pt>
                <c:pt idx="6390">
                  <c:v>30163</c:v>
                </c:pt>
                <c:pt idx="6391">
                  <c:v>30164</c:v>
                </c:pt>
                <c:pt idx="6392">
                  <c:v>30165</c:v>
                </c:pt>
                <c:pt idx="6393">
                  <c:v>30166</c:v>
                </c:pt>
                <c:pt idx="6394">
                  <c:v>30167</c:v>
                </c:pt>
                <c:pt idx="6395">
                  <c:v>30168</c:v>
                </c:pt>
                <c:pt idx="6396">
                  <c:v>30169</c:v>
                </c:pt>
                <c:pt idx="6397">
                  <c:v>30170</c:v>
                </c:pt>
                <c:pt idx="6398">
                  <c:v>30171</c:v>
                </c:pt>
                <c:pt idx="6399">
                  <c:v>30172</c:v>
                </c:pt>
                <c:pt idx="6400">
                  <c:v>30173</c:v>
                </c:pt>
                <c:pt idx="6401">
                  <c:v>30174</c:v>
                </c:pt>
                <c:pt idx="6402">
                  <c:v>30175</c:v>
                </c:pt>
                <c:pt idx="6403">
                  <c:v>30176</c:v>
                </c:pt>
                <c:pt idx="6404">
                  <c:v>30177</c:v>
                </c:pt>
                <c:pt idx="6405">
                  <c:v>30178</c:v>
                </c:pt>
                <c:pt idx="6406">
                  <c:v>30179</c:v>
                </c:pt>
                <c:pt idx="6407">
                  <c:v>30180</c:v>
                </c:pt>
                <c:pt idx="6408">
                  <c:v>30181</c:v>
                </c:pt>
                <c:pt idx="6409">
                  <c:v>30182</c:v>
                </c:pt>
                <c:pt idx="6410">
                  <c:v>30183</c:v>
                </c:pt>
                <c:pt idx="6411">
                  <c:v>30184</c:v>
                </c:pt>
                <c:pt idx="6412">
                  <c:v>30185</c:v>
                </c:pt>
                <c:pt idx="6413">
                  <c:v>30186</c:v>
                </c:pt>
                <c:pt idx="6414">
                  <c:v>30187</c:v>
                </c:pt>
                <c:pt idx="6415">
                  <c:v>30188</c:v>
                </c:pt>
                <c:pt idx="6416">
                  <c:v>30189</c:v>
                </c:pt>
                <c:pt idx="6417">
                  <c:v>30190</c:v>
                </c:pt>
                <c:pt idx="6418">
                  <c:v>30191</c:v>
                </c:pt>
                <c:pt idx="6419">
                  <c:v>30192</c:v>
                </c:pt>
                <c:pt idx="6420">
                  <c:v>30193</c:v>
                </c:pt>
                <c:pt idx="6421">
                  <c:v>30194</c:v>
                </c:pt>
                <c:pt idx="6422">
                  <c:v>30195</c:v>
                </c:pt>
                <c:pt idx="6423">
                  <c:v>30196</c:v>
                </c:pt>
                <c:pt idx="6424">
                  <c:v>30197</c:v>
                </c:pt>
                <c:pt idx="6425">
                  <c:v>30198</c:v>
                </c:pt>
                <c:pt idx="6426">
                  <c:v>30199</c:v>
                </c:pt>
                <c:pt idx="6427">
                  <c:v>30200</c:v>
                </c:pt>
                <c:pt idx="6428">
                  <c:v>30201</c:v>
                </c:pt>
                <c:pt idx="6429">
                  <c:v>30202</c:v>
                </c:pt>
                <c:pt idx="6430">
                  <c:v>30203</c:v>
                </c:pt>
                <c:pt idx="6431">
                  <c:v>30204</c:v>
                </c:pt>
                <c:pt idx="6432">
                  <c:v>30205</c:v>
                </c:pt>
                <c:pt idx="6433">
                  <c:v>30206</c:v>
                </c:pt>
                <c:pt idx="6434">
                  <c:v>30207</c:v>
                </c:pt>
                <c:pt idx="6435">
                  <c:v>30208</c:v>
                </c:pt>
                <c:pt idx="6436">
                  <c:v>30209</c:v>
                </c:pt>
                <c:pt idx="6437">
                  <c:v>30210</c:v>
                </c:pt>
                <c:pt idx="6438">
                  <c:v>30211</c:v>
                </c:pt>
                <c:pt idx="6439">
                  <c:v>30212</c:v>
                </c:pt>
                <c:pt idx="6440">
                  <c:v>30213</c:v>
                </c:pt>
                <c:pt idx="6441">
                  <c:v>30214</c:v>
                </c:pt>
                <c:pt idx="6442">
                  <c:v>30215</c:v>
                </c:pt>
                <c:pt idx="6443">
                  <c:v>30216</c:v>
                </c:pt>
                <c:pt idx="6444">
                  <c:v>30217</c:v>
                </c:pt>
                <c:pt idx="6445">
                  <c:v>30218</c:v>
                </c:pt>
                <c:pt idx="6446">
                  <c:v>30219</c:v>
                </c:pt>
                <c:pt idx="6447">
                  <c:v>30220</c:v>
                </c:pt>
                <c:pt idx="6448">
                  <c:v>30221</c:v>
                </c:pt>
                <c:pt idx="6449">
                  <c:v>30222</c:v>
                </c:pt>
                <c:pt idx="6450">
                  <c:v>30223</c:v>
                </c:pt>
                <c:pt idx="6451">
                  <c:v>30224</c:v>
                </c:pt>
                <c:pt idx="6452">
                  <c:v>30225</c:v>
                </c:pt>
                <c:pt idx="6453">
                  <c:v>30226</c:v>
                </c:pt>
                <c:pt idx="6454">
                  <c:v>30227</c:v>
                </c:pt>
                <c:pt idx="6455">
                  <c:v>30228</c:v>
                </c:pt>
                <c:pt idx="6456">
                  <c:v>30229</c:v>
                </c:pt>
                <c:pt idx="6457">
                  <c:v>30230</c:v>
                </c:pt>
                <c:pt idx="6458">
                  <c:v>30231</c:v>
                </c:pt>
                <c:pt idx="6459">
                  <c:v>30232</c:v>
                </c:pt>
                <c:pt idx="6460">
                  <c:v>30233</c:v>
                </c:pt>
                <c:pt idx="6461">
                  <c:v>30234</c:v>
                </c:pt>
                <c:pt idx="6462">
                  <c:v>30235</c:v>
                </c:pt>
                <c:pt idx="6463">
                  <c:v>30236</c:v>
                </c:pt>
                <c:pt idx="6464">
                  <c:v>30237</c:v>
                </c:pt>
                <c:pt idx="6465">
                  <c:v>30238</c:v>
                </c:pt>
                <c:pt idx="6466">
                  <c:v>30239</c:v>
                </c:pt>
                <c:pt idx="6467">
                  <c:v>30240</c:v>
                </c:pt>
                <c:pt idx="6468">
                  <c:v>30241</c:v>
                </c:pt>
                <c:pt idx="6469">
                  <c:v>30242</c:v>
                </c:pt>
                <c:pt idx="6470">
                  <c:v>30243</c:v>
                </c:pt>
                <c:pt idx="6471">
                  <c:v>30244</c:v>
                </c:pt>
                <c:pt idx="6472">
                  <c:v>30245</c:v>
                </c:pt>
                <c:pt idx="6473">
                  <c:v>30246</c:v>
                </c:pt>
                <c:pt idx="6474">
                  <c:v>30247</c:v>
                </c:pt>
                <c:pt idx="6475">
                  <c:v>30248</c:v>
                </c:pt>
                <c:pt idx="6476">
                  <c:v>30249</c:v>
                </c:pt>
                <c:pt idx="6477">
                  <c:v>30250</c:v>
                </c:pt>
                <c:pt idx="6478">
                  <c:v>30251</c:v>
                </c:pt>
                <c:pt idx="6479">
                  <c:v>30252</c:v>
                </c:pt>
                <c:pt idx="6480">
                  <c:v>30253</c:v>
                </c:pt>
                <c:pt idx="6481">
                  <c:v>30254</c:v>
                </c:pt>
                <c:pt idx="6482">
                  <c:v>30255</c:v>
                </c:pt>
                <c:pt idx="6483">
                  <c:v>30286</c:v>
                </c:pt>
                <c:pt idx="6484">
                  <c:v>30287</c:v>
                </c:pt>
                <c:pt idx="6485">
                  <c:v>30288</c:v>
                </c:pt>
                <c:pt idx="6486">
                  <c:v>30289</c:v>
                </c:pt>
                <c:pt idx="6487">
                  <c:v>30290</c:v>
                </c:pt>
                <c:pt idx="6488">
                  <c:v>30291</c:v>
                </c:pt>
                <c:pt idx="6489">
                  <c:v>30292</c:v>
                </c:pt>
                <c:pt idx="6490">
                  <c:v>30293</c:v>
                </c:pt>
                <c:pt idx="6491">
                  <c:v>30294</c:v>
                </c:pt>
                <c:pt idx="6492">
                  <c:v>30295</c:v>
                </c:pt>
                <c:pt idx="6493">
                  <c:v>30296</c:v>
                </c:pt>
                <c:pt idx="6494">
                  <c:v>30297</c:v>
                </c:pt>
                <c:pt idx="6495">
                  <c:v>30298</c:v>
                </c:pt>
                <c:pt idx="6496">
                  <c:v>30299</c:v>
                </c:pt>
                <c:pt idx="6497">
                  <c:v>30300</c:v>
                </c:pt>
                <c:pt idx="6498">
                  <c:v>30301</c:v>
                </c:pt>
                <c:pt idx="6499">
                  <c:v>30302</c:v>
                </c:pt>
                <c:pt idx="6500">
                  <c:v>30303</c:v>
                </c:pt>
                <c:pt idx="6501">
                  <c:v>30304</c:v>
                </c:pt>
                <c:pt idx="6502">
                  <c:v>30305</c:v>
                </c:pt>
                <c:pt idx="6503">
                  <c:v>30306</c:v>
                </c:pt>
                <c:pt idx="6504">
                  <c:v>30307</c:v>
                </c:pt>
                <c:pt idx="6505">
                  <c:v>30308</c:v>
                </c:pt>
                <c:pt idx="6506">
                  <c:v>30309</c:v>
                </c:pt>
                <c:pt idx="6507">
                  <c:v>30310</c:v>
                </c:pt>
                <c:pt idx="6508">
                  <c:v>30311</c:v>
                </c:pt>
                <c:pt idx="6509">
                  <c:v>30312</c:v>
                </c:pt>
                <c:pt idx="6510">
                  <c:v>30313</c:v>
                </c:pt>
                <c:pt idx="6511">
                  <c:v>30314</c:v>
                </c:pt>
                <c:pt idx="6512">
                  <c:v>30315</c:v>
                </c:pt>
                <c:pt idx="6513">
                  <c:v>30316</c:v>
                </c:pt>
                <c:pt idx="6514">
                  <c:v>30317</c:v>
                </c:pt>
                <c:pt idx="6515">
                  <c:v>30318</c:v>
                </c:pt>
                <c:pt idx="6516">
                  <c:v>30319</c:v>
                </c:pt>
                <c:pt idx="6517">
                  <c:v>30320</c:v>
                </c:pt>
                <c:pt idx="6518">
                  <c:v>30321</c:v>
                </c:pt>
                <c:pt idx="6519">
                  <c:v>30322</c:v>
                </c:pt>
                <c:pt idx="6520">
                  <c:v>30323</c:v>
                </c:pt>
                <c:pt idx="6521">
                  <c:v>30324</c:v>
                </c:pt>
                <c:pt idx="6522">
                  <c:v>30325</c:v>
                </c:pt>
                <c:pt idx="6523">
                  <c:v>30326</c:v>
                </c:pt>
                <c:pt idx="6524">
                  <c:v>30327</c:v>
                </c:pt>
                <c:pt idx="6525">
                  <c:v>30328</c:v>
                </c:pt>
                <c:pt idx="6526">
                  <c:v>30329</c:v>
                </c:pt>
                <c:pt idx="6527">
                  <c:v>30330</c:v>
                </c:pt>
                <c:pt idx="6528">
                  <c:v>30331</c:v>
                </c:pt>
                <c:pt idx="6529">
                  <c:v>30332</c:v>
                </c:pt>
                <c:pt idx="6530">
                  <c:v>30333</c:v>
                </c:pt>
                <c:pt idx="6531">
                  <c:v>30334</c:v>
                </c:pt>
                <c:pt idx="6532">
                  <c:v>30335</c:v>
                </c:pt>
                <c:pt idx="6533">
                  <c:v>30336</c:v>
                </c:pt>
                <c:pt idx="6534">
                  <c:v>30337</c:v>
                </c:pt>
                <c:pt idx="6535">
                  <c:v>30338</c:v>
                </c:pt>
                <c:pt idx="6536">
                  <c:v>30339</c:v>
                </c:pt>
                <c:pt idx="6537">
                  <c:v>30340</c:v>
                </c:pt>
                <c:pt idx="6538">
                  <c:v>30341</c:v>
                </c:pt>
                <c:pt idx="6539">
                  <c:v>30342</c:v>
                </c:pt>
                <c:pt idx="6540">
                  <c:v>30343</c:v>
                </c:pt>
                <c:pt idx="6541">
                  <c:v>30344</c:v>
                </c:pt>
                <c:pt idx="6542">
                  <c:v>30345</c:v>
                </c:pt>
                <c:pt idx="6543">
                  <c:v>30346</c:v>
                </c:pt>
                <c:pt idx="6544">
                  <c:v>30347</c:v>
                </c:pt>
                <c:pt idx="6545">
                  <c:v>30348</c:v>
                </c:pt>
                <c:pt idx="6546">
                  <c:v>30349</c:v>
                </c:pt>
                <c:pt idx="6547">
                  <c:v>30350</c:v>
                </c:pt>
                <c:pt idx="6548">
                  <c:v>30351</c:v>
                </c:pt>
                <c:pt idx="6549">
                  <c:v>30352</c:v>
                </c:pt>
                <c:pt idx="6550">
                  <c:v>30353</c:v>
                </c:pt>
                <c:pt idx="6551">
                  <c:v>30354</c:v>
                </c:pt>
                <c:pt idx="6552">
                  <c:v>30355</c:v>
                </c:pt>
                <c:pt idx="6553">
                  <c:v>30356</c:v>
                </c:pt>
                <c:pt idx="6554">
                  <c:v>30357</c:v>
                </c:pt>
                <c:pt idx="6555">
                  <c:v>30358</c:v>
                </c:pt>
                <c:pt idx="6556">
                  <c:v>30359</c:v>
                </c:pt>
                <c:pt idx="6557">
                  <c:v>30360</c:v>
                </c:pt>
                <c:pt idx="6558">
                  <c:v>30361</c:v>
                </c:pt>
                <c:pt idx="6559">
                  <c:v>30362</c:v>
                </c:pt>
                <c:pt idx="6560">
                  <c:v>30363</c:v>
                </c:pt>
                <c:pt idx="6561">
                  <c:v>30364</c:v>
                </c:pt>
                <c:pt idx="6562">
                  <c:v>30365</c:v>
                </c:pt>
                <c:pt idx="6563">
                  <c:v>30366</c:v>
                </c:pt>
                <c:pt idx="6564">
                  <c:v>30367</c:v>
                </c:pt>
                <c:pt idx="6565">
                  <c:v>30368</c:v>
                </c:pt>
                <c:pt idx="6566">
                  <c:v>30369</c:v>
                </c:pt>
                <c:pt idx="6567">
                  <c:v>30370</c:v>
                </c:pt>
                <c:pt idx="6568">
                  <c:v>30371</c:v>
                </c:pt>
                <c:pt idx="6569">
                  <c:v>30372</c:v>
                </c:pt>
                <c:pt idx="6570">
                  <c:v>30373</c:v>
                </c:pt>
                <c:pt idx="6571">
                  <c:v>30374</c:v>
                </c:pt>
                <c:pt idx="6572">
                  <c:v>30375</c:v>
                </c:pt>
                <c:pt idx="6573">
                  <c:v>30376</c:v>
                </c:pt>
                <c:pt idx="6574">
                  <c:v>30377</c:v>
                </c:pt>
                <c:pt idx="6575">
                  <c:v>30378</c:v>
                </c:pt>
                <c:pt idx="6576">
                  <c:v>30379</c:v>
                </c:pt>
                <c:pt idx="6577">
                  <c:v>30380</c:v>
                </c:pt>
                <c:pt idx="6578">
                  <c:v>30381</c:v>
                </c:pt>
                <c:pt idx="6579">
                  <c:v>30382</c:v>
                </c:pt>
                <c:pt idx="6580">
                  <c:v>30383</c:v>
                </c:pt>
                <c:pt idx="6581">
                  <c:v>30384</c:v>
                </c:pt>
                <c:pt idx="6582">
                  <c:v>30385</c:v>
                </c:pt>
                <c:pt idx="6583">
                  <c:v>30386</c:v>
                </c:pt>
                <c:pt idx="6584">
                  <c:v>30387</c:v>
                </c:pt>
                <c:pt idx="6585">
                  <c:v>30388</c:v>
                </c:pt>
                <c:pt idx="6586">
                  <c:v>30389</c:v>
                </c:pt>
                <c:pt idx="6587">
                  <c:v>30390</c:v>
                </c:pt>
                <c:pt idx="6588">
                  <c:v>30391</c:v>
                </c:pt>
                <c:pt idx="6589">
                  <c:v>30392</c:v>
                </c:pt>
                <c:pt idx="6590">
                  <c:v>30393</c:v>
                </c:pt>
                <c:pt idx="6591">
                  <c:v>30394</c:v>
                </c:pt>
                <c:pt idx="6592">
                  <c:v>30395</c:v>
                </c:pt>
                <c:pt idx="6593">
                  <c:v>30396</c:v>
                </c:pt>
                <c:pt idx="6594">
                  <c:v>30397</c:v>
                </c:pt>
                <c:pt idx="6595">
                  <c:v>30398</c:v>
                </c:pt>
                <c:pt idx="6596">
                  <c:v>30399</c:v>
                </c:pt>
                <c:pt idx="6597">
                  <c:v>30400</c:v>
                </c:pt>
                <c:pt idx="6598">
                  <c:v>30401</c:v>
                </c:pt>
                <c:pt idx="6599">
                  <c:v>30402</c:v>
                </c:pt>
                <c:pt idx="6600">
                  <c:v>30403</c:v>
                </c:pt>
                <c:pt idx="6601">
                  <c:v>30404</c:v>
                </c:pt>
                <c:pt idx="6602">
                  <c:v>30405</c:v>
                </c:pt>
                <c:pt idx="6603">
                  <c:v>30406</c:v>
                </c:pt>
                <c:pt idx="6604">
                  <c:v>30407</c:v>
                </c:pt>
                <c:pt idx="6605">
                  <c:v>30408</c:v>
                </c:pt>
                <c:pt idx="6606">
                  <c:v>30409</c:v>
                </c:pt>
                <c:pt idx="6607">
                  <c:v>30410</c:v>
                </c:pt>
                <c:pt idx="6608">
                  <c:v>30411</c:v>
                </c:pt>
                <c:pt idx="6609">
                  <c:v>30412</c:v>
                </c:pt>
                <c:pt idx="6610">
                  <c:v>30413</c:v>
                </c:pt>
                <c:pt idx="6611">
                  <c:v>30414</c:v>
                </c:pt>
                <c:pt idx="6612">
                  <c:v>30415</c:v>
                </c:pt>
                <c:pt idx="6613">
                  <c:v>30416</c:v>
                </c:pt>
                <c:pt idx="6614">
                  <c:v>30417</c:v>
                </c:pt>
                <c:pt idx="6615">
                  <c:v>30418</c:v>
                </c:pt>
                <c:pt idx="6616">
                  <c:v>30419</c:v>
                </c:pt>
                <c:pt idx="6617">
                  <c:v>30420</c:v>
                </c:pt>
                <c:pt idx="6618">
                  <c:v>30421</c:v>
                </c:pt>
                <c:pt idx="6619">
                  <c:v>30422</c:v>
                </c:pt>
                <c:pt idx="6620">
                  <c:v>30423</c:v>
                </c:pt>
                <c:pt idx="6621">
                  <c:v>30424</c:v>
                </c:pt>
                <c:pt idx="6622">
                  <c:v>30425</c:v>
                </c:pt>
                <c:pt idx="6623">
                  <c:v>30426</c:v>
                </c:pt>
                <c:pt idx="6624">
                  <c:v>30427</c:v>
                </c:pt>
                <c:pt idx="6625">
                  <c:v>30428</c:v>
                </c:pt>
                <c:pt idx="6626">
                  <c:v>30429</c:v>
                </c:pt>
                <c:pt idx="6627">
                  <c:v>30430</c:v>
                </c:pt>
                <c:pt idx="6628">
                  <c:v>30431</c:v>
                </c:pt>
                <c:pt idx="6629">
                  <c:v>30432</c:v>
                </c:pt>
                <c:pt idx="6630">
                  <c:v>30433</c:v>
                </c:pt>
                <c:pt idx="6631">
                  <c:v>30434</c:v>
                </c:pt>
                <c:pt idx="6632">
                  <c:v>30435</c:v>
                </c:pt>
                <c:pt idx="6633">
                  <c:v>30436</c:v>
                </c:pt>
                <c:pt idx="6634">
                  <c:v>30437</c:v>
                </c:pt>
                <c:pt idx="6635">
                  <c:v>30438</c:v>
                </c:pt>
                <c:pt idx="6636">
                  <c:v>30439</c:v>
                </c:pt>
                <c:pt idx="6637">
                  <c:v>30440</c:v>
                </c:pt>
                <c:pt idx="6638">
                  <c:v>30441</c:v>
                </c:pt>
                <c:pt idx="6639">
                  <c:v>30442</c:v>
                </c:pt>
                <c:pt idx="6640">
                  <c:v>30443</c:v>
                </c:pt>
                <c:pt idx="6641">
                  <c:v>30444</c:v>
                </c:pt>
                <c:pt idx="6642">
                  <c:v>30445</c:v>
                </c:pt>
                <c:pt idx="6643">
                  <c:v>30446</c:v>
                </c:pt>
                <c:pt idx="6644">
                  <c:v>30447</c:v>
                </c:pt>
                <c:pt idx="6645">
                  <c:v>30448</c:v>
                </c:pt>
                <c:pt idx="6646">
                  <c:v>30449</c:v>
                </c:pt>
                <c:pt idx="6647">
                  <c:v>30450</c:v>
                </c:pt>
                <c:pt idx="6648">
                  <c:v>30451</c:v>
                </c:pt>
                <c:pt idx="6649">
                  <c:v>30452</c:v>
                </c:pt>
                <c:pt idx="6650">
                  <c:v>30453</c:v>
                </c:pt>
                <c:pt idx="6651">
                  <c:v>30454</c:v>
                </c:pt>
                <c:pt idx="6652">
                  <c:v>30455</c:v>
                </c:pt>
                <c:pt idx="6653">
                  <c:v>30456</c:v>
                </c:pt>
                <c:pt idx="6654">
                  <c:v>30457</c:v>
                </c:pt>
                <c:pt idx="6655">
                  <c:v>30458</c:v>
                </c:pt>
                <c:pt idx="6656">
                  <c:v>30459</c:v>
                </c:pt>
                <c:pt idx="6657">
                  <c:v>30460</c:v>
                </c:pt>
                <c:pt idx="6658">
                  <c:v>30461</c:v>
                </c:pt>
                <c:pt idx="6659">
                  <c:v>30462</c:v>
                </c:pt>
                <c:pt idx="6660">
                  <c:v>30463</c:v>
                </c:pt>
                <c:pt idx="6661">
                  <c:v>30464</c:v>
                </c:pt>
                <c:pt idx="6662">
                  <c:v>30465</c:v>
                </c:pt>
                <c:pt idx="6663">
                  <c:v>30466</c:v>
                </c:pt>
                <c:pt idx="6664">
                  <c:v>30467</c:v>
                </c:pt>
                <c:pt idx="6665">
                  <c:v>30468</c:v>
                </c:pt>
                <c:pt idx="6666">
                  <c:v>30469</c:v>
                </c:pt>
                <c:pt idx="6667">
                  <c:v>30470</c:v>
                </c:pt>
                <c:pt idx="6668">
                  <c:v>30471</c:v>
                </c:pt>
                <c:pt idx="6669">
                  <c:v>30472</c:v>
                </c:pt>
                <c:pt idx="6670">
                  <c:v>30473</c:v>
                </c:pt>
                <c:pt idx="6671">
                  <c:v>30474</c:v>
                </c:pt>
                <c:pt idx="6672">
                  <c:v>30475</c:v>
                </c:pt>
                <c:pt idx="6673">
                  <c:v>30476</c:v>
                </c:pt>
                <c:pt idx="6674">
                  <c:v>30477</c:v>
                </c:pt>
                <c:pt idx="6675">
                  <c:v>30478</c:v>
                </c:pt>
                <c:pt idx="6676">
                  <c:v>30479</c:v>
                </c:pt>
                <c:pt idx="6677">
                  <c:v>30480</c:v>
                </c:pt>
                <c:pt idx="6678">
                  <c:v>30481</c:v>
                </c:pt>
                <c:pt idx="6679">
                  <c:v>30482</c:v>
                </c:pt>
                <c:pt idx="6680">
                  <c:v>30483</c:v>
                </c:pt>
                <c:pt idx="6681">
                  <c:v>30484</c:v>
                </c:pt>
                <c:pt idx="6682">
                  <c:v>30485</c:v>
                </c:pt>
                <c:pt idx="6683">
                  <c:v>30486</c:v>
                </c:pt>
                <c:pt idx="6684">
                  <c:v>30487</c:v>
                </c:pt>
                <c:pt idx="6685">
                  <c:v>30488</c:v>
                </c:pt>
                <c:pt idx="6686">
                  <c:v>30489</c:v>
                </c:pt>
                <c:pt idx="6687">
                  <c:v>30490</c:v>
                </c:pt>
                <c:pt idx="6688">
                  <c:v>30491</c:v>
                </c:pt>
                <c:pt idx="6689">
                  <c:v>30492</c:v>
                </c:pt>
                <c:pt idx="6690">
                  <c:v>30493</c:v>
                </c:pt>
                <c:pt idx="6691">
                  <c:v>30494</c:v>
                </c:pt>
                <c:pt idx="6692">
                  <c:v>30495</c:v>
                </c:pt>
                <c:pt idx="6693">
                  <c:v>30496</c:v>
                </c:pt>
                <c:pt idx="6694">
                  <c:v>30497</c:v>
                </c:pt>
                <c:pt idx="6695">
                  <c:v>30498</c:v>
                </c:pt>
                <c:pt idx="6696">
                  <c:v>30499</c:v>
                </c:pt>
                <c:pt idx="6697">
                  <c:v>30500</c:v>
                </c:pt>
                <c:pt idx="6698">
                  <c:v>30501</c:v>
                </c:pt>
                <c:pt idx="6699">
                  <c:v>30502</c:v>
                </c:pt>
                <c:pt idx="6700">
                  <c:v>30503</c:v>
                </c:pt>
                <c:pt idx="6701">
                  <c:v>30504</c:v>
                </c:pt>
                <c:pt idx="6702">
                  <c:v>30505</c:v>
                </c:pt>
                <c:pt idx="6703">
                  <c:v>30506</c:v>
                </c:pt>
                <c:pt idx="6704">
                  <c:v>30507</c:v>
                </c:pt>
                <c:pt idx="6705">
                  <c:v>30508</c:v>
                </c:pt>
                <c:pt idx="6706">
                  <c:v>30509</c:v>
                </c:pt>
                <c:pt idx="6707">
                  <c:v>30510</c:v>
                </c:pt>
                <c:pt idx="6708">
                  <c:v>30511</c:v>
                </c:pt>
                <c:pt idx="6709">
                  <c:v>30512</c:v>
                </c:pt>
                <c:pt idx="6710">
                  <c:v>30513</c:v>
                </c:pt>
                <c:pt idx="6711">
                  <c:v>30514</c:v>
                </c:pt>
                <c:pt idx="6712">
                  <c:v>30515</c:v>
                </c:pt>
                <c:pt idx="6713">
                  <c:v>30516</c:v>
                </c:pt>
                <c:pt idx="6714">
                  <c:v>30517</c:v>
                </c:pt>
                <c:pt idx="6715">
                  <c:v>30518</c:v>
                </c:pt>
                <c:pt idx="6716">
                  <c:v>30519</c:v>
                </c:pt>
                <c:pt idx="6717">
                  <c:v>30520</c:v>
                </c:pt>
                <c:pt idx="6718">
                  <c:v>30521</c:v>
                </c:pt>
                <c:pt idx="6719">
                  <c:v>30522</c:v>
                </c:pt>
                <c:pt idx="6720">
                  <c:v>30523</c:v>
                </c:pt>
                <c:pt idx="6721">
                  <c:v>30524</c:v>
                </c:pt>
                <c:pt idx="6722">
                  <c:v>30525</c:v>
                </c:pt>
                <c:pt idx="6723">
                  <c:v>30526</c:v>
                </c:pt>
                <c:pt idx="6724">
                  <c:v>30527</c:v>
                </c:pt>
                <c:pt idx="6725">
                  <c:v>30528</c:v>
                </c:pt>
                <c:pt idx="6726">
                  <c:v>30529</c:v>
                </c:pt>
                <c:pt idx="6727">
                  <c:v>30530</c:v>
                </c:pt>
                <c:pt idx="6728">
                  <c:v>30531</c:v>
                </c:pt>
                <c:pt idx="6729">
                  <c:v>30532</c:v>
                </c:pt>
                <c:pt idx="6730">
                  <c:v>30533</c:v>
                </c:pt>
                <c:pt idx="6731">
                  <c:v>30534</c:v>
                </c:pt>
                <c:pt idx="6732">
                  <c:v>30535</c:v>
                </c:pt>
                <c:pt idx="6733">
                  <c:v>30536</c:v>
                </c:pt>
                <c:pt idx="6734">
                  <c:v>30537</c:v>
                </c:pt>
                <c:pt idx="6735">
                  <c:v>30538</c:v>
                </c:pt>
                <c:pt idx="6736">
                  <c:v>30539</c:v>
                </c:pt>
                <c:pt idx="6737">
                  <c:v>30540</c:v>
                </c:pt>
                <c:pt idx="6738">
                  <c:v>30541</c:v>
                </c:pt>
                <c:pt idx="6739">
                  <c:v>30542</c:v>
                </c:pt>
                <c:pt idx="6740">
                  <c:v>30543</c:v>
                </c:pt>
                <c:pt idx="6741">
                  <c:v>30544</c:v>
                </c:pt>
                <c:pt idx="6742">
                  <c:v>30545</c:v>
                </c:pt>
                <c:pt idx="6743">
                  <c:v>30546</c:v>
                </c:pt>
                <c:pt idx="6744">
                  <c:v>30547</c:v>
                </c:pt>
                <c:pt idx="6745">
                  <c:v>30548</c:v>
                </c:pt>
                <c:pt idx="6746">
                  <c:v>30549</c:v>
                </c:pt>
                <c:pt idx="6747">
                  <c:v>30550</c:v>
                </c:pt>
                <c:pt idx="6748">
                  <c:v>30551</c:v>
                </c:pt>
                <c:pt idx="6749">
                  <c:v>30552</c:v>
                </c:pt>
                <c:pt idx="6750">
                  <c:v>30553</c:v>
                </c:pt>
                <c:pt idx="6751">
                  <c:v>30554</c:v>
                </c:pt>
                <c:pt idx="6752">
                  <c:v>30555</c:v>
                </c:pt>
                <c:pt idx="6753">
                  <c:v>30556</c:v>
                </c:pt>
                <c:pt idx="6754">
                  <c:v>30557</c:v>
                </c:pt>
                <c:pt idx="6755">
                  <c:v>30558</c:v>
                </c:pt>
                <c:pt idx="6756">
                  <c:v>30559</c:v>
                </c:pt>
                <c:pt idx="6757">
                  <c:v>30560</c:v>
                </c:pt>
                <c:pt idx="6758">
                  <c:v>30561</c:v>
                </c:pt>
                <c:pt idx="6759">
                  <c:v>30562</c:v>
                </c:pt>
                <c:pt idx="6760">
                  <c:v>30563</c:v>
                </c:pt>
                <c:pt idx="6761">
                  <c:v>30564</c:v>
                </c:pt>
                <c:pt idx="6762">
                  <c:v>30565</c:v>
                </c:pt>
                <c:pt idx="6763">
                  <c:v>30566</c:v>
                </c:pt>
                <c:pt idx="6764">
                  <c:v>30567</c:v>
                </c:pt>
                <c:pt idx="6765">
                  <c:v>30568</c:v>
                </c:pt>
                <c:pt idx="6766">
                  <c:v>30569</c:v>
                </c:pt>
                <c:pt idx="6767">
                  <c:v>30570</c:v>
                </c:pt>
                <c:pt idx="6768">
                  <c:v>30571</c:v>
                </c:pt>
                <c:pt idx="6769">
                  <c:v>30572</c:v>
                </c:pt>
                <c:pt idx="6770">
                  <c:v>30573</c:v>
                </c:pt>
                <c:pt idx="6771">
                  <c:v>30574</c:v>
                </c:pt>
                <c:pt idx="6772">
                  <c:v>30575</c:v>
                </c:pt>
                <c:pt idx="6773">
                  <c:v>30576</c:v>
                </c:pt>
                <c:pt idx="6774">
                  <c:v>30577</c:v>
                </c:pt>
                <c:pt idx="6775">
                  <c:v>30578</c:v>
                </c:pt>
                <c:pt idx="6776">
                  <c:v>30579</c:v>
                </c:pt>
                <c:pt idx="6777">
                  <c:v>30580</c:v>
                </c:pt>
                <c:pt idx="6778">
                  <c:v>30581</c:v>
                </c:pt>
                <c:pt idx="6779">
                  <c:v>30582</c:v>
                </c:pt>
                <c:pt idx="6780">
                  <c:v>30583</c:v>
                </c:pt>
                <c:pt idx="6781">
                  <c:v>30584</c:v>
                </c:pt>
                <c:pt idx="6782">
                  <c:v>30585</c:v>
                </c:pt>
                <c:pt idx="6783">
                  <c:v>30586</c:v>
                </c:pt>
                <c:pt idx="6784">
                  <c:v>30587</c:v>
                </c:pt>
                <c:pt idx="6785">
                  <c:v>30588</c:v>
                </c:pt>
                <c:pt idx="6786">
                  <c:v>30589</c:v>
                </c:pt>
                <c:pt idx="6787">
                  <c:v>30590</c:v>
                </c:pt>
                <c:pt idx="6788">
                  <c:v>30591</c:v>
                </c:pt>
                <c:pt idx="6789">
                  <c:v>30592</c:v>
                </c:pt>
                <c:pt idx="6790">
                  <c:v>30593</c:v>
                </c:pt>
                <c:pt idx="6791">
                  <c:v>30594</c:v>
                </c:pt>
                <c:pt idx="6792">
                  <c:v>30595</c:v>
                </c:pt>
                <c:pt idx="6793">
                  <c:v>30596</c:v>
                </c:pt>
                <c:pt idx="6794">
                  <c:v>30597</c:v>
                </c:pt>
                <c:pt idx="6795">
                  <c:v>30598</c:v>
                </c:pt>
                <c:pt idx="6796">
                  <c:v>30599</c:v>
                </c:pt>
                <c:pt idx="6797">
                  <c:v>30600</c:v>
                </c:pt>
                <c:pt idx="6798">
                  <c:v>30601</c:v>
                </c:pt>
                <c:pt idx="6799">
                  <c:v>30602</c:v>
                </c:pt>
                <c:pt idx="6800">
                  <c:v>30603</c:v>
                </c:pt>
                <c:pt idx="6801">
                  <c:v>30604</c:v>
                </c:pt>
                <c:pt idx="6802">
                  <c:v>30605</c:v>
                </c:pt>
                <c:pt idx="6803">
                  <c:v>30606</c:v>
                </c:pt>
                <c:pt idx="6804">
                  <c:v>30607</c:v>
                </c:pt>
                <c:pt idx="6805">
                  <c:v>30608</c:v>
                </c:pt>
                <c:pt idx="6806">
                  <c:v>30609</c:v>
                </c:pt>
                <c:pt idx="6807">
                  <c:v>30610</c:v>
                </c:pt>
                <c:pt idx="6808">
                  <c:v>30611</c:v>
                </c:pt>
                <c:pt idx="6809">
                  <c:v>30612</c:v>
                </c:pt>
                <c:pt idx="6810">
                  <c:v>30613</c:v>
                </c:pt>
                <c:pt idx="6811">
                  <c:v>30614</c:v>
                </c:pt>
                <c:pt idx="6812">
                  <c:v>30615</c:v>
                </c:pt>
                <c:pt idx="6813">
                  <c:v>30616</c:v>
                </c:pt>
                <c:pt idx="6814">
                  <c:v>30617</c:v>
                </c:pt>
                <c:pt idx="6815">
                  <c:v>30618</c:v>
                </c:pt>
                <c:pt idx="6816">
                  <c:v>30619</c:v>
                </c:pt>
                <c:pt idx="6817">
                  <c:v>30620</c:v>
                </c:pt>
                <c:pt idx="6818">
                  <c:v>30621</c:v>
                </c:pt>
                <c:pt idx="6819">
                  <c:v>30622</c:v>
                </c:pt>
                <c:pt idx="6820">
                  <c:v>30623</c:v>
                </c:pt>
                <c:pt idx="6821">
                  <c:v>30624</c:v>
                </c:pt>
                <c:pt idx="6822">
                  <c:v>30625</c:v>
                </c:pt>
                <c:pt idx="6823">
                  <c:v>30626</c:v>
                </c:pt>
                <c:pt idx="6824">
                  <c:v>30627</c:v>
                </c:pt>
                <c:pt idx="6825">
                  <c:v>30628</c:v>
                </c:pt>
                <c:pt idx="6826">
                  <c:v>30629</c:v>
                </c:pt>
                <c:pt idx="6827">
                  <c:v>30630</c:v>
                </c:pt>
                <c:pt idx="6828">
                  <c:v>30631</c:v>
                </c:pt>
                <c:pt idx="6829">
                  <c:v>30632</c:v>
                </c:pt>
                <c:pt idx="6830">
                  <c:v>30633</c:v>
                </c:pt>
                <c:pt idx="6831">
                  <c:v>30634</c:v>
                </c:pt>
                <c:pt idx="6832">
                  <c:v>30635</c:v>
                </c:pt>
                <c:pt idx="6833">
                  <c:v>30636</c:v>
                </c:pt>
                <c:pt idx="6834">
                  <c:v>30637</c:v>
                </c:pt>
                <c:pt idx="6835">
                  <c:v>30638</c:v>
                </c:pt>
                <c:pt idx="6836">
                  <c:v>30639</c:v>
                </c:pt>
                <c:pt idx="6837">
                  <c:v>30640</c:v>
                </c:pt>
                <c:pt idx="6838">
                  <c:v>30641</c:v>
                </c:pt>
                <c:pt idx="6839">
                  <c:v>30642</c:v>
                </c:pt>
                <c:pt idx="6840">
                  <c:v>30643</c:v>
                </c:pt>
                <c:pt idx="6841">
                  <c:v>30644</c:v>
                </c:pt>
                <c:pt idx="6842">
                  <c:v>30645</c:v>
                </c:pt>
                <c:pt idx="6843">
                  <c:v>30646</c:v>
                </c:pt>
                <c:pt idx="6844">
                  <c:v>30647</c:v>
                </c:pt>
                <c:pt idx="6845">
                  <c:v>30648</c:v>
                </c:pt>
                <c:pt idx="6846">
                  <c:v>30649</c:v>
                </c:pt>
                <c:pt idx="6847">
                  <c:v>30650</c:v>
                </c:pt>
                <c:pt idx="6848">
                  <c:v>30651</c:v>
                </c:pt>
                <c:pt idx="6849">
                  <c:v>30652</c:v>
                </c:pt>
                <c:pt idx="6850">
                  <c:v>30653</c:v>
                </c:pt>
                <c:pt idx="6851">
                  <c:v>30654</c:v>
                </c:pt>
                <c:pt idx="6852">
                  <c:v>30655</c:v>
                </c:pt>
                <c:pt idx="6853">
                  <c:v>30656</c:v>
                </c:pt>
                <c:pt idx="6854">
                  <c:v>30657</c:v>
                </c:pt>
                <c:pt idx="6855">
                  <c:v>30658</c:v>
                </c:pt>
                <c:pt idx="6856">
                  <c:v>30659</c:v>
                </c:pt>
                <c:pt idx="6857">
                  <c:v>30660</c:v>
                </c:pt>
                <c:pt idx="6858">
                  <c:v>30661</c:v>
                </c:pt>
                <c:pt idx="6859">
                  <c:v>30662</c:v>
                </c:pt>
                <c:pt idx="6860">
                  <c:v>30663</c:v>
                </c:pt>
                <c:pt idx="6861">
                  <c:v>30664</c:v>
                </c:pt>
                <c:pt idx="6862">
                  <c:v>30665</c:v>
                </c:pt>
                <c:pt idx="6863">
                  <c:v>30666</c:v>
                </c:pt>
                <c:pt idx="6864">
                  <c:v>30667</c:v>
                </c:pt>
                <c:pt idx="6865">
                  <c:v>30668</c:v>
                </c:pt>
                <c:pt idx="6866">
                  <c:v>30669</c:v>
                </c:pt>
                <c:pt idx="6867">
                  <c:v>30670</c:v>
                </c:pt>
                <c:pt idx="6868">
                  <c:v>30671</c:v>
                </c:pt>
                <c:pt idx="6869">
                  <c:v>30672</c:v>
                </c:pt>
                <c:pt idx="6870">
                  <c:v>30673</c:v>
                </c:pt>
                <c:pt idx="6871">
                  <c:v>30674</c:v>
                </c:pt>
                <c:pt idx="6872">
                  <c:v>30675</c:v>
                </c:pt>
                <c:pt idx="6873">
                  <c:v>30676</c:v>
                </c:pt>
                <c:pt idx="6874">
                  <c:v>30677</c:v>
                </c:pt>
                <c:pt idx="6875">
                  <c:v>30678</c:v>
                </c:pt>
                <c:pt idx="6876">
                  <c:v>30679</c:v>
                </c:pt>
                <c:pt idx="6877">
                  <c:v>30680</c:v>
                </c:pt>
                <c:pt idx="6878">
                  <c:v>30681</c:v>
                </c:pt>
                <c:pt idx="6879">
                  <c:v>30682</c:v>
                </c:pt>
                <c:pt idx="6880">
                  <c:v>30683</c:v>
                </c:pt>
                <c:pt idx="6881">
                  <c:v>30684</c:v>
                </c:pt>
                <c:pt idx="6882">
                  <c:v>30685</c:v>
                </c:pt>
                <c:pt idx="6883">
                  <c:v>30686</c:v>
                </c:pt>
                <c:pt idx="6884">
                  <c:v>30687</c:v>
                </c:pt>
                <c:pt idx="6885">
                  <c:v>30688</c:v>
                </c:pt>
                <c:pt idx="6886">
                  <c:v>30689</c:v>
                </c:pt>
                <c:pt idx="6887">
                  <c:v>30690</c:v>
                </c:pt>
                <c:pt idx="6888">
                  <c:v>30691</c:v>
                </c:pt>
                <c:pt idx="6889">
                  <c:v>30692</c:v>
                </c:pt>
                <c:pt idx="6890">
                  <c:v>30693</c:v>
                </c:pt>
                <c:pt idx="6891">
                  <c:v>30694</c:v>
                </c:pt>
                <c:pt idx="6892">
                  <c:v>30695</c:v>
                </c:pt>
                <c:pt idx="6893">
                  <c:v>30696</c:v>
                </c:pt>
                <c:pt idx="6894">
                  <c:v>30697</c:v>
                </c:pt>
                <c:pt idx="6895">
                  <c:v>30698</c:v>
                </c:pt>
                <c:pt idx="6896">
                  <c:v>30699</c:v>
                </c:pt>
                <c:pt idx="6897">
                  <c:v>30700</c:v>
                </c:pt>
                <c:pt idx="6898">
                  <c:v>30701</c:v>
                </c:pt>
                <c:pt idx="6899">
                  <c:v>30702</c:v>
                </c:pt>
                <c:pt idx="6900">
                  <c:v>30703</c:v>
                </c:pt>
                <c:pt idx="6901">
                  <c:v>30704</c:v>
                </c:pt>
                <c:pt idx="6902">
                  <c:v>30705</c:v>
                </c:pt>
                <c:pt idx="6903">
                  <c:v>30706</c:v>
                </c:pt>
                <c:pt idx="6904">
                  <c:v>30707</c:v>
                </c:pt>
                <c:pt idx="6905">
                  <c:v>30708</c:v>
                </c:pt>
                <c:pt idx="6906">
                  <c:v>30709</c:v>
                </c:pt>
                <c:pt idx="6907">
                  <c:v>30710</c:v>
                </c:pt>
                <c:pt idx="6908">
                  <c:v>30711</c:v>
                </c:pt>
                <c:pt idx="6909">
                  <c:v>30712</c:v>
                </c:pt>
                <c:pt idx="6910">
                  <c:v>30713</c:v>
                </c:pt>
                <c:pt idx="6911">
                  <c:v>30714</c:v>
                </c:pt>
                <c:pt idx="6912">
                  <c:v>30715</c:v>
                </c:pt>
                <c:pt idx="6913">
                  <c:v>30716</c:v>
                </c:pt>
                <c:pt idx="6914">
                  <c:v>30717</c:v>
                </c:pt>
                <c:pt idx="6915">
                  <c:v>30718</c:v>
                </c:pt>
                <c:pt idx="6916">
                  <c:v>30719</c:v>
                </c:pt>
                <c:pt idx="6917">
                  <c:v>30720</c:v>
                </c:pt>
                <c:pt idx="6918">
                  <c:v>30721</c:v>
                </c:pt>
                <c:pt idx="6919">
                  <c:v>30722</c:v>
                </c:pt>
                <c:pt idx="6920">
                  <c:v>30723</c:v>
                </c:pt>
                <c:pt idx="6921">
                  <c:v>30724</c:v>
                </c:pt>
                <c:pt idx="6922">
                  <c:v>30725</c:v>
                </c:pt>
                <c:pt idx="6923">
                  <c:v>30726</c:v>
                </c:pt>
                <c:pt idx="6924">
                  <c:v>30727</c:v>
                </c:pt>
                <c:pt idx="6925">
                  <c:v>30728</c:v>
                </c:pt>
                <c:pt idx="6926">
                  <c:v>30729</c:v>
                </c:pt>
                <c:pt idx="6927">
                  <c:v>30730</c:v>
                </c:pt>
                <c:pt idx="6928">
                  <c:v>30731</c:v>
                </c:pt>
                <c:pt idx="6929">
                  <c:v>30732</c:v>
                </c:pt>
                <c:pt idx="6930">
                  <c:v>30733</c:v>
                </c:pt>
                <c:pt idx="6931">
                  <c:v>30734</c:v>
                </c:pt>
                <c:pt idx="6932">
                  <c:v>30735</c:v>
                </c:pt>
                <c:pt idx="6933">
                  <c:v>30736</c:v>
                </c:pt>
                <c:pt idx="6934">
                  <c:v>30737</c:v>
                </c:pt>
                <c:pt idx="6935">
                  <c:v>30738</c:v>
                </c:pt>
                <c:pt idx="6936">
                  <c:v>30739</c:v>
                </c:pt>
                <c:pt idx="6937">
                  <c:v>30740</c:v>
                </c:pt>
                <c:pt idx="6938">
                  <c:v>30741</c:v>
                </c:pt>
                <c:pt idx="6939">
                  <c:v>30742</c:v>
                </c:pt>
                <c:pt idx="6940">
                  <c:v>30743</c:v>
                </c:pt>
                <c:pt idx="6941">
                  <c:v>30744</c:v>
                </c:pt>
                <c:pt idx="6942">
                  <c:v>30745</c:v>
                </c:pt>
                <c:pt idx="6943">
                  <c:v>30746</c:v>
                </c:pt>
                <c:pt idx="6944">
                  <c:v>30747</c:v>
                </c:pt>
                <c:pt idx="6945">
                  <c:v>30748</c:v>
                </c:pt>
                <c:pt idx="6946">
                  <c:v>30749</c:v>
                </c:pt>
                <c:pt idx="6947">
                  <c:v>30750</c:v>
                </c:pt>
                <c:pt idx="6948">
                  <c:v>30751</c:v>
                </c:pt>
                <c:pt idx="6949">
                  <c:v>30752</c:v>
                </c:pt>
                <c:pt idx="6950">
                  <c:v>30753</c:v>
                </c:pt>
                <c:pt idx="6951">
                  <c:v>30754</c:v>
                </c:pt>
                <c:pt idx="6952">
                  <c:v>30755</c:v>
                </c:pt>
                <c:pt idx="6953">
                  <c:v>30756</c:v>
                </c:pt>
                <c:pt idx="6954">
                  <c:v>30757</c:v>
                </c:pt>
                <c:pt idx="6955">
                  <c:v>30758</c:v>
                </c:pt>
                <c:pt idx="6956">
                  <c:v>30759</c:v>
                </c:pt>
                <c:pt idx="6957">
                  <c:v>30760</c:v>
                </c:pt>
                <c:pt idx="6958">
                  <c:v>30761</c:v>
                </c:pt>
                <c:pt idx="6959">
                  <c:v>30762</c:v>
                </c:pt>
                <c:pt idx="6960">
                  <c:v>30763</c:v>
                </c:pt>
                <c:pt idx="6961">
                  <c:v>30764</c:v>
                </c:pt>
                <c:pt idx="6962">
                  <c:v>30765</c:v>
                </c:pt>
                <c:pt idx="6963">
                  <c:v>30766</c:v>
                </c:pt>
                <c:pt idx="6964">
                  <c:v>30767</c:v>
                </c:pt>
                <c:pt idx="6965">
                  <c:v>30768</c:v>
                </c:pt>
                <c:pt idx="6966">
                  <c:v>30769</c:v>
                </c:pt>
                <c:pt idx="6967">
                  <c:v>30770</c:v>
                </c:pt>
                <c:pt idx="6968">
                  <c:v>30771</c:v>
                </c:pt>
                <c:pt idx="6969">
                  <c:v>30772</c:v>
                </c:pt>
                <c:pt idx="6970">
                  <c:v>30773</c:v>
                </c:pt>
                <c:pt idx="6971">
                  <c:v>30774</c:v>
                </c:pt>
                <c:pt idx="6972">
                  <c:v>30775</c:v>
                </c:pt>
                <c:pt idx="6973">
                  <c:v>30776</c:v>
                </c:pt>
                <c:pt idx="6974">
                  <c:v>30777</c:v>
                </c:pt>
                <c:pt idx="6975">
                  <c:v>30778</c:v>
                </c:pt>
                <c:pt idx="6976">
                  <c:v>30779</c:v>
                </c:pt>
                <c:pt idx="6977">
                  <c:v>30780</c:v>
                </c:pt>
                <c:pt idx="6978">
                  <c:v>30781</c:v>
                </c:pt>
                <c:pt idx="6979">
                  <c:v>30782</c:v>
                </c:pt>
                <c:pt idx="6980">
                  <c:v>30783</c:v>
                </c:pt>
                <c:pt idx="6981">
                  <c:v>30784</c:v>
                </c:pt>
                <c:pt idx="6982">
                  <c:v>30785</c:v>
                </c:pt>
                <c:pt idx="6983">
                  <c:v>30786</c:v>
                </c:pt>
                <c:pt idx="6984">
                  <c:v>30787</c:v>
                </c:pt>
                <c:pt idx="6985">
                  <c:v>30788</c:v>
                </c:pt>
                <c:pt idx="6986">
                  <c:v>30789</c:v>
                </c:pt>
                <c:pt idx="6987">
                  <c:v>30790</c:v>
                </c:pt>
                <c:pt idx="6988">
                  <c:v>30791</c:v>
                </c:pt>
                <c:pt idx="6989">
                  <c:v>30792</c:v>
                </c:pt>
                <c:pt idx="6990">
                  <c:v>30793</c:v>
                </c:pt>
                <c:pt idx="6991">
                  <c:v>30794</c:v>
                </c:pt>
                <c:pt idx="6992">
                  <c:v>30795</c:v>
                </c:pt>
                <c:pt idx="6993">
                  <c:v>30796</c:v>
                </c:pt>
                <c:pt idx="6994">
                  <c:v>30797</c:v>
                </c:pt>
                <c:pt idx="6995">
                  <c:v>30798</c:v>
                </c:pt>
                <c:pt idx="6996">
                  <c:v>30799</c:v>
                </c:pt>
                <c:pt idx="6997">
                  <c:v>30800</c:v>
                </c:pt>
                <c:pt idx="6998">
                  <c:v>30801</c:v>
                </c:pt>
                <c:pt idx="6999">
                  <c:v>30802</c:v>
                </c:pt>
                <c:pt idx="7000">
                  <c:v>30803</c:v>
                </c:pt>
                <c:pt idx="7001">
                  <c:v>30804</c:v>
                </c:pt>
                <c:pt idx="7002">
                  <c:v>30805</c:v>
                </c:pt>
                <c:pt idx="7003">
                  <c:v>30806</c:v>
                </c:pt>
                <c:pt idx="7004">
                  <c:v>30807</c:v>
                </c:pt>
                <c:pt idx="7005">
                  <c:v>30808</c:v>
                </c:pt>
                <c:pt idx="7006">
                  <c:v>30809</c:v>
                </c:pt>
                <c:pt idx="7007">
                  <c:v>30810</c:v>
                </c:pt>
                <c:pt idx="7008">
                  <c:v>30811</c:v>
                </c:pt>
                <c:pt idx="7009">
                  <c:v>30812</c:v>
                </c:pt>
                <c:pt idx="7010">
                  <c:v>30813</c:v>
                </c:pt>
                <c:pt idx="7011">
                  <c:v>30814</c:v>
                </c:pt>
                <c:pt idx="7012">
                  <c:v>30815</c:v>
                </c:pt>
                <c:pt idx="7013">
                  <c:v>30816</c:v>
                </c:pt>
                <c:pt idx="7014">
                  <c:v>30817</c:v>
                </c:pt>
                <c:pt idx="7015">
                  <c:v>30818</c:v>
                </c:pt>
                <c:pt idx="7016">
                  <c:v>30819</c:v>
                </c:pt>
                <c:pt idx="7017">
                  <c:v>30820</c:v>
                </c:pt>
                <c:pt idx="7018">
                  <c:v>30821</c:v>
                </c:pt>
                <c:pt idx="7019">
                  <c:v>30822</c:v>
                </c:pt>
                <c:pt idx="7020">
                  <c:v>30823</c:v>
                </c:pt>
                <c:pt idx="7021">
                  <c:v>30824</c:v>
                </c:pt>
                <c:pt idx="7022">
                  <c:v>30825</c:v>
                </c:pt>
                <c:pt idx="7023">
                  <c:v>30826</c:v>
                </c:pt>
                <c:pt idx="7024">
                  <c:v>30827</c:v>
                </c:pt>
                <c:pt idx="7025">
                  <c:v>30828</c:v>
                </c:pt>
                <c:pt idx="7026">
                  <c:v>30829</c:v>
                </c:pt>
                <c:pt idx="7027">
                  <c:v>30830</c:v>
                </c:pt>
                <c:pt idx="7028">
                  <c:v>30831</c:v>
                </c:pt>
                <c:pt idx="7029">
                  <c:v>30832</c:v>
                </c:pt>
                <c:pt idx="7030">
                  <c:v>30833</c:v>
                </c:pt>
                <c:pt idx="7031">
                  <c:v>30834</c:v>
                </c:pt>
                <c:pt idx="7032">
                  <c:v>30835</c:v>
                </c:pt>
                <c:pt idx="7033">
                  <c:v>30836</c:v>
                </c:pt>
                <c:pt idx="7034">
                  <c:v>30837</c:v>
                </c:pt>
                <c:pt idx="7035">
                  <c:v>30838</c:v>
                </c:pt>
                <c:pt idx="7036">
                  <c:v>30839</c:v>
                </c:pt>
                <c:pt idx="7037">
                  <c:v>30840</c:v>
                </c:pt>
                <c:pt idx="7038">
                  <c:v>30841</c:v>
                </c:pt>
                <c:pt idx="7039">
                  <c:v>30842</c:v>
                </c:pt>
                <c:pt idx="7040">
                  <c:v>30843</c:v>
                </c:pt>
                <c:pt idx="7041">
                  <c:v>30844</c:v>
                </c:pt>
                <c:pt idx="7042">
                  <c:v>30845</c:v>
                </c:pt>
                <c:pt idx="7043">
                  <c:v>30846</c:v>
                </c:pt>
                <c:pt idx="7044">
                  <c:v>30847</c:v>
                </c:pt>
                <c:pt idx="7045">
                  <c:v>30848</c:v>
                </c:pt>
                <c:pt idx="7046">
                  <c:v>30849</c:v>
                </c:pt>
                <c:pt idx="7047">
                  <c:v>30850</c:v>
                </c:pt>
                <c:pt idx="7048">
                  <c:v>30851</c:v>
                </c:pt>
                <c:pt idx="7049">
                  <c:v>30852</c:v>
                </c:pt>
                <c:pt idx="7050">
                  <c:v>30853</c:v>
                </c:pt>
                <c:pt idx="7051">
                  <c:v>30854</c:v>
                </c:pt>
                <c:pt idx="7052">
                  <c:v>30855</c:v>
                </c:pt>
                <c:pt idx="7053">
                  <c:v>30856</c:v>
                </c:pt>
                <c:pt idx="7054">
                  <c:v>30857</c:v>
                </c:pt>
                <c:pt idx="7055">
                  <c:v>30858</c:v>
                </c:pt>
                <c:pt idx="7056">
                  <c:v>30859</c:v>
                </c:pt>
                <c:pt idx="7057">
                  <c:v>30860</c:v>
                </c:pt>
                <c:pt idx="7058">
                  <c:v>30861</c:v>
                </c:pt>
                <c:pt idx="7059">
                  <c:v>30862</c:v>
                </c:pt>
                <c:pt idx="7060">
                  <c:v>30863</c:v>
                </c:pt>
                <c:pt idx="7061">
                  <c:v>30864</c:v>
                </c:pt>
                <c:pt idx="7062">
                  <c:v>30865</c:v>
                </c:pt>
                <c:pt idx="7063">
                  <c:v>30866</c:v>
                </c:pt>
                <c:pt idx="7064">
                  <c:v>30867</c:v>
                </c:pt>
                <c:pt idx="7065">
                  <c:v>30868</c:v>
                </c:pt>
                <c:pt idx="7066">
                  <c:v>30869</c:v>
                </c:pt>
                <c:pt idx="7067">
                  <c:v>30870</c:v>
                </c:pt>
                <c:pt idx="7068">
                  <c:v>30871</c:v>
                </c:pt>
                <c:pt idx="7069">
                  <c:v>30872</c:v>
                </c:pt>
                <c:pt idx="7070">
                  <c:v>30873</c:v>
                </c:pt>
                <c:pt idx="7071">
                  <c:v>30874</c:v>
                </c:pt>
                <c:pt idx="7072">
                  <c:v>30875</c:v>
                </c:pt>
                <c:pt idx="7073">
                  <c:v>30876</c:v>
                </c:pt>
                <c:pt idx="7074">
                  <c:v>30877</c:v>
                </c:pt>
                <c:pt idx="7075">
                  <c:v>30878</c:v>
                </c:pt>
                <c:pt idx="7076">
                  <c:v>30879</c:v>
                </c:pt>
                <c:pt idx="7077">
                  <c:v>30880</c:v>
                </c:pt>
                <c:pt idx="7078">
                  <c:v>30881</c:v>
                </c:pt>
                <c:pt idx="7079">
                  <c:v>30882</c:v>
                </c:pt>
                <c:pt idx="7080">
                  <c:v>30883</c:v>
                </c:pt>
                <c:pt idx="7081">
                  <c:v>30884</c:v>
                </c:pt>
                <c:pt idx="7082">
                  <c:v>30885</c:v>
                </c:pt>
                <c:pt idx="7083">
                  <c:v>30886</c:v>
                </c:pt>
                <c:pt idx="7084">
                  <c:v>30887</c:v>
                </c:pt>
                <c:pt idx="7085">
                  <c:v>30888</c:v>
                </c:pt>
                <c:pt idx="7086">
                  <c:v>30889</c:v>
                </c:pt>
                <c:pt idx="7087">
                  <c:v>30890</c:v>
                </c:pt>
                <c:pt idx="7088">
                  <c:v>30891</c:v>
                </c:pt>
                <c:pt idx="7089">
                  <c:v>30892</c:v>
                </c:pt>
                <c:pt idx="7090">
                  <c:v>30893</c:v>
                </c:pt>
                <c:pt idx="7091">
                  <c:v>30894</c:v>
                </c:pt>
                <c:pt idx="7092">
                  <c:v>30895</c:v>
                </c:pt>
                <c:pt idx="7093">
                  <c:v>30896</c:v>
                </c:pt>
                <c:pt idx="7094">
                  <c:v>30897</c:v>
                </c:pt>
                <c:pt idx="7095">
                  <c:v>30898</c:v>
                </c:pt>
                <c:pt idx="7096">
                  <c:v>30899</c:v>
                </c:pt>
                <c:pt idx="7097">
                  <c:v>30900</c:v>
                </c:pt>
                <c:pt idx="7098">
                  <c:v>30901</c:v>
                </c:pt>
                <c:pt idx="7099">
                  <c:v>30902</c:v>
                </c:pt>
                <c:pt idx="7100">
                  <c:v>30903</c:v>
                </c:pt>
                <c:pt idx="7101">
                  <c:v>30904</c:v>
                </c:pt>
                <c:pt idx="7102">
                  <c:v>30905</c:v>
                </c:pt>
                <c:pt idx="7103">
                  <c:v>30906</c:v>
                </c:pt>
                <c:pt idx="7104">
                  <c:v>30907</c:v>
                </c:pt>
                <c:pt idx="7105">
                  <c:v>30908</c:v>
                </c:pt>
                <c:pt idx="7106">
                  <c:v>30909</c:v>
                </c:pt>
                <c:pt idx="7107">
                  <c:v>30910</c:v>
                </c:pt>
                <c:pt idx="7108">
                  <c:v>30911</c:v>
                </c:pt>
                <c:pt idx="7109">
                  <c:v>30912</c:v>
                </c:pt>
                <c:pt idx="7110">
                  <c:v>30913</c:v>
                </c:pt>
                <c:pt idx="7111">
                  <c:v>30914</c:v>
                </c:pt>
                <c:pt idx="7112">
                  <c:v>30915</c:v>
                </c:pt>
                <c:pt idx="7113">
                  <c:v>30916</c:v>
                </c:pt>
                <c:pt idx="7114">
                  <c:v>30917</c:v>
                </c:pt>
                <c:pt idx="7115">
                  <c:v>30918</c:v>
                </c:pt>
                <c:pt idx="7116">
                  <c:v>30919</c:v>
                </c:pt>
                <c:pt idx="7117">
                  <c:v>30920</c:v>
                </c:pt>
                <c:pt idx="7118">
                  <c:v>30921</c:v>
                </c:pt>
                <c:pt idx="7119">
                  <c:v>30922</c:v>
                </c:pt>
                <c:pt idx="7120">
                  <c:v>30923</c:v>
                </c:pt>
                <c:pt idx="7121">
                  <c:v>30924</c:v>
                </c:pt>
                <c:pt idx="7122">
                  <c:v>30925</c:v>
                </c:pt>
                <c:pt idx="7123">
                  <c:v>30926</c:v>
                </c:pt>
                <c:pt idx="7124">
                  <c:v>30927</c:v>
                </c:pt>
                <c:pt idx="7125">
                  <c:v>30928</c:v>
                </c:pt>
                <c:pt idx="7126">
                  <c:v>30929</c:v>
                </c:pt>
                <c:pt idx="7127">
                  <c:v>30930</c:v>
                </c:pt>
                <c:pt idx="7128">
                  <c:v>30931</c:v>
                </c:pt>
                <c:pt idx="7129">
                  <c:v>30932</c:v>
                </c:pt>
                <c:pt idx="7130">
                  <c:v>30933</c:v>
                </c:pt>
                <c:pt idx="7131">
                  <c:v>30934</c:v>
                </c:pt>
                <c:pt idx="7132">
                  <c:v>30935</c:v>
                </c:pt>
                <c:pt idx="7133">
                  <c:v>30936</c:v>
                </c:pt>
                <c:pt idx="7134">
                  <c:v>30937</c:v>
                </c:pt>
                <c:pt idx="7135">
                  <c:v>30938</c:v>
                </c:pt>
                <c:pt idx="7136">
                  <c:v>30939</c:v>
                </c:pt>
                <c:pt idx="7137">
                  <c:v>30940</c:v>
                </c:pt>
                <c:pt idx="7138">
                  <c:v>30941</c:v>
                </c:pt>
                <c:pt idx="7139">
                  <c:v>30942</c:v>
                </c:pt>
                <c:pt idx="7140">
                  <c:v>30943</c:v>
                </c:pt>
                <c:pt idx="7141">
                  <c:v>30944</c:v>
                </c:pt>
                <c:pt idx="7142">
                  <c:v>30945</c:v>
                </c:pt>
                <c:pt idx="7143">
                  <c:v>30946</c:v>
                </c:pt>
                <c:pt idx="7144">
                  <c:v>30947</c:v>
                </c:pt>
                <c:pt idx="7145">
                  <c:v>30948</c:v>
                </c:pt>
                <c:pt idx="7146">
                  <c:v>30949</c:v>
                </c:pt>
                <c:pt idx="7147">
                  <c:v>30950</c:v>
                </c:pt>
                <c:pt idx="7148">
                  <c:v>30951</c:v>
                </c:pt>
                <c:pt idx="7149">
                  <c:v>30952</c:v>
                </c:pt>
                <c:pt idx="7150">
                  <c:v>30953</c:v>
                </c:pt>
                <c:pt idx="7151">
                  <c:v>30954</c:v>
                </c:pt>
                <c:pt idx="7152">
                  <c:v>30955</c:v>
                </c:pt>
                <c:pt idx="7153">
                  <c:v>30956</c:v>
                </c:pt>
                <c:pt idx="7154">
                  <c:v>30957</c:v>
                </c:pt>
                <c:pt idx="7155">
                  <c:v>30958</c:v>
                </c:pt>
                <c:pt idx="7156">
                  <c:v>30959</c:v>
                </c:pt>
                <c:pt idx="7157">
                  <c:v>30960</c:v>
                </c:pt>
                <c:pt idx="7158">
                  <c:v>30961</c:v>
                </c:pt>
                <c:pt idx="7159">
                  <c:v>30962</c:v>
                </c:pt>
                <c:pt idx="7160">
                  <c:v>30963</c:v>
                </c:pt>
                <c:pt idx="7161">
                  <c:v>30964</c:v>
                </c:pt>
                <c:pt idx="7162">
                  <c:v>30965</c:v>
                </c:pt>
                <c:pt idx="7163">
                  <c:v>30966</c:v>
                </c:pt>
                <c:pt idx="7164">
                  <c:v>30967</c:v>
                </c:pt>
                <c:pt idx="7165">
                  <c:v>30968</c:v>
                </c:pt>
                <c:pt idx="7166">
                  <c:v>30969</c:v>
                </c:pt>
                <c:pt idx="7167">
                  <c:v>30970</c:v>
                </c:pt>
                <c:pt idx="7168">
                  <c:v>30971</c:v>
                </c:pt>
                <c:pt idx="7169">
                  <c:v>30972</c:v>
                </c:pt>
                <c:pt idx="7170">
                  <c:v>30973</c:v>
                </c:pt>
                <c:pt idx="7171">
                  <c:v>30974</c:v>
                </c:pt>
                <c:pt idx="7172">
                  <c:v>30975</c:v>
                </c:pt>
                <c:pt idx="7173">
                  <c:v>30976</c:v>
                </c:pt>
                <c:pt idx="7174">
                  <c:v>30977</c:v>
                </c:pt>
                <c:pt idx="7175">
                  <c:v>30978</c:v>
                </c:pt>
                <c:pt idx="7176">
                  <c:v>30979</c:v>
                </c:pt>
                <c:pt idx="7177">
                  <c:v>30980</c:v>
                </c:pt>
                <c:pt idx="7178">
                  <c:v>30981</c:v>
                </c:pt>
                <c:pt idx="7179">
                  <c:v>30982</c:v>
                </c:pt>
                <c:pt idx="7180">
                  <c:v>30983</c:v>
                </c:pt>
                <c:pt idx="7181">
                  <c:v>30984</c:v>
                </c:pt>
                <c:pt idx="7182">
                  <c:v>30985</c:v>
                </c:pt>
                <c:pt idx="7183">
                  <c:v>30986</c:v>
                </c:pt>
                <c:pt idx="7184">
                  <c:v>30987</c:v>
                </c:pt>
                <c:pt idx="7185">
                  <c:v>30988</c:v>
                </c:pt>
                <c:pt idx="7186">
                  <c:v>30989</c:v>
                </c:pt>
                <c:pt idx="7187">
                  <c:v>30990</c:v>
                </c:pt>
                <c:pt idx="7188">
                  <c:v>30991</c:v>
                </c:pt>
                <c:pt idx="7189">
                  <c:v>30992</c:v>
                </c:pt>
                <c:pt idx="7190">
                  <c:v>30993</c:v>
                </c:pt>
                <c:pt idx="7191">
                  <c:v>30994</c:v>
                </c:pt>
                <c:pt idx="7192">
                  <c:v>30995</c:v>
                </c:pt>
                <c:pt idx="7193">
                  <c:v>30996</c:v>
                </c:pt>
                <c:pt idx="7194">
                  <c:v>30997</c:v>
                </c:pt>
                <c:pt idx="7195">
                  <c:v>30998</c:v>
                </c:pt>
                <c:pt idx="7196">
                  <c:v>30999</c:v>
                </c:pt>
                <c:pt idx="7197">
                  <c:v>31000</c:v>
                </c:pt>
                <c:pt idx="7198">
                  <c:v>31001</c:v>
                </c:pt>
                <c:pt idx="7199">
                  <c:v>31002</c:v>
                </c:pt>
                <c:pt idx="7200">
                  <c:v>31003</c:v>
                </c:pt>
                <c:pt idx="7201">
                  <c:v>31004</c:v>
                </c:pt>
                <c:pt idx="7202">
                  <c:v>31005</c:v>
                </c:pt>
                <c:pt idx="7203">
                  <c:v>31006</c:v>
                </c:pt>
                <c:pt idx="7204">
                  <c:v>31007</c:v>
                </c:pt>
                <c:pt idx="7205">
                  <c:v>31008</c:v>
                </c:pt>
                <c:pt idx="7206">
                  <c:v>31009</c:v>
                </c:pt>
                <c:pt idx="7207">
                  <c:v>31010</c:v>
                </c:pt>
                <c:pt idx="7208">
                  <c:v>31011</c:v>
                </c:pt>
                <c:pt idx="7209">
                  <c:v>31012</c:v>
                </c:pt>
                <c:pt idx="7210">
                  <c:v>31013</c:v>
                </c:pt>
                <c:pt idx="7211">
                  <c:v>31014</c:v>
                </c:pt>
                <c:pt idx="7212">
                  <c:v>31015</c:v>
                </c:pt>
                <c:pt idx="7213">
                  <c:v>31016</c:v>
                </c:pt>
                <c:pt idx="7214">
                  <c:v>31017</c:v>
                </c:pt>
                <c:pt idx="7215">
                  <c:v>31018</c:v>
                </c:pt>
                <c:pt idx="7216">
                  <c:v>31019</c:v>
                </c:pt>
                <c:pt idx="7217">
                  <c:v>31020</c:v>
                </c:pt>
                <c:pt idx="7218">
                  <c:v>31021</c:v>
                </c:pt>
                <c:pt idx="7219">
                  <c:v>31022</c:v>
                </c:pt>
                <c:pt idx="7220">
                  <c:v>31023</c:v>
                </c:pt>
                <c:pt idx="7221">
                  <c:v>31024</c:v>
                </c:pt>
                <c:pt idx="7222">
                  <c:v>31025</c:v>
                </c:pt>
                <c:pt idx="7223">
                  <c:v>31026</c:v>
                </c:pt>
                <c:pt idx="7224">
                  <c:v>31027</c:v>
                </c:pt>
                <c:pt idx="7225">
                  <c:v>31028</c:v>
                </c:pt>
                <c:pt idx="7226">
                  <c:v>31029</c:v>
                </c:pt>
                <c:pt idx="7227">
                  <c:v>31030</c:v>
                </c:pt>
                <c:pt idx="7228">
                  <c:v>31031</c:v>
                </c:pt>
                <c:pt idx="7229">
                  <c:v>31032</c:v>
                </c:pt>
                <c:pt idx="7230">
                  <c:v>31033</c:v>
                </c:pt>
                <c:pt idx="7231">
                  <c:v>31034</c:v>
                </c:pt>
                <c:pt idx="7232">
                  <c:v>31035</c:v>
                </c:pt>
                <c:pt idx="7233">
                  <c:v>31036</c:v>
                </c:pt>
                <c:pt idx="7234">
                  <c:v>31037</c:v>
                </c:pt>
                <c:pt idx="7235">
                  <c:v>31038</c:v>
                </c:pt>
                <c:pt idx="7236">
                  <c:v>31039</c:v>
                </c:pt>
                <c:pt idx="7237">
                  <c:v>31040</c:v>
                </c:pt>
                <c:pt idx="7238">
                  <c:v>31041</c:v>
                </c:pt>
                <c:pt idx="7239">
                  <c:v>31042</c:v>
                </c:pt>
                <c:pt idx="7240">
                  <c:v>31043</c:v>
                </c:pt>
                <c:pt idx="7241">
                  <c:v>31044</c:v>
                </c:pt>
                <c:pt idx="7242">
                  <c:v>31045</c:v>
                </c:pt>
                <c:pt idx="7243">
                  <c:v>31046</c:v>
                </c:pt>
                <c:pt idx="7244">
                  <c:v>31047</c:v>
                </c:pt>
                <c:pt idx="7245">
                  <c:v>31048</c:v>
                </c:pt>
                <c:pt idx="7246">
                  <c:v>31049</c:v>
                </c:pt>
                <c:pt idx="7247">
                  <c:v>31050</c:v>
                </c:pt>
                <c:pt idx="7248">
                  <c:v>31051</c:v>
                </c:pt>
                <c:pt idx="7249">
                  <c:v>31052</c:v>
                </c:pt>
                <c:pt idx="7250">
                  <c:v>31053</c:v>
                </c:pt>
                <c:pt idx="7251">
                  <c:v>31054</c:v>
                </c:pt>
                <c:pt idx="7252">
                  <c:v>31055</c:v>
                </c:pt>
                <c:pt idx="7253">
                  <c:v>31056</c:v>
                </c:pt>
                <c:pt idx="7254">
                  <c:v>31057</c:v>
                </c:pt>
                <c:pt idx="7255">
                  <c:v>31058</c:v>
                </c:pt>
                <c:pt idx="7256">
                  <c:v>31059</c:v>
                </c:pt>
                <c:pt idx="7257">
                  <c:v>31060</c:v>
                </c:pt>
                <c:pt idx="7258">
                  <c:v>31061</c:v>
                </c:pt>
                <c:pt idx="7259">
                  <c:v>31062</c:v>
                </c:pt>
                <c:pt idx="7260">
                  <c:v>31063</c:v>
                </c:pt>
                <c:pt idx="7261">
                  <c:v>31064</c:v>
                </c:pt>
                <c:pt idx="7262">
                  <c:v>31065</c:v>
                </c:pt>
                <c:pt idx="7263">
                  <c:v>31066</c:v>
                </c:pt>
                <c:pt idx="7264">
                  <c:v>31067</c:v>
                </c:pt>
                <c:pt idx="7265">
                  <c:v>31068</c:v>
                </c:pt>
                <c:pt idx="7266">
                  <c:v>31069</c:v>
                </c:pt>
                <c:pt idx="7267">
                  <c:v>31070</c:v>
                </c:pt>
                <c:pt idx="7268">
                  <c:v>31071</c:v>
                </c:pt>
                <c:pt idx="7269">
                  <c:v>31072</c:v>
                </c:pt>
                <c:pt idx="7270">
                  <c:v>31073</c:v>
                </c:pt>
                <c:pt idx="7271">
                  <c:v>31074</c:v>
                </c:pt>
                <c:pt idx="7272">
                  <c:v>31075</c:v>
                </c:pt>
                <c:pt idx="7273">
                  <c:v>31076</c:v>
                </c:pt>
                <c:pt idx="7274">
                  <c:v>31077</c:v>
                </c:pt>
                <c:pt idx="7275">
                  <c:v>31078</c:v>
                </c:pt>
                <c:pt idx="7276">
                  <c:v>31079</c:v>
                </c:pt>
                <c:pt idx="7277">
                  <c:v>31080</c:v>
                </c:pt>
                <c:pt idx="7278">
                  <c:v>31081</c:v>
                </c:pt>
                <c:pt idx="7279">
                  <c:v>31082</c:v>
                </c:pt>
                <c:pt idx="7280">
                  <c:v>31083</c:v>
                </c:pt>
                <c:pt idx="7281">
                  <c:v>31084</c:v>
                </c:pt>
                <c:pt idx="7282">
                  <c:v>31085</c:v>
                </c:pt>
                <c:pt idx="7283">
                  <c:v>31086</c:v>
                </c:pt>
                <c:pt idx="7284">
                  <c:v>31087</c:v>
                </c:pt>
                <c:pt idx="7285">
                  <c:v>31088</c:v>
                </c:pt>
                <c:pt idx="7286">
                  <c:v>31089</c:v>
                </c:pt>
                <c:pt idx="7287">
                  <c:v>31090</c:v>
                </c:pt>
                <c:pt idx="7288">
                  <c:v>31091</c:v>
                </c:pt>
                <c:pt idx="7289">
                  <c:v>31092</c:v>
                </c:pt>
                <c:pt idx="7290">
                  <c:v>31093</c:v>
                </c:pt>
                <c:pt idx="7291">
                  <c:v>31094</c:v>
                </c:pt>
                <c:pt idx="7292">
                  <c:v>31095</c:v>
                </c:pt>
                <c:pt idx="7293">
                  <c:v>31096</c:v>
                </c:pt>
                <c:pt idx="7294">
                  <c:v>31097</c:v>
                </c:pt>
                <c:pt idx="7295">
                  <c:v>31098</c:v>
                </c:pt>
                <c:pt idx="7296">
                  <c:v>31099</c:v>
                </c:pt>
                <c:pt idx="7297">
                  <c:v>31100</c:v>
                </c:pt>
                <c:pt idx="7298">
                  <c:v>31101</c:v>
                </c:pt>
                <c:pt idx="7299">
                  <c:v>31102</c:v>
                </c:pt>
                <c:pt idx="7300">
                  <c:v>31103</c:v>
                </c:pt>
                <c:pt idx="7301">
                  <c:v>31104</c:v>
                </c:pt>
                <c:pt idx="7302">
                  <c:v>31105</c:v>
                </c:pt>
                <c:pt idx="7303">
                  <c:v>31106</c:v>
                </c:pt>
                <c:pt idx="7304">
                  <c:v>31107</c:v>
                </c:pt>
                <c:pt idx="7305">
                  <c:v>31108</c:v>
                </c:pt>
                <c:pt idx="7306">
                  <c:v>31109</c:v>
                </c:pt>
                <c:pt idx="7307">
                  <c:v>31110</c:v>
                </c:pt>
                <c:pt idx="7308">
                  <c:v>31111</c:v>
                </c:pt>
                <c:pt idx="7309">
                  <c:v>31112</c:v>
                </c:pt>
                <c:pt idx="7310">
                  <c:v>31113</c:v>
                </c:pt>
                <c:pt idx="7311">
                  <c:v>31114</c:v>
                </c:pt>
                <c:pt idx="7312">
                  <c:v>31115</c:v>
                </c:pt>
                <c:pt idx="7313">
                  <c:v>31116</c:v>
                </c:pt>
                <c:pt idx="7314">
                  <c:v>31117</c:v>
                </c:pt>
                <c:pt idx="7315">
                  <c:v>31118</c:v>
                </c:pt>
                <c:pt idx="7316">
                  <c:v>31119</c:v>
                </c:pt>
                <c:pt idx="7317">
                  <c:v>31120</c:v>
                </c:pt>
                <c:pt idx="7318">
                  <c:v>31121</c:v>
                </c:pt>
                <c:pt idx="7319">
                  <c:v>31122</c:v>
                </c:pt>
                <c:pt idx="7320">
                  <c:v>31123</c:v>
                </c:pt>
                <c:pt idx="7321">
                  <c:v>31124</c:v>
                </c:pt>
                <c:pt idx="7322">
                  <c:v>31125</c:v>
                </c:pt>
                <c:pt idx="7323">
                  <c:v>31126</c:v>
                </c:pt>
                <c:pt idx="7324">
                  <c:v>31127</c:v>
                </c:pt>
                <c:pt idx="7325">
                  <c:v>31128</c:v>
                </c:pt>
                <c:pt idx="7326">
                  <c:v>31129</c:v>
                </c:pt>
                <c:pt idx="7327">
                  <c:v>31130</c:v>
                </c:pt>
                <c:pt idx="7328">
                  <c:v>31131</c:v>
                </c:pt>
                <c:pt idx="7329">
                  <c:v>31132</c:v>
                </c:pt>
                <c:pt idx="7330">
                  <c:v>31133</c:v>
                </c:pt>
                <c:pt idx="7331">
                  <c:v>31134</c:v>
                </c:pt>
                <c:pt idx="7332">
                  <c:v>31135</c:v>
                </c:pt>
                <c:pt idx="7333">
                  <c:v>31136</c:v>
                </c:pt>
                <c:pt idx="7334">
                  <c:v>31137</c:v>
                </c:pt>
                <c:pt idx="7335">
                  <c:v>31138</c:v>
                </c:pt>
                <c:pt idx="7336">
                  <c:v>31139</c:v>
                </c:pt>
                <c:pt idx="7337">
                  <c:v>31140</c:v>
                </c:pt>
                <c:pt idx="7338">
                  <c:v>31141</c:v>
                </c:pt>
                <c:pt idx="7339">
                  <c:v>31142</c:v>
                </c:pt>
                <c:pt idx="7340">
                  <c:v>31143</c:v>
                </c:pt>
                <c:pt idx="7341">
                  <c:v>31144</c:v>
                </c:pt>
                <c:pt idx="7342">
                  <c:v>31145</c:v>
                </c:pt>
                <c:pt idx="7343">
                  <c:v>31146</c:v>
                </c:pt>
                <c:pt idx="7344">
                  <c:v>31147</c:v>
                </c:pt>
                <c:pt idx="7345">
                  <c:v>31148</c:v>
                </c:pt>
                <c:pt idx="7346">
                  <c:v>31149</c:v>
                </c:pt>
                <c:pt idx="7347">
                  <c:v>31150</c:v>
                </c:pt>
                <c:pt idx="7348">
                  <c:v>31151</c:v>
                </c:pt>
                <c:pt idx="7349">
                  <c:v>31152</c:v>
                </c:pt>
                <c:pt idx="7350">
                  <c:v>31153</c:v>
                </c:pt>
                <c:pt idx="7351">
                  <c:v>31154</c:v>
                </c:pt>
                <c:pt idx="7352">
                  <c:v>31155</c:v>
                </c:pt>
                <c:pt idx="7353">
                  <c:v>31156</c:v>
                </c:pt>
                <c:pt idx="7354">
                  <c:v>31157</c:v>
                </c:pt>
                <c:pt idx="7355">
                  <c:v>31158</c:v>
                </c:pt>
                <c:pt idx="7356">
                  <c:v>31159</c:v>
                </c:pt>
                <c:pt idx="7357">
                  <c:v>31160</c:v>
                </c:pt>
                <c:pt idx="7358">
                  <c:v>31161</c:v>
                </c:pt>
                <c:pt idx="7359">
                  <c:v>31162</c:v>
                </c:pt>
                <c:pt idx="7360">
                  <c:v>31163</c:v>
                </c:pt>
                <c:pt idx="7361">
                  <c:v>31164</c:v>
                </c:pt>
                <c:pt idx="7362">
                  <c:v>31165</c:v>
                </c:pt>
                <c:pt idx="7363">
                  <c:v>31166</c:v>
                </c:pt>
                <c:pt idx="7364">
                  <c:v>31167</c:v>
                </c:pt>
                <c:pt idx="7365">
                  <c:v>31168</c:v>
                </c:pt>
                <c:pt idx="7366">
                  <c:v>31169</c:v>
                </c:pt>
                <c:pt idx="7367">
                  <c:v>31170</c:v>
                </c:pt>
                <c:pt idx="7368">
                  <c:v>31171</c:v>
                </c:pt>
                <c:pt idx="7369">
                  <c:v>31172</c:v>
                </c:pt>
                <c:pt idx="7370">
                  <c:v>31173</c:v>
                </c:pt>
                <c:pt idx="7371">
                  <c:v>31174</c:v>
                </c:pt>
                <c:pt idx="7372">
                  <c:v>31175</c:v>
                </c:pt>
                <c:pt idx="7373">
                  <c:v>31176</c:v>
                </c:pt>
                <c:pt idx="7374">
                  <c:v>31177</c:v>
                </c:pt>
                <c:pt idx="7375">
                  <c:v>31178</c:v>
                </c:pt>
                <c:pt idx="7376">
                  <c:v>31179</c:v>
                </c:pt>
                <c:pt idx="7377">
                  <c:v>31180</c:v>
                </c:pt>
                <c:pt idx="7378">
                  <c:v>31181</c:v>
                </c:pt>
                <c:pt idx="7379">
                  <c:v>31182</c:v>
                </c:pt>
                <c:pt idx="7380">
                  <c:v>31183</c:v>
                </c:pt>
                <c:pt idx="7381">
                  <c:v>31184</c:v>
                </c:pt>
                <c:pt idx="7382">
                  <c:v>31185</c:v>
                </c:pt>
                <c:pt idx="7383">
                  <c:v>31186</c:v>
                </c:pt>
                <c:pt idx="7384">
                  <c:v>31187</c:v>
                </c:pt>
                <c:pt idx="7385">
                  <c:v>31188</c:v>
                </c:pt>
                <c:pt idx="7386">
                  <c:v>31189</c:v>
                </c:pt>
                <c:pt idx="7387">
                  <c:v>31190</c:v>
                </c:pt>
                <c:pt idx="7388">
                  <c:v>31191</c:v>
                </c:pt>
                <c:pt idx="7389">
                  <c:v>31192</c:v>
                </c:pt>
                <c:pt idx="7390">
                  <c:v>31193</c:v>
                </c:pt>
                <c:pt idx="7391">
                  <c:v>31194</c:v>
                </c:pt>
                <c:pt idx="7392">
                  <c:v>31195</c:v>
                </c:pt>
                <c:pt idx="7393">
                  <c:v>31196</c:v>
                </c:pt>
                <c:pt idx="7394">
                  <c:v>31197</c:v>
                </c:pt>
                <c:pt idx="7395">
                  <c:v>31198</c:v>
                </c:pt>
                <c:pt idx="7396">
                  <c:v>31199</c:v>
                </c:pt>
                <c:pt idx="7397">
                  <c:v>31200</c:v>
                </c:pt>
                <c:pt idx="7398">
                  <c:v>31201</c:v>
                </c:pt>
                <c:pt idx="7399">
                  <c:v>31202</c:v>
                </c:pt>
                <c:pt idx="7400">
                  <c:v>31203</c:v>
                </c:pt>
                <c:pt idx="7401">
                  <c:v>31204</c:v>
                </c:pt>
                <c:pt idx="7402">
                  <c:v>31205</c:v>
                </c:pt>
                <c:pt idx="7403">
                  <c:v>31206</c:v>
                </c:pt>
                <c:pt idx="7404">
                  <c:v>31207</c:v>
                </c:pt>
                <c:pt idx="7405">
                  <c:v>31208</c:v>
                </c:pt>
                <c:pt idx="7406">
                  <c:v>31209</c:v>
                </c:pt>
                <c:pt idx="7407">
                  <c:v>31210</c:v>
                </c:pt>
                <c:pt idx="7408">
                  <c:v>31211</c:v>
                </c:pt>
                <c:pt idx="7409">
                  <c:v>31212</c:v>
                </c:pt>
                <c:pt idx="7410">
                  <c:v>31213</c:v>
                </c:pt>
                <c:pt idx="7411">
                  <c:v>31214</c:v>
                </c:pt>
                <c:pt idx="7412">
                  <c:v>31215</c:v>
                </c:pt>
                <c:pt idx="7413">
                  <c:v>31216</c:v>
                </c:pt>
                <c:pt idx="7414">
                  <c:v>31217</c:v>
                </c:pt>
                <c:pt idx="7415">
                  <c:v>31218</c:v>
                </c:pt>
                <c:pt idx="7416">
                  <c:v>31219</c:v>
                </c:pt>
                <c:pt idx="7417">
                  <c:v>31220</c:v>
                </c:pt>
                <c:pt idx="7418">
                  <c:v>31221</c:v>
                </c:pt>
                <c:pt idx="7419">
                  <c:v>31222</c:v>
                </c:pt>
                <c:pt idx="7420">
                  <c:v>31223</c:v>
                </c:pt>
                <c:pt idx="7421">
                  <c:v>31224</c:v>
                </c:pt>
                <c:pt idx="7422">
                  <c:v>31225</c:v>
                </c:pt>
                <c:pt idx="7423">
                  <c:v>31226</c:v>
                </c:pt>
                <c:pt idx="7424">
                  <c:v>31227</c:v>
                </c:pt>
                <c:pt idx="7425">
                  <c:v>31228</c:v>
                </c:pt>
                <c:pt idx="7426">
                  <c:v>31229</c:v>
                </c:pt>
                <c:pt idx="7427">
                  <c:v>31230</c:v>
                </c:pt>
                <c:pt idx="7428">
                  <c:v>31231</c:v>
                </c:pt>
                <c:pt idx="7429">
                  <c:v>31232</c:v>
                </c:pt>
                <c:pt idx="7430">
                  <c:v>31233</c:v>
                </c:pt>
                <c:pt idx="7431">
                  <c:v>31234</c:v>
                </c:pt>
                <c:pt idx="7432">
                  <c:v>31235</c:v>
                </c:pt>
                <c:pt idx="7433">
                  <c:v>31236</c:v>
                </c:pt>
                <c:pt idx="7434">
                  <c:v>31237</c:v>
                </c:pt>
                <c:pt idx="7435">
                  <c:v>31238</c:v>
                </c:pt>
                <c:pt idx="7436">
                  <c:v>31239</c:v>
                </c:pt>
                <c:pt idx="7437">
                  <c:v>31240</c:v>
                </c:pt>
                <c:pt idx="7438">
                  <c:v>31241</c:v>
                </c:pt>
                <c:pt idx="7439">
                  <c:v>31242</c:v>
                </c:pt>
                <c:pt idx="7440">
                  <c:v>31243</c:v>
                </c:pt>
                <c:pt idx="7441">
                  <c:v>31244</c:v>
                </c:pt>
                <c:pt idx="7442">
                  <c:v>31245</c:v>
                </c:pt>
                <c:pt idx="7443">
                  <c:v>31246</c:v>
                </c:pt>
                <c:pt idx="7444">
                  <c:v>31247</c:v>
                </c:pt>
                <c:pt idx="7445">
                  <c:v>31248</c:v>
                </c:pt>
                <c:pt idx="7446">
                  <c:v>31249</c:v>
                </c:pt>
                <c:pt idx="7447">
                  <c:v>31250</c:v>
                </c:pt>
                <c:pt idx="7448">
                  <c:v>31251</c:v>
                </c:pt>
                <c:pt idx="7449">
                  <c:v>31252</c:v>
                </c:pt>
                <c:pt idx="7450">
                  <c:v>31253</c:v>
                </c:pt>
                <c:pt idx="7451">
                  <c:v>31254</c:v>
                </c:pt>
                <c:pt idx="7452">
                  <c:v>31255</c:v>
                </c:pt>
                <c:pt idx="7453">
                  <c:v>31256</c:v>
                </c:pt>
                <c:pt idx="7454">
                  <c:v>31257</c:v>
                </c:pt>
                <c:pt idx="7455">
                  <c:v>31258</c:v>
                </c:pt>
                <c:pt idx="7456">
                  <c:v>31259</c:v>
                </c:pt>
                <c:pt idx="7457">
                  <c:v>31260</c:v>
                </c:pt>
                <c:pt idx="7458">
                  <c:v>31261</c:v>
                </c:pt>
                <c:pt idx="7459">
                  <c:v>31262</c:v>
                </c:pt>
                <c:pt idx="7460">
                  <c:v>31263</c:v>
                </c:pt>
                <c:pt idx="7461">
                  <c:v>31264</c:v>
                </c:pt>
                <c:pt idx="7462">
                  <c:v>31265</c:v>
                </c:pt>
                <c:pt idx="7463">
                  <c:v>31266</c:v>
                </c:pt>
                <c:pt idx="7464">
                  <c:v>31267</c:v>
                </c:pt>
                <c:pt idx="7465">
                  <c:v>31268</c:v>
                </c:pt>
                <c:pt idx="7466">
                  <c:v>31269</c:v>
                </c:pt>
                <c:pt idx="7467">
                  <c:v>31270</c:v>
                </c:pt>
                <c:pt idx="7468">
                  <c:v>31271</c:v>
                </c:pt>
                <c:pt idx="7469">
                  <c:v>31272</c:v>
                </c:pt>
                <c:pt idx="7470">
                  <c:v>31273</c:v>
                </c:pt>
                <c:pt idx="7471">
                  <c:v>31274</c:v>
                </c:pt>
                <c:pt idx="7472">
                  <c:v>31275</c:v>
                </c:pt>
                <c:pt idx="7473">
                  <c:v>31276</c:v>
                </c:pt>
                <c:pt idx="7474">
                  <c:v>31277</c:v>
                </c:pt>
                <c:pt idx="7475">
                  <c:v>31278</c:v>
                </c:pt>
                <c:pt idx="7476">
                  <c:v>31279</c:v>
                </c:pt>
                <c:pt idx="7477">
                  <c:v>31280</c:v>
                </c:pt>
                <c:pt idx="7478">
                  <c:v>31281</c:v>
                </c:pt>
                <c:pt idx="7479">
                  <c:v>31282</c:v>
                </c:pt>
                <c:pt idx="7480">
                  <c:v>31283</c:v>
                </c:pt>
                <c:pt idx="7481">
                  <c:v>31284</c:v>
                </c:pt>
                <c:pt idx="7482">
                  <c:v>31285</c:v>
                </c:pt>
                <c:pt idx="7483">
                  <c:v>31286</c:v>
                </c:pt>
                <c:pt idx="7484">
                  <c:v>31287</c:v>
                </c:pt>
                <c:pt idx="7485">
                  <c:v>31288</c:v>
                </c:pt>
                <c:pt idx="7486">
                  <c:v>31289</c:v>
                </c:pt>
                <c:pt idx="7487">
                  <c:v>31290</c:v>
                </c:pt>
                <c:pt idx="7488">
                  <c:v>31291</c:v>
                </c:pt>
                <c:pt idx="7489">
                  <c:v>31292</c:v>
                </c:pt>
                <c:pt idx="7490">
                  <c:v>31293</c:v>
                </c:pt>
                <c:pt idx="7491">
                  <c:v>31294</c:v>
                </c:pt>
                <c:pt idx="7492">
                  <c:v>31295</c:v>
                </c:pt>
                <c:pt idx="7493">
                  <c:v>31296</c:v>
                </c:pt>
                <c:pt idx="7494">
                  <c:v>31297</c:v>
                </c:pt>
                <c:pt idx="7495">
                  <c:v>31298</c:v>
                </c:pt>
                <c:pt idx="7496">
                  <c:v>31299</c:v>
                </c:pt>
                <c:pt idx="7497">
                  <c:v>31300</c:v>
                </c:pt>
                <c:pt idx="7498">
                  <c:v>31301</c:v>
                </c:pt>
                <c:pt idx="7499">
                  <c:v>31302</c:v>
                </c:pt>
                <c:pt idx="7500">
                  <c:v>31303</c:v>
                </c:pt>
                <c:pt idx="7501">
                  <c:v>31304</c:v>
                </c:pt>
                <c:pt idx="7502">
                  <c:v>31305</c:v>
                </c:pt>
                <c:pt idx="7503">
                  <c:v>31306</c:v>
                </c:pt>
                <c:pt idx="7504">
                  <c:v>31307</c:v>
                </c:pt>
                <c:pt idx="7505">
                  <c:v>31308</c:v>
                </c:pt>
                <c:pt idx="7506">
                  <c:v>31309</c:v>
                </c:pt>
                <c:pt idx="7507">
                  <c:v>31310</c:v>
                </c:pt>
                <c:pt idx="7508">
                  <c:v>31311</c:v>
                </c:pt>
                <c:pt idx="7509">
                  <c:v>31312</c:v>
                </c:pt>
                <c:pt idx="7510">
                  <c:v>31313</c:v>
                </c:pt>
                <c:pt idx="7511">
                  <c:v>31314</c:v>
                </c:pt>
                <c:pt idx="7512">
                  <c:v>31315</c:v>
                </c:pt>
                <c:pt idx="7513">
                  <c:v>31316</c:v>
                </c:pt>
                <c:pt idx="7514">
                  <c:v>31317</c:v>
                </c:pt>
                <c:pt idx="7515">
                  <c:v>31318</c:v>
                </c:pt>
                <c:pt idx="7516">
                  <c:v>31319</c:v>
                </c:pt>
                <c:pt idx="7517">
                  <c:v>31320</c:v>
                </c:pt>
                <c:pt idx="7518">
                  <c:v>31321</c:v>
                </c:pt>
                <c:pt idx="7519">
                  <c:v>31322</c:v>
                </c:pt>
                <c:pt idx="7520">
                  <c:v>31323</c:v>
                </c:pt>
                <c:pt idx="7521">
                  <c:v>31324</c:v>
                </c:pt>
                <c:pt idx="7522">
                  <c:v>31325</c:v>
                </c:pt>
                <c:pt idx="7523">
                  <c:v>31326</c:v>
                </c:pt>
                <c:pt idx="7524">
                  <c:v>31327</c:v>
                </c:pt>
                <c:pt idx="7525">
                  <c:v>31328</c:v>
                </c:pt>
                <c:pt idx="7526">
                  <c:v>31329</c:v>
                </c:pt>
                <c:pt idx="7527">
                  <c:v>31330</c:v>
                </c:pt>
                <c:pt idx="7528">
                  <c:v>31331</c:v>
                </c:pt>
                <c:pt idx="7529">
                  <c:v>31332</c:v>
                </c:pt>
                <c:pt idx="7530">
                  <c:v>31333</c:v>
                </c:pt>
                <c:pt idx="7531">
                  <c:v>31334</c:v>
                </c:pt>
                <c:pt idx="7532">
                  <c:v>31335</c:v>
                </c:pt>
                <c:pt idx="7533">
                  <c:v>31336</c:v>
                </c:pt>
                <c:pt idx="7534">
                  <c:v>31337</c:v>
                </c:pt>
                <c:pt idx="7535">
                  <c:v>31338</c:v>
                </c:pt>
                <c:pt idx="7536">
                  <c:v>31339</c:v>
                </c:pt>
                <c:pt idx="7537">
                  <c:v>31340</c:v>
                </c:pt>
                <c:pt idx="7538">
                  <c:v>31341</c:v>
                </c:pt>
                <c:pt idx="7539">
                  <c:v>31342</c:v>
                </c:pt>
                <c:pt idx="7540">
                  <c:v>31343</c:v>
                </c:pt>
                <c:pt idx="7541">
                  <c:v>31344</c:v>
                </c:pt>
                <c:pt idx="7542">
                  <c:v>31345</c:v>
                </c:pt>
                <c:pt idx="7543">
                  <c:v>31346</c:v>
                </c:pt>
                <c:pt idx="7544">
                  <c:v>31347</c:v>
                </c:pt>
                <c:pt idx="7545">
                  <c:v>31348</c:v>
                </c:pt>
                <c:pt idx="7546">
                  <c:v>31349</c:v>
                </c:pt>
                <c:pt idx="7547">
                  <c:v>31350</c:v>
                </c:pt>
                <c:pt idx="7548">
                  <c:v>31351</c:v>
                </c:pt>
                <c:pt idx="7549">
                  <c:v>31352</c:v>
                </c:pt>
                <c:pt idx="7550">
                  <c:v>31353</c:v>
                </c:pt>
                <c:pt idx="7551">
                  <c:v>31354</c:v>
                </c:pt>
                <c:pt idx="7552">
                  <c:v>31355</c:v>
                </c:pt>
                <c:pt idx="7553">
                  <c:v>31356</c:v>
                </c:pt>
                <c:pt idx="7554">
                  <c:v>31357</c:v>
                </c:pt>
                <c:pt idx="7555">
                  <c:v>31358</c:v>
                </c:pt>
                <c:pt idx="7556">
                  <c:v>31359</c:v>
                </c:pt>
                <c:pt idx="7557">
                  <c:v>31360</c:v>
                </c:pt>
                <c:pt idx="7558">
                  <c:v>31361</c:v>
                </c:pt>
                <c:pt idx="7559">
                  <c:v>31362</c:v>
                </c:pt>
                <c:pt idx="7560">
                  <c:v>31363</c:v>
                </c:pt>
                <c:pt idx="7561">
                  <c:v>31364</c:v>
                </c:pt>
                <c:pt idx="7562">
                  <c:v>31365</c:v>
                </c:pt>
                <c:pt idx="7563">
                  <c:v>31366</c:v>
                </c:pt>
                <c:pt idx="7564">
                  <c:v>31367</c:v>
                </c:pt>
                <c:pt idx="7565">
                  <c:v>31368</c:v>
                </c:pt>
                <c:pt idx="7566">
                  <c:v>31369</c:v>
                </c:pt>
                <c:pt idx="7567">
                  <c:v>31370</c:v>
                </c:pt>
                <c:pt idx="7568">
                  <c:v>31371</c:v>
                </c:pt>
                <c:pt idx="7569">
                  <c:v>31372</c:v>
                </c:pt>
                <c:pt idx="7570">
                  <c:v>31373</c:v>
                </c:pt>
                <c:pt idx="7571">
                  <c:v>31374</c:v>
                </c:pt>
                <c:pt idx="7572">
                  <c:v>31375</c:v>
                </c:pt>
                <c:pt idx="7573">
                  <c:v>31376</c:v>
                </c:pt>
                <c:pt idx="7574">
                  <c:v>31377</c:v>
                </c:pt>
                <c:pt idx="7575">
                  <c:v>31378</c:v>
                </c:pt>
                <c:pt idx="7576">
                  <c:v>31379</c:v>
                </c:pt>
                <c:pt idx="7577">
                  <c:v>31380</c:v>
                </c:pt>
                <c:pt idx="7578">
                  <c:v>31381</c:v>
                </c:pt>
                <c:pt idx="7579">
                  <c:v>31382</c:v>
                </c:pt>
                <c:pt idx="7580">
                  <c:v>31383</c:v>
                </c:pt>
                <c:pt idx="7581">
                  <c:v>31384</c:v>
                </c:pt>
                <c:pt idx="7582">
                  <c:v>31385</c:v>
                </c:pt>
                <c:pt idx="7583">
                  <c:v>31386</c:v>
                </c:pt>
                <c:pt idx="7584">
                  <c:v>31387</c:v>
                </c:pt>
                <c:pt idx="7585">
                  <c:v>31388</c:v>
                </c:pt>
                <c:pt idx="7586">
                  <c:v>31389</c:v>
                </c:pt>
                <c:pt idx="7587">
                  <c:v>31390</c:v>
                </c:pt>
                <c:pt idx="7588">
                  <c:v>31391</c:v>
                </c:pt>
                <c:pt idx="7589">
                  <c:v>31392</c:v>
                </c:pt>
                <c:pt idx="7590">
                  <c:v>31393</c:v>
                </c:pt>
                <c:pt idx="7591">
                  <c:v>31394</c:v>
                </c:pt>
                <c:pt idx="7592">
                  <c:v>31395</c:v>
                </c:pt>
                <c:pt idx="7593">
                  <c:v>31396</c:v>
                </c:pt>
                <c:pt idx="7594">
                  <c:v>31397</c:v>
                </c:pt>
                <c:pt idx="7595">
                  <c:v>31398</c:v>
                </c:pt>
                <c:pt idx="7596">
                  <c:v>31399</c:v>
                </c:pt>
                <c:pt idx="7597">
                  <c:v>31400</c:v>
                </c:pt>
                <c:pt idx="7598">
                  <c:v>31401</c:v>
                </c:pt>
                <c:pt idx="7599">
                  <c:v>31402</c:v>
                </c:pt>
                <c:pt idx="7600">
                  <c:v>31403</c:v>
                </c:pt>
                <c:pt idx="7601">
                  <c:v>31404</c:v>
                </c:pt>
                <c:pt idx="7602">
                  <c:v>31405</c:v>
                </c:pt>
                <c:pt idx="7603">
                  <c:v>31406</c:v>
                </c:pt>
                <c:pt idx="7604">
                  <c:v>31407</c:v>
                </c:pt>
                <c:pt idx="7605">
                  <c:v>31408</c:v>
                </c:pt>
                <c:pt idx="7606">
                  <c:v>31409</c:v>
                </c:pt>
                <c:pt idx="7607">
                  <c:v>31410</c:v>
                </c:pt>
                <c:pt idx="7608">
                  <c:v>31411</c:v>
                </c:pt>
                <c:pt idx="7609">
                  <c:v>31412</c:v>
                </c:pt>
                <c:pt idx="7610">
                  <c:v>31413</c:v>
                </c:pt>
                <c:pt idx="7611">
                  <c:v>31414</c:v>
                </c:pt>
                <c:pt idx="7612">
                  <c:v>31415</c:v>
                </c:pt>
                <c:pt idx="7613">
                  <c:v>31416</c:v>
                </c:pt>
                <c:pt idx="7614">
                  <c:v>31417</c:v>
                </c:pt>
                <c:pt idx="7615">
                  <c:v>31418</c:v>
                </c:pt>
                <c:pt idx="7616">
                  <c:v>31419</c:v>
                </c:pt>
                <c:pt idx="7617">
                  <c:v>31420</c:v>
                </c:pt>
                <c:pt idx="7618">
                  <c:v>31421</c:v>
                </c:pt>
                <c:pt idx="7619">
                  <c:v>31422</c:v>
                </c:pt>
                <c:pt idx="7620">
                  <c:v>31423</c:v>
                </c:pt>
                <c:pt idx="7621">
                  <c:v>31424</c:v>
                </c:pt>
                <c:pt idx="7622">
                  <c:v>31425</c:v>
                </c:pt>
                <c:pt idx="7623">
                  <c:v>31426</c:v>
                </c:pt>
                <c:pt idx="7624">
                  <c:v>31427</c:v>
                </c:pt>
                <c:pt idx="7625">
                  <c:v>31428</c:v>
                </c:pt>
                <c:pt idx="7626">
                  <c:v>31429</c:v>
                </c:pt>
                <c:pt idx="7627">
                  <c:v>31430</c:v>
                </c:pt>
                <c:pt idx="7628">
                  <c:v>31431</c:v>
                </c:pt>
                <c:pt idx="7629">
                  <c:v>31432</c:v>
                </c:pt>
                <c:pt idx="7630">
                  <c:v>31433</c:v>
                </c:pt>
                <c:pt idx="7631">
                  <c:v>31434</c:v>
                </c:pt>
                <c:pt idx="7632">
                  <c:v>31435</c:v>
                </c:pt>
                <c:pt idx="7633">
                  <c:v>31436</c:v>
                </c:pt>
                <c:pt idx="7634">
                  <c:v>31437</c:v>
                </c:pt>
                <c:pt idx="7635">
                  <c:v>31438</c:v>
                </c:pt>
                <c:pt idx="7636">
                  <c:v>31439</c:v>
                </c:pt>
                <c:pt idx="7637">
                  <c:v>31440</c:v>
                </c:pt>
                <c:pt idx="7638">
                  <c:v>31441</c:v>
                </c:pt>
                <c:pt idx="7639">
                  <c:v>31442</c:v>
                </c:pt>
                <c:pt idx="7640">
                  <c:v>31443</c:v>
                </c:pt>
                <c:pt idx="7641">
                  <c:v>31444</c:v>
                </c:pt>
                <c:pt idx="7642">
                  <c:v>31445</c:v>
                </c:pt>
                <c:pt idx="7643">
                  <c:v>31446</c:v>
                </c:pt>
                <c:pt idx="7644">
                  <c:v>31447</c:v>
                </c:pt>
                <c:pt idx="7645">
                  <c:v>31448</c:v>
                </c:pt>
                <c:pt idx="7646">
                  <c:v>31449</c:v>
                </c:pt>
                <c:pt idx="7647">
                  <c:v>31450</c:v>
                </c:pt>
                <c:pt idx="7648">
                  <c:v>31451</c:v>
                </c:pt>
                <c:pt idx="7649">
                  <c:v>31452</c:v>
                </c:pt>
                <c:pt idx="7650">
                  <c:v>31453</c:v>
                </c:pt>
                <c:pt idx="7651">
                  <c:v>31454</c:v>
                </c:pt>
                <c:pt idx="7652">
                  <c:v>31455</c:v>
                </c:pt>
                <c:pt idx="7653">
                  <c:v>31456</c:v>
                </c:pt>
                <c:pt idx="7654">
                  <c:v>31457</c:v>
                </c:pt>
                <c:pt idx="7655">
                  <c:v>31458</c:v>
                </c:pt>
                <c:pt idx="7656">
                  <c:v>31459</c:v>
                </c:pt>
                <c:pt idx="7657">
                  <c:v>31460</c:v>
                </c:pt>
                <c:pt idx="7658">
                  <c:v>31461</c:v>
                </c:pt>
                <c:pt idx="7659">
                  <c:v>31462</c:v>
                </c:pt>
                <c:pt idx="7660">
                  <c:v>31463</c:v>
                </c:pt>
                <c:pt idx="7661">
                  <c:v>31464</c:v>
                </c:pt>
                <c:pt idx="7662">
                  <c:v>31465</c:v>
                </c:pt>
                <c:pt idx="7663">
                  <c:v>31466</c:v>
                </c:pt>
                <c:pt idx="7664">
                  <c:v>31467</c:v>
                </c:pt>
                <c:pt idx="7665">
                  <c:v>31468</c:v>
                </c:pt>
                <c:pt idx="7666">
                  <c:v>31469</c:v>
                </c:pt>
                <c:pt idx="7667">
                  <c:v>31470</c:v>
                </c:pt>
                <c:pt idx="7668">
                  <c:v>31471</c:v>
                </c:pt>
                <c:pt idx="7669">
                  <c:v>31472</c:v>
                </c:pt>
                <c:pt idx="7670">
                  <c:v>31473</c:v>
                </c:pt>
                <c:pt idx="7671">
                  <c:v>31474</c:v>
                </c:pt>
                <c:pt idx="7672">
                  <c:v>31475</c:v>
                </c:pt>
                <c:pt idx="7673">
                  <c:v>31476</c:v>
                </c:pt>
                <c:pt idx="7674">
                  <c:v>31477</c:v>
                </c:pt>
                <c:pt idx="7675">
                  <c:v>31478</c:v>
                </c:pt>
                <c:pt idx="7676">
                  <c:v>31479</c:v>
                </c:pt>
                <c:pt idx="7677">
                  <c:v>31480</c:v>
                </c:pt>
                <c:pt idx="7678">
                  <c:v>31481</c:v>
                </c:pt>
                <c:pt idx="7679">
                  <c:v>31482</c:v>
                </c:pt>
                <c:pt idx="7680">
                  <c:v>31483</c:v>
                </c:pt>
                <c:pt idx="7681">
                  <c:v>31484</c:v>
                </c:pt>
                <c:pt idx="7682">
                  <c:v>31485</c:v>
                </c:pt>
                <c:pt idx="7683">
                  <c:v>31486</c:v>
                </c:pt>
                <c:pt idx="7684">
                  <c:v>31487</c:v>
                </c:pt>
                <c:pt idx="7685">
                  <c:v>31488</c:v>
                </c:pt>
                <c:pt idx="7686">
                  <c:v>31489</c:v>
                </c:pt>
                <c:pt idx="7687">
                  <c:v>31490</c:v>
                </c:pt>
                <c:pt idx="7688">
                  <c:v>31491</c:v>
                </c:pt>
                <c:pt idx="7689">
                  <c:v>31492</c:v>
                </c:pt>
                <c:pt idx="7690">
                  <c:v>31493</c:v>
                </c:pt>
                <c:pt idx="7691">
                  <c:v>31494</c:v>
                </c:pt>
                <c:pt idx="7692">
                  <c:v>31495</c:v>
                </c:pt>
                <c:pt idx="7693">
                  <c:v>31496</c:v>
                </c:pt>
                <c:pt idx="7694">
                  <c:v>31497</c:v>
                </c:pt>
                <c:pt idx="7695">
                  <c:v>31498</c:v>
                </c:pt>
                <c:pt idx="7696">
                  <c:v>31499</c:v>
                </c:pt>
                <c:pt idx="7697">
                  <c:v>31500</c:v>
                </c:pt>
                <c:pt idx="7698">
                  <c:v>31501</c:v>
                </c:pt>
                <c:pt idx="7699">
                  <c:v>31502</c:v>
                </c:pt>
                <c:pt idx="7700">
                  <c:v>31503</c:v>
                </c:pt>
                <c:pt idx="7701">
                  <c:v>31504</c:v>
                </c:pt>
                <c:pt idx="7702">
                  <c:v>31505</c:v>
                </c:pt>
                <c:pt idx="7703">
                  <c:v>31506</c:v>
                </c:pt>
                <c:pt idx="7704">
                  <c:v>31507</c:v>
                </c:pt>
                <c:pt idx="7705">
                  <c:v>31508</c:v>
                </c:pt>
                <c:pt idx="7706">
                  <c:v>31509</c:v>
                </c:pt>
                <c:pt idx="7707">
                  <c:v>31510</c:v>
                </c:pt>
                <c:pt idx="7708">
                  <c:v>31511</c:v>
                </c:pt>
                <c:pt idx="7709">
                  <c:v>31512</c:v>
                </c:pt>
                <c:pt idx="7710">
                  <c:v>31513</c:v>
                </c:pt>
                <c:pt idx="7711">
                  <c:v>31514</c:v>
                </c:pt>
                <c:pt idx="7712">
                  <c:v>31515</c:v>
                </c:pt>
                <c:pt idx="7713">
                  <c:v>31516</c:v>
                </c:pt>
                <c:pt idx="7714">
                  <c:v>31517</c:v>
                </c:pt>
                <c:pt idx="7715">
                  <c:v>31518</c:v>
                </c:pt>
                <c:pt idx="7716">
                  <c:v>31519</c:v>
                </c:pt>
                <c:pt idx="7717">
                  <c:v>31520</c:v>
                </c:pt>
                <c:pt idx="7718">
                  <c:v>31521</c:v>
                </c:pt>
                <c:pt idx="7719">
                  <c:v>31522</c:v>
                </c:pt>
                <c:pt idx="7720">
                  <c:v>31523</c:v>
                </c:pt>
                <c:pt idx="7721">
                  <c:v>31524</c:v>
                </c:pt>
                <c:pt idx="7722">
                  <c:v>31525</c:v>
                </c:pt>
                <c:pt idx="7723">
                  <c:v>31526</c:v>
                </c:pt>
                <c:pt idx="7724">
                  <c:v>31527</c:v>
                </c:pt>
                <c:pt idx="7725">
                  <c:v>31528</c:v>
                </c:pt>
                <c:pt idx="7726">
                  <c:v>31529</c:v>
                </c:pt>
                <c:pt idx="7727">
                  <c:v>31530</c:v>
                </c:pt>
                <c:pt idx="7728">
                  <c:v>31531</c:v>
                </c:pt>
                <c:pt idx="7729">
                  <c:v>31532</c:v>
                </c:pt>
                <c:pt idx="7730">
                  <c:v>31533</c:v>
                </c:pt>
                <c:pt idx="7731">
                  <c:v>31534</c:v>
                </c:pt>
                <c:pt idx="7732">
                  <c:v>31535</c:v>
                </c:pt>
                <c:pt idx="7733">
                  <c:v>31536</c:v>
                </c:pt>
                <c:pt idx="7734">
                  <c:v>31537</c:v>
                </c:pt>
                <c:pt idx="7735">
                  <c:v>31538</c:v>
                </c:pt>
                <c:pt idx="7736">
                  <c:v>31539</c:v>
                </c:pt>
                <c:pt idx="7737">
                  <c:v>31540</c:v>
                </c:pt>
                <c:pt idx="7738">
                  <c:v>31541</c:v>
                </c:pt>
                <c:pt idx="7739">
                  <c:v>31542</c:v>
                </c:pt>
                <c:pt idx="7740">
                  <c:v>31543</c:v>
                </c:pt>
                <c:pt idx="7741">
                  <c:v>31544</c:v>
                </c:pt>
                <c:pt idx="7742">
                  <c:v>31545</c:v>
                </c:pt>
                <c:pt idx="7743">
                  <c:v>31546</c:v>
                </c:pt>
                <c:pt idx="7744">
                  <c:v>31547</c:v>
                </c:pt>
                <c:pt idx="7745">
                  <c:v>31548</c:v>
                </c:pt>
                <c:pt idx="7746">
                  <c:v>31549</c:v>
                </c:pt>
                <c:pt idx="7747">
                  <c:v>31550</c:v>
                </c:pt>
                <c:pt idx="7748">
                  <c:v>31551</c:v>
                </c:pt>
                <c:pt idx="7749">
                  <c:v>31552</c:v>
                </c:pt>
                <c:pt idx="7750">
                  <c:v>31553</c:v>
                </c:pt>
                <c:pt idx="7751">
                  <c:v>31554</c:v>
                </c:pt>
                <c:pt idx="7752">
                  <c:v>31555</c:v>
                </c:pt>
                <c:pt idx="7753">
                  <c:v>31556</c:v>
                </c:pt>
                <c:pt idx="7754">
                  <c:v>31557</c:v>
                </c:pt>
                <c:pt idx="7755">
                  <c:v>31558</c:v>
                </c:pt>
                <c:pt idx="7756">
                  <c:v>31559</c:v>
                </c:pt>
                <c:pt idx="7757">
                  <c:v>31560</c:v>
                </c:pt>
                <c:pt idx="7758">
                  <c:v>31561</c:v>
                </c:pt>
                <c:pt idx="7759">
                  <c:v>31562</c:v>
                </c:pt>
                <c:pt idx="7760">
                  <c:v>31563</c:v>
                </c:pt>
                <c:pt idx="7761">
                  <c:v>31564</c:v>
                </c:pt>
                <c:pt idx="7762">
                  <c:v>31565</c:v>
                </c:pt>
                <c:pt idx="7763">
                  <c:v>31566</c:v>
                </c:pt>
                <c:pt idx="7764">
                  <c:v>31567</c:v>
                </c:pt>
                <c:pt idx="7765">
                  <c:v>31568</c:v>
                </c:pt>
                <c:pt idx="7766">
                  <c:v>31569</c:v>
                </c:pt>
                <c:pt idx="7767">
                  <c:v>31570</c:v>
                </c:pt>
                <c:pt idx="7768">
                  <c:v>31571</c:v>
                </c:pt>
                <c:pt idx="7769">
                  <c:v>31572</c:v>
                </c:pt>
                <c:pt idx="7770">
                  <c:v>31573</c:v>
                </c:pt>
                <c:pt idx="7771">
                  <c:v>31574</c:v>
                </c:pt>
                <c:pt idx="7772">
                  <c:v>31575</c:v>
                </c:pt>
                <c:pt idx="7773">
                  <c:v>31576</c:v>
                </c:pt>
                <c:pt idx="7774">
                  <c:v>31577</c:v>
                </c:pt>
                <c:pt idx="7775">
                  <c:v>31578</c:v>
                </c:pt>
                <c:pt idx="7776">
                  <c:v>31579</c:v>
                </c:pt>
                <c:pt idx="7777">
                  <c:v>31580</c:v>
                </c:pt>
                <c:pt idx="7778">
                  <c:v>31581</c:v>
                </c:pt>
                <c:pt idx="7779">
                  <c:v>31582</c:v>
                </c:pt>
                <c:pt idx="7780">
                  <c:v>31583</c:v>
                </c:pt>
                <c:pt idx="7781">
                  <c:v>31584</c:v>
                </c:pt>
                <c:pt idx="7782">
                  <c:v>31585</c:v>
                </c:pt>
                <c:pt idx="7783">
                  <c:v>31586</c:v>
                </c:pt>
                <c:pt idx="7784">
                  <c:v>31587</c:v>
                </c:pt>
                <c:pt idx="7785">
                  <c:v>31588</c:v>
                </c:pt>
                <c:pt idx="7786">
                  <c:v>31589</c:v>
                </c:pt>
                <c:pt idx="7787">
                  <c:v>31590</c:v>
                </c:pt>
                <c:pt idx="7788">
                  <c:v>31591</c:v>
                </c:pt>
                <c:pt idx="7789">
                  <c:v>31592</c:v>
                </c:pt>
                <c:pt idx="7790">
                  <c:v>31593</c:v>
                </c:pt>
                <c:pt idx="7791">
                  <c:v>31594</c:v>
                </c:pt>
                <c:pt idx="7792">
                  <c:v>31595</c:v>
                </c:pt>
                <c:pt idx="7793">
                  <c:v>31596</c:v>
                </c:pt>
                <c:pt idx="7794">
                  <c:v>31597</c:v>
                </c:pt>
                <c:pt idx="7795">
                  <c:v>31598</c:v>
                </c:pt>
                <c:pt idx="7796">
                  <c:v>31599</c:v>
                </c:pt>
                <c:pt idx="7797">
                  <c:v>31600</c:v>
                </c:pt>
                <c:pt idx="7798">
                  <c:v>31601</c:v>
                </c:pt>
                <c:pt idx="7799">
                  <c:v>31602</c:v>
                </c:pt>
                <c:pt idx="7800">
                  <c:v>31603</c:v>
                </c:pt>
                <c:pt idx="7801">
                  <c:v>31604</c:v>
                </c:pt>
                <c:pt idx="7802">
                  <c:v>31605</c:v>
                </c:pt>
                <c:pt idx="7803">
                  <c:v>31606</c:v>
                </c:pt>
                <c:pt idx="7804">
                  <c:v>31607</c:v>
                </c:pt>
                <c:pt idx="7805">
                  <c:v>31608</c:v>
                </c:pt>
                <c:pt idx="7806">
                  <c:v>31609</c:v>
                </c:pt>
                <c:pt idx="7807">
                  <c:v>31610</c:v>
                </c:pt>
                <c:pt idx="7808">
                  <c:v>31611</c:v>
                </c:pt>
                <c:pt idx="7809">
                  <c:v>31612</c:v>
                </c:pt>
                <c:pt idx="7810">
                  <c:v>31613</c:v>
                </c:pt>
                <c:pt idx="7811">
                  <c:v>31614</c:v>
                </c:pt>
                <c:pt idx="7812">
                  <c:v>31615</c:v>
                </c:pt>
                <c:pt idx="7813">
                  <c:v>31616</c:v>
                </c:pt>
                <c:pt idx="7814">
                  <c:v>31617</c:v>
                </c:pt>
                <c:pt idx="7815">
                  <c:v>31618</c:v>
                </c:pt>
                <c:pt idx="7816">
                  <c:v>31619</c:v>
                </c:pt>
                <c:pt idx="7817">
                  <c:v>31620</c:v>
                </c:pt>
                <c:pt idx="7818">
                  <c:v>31621</c:v>
                </c:pt>
                <c:pt idx="7819">
                  <c:v>31622</c:v>
                </c:pt>
                <c:pt idx="7820">
                  <c:v>31623</c:v>
                </c:pt>
                <c:pt idx="7821">
                  <c:v>31624</c:v>
                </c:pt>
                <c:pt idx="7822">
                  <c:v>31625</c:v>
                </c:pt>
                <c:pt idx="7823">
                  <c:v>31626</c:v>
                </c:pt>
                <c:pt idx="7824">
                  <c:v>31627</c:v>
                </c:pt>
                <c:pt idx="7825">
                  <c:v>31628</c:v>
                </c:pt>
                <c:pt idx="7826">
                  <c:v>31629</c:v>
                </c:pt>
                <c:pt idx="7827">
                  <c:v>31630</c:v>
                </c:pt>
                <c:pt idx="7828">
                  <c:v>31631</c:v>
                </c:pt>
                <c:pt idx="7829">
                  <c:v>31632</c:v>
                </c:pt>
                <c:pt idx="7830">
                  <c:v>31633</c:v>
                </c:pt>
                <c:pt idx="7831">
                  <c:v>31634</c:v>
                </c:pt>
                <c:pt idx="7832">
                  <c:v>31635</c:v>
                </c:pt>
                <c:pt idx="7833">
                  <c:v>31636</c:v>
                </c:pt>
                <c:pt idx="7834">
                  <c:v>31637</c:v>
                </c:pt>
                <c:pt idx="7835">
                  <c:v>31638</c:v>
                </c:pt>
                <c:pt idx="7836">
                  <c:v>31639</c:v>
                </c:pt>
                <c:pt idx="7837">
                  <c:v>31640</c:v>
                </c:pt>
                <c:pt idx="7838">
                  <c:v>31641</c:v>
                </c:pt>
                <c:pt idx="7839">
                  <c:v>31642</c:v>
                </c:pt>
                <c:pt idx="7840">
                  <c:v>31643</c:v>
                </c:pt>
                <c:pt idx="7841">
                  <c:v>31644</c:v>
                </c:pt>
                <c:pt idx="7842">
                  <c:v>31645</c:v>
                </c:pt>
                <c:pt idx="7843">
                  <c:v>31646</c:v>
                </c:pt>
                <c:pt idx="7844">
                  <c:v>31647</c:v>
                </c:pt>
                <c:pt idx="7845">
                  <c:v>31648</c:v>
                </c:pt>
                <c:pt idx="7846">
                  <c:v>31649</c:v>
                </c:pt>
                <c:pt idx="7847">
                  <c:v>31650</c:v>
                </c:pt>
                <c:pt idx="7848">
                  <c:v>31651</c:v>
                </c:pt>
                <c:pt idx="7849">
                  <c:v>31652</c:v>
                </c:pt>
                <c:pt idx="7850">
                  <c:v>31653</c:v>
                </c:pt>
                <c:pt idx="7851">
                  <c:v>31654</c:v>
                </c:pt>
                <c:pt idx="7852">
                  <c:v>31655</c:v>
                </c:pt>
                <c:pt idx="7853">
                  <c:v>31656</c:v>
                </c:pt>
                <c:pt idx="7854">
                  <c:v>31657</c:v>
                </c:pt>
                <c:pt idx="7855">
                  <c:v>31658</c:v>
                </c:pt>
                <c:pt idx="7856">
                  <c:v>31659</c:v>
                </c:pt>
                <c:pt idx="7857">
                  <c:v>31660</c:v>
                </c:pt>
                <c:pt idx="7858">
                  <c:v>31661</c:v>
                </c:pt>
                <c:pt idx="7859">
                  <c:v>31662</c:v>
                </c:pt>
                <c:pt idx="7860">
                  <c:v>31663</c:v>
                </c:pt>
                <c:pt idx="7861">
                  <c:v>31664</c:v>
                </c:pt>
                <c:pt idx="7862">
                  <c:v>31665</c:v>
                </c:pt>
                <c:pt idx="7863">
                  <c:v>31666</c:v>
                </c:pt>
                <c:pt idx="7864">
                  <c:v>31667</c:v>
                </c:pt>
                <c:pt idx="7865">
                  <c:v>31668</c:v>
                </c:pt>
                <c:pt idx="7866">
                  <c:v>31669</c:v>
                </c:pt>
                <c:pt idx="7867">
                  <c:v>31670</c:v>
                </c:pt>
                <c:pt idx="7868">
                  <c:v>31671</c:v>
                </c:pt>
                <c:pt idx="7869">
                  <c:v>31672</c:v>
                </c:pt>
                <c:pt idx="7870">
                  <c:v>31673</c:v>
                </c:pt>
                <c:pt idx="7871">
                  <c:v>31674</c:v>
                </c:pt>
                <c:pt idx="7872">
                  <c:v>31675</c:v>
                </c:pt>
                <c:pt idx="7873">
                  <c:v>31676</c:v>
                </c:pt>
                <c:pt idx="7874">
                  <c:v>31677</c:v>
                </c:pt>
                <c:pt idx="7875">
                  <c:v>31678</c:v>
                </c:pt>
                <c:pt idx="7876">
                  <c:v>31679</c:v>
                </c:pt>
                <c:pt idx="7877">
                  <c:v>31680</c:v>
                </c:pt>
                <c:pt idx="7878">
                  <c:v>31681</c:v>
                </c:pt>
                <c:pt idx="7879">
                  <c:v>31682</c:v>
                </c:pt>
                <c:pt idx="7880">
                  <c:v>31683</c:v>
                </c:pt>
                <c:pt idx="7881">
                  <c:v>31684</c:v>
                </c:pt>
                <c:pt idx="7882">
                  <c:v>31685</c:v>
                </c:pt>
                <c:pt idx="7883">
                  <c:v>31686</c:v>
                </c:pt>
                <c:pt idx="7884">
                  <c:v>31687</c:v>
                </c:pt>
                <c:pt idx="7885">
                  <c:v>31688</c:v>
                </c:pt>
                <c:pt idx="7886">
                  <c:v>31689</c:v>
                </c:pt>
                <c:pt idx="7887">
                  <c:v>31690</c:v>
                </c:pt>
                <c:pt idx="7888">
                  <c:v>31691</c:v>
                </c:pt>
                <c:pt idx="7889">
                  <c:v>31692</c:v>
                </c:pt>
                <c:pt idx="7890">
                  <c:v>31693</c:v>
                </c:pt>
                <c:pt idx="7891">
                  <c:v>31694</c:v>
                </c:pt>
                <c:pt idx="7892">
                  <c:v>31695</c:v>
                </c:pt>
                <c:pt idx="7893">
                  <c:v>31696</c:v>
                </c:pt>
                <c:pt idx="7894">
                  <c:v>31697</c:v>
                </c:pt>
                <c:pt idx="7895">
                  <c:v>31698</c:v>
                </c:pt>
                <c:pt idx="7896">
                  <c:v>31699</c:v>
                </c:pt>
                <c:pt idx="7897">
                  <c:v>31700</c:v>
                </c:pt>
                <c:pt idx="7898">
                  <c:v>31701</c:v>
                </c:pt>
                <c:pt idx="7899">
                  <c:v>31702</c:v>
                </c:pt>
                <c:pt idx="7900">
                  <c:v>31703</c:v>
                </c:pt>
                <c:pt idx="7901">
                  <c:v>31704</c:v>
                </c:pt>
                <c:pt idx="7902">
                  <c:v>31705</c:v>
                </c:pt>
                <c:pt idx="7903">
                  <c:v>31706</c:v>
                </c:pt>
                <c:pt idx="7904">
                  <c:v>31707</c:v>
                </c:pt>
                <c:pt idx="7905">
                  <c:v>31708</c:v>
                </c:pt>
                <c:pt idx="7906">
                  <c:v>31709</c:v>
                </c:pt>
                <c:pt idx="7907">
                  <c:v>31710</c:v>
                </c:pt>
                <c:pt idx="7908">
                  <c:v>31711</c:v>
                </c:pt>
                <c:pt idx="7909">
                  <c:v>31712</c:v>
                </c:pt>
                <c:pt idx="7910">
                  <c:v>31713</c:v>
                </c:pt>
                <c:pt idx="7911">
                  <c:v>31714</c:v>
                </c:pt>
                <c:pt idx="7912">
                  <c:v>31715</c:v>
                </c:pt>
                <c:pt idx="7913">
                  <c:v>31716</c:v>
                </c:pt>
                <c:pt idx="7914">
                  <c:v>31717</c:v>
                </c:pt>
                <c:pt idx="7915">
                  <c:v>31718</c:v>
                </c:pt>
                <c:pt idx="7916">
                  <c:v>31719</c:v>
                </c:pt>
                <c:pt idx="7917">
                  <c:v>31720</c:v>
                </c:pt>
                <c:pt idx="7918">
                  <c:v>31721</c:v>
                </c:pt>
                <c:pt idx="7919">
                  <c:v>31722</c:v>
                </c:pt>
                <c:pt idx="7920">
                  <c:v>31723</c:v>
                </c:pt>
                <c:pt idx="7921">
                  <c:v>31724</c:v>
                </c:pt>
                <c:pt idx="7922">
                  <c:v>31725</c:v>
                </c:pt>
                <c:pt idx="7923">
                  <c:v>31726</c:v>
                </c:pt>
                <c:pt idx="7924">
                  <c:v>31727</c:v>
                </c:pt>
                <c:pt idx="7925">
                  <c:v>31728</c:v>
                </c:pt>
                <c:pt idx="7926">
                  <c:v>31729</c:v>
                </c:pt>
                <c:pt idx="7927">
                  <c:v>31730</c:v>
                </c:pt>
                <c:pt idx="7928">
                  <c:v>31731</c:v>
                </c:pt>
                <c:pt idx="7929">
                  <c:v>31732</c:v>
                </c:pt>
                <c:pt idx="7930">
                  <c:v>31733</c:v>
                </c:pt>
                <c:pt idx="7931">
                  <c:v>31734</c:v>
                </c:pt>
                <c:pt idx="7932">
                  <c:v>31735</c:v>
                </c:pt>
                <c:pt idx="7933">
                  <c:v>31736</c:v>
                </c:pt>
                <c:pt idx="7934">
                  <c:v>31737</c:v>
                </c:pt>
                <c:pt idx="7935">
                  <c:v>31738</c:v>
                </c:pt>
                <c:pt idx="7936">
                  <c:v>31739</c:v>
                </c:pt>
                <c:pt idx="7937">
                  <c:v>31740</c:v>
                </c:pt>
                <c:pt idx="7938">
                  <c:v>31741</c:v>
                </c:pt>
                <c:pt idx="7939">
                  <c:v>31742</c:v>
                </c:pt>
                <c:pt idx="7940">
                  <c:v>31743</c:v>
                </c:pt>
                <c:pt idx="7941">
                  <c:v>31744</c:v>
                </c:pt>
                <c:pt idx="7942">
                  <c:v>31745</c:v>
                </c:pt>
                <c:pt idx="7943">
                  <c:v>31746</c:v>
                </c:pt>
                <c:pt idx="7944">
                  <c:v>31747</c:v>
                </c:pt>
                <c:pt idx="7945">
                  <c:v>31748</c:v>
                </c:pt>
                <c:pt idx="7946">
                  <c:v>31749</c:v>
                </c:pt>
                <c:pt idx="7947">
                  <c:v>31750</c:v>
                </c:pt>
                <c:pt idx="7948">
                  <c:v>31751</c:v>
                </c:pt>
                <c:pt idx="7949">
                  <c:v>31752</c:v>
                </c:pt>
                <c:pt idx="7950">
                  <c:v>31753</c:v>
                </c:pt>
                <c:pt idx="7951">
                  <c:v>31754</c:v>
                </c:pt>
                <c:pt idx="7952">
                  <c:v>31755</c:v>
                </c:pt>
                <c:pt idx="7953">
                  <c:v>31756</c:v>
                </c:pt>
                <c:pt idx="7954">
                  <c:v>31757</c:v>
                </c:pt>
                <c:pt idx="7955">
                  <c:v>31758</c:v>
                </c:pt>
                <c:pt idx="7956">
                  <c:v>31759</c:v>
                </c:pt>
                <c:pt idx="7957">
                  <c:v>31760</c:v>
                </c:pt>
                <c:pt idx="7958">
                  <c:v>31761</c:v>
                </c:pt>
                <c:pt idx="7959">
                  <c:v>31762</c:v>
                </c:pt>
                <c:pt idx="7960">
                  <c:v>31763</c:v>
                </c:pt>
                <c:pt idx="7961">
                  <c:v>31764</c:v>
                </c:pt>
                <c:pt idx="7962">
                  <c:v>31765</c:v>
                </c:pt>
                <c:pt idx="7963">
                  <c:v>31766</c:v>
                </c:pt>
                <c:pt idx="7964">
                  <c:v>31767</c:v>
                </c:pt>
                <c:pt idx="7965">
                  <c:v>31768</c:v>
                </c:pt>
                <c:pt idx="7966">
                  <c:v>31769</c:v>
                </c:pt>
                <c:pt idx="7967">
                  <c:v>31770</c:v>
                </c:pt>
                <c:pt idx="7968">
                  <c:v>31771</c:v>
                </c:pt>
                <c:pt idx="7969">
                  <c:v>31772</c:v>
                </c:pt>
                <c:pt idx="7970">
                  <c:v>31773</c:v>
                </c:pt>
                <c:pt idx="7971">
                  <c:v>31774</c:v>
                </c:pt>
                <c:pt idx="7972">
                  <c:v>31775</c:v>
                </c:pt>
                <c:pt idx="7973">
                  <c:v>31776</c:v>
                </c:pt>
                <c:pt idx="7974">
                  <c:v>31777</c:v>
                </c:pt>
                <c:pt idx="7975">
                  <c:v>31778</c:v>
                </c:pt>
                <c:pt idx="7976">
                  <c:v>31779</c:v>
                </c:pt>
                <c:pt idx="7977">
                  <c:v>31780</c:v>
                </c:pt>
                <c:pt idx="7978">
                  <c:v>31781</c:v>
                </c:pt>
                <c:pt idx="7979">
                  <c:v>31782</c:v>
                </c:pt>
                <c:pt idx="7980">
                  <c:v>31783</c:v>
                </c:pt>
                <c:pt idx="7981">
                  <c:v>31784</c:v>
                </c:pt>
                <c:pt idx="7982">
                  <c:v>31785</c:v>
                </c:pt>
                <c:pt idx="7983">
                  <c:v>31786</c:v>
                </c:pt>
                <c:pt idx="7984">
                  <c:v>31787</c:v>
                </c:pt>
                <c:pt idx="7985">
                  <c:v>31788</c:v>
                </c:pt>
                <c:pt idx="7986">
                  <c:v>31789</c:v>
                </c:pt>
                <c:pt idx="7987">
                  <c:v>31790</c:v>
                </c:pt>
                <c:pt idx="7988">
                  <c:v>31791</c:v>
                </c:pt>
                <c:pt idx="7989">
                  <c:v>31792</c:v>
                </c:pt>
                <c:pt idx="7990">
                  <c:v>31793</c:v>
                </c:pt>
                <c:pt idx="7991">
                  <c:v>31794</c:v>
                </c:pt>
                <c:pt idx="7992">
                  <c:v>31795</c:v>
                </c:pt>
                <c:pt idx="7993">
                  <c:v>31796</c:v>
                </c:pt>
                <c:pt idx="7994">
                  <c:v>31797</c:v>
                </c:pt>
                <c:pt idx="7995">
                  <c:v>31798</c:v>
                </c:pt>
                <c:pt idx="7996">
                  <c:v>31799</c:v>
                </c:pt>
                <c:pt idx="7997">
                  <c:v>31800</c:v>
                </c:pt>
                <c:pt idx="7998">
                  <c:v>31801</c:v>
                </c:pt>
                <c:pt idx="7999">
                  <c:v>31802</c:v>
                </c:pt>
                <c:pt idx="8000">
                  <c:v>31803</c:v>
                </c:pt>
                <c:pt idx="8001">
                  <c:v>31804</c:v>
                </c:pt>
                <c:pt idx="8002">
                  <c:v>31805</c:v>
                </c:pt>
                <c:pt idx="8003">
                  <c:v>31806</c:v>
                </c:pt>
                <c:pt idx="8004">
                  <c:v>31807</c:v>
                </c:pt>
                <c:pt idx="8005">
                  <c:v>31808</c:v>
                </c:pt>
                <c:pt idx="8006">
                  <c:v>31809</c:v>
                </c:pt>
                <c:pt idx="8007">
                  <c:v>31810</c:v>
                </c:pt>
                <c:pt idx="8008">
                  <c:v>31811</c:v>
                </c:pt>
                <c:pt idx="8009">
                  <c:v>31812</c:v>
                </c:pt>
                <c:pt idx="8010">
                  <c:v>31813</c:v>
                </c:pt>
                <c:pt idx="8011">
                  <c:v>31814</c:v>
                </c:pt>
                <c:pt idx="8012">
                  <c:v>31815</c:v>
                </c:pt>
                <c:pt idx="8013">
                  <c:v>31816</c:v>
                </c:pt>
                <c:pt idx="8014">
                  <c:v>31817</c:v>
                </c:pt>
                <c:pt idx="8015">
                  <c:v>31818</c:v>
                </c:pt>
                <c:pt idx="8016">
                  <c:v>31819</c:v>
                </c:pt>
                <c:pt idx="8017">
                  <c:v>31820</c:v>
                </c:pt>
                <c:pt idx="8018">
                  <c:v>31821</c:v>
                </c:pt>
                <c:pt idx="8019">
                  <c:v>31822</c:v>
                </c:pt>
                <c:pt idx="8020">
                  <c:v>31823</c:v>
                </c:pt>
                <c:pt idx="8021">
                  <c:v>31824</c:v>
                </c:pt>
                <c:pt idx="8022">
                  <c:v>31825</c:v>
                </c:pt>
                <c:pt idx="8023">
                  <c:v>31826</c:v>
                </c:pt>
                <c:pt idx="8024">
                  <c:v>31827</c:v>
                </c:pt>
                <c:pt idx="8025">
                  <c:v>31828</c:v>
                </c:pt>
                <c:pt idx="8026">
                  <c:v>31829</c:v>
                </c:pt>
                <c:pt idx="8027">
                  <c:v>31830</c:v>
                </c:pt>
                <c:pt idx="8028">
                  <c:v>31831</c:v>
                </c:pt>
                <c:pt idx="8029">
                  <c:v>31832</c:v>
                </c:pt>
                <c:pt idx="8030">
                  <c:v>31833</c:v>
                </c:pt>
                <c:pt idx="8031">
                  <c:v>31834</c:v>
                </c:pt>
                <c:pt idx="8032">
                  <c:v>31835</c:v>
                </c:pt>
                <c:pt idx="8033">
                  <c:v>31836</c:v>
                </c:pt>
                <c:pt idx="8034">
                  <c:v>31837</c:v>
                </c:pt>
                <c:pt idx="8035">
                  <c:v>31838</c:v>
                </c:pt>
                <c:pt idx="8036">
                  <c:v>31839</c:v>
                </c:pt>
                <c:pt idx="8037">
                  <c:v>31840</c:v>
                </c:pt>
                <c:pt idx="8038">
                  <c:v>31841</c:v>
                </c:pt>
                <c:pt idx="8039">
                  <c:v>31842</c:v>
                </c:pt>
                <c:pt idx="8040">
                  <c:v>31843</c:v>
                </c:pt>
                <c:pt idx="8041">
                  <c:v>31844</c:v>
                </c:pt>
                <c:pt idx="8042">
                  <c:v>31845</c:v>
                </c:pt>
                <c:pt idx="8043">
                  <c:v>31846</c:v>
                </c:pt>
                <c:pt idx="8044">
                  <c:v>31847</c:v>
                </c:pt>
                <c:pt idx="8045">
                  <c:v>31848</c:v>
                </c:pt>
                <c:pt idx="8046">
                  <c:v>31849</c:v>
                </c:pt>
                <c:pt idx="8047">
                  <c:v>31850</c:v>
                </c:pt>
                <c:pt idx="8048">
                  <c:v>31851</c:v>
                </c:pt>
                <c:pt idx="8049">
                  <c:v>31852</c:v>
                </c:pt>
                <c:pt idx="8050">
                  <c:v>31853</c:v>
                </c:pt>
                <c:pt idx="8051">
                  <c:v>31854</c:v>
                </c:pt>
                <c:pt idx="8052">
                  <c:v>31855</c:v>
                </c:pt>
                <c:pt idx="8053">
                  <c:v>31856</c:v>
                </c:pt>
                <c:pt idx="8054">
                  <c:v>31857</c:v>
                </c:pt>
                <c:pt idx="8055">
                  <c:v>31858</c:v>
                </c:pt>
                <c:pt idx="8056">
                  <c:v>31859</c:v>
                </c:pt>
                <c:pt idx="8057">
                  <c:v>31860</c:v>
                </c:pt>
                <c:pt idx="8058">
                  <c:v>31861</c:v>
                </c:pt>
                <c:pt idx="8059">
                  <c:v>31862</c:v>
                </c:pt>
                <c:pt idx="8060">
                  <c:v>31863</c:v>
                </c:pt>
                <c:pt idx="8061">
                  <c:v>31864</c:v>
                </c:pt>
                <c:pt idx="8062">
                  <c:v>31865</c:v>
                </c:pt>
                <c:pt idx="8063">
                  <c:v>31866</c:v>
                </c:pt>
                <c:pt idx="8064">
                  <c:v>31867</c:v>
                </c:pt>
                <c:pt idx="8065">
                  <c:v>31868</c:v>
                </c:pt>
                <c:pt idx="8066">
                  <c:v>31869</c:v>
                </c:pt>
                <c:pt idx="8067">
                  <c:v>31870</c:v>
                </c:pt>
                <c:pt idx="8068">
                  <c:v>31871</c:v>
                </c:pt>
                <c:pt idx="8069">
                  <c:v>31872</c:v>
                </c:pt>
                <c:pt idx="8070">
                  <c:v>31873</c:v>
                </c:pt>
                <c:pt idx="8071">
                  <c:v>31874</c:v>
                </c:pt>
                <c:pt idx="8072">
                  <c:v>31875</c:v>
                </c:pt>
                <c:pt idx="8073">
                  <c:v>31876</c:v>
                </c:pt>
                <c:pt idx="8074">
                  <c:v>31877</c:v>
                </c:pt>
                <c:pt idx="8075">
                  <c:v>31878</c:v>
                </c:pt>
                <c:pt idx="8076">
                  <c:v>31879</c:v>
                </c:pt>
                <c:pt idx="8077">
                  <c:v>31880</c:v>
                </c:pt>
                <c:pt idx="8078">
                  <c:v>31881</c:v>
                </c:pt>
                <c:pt idx="8079">
                  <c:v>31882</c:v>
                </c:pt>
                <c:pt idx="8080">
                  <c:v>31883</c:v>
                </c:pt>
                <c:pt idx="8081">
                  <c:v>31884</c:v>
                </c:pt>
                <c:pt idx="8082">
                  <c:v>31885</c:v>
                </c:pt>
                <c:pt idx="8083">
                  <c:v>31886</c:v>
                </c:pt>
                <c:pt idx="8084">
                  <c:v>31887</c:v>
                </c:pt>
                <c:pt idx="8085">
                  <c:v>31888</c:v>
                </c:pt>
                <c:pt idx="8086">
                  <c:v>31889</c:v>
                </c:pt>
                <c:pt idx="8087">
                  <c:v>31890</c:v>
                </c:pt>
                <c:pt idx="8088">
                  <c:v>31891</c:v>
                </c:pt>
                <c:pt idx="8089">
                  <c:v>31892</c:v>
                </c:pt>
                <c:pt idx="8090">
                  <c:v>31893</c:v>
                </c:pt>
                <c:pt idx="8091">
                  <c:v>31894</c:v>
                </c:pt>
                <c:pt idx="8092">
                  <c:v>31895</c:v>
                </c:pt>
                <c:pt idx="8093">
                  <c:v>31896</c:v>
                </c:pt>
                <c:pt idx="8094">
                  <c:v>31897</c:v>
                </c:pt>
                <c:pt idx="8095">
                  <c:v>31898</c:v>
                </c:pt>
                <c:pt idx="8096">
                  <c:v>31899</c:v>
                </c:pt>
                <c:pt idx="8097">
                  <c:v>31900</c:v>
                </c:pt>
                <c:pt idx="8098">
                  <c:v>31901</c:v>
                </c:pt>
                <c:pt idx="8099">
                  <c:v>31902</c:v>
                </c:pt>
                <c:pt idx="8100">
                  <c:v>31903</c:v>
                </c:pt>
                <c:pt idx="8101">
                  <c:v>31904</c:v>
                </c:pt>
                <c:pt idx="8102">
                  <c:v>31905</c:v>
                </c:pt>
                <c:pt idx="8103">
                  <c:v>31906</c:v>
                </c:pt>
                <c:pt idx="8104">
                  <c:v>31907</c:v>
                </c:pt>
                <c:pt idx="8105">
                  <c:v>31908</c:v>
                </c:pt>
                <c:pt idx="8106">
                  <c:v>31909</c:v>
                </c:pt>
                <c:pt idx="8107">
                  <c:v>31910</c:v>
                </c:pt>
                <c:pt idx="8108">
                  <c:v>31911</c:v>
                </c:pt>
                <c:pt idx="8109">
                  <c:v>31912</c:v>
                </c:pt>
                <c:pt idx="8110">
                  <c:v>31913</c:v>
                </c:pt>
                <c:pt idx="8111">
                  <c:v>31914</c:v>
                </c:pt>
                <c:pt idx="8112">
                  <c:v>31915</c:v>
                </c:pt>
                <c:pt idx="8113">
                  <c:v>31916</c:v>
                </c:pt>
                <c:pt idx="8114">
                  <c:v>31917</c:v>
                </c:pt>
                <c:pt idx="8115">
                  <c:v>31918</c:v>
                </c:pt>
                <c:pt idx="8116">
                  <c:v>31919</c:v>
                </c:pt>
                <c:pt idx="8117">
                  <c:v>31920</c:v>
                </c:pt>
                <c:pt idx="8118">
                  <c:v>31921</c:v>
                </c:pt>
                <c:pt idx="8119">
                  <c:v>31922</c:v>
                </c:pt>
                <c:pt idx="8120">
                  <c:v>31923</c:v>
                </c:pt>
                <c:pt idx="8121">
                  <c:v>31924</c:v>
                </c:pt>
                <c:pt idx="8122">
                  <c:v>31925</c:v>
                </c:pt>
                <c:pt idx="8123">
                  <c:v>31926</c:v>
                </c:pt>
                <c:pt idx="8124">
                  <c:v>31927</c:v>
                </c:pt>
                <c:pt idx="8125">
                  <c:v>31928</c:v>
                </c:pt>
                <c:pt idx="8126">
                  <c:v>31929</c:v>
                </c:pt>
                <c:pt idx="8127">
                  <c:v>31930</c:v>
                </c:pt>
                <c:pt idx="8128">
                  <c:v>31931</c:v>
                </c:pt>
                <c:pt idx="8129">
                  <c:v>31932</c:v>
                </c:pt>
                <c:pt idx="8130">
                  <c:v>31933</c:v>
                </c:pt>
                <c:pt idx="8131">
                  <c:v>31934</c:v>
                </c:pt>
                <c:pt idx="8132">
                  <c:v>31935</c:v>
                </c:pt>
                <c:pt idx="8133">
                  <c:v>31936</c:v>
                </c:pt>
                <c:pt idx="8134">
                  <c:v>31937</c:v>
                </c:pt>
                <c:pt idx="8135">
                  <c:v>31938</c:v>
                </c:pt>
                <c:pt idx="8136">
                  <c:v>31939</c:v>
                </c:pt>
                <c:pt idx="8137">
                  <c:v>31940</c:v>
                </c:pt>
                <c:pt idx="8138">
                  <c:v>31941</c:v>
                </c:pt>
                <c:pt idx="8139">
                  <c:v>31942</c:v>
                </c:pt>
                <c:pt idx="8140">
                  <c:v>31943</c:v>
                </c:pt>
                <c:pt idx="8141">
                  <c:v>31944</c:v>
                </c:pt>
                <c:pt idx="8142">
                  <c:v>31945</c:v>
                </c:pt>
                <c:pt idx="8143">
                  <c:v>31946</c:v>
                </c:pt>
                <c:pt idx="8144">
                  <c:v>31947</c:v>
                </c:pt>
                <c:pt idx="8145">
                  <c:v>31948</c:v>
                </c:pt>
                <c:pt idx="8146">
                  <c:v>31949</c:v>
                </c:pt>
                <c:pt idx="8147">
                  <c:v>31950</c:v>
                </c:pt>
                <c:pt idx="8148">
                  <c:v>31951</c:v>
                </c:pt>
                <c:pt idx="8149">
                  <c:v>31952</c:v>
                </c:pt>
                <c:pt idx="8150">
                  <c:v>31953</c:v>
                </c:pt>
                <c:pt idx="8151">
                  <c:v>31954</c:v>
                </c:pt>
                <c:pt idx="8152">
                  <c:v>31955</c:v>
                </c:pt>
                <c:pt idx="8153">
                  <c:v>31956</c:v>
                </c:pt>
                <c:pt idx="8154">
                  <c:v>31957</c:v>
                </c:pt>
                <c:pt idx="8155">
                  <c:v>31958</c:v>
                </c:pt>
                <c:pt idx="8156">
                  <c:v>31959</c:v>
                </c:pt>
                <c:pt idx="8157">
                  <c:v>31960</c:v>
                </c:pt>
                <c:pt idx="8158">
                  <c:v>31961</c:v>
                </c:pt>
                <c:pt idx="8159">
                  <c:v>31962</c:v>
                </c:pt>
                <c:pt idx="8160">
                  <c:v>31963</c:v>
                </c:pt>
                <c:pt idx="8161">
                  <c:v>31964</c:v>
                </c:pt>
                <c:pt idx="8162">
                  <c:v>31965</c:v>
                </c:pt>
                <c:pt idx="8163">
                  <c:v>31966</c:v>
                </c:pt>
                <c:pt idx="8164">
                  <c:v>31967</c:v>
                </c:pt>
                <c:pt idx="8165">
                  <c:v>31968</c:v>
                </c:pt>
                <c:pt idx="8166">
                  <c:v>31969</c:v>
                </c:pt>
                <c:pt idx="8167">
                  <c:v>31970</c:v>
                </c:pt>
                <c:pt idx="8168">
                  <c:v>31971</c:v>
                </c:pt>
                <c:pt idx="8169">
                  <c:v>31972</c:v>
                </c:pt>
                <c:pt idx="8170">
                  <c:v>31973</c:v>
                </c:pt>
                <c:pt idx="8171">
                  <c:v>31974</c:v>
                </c:pt>
                <c:pt idx="8172">
                  <c:v>31975</c:v>
                </c:pt>
                <c:pt idx="8173">
                  <c:v>31976</c:v>
                </c:pt>
                <c:pt idx="8174">
                  <c:v>31977</c:v>
                </c:pt>
                <c:pt idx="8175">
                  <c:v>31978</c:v>
                </c:pt>
                <c:pt idx="8176">
                  <c:v>31979</c:v>
                </c:pt>
                <c:pt idx="8177">
                  <c:v>31980</c:v>
                </c:pt>
                <c:pt idx="8178">
                  <c:v>31981</c:v>
                </c:pt>
                <c:pt idx="8179">
                  <c:v>31982</c:v>
                </c:pt>
                <c:pt idx="8180">
                  <c:v>31983</c:v>
                </c:pt>
                <c:pt idx="8181">
                  <c:v>31984</c:v>
                </c:pt>
                <c:pt idx="8182">
                  <c:v>31985</c:v>
                </c:pt>
                <c:pt idx="8183">
                  <c:v>31986</c:v>
                </c:pt>
                <c:pt idx="8184">
                  <c:v>31987</c:v>
                </c:pt>
                <c:pt idx="8185">
                  <c:v>31988</c:v>
                </c:pt>
                <c:pt idx="8186">
                  <c:v>31989</c:v>
                </c:pt>
                <c:pt idx="8187">
                  <c:v>31990</c:v>
                </c:pt>
                <c:pt idx="8188">
                  <c:v>31991</c:v>
                </c:pt>
                <c:pt idx="8189">
                  <c:v>31992</c:v>
                </c:pt>
                <c:pt idx="8190">
                  <c:v>31993</c:v>
                </c:pt>
                <c:pt idx="8191">
                  <c:v>31994</c:v>
                </c:pt>
                <c:pt idx="8192">
                  <c:v>31995</c:v>
                </c:pt>
                <c:pt idx="8193">
                  <c:v>31996</c:v>
                </c:pt>
                <c:pt idx="8194">
                  <c:v>31997</c:v>
                </c:pt>
                <c:pt idx="8195">
                  <c:v>31998</c:v>
                </c:pt>
                <c:pt idx="8196">
                  <c:v>31999</c:v>
                </c:pt>
                <c:pt idx="8197">
                  <c:v>32000</c:v>
                </c:pt>
                <c:pt idx="8198">
                  <c:v>32001</c:v>
                </c:pt>
                <c:pt idx="8199">
                  <c:v>32002</c:v>
                </c:pt>
                <c:pt idx="8200">
                  <c:v>32003</c:v>
                </c:pt>
                <c:pt idx="8201">
                  <c:v>32004</c:v>
                </c:pt>
                <c:pt idx="8202">
                  <c:v>32005</c:v>
                </c:pt>
                <c:pt idx="8203">
                  <c:v>32006</c:v>
                </c:pt>
                <c:pt idx="8204">
                  <c:v>32007</c:v>
                </c:pt>
                <c:pt idx="8205">
                  <c:v>32008</c:v>
                </c:pt>
                <c:pt idx="8206">
                  <c:v>32009</c:v>
                </c:pt>
                <c:pt idx="8207">
                  <c:v>32010</c:v>
                </c:pt>
                <c:pt idx="8208">
                  <c:v>32011</c:v>
                </c:pt>
                <c:pt idx="8209">
                  <c:v>32012</c:v>
                </c:pt>
                <c:pt idx="8210">
                  <c:v>32013</c:v>
                </c:pt>
                <c:pt idx="8211">
                  <c:v>32014</c:v>
                </c:pt>
                <c:pt idx="8212">
                  <c:v>32015</c:v>
                </c:pt>
                <c:pt idx="8213">
                  <c:v>32016</c:v>
                </c:pt>
                <c:pt idx="8214">
                  <c:v>32017</c:v>
                </c:pt>
                <c:pt idx="8215">
                  <c:v>32018</c:v>
                </c:pt>
                <c:pt idx="8216">
                  <c:v>32019</c:v>
                </c:pt>
                <c:pt idx="8217">
                  <c:v>32020</c:v>
                </c:pt>
                <c:pt idx="8218">
                  <c:v>32021</c:v>
                </c:pt>
                <c:pt idx="8219">
                  <c:v>32022</c:v>
                </c:pt>
                <c:pt idx="8220">
                  <c:v>32023</c:v>
                </c:pt>
                <c:pt idx="8221">
                  <c:v>32024</c:v>
                </c:pt>
                <c:pt idx="8222">
                  <c:v>32025</c:v>
                </c:pt>
                <c:pt idx="8223">
                  <c:v>32026</c:v>
                </c:pt>
                <c:pt idx="8224">
                  <c:v>32027</c:v>
                </c:pt>
                <c:pt idx="8225">
                  <c:v>32028</c:v>
                </c:pt>
                <c:pt idx="8226">
                  <c:v>32029</c:v>
                </c:pt>
                <c:pt idx="8227">
                  <c:v>32030</c:v>
                </c:pt>
                <c:pt idx="8228">
                  <c:v>32031</c:v>
                </c:pt>
                <c:pt idx="8229">
                  <c:v>32032</c:v>
                </c:pt>
                <c:pt idx="8230">
                  <c:v>32033</c:v>
                </c:pt>
                <c:pt idx="8231">
                  <c:v>32034</c:v>
                </c:pt>
                <c:pt idx="8232">
                  <c:v>32035</c:v>
                </c:pt>
                <c:pt idx="8233">
                  <c:v>32036</c:v>
                </c:pt>
                <c:pt idx="8234">
                  <c:v>32037</c:v>
                </c:pt>
                <c:pt idx="8235">
                  <c:v>32038</c:v>
                </c:pt>
                <c:pt idx="8236">
                  <c:v>32039</c:v>
                </c:pt>
                <c:pt idx="8237">
                  <c:v>32040</c:v>
                </c:pt>
                <c:pt idx="8238">
                  <c:v>32041</c:v>
                </c:pt>
                <c:pt idx="8239">
                  <c:v>32042</c:v>
                </c:pt>
                <c:pt idx="8240">
                  <c:v>32043</c:v>
                </c:pt>
                <c:pt idx="8241">
                  <c:v>32044</c:v>
                </c:pt>
                <c:pt idx="8242">
                  <c:v>32045</c:v>
                </c:pt>
                <c:pt idx="8243">
                  <c:v>32046</c:v>
                </c:pt>
                <c:pt idx="8244">
                  <c:v>32047</c:v>
                </c:pt>
                <c:pt idx="8245">
                  <c:v>32048</c:v>
                </c:pt>
                <c:pt idx="8246">
                  <c:v>32049</c:v>
                </c:pt>
                <c:pt idx="8247">
                  <c:v>32050</c:v>
                </c:pt>
                <c:pt idx="8248">
                  <c:v>32051</c:v>
                </c:pt>
                <c:pt idx="8249">
                  <c:v>32052</c:v>
                </c:pt>
                <c:pt idx="8250">
                  <c:v>32053</c:v>
                </c:pt>
                <c:pt idx="8251">
                  <c:v>32054</c:v>
                </c:pt>
                <c:pt idx="8252">
                  <c:v>32055</c:v>
                </c:pt>
                <c:pt idx="8253">
                  <c:v>32056</c:v>
                </c:pt>
                <c:pt idx="8254">
                  <c:v>32057</c:v>
                </c:pt>
                <c:pt idx="8255">
                  <c:v>32058</c:v>
                </c:pt>
                <c:pt idx="8256">
                  <c:v>32059</c:v>
                </c:pt>
                <c:pt idx="8257">
                  <c:v>32060</c:v>
                </c:pt>
                <c:pt idx="8258">
                  <c:v>32061</c:v>
                </c:pt>
                <c:pt idx="8259">
                  <c:v>32062</c:v>
                </c:pt>
                <c:pt idx="8260">
                  <c:v>32063</c:v>
                </c:pt>
                <c:pt idx="8261">
                  <c:v>32064</c:v>
                </c:pt>
                <c:pt idx="8262">
                  <c:v>32065</c:v>
                </c:pt>
                <c:pt idx="8263">
                  <c:v>32066</c:v>
                </c:pt>
                <c:pt idx="8264">
                  <c:v>32067</c:v>
                </c:pt>
                <c:pt idx="8265">
                  <c:v>32068</c:v>
                </c:pt>
                <c:pt idx="8266">
                  <c:v>32069</c:v>
                </c:pt>
                <c:pt idx="8267">
                  <c:v>32070</c:v>
                </c:pt>
                <c:pt idx="8268">
                  <c:v>32071</c:v>
                </c:pt>
                <c:pt idx="8269">
                  <c:v>32072</c:v>
                </c:pt>
                <c:pt idx="8270">
                  <c:v>32073</c:v>
                </c:pt>
                <c:pt idx="8271">
                  <c:v>32074</c:v>
                </c:pt>
                <c:pt idx="8272">
                  <c:v>32075</c:v>
                </c:pt>
                <c:pt idx="8273">
                  <c:v>32076</c:v>
                </c:pt>
                <c:pt idx="8274">
                  <c:v>32077</c:v>
                </c:pt>
                <c:pt idx="8275">
                  <c:v>32078</c:v>
                </c:pt>
                <c:pt idx="8276">
                  <c:v>32079</c:v>
                </c:pt>
                <c:pt idx="8277">
                  <c:v>32080</c:v>
                </c:pt>
                <c:pt idx="8278">
                  <c:v>32081</c:v>
                </c:pt>
                <c:pt idx="8279">
                  <c:v>32082</c:v>
                </c:pt>
                <c:pt idx="8280">
                  <c:v>32083</c:v>
                </c:pt>
                <c:pt idx="8281">
                  <c:v>32084</c:v>
                </c:pt>
                <c:pt idx="8282">
                  <c:v>32085</c:v>
                </c:pt>
                <c:pt idx="8283">
                  <c:v>32086</c:v>
                </c:pt>
                <c:pt idx="8284">
                  <c:v>32087</c:v>
                </c:pt>
                <c:pt idx="8285">
                  <c:v>32088</c:v>
                </c:pt>
                <c:pt idx="8286">
                  <c:v>32089</c:v>
                </c:pt>
                <c:pt idx="8287">
                  <c:v>32090</c:v>
                </c:pt>
                <c:pt idx="8288">
                  <c:v>32091</c:v>
                </c:pt>
                <c:pt idx="8289">
                  <c:v>32092</c:v>
                </c:pt>
                <c:pt idx="8290">
                  <c:v>32093</c:v>
                </c:pt>
                <c:pt idx="8291">
                  <c:v>32094</c:v>
                </c:pt>
                <c:pt idx="8292">
                  <c:v>32095</c:v>
                </c:pt>
                <c:pt idx="8293">
                  <c:v>32096</c:v>
                </c:pt>
                <c:pt idx="8294">
                  <c:v>32097</c:v>
                </c:pt>
                <c:pt idx="8295">
                  <c:v>32098</c:v>
                </c:pt>
                <c:pt idx="8296">
                  <c:v>32099</c:v>
                </c:pt>
                <c:pt idx="8297">
                  <c:v>32100</c:v>
                </c:pt>
                <c:pt idx="8298">
                  <c:v>32101</c:v>
                </c:pt>
                <c:pt idx="8299">
                  <c:v>32102</c:v>
                </c:pt>
                <c:pt idx="8300">
                  <c:v>32103</c:v>
                </c:pt>
                <c:pt idx="8301">
                  <c:v>32104</c:v>
                </c:pt>
                <c:pt idx="8302">
                  <c:v>32105</c:v>
                </c:pt>
                <c:pt idx="8303">
                  <c:v>32106</c:v>
                </c:pt>
                <c:pt idx="8304">
                  <c:v>32107</c:v>
                </c:pt>
                <c:pt idx="8305">
                  <c:v>32108</c:v>
                </c:pt>
                <c:pt idx="8306">
                  <c:v>32109</c:v>
                </c:pt>
                <c:pt idx="8307">
                  <c:v>32110</c:v>
                </c:pt>
                <c:pt idx="8308">
                  <c:v>32111</c:v>
                </c:pt>
                <c:pt idx="8309">
                  <c:v>32112</c:v>
                </c:pt>
                <c:pt idx="8310">
                  <c:v>32113</c:v>
                </c:pt>
                <c:pt idx="8311">
                  <c:v>32114</c:v>
                </c:pt>
                <c:pt idx="8312">
                  <c:v>32115</c:v>
                </c:pt>
                <c:pt idx="8313">
                  <c:v>32116</c:v>
                </c:pt>
                <c:pt idx="8314">
                  <c:v>32117</c:v>
                </c:pt>
                <c:pt idx="8315">
                  <c:v>32118</c:v>
                </c:pt>
                <c:pt idx="8316">
                  <c:v>32119</c:v>
                </c:pt>
                <c:pt idx="8317">
                  <c:v>32120</c:v>
                </c:pt>
                <c:pt idx="8318">
                  <c:v>32121</c:v>
                </c:pt>
                <c:pt idx="8319">
                  <c:v>32122</c:v>
                </c:pt>
                <c:pt idx="8320">
                  <c:v>32123</c:v>
                </c:pt>
                <c:pt idx="8321">
                  <c:v>32124</c:v>
                </c:pt>
                <c:pt idx="8322">
                  <c:v>32125</c:v>
                </c:pt>
                <c:pt idx="8323">
                  <c:v>32126</c:v>
                </c:pt>
                <c:pt idx="8324">
                  <c:v>32127</c:v>
                </c:pt>
                <c:pt idx="8325">
                  <c:v>32128</c:v>
                </c:pt>
                <c:pt idx="8326">
                  <c:v>32129</c:v>
                </c:pt>
                <c:pt idx="8327">
                  <c:v>32130</c:v>
                </c:pt>
                <c:pt idx="8328">
                  <c:v>32131</c:v>
                </c:pt>
                <c:pt idx="8329">
                  <c:v>32132</c:v>
                </c:pt>
                <c:pt idx="8330">
                  <c:v>32133</c:v>
                </c:pt>
                <c:pt idx="8331">
                  <c:v>32134</c:v>
                </c:pt>
                <c:pt idx="8332">
                  <c:v>32135</c:v>
                </c:pt>
                <c:pt idx="8333">
                  <c:v>32136</c:v>
                </c:pt>
                <c:pt idx="8334">
                  <c:v>32137</c:v>
                </c:pt>
                <c:pt idx="8335">
                  <c:v>32138</c:v>
                </c:pt>
                <c:pt idx="8336">
                  <c:v>32139</c:v>
                </c:pt>
                <c:pt idx="8337">
                  <c:v>32140</c:v>
                </c:pt>
                <c:pt idx="8338">
                  <c:v>32141</c:v>
                </c:pt>
                <c:pt idx="8339">
                  <c:v>32142</c:v>
                </c:pt>
                <c:pt idx="8340">
                  <c:v>32143</c:v>
                </c:pt>
                <c:pt idx="8341">
                  <c:v>32144</c:v>
                </c:pt>
                <c:pt idx="8342">
                  <c:v>32145</c:v>
                </c:pt>
                <c:pt idx="8343">
                  <c:v>32146</c:v>
                </c:pt>
                <c:pt idx="8344">
                  <c:v>32147</c:v>
                </c:pt>
                <c:pt idx="8345">
                  <c:v>32148</c:v>
                </c:pt>
                <c:pt idx="8346">
                  <c:v>32149</c:v>
                </c:pt>
                <c:pt idx="8347">
                  <c:v>32150</c:v>
                </c:pt>
                <c:pt idx="8348">
                  <c:v>32151</c:v>
                </c:pt>
                <c:pt idx="8349">
                  <c:v>32152</c:v>
                </c:pt>
                <c:pt idx="8350">
                  <c:v>32153</c:v>
                </c:pt>
                <c:pt idx="8351">
                  <c:v>32154</c:v>
                </c:pt>
                <c:pt idx="8352">
                  <c:v>32155</c:v>
                </c:pt>
                <c:pt idx="8353">
                  <c:v>32156</c:v>
                </c:pt>
                <c:pt idx="8354">
                  <c:v>32157</c:v>
                </c:pt>
                <c:pt idx="8355">
                  <c:v>32158</c:v>
                </c:pt>
                <c:pt idx="8356">
                  <c:v>32159</c:v>
                </c:pt>
                <c:pt idx="8357">
                  <c:v>32160</c:v>
                </c:pt>
                <c:pt idx="8358">
                  <c:v>32161</c:v>
                </c:pt>
                <c:pt idx="8359">
                  <c:v>32162</c:v>
                </c:pt>
                <c:pt idx="8360">
                  <c:v>32163</c:v>
                </c:pt>
                <c:pt idx="8361">
                  <c:v>32164</c:v>
                </c:pt>
                <c:pt idx="8362">
                  <c:v>32165</c:v>
                </c:pt>
                <c:pt idx="8363">
                  <c:v>32166</c:v>
                </c:pt>
                <c:pt idx="8364">
                  <c:v>32167</c:v>
                </c:pt>
                <c:pt idx="8365">
                  <c:v>32168</c:v>
                </c:pt>
                <c:pt idx="8366">
                  <c:v>32169</c:v>
                </c:pt>
                <c:pt idx="8367">
                  <c:v>32170</c:v>
                </c:pt>
                <c:pt idx="8368">
                  <c:v>32171</c:v>
                </c:pt>
                <c:pt idx="8369">
                  <c:v>32172</c:v>
                </c:pt>
                <c:pt idx="8370">
                  <c:v>32173</c:v>
                </c:pt>
                <c:pt idx="8371">
                  <c:v>32174</c:v>
                </c:pt>
                <c:pt idx="8372">
                  <c:v>32175</c:v>
                </c:pt>
                <c:pt idx="8373">
                  <c:v>32176</c:v>
                </c:pt>
                <c:pt idx="8374">
                  <c:v>32177</c:v>
                </c:pt>
                <c:pt idx="8375">
                  <c:v>32178</c:v>
                </c:pt>
                <c:pt idx="8376">
                  <c:v>32179</c:v>
                </c:pt>
                <c:pt idx="8377">
                  <c:v>32180</c:v>
                </c:pt>
                <c:pt idx="8378">
                  <c:v>32181</c:v>
                </c:pt>
                <c:pt idx="8379">
                  <c:v>32182</c:v>
                </c:pt>
                <c:pt idx="8380">
                  <c:v>32183</c:v>
                </c:pt>
                <c:pt idx="8381">
                  <c:v>32184</c:v>
                </c:pt>
                <c:pt idx="8382">
                  <c:v>32185</c:v>
                </c:pt>
                <c:pt idx="8383">
                  <c:v>32186</c:v>
                </c:pt>
                <c:pt idx="8384">
                  <c:v>32187</c:v>
                </c:pt>
                <c:pt idx="8385">
                  <c:v>32188</c:v>
                </c:pt>
                <c:pt idx="8386">
                  <c:v>32189</c:v>
                </c:pt>
                <c:pt idx="8387">
                  <c:v>32190</c:v>
                </c:pt>
                <c:pt idx="8388">
                  <c:v>32191</c:v>
                </c:pt>
                <c:pt idx="8389">
                  <c:v>32192</c:v>
                </c:pt>
                <c:pt idx="8390">
                  <c:v>32193</c:v>
                </c:pt>
                <c:pt idx="8391">
                  <c:v>32194</c:v>
                </c:pt>
                <c:pt idx="8392">
                  <c:v>32195</c:v>
                </c:pt>
                <c:pt idx="8393">
                  <c:v>32196</c:v>
                </c:pt>
                <c:pt idx="8394">
                  <c:v>32197</c:v>
                </c:pt>
                <c:pt idx="8395">
                  <c:v>32198</c:v>
                </c:pt>
                <c:pt idx="8396">
                  <c:v>32199</c:v>
                </c:pt>
                <c:pt idx="8397">
                  <c:v>32200</c:v>
                </c:pt>
                <c:pt idx="8398">
                  <c:v>32201</c:v>
                </c:pt>
                <c:pt idx="8399">
                  <c:v>32202</c:v>
                </c:pt>
                <c:pt idx="8400">
                  <c:v>32203</c:v>
                </c:pt>
                <c:pt idx="8401">
                  <c:v>32204</c:v>
                </c:pt>
                <c:pt idx="8402">
                  <c:v>32205</c:v>
                </c:pt>
                <c:pt idx="8403">
                  <c:v>32206</c:v>
                </c:pt>
                <c:pt idx="8404">
                  <c:v>32207</c:v>
                </c:pt>
                <c:pt idx="8405">
                  <c:v>32208</c:v>
                </c:pt>
                <c:pt idx="8406">
                  <c:v>32209</c:v>
                </c:pt>
                <c:pt idx="8407">
                  <c:v>32210</c:v>
                </c:pt>
                <c:pt idx="8408">
                  <c:v>32211</c:v>
                </c:pt>
                <c:pt idx="8409">
                  <c:v>32212</c:v>
                </c:pt>
                <c:pt idx="8410">
                  <c:v>32213</c:v>
                </c:pt>
                <c:pt idx="8411">
                  <c:v>32214</c:v>
                </c:pt>
                <c:pt idx="8412">
                  <c:v>32215</c:v>
                </c:pt>
                <c:pt idx="8413">
                  <c:v>32216</c:v>
                </c:pt>
                <c:pt idx="8414">
                  <c:v>32217</c:v>
                </c:pt>
                <c:pt idx="8415">
                  <c:v>32218</c:v>
                </c:pt>
                <c:pt idx="8416">
                  <c:v>32219</c:v>
                </c:pt>
                <c:pt idx="8417">
                  <c:v>32220</c:v>
                </c:pt>
                <c:pt idx="8418">
                  <c:v>32221</c:v>
                </c:pt>
                <c:pt idx="8419">
                  <c:v>32222</c:v>
                </c:pt>
                <c:pt idx="8420">
                  <c:v>32223</c:v>
                </c:pt>
                <c:pt idx="8421">
                  <c:v>32224</c:v>
                </c:pt>
                <c:pt idx="8422">
                  <c:v>32225</c:v>
                </c:pt>
                <c:pt idx="8423">
                  <c:v>32226</c:v>
                </c:pt>
                <c:pt idx="8424">
                  <c:v>32227</c:v>
                </c:pt>
                <c:pt idx="8425">
                  <c:v>32228</c:v>
                </c:pt>
                <c:pt idx="8426">
                  <c:v>32229</c:v>
                </c:pt>
                <c:pt idx="8427">
                  <c:v>32230</c:v>
                </c:pt>
                <c:pt idx="8428">
                  <c:v>32231</c:v>
                </c:pt>
                <c:pt idx="8429">
                  <c:v>32232</c:v>
                </c:pt>
                <c:pt idx="8430">
                  <c:v>32233</c:v>
                </c:pt>
                <c:pt idx="8431">
                  <c:v>32234</c:v>
                </c:pt>
                <c:pt idx="8432">
                  <c:v>32235</c:v>
                </c:pt>
                <c:pt idx="8433">
                  <c:v>32236</c:v>
                </c:pt>
                <c:pt idx="8434">
                  <c:v>32237</c:v>
                </c:pt>
                <c:pt idx="8435">
                  <c:v>32238</c:v>
                </c:pt>
                <c:pt idx="8436">
                  <c:v>32239</c:v>
                </c:pt>
                <c:pt idx="8437">
                  <c:v>32240</c:v>
                </c:pt>
                <c:pt idx="8438">
                  <c:v>32241</c:v>
                </c:pt>
                <c:pt idx="8439">
                  <c:v>32242</c:v>
                </c:pt>
                <c:pt idx="8440">
                  <c:v>32243</c:v>
                </c:pt>
                <c:pt idx="8441">
                  <c:v>32244</c:v>
                </c:pt>
                <c:pt idx="8442">
                  <c:v>32245</c:v>
                </c:pt>
                <c:pt idx="8443">
                  <c:v>32246</c:v>
                </c:pt>
                <c:pt idx="8444">
                  <c:v>32247</c:v>
                </c:pt>
                <c:pt idx="8445">
                  <c:v>32248</c:v>
                </c:pt>
                <c:pt idx="8446">
                  <c:v>32249</c:v>
                </c:pt>
                <c:pt idx="8447">
                  <c:v>32250</c:v>
                </c:pt>
                <c:pt idx="8448">
                  <c:v>32251</c:v>
                </c:pt>
                <c:pt idx="8449">
                  <c:v>32252</c:v>
                </c:pt>
                <c:pt idx="8450">
                  <c:v>32253</c:v>
                </c:pt>
                <c:pt idx="8451">
                  <c:v>32254</c:v>
                </c:pt>
                <c:pt idx="8452">
                  <c:v>32255</c:v>
                </c:pt>
                <c:pt idx="8453">
                  <c:v>32256</c:v>
                </c:pt>
                <c:pt idx="8454">
                  <c:v>32257</c:v>
                </c:pt>
                <c:pt idx="8455">
                  <c:v>32258</c:v>
                </c:pt>
                <c:pt idx="8456">
                  <c:v>32259</c:v>
                </c:pt>
                <c:pt idx="8457">
                  <c:v>32260</c:v>
                </c:pt>
                <c:pt idx="8458">
                  <c:v>32261</c:v>
                </c:pt>
                <c:pt idx="8459">
                  <c:v>32262</c:v>
                </c:pt>
                <c:pt idx="8460">
                  <c:v>32263</c:v>
                </c:pt>
                <c:pt idx="8461">
                  <c:v>32264</c:v>
                </c:pt>
                <c:pt idx="8462">
                  <c:v>32265</c:v>
                </c:pt>
                <c:pt idx="8463">
                  <c:v>32266</c:v>
                </c:pt>
                <c:pt idx="8464">
                  <c:v>32267</c:v>
                </c:pt>
                <c:pt idx="8465">
                  <c:v>32268</c:v>
                </c:pt>
                <c:pt idx="8466">
                  <c:v>32269</c:v>
                </c:pt>
                <c:pt idx="8467">
                  <c:v>32270</c:v>
                </c:pt>
                <c:pt idx="8468">
                  <c:v>32271</c:v>
                </c:pt>
                <c:pt idx="8469">
                  <c:v>32272</c:v>
                </c:pt>
                <c:pt idx="8470">
                  <c:v>32273</c:v>
                </c:pt>
                <c:pt idx="8471">
                  <c:v>32274</c:v>
                </c:pt>
                <c:pt idx="8472">
                  <c:v>32275</c:v>
                </c:pt>
                <c:pt idx="8473">
                  <c:v>32276</c:v>
                </c:pt>
                <c:pt idx="8474">
                  <c:v>32277</c:v>
                </c:pt>
                <c:pt idx="8475">
                  <c:v>32278</c:v>
                </c:pt>
                <c:pt idx="8476">
                  <c:v>32279</c:v>
                </c:pt>
                <c:pt idx="8477">
                  <c:v>32280</c:v>
                </c:pt>
                <c:pt idx="8478">
                  <c:v>32281</c:v>
                </c:pt>
                <c:pt idx="8479">
                  <c:v>32282</c:v>
                </c:pt>
                <c:pt idx="8480">
                  <c:v>32283</c:v>
                </c:pt>
                <c:pt idx="8481">
                  <c:v>32284</c:v>
                </c:pt>
                <c:pt idx="8482">
                  <c:v>32285</c:v>
                </c:pt>
                <c:pt idx="8483">
                  <c:v>32286</c:v>
                </c:pt>
                <c:pt idx="8484">
                  <c:v>32287</c:v>
                </c:pt>
                <c:pt idx="8485">
                  <c:v>32288</c:v>
                </c:pt>
                <c:pt idx="8486">
                  <c:v>32289</c:v>
                </c:pt>
                <c:pt idx="8487">
                  <c:v>32290</c:v>
                </c:pt>
                <c:pt idx="8488">
                  <c:v>32291</c:v>
                </c:pt>
                <c:pt idx="8489">
                  <c:v>32292</c:v>
                </c:pt>
                <c:pt idx="8490">
                  <c:v>32293</c:v>
                </c:pt>
                <c:pt idx="8491">
                  <c:v>32294</c:v>
                </c:pt>
                <c:pt idx="8492">
                  <c:v>32295</c:v>
                </c:pt>
                <c:pt idx="8493">
                  <c:v>32296</c:v>
                </c:pt>
                <c:pt idx="8494">
                  <c:v>32297</c:v>
                </c:pt>
                <c:pt idx="8495">
                  <c:v>32298</c:v>
                </c:pt>
                <c:pt idx="8496">
                  <c:v>32299</c:v>
                </c:pt>
                <c:pt idx="8497">
                  <c:v>32300</c:v>
                </c:pt>
                <c:pt idx="8498">
                  <c:v>32301</c:v>
                </c:pt>
                <c:pt idx="8499">
                  <c:v>32302</c:v>
                </c:pt>
                <c:pt idx="8500">
                  <c:v>32303</c:v>
                </c:pt>
                <c:pt idx="8501">
                  <c:v>32304</c:v>
                </c:pt>
                <c:pt idx="8502">
                  <c:v>32305</c:v>
                </c:pt>
                <c:pt idx="8503">
                  <c:v>32306</c:v>
                </c:pt>
                <c:pt idx="8504">
                  <c:v>32307</c:v>
                </c:pt>
                <c:pt idx="8505">
                  <c:v>32308</c:v>
                </c:pt>
                <c:pt idx="8506">
                  <c:v>32309</c:v>
                </c:pt>
                <c:pt idx="8507">
                  <c:v>32310</c:v>
                </c:pt>
                <c:pt idx="8508">
                  <c:v>32311</c:v>
                </c:pt>
                <c:pt idx="8509">
                  <c:v>32312</c:v>
                </c:pt>
                <c:pt idx="8510">
                  <c:v>32313</c:v>
                </c:pt>
                <c:pt idx="8511">
                  <c:v>32314</c:v>
                </c:pt>
                <c:pt idx="8512">
                  <c:v>32315</c:v>
                </c:pt>
                <c:pt idx="8513">
                  <c:v>32316</c:v>
                </c:pt>
                <c:pt idx="8514">
                  <c:v>32317</c:v>
                </c:pt>
                <c:pt idx="8515">
                  <c:v>32318</c:v>
                </c:pt>
                <c:pt idx="8516">
                  <c:v>32319</c:v>
                </c:pt>
                <c:pt idx="8517">
                  <c:v>32320</c:v>
                </c:pt>
                <c:pt idx="8518">
                  <c:v>32321</c:v>
                </c:pt>
                <c:pt idx="8519">
                  <c:v>32322</c:v>
                </c:pt>
                <c:pt idx="8520">
                  <c:v>32323</c:v>
                </c:pt>
                <c:pt idx="8521">
                  <c:v>32324</c:v>
                </c:pt>
                <c:pt idx="8522">
                  <c:v>32325</c:v>
                </c:pt>
                <c:pt idx="8523">
                  <c:v>32326</c:v>
                </c:pt>
                <c:pt idx="8524">
                  <c:v>32327</c:v>
                </c:pt>
                <c:pt idx="8525">
                  <c:v>32328</c:v>
                </c:pt>
                <c:pt idx="8526">
                  <c:v>32329</c:v>
                </c:pt>
                <c:pt idx="8527">
                  <c:v>32330</c:v>
                </c:pt>
                <c:pt idx="8528">
                  <c:v>32331</c:v>
                </c:pt>
                <c:pt idx="8529">
                  <c:v>32332</c:v>
                </c:pt>
                <c:pt idx="8530">
                  <c:v>32333</c:v>
                </c:pt>
                <c:pt idx="8531">
                  <c:v>32334</c:v>
                </c:pt>
                <c:pt idx="8532">
                  <c:v>32335</c:v>
                </c:pt>
                <c:pt idx="8533">
                  <c:v>32336</c:v>
                </c:pt>
                <c:pt idx="8534">
                  <c:v>32337</c:v>
                </c:pt>
                <c:pt idx="8535">
                  <c:v>32338</c:v>
                </c:pt>
                <c:pt idx="8536">
                  <c:v>32339</c:v>
                </c:pt>
                <c:pt idx="8537">
                  <c:v>32340</c:v>
                </c:pt>
                <c:pt idx="8538">
                  <c:v>32341</c:v>
                </c:pt>
                <c:pt idx="8539">
                  <c:v>32342</c:v>
                </c:pt>
                <c:pt idx="8540">
                  <c:v>32343</c:v>
                </c:pt>
                <c:pt idx="8541">
                  <c:v>32344</c:v>
                </c:pt>
                <c:pt idx="8542">
                  <c:v>32345</c:v>
                </c:pt>
                <c:pt idx="8543">
                  <c:v>32346</c:v>
                </c:pt>
                <c:pt idx="8544">
                  <c:v>32347</c:v>
                </c:pt>
                <c:pt idx="8545">
                  <c:v>32348</c:v>
                </c:pt>
                <c:pt idx="8546">
                  <c:v>32349</c:v>
                </c:pt>
                <c:pt idx="8547">
                  <c:v>32350</c:v>
                </c:pt>
                <c:pt idx="8548">
                  <c:v>32351</c:v>
                </c:pt>
                <c:pt idx="8549">
                  <c:v>32352</c:v>
                </c:pt>
                <c:pt idx="8550">
                  <c:v>32353</c:v>
                </c:pt>
                <c:pt idx="8551">
                  <c:v>32354</c:v>
                </c:pt>
                <c:pt idx="8552">
                  <c:v>32355</c:v>
                </c:pt>
                <c:pt idx="8553">
                  <c:v>32356</c:v>
                </c:pt>
                <c:pt idx="8554">
                  <c:v>32357</c:v>
                </c:pt>
                <c:pt idx="8555">
                  <c:v>32358</c:v>
                </c:pt>
                <c:pt idx="8556">
                  <c:v>32359</c:v>
                </c:pt>
                <c:pt idx="8557">
                  <c:v>32360</c:v>
                </c:pt>
                <c:pt idx="8558">
                  <c:v>32361</c:v>
                </c:pt>
                <c:pt idx="8559">
                  <c:v>32362</c:v>
                </c:pt>
                <c:pt idx="8560">
                  <c:v>32363</c:v>
                </c:pt>
                <c:pt idx="8561">
                  <c:v>32364</c:v>
                </c:pt>
                <c:pt idx="8562">
                  <c:v>32365</c:v>
                </c:pt>
                <c:pt idx="8563">
                  <c:v>32366</c:v>
                </c:pt>
                <c:pt idx="8564">
                  <c:v>32367</c:v>
                </c:pt>
                <c:pt idx="8565">
                  <c:v>32368</c:v>
                </c:pt>
                <c:pt idx="8566">
                  <c:v>32369</c:v>
                </c:pt>
                <c:pt idx="8567">
                  <c:v>32370</c:v>
                </c:pt>
                <c:pt idx="8568">
                  <c:v>32371</c:v>
                </c:pt>
                <c:pt idx="8569">
                  <c:v>32372</c:v>
                </c:pt>
                <c:pt idx="8570">
                  <c:v>32373</c:v>
                </c:pt>
                <c:pt idx="8571">
                  <c:v>32374</c:v>
                </c:pt>
                <c:pt idx="8572">
                  <c:v>32375</c:v>
                </c:pt>
                <c:pt idx="8573">
                  <c:v>32376</c:v>
                </c:pt>
                <c:pt idx="8574">
                  <c:v>32377</c:v>
                </c:pt>
                <c:pt idx="8575">
                  <c:v>32378</c:v>
                </c:pt>
                <c:pt idx="8576">
                  <c:v>32379</c:v>
                </c:pt>
                <c:pt idx="8577">
                  <c:v>32380</c:v>
                </c:pt>
                <c:pt idx="8578">
                  <c:v>32381</c:v>
                </c:pt>
                <c:pt idx="8579">
                  <c:v>32382</c:v>
                </c:pt>
                <c:pt idx="8580">
                  <c:v>32383</c:v>
                </c:pt>
                <c:pt idx="8581">
                  <c:v>32384</c:v>
                </c:pt>
                <c:pt idx="8582">
                  <c:v>32385</c:v>
                </c:pt>
                <c:pt idx="8583">
                  <c:v>32386</c:v>
                </c:pt>
                <c:pt idx="8584">
                  <c:v>32387</c:v>
                </c:pt>
                <c:pt idx="8585">
                  <c:v>32388</c:v>
                </c:pt>
                <c:pt idx="8586">
                  <c:v>32389</c:v>
                </c:pt>
                <c:pt idx="8587">
                  <c:v>32390</c:v>
                </c:pt>
                <c:pt idx="8588">
                  <c:v>32391</c:v>
                </c:pt>
                <c:pt idx="8589">
                  <c:v>32392</c:v>
                </c:pt>
                <c:pt idx="8590">
                  <c:v>32393</c:v>
                </c:pt>
                <c:pt idx="8591">
                  <c:v>32394</c:v>
                </c:pt>
                <c:pt idx="8592">
                  <c:v>32395</c:v>
                </c:pt>
                <c:pt idx="8593">
                  <c:v>32396</c:v>
                </c:pt>
                <c:pt idx="8594">
                  <c:v>32397</c:v>
                </c:pt>
                <c:pt idx="8595">
                  <c:v>32398</c:v>
                </c:pt>
                <c:pt idx="8596">
                  <c:v>32399</c:v>
                </c:pt>
                <c:pt idx="8597">
                  <c:v>32400</c:v>
                </c:pt>
                <c:pt idx="8598">
                  <c:v>32401</c:v>
                </c:pt>
                <c:pt idx="8599">
                  <c:v>32402</c:v>
                </c:pt>
                <c:pt idx="8600">
                  <c:v>32403</c:v>
                </c:pt>
                <c:pt idx="8601">
                  <c:v>32404</c:v>
                </c:pt>
                <c:pt idx="8602">
                  <c:v>32405</c:v>
                </c:pt>
                <c:pt idx="8603">
                  <c:v>32406</c:v>
                </c:pt>
                <c:pt idx="8604">
                  <c:v>32407</c:v>
                </c:pt>
                <c:pt idx="8605">
                  <c:v>32408</c:v>
                </c:pt>
                <c:pt idx="8606">
                  <c:v>32409</c:v>
                </c:pt>
                <c:pt idx="8607">
                  <c:v>32410</c:v>
                </c:pt>
                <c:pt idx="8608">
                  <c:v>32411</c:v>
                </c:pt>
                <c:pt idx="8609">
                  <c:v>32412</c:v>
                </c:pt>
                <c:pt idx="8610">
                  <c:v>32413</c:v>
                </c:pt>
                <c:pt idx="8611">
                  <c:v>32414</c:v>
                </c:pt>
                <c:pt idx="8612">
                  <c:v>32415</c:v>
                </c:pt>
                <c:pt idx="8613">
                  <c:v>32416</c:v>
                </c:pt>
                <c:pt idx="8614">
                  <c:v>32417</c:v>
                </c:pt>
                <c:pt idx="8615">
                  <c:v>32418</c:v>
                </c:pt>
                <c:pt idx="8616">
                  <c:v>32419</c:v>
                </c:pt>
                <c:pt idx="8617">
                  <c:v>32420</c:v>
                </c:pt>
                <c:pt idx="8618">
                  <c:v>32421</c:v>
                </c:pt>
                <c:pt idx="8619">
                  <c:v>32422</c:v>
                </c:pt>
                <c:pt idx="8620">
                  <c:v>32423</c:v>
                </c:pt>
                <c:pt idx="8621">
                  <c:v>32424</c:v>
                </c:pt>
                <c:pt idx="8622">
                  <c:v>32425</c:v>
                </c:pt>
                <c:pt idx="8623">
                  <c:v>32426</c:v>
                </c:pt>
                <c:pt idx="8624">
                  <c:v>32427</c:v>
                </c:pt>
                <c:pt idx="8625">
                  <c:v>32428</c:v>
                </c:pt>
                <c:pt idx="8626">
                  <c:v>32429</c:v>
                </c:pt>
                <c:pt idx="8627">
                  <c:v>32430</c:v>
                </c:pt>
                <c:pt idx="8628">
                  <c:v>32431</c:v>
                </c:pt>
                <c:pt idx="8629">
                  <c:v>32432</c:v>
                </c:pt>
                <c:pt idx="8630">
                  <c:v>32433</c:v>
                </c:pt>
                <c:pt idx="8631">
                  <c:v>32434</c:v>
                </c:pt>
                <c:pt idx="8632">
                  <c:v>32435</c:v>
                </c:pt>
                <c:pt idx="8633">
                  <c:v>32436</c:v>
                </c:pt>
                <c:pt idx="8634">
                  <c:v>32437</c:v>
                </c:pt>
                <c:pt idx="8635">
                  <c:v>32438</c:v>
                </c:pt>
                <c:pt idx="8636">
                  <c:v>32439</c:v>
                </c:pt>
                <c:pt idx="8637">
                  <c:v>32440</c:v>
                </c:pt>
                <c:pt idx="8638">
                  <c:v>32441</c:v>
                </c:pt>
                <c:pt idx="8639">
                  <c:v>32442</c:v>
                </c:pt>
                <c:pt idx="8640">
                  <c:v>32443</c:v>
                </c:pt>
                <c:pt idx="8641">
                  <c:v>32444</c:v>
                </c:pt>
                <c:pt idx="8642">
                  <c:v>32445</c:v>
                </c:pt>
                <c:pt idx="8643">
                  <c:v>32446</c:v>
                </c:pt>
                <c:pt idx="8644">
                  <c:v>32447</c:v>
                </c:pt>
                <c:pt idx="8645">
                  <c:v>32448</c:v>
                </c:pt>
                <c:pt idx="8646">
                  <c:v>32449</c:v>
                </c:pt>
                <c:pt idx="8647">
                  <c:v>32450</c:v>
                </c:pt>
                <c:pt idx="8648">
                  <c:v>32451</c:v>
                </c:pt>
                <c:pt idx="8649">
                  <c:v>32452</c:v>
                </c:pt>
                <c:pt idx="8650">
                  <c:v>32453</c:v>
                </c:pt>
                <c:pt idx="8651">
                  <c:v>32454</c:v>
                </c:pt>
                <c:pt idx="8652">
                  <c:v>32455</c:v>
                </c:pt>
                <c:pt idx="8653">
                  <c:v>32456</c:v>
                </c:pt>
                <c:pt idx="8654">
                  <c:v>32457</c:v>
                </c:pt>
                <c:pt idx="8655">
                  <c:v>32458</c:v>
                </c:pt>
                <c:pt idx="8656">
                  <c:v>32459</c:v>
                </c:pt>
                <c:pt idx="8657">
                  <c:v>32460</c:v>
                </c:pt>
                <c:pt idx="8658">
                  <c:v>32461</c:v>
                </c:pt>
                <c:pt idx="8659">
                  <c:v>32462</c:v>
                </c:pt>
                <c:pt idx="8660">
                  <c:v>32463</c:v>
                </c:pt>
                <c:pt idx="8661">
                  <c:v>32464</c:v>
                </c:pt>
                <c:pt idx="8662">
                  <c:v>32465</c:v>
                </c:pt>
                <c:pt idx="8663">
                  <c:v>32466</c:v>
                </c:pt>
                <c:pt idx="8664">
                  <c:v>32467</c:v>
                </c:pt>
                <c:pt idx="8665">
                  <c:v>32468</c:v>
                </c:pt>
                <c:pt idx="8666">
                  <c:v>32469</c:v>
                </c:pt>
                <c:pt idx="8667">
                  <c:v>32470</c:v>
                </c:pt>
                <c:pt idx="8668">
                  <c:v>32471</c:v>
                </c:pt>
                <c:pt idx="8669">
                  <c:v>32472</c:v>
                </c:pt>
                <c:pt idx="8670">
                  <c:v>32473</c:v>
                </c:pt>
                <c:pt idx="8671">
                  <c:v>32474</c:v>
                </c:pt>
                <c:pt idx="8672">
                  <c:v>32475</c:v>
                </c:pt>
                <c:pt idx="8673">
                  <c:v>32476</c:v>
                </c:pt>
                <c:pt idx="8674">
                  <c:v>32477</c:v>
                </c:pt>
                <c:pt idx="8675">
                  <c:v>32478</c:v>
                </c:pt>
                <c:pt idx="8676">
                  <c:v>32479</c:v>
                </c:pt>
                <c:pt idx="8677">
                  <c:v>32480</c:v>
                </c:pt>
                <c:pt idx="8678">
                  <c:v>32481</c:v>
                </c:pt>
                <c:pt idx="8679">
                  <c:v>32482</c:v>
                </c:pt>
                <c:pt idx="8680">
                  <c:v>32483</c:v>
                </c:pt>
                <c:pt idx="8681">
                  <c:v>32484</c:v>
                </c:pt>
                <c:pt idx="8682">
                  <c:v>32485</c:v>
                </c:pt>
                <c:pt idx="8683">
                  <c:v>32486</c:v>
                </c:pt>
                <c:pt idx="8684">
                  <c:v>32487</c:v>
                </c:pt>
                <c:pt idx="8685">
                  <c:v>32488</c:v>
                </c:pt>
                <c:pt idx="8686">
                  <c:v>32489</c:v>
                </c:pt>
                <c:pt idx="8687">
                  <c:v>32490</c:v>
                </c:pt>
                <c:pt idx="8688">
                  <c:v>32491</c:v>
                </c:pt>
                <c:pt idx="8689">
                  <c:v>32492</c:v>
                </c:pt>
                <c:pt idx="8690">
                  <c:v>32493</c:v>
                </c:pt>
                <c:pt idx="8691">
                  <c:v>32494</c:v>
                </c:pt>
                <c:pt idx="8692">
                  <c:v>32495</c:v>
                </c:pt>
                <c:pt idx="8693">
                  <c:v>32496</c:v>
                </c:pt>
                <c:pt idx="8694">
                  <c:v>32497</c:v>
                </c:pt>
                <c:pt idx="8695">
                  <c:v>32498</c:v>
                </c:pt>
                <c:pt idx="8696">
                  <c:v>32499</c:v>
                </c:pt>
                <c:pt idx="8697">
                  <c:v>32500</c:v>
                </c:pt>
                <c:pt idx="8698">
                  <c:v>32501</c:v>
                </c:pt>
                <c:pt idx="8699">
                  <c:v>32502</c:v>
                </c:pt>
                <c:pt idx="8700">
                  <c:v>32503</c:v>
                </c:pt>
                <c:pt idx="8701">
                  <c:v>32504</c:v>
                </c:pt>
                <c:pt idx="8702">
                  <c:v>32505</c:v>
                </c:pt>
                <c:pt idx="8703">
                  <c:v>32506</c:v>
                </c:pt>
                <c:pt idx="8704">
                  <c:v>32507</c:v>
                </c:pt>
                <c:pt idx="8705">
                  <c:v>32508</c:v>
                </c:pt>
                <c:pt idx="8706">
                  <c:v>32509</c:v>
                </c:pt>
                <c:pt idx="8707">
                  <c:v>32510</c:v>
                </c:pt>
                <c:pt idx="8708">
                  <c:v>32511</c:v>
                </c:pt>
                <c:pt idx="8709">
                  <c:v>32512</c:v>
                </c:pt>
                <c:pt idx="8710">
                  <c:v>32513</c:v>
                </c:pt>
                <c:pt idx="8711">
                  <c:v>32514</c:v>
                </c:pt>
                <c:pt idx="8712">
                  <c:v>32515</c:v>
                </c:pt>
                <c:pt idx="8713">
                  <c:v>32516</c:v>
                </c:pt>
                <c:pt idx="8714">
                  <c:v>32517</c:v>
                </c:pt>
                <c:pt idx="8715">
                  <c:v>32518</c:v>
                </c:pt>
                <c:pt idx="8716">
                  <c:v>32519</c:v>
                </c:pt>
                <c:pt idx="8717">
                  <c:v>32520</c:v>
                </c:pt>
                <c:pt idx="8718">
                  <c:v>32521</c:v>
                </c:pt>
                <c:pt idx="8719">
                  <c:v>32522</c:v>
                </c:pt>
                <c:pt idx="8720">
                  <c:v>32523</c:v>
                </c:pt>
                <c:pt idx="8721">
                  <c:v>32524</c:v>
                </c:pt>
                <c:pt idx="8722">
                  <c:v>32525</c:v>
                </c:pt>
                <c:pt idx="8723">
                  <c:v>32526</c:v>
                </c:pt>
                <c:pt idx="8724">
                  <c:v>32527</c:v>
                </c:pt>
                <c:pt idx="8725">
                  <c:v>32528</c:v>
                </c:pt>
                <c:pt idx="8726">
                  <c:v>32529</c:v>
                </c:pt>
                <c:pt idx="8727">
                  <c:v>32530</c:v>
                </c:pt>
                <c:pt idx="8728">
                  <c:v>32531</c:v>
                </c:pt>
                <c:pt idx="8729">
                  <c:v>32532</c:v>
                </c:pt>
                <c:pt idx="8730">
                  <c:v>32533</c:v>
                </c:pt>
                <c:pt idx="8731">
                  <c:v>32534</c:v>
                </c:pt>
                <c:pt idx="8732">
                  <c:v>32535</c:v>
                </c:pt>
                <c:pt idx="8733">
                  <c:v>32536</c:v>
                </c:pt>
                <c:pt idx="8734">
                  <c:v>32537</c:v>
                </c:pt>
                <c:pt idx="8735">
                  <c:v>32538</c:v>
                </c:pt>
                <c:pt idx="8736">
                  <c:v>32539</c:v>
                </c:pt>
                <c:pt idx="8737">
                  <c:v>32540</c:v>
                </c:pt>
                <c:pt idx="8738">
                  <c:v>32541</c:v>
                </c:pt>
                <c:pt idx="8739">
                  <c:v>32542</c:v>
                </c:pt>
                <c:pt idx="8740">
                  <c:v>32543</c:v>
                </c:pt>
                <c:pt idx="8741">
                  <c:v>32544</c:v>
                </c:pt>
                <c:pt idx="8742">
                  <c:v>32545</c:v>
                </c:pt>
                <c:pt idx="8743">
                  <c:v>32546</c:v>
                </c:pt>
                <c:pt idx="8744">
                  <c:v>32547</c:v>
                </c:pt>
                <c:pt idx="8745">
                  <c:v>32548</c:v>
                </c:pt>
                <c:pt idx="8746">
                  <c:v>32549</c:v>
                </c:pt>
                <c:pt idx="8747">
                  <c:v>32550</c:v>
                </c:pt>
                <c:pt idx="8748">
                  <c:v>32551</c:v>
                </c:pt>
                <c:pt idx="8749">
                  <c:v>32552</c:v>
                </c:pt>
                <c:pt idx="8750">
                  <c:v>32553</c:v>
                </c:pt>
                <c:pt idx="8751">
                  <c:v>32554</c:v>
                </c:pt>
                <c:pt idx="8752">
                  <c:v>32555</c:v>
                </c:pt>
                <c:pt idx="8753">
                  <c:v>32556</c:v>
                </c:pt>
                <c:pt idx="8754">
                  <c:v>32557</c:v>
                </c:pt>
                <c:pt idx="8755">
                  <c:v>32558</c:v>
                </c:pt>
                <c:pt idx="8756">
                  <c:v>32559</c:v>
                </c:pt>
                <c:pt idx="8757">
                  <c:v>32560</c:v>
                </c:pt>
                <c:pt idx="8758">
                  <c:v>32561</c:v>
                </c:pt>
                <c:pt idx="8759">
                  <c:v>32562</c:v>
                </c:pt>
                <c:pt idx="8760">
                  <c:v>32563</c:v>
                </c:pt>
                <c:pt idx="8761">
                  <c:v>32564</c:v>
                </c:pt>
                <c:pt idx="8762">
                  <c:v>32565</c:v>
                </c:pt>
                <c:pt idx="8763">
                  <c:v>32566</c:v>
                </c:pt>
                <c:pt idx="8764">
                  <c:v>32567</c:v>
                </c:pt>
                <c:pt idx="8765">
                  <c:v>32568</c:v>
                </c:pt>
                <c:pt idx="8766">
                  <c:v>32569</c:v>
                </c:pt>
                <c:pt idx="8767">
                  <c:v>32570</c:v>
                </c:pt>
                <c:pt idx="8768">
                  <c:v>32571</c:v>
                </c:pt>
                <c:pt idx="8769">
                  <c:v>32572</c:v>
                </c:pt>
                <c:pt idx="8770">
                  <c:v>32573</c:v>
                </c:pt>
                <c:pt idx="8771">
                  <c:v>32574</c:v>
                </c:pt>
                <c:pt idx="8772">
                  <c:v>32575</c:v>
                </c:pt>
                <c:pt idx="8773">
                  <c:v>32576</c:v>
                </c:pt>
                <c:pt idx="8774">
                  <c:v>32577</c:v>
                </c:pt>
                <c:pt idx="8775">
                  <c:v>32578</c:v>
                </c:pt>
                <c:pt idx="8776">
                  <c:v>32579</c:v>
                </c:pt>
                <c:pt idx="8777">
                  <c:v>32580</c:v>
                </c:pt>
                <c:pt idx="8778">
                  <c:v>32581</c:v>
                </c:pt>
                <c:pt idx="8779">
                  <c:v>32582</c:v>
                </c:pt>
                <c:pt idx="8780">
                  <c:v>32583</c:v>
                </c:pt>
                <c:pt idx="8781">
                  <c:v>32584</c:v>
                </c:pt>
                <c:pt idx="8782">
                  <c:v>32585</c:v>
                </c:pt>
                <c:pt idx="8783">
                  <c:v>32586</c:v>
                </c:pt>
                <c:pt idx="8784">
                  <c:v>32587</c:v>
                </c:pt>
                <c:pt idx="8785">
                  <c:v>32588</c:v>
                </c:pt>
                <c:pt idx="8786">
                  <c:v>32589</c:v>
                </c:pt>
                <c:pt idx="8787">
                  <c:v>32590</c:v>
                </c:pt>
                <c:pt idx="8788">
                  <c:v>32591</c:v>
                </c:pt>
                <c:pt idx="8789">
                  <c:v>32592</c:v>
                </c:pt>
                <c:pt idx="8790">
                  <c:v>32593</c:v>
                </c:pt>
                <c:pt idx="8791">
                  <c:v>32594</c:v>
                </c:pt>
                <c:pt idx="8792">
                  <c:v>32595</c:v>
                </c:pt>
                <c:pt idx="8793">
                  <c:v>32596</c:v>
                </c:pt>
                <c:pt idx="8794">
                  <c:v>32597</c:v>
                </c:pt>
                <c:pt idx="8795">
                  <c:v>32598</c:v>
                </c:pt>
                <c:pt idx="8796">
                  <c:v>32599</c:v>
                </c:pt>
                <c:pt idx="8797">
                  <c:v>32600</c:v>
                </c:pt>
                <c:pt idx="8798">
                  <c:v>32601</c:v>
                </c:pt>
                <c:pt idx="8799">
                  <c:v>32602</c:v>
                </c:pt>
                <c:pt idx="8800">
                  <c:v>32603</c:v>
                </c:pt>
                <c:pt idx="8801">
                  <c:v>32604</c:v>
                </c:pt>
                <c:pt idx="8802">
                  <c:v>32605</c:v>
                </c:pt>
                <c:pt idx="8803">
                  <c:v>32606</c:v>
                </c:pt>
                <c:pt idx="8804">
                  <c:v>32607</c:v>
                </c:pt>
                <c:pt idx="8805">
                  <c:v>32608</c:v>
                </c:pt>
                <c:pt idx="8806">
                  <c:v>32609</c:v>
                </c:pt>
                <c:pt idx="8807">
                  <c:v>32610</c:v>
                </c:pt>
                <c:pt idx="8808">
                  <c:v>32611</c:v>
                </c:pt>
                <c:pt idx="8809">
                  <c:v>32612</c:v>
                </c:pt>
                <c:pt idx="8810">
                  <c:v>32613</c:v>
                </c:pt>
                <c:pt idx="8811">
                  <c:v>32614</c:v>
                </c:pt>
                <c:pt idx="8812">
                  <c:v>32615</c:v>
                </c:pt>
                <c:pt idx="8813">
                  <c:v>32616</c:v>
                </c:pt>
                <c:pt idx="8814">
                  <c:v>32617</c:v>
                </c:pt>
                <c:pt idx="8815">
                  <c:v>32618</c:v>
                </c:pt>
                <c:pt idx="8816">
                  <c:v>32619</c:v>
                </c:pt>
                <c:pt idx="8817">
                  <c:v>32620</c:v>
                </c:pt>
                <c:pt idx="8818">
                  <c:v>32621</c:v>
                </c:pt>
                <c:pt idx="8819">
                  <c:v>32622</c:v>
                </c:pt>
                <c:pt idx="8820">
                  <c:v>32623</c:v>
                </c:pt>
                <c:pt idx="8821">
                  <c:v>32624</c:v>
                </c:pt>
                <c:pt idx="8822">
                  <c:v>32625</c:v>
                </c:pt>
                <c:pt idx="8823">
                  <c:v>32626</c:v>
                </c:pt>
                <c:pt idx="8824">
                  <c:v>32627</c:v>
                </c:pt>
                <c:pt idx="8825">
                  <c:v>32628</c:v>
                </c:pt>
                <c:pt idx="8826">
                  <c:v>32629</c:v>
                </c:pt>
                <c:pt idx="8827">
                  <c:v>32630</c:v>
                </c:pt>
                <c:pt idx="8828">
                  <c:v>32631</c:v>
                </c:pt>
                <c:pt idx="8829">
                  <c:v>32632</c:v>
                </c:pt>
                <c:pt idx="8830">
                  <c:v>32633</c:v>
                </c:pt>
                <c:pt idx="8831">
                  <c:v>32634</c:v>
                </c:pt>
                <c:pt idx="8832">
                  <c:v>32635</c:v>
                </c:pt>
                <c:pt idx="8833">
                  <c:v>32636</c:v>
                </c:pt>
                <c:pt idx="8834">
                  <c:v>32637</c:v>
                </c:pt>
                <c:pt idx="8835">
                  <c:v>32638</c:v>
                </c:pt>
                <c:pt idx="8836">
                  <c:v>32639</c:v>
                </c:pt>
                <c:pt idx="8837">
                  <c:v>32640</c:v>
                </c:pt>
                <c:pt idx="8838">
                  <c:v>32641</c:v>
                </c:pt>
                <c:pt idx="8839">
                  <c:v>32642</c:v>
                </c:pt>
                <c:pt idx="8840">
                  <c:v>32643</c:v>
                </c:pt>
                <c:pt idx="8841">
                  <c:v>32644</c:v>
                </c:pt>
                <c:pt idx="8842">
                  <c:v>32645</c:v>
                </c:pt>
                <c:pt idx="8843">
                  <c:v>32646</c:v>
                </c:pt>
                <c:pt idx="8844">
                  <c:v>32647</c:v>
                </c:pt>
                <c:pt idx="8845">
                  <c:v>32648</c:v>
                </c:pt>
                <c:pt idx="8846">
                  <c:v>32649</c:v>
                </c:pt>
                <c:pt idx="8847">
                  <c:v>32650</c:v>
                </c:pt>
                <c:pt idx="8848">
                  <c:v>32651</c:v>
                </c:pt>
                <c:pt idx="8849">
                  <c:v>32652</c:v>
                </c:pt>
                <c:pt idx="8850">
                  <c:v>32653</c:v>
                </c:pt>
                <c:pt idx="8851">
                  <c:v>32654</c:v>
                </c:pt>
                <c:pt idx="8852">
                  <c:v>32655</c:v>
                </c:pt>
                <c:pt idx="8853">
                  <c:v>32656</c:v>
                </c:pt>
                <c:pt idx="8854">
                  <c:v>32657</c:v>
                </c:pt>
                <c:pt idx="8855">
                  <c:v>32658</c:v>
                </c:pt>
                <c:pt idx="8856">
                  <c:v>32659</c:v>
                </c:pt>
                <c:pt idx="8857">
                  <c:v>32660</c:v>
                </c:pt>
                <c:pt idx="8858">
                  <c:v>32661</c:v>
                </c:pt>
                <c:pt idx="8859">
                  <c:v>32662</c:v>
                </c:pt>
                <c:pt idx="8860">
                  <c:v>32663</c:v>
                </c:pt>
                <c:pt idx="8861">
                  <c:v>32664</c:v>
                </c:pt>
                <c:pt idx="8862">
                  <c:v>32665</c:v>
                </c:pt>
                <c:pt idx="8863">
                  <c:v>32666</c:v>
                </c:pt>
                <c:pt idx="8864">
                  <c:v>32667</c:v>
                </c:pt>
                <c:pt idx="8865">
                  <c:v>32668</c:v>
                </c:pt>
                <c:pt idx="8866">
                  <c:v>32669</c:v>
                </c:pt>
                <c:pt idx="8867">
                  <c:v>32670</c:v>
                </c:pt>
                <c:pt idx="8868">
                  <c:v>32671</c:v>
                </c:pt>
                <c:pt idx="8869">
                  <c:v>32672</c:v>
                </c:pt>
                <c:pt idx="8870">
                  <c:v>32673</c:v>
                </c:pt>
                <c:pt idx="8871">
                  <c:v>32674</c:v>
                </c:pt>
                <c:pt idx="8872">
                  <c:v>32675</c:v>
                </c:pt>
                <c:pt idx="8873">
                  <c:v>32676</c:v>
                </c:pt>
                <c:pt idx="8874">
                  <c:v>32677</c:v>
                </c:pt>
                <c:pt idx="8875">
                  <c:v>32678</c:v>
                </c:pt>
                <c:pt idx="8876">
                  <c:v>32679</c:v>
                </c:pt>
                <c:pt idx="8877">
                  <c:v>32680</c:v>
                </c:pt>
                <c:pt idx="8878">
                  <c:v>32681</c:v>
                </c:pt>
                <c:pt idx="8879">
                  <c:v>32682</c:v>
                </c:pt>
                <c:pt idx="8880">
                  <c:v>32683</c:v>
                </c:pt>
                <c:pt idx="8881">
                  <c:v>32684</c:v>
                </c:pt>
                <c:pt idx="8882">
                  <c:v>32685</c:v>
                </c:pt>
                <c:pt idx="8883">
                  <c:v>32686</c:v>
                </c:pt>
                <c:pt idx="8884">
                  <c:v>32687</c:v>
                </c:pt>
                <c:pt idx="8885">
                  <c:v>32688</c:v>
                </c:pt>
                <c:pt idx="8886">
                  <c:v>32689</c:v>
                </c:pt>
                <c:pt idx="8887">
                  <c:v>32690</c:v>
                </c:pt>
                <c:pt idx="8888">
                  <c:v>32691</c:v>
                </c:pt>
                <c:pt idx="8889">
                  <c:v>32692</c:v>
                </c:pt>
                <c:pt idx="8890">
                  <c:v>32693</c:v>
                </c:pt>
                <c:pt idx="8891">
                  <c:v>32694</c:v>
                </c:pt>
                <c:pt idx="8892">
                  <c:v>32695</c:v>
                </c:pt>
                <c:pt idx="8893">
                  <c:v>32696</c:v>
                </c:pt>
                <c:pt idx="8894">
                  <c:v>32697</c:v>
                </c:pt>
                <c:pt idx="8895">
                  <c:v>32698</c:v>
                </c:pt>
                <c:pt idx="8896">
                  <c:v>32699</c:v>
                </c:pt>
                <c:pt idx="8897">
                  <c:v>32700</c:v>
                </c:pt>
                <c:pt idx="8898">
                  <c:v>32701</c:v>
                </c:pt>
                <c:pt idx="8899">
                  <c:v>32702</c:v>
                </c:pt>
                <c:pt idx="8900">
                  <c:v>32703</c:v>
                </c:pt>
                <c:pt idx="8901">
                  <c:v>32704</c:v>
                </c:pt>
                <c:pt idx="8902">
                  <c:v>32705</c:v>
                </c:pt>
                <c:pt idx="8903">
                  <c:v>32706</c:v>
                </c:pt>
                <c:pt idx="8904">
                  <c:v>32707</c:v>
                </c:pt>
                <c:pt idx="8905">
                  <c:v>32708</c:v>
                </c:pt>
                <c:pt idx="8906">
                  <c:v>32709</c:v>
                </c:pt>
                <c:pt idx="8907">
                  <c:v>32710</c:v>
                </c:pt>
                <c:pt idx="8908">
                  <c:v>32711</c:v>
                </c:pt>
                <c:pt idx="8909">
                  <c:v>32712</c:v>
                </c:pt>
                <c:pt idx="8910">
                  <c:v>32713</c:v>
                </c:pt>
                <c:pt idx="8911">
                  <c:v>32714</c:v>
                </c:pt>
                <c:pt idx="8912">
                  <c:v>32715</c:v>
                </c:pt>
                <c:pt idx="8913">
                  <c:v>32716</c:v>
                </c:pt>
                <c:pt idx="8914">
                  <c:v>32717</c:v>
                </c:pt>
                <c:pt idx="8915">
                  <c:v>32718</c:v>
                </c:pt>
                <c:pt idx="8916">
                  <c:v>32719</c:v>
                </c:pt>
                <c:pt idx="8917">
                  <c:v>32720</c:v>
                </c:pt>
                <c:pt idx="8918">
                  <c:v>32721</c:v>
                </c:pt>
                <c:pt idx="8919">
                  <c:v>32722</c:v>
                </c:pt>
                <c:pt idx="8920">
                  <c:v>32723</c:v>
                </c:pt>
                <c:pt idx="8921">
                  <c:v>32724</c:v>
                </c:pt>
                <c:pt idx="8922">
                  <c:v>32725</c:v>
                </c:pt>
                <c:pt idx="8923">
                  <c:v>32726</c:v>
                </c:pt>
                <c:pt idx="8924">
                  <c:v>32727</c:v>
                </c:pt>
                <c:pt idx="8925">
                  <c:v>32728</c:v>
                </c:pt>
                <c:pt idx="8926">
                  <c:v>32729</c:v>
                </c:pt>
                <c:pt idx="8927">
                  <c:v>32730</c:v>
                </c:pt>
                <c:pt idx="8928">
                  <c:v>32731</c:v>
                </c:pt>
                <c:pt idx="8929">
                  <c:v>32732</c:v>
                </c:pt>
                <c:pt idx="8930">
                  <c:v>32733</c:v>
                </c:pt>
                <c:pt idx="8931">
                  <c:v>32734</c:v>
                </c:pt>
                <c:pt idx="8932">
                  <c:v>32735</c:v>
                </c:pt>
                <c:pt idx="8933">
                  <c:v>32736</c:v>
                </c:pt>
                <c:pt idx="8934">
                  <c:v>32737</c:v>
                </c:pt>
                <c:pt idx="8935">
                  <c:v>32738</c:v>
                </c:pt>
                <c:pt idx="8936">
                  <c:v>32739</c:v>
                </c:pt>
                <c:pt idx="8937">
                  <c:v>32740</c:v>
                </c:pt>
                <c:pt idx="8938">
                  <c:v>32741</c:v>
                </c:pt>
                <c:pt idx="8939">
                  <c:v>32742</c:v>
                </c:pt>
                <c:pt idx="8940">
                  <c:v>32743</c:v>
                </c:pt>
                <c:pt idx="8941">
                  <c:v>32744</c:v>
                </c:pt>
                <c:pt idx="8942">
                  <c:v>32745</c:v>
                </c:pt>
                <c:pt idx="8943">
                  <c:v>32746</c:v>
                </c:pt>
                <c:pt idx="8944">
                  <c:v>32747</c:v>
                </c:pt>
                <c:pt idx="8945">
                  <c:v>32748</c:v>
                </c:pt>
                <c:pt idx="8946">
                  <c:v>32749</c:v>
                </c:pt>
                <c:pt idx="8947">
                  <c:v>32750</c:v>
                </c:pt>
                <c:pt idx="8948">
                  <c:v>32751</c:v>
                </c:pt>
                <c:pt idx="8949">
                  <c:v>32752</c:v>
                </c:pt>
                <c:pt idx="8950">
                  <c:v>32753</c:v>
                </c:pt>
                <c:pt idx="8951">
                  <c:v>32754</c:v>
                </c:pt>
                <c:pt idx="8952">
                  <c:v>32755</c:v>
                </c:pt>
                <c:pt idx="8953">
                  <c:v>32756</c:v>
                </c:pt>
                <c:pt idx="8954">
                  <c:v>32757</c:v>
                </c:pt>
                <c:pt idx="8955">
                  <c:v>32758</c:v>
                </c:pt>
                <c:pt idx="8956">
                  <c:v>32759</c:v>
                </c:pt>
                <c:pt idx="8957">
                  <c:v>32760</c:v>
                </c:pt>
                <c:pt idx="8958">
                  <c:v>32761</c:v>
                </c:pt>
                <c:pt idx="8959">
                  <c:v>32762</c:v>
                </c:pt>
                <c:pt idx="8960">
                  <c:v>32763</c:v>
                </c:pt>
                <c:pt idx="8961">
                  <c:v>32764</c:v>
                </c:pt>
                <c:pt idx="8962">
                  <c:v>32765</c:v>
                </c:pt>
                <c:pt idx="8963">
                  <c:v>32766</c:v>
                </c:pt>
                <c:pt idx="8964">
                  <c:v>32767</c:v>
                </c:pt>
                <c:pt idx="8965">
                  <c:v>32768</c:v>
                </c:pt>
                <c:pt idx="8966">
                  <c:v>32769</c:v>
                </c:pt>
                <c:pt idx="8967">
                  <c:v>32770</c:v>
                </c:pt>
                <c:pt idx="8968">
                  <c:v>32771</c:v>
                </c:pt>
                <c:pt idx="8969">
                  <c:v>32772</c:v>
                </c:pt>
                <c:pt idx="8970">
                  <c:v>32773</c:v>
                </c:pt>
                <c:pt idx="8971">
                  <c:v>32774</c:v>
                </c:pt>
                <c:pt idx="8972">
                  <c:v>32775</c:v>
                </c:pt>
                <c:pt idx="8973">
                  <c:v>32776</c:v>
                </c:pt>
                <c:pt idx="8974">
                  <c:v>32777</c:v>
                </c:pt>
                <c:pt idx="8975">
                  <c:v>32778</c:v>
                </c:pt>
                <c:pt idx="8976">
                  <c:v>32779</c:v>
                </c:pt>
                <c:pt idx="8977">
                  <c:v>32780</c:v>
                </c:pt>
                <c:pt idx="8978">
                  <c:v>32781</c:v>
                </c:pt>
                <c:pt idx="8979">
                  <c:v>32782</c:v>
                </c:pt>
                <c:pt idx="8980">
                  <c:v>32783</c:v>
                </c:pt>
                <c:pt idx="8981">
                  <c:v>32784</c:v>
                </c:pt>
                <c:pt idx="8982">
                  <c:v>32785</c:v>
                </c:pt>
                <c:pt idx="8983">
                  <c:v>32786</c:v>
                </c:pt>
                <c:pt idx="8984">
                  <c:v>32787</c:v>
                </c:pt>
                <c:pt idx="8985">
                  <c:v>32788</c:v>
                </c:pt>
                <c:pt idx="8986">
                  <c:v>32789</c:v>
                </c:pt>
                <c:pt idx="8987">
                  <c:v>32790</c:v>
                </c:pt>
                <c:pt idx="8988">
                  <c:v>32791</c:v>
                </c:pt>
                <c:pt idx="8989">
                  <c:v>32792</c:v>
                </c:pt>
                <c:pt idx="8990">
                  <c:v>32793</c:v>
                </c:pt>
                <c:pt idx="8991">
                  <c:v>32794</c:v>
                </c:pt>
                <c:pt idx="8992">
                  <c:v>32795</c:v>
                </c:pt>
                <c:pt idx="8993">
                  <c:v>32796</c:v>
                </c:pt>
                <c:pt idx="8994">
                  <c:v>32797</c:v>
                </c:pt>
                <c:pt idx="8995">
                  <c:v>32798</c:v>
                </c:pt>
                <c:pt idx="8996">
                  <c:v>32799</c:v>
                </c:pt>
                <c:pt idx="8997">
                  <c:v>32800</c:v>
                </c:pt>
                <c:pt idx="8998">
                  <c:v>32801</c:v>
                </c:pt>
                <c:pt idx="8999">
                  <c:v>32802</c:v>
                </c:pt>
                <c:pt idx="9000">
                  <c:v>32803</c:v>
                </c:pt>
                <c:pt idx="9001">
                  <c:v>32804</c:v>
                </c:pt>
                <c:pt idx="9002">
                  <c:v>32805</c:v>
                </c:pt>
                <c:pt idx="9003">
                  <c:v>32806</c:v>
                </c:pt>
                <c:pt idx="9004">
                  <c:v>32807</c:v>
                </c:pt>
                <c:pt idx="9005">
                  <c:v>32808</c:v>
                </c:pt>
                <c:pt idx="9006">
                  <c:v>32809</c:v>
                </c:pt>
                <c:pt idx="9007">
                  <c:v>32810</c:v>
                </c:pt>
                <c:pt idx="9008">
                  <c:v>32811</c:v>
                </c:pt>
                <c:pt idx="9009">
                  <c:v>32812</c:v>
                </c:pt>
                <c:pt idx="9010">
                  <c:v>32813</c:v>
                </c:pt>
                <c:pt idx="9011">
                  <c:v>32814</c:v>
                </c:pt>
                <c:pt idx="9012">
                  <c:v>32815</c:v>
                </c:pt>
                <c:pt idx="9013">
                  <c:v>32816</c:v>
                </c:pt>
                <c:pt idx="9014">
                  <c:v>32817</c:v>
                </c:pt>
                <c:pt idx="9015">
                  <c:v>32818</c:v>
                </c:pt>
                <c:pt idx="9016">
                  <c:v>32819</c:v>
                </c:pt>
                <c:pt idx="9017">
                  <c:v>32820</c:v>
                </c:pt>
                <c:pt idx="9018">
                  <c:v>32821</c:v>
                </c:pt>
                <c:pt idx="9019">
                  <c:v>32822</c:v>
                </c:pt>
                <c:pt idx="9020">
                  <c:v>32823</c:v>
                </c:pt>
                <c:pt idx="9021">
                  <c:v>32824</c:v>
                </c:pt>
                <c:pt idx="9022">
                  <c:v>32825</c:v>
                </c:pt>
                <c:pt idx="9023">
                  <c:v>32826</c:v>
                </c:pt>
                <c:pt idx="9024">
                  <c:v>32827</c:v>
                </c:pt>
                <c:pt idx="9025">
                  <c:v>32828</c:v>
                </c:pt>
                <c:pt idx="9026">
                  <c:v>32829</c:v>
                </c:pt>
                <c:pt idx="9027">
                  <c:v>32830</c:v>
                </c:pt>
                <c:pt idx="9028">
                  <c:v>32831</c:v>
                </c:pt>
                <c:pt idx="9029">
                  <c:v>32832</c:v>
                </c:pt>
                <c:pt idx="9030">
                  <c:v>32833</c:v>
                </c:pt>
                <c:pt idx="9031">
                  <c:v>32834</c:v>
                </c:pt>
                <c:pt idx="9032">
                  <c:v>32835</c:v>
                </c:pt>
                <c:pt idx="9033">
                  <c:v>32836</c:v>
                </c:pt>
                <c:pt idx="9034">
                  <c:v>32837</c:v>
                </c:pt>
                <c:pt idx="9035">
                  <c:v>32838</c:v>
                </c:pt>
                <c:pt idx="9036">
                  <c:v>32839</c:v>
                </c:pt>
                <c:pt idx="9037">
                  <c:v>32840</c:v>
                </c:pt>
                <c:pt idx="9038">
                  <c:v>32841</c:v>
                </c:pt>
                <c:pt idx="9039">
                  <c:v>32842</c:v>
                </c:pt>
                <c:pt idx="9040">
                  <c:v>32843</c:v>
                </c:pt>
                <c:pt idx="9041">
                  <c:v>32844</c:v>
                </c:pt>
                <c:pt idx="9042">
                  <c:v>32845</c:v>
                </c:pt>
                <c:pt idx="9043">
                  <c:v>32846</c:v>
                </c:pt>
                <c:pt idx="9044">
                  <c:v>32847</c:v>
                </c:pt>
                <c:pt idx="9045">
                  <c:v>32848</c:v>
                </c:pt>
                <c:pt idx="9046">
                  <c:v>32849</c:v>
                </c:pt>
                <c:pt idx="9047">
                  <c:v>32850</c:v>
                </c:pt>
                <c:pt idx="9048">
                  <c:v>32851</c:v>
                </c:pt>
                <c:pt idx="9049">
                  <c:v>32852</c:v>
                </c:pt>
                <c:pt idx="9050">
                  <c:v>32853</c:v>
                </c:pt>
                <c:pt idx="9051">
                  <c:v>32854</c:v>
                </c:pt>
                <c:pt idx="9052">
                  <c:v>32855</c:v>
                </c:pt>
                <c:pt idx="9053">
                  <c:v>32856</c:v>
                </c:pt>
                <c:pt idx="9054">
                  <c:v>32857</c:v>
                </c:pt>
                <c:pt idx="9055">
                  <c:v>32858</c:v>
                </c:pt>
                <c:pt idx="9056">
                  <c:v>32859</c:v>
                </c:pt>
                <c:pt idx="9057">
                  <c:v>32860</c:v>
                </c:pt>
                <c:pt idx="9058">
                  <c:v>32861</c:v>
                </c:pt>
                <c:pt idx="9059">
                  <c:v>32862</c:v>
                </c:pt>
                <c:pt idx="9060">
                  <c:v>32863</c:v>
                </c:pt>
                <c:pt idx="9061">
                  <c:v>32864</c:v>
                </c:pt>
                <c:pt idx="9062">
                  <c:v>32865</c:v>
                </c:pt>
                <c:pt idx="9063">
                  <c:v>32866</c:v>
                </c:pt>
                <c:pt idx="9064">
                  <c:v>32867</c:v>
                </c:pt>
                <c:pt idx="9065">
                  <c:v>32868</c:v>
                </c:pt>
                <c:pt idx="9066">
                  <c:v>32869</c:v>
                </c:pt>
                <c:pt idx="9067">
                  <c:v>32870</c:v>
                </c:pt>
                <c:pt idx="9068">
                  <c:v>32871</c:v>
                </c:pt>
                <c:pt idx="9069">
                  <c:v>32872</c:v>
                </c:pt>
                <c:pt idx="9070">
                  <c:v>32873</c:v>
                </c:pt>
                <c:pt idx="9071">
                  <c:v>32874</c:v>
                </c:pt>
                <c:pt idx="9072">
                  <c:v>32875</c:v>
                </c:pt>
                <c:pt idx="9073">
                  <c:v>32876</c:v>
                </c:pt>
                <c:pt idx="9074">
                  <c:v>32877</c:v>
                </c:pt>
                <c:pt idx="9075">
                  <c:v>32878</c:v>
                </c:pt>
                <c:pt idx="9076">
                  <c:v>32879</c:v>
                </c:pt>
                <c:pt idx="9077">
                  <c:v>32880</c:v>
                </c:pt>
                <c:pt idx="9078">
                  <c:v>32881</c:v>
                </c:pt>
                <c:pt idx="9079">
                  <c:v>32882</c:v>
                </c:pt>
                <c:pt idx="9080">
                  <c:v>32883</c:v>
                </c:pt>
                <c:pt idx="9081">
                  <c:v>32884</c:v>
                </c:pt>
                <c:pt idx="9082">
                  <c:v>32885</c:v>
                </c:pt>
                <c:pt idx="9083">
                  <c:v>32886</c:v>
                </c:pt>
                <c:pt idx="9084">
                  <c:v>32887</c:v>
                </c:pt>
                <c:pt idx="9085">
                  <c:v>32888</c:v>
                </c:pt>
                <c:pt idx="9086">
                  <c:v>32889</c:v>
                </c:pt>
                <c:pt idx="9087">
                  <c:v>32890</c:v>
                </c:pt>
                <c:pt idx="9088">
                  <c:v>32891</c:v>
                </c:pt>
                <c:pt idx="9089">
                  <c:v>32892</c:v>
                </c:pt>
                <c:pt idx="9090">
                  <c:v>32893</c:v>
                </c:pt>
                <c:pt idx="9091">
                  <c:v>32894</c:v>
                </c:pt>
                <c:pt idx="9092">
                  <c:v>32895</c:v>
                </c:pt>
                <c:pt idx="9093">
                  <c:v>32896</c:v>
                </c:pt>
                <c:pt idx="9094">
                  <c:v>32897</c:v>
                </c:pt>
                <c:pt idx="9095">
                  <c:v>32898</c:v>
                </c:pt>
                <c:pt idx="9096">
                  <c:v>32899</c:v>
                </c:pt>
                <c:pt idx="9097">
                  <c:v>32900</c:v>
                </c:pt>
                <c:pt idx="9098">
                  <c:v>32901</c:v>
                </c:pt>
                <c:pt idx="9099">
                  <c:v>32902</c:v>
                </c:pt>
                <c:pt idx="9100">
                  <c:v>32903</c:v>
                </c:pt>
                <c:pt idx="9101">
                  <c:v>32904</c:v>
                </c:pt>
                <c:pt idx="9102">
                  <c:v>32905</c:v>
                </c:pt>
                <c:pt idx="9103">
                  <c:v>32906</c:v>
                </c:pt>
                <c:pt idx="9104">
                  <c:v>32907</c:v>
                </c:pt>
                <c:pt idx="9105">
                  <c:v>32908</c:v>
                </c:pt>
                <c:pt idx="9106">
                  <c:v>32909</c:v>
                </c:pt>
                <c:pt idx="9107">
                  <c:v>32910</c:v>
                </c:pt>
                <c:pt idx="9108">
                  <c:v>32911</c:v>
                </c:pt>
                <c:pt idx="9109">
                  <c:v>32912</c:v>
                </c:pt>
                <c:pt idx="9110">
                  <c:v>32913</c:v>
                </c:pt>
                <c:pt idx="9111">
                  <c:v>32914</c:v>
                </c:pt>
                <c:pt idx="9112">
                  <c:v>32915</c:v>
                </c:pt>
                <c:pt idx="9113">
                  <c:v>32916</c:v>
                </c:pt>
                <c:pt idx="9114">
                  <c:v>32917</c:v>
                </c:pt>
                <c:pt idx="9115">
                  <c:v>32918</c:v>
                </c:pt>
                <c:pt idx="9116">
                  <c:v>32919</c:v>
                </c:pt>
                <c:pt idx="9117">
                  <c:v>32920</c:v>
                </c:pt>
                <c:pt idx="9118">
                  <c:v>32921</c:v>
                </c:pt>
                <c:pt idx="9119">
                  <c:v>32922</c:v>
                </c:pt>
                <c:pt idx="9120">
                  <c:v>32923</c:v>
                </c:pt>
                <c:pt idx="9121">
                  <c:v>32924</c:v>
                </c:pt>
                <c:pt idx="9122">
                  <c:v>32925</c:v>
                </c:pt>
                <c:pt idx="9123">
                  <c:v>32926</c:v>
                </c:pt>
                <c:pt idx="9124">
                  <c:v>32927</c:v>
                </c:pt>
                <c:pt idx="9125">
                  <c:v>32928</c:v>
                </c:pt>
                <c:pt idx="9126">
                  <c:v>32929</c:v>
                </c:pt>
                <c:pt idx="9127">
                  <c:v>32930</c:v>
                </c:pt>
                <c:pt idx="9128">
                  <c:v>32931</c:v>
                </c:pt>
                <c:pt idx="9129">
                  <c:v>32932</c:v>
                </c:pt>
                <c:pt idx="9130">
                  <c:v>32933</c:v>
                </c:pt>
                <c:pt idx="9131">
                  <c:v>32934</c:v>
                </c:pt>
                <c:pt idx="9132">
                  <c:v>32935</c:v>
                </c:pt>
                <c:pt idx="9133">
                  <c:v>32936</c:v>
                </c:pt>
                <c:pt idx="9134">
                  <c:v>32937</c:v>
                </c:pt>
                <c:pt idx="9135">
                  <c:v>32938</c:v>
                </c:pt>
                <c:pt idx="9136">
                  <c:v>32939</c:v>
                </c:pt>
                <c:pt idx="9137">
                  <c:v>32940</c:v>
                </c:pt>
                <c:pt idx="9138">
                  <c:v>32941</c:v>
                </c:pt>
                <c:pt idx="9139">
                  <c:v>32942</c:v>
                </c:pt>
                <c:pt idx="9140">
                  <c:v>32943</c:v>
                </c:pt>
                <c:pt idx="9141">
                  <c:v>32944</c:v>
                </c:pt>
                <c:pt idx="9142">
                  <c:v>32945</c:v>
                </c:pt>
                <c:pt idx="9143">
                  <c:v>32946</c:v>
                </c:pt>
                <c:pt idx="9144">
                  <c:v>32947</c:v>
                </c:pt>
                <c:pt idx="9145">
                  <c:v>32948</c:v>
                </c:pt>
                <c:pt idx="9146">
                  <c:v>32949</c:v>
                </c:pt>
                <c:pt idx="9147">
                  <c:v>32950</c:v>
                </c:pt>
                <c:pt idx="9148">
                  <c:v>32951</c:v>
                </c:pt>
                <c:pt idx="9149">
                  <c:v>32952</c:v>
                </c:pt>
                <c:pt idx="9150">
                  <c:v>32953</c:v>
                </c:pt>
                <c:pt idx="9151">
                  <c:v>32954</c:v>
                </c:pt>
                <c:pt idx="9152">
                  <c:v>32955</c:v>
                </c:pt>
                <c:pt idx="9153">
                  <c:v>32956</c:v>
                </c:pt>
                <c:pt idx="9154">
                  <c:v>32957</c:v>
                </c:pt>
                <c:pt idx="9155">
                  <c:v>32958</c:v>
                </c:pt>
                <c:pt idx="9156">
                  <c:v>32959</c:v>
                </c:pt>
                <c:pt idx="9157">
                  <c:v>32960</c:v>
                </c:pt>
                <c:pt idx="9158">
                  <c:v>32961</c:v>
                </c:pt>
                <c:pt idx="9159">
                  <c:v>32962</c:v>
                </c:pt>
                <c:pt idx="9160">
                  <c:v>32963</c:v>
                </c:pt>
                <c:pt idx="9161">
                  <c:v>32964</c:v>
                </c:pt>
                <c:pt idx="9162">
                  <c:v>32965</c:v>
                </c:pt>
                <c:pt idx="9163">
                  <c:v>32966</c:v>
                </c:pt>
                <c:pt idx="9164">
                  <c:v>32967</c:v>
                </c:pt>
                <c:pt idx="9165">
                  <c:v>32968</c:v>
                </c:pt>
                <c:pt idx="9166">
                  <c:v>32969</c:v>
                </c:pt>
                <c:pt idx="9167">
                  <c:v>32970</c:v>
                </c:pt>
                <c:pt idx="9168">
                  <c:v>32971</c:v>
                </c:pt>
                <c:pt idx="9169">
                  <c:v>32972</c:v>
                </c:pt>
                <c:pt idx="9170">
                  <c:v>32973</c:v>
                </c:pt>
                <c:pt idx="9171">
                  <c:v>32974</c:v>
                </c:pt>
                <c:pt idx="9172">
                  <c:v>32975</c:v>
                </c:pt>
                <c:pt idx="9173">
                  <c:v>32976</c:v>
                </c:pt>
                <c:pt idx="9174">
                  <c:v>32977</c:v>
                </c:pt>
                <c:pt idx="9175">
                  <c:v>32978</c:v>
                </c:pt>
                <c:pt idx="9176">
                  <c:v>32979</c:v>
                </c:pt>
                <c:pt idx="9177">
                  <c:v>32980</c:v>
                </c:pt>
                <c:pt idx="9178">
                  <c:v>32981</c:v>
                </c:pt>
                <c:pt idx="9179">
                  <c:v>32982</c:v>
                </c:pt>
                <c:pt idx="9180">
                  <c:v>32983</c:v>
                </c:pt>
                <c:pt idx="9181">
                  <c:v>32984</c:v>
                </c:pt>
                <c:pt idx="9182">
                  <c:v>32985</c:v>
                </c:pt>
                <c:pt idx="9183">
                  <c:v>32986</c:v>
                </c:pt>
                <c:pt idx="9184">
                  <c:v>32987</c:v>
                </c:pt>
                <c:pt idx="9185">
                  <c:v>32988</c:v>
                </c:pt>
                <c:pt idx="9186">
                  <c:v>32989</c:v>
                </c:pt>
                <c:pt idx="9187">
                  <c:v>32990</c:v>
                </c:pt>
                <c:pt idx="9188">
                  <c:v>32991</c:v>
                </c:pt>
                <c:pt idx="9189">
                  <c:v>32992</c:v>
                </c:pt>
                <c:pt idx="9190">
                  <c:v>32993</c:v>
                </c:pt>
                <c:pt idx="9191">
                  <c:v>32994</c:v>
                </c:pt>
                <c:pt idx="9192">
                  <c:v>32995</c:v>
                </c:pt>
                <c:pt idx="9193">
                  <c:v>32996</c:v>
                </c:pt>
                <c:pt idx="9194">
                  <c:v>32997</c:v>
                </c:pt>
                <c:pt idx="9195">
                  <c:v>32998</c:v>
                </c:pt>
                <c:pt idx="9196">
                  <c:v>32999</c:v>
                </c:pt>
                <c:pt idx="9197">
                  <c:v>33000</c:v>
                </c:pt>
                <c:pt idx="9198">
                  <c:v>33001</c:v>
                </c:pt>
                <c:pt idx="9199">
                  <c:v>33002</c:v>
                </c:pt>
                <c:pt idx="9200">
                  <c:v>33003</c:v>
                </c:pt>
                <c:pt idx="9201">
                  <c:v>33004</c:v>
                </c:pt>
                <c:pt idx="9202">
                  <c:v>33005</c:v>
                </c:pt>
                <c:pt idx="9203">
                  <c:v>33006</c:v>
                </c:pt>
                <c:pt idx="9204">
                  <c:v>33007</c:v>
                </c:pt>
                <c:pt idx="9205">
                  <c:v>33008</c:v>
                </c:pt>
                <c:pt idx="9206">
                  <c:v>33009</c:v>
                </c:pt>
                <c:pt idx="9207">
                  <c:v>33010</c:v>
                </c:pt>
                <c:pt idx="9208">
                  <c:v>33011</c:v>
                </c:pt>
                <c:pt idx="9209">
                  <c:v>33012</c:v>
                </c:pt>
                <c:pt idx="9210">
                  <c:v>33013</c:v>
                </c:pt>
                <c:pt idx="9211">
                  <c:v>33014</c:v>
                </c:pt>
                <c:pt idx="9212">
                  <c:v>33015</c:v>
                </c:pt>
                <c:pt idx="9213">
                  <c:v>33016</c:v>
                </c:pt>
                <c:pt idx="9214">
                  <c:v>33017</c:v>
                </c:pt>
                <c:pt idx="9215">
                  <c:v>33018</c:v>
                </c:pt>
                <c:pt idx="9216">
                  <c:v>33019</c:v>
                </c:pt>
                <c:pt idx="9217">
                  <c:v>33020</c:v>
                </c:pt>
                <c:pt idx="9218">
                  <c:v>33021</c:v>
                </c:pt>
                <c:pt idx="9219">
                  <c:v>33022</c:v>
                </c:pt>
                <c:pt idx="9220">
                  <c:v>33023</c:v>
                </c:pt>
                <c:pt idx="9221">
                  <c:v>33024</c:v>
                </c:pt>
                <c:pt idx="9222">
                  <c:v>33025</c:v>
                </c:pt>
                <c:pt idx="9223">
                  <c:v>33026</c:v>
                </c:pt>
                <c:pt idx="9224">
                  <c:v>33027</c:v>
                </c:pt>
                <c:pt idx="9225">
                  <c:v>33028</c:v>
                </c:pt>
                <c:pt idx="9226">
                  <c:v>33029</c:v>
                </c:pt>
                <c:pt idx="9227">
                  <c:v>33030</c:v>
                </c:pt>
                <c:pt idx="9228">
                  <c:v>33031</c:v>
                </c:pt>
                <c:pt idx="9229">
                  <c:v>33032</c:v>
                </c:pt>
                <c:pt idx="9230">
                  <c:v>33033</c:v>
                </c:pt>
                <c:pt idx="9231">
                  <c:v>33034</c:v>
                </c:pt>
                <c:pt idx="9232">
                  <c:v>33035</c:v>
                </c:pt>
                <c:pt idx="9233">
                  <c:v>33036</c:v>
                </c:pt>
                <c:pt idx="9234">
                  <c:v>33037</c:v>
                </c:pt>
                <c:pt idx="9235">
                  <c:v>33038</c:v>
                </c:pt>
                <c:pt idx="9236">
                  <c:v>33039</c:v>
                </c:pt>
                <c:pt idx="9237">
                  <c:v>33040</c:v>
                </c:pt>
                <c:pt idx="9238">
                  <c:v>33041</c:v>
                </c:pt>
                <c:pt idx="9239">
                  <c:v>33042</c:v>
                </c:pt>
                <c:pt idx="9240">
                  <c:v>33043</c:v>
                </c:pt>
                <c:pt idx="9241">
                  <c:v>33044</c:v>
                </c:pt>
                <c:pt idx="9242">
                  <c:v>33045</c:v>
                </c:pt>
                <c:pt idx="9243">
                  <c:v>33046</c:v>
                </c:pt>
                <c:pt idx="9244">
                  <c:v>33047</c:v>
                </c:pt>
                <c:pt idx="9245">
                  <c:v>33048</c:v>
                </c:pt>
                <c:pt idx="9246">
                  <c:v>33049</c:v>
                </c:pt>
                <c:pt idx="9247">
                  <c:v>33050</c:v>
                </c:pt>
                <c:pt idx="9248">
                  <c:v>33051</c:v>
                </c:pt>
                <c:pt idx="9249">
                  <c:v>33052</c:v>
                </c:pt>
                <c:pt idx="9250">
                  <c:v>33053</c:v>
                </c:pt>
                <c:pt idx="9251">
                  <c:v>33054</c:v>
                </c:pt>
                <c:pt idx="9252">
                  <c:v>33055</c:v>
                </c:pt>
                <c:pt idx="9253">
                  <c:v>33056</c:v>
                </c:pt>
                <c:pt idx="9254">
                  <c:v>33057</c:v>
                </c:pt>
                <c:pt idx="9255">
                  <c:v>33058</c:v>
                </c:pt>
                <c:pt idx="9256">
                  <c:v>33059</c:v>
                </c:pt>
                <c:pt idx="9257">
                  <c:v>33060</c:v>
                </c:pt>
                <c:pt idx="9258">
                  <c:v>33061</c:v>
                </c:pt>
                <c:pt idx="9259">
                  <c:v>33062</c:v>
                </c:pt>
                <c:pt idx="9260">
                  <c:v>33063</c:v>
                </c:pt>
                <c:pt idx="9261">
                  <c:v>33064</c:v>
                </c:pt>
                <c:pt idx="9262">
                  <c:v>33065</c:v>
                </c:pt>
                <c:pt idx="9263">
                  <c:v>33066</c:v>
                </c:pt>
                <c:pt idx="9264">
                  <c:v>33067</c:v>
                </c:pt>
                <c:pt idx="9265">
                  <c:v>33068</c:v>
                </c:pt>
                <c:pt idx="9266">
                  <c:v>33069</c:v>
                </c:pt>
                <c:pt idx="9267">
                  <c:v>33070</c:v>
                </c:pt>
                <c:pt idx="9268">
                  <c:v>33071</c:v>
                </c:pt>
                <c:pt idx="9269">
                  <c:v>33072</c:v>
                </c:pt>
                <c:pt idx="9270">
                  <c:v>33073</c:v>
                </c:pt>
                <c:pt idx="9271">
                  <c:v>33074</c:v>
                </c:pt>
                <c:pt idx="9272">
                  <c:v>33075</c:v>
                </c:pt>
                <c:pt idx="9273">
                  <c:v>33076</c:v>
                </c:pt>
                <c:pt idx="9274">
                  <c:v>33077</c:v>
                </c:pt>
                <c:pt idx="9275">
                  <c:v>33078</c:v>
                </c:pt>
                <c:pt idx="9276">
                  <c:v>33079</c:v>
                </c:pt>
                <c:pt idx="9277">
                  <c:v>33080</c:v>
                </c:pt>
                <c:pt idx="9278">
                  <c:v>33081</c:v>
                </c:pt>
                <c:pt idx="9279">
                  <c:v>33082</c:v>
                </c:pt>
                <c:pt idx="9280">
                  <c:v>33083</c:v>
                </c:pt>
                <c:pt idx="9281">
                  <c:v>33084</c:v>
                </c:pt>
                <c:pt idx="9282">
                  <c:v>33085</c:v>
                </c:pt>
                <c:pt idx="9283">
                  <c:v>33086</c:v>
                </c:pt>
                <c:pt idx="9284">
                  <c:v>33087</c:v>
                </c:pt>
                <c:pt idx="9285">
                  <c:v>33088</c:v>
                </c:pt>
                <c:pt idx="9286">
                  <c:v>33089</c:v>
                </c:pt>
                <c:pt idx="9287">
                  <c:v>33090</c:v>
                </c:pt>
                <c:pt idx="9288">
                  <c:v>33091</c:v>
                </c:pt>
                <c:pt idx="9289">
                  <c:v>33092</c:v>
                </c:pt>
                <c:pt idx="9290">
                  <c:v>33093</c:v>
                </c:pt>
                <c:pt idx="9291">
                  <c:v>33094</c:v>
                </c:pt>
                <c:pt idx="9292">
                  <c:v>33095</c:v>
                </c:pt>
                <c:pt idx="9293">
                  <c:v>33096</c:v>
                </c:pt>
                <c:pt idx="9294">
                  <c:v>33097</c:v>
                </c:pt>
                <c:pt idx="9295">
                  <c:v>33098</c:v>
                </c:pt>
                <c:pt idx="9296">
                  <c:v>33099</c:v>
                </c:pt>
                <c:pt idx="9297">
                  <c:v>33100</c:v>
                </c:pt>
                <c:pt idx="9298">
                  <c:v>33101</c:v>
                </c:pt>
                <c:pt idx="9299">
                  <c:v>33102</c:v>
                </c:pt>
                <c:pt idx="9300">
                  <c:v>33103</c:v>
                </c:pt>
                <c:pt idx="9301">
                  <c:v>33104</c:v>
                </c:pt>
                <c:pt idx="9302">
                  <c:v>33105</c:v>
                </c:pt>
                <c:pt idx="9303">
                  <c:v>33106</c:v>
                </c:pt>
                <c:pt idx="9304">
                  <c:v>33107</c:v>
                </c:pt>
                <c:pt idx="9305">
                  <c:v>33108</c:v>
                </c:pt>
                <c:pt idx="9306">
                  <c:v>33109</c:v>
                </c:pt>
                <c:pt idx="9307">
                  <c:v>33110</c:v>
                </c:pt>
                <c:pt idx="9308">
                  <c:v>33111</c:v>
                </c:pt>
                <c:pt idx="9309">
                  <c:v>33112</c:v>
                </c:pt>
                <c:pt idx="9310">
                  <c:v>33113</c:v>
                </c:pt>
                <c:pt idx="9311">
                  <c:v>33114</c:v>
                </c:pt>
                <c:pt idx="9312">
                  <c:v>33115</c:v>
                </c:pt>
                <c:pt idx="9313">
                  <c:v>33116</c:v>
                </c:pt>
                <c:pt idx="9314">
                  <c:v>33117</c:v>
                </c:pt>
                <c:pt idx="9315">
                  <c:v>33118</c:v>
                </c:pt>
                <c:pt idx="9316">
                  <c:v>33119</c:v>
                </c:pt>
                <c:pt idx="9317">
                  <c:v>33120</c:v>
                </c:pt>
                <c:pt idx="9318">
                  <c:v>33121</c:v>
                </c:pt>
                <c:pt idx="9319">
                  <c:v>33122</c:v>
                </c:pt>
                <c:pt idx="9320">
                  <c:v>33123</c:v>
                </c:pt>
                <c:pt idx="9321">
                  <c:v>33124</c:v>
                </c:pt>
                <c:pt idx="9322">
                  <c:v>33125</c:v>
                </c:pt>
                <c:pt idx="9323">
                  <c:v>33126</c:v>
                </c:pt>
                <c:pt idx="9324">
                  <c:v>33127</c:v>
                </c:pt>
                <c:pt idx="9325">
                  <c:v>33128</c:v>
                </c:pt>
                <c:pt idx="9326">
                  <c:v>33129</c:v>
                </c:pt>
                <c:pt idx="9327">
                  <c:v>33130</c:v>
                </c:pt>
                <c:pt idx="9328">
                  <c:v>33131</c:v>
                </c:pt>
                <c:pt idx="9329">
                  <c:v>33132</c:v>
                </c:pt>
                <c:pt idx="9330">
                  <c:v>33133</c:v>
                </c:pt>
                <c:pt idx="9331">
                  <c:v>33134</c:v>
                </c:pt>
                <c:pt idx="9332">
                  <c:v>33135</c:v>
                </c:pt>
                <c:pt idx="9333">
                  <c:v>33136</c:v>
                </c:pt>
                <c:pt idx="9334">
                  <c:v>33137</c:v>
                </c:pt>
                <c:pt idx="9335">
                  <c:v>33138</c:v>
                </c:pt>
                <c:pt idx="9336">
                  <c:v>33139</c:v>
                </c:pt>
                <c:pt idx="9337">
                  <c:v>33140</c:v>
                </c:pt>
                <c:pt idx="9338">
                  <c:v>33141</c:v>
                </c:pt>
                <c:pt idx="9339">
                  <c:v>33142</c:v>
                </c:pt>
                <c:pt idx="9340">
                  <c:v>33143</c:v>
                </c:pt>
                <c:pt idx="9341">
                  <c:v>33144</c:v>
                </c:pt>
                <c:pt idx="9342">
                  <c:v>33145</c:v>
                </c:pt>
                <c:pt idx="9343">
                  <c:v>33146</c:v>
                </c:pt>
                <c:pt idx="9344">
                  <c:v>33147</c:v>
                </c:pt>
                <c:pt idx="9345">
                  <c:v>33148</c:v>
                </c:pt>
                <c:pt idx="9346">
                  <c:v>33149</c:v>
                </c:pt>
                <c:pt idx="9347">
                  <c:v>33150</c:v>
                </c:pt>
                <c:pt idx="9348">
                  <c:v>33151</c:v>
                </c:pt>
                <c:pt idx="9349">
                  <c:v>33152</c:v>
                </c:pt>
                <c:pt idx="9350">
                  <c:v>33153</c:v>
                </c:pt>
                <c:pt idx="9351">
                  <c:v>33154</c:v>
                </c:pt>
                <c:pt idx="9352">
                  <c:v>33155</c:v>
                </c:pt>
                <c:pt idx="9353">
                  <c:v>33156</c:v>
                </c:pt>
                <c:pt idx="9354">
                  <c:v>33157</c:v>
                </c:pt>
                <c:pt idx="9355">
                  <c:v>33158</c:v>
                </c:pt>
                <c:pt idx="9356">
                  <c:v>33159</c:v>
                </c:pt>
                <c:pt idx="9357">
                  <c:v>33160</c:v>
                </c:pt>
                <c:pt idx="9358">
                  <c:v>33161</c:v>
                </c:pt>
                <c:pt idx="9359">
                  <c:v>33162</c:v>
                </c:pt>
                <c:pt idx="9360">
                  <c:v>33163</c:v>
                </c:pt>
                <c:pt idx="9361">
                  <c:v>33164</c:v>
                </c:pt>
                <c:pt idx="9362">
                  <c:v>33165</c:v>
                </c:pt>
                <c:pt idx="9363">
                  <c:v>33166</c:v>
                </c:pt>
                <c:pt idx="9364">
                  <c:v>33167</c:v>
                </c:pt>
                <c:pt idx="9365">
                  <c:v>33168</c:v>
                </c:pt>
                <c:pt idx="9366">
                  <c:v>33169</c:v>
                </c:pt>
                <c:pt idx="9367">
                  <c:v>33170</c:v>
                </c:pt>
                <c:pt idx="9368">
                  <c:v>33171</c:v>
                </c:pt>
                <c:pt idx="9369">
                  <c:v>33172</c:v>
                </c:pt>
                <c:pt idx="9370">
                  <c:v>33173</c:v>
                </c:pt>
                <c:pt idx="9371">
                  <c:v>33174</c:v>
                </c:pt>
                <c:pt idx="9372">
                  <c:v>33175</c:v>
                </c:pt>
                <c:pt idx="9373">
                  <c:v>33176</c:v>
                </c:pt>
                <c:pt idx="9374">
                  <c:v>33177</c:v>
                </c:pt>
                <c:pt idx="9375">
                  <c:v>33178</c:v>
                </c:pt>
                <c:pt idx="9376">
                  <c:v>33179</c:v>
                </c:pt>
                <c:pt idx="9377">
                  <c:v>33180</c:v>
                </c:pt>
                <c:pt idx="9378">
                  <c:v>33181</c:v>
                </c:pt>
                <c:pt idx="9379">
                  <c:v>33182</c:v>
                </c:pt>
                <c:pt idx="9380">
                  <c:v>33183</c:v>
                </c:pt>
                <c:pt idx="9381">
                  <c:v>33184</c:v>
                </c:pt>
                <c:pt idx="9382">
                  <c:v>33185</c:v>
                </c:pt>
                <c:pt idx="9383">
                  <c:v>33186</c:v>
                </c:pt>
                <c:pt idx="9384">
                  <c:v>33187</c:v>
                </c:pt>
                <c:pt idx="9385">
                  <c:v>33188</c:v>
                </c:pt>
                <c:pt idx="9386">
                  <c:v>33189</c:v>
                </c:pt>
                <c:pt idx="9387">
                  <c:v>33190</c:v>
                </c:pt>
                <c:pt idx="9388">
                  <c:v>33191</c:v>
                </c:pt>
                <c:pt idx="9389">
                  <c:v>33192</c:v>
                </c:pt>
                <c:pt idx="9390">
                  <c:v>33193</c:v>
                </c:pt>
                <c:pt idx="9391">
                  <c:v>33194</c:v>
                </c:pt>
                <c:pt idx="9392">
                  <c:v>33195</c:v>
                </c:pt>
                <c:pt idx="9393">
                  <c:v>33196</c:v>
                </c:pt>
                <c:pt idx="9394">
                  <c:v>33197</c:v>
                </c:pt>
                <c:pt idx="9395">
                  <c:v>33198</c:v>
                </c:pt>
                <c:pt idx="9396">
                  <c:v>33199</c:v>
                </c:pt>
                <c:pt idx="9397">
                  <c:v>33200</c:v>
                </c:pt>
                <c:pt idx="9398">
                  <c:v>33201</c:v>
                </c:pt>
                <c:pt idx="9399">
                  <c:v>33202</c:v>
                </c:pt>
                <c:pt idx="9400">
                  <c:v>33203</c:v>
                </c:pt>
                <c:pt idx="9401">
                  <c:v>33204</c:v>
                </c:pt>
                <c:pt idx="9402">
                  <c:v>33205</c:v>
                </c:pt>
                <c:pt idx="9403">
                  <c:v>33206</c:v>
                </c:pt>
                <c:pt idx="9404">
                  <c:v>33207</c:v>
                </c:pt>
                <c:pt idx="9405">
                  <c:v>33208</c:v>
                </c:pt>
                <c:pt idx="9406">
                  <c:v>33209</c:v>
                </c:pt>
                <c:pt idx="9407">
                  <c:v>33210</c:v>
                </c:pt>
                <c:pt idx="9408">
                  <c:v>33211</c:v>
                </c:pt>
                <c:pt idx="9409">
                  <c:v>33212</c:v>
                </c:pt>
                <c:pt idx="9410">
                  <c:v>33213</c:v>
                </c:pt>
                <c:pt idx="9411">
                  <c:v>33214</c:v>
                </c:pt>
                <c:pt idx="9412">
                  <c:v>33215</c:v>
                </c:pt>
                <c:pt idx="9413">
                  <c:v>33216</c:v>
                </c:pt>
                <c:pt idx="9414">
                  <c:v>33217</c:v>
                </c:pt>
                <c:pt idx="9415">
                  <c:v>33218</c:v>
                </c:pt>
                <c:pt idx="9416">
                  <c:v>33219</c:v>
                </c:pt>
                <c:pt idx="9417">
                  <c:v>33220</c:v>
                </c:pt>
                <c:pt idx="9418">
                  <c:v>33221</c:v>
                </c:pt>
                <c:pt idx="9419">
                  <c:v>33222</c:v>
                </c:pt>
                <c:pt idx="9420">
                  <c:v>33223</c:v>
                </c:pt>
                <c:pt idx="9421">
                  <c:v>33224</c:v>
                </c:pt>
                <c:pt idx="9422">
                  <c:v>33225</c:v>
                </c:pt>
                <c:pt idx="9423">
                  <c:v>33226</c:v>
                </c:pt>
                <c:pt idx="9424">
                  <c:v>33227</c:v>
                </c:pt>
                <c:pt idx="9425">
                  <c:v>33228</c:v>
                </c:pt>
                <c:pt idx="9426">
                  <c:v>33229</c:v>
                </c:pt>
                <c:pt idx="9427">
                  <c:v>33230</c:v>
                </c:pt>
                <c:pt idx="9428">
                  <c:v>33231</c:v>
                </c:pt>
                <c:pt idx="9429">
                  <c:v>33232</c:v>
                </c:pt>
                <c:pt idx="9430">
                  <c:v>33233</c:v>
                </c:pt>
                <c:pt idx="9431">
                  <c:v>33234</c:v>
                </c:pt>
                <c:pt idx="9432">
                  <c:v>33235</c:v>
                </c:pt>
                <c:pt idx="9433">
                  <c:v>33236</c:v>
                </c:pt>
                <c:pt idx="9434">
                  <c:v>33237</c:v>
                </c:pt>
                <c:pt idx="9435">
                  <c:v>33238</c:v>
                </c:pt>
                <c:pt idx="9436">
                  <c:v>33239</c:v>
                </c:pt>
                <c:pt idx="9437">
                  <c:v>33240</c:v>
                </c:pt>
                <c:pt idx="9438">
                  <c:v>33241</c:v>
                </c:pt>
                <c:pt idx="9439">
                  <c:v>33242</c:v>
                </c:pt>
                <c:pt idx="9440">
                  <c:v>33243</c:v>
                </c:pt>
                <c:pt idx="9441">
                  <c:v>33244</c:v>
                </c:pt>
                <c:pt idx="9442">
                  <c:v>33245</c:v>
                </c:pt>
                <c:pt idx="9443">
                  <c:v>33246</c:v>
                </c:pt>
                <c:pt idx="9444">
                  <c:v>33247</c:v>
                </c:pt>
                <c:pt idx="9445">
                  <c:v>33248</c:v>
                </c:pt>
                <c:pt idx="9446">
                  <c:v>33249</c:v>
                </c:pt>
                <c:pt idx="9447">
                  <c:v>33250</c:v>
                </c:pt>
                <c:pt idx="9448">
                  <c:v>33251</c:v>
                </c:pt>
                <c:pt idx="9449">
                  <c:v>33252</c:v>
                </c:pt>
                <c:pt idx="9450">
                  <c:v>33253</c:v>
                </c:pt>
                <c:pt idx="9451">
                  <c:v>33254</c:v>
                </c:pt>
                <c:pt idx="9452">
                  <c:v>33255</c:v>
                </c:pt>
                <c:pt idx="9453">
                  <c:v>33256</c:v>
                </c:pt>
                <c:pt idx="9454">
                  <c:v>33257</c:v>
                </c:pt>
                <c:pt idx="9455">
                  <c:v>33258</c:v>
                </c:pt>
                <c:pt idx="9456">
                  <c:v>33259</c:v>
                </c:pt>
                <c:pt idx="9457">
                  <c:v>33260</c:v>
                </c:pt>
                <c:pt idx="9458">
                  <c:v>33261</c:v>
                </c:pt>
                <c:pt idx="9459">
                  <c:v>33262</c:v>
                </c:pt>
                <c:pt idx="9460">
                  <c:v>33263</c:v>
                </c:pt>
                <c:pt idx="9461">
                  <c:v>33264</c:v>
                </c:pt>
                <c:pt idx="9462">
                  <c:v>33265</c:v>
                </c:pt>
                <c:pt idx="9463">
                  <c:v>33266</c:v>
                </c:pt>
                <c:pt idx="9464">
                  <c:v>33267</c:v>
                </c:pt>
                <c:pt idx="9465">
                  <c:v>33268</c:v>
                </c:pt>
                <c:pt idx="9466">
                  <c:v>33269</c:v>
                </c:pt>
                <c:pt idx="9467">
                  <c:v>33270</c:v>
                </c:pt>
                <c:pt idx="9468">
                  <c:v>33271</c:v>
                </c:pt>
                <c:pt idx="9469">
                  <c:v>33272</c:v>
                </c:pt>
                <c:pt idx="9470">
                  <c:v>33273</c:v>
                </c:pt>
                <c:pt idx="9471">
                  <c:v>33274</c:v>
                </c:pt>
                <c:pt idx="9472">
                  <c:v>33275</c:v>
                </c:pt>
                <c:pt idx="9473">
                  <c:v>33276</c:v>
                </c:pt>
                <c:pt idx="9474">
                  <c:v>33277</c:v>
                </c:pt>
                <c:pt idx="9475">
                  <c:v>33278</c:v>
                </c:pt>
                <c:pt idx="9476">
                  <c:v>33279</c:v>
                </c:pt>
                <c:pt idx="9477">
                  <c:v>33280</c:v>
                </c:pt>
                <c:pt idx="9478">
                  <c:v>33281</c:v>
                </c:pt>
                <c:pt idx="9479">
                  <c:v>33282</c:v>
                </c:pt>
                <c:pt idx="9480">
                  <c:v>33283</c:v>
                </c:pt>
                <c:pt idx="9481">
                  <c:v>33284</c:v>
                </c:pt>
                <c:pt idx="9482">
                  <c:v>33285</c:v>
                </c:pt>
                <c:pt idx="9483">
                  <c:v>33286</c:v>
                </c:pt>
                <c:pt idx="9484">
                  <c:v>33287</c:v>
                </c:pt>
                <c:pt idx="9485">
                  <c:v>33288</c:v>
                </c:pt>
                <c:pt idx="9486">
                  <c:v>33289</c:v>
                </c:pt>
                <c:pt idx="9487">
                  <c:v>33290</c:v>
                </c:pt>
                <c:pt idx="9488">
                  <c:v>33291</c:v>
                </c:pt>
                <c:pt idx="9489">
                  <c:v>33292</c:v>
                </c:pt>
                <c:pt idx="9490">
                  <c:v>33293</c:v>
                </c:pt>
                <c:pt idx="9491">
                  <c:v>33294</c:v>
                </c:pt>
                <c:pt idx="9492">
                  <c:v>33295</c:v>
                </c:pt>
                <c:pt idx="9493">
                  <c:v>33296</c:v>
                </c:pt>
                <c:pt idx="9494">
                  <c:v>33297</c:v>
                </c:pt>
                <c:pt idx="9495">
                  <c:v>33298</c:v>
                </c:pt>
                <c:pt idx="9496">
                  <c:v>33299</c:v>
                </c:pt>
                <c:pt idx="9497">
                  <c:v>33300</c:v>
                </c:pt>
                <c:pt idx="9498">
                  <c:v>33301</c:v>
                </c:pt>
                <c:pt idx="9499">
                  <c:v>33302</c:v>
                </c:pt>
                <c:pt idx="9500">
                  <c:v>33303</c:v>
                </c:pt>
                <c:pt idx="9501">
                  <c:v>33304</c:v>
                </c:pt>
                <c:pt idx="9502">
                  <c:v>33305</c:v>
                </c:pt>
                <c:pt idx="9503">
                  <c:v>33306</c:v>
                </c:pt>
                <c:pt idx="9504">
                  <c:v>33307</c:v>
                </c:pt>
                <c:pt idx="9505">
                  <c:v>33308</c:v>
                </c:pt>
                <c:pt idx="9506">
                  <c:v>33309</c:v>
                </c:pt>
                <c:pt idx="9507">
                  <c:v>33310</c:v>
                </c:pt>
                <c:pt idx="9508">
                  <c:v>33311</c:v>
                </c:pt>
                <c:pt idx="9509">
                  <c:v>33312</c:v>
                </c:pt>
                <c:pt idx="9510">
                  <c:v>33313</c:v>
                </c:pt>
                <c:pt idx="9511">
                  <c:v>33314</c:v>
                </c:pt>
                <c:pt idx="9512">
                  <c:v>33315</c:v>
                </c:pt>
                <c:pt idx="9513">
                  <c:v>33316</c:v>
                </c:pt>
                <c:pt idx="9514">
                  <c:v>33317</c:v>
                </c:pt>
                <c:pt idx="9515">
                  <c:v>33318</c:v>
                </c:pt>
                <c:pt idx="9516">
                  <c:v>33319</c:v>
                </c:pt>
                <c:pt idx="9517">
                  <c:v>33320</c:v>
                </c:pt>
                <c:pt idx="9518">
                  <c:v>33321</c:v>
                </c:pt>
                <c:pt idx="9519">
                  <c:v>33322</c:v>
                </c:pt>
                <c:pt idx="9520">
                  <c:v>33323</c:v>
                </c:pt>
                <c:pt idx="9521">
                  <c:v>33324</c:v>
                </c:pt>
                <c:pt idx="9522">
                  <c:v>33325</c:v>
                </c:pt>
                <c:pt idx="9523">
                  <c:v>33326</c:v>
                </c:pt>
                <c:pt idx="9524">
                  <c:v>33327</c:v>
                </c:pt>
                <c:pt idx="9525">
                  <c:v>33328</c:v>
                </c:pt>
                <c:pt idx="9526">
                  <c:v>33329</c:v>
                </c:pt>
                <c:pt idx="9527">
                  <c:v>33330</c:v>
                </c:pt>
                <c:pt idx="9528">
                  <c:v>33331</c:v>
                </c:pt>
                <c:pt idx="9529">
                  <c:v>33332</c:v>
                </c:pt>
                <c:pt idx="9530">
                  <c:v>33333</c:v>
                </c:pt>
                <c:pt idx="9531">
                  <c:v>33334</c:v>
                </c:pt>
                <c:pt idx="9532">
                  <c:v>33335</c:v>
                </c:pt>
                <c:pt idx="9533">
                  <c:v>33336</c:v>
                </c:pt>
                <c:pt idx="9534">
                  <c:v>33337</c:v>
                </c:pt>
                <c:pt idx="9535">
                  <c:v>33338</c:v>
                </c:pt>
                <c:pt idx="9536">
                  <c:v>33339</c:v>
                </c:pt>
                <c:pt idx="9537">
                  <c:v>33340</c:v>
                </c:pt>
                <c:pt idx="9538">
                  <c:v>33341</c:v>
                </c:pt>
                <c:pt idx="9539">
                  <c:v>33342</c:v>
                </c:pt>
                <c:pt idx="9540">
                  <c:v>33343</c:v>
                </c:pt>
                <c:pt idx="9541">
                  <c:v>33344</c:v>
                </c:pt>
                <c:pt idx="9542">
                  <c:v>33345</c:v>
                </c:pt>
                <c:pt idx="9543">
                  <c:v>33346</c:v>
                </c:pt>
                <c:pt idx="9544">
                  <c:v>33347</c:v>
                </c:pt>
                <c:pt idx="9545">
                  <c:v>33348</c:v>
                </c:pt>
                <c:pt idx="9546">
                  <c:v>33349</c:v>
                </c:pt>
                <c:pt idx="9547">
                  <c:v>33350</c:v>
                </c:pt>
                <c:pt idx="9548">
                  <c:v>33351</c:v>
                </c:pt>
                <c:pt idx="9549">
                  <c:v>33352</c:v>
                </c:pt>
                <c:pt idx="9550">
                  <c:v>33353</c:v>
                </c:pt>
                <c:pt idx="9551">
                  <c:v>33354</c:v>
                </c:pt>
                <c:pt idx="9552">
                  <c:v>33355</c:v>
                </c:pt>
                <c:pt idx="9553">
                  <c:v>33356</c:v>
                </c:pt>
                <c:pt idx="9554">
                  <c:v>33357</c:v>
                </c:pt>
                <c:pt idx="9555">
                  <c:v>33358</c:v>
                </c:pt>
                <c:pt idx="9556">
                  <c:v>33359</c:v>
                </c:pt>
                <c:pt idx="9557">
                  <c:v>33360</c:v>
                </c:pt>
                <c:pt idx="9558">
                  <c:v>33361</c:v>
                </c:pt>
                <c:pt idx="9559">
                  <c:v>33362</c:v>
                </c:pt>
                <c:pt idx="9560">
                  <c:v>33363</c:v>
                </c:pt>
                <c:pt idx="9561">
                  <c:v>33364</c:v>
                </c:pt>
                <c:pt idx="9562">
                  <c:v>33365</c:v>
                </c:pt>
                <c:pt idx="9563">
                  <c:v>33366</c:v>
                </c:pt>
                <c:pt idx="9564">
                  <c:v>33367</c:v>
                </c:pt>
                <c:pt idx="9565">
                  <c:v>33368</c:v>
                </c:pt>
                <c:pt idx="9566">
                  <c:v>33369</c:v>
                </c:pt>
                <c:pt idx="9567">
                  <c:v>33370</c:v>
                </c:pt>
                <c:pt idx="9568">
                  <c:v>33371</c:v>
                </c:pt>
                <c:pt idx="9569">
                  <c:v>33372</c:v>
                </c:pt>
                <c:pt idx="9570">
                  <c:v>33373</c:v>
                </c:pt>
                <c:pt idx="9571">
                  <c:v>33374</c:v>
                </c:pt>
                <c:pt idx="9572">
                  <c:v>33375</c:v>
                </c:pt>
                <c:pt idx="9573">
                  <c:v>33376</c:v>
                </c:pt>
                <c:pt idx="9574">
                  <c:v>33377</c:v>
                </c:pt>
                <c:pt idx="9575">
                  <c:v>33378</c:v>
                </c:pt>
                <c:pt idx="9576">
                  <c:v>33379</c:v>
                </c:pt>
                <c:pt idx="9577">
                  <c:v>33380</c:v>
                </c:pt>
                <c:pt idx="9578">
                  <c:v>33381</c:v>
                </c:pt>
                <c:pt idx="9579">
                  <c:v>33382</c:v>
                </c:pt>
                <c:pt idx="9580">
                  <c:v>33383</c:v>
                </c:pt>
                <c:pt idx="9581">
                  <c:v>33384</c:v>
                </c:pt>
                <c:pt idx="9582">
                  <c:v>33385</c:v>
                </c:pt>
                <c:pt idx="9583">
                  <c:v>33386</c:v>
                </c:pt>
                <c:pt idx="9584">
                  <c:v>33387</c:v>
                </c:pt>
                <c:pt idx="9585">
                  <c:v>33388</c:v>
                </c:pt>
                <c:pt idx="9586">
                  <c:v>33389</c:v>
                </c:pt>
                <c:pt idx="9587">
                  <c:v>33390</c:v>
                </c:pt>
                <c:pt idx="9588">
                  <c:v>33391</c:v>
                </c:pt>
                <c:pt idx="9589">
                  <c:v>33392</c:v>
                </c:pt>
                <c:pt idx="9590">
                  <c:v>33393</c:v>
                </c:pt>
                <c:pt idx="9591">
                  <c:v>33394</c:v>
                </c:pt>
                <c:pt idx="9592">
                  <c:v>33395</c:v>
                </c:pt>
                <c:pt idx="9593">
                  <c:v>33396</c:v>
                </c:pt>
                <c:pt idx="9594">
                  <c:v>33397</c:v>
                </c:pt>
                <c:pt idx="9595">
                  <c:v>33398</c:v>
                </c:pt>
                <c:pt idx="9596">
                  <c:v>33399</c:v>
                </c:pt>
                <c:pt idx="9597">
                  <c:v>33400</c:v>
                </c:pt>
                <c:pt idx="9598">
                  <c:v>33401</c:v>
                </c:pt>
                <c:pt idx="9599">
                  <c:v>33402</c:v>
                </c:pt>
                <c:pt idx="9600">
                  <c:v>33403</c:v>
                </c:pt>
                <c:pt idx="9601">
                  <c:v>33404</c:v>
                </c:pt>
                <c:pt idx="9602">
                  <c:v>33405</c:v>
                </c:pt>
                <c:pt idx="9603">
                  <c:v>33406</c:v>
                </c:pt>
                <c:pt idx="9604">
                  <c:v>33407</c:v>
                </c:pt>
                <c:pt idx="9605">
                  <c:v>33408</c:v>
                </c:pt>
                <c:pt idx="9606">
                  <c:v>33409</c:v>
                </c:pt>
                <c:pt idx="9607">
                  <c:v>33410</c:v>
                </c:pt>
                <c:pt idx="9608">
                  <c:v>33411</c:v>
                </c:pt>
                <c:pt idx="9609">
                  <c:v>33412</c:v>
                </c:pt>
                <c:pt idx="9610">
                  <c:v>33413</c:v>
                </c:pt>
                <c:pt idx="9611">
                  <c:v>33414</c:v>
                </c:pt>
                <c:pt idx="9612">
                  <c:v>33415</c:v>
                </c:pt>
                <c:pt idx="9613">
                  <c:v>33416</c:v>
                </c:pt>
                <c:pt idx="9614">
                  <c:v>33417</c:v>
                </c:pt>
                <c:pt idx="9615">
                  <c:v>33418</c:v>
                </c:pt>
                <c:pt idx="9616">
                  <c:v>33419</c:v>
                </c:pt>
                <c:pt idx="9617">
                  <c:v>33420</c:v>
                </c:pt>
                <c:pt idx="9618">
                  <c:v>33421</c:v>
                </c:pt>
                <c:pt idx="9619">
                  <c:v>33422</c:v>
                </c:pt>
                <c:pt idx="9620">
                  <c:v>33423</c:v>
                </c:pt>
                <c:pt idx="9621">
                  <c:v>33424</c:v>
                </c:pt>
                <c:pt idx="9622">
                  <c:v>33425</c:v>
                </c:pt>
                <c:pt idx="9623">
                  <c:v>33426</c:v>
                </c:pt>
                <c:pt idx="9624">
                  <c:v>33427</c:v>
                </c:pt>
                <c:pt idx="9625">
                  <c:v>33428</c:v>
                </c:pt>
                <c:pt idx="9626">
                  <c:v>33429</c:v>
                </c:pt>
                <c:pt idx="9627">
                  <c:v>33430</c:v>
                </c:pt>
                <c:pt idx="9628">
                  <c:v>33431</c:v>
                </c:pt>
                <c:pt idx="9629">
                  <c:v>33432</c:v>
                </c:pt>
                <c:pt idx="9630">
                  <c:v>33433</c:v>
                </c:pt>
                <c:pt idx="9631">
                  <c:v>33434</c:v>
                </c:pt>
                <c:pt idx="9632">
                  <c:v>33435</c:v>
                </c:pt>
                <c:pt idx="9633">
                  <c:v>33436</c:v>
                </c:pt>
                <c:pt idx="9634">
                  <c:v>33437</c:v>
                </c:pt>
                <c:pt idx="9635">
                  <c:v>33438</c:v>
                </c:pt>
                <c:pt idx="9636">
                  <c:v>33439</c:v>
                </c:pt>
                <c:pt idx="9637">
                  <c:v>33440</c:v>
                </c:pt>
                <c:pt idx="9638">
                  <c:v>33441</c:v>
                </c:pt>
                <c:pt idx="9639">
                  <c:v>33442</c:v>
                </c:pt>
                <c:pt idx="9640">
                  <c:v>33443</c:v>
                </c:pt>
                <c:pt idx="9641">
                  <c:v>33444</c:v>
                </c:pt>
                <c:pt idx="9642">
                  <c:v>33445</c:v>
                </c:pt>
                <c:pt idx="9643">
                  <c:v>33446</c:v>
                </c:pt>
                <c:pt idx="9644">
                  <c:v>33447</c:v>
                </c:pt>
                <c:pt idx="9645">
                  <c:v>33448</c:v>
                </c:pt>
                <c:pt idx="9646">
                  <c:v>33449</c:v>
                </c:pt>
                <c:pt idx="9647">
                  <c:v>33450</c:v>
                </c:pt>
                <c:pt idx="9648">
                  <c:v>33451</c:v>
                </c:pt>
                <c:pt idx="9649">
                  <c:v>33452</c:v>
                </c:pt>
                <c:pt idx="9650">
                  <c:v>33453</c:v>
                </c:pt>
                <c:pt idx="9651">
                  <c:v>33454</c:v>
                </c:pt>
                <c:pt idx="9652">
                  <c:v>33455</c:v>
                </c:pt>
                <c:pt idx="9653">
                  <c:v>33456</c:v>
                </c:pt>
                <c:pt idx="9654">
                  <c:v>33457</c:v>
                </c:pt>
                <c:pt idx="9655">
                  <c:v>33458</c:v>
                </c:pt>
                <c:pt idx="9656">
                  <c:v>33459</c:v>
                </c:pt>
                <c:pt idx="9657">
                  <c:v>33460</c:v>
                </c:pt>
                <c:pt idx="9658">
                  <c:v>33461</c:v>
                </c:pt>
                <c:pt idx="9659">
                  <c:v>33462</c:v>
                </c:pt>
                <c:pt idx="9660">
                  <c:v>33463</c:v>
                </c:pt>
                <c:pt idx="9661">
                  <c:v>33464</c:v>
                </c:pt>
                <c:pt idx="9662">
                  <c:v>33465</c:v>
                </c:pt>
                <c:pt idx="9663">
                  <c:v>33466</c:v>
                </c:pt>
                <c:pt idx="9664">
                  <c:v>33467</c:v>
                </c:pt>
                <c:pt idx="9665">
                  <c:v>33468</c:v>
                </c:pt>
                <c:pt idx="9666">
                  <c:v>33469</c:v>
                </c:pt>
                <c:pt idx="9667">
                  <c:v>33470</c:v>
                </c:pt>
                <c:pt idx="9668">
                  <c:v>33471</c:v>
                </c:pt>
                <c:pt idx="9669">
                  <c:v>33472</c:v>
                </c:pt>
                <c:pt idx="9670">
                  <c:v>33473</c:v>
                </c:pt>
                <c:pt idx="9671">
                  <c:v>33474</c:v>
                </c:pt>
                <c:pt idx="9672">
                  <c:v>33475</c:v>
                </c:pt>
                <c:pt idx="9673">
                  <c:v>33476</c:v>
                </c:pt>
                <c:pt idx="9674">
                  <c:v>33477</c:v>
                </c:pt>
                <c:pt idx="9675">
                  <c:v>33478</c:v>
                </c:pt>
                <c:pt idx="9676">
                  <c:v>33479</c:v>
                </c:pt>
                <c:pt idx="9677">
                  <c:v>33480</c:v>
                </c:pt>
                <c:pt idx="9678">
                  <c:v>33481</c:v>
                </c:pt>
                <c:pt idx="9679">
                  <c:v>33482</c:v>
                </c:pt>
                <c:pt idx="9680">
                  <c:v>33483</c:v>
                </c:pt>
                <c:pt idx="9681">
                  <c:v>33484</c:v>
                </c:pt>
                <c:pt idx="9682">
                  <c:v>33485</c:v>
                </c:pt>
                <c:pt idx="9683">
                  <c:v>33486</c:v>
                </c:pt>
                <c:pt idx="9684">
                  <c:v>33487</c:v>
                </c:pt>
                <c:pt idx="9685">
                  <c:v>33488</c:v>
                </c:pt>
                <c:pt idx="9686">
                  <c:v>33489</c:v>
                </c:pt>
                <c:pt idx="9687">
                  <c:v>33490</c:v>
                </c:pt>
                <c:pt idx="9688">
                  <c:v>33491</c:v>
                </c:pt>
                <c:pt idx="9689">
                  <c:v>33492</c:v>
                </c:pt>
                <c:pt idx="9690">
                  <c:v>33493</c:v>
                </c:pt>
                <c:pt idx="9691">
                  <c:v>33494</c:v>
                </c:pt>
                <c:pt idx="9692">
                  <c:v>33495</c:v>
                </c:pt>
                <c:pt idx="9693">
                  <c:v>33496</c:v>
                </c:pt>
                <c:pt idx="9694">
                  <c:v>33497</c:v>
                </c:pt>
                <c:pt idx="9695">
                  <c:v>33498</c:v>
                </c:pt>
                <c:pt idx="9696">
                  <c:v>33499</c:v>
                </c:pt>
                <c:pt idx="9697">
                  <c:v>33500</c:v>
                </c:pt>
                <c:pt idx="9698">
                  <c:v>33501</c:v>
                </c:pt>
                <c:pt idx="9699">
                  <c:v>33502</c:v>
                </c:pt>
                <c:pt idx="9700">
                  <c:v>33503</c:v>
                </c:pt>
                <c:pt idx="9701">
                  <c:v>33504</c:v>
                </c:pt>
                <c:pt idx="9702">
                  <c:v>33505</c:v>
                </c:pt>
                <c:pt idx="9703">
                  <c:v>33506</c:v>
                </c:pt>
                <c:pt idx="9704">
                  <c:v>33507</c:v>
                </c:pt>
                <c:pt idx="9705">
                  <c:v>33508</c:v>
                </c:pt>
                <c:pt idx="9706">
                  <c:v>33509</c:v>
                </c:pt>
                <c:pt idx="9707">
                  <c:v>33510</c:v>
                </c:pt>
                <c:pt idx="9708">
                  <c:v>33511</c:v>
                </c:pt>
                <c:pt idx="9709">
                  <c:v>33512</c:v>
                </c:pt>
                <c:pt idx="9710">
                  <c:v>33513</c:v>
                </c:pt>
                <c:pt idx="9711">
                  <c:v>33514</c:v>
                </c:pt>
                <c:pt idx="9712">
                  <c:v>33515</c:v>
                </c:pt>
                <c:pt idx="9713">
                  <c:v>33516</c:v>
                </c:pt>
                <c:pt idx="9714">
                  <c:v>33517</c:v>
                </c:pt>
                <c:pt idx="9715">
                  <c:v>33518</c:v>
                </c:pt>
                <c:pt idx="9716">
                  <c:v>33519</c:v>
                </c:pt>
                <c:pt idx="9717">
                  <c:v>33520</c:v>
                </c:pt>
                <c:pt idx="9718">
                  <c:v>33521</c:v>
                </c:pt>
                <c:pt idx="9719">
                  <c:v>33522</c:v>
                </c:pt>
                <c:pt idx="9720">
                  <c:v>33523</c:v>
                </c:pt>
                <c:pt idx="9721">
                  <c:v>33524</c:v>
                </c:pt>
                <c:pt idx="9722">
                  <c:v>33525</c:v>
                </c:pt>
                <c:pt idx="9723">
                  <c:v>33526</c:v>
                </c:pt>
                <c:pt idx="9724">
                  <c:v>33527</c:v>
                </c:pt>
                <c:pt idx="9725">
                  <c:v>33528</c:v>
                </c:pt>
                <c:pt idx="9726">
                  <c:v>33529</c:v>
                </c:pt>
                <c:pt idx="9727">
                  <c:v>33530</c:v>
                </c:pt>
                <c:pt idx="9728">
                  <c:v>33531</c:v>
                </c:pt>
                <c:pt idx="9729">
                  <c:v>33532</c:v>
                </c:pt>
                <c:pt idx="9730">
                  <c:v>33533</c:v>
                </c:pt>
                <c:pt idx="9731">
                  <c:v>33534</c:v>
                </c:pt>
                <c:pt idx="9732">
                  <c:v>33535</c:v>
                </c:pt>
                <c:pt idx="9733">
                  <c:v>33536</c:v>
                </c:pt>
                <c:pt idx="9734">
                  <c:v>33537</c:v>
                </c:pt>
                <c:pt idx="9735">
                  <c:v>33538</c:v>
                </c:pt>
                <c:pt idx="9736">
                  <c:v>33539</c:v>
                </c:pt>
                <c:pt idx="9737">
                  <c:v>33540</c:v>
                </c:pt>
                <c:pt idx="9738">
                  <c:v>33541</c:v>
                </c:pt>
                <c:pt idx="9739">
                  <c:v>33542</c:v>
                </c:pt>
                <c:pt idx="9740">
                  <c:v>33543</c:v>
                </c:pt>
                <c:pt idx="9741">
                  <c:v>33544</c:v>
                </c:pt>
                <c:pt idx="9742">
                  <c:v>33545</c:v>
                </c:pt>
                <c:pt idx="9743">
                  <c:v>33546</c:v>
                </c:pt>
                <c:pt idx="9744">
                  <c:v>33547</c:v>
                </c:pt>
                <c:pt idx="9745">
                  <c:v>33548</c:v>
                </c:pt>
                <c:pt idx="9746">
                  <c:v>33549</c:v>
                </c:pt>
                <c:pt idx="9747">
                  <c:v>33550</c:v>
                </c:pt>
                <c:pt idx="9748">
                  <c:v>33551</c:v>
                </c:pt>
                <c:pt idx="9749">
                  <c:v>33552</c:v>
                </c:pt>
                <c:pt idx="9750">
                  <c:v>33553</c:v>
                </c:pt>
                <c:pt idx="9751">
                  <c:v>33554</c:v>
                </c:pt>
                <c:pt idx="9752">
                  <c:v>33555</c:v>
                </c:pt>
                <c:pt idx="9753">
                  <c:v>33556</c:v>
                </c:pt>
                <c:pt idx="9754">
                  <c:v>33557</c:v>
                </c:pt>
                <c:pt idx="9755">
                  <c:v>33558</c:v>
                </c:pt>
                <c:pt idx="9756">
                  <c:v>33559</c:v>
                </c:pt>
                <c:pt idx="9757">
                  <c:v>33560</c:v>
                </c:pt>
                <c:pt idx="9758">
                  <c:v>33561</c:v>
                </c:pt>
                <c:pt idx="9759">
                  <c:v>33562</c:v>
                </c:pt>
                <c:pt idx="9760">
                  <c:v>33563</c:v>
                </c:pt>
                <c:pt idx="9761">
                  <c:v>33564</c:v>
                </c:pt>
                <c:pt idx="9762">
                  <c:v>33565</c:v>
                </c:pt>
                <c:pt idx="9763">
                  <c:v>33566</c:v>
                </c:pt>
                <c:pt idx="9764">
                  <c:v>33567</c:v>
                </c:pt>
                <c:pt idx="9765">
                  <c:v>33568</c:v>
                </c:pt>
                <c:pt idx="9766">
                  <c:v>33569</c:v>
                </c:pt>
                <c:pt idx="9767">
                  <c:v>33570</c:v>
                </c:pt>
                <c:pt idx="9768">
                  <c:v>33571</c:v>
                </c:pt>
                <c:pt idx="9769">
                  <c:v>33572</c:v>
                </c:pt>
                <c:pt idx="9770">
                  <c:v>33573</c:v>
                </c:pt>
                <c:pt idx="9771">
                  <c:v>33574</c:v>
                </c:pt>
                <c:pt idx="9772">
                  <c:v>33575</c:v>
                </c:pt>
                <c:pt idx="9773">
                  <c:v>33576</c:v>
                </c:pt>
                <c:pt idx="9774">
                  <c:v>33577</c:v>
                </c:pt>
                <c:pt idx="9775">
                  <c:v>33578</c:v>
                </c:pt>
                <c:pt idx="9776">
                  <c:v>33579</c:v>
                </c:pt>
                <c:pt idx="9777">
                  <c:v>33580</c:v>
                </c:pt>
                <c:pt idx="9778">
                  <c:v>33581</c:v>
                </c:pt>
                <c:pt idx="9779">
                  <c:v>33582</c:v>
                </c:pt>
                <c:pt idx="9780">
                  <c:v>33583</c:v>
                </c:pt>
                <c:pt idx="9781">
                  <c:v>33584</c:v>
                </c:pt>
                <c:pt idx="9782">
                  <c:v>33585</c:v>
                </c:pt>
                <c:pt idx="9783">
                  <c:v>33586</c:v>
                </c:pt>
                <c:pt idx="9784">
                  <c:v>33587</c:v>
                </c:pt>
                <c:pt idx="9785">
                  <c:v>33588</c:v>
                </c:pt>
                <c:pt idx="9786">
                  <c:v>33589</c:v>
                </c:pt>
                <c:pt idx="9787">
                  <c:v>33590</c:v>
                </c:pt>
                <c:pt idx="9788">
                  <c:v>33591</c:v>
                </c:pt>
                <c:pt idx="9789">
                  <c:v>33592</c:v>
                </c:pt>
                <c:pt idx="9790">
                  <c:v>33593</c:v>
                </c:pt>
                <c:pt idx="9791">
                  <c:v>33594</c:v>
                </c:pt>
                <c:pt idx="9792">
                  <c:v>33595</c:v>
                </c:pt>
                <c:pt idx="9793">
                  <c:v>33596</c:v>
                </c:pt>
                <c:pt idx="9794">
                  <c:v>33597</c:v>
                </c:pt>
                <c:pt idx="9795">
                  <c:v>33598</c:v>
                </c:pt>
                <c:pt idx="9796">
                  <c:v>33599</c:v>
                </c:pt>
                <c:pt idx="9797">
                  <c:v>33600</c:v>
                </c:pt>
                <c:pt idx="9798">
                  <c:v>33601</c:v>
                </c:pt>
                <c:pt idx="9799">
                  <c:v>33602</c:v>
                </c:pt>
                <c:pt idx="9800">
                  <c:v>33603</c:v>
                </c:pt>
                <c:pt idx="9801">
                  <c:v>33604</c:v>
                </c:pt>
                <c:pt idx="9802">
                  <c:v>33605</c:v>
                </c:pt>
                <c:pt idx="9803">
                  <c:v>33606</c:v>
                </c:pt>
                <c:pt idx="9804">
                  <c:v>33607</c:v>
                </c:pt>
                <c:pt idx="9805">
                  <c:v>33608</c:v>
                </c:pt>
                <c:pt idx="9806">
                  <c:v>33609</c:v>
                </c:pt>
                <c:pt idx="9807">
                  <c:v>33610</c:v>
                </c:pt>
                <c:pt idx="9808">
                  <c:v>33611</c:v>
                </c:pt>
                <c:pt idx="9809">
                  <c:v>33612</c:v>
                </c:pt>
                <c:pt idx="9810">
                  <c:v>33613</c:v>
                </c:pt>
                <c:pt idx="9811">
                  <c:v>33614</c:v>
                </c:pt>
                <c:pt idx="9812">
                  <c:v>33615</c:v>
                </c:pt>
                <c:pt idx="9813">
                  <c:v>33616</c:v>
                </c:pt>
                <c:pt idx="9814">
                  <c:v>33617</c:v>
                </c:pt>
                <c:pt idx="9815">
                  <c:v>33618</c:v>
                </c:pt>
                <c:pt idx="9816">
                  <c:v>33619</c:v>
                </c:pt>
                <c:pt idx="9817">
                  <c:v>33620</c:v>
                </c:pt>
                <c:pt idx="9818">
                  <c:v>33621</c:v>
                </c:pt>
                <c:pt idx="9819">
                  <c:v>33622</c:v>
                </c:pt>
                <c:pt idx="9820">
                  <c:v>33623</c:v>
                </c:pt>
                <c:pt idx="9821">
                  <c:v>33624</c:v>
                </c:pt>
                <c:pt idx="9822">
                  <c:v>33625</c:v>
                </c:pt>
                <c:pt idx="9823">
                  <c:v>33626</c:v>
                </c:pt>
                <c:pt idx="9824">
                  <c:v>33627</c:v>
                </c:pt>
                <c:pt idx="9825">
                  <c:v>33628</c:v>
                </c:pt>
                <c:pt idx="9826">
                  <c:v>33629</c:v>
                </c:pt>
                <c:pt idx="9827">
                  <c:v>33630</c:v>
                </c:pt>
                <c:pt idx="9828">
                  <c:v>33631</c:v>
                </c:pt>
                <c:pt idx="9829">
                  <c:v>33632</c:v>
                </c:pt>
                <c:pt idx="9830">
                  <c:v>33633</c:v>
                </c:pt>
                <c:pt idx="9831">
                  <c:v>33634</c:v>
                </c:pt>
                <c:pt idx="9832">
                  <c:v>33635</c:v>
                </c:pt>
                <c:pt idx="9833">
                  <c:v>33636</c:v>
                </c:pt>
                <c:pt idx="9834">
                  <c:v>33637</c:v>
                </c:pt>
                <c:pt idx="9835">
                  <c:v>33638</c:v>
                </c:pt>
                <c:pt idx="9836">
                  <c:v>33639</c:v>
                </c:pt>
                <c:pt idx="9837">
                  <c:v>33640</c:v>
                </c:pt>
                <c:pt idx="9838">
                  <c:v>33641</c:v>
                </c:pt>
                <c:pt idx="9839">
                  <c:v>33642</c:v>
                </c:pt>
                <c:pt idx="9840">
                  <c:v>33643</c:v>
                </c:pt>
                <c:pt idx="9841">
                  <c:v>33644</c:v>
                </c:pt>
                <c:pt idx="9842">
                  <c:v>33645</c:v>
                </c:pt>
                <c:pt idx="9843">
                  <c:v>33646</c:v>
                </c:pt>
                <c:pt idx="9844">
                  <c:v>33647</c:v>
                </c:pt>
                <c:pt idx="9845">
                  <c:v>33648</c:v>
                </c:pt>
                <c:pt idx="9846">
                  <c:v>33649</c:v>
                </c:pt>
                <c:pt idx="9847">
                  <c:v>33650</c:v>
                </c:pt>
                <c:pt idx="9848">
                  <c:v>33651</c:v>
                </c:pt>
                <c:pt idx="9849">
                  <c:v>33652</c:v>
                </c:pt>
                <c:pt idx="9850">
                  <c:v>33653</c:v>
                </c:pt>
                <c:pt idx="9851">
                  <c:v>33654</c:v>
                </c:pt>
                <c:pt idx="9852">
                  <c:v>33655</c:v>
                </c:pt>
                <c:pt idx="9853">
                  <c:v>33656</c:v>
                </c:pt>
                <c:pt idx="9854">
                  <c:v>33657</c:v>
                </c:pt>
                <c:pt idx="9855">
                  <c:v>33658</c:v>
                </c:pt>
                <c:pt idx="9856">
                  <c:v>33659</c:v>
                </c:pt>
                <c:pt idx="9857">
                  <c:v>33660</c:v>
                </c:pt>
                <c:pt idx="9858">
                  <c:v>33661</c:v>
                </c:pt>
                <c:pt idx="9859">
                  <c:v>33662</c:v>
                </c:pt>
                <c:pt idx="9860">
                  <c:v>33663</c:v>
                </c:pt>
                <c:pt idx="9861">
                  <c:v>33664</c:v>
                </c:pt>
                <c:pt idx="9862">
                  <c:v>33665</c:v>
                </c:pt>
                <c:pt idx="9863">
                  <c:v>33666</c:v>
                </c:pt>
                <c:pt idx="9864">
                  <c:v>33667</c:v>
                </c:pt>
                <c:pt idx="9865">
                  <c:v>33668</c:v>
                </c:pt>
                <c:pt idx="9866">
                  <c:v>33669</c:v>
                </c:pt>
                <c:pt idx="9867">
                  <c:v>33670</c:v>
                </c:pt>
                <c:pt idx="9868">
                  <c:v>33671</c:v>
                </c:pt>
                <c:pt idx="9869">
                  <c:v>33672</c:v>
                </c:pt>
                <c:pt idx="9870">
                  <c:v>33673</c:v>
                </c:pt>
                <c:pt idx="9871">
                  <c:v>33674</c:v>
                </c:pt>
                <c:pt idx="9872">
                  <c:v>33675</c:v>
                </c:pt>
                <c:pt idx="9873">
                  <c:v>33676</c:v>
                </c:pt>
                <c:pt idx="9874">
                  <c:v>33677</c:v>
                </c:pt>
                <c:pt idx="9875">
                  <c:v>33678</c:v>
                </c:pt>
                <c:pt idx="9876">
                  <c:v>33679</c:v>
                </c:pt>
                <c:pt idx="9877">
                  <c:v>33680</c:v>
                </c:pt>
                <c:pt idx="9878">
                  <c:v>33681</c:v>
                </c:pt>
                <c:pt idx="9879">
                  <c:v>33682</c:v>
                </c:pt>
                <c:pt idx="9880">
                  <c:v>33683</c:v>
                </c:pt>
                <c:pt idx="9881">
                  <c:v>33684</c:v>
                </c:pt>
                <c:pt idx="9882">
                  <c:v>33685</c:v>
                </c:pt>
                <c:pt idx="9883">
                  <c:v>33686</c:v>
                </c:pt>
                <c:pt idx="9884">
                  <c:v>33687</c:v>
                </c:pt>
                <c:pt idx="9885">
                  <c:v>33688</c:v>
                </c:pt>
                <c:pt idx="9886">
                  <c:v>33689</c:v>
                </c:pt>
                <c:pt idx="9887">
                  <c:v>33690</c:v>
                </c:pt>
                <c:pt idx="9888">
                  <c:v>33691</c:v>
                </c:pt>
                <c:pt idx="9889">
                  <c:v>33692</c:v>
                </c:pt>
                <c:pt idx="9890">
                  <c:v>33693</c:v>
                </c:pt>
                <c:pt idx="9891">
                  <c:v>33694</c:v>
                </c:pt>
                <c:pt idx="9892">
                  <c:v>33695</c:v>
                </c:pt>
                <c:pt idx="9893">
                  <c:v>33696</c:v>
                </c:pt>
                <c:pt idx="9894">
                  <c:v>33697</c:v>
                </c:pt>
                <c:pt idx="9895">
                  <c:v>33698</c:v>
                </c:pt>
                <c:pt idx="9896">
                  <c:v>33699</c:v>
                </c:pt>
                <c:pt idx="9897">
                  <c:v>33700</c:v>
                </c:pt>
                <c:pt idx="9898">
                  <c:v>33701</c:v>
                </c:pt>
                <c:pt idx="9899">
                  <c:v>33702</c:v>
                </c:pt>
                <c:pt idx="9900">
                  <c:v>33703</c:v>
                </c:pt>
                <c:pt idx="9901">
                  <c:v>33704</c:v>
                </c:pt>
                <c:pt idx="9902">
                  <c:v>33705</c:v>
                </c:pt>
                <c:pt idx="9903">
                  <c:v>33706</c:v>
                </c:pt>
                <c:pt idx="9904">
                  <c:v>33707</c:v>
                </c:pt>
                <c:pt idx="9905">
                  <c:v>33708</c:v>
                </c:pt>
                <c:pt idx="9906">
                  <c:v>33709</c:v>
                </c:pt>
                <c:pt idx="9907">
                  <c:v>33710</c:v>
                </c:pt>
                <c:pt idx="9908">
                  <c:v>33711</c:v>
                </c:pt>
                <c:pt idx="9909">
                  <c:v>33712</c:v>
                </c:pt>
                <c:pt idx="9910">
                  <c:v>33713</c:v>
                </c:pt>
                <c:pt idx="9911">
                  <c:v>33714</c:v>
                </c:pt>
                <c:pt idx="9912">
                  <c:v>33715</c:v>
                </c:pt>
                <c:pt idx="9913">
                  <c:v>33716</c:v>
                </c:pt>
                <c:pt idx="9914">
                  <c:v>33717</c:v>
                </c:pt>
                <c:pt idx="9915">
                  <c:v>33718</c:v>
                </c:pt>
                <c:pt idx="9916">
                  <c:v>33719</c:v>
                </c:pt>
                <c:pt idx="9917">
                  <c:v>33720</c:v>
                </c:pt>
                <c:pt idx="9918">
                  <c:v>33721</c:v>
                </c:pt>
                <c:pt idx="9919">
                  <c:v>33722</c:v>
                </c:pt>
                <c:pt idx="9920">
                  <c:v>33723</c:v>
                </c:pt>
                <c:pt idx="9921">
                  <c:v>33724</c:v>
                </c:pt>
                <c:pt idx="9922">
                  <c:v>33725</c:v>
                </c:pt>
                <c:pt idx="9923">
                  <c:v>33726</c:v>
                </c:pt>
                <c:pt idx="9924">
                  <c:v>33727</c:v>
                </c:pt>
                <c:pt idx="9925">
                  <c:v>33728</c:v>
                </c:pt>
                <c:pt idx="9926">
                  <c:v>33729</c:v>
                </c:pt>
                <c:pt idx="9927">
                  <c:v>33730</c:v>
                </c:pt>
                <c:pt idx="9928">
                  <c:v>33731</c:v>
                </c:pt>
                <c:pt idx="9929">
                  <c:v>33732</c:v>
                </c:pt>
                <c:pt idx="9930">
                  <c:v>33733</c:v>
                </c:pt>
                <c:pt idx="9931">
                  <c:v>33734</c:v>
                </c:pt>
                <c:pt idx="9932">
                  <c:v>33735</c:v>
                </c:pt>
                <c:pt idx="9933">
                  <c:v>33736</c:v>
                </c:pt>
                <c:pt idx="9934">
                  <c:v>33737</c:v>
                </c:pt>
                <c:pt idx="9935">
                  <c:v>33738</c:v>
                </c:pt>
                <c:pt idx="9936">
                  <c:v>33739</c:v>
                </c:pt>
                <c:pt idx="9937">
                  <c:v>33740</c:v>
                </c:pt>
                <c:pt idx="9938">
                  <c:v>33741</c:v>
                </c:pt>
                <c:pt idx="9939">
                  <c:v>33742</c:v>
                </c:pt>
                <c:pt idx="9940">
                  <c:v>33743</c:v>
                </c:pt>
                <c:pt idx="9941">
                  <c:v>33744</c:v>
                </c:pt>
                <c:pt idx="9942">
                  <c:v>33745</c:v>
                </c:pt>
                <c:pt idx="9943">
                  <c:v>33746</c:v>
                </c:pt>
                <c:pt idx="9944">
                  <c:v>33747</c:v>
                </c:pt>
                <c:pt idx="9945">
                  <c:v>33748</c:v>
                </c:pt>
                <c:pt idx="9946">
                  <c:v>33749</c:v>
                </c:pt>
                <c:pt idx="9947">
                  <c:v>33750</c:v>
                </c:pt>
                <c:pt idx="9948">
                  <c:v>33751</c:v>
                </c:pt>
                <c:pt idx="9949">
                  <c:v>33752</c:v>
                </c:pt>
                <c:pt idx="9950">
                  <c:v>33753</c:v>
                </c:pt>
                <c:pt idx="9951">
                  <c:v>33754</c:v>
                </c:pt>
                <c:pt idx="9952">
                  <c:v>33755</c:v>
                </c:pt>
                <c:pt idx="9953">
                  <c:v>33756</c:v>
                </c:pt>
                <c:pt idx="9954">
                  <c:v>33757</c:v>
                </c:pt>
                <c:pt idx="9955">
                  <c:v>33758</c:v>
                </c:pt>
                <c:pt idx="9956">
                  <c:v>33759</c:v>
                </c:pt>
                <c:pt idx="9957">
                  <c:v>33760</c:v>
                </c:pt>
                <c:pt idx="9958">
                  <c:v>33761</c:v>
                </c:pt>
                <c:pt idx="9959">
                  <c:v>33762</c:v>
                </c:pt>
                <c:pt idx="9960">
                  <c:v>33763</c:v>
                </c:pt>
                <c:pt idx="9961">
                  <c:v>33764</c:v>
                </c:pt>
                <c:pt idx="9962">
                  <c:v>33765</c:v>
                </c:pt>
                <c:pt idx="9963">
                  <c:v>33766</c:v>
                </c:pt>
                <c:pt idx="9964">
                  <c:v>33767</c:v>
                </c:pt>
                <c:pt idx="9965">
                  <c:v>33768</c:v>
                </c:pt>
                <c:pt idx="9966">
                  <c:v>33769</c:v>
                </c:pt>
                <c:pt idx="9967">
                  <c:v>33770</c:v>
                </c:pt>
                <c:pt idx="9968">
                  <c:v>33771</c:v>
                </c:pt>
                <c:pt idx="9969">
                  <c:v>33772</c:v>
                </c:pt>
                <c:pt idx="9970">
                  <c:v>33773</c:v>
                </c:pt>
                <c:pt idx="9971">
                  <c:v>33774</c:v>
                </c:pt>
                <c:pt idx="9972">
                  <c:v>33775</c:v>
                </c:pt>
                <c:pt idx="9973">
                  <c:v>33776</c:v>
                </c:pt>
                <c:pt idx="9974">
                  <c:v>33777</c:v>
                </c:pt>
                <c:pt idx="9975">
                  <c:v>33778</c:v>
                </c:pt>
                <c:pt idx="9976">
                  <c:v>33779</c:v>
                </c:pt>
                <c:pt idx="9977">
                  <c:v>33780</c:v>
                </c:pt>
                <c:pt idx="9978">
                  <c:v>33781</c:v>
                </c:pt>
                <c:pt idx="9979">
                  <c:v>33782</c:v>
                </c:pt>
                <c:pt idx="9980">
                  <c:v>33783</c:v>
                </c:pt>
                <c:pt idx="9981">
                  <c:v>33784</c:v>
                </c:pt>
                <c:pt idx="9982">
                  <c:v>33785</c:v>
                </c:pt>
                <c:pt idx="9983">
                  <c:v>33786</c:v>
                </c:pt>
                <c:pt idx="9984">
                  <c:v>33787</c:v>
                </c:pt>
                <c:pt idx="9985">
                  <c:v>33788</c:v>
                </c:pt>
                <c:pt idx="9986">
                  <c:v>33789</c:v>
                </c:pt>
                <c:pt idx="9987">
                  <c:v>33790</c:v>
                </c:pt>
                <c:pt idx="9988">
                  <c:v>33791</c:v>
                </c:pt>
                <c:pt idx="9989">
                  <c:v>33792</c:v>
                </c:pt>
                <c:pt idx="9990">
                  <c:v>33793</c:v>
                </c:pt>
                <c:pt idx="9991">
                  <c:v>33794</c:v>
                </c:pt>
                <c:pt idx="9992">
                  <c:v>33795</c:v>
                </c:pt>
                <c:pt idx="9993">
                  <c:v>33796</c:v>
                </c:pt>
                <c:pt idx="9994">
                  <c:v>33797</c:v>
                </c:pt>
                <c:pt idx="9995">
                  <c:v>33798</c:v>
                </c:pt>
                <c:pt idx="9996">
                  <c:v>33799</c:v>
                </c:pt>
                <c:pt idx="9997">
                  <c:v>33800</c:v>
                </c:pt>
                <c:pt idx="9998">
                  <c:v>33801</c:v>
                </c:pt>
                <c:pt idx="9999">
                  <c:v>33802</c:v>
                </c:pt>
                <c:pt idx="10000">
                  <c:v>33803</c:v>
                </c:pt>
                <c:pt idx="10001">
                  <c:v>33804</c:v>
                </c:pt>
                <c:pt idx="10002">
                  <c:v>33805</c:v>
                </c:pt>
                <c:pt idx="10003">
                  <c:v>33806</c:v>
                </c:pt>
                <c:pt idx="10004">
                  <c:v>33807</c:v>
                </c:pt>
                <c:pt idx="10005">
                  <c:v>33808</c:v>
                </c:pt>
                <c:pt idx="10006">
                  <c:v>33809</c:v>
                </c:pt>
                <c:pt idx="10007">
                  <c:v>33810</c:v>
                </c:pt>
                <c:pt idx="10008">
                  <c:v>33811</c:v>
                </c:pt>
                <c:pt idx="10009">
                  <c:v>33812</c:v>
                </c:pt>
                <c:pt idx="10010">
                  <c:v>33813</c:v>
                </c:pt>
                <c:pt idx="10011">
                  <c:v>33814</c:v>
                </c:pt>
                <c:pt idx="10012">
                  <c:v>33815</c:v>
                </c:pt>
                <c:pt idx="10013">
                  <c:v>33816</c:v>
                </c:pt>
                <c:pt idx="10014">
                  <c:v>33817</c:v>
                </c:pt>
                <c:pt idx="10015">
                  <c:v>33818</c:v>
                </c:pt>
                <c:pt idx="10016">
                  <c:v>33819</c:v>
                </c:pt>
                <c:pt idx="10017">
                  <c:v>33820</c:v>
                </c:pt>
                <c:pt idx="10018">
                  <c:v>33821</c:v>
                </c:pt>
                <c:pt idx="10019">
                  <c:v>33822</c:v>
                </c:pt>
                <c:pt idx="10020">
                  <c:v>33823</c:v>
                </c:pt>
                <c:pt idx="10021">
                  <c:v>33824</c:v>
                </c:pt>
                <c:pt idx="10022">
                  <c:v>33825</c:v>
                </c:pt>
                <c:pt idx="10023">
                  <c:v>33826</c:v>
                </c:pt>
                <c:pt idx="10024">
                  <c:v>33827</c:v>
                </c:pt>
                <c:pt idx="10025">
                  <c:v>33828</c:v>
                </c:pt>
                <c:pt idx="10026">
                  <c:v>33829</c:v>
                </c:pt>
                <c:pt idx="10027">
                  <c:v>33830</c:v>
                </c:pt>
                <c:pt idx="10028">
                  <c:v>33831</c:v>
                </c:pt>
                <c:pt idx="10029">
                  <c:v>33832</c:v>
                </c:pt>
                <c:pt idx="10030">
                  <c:v>33833</c:v>
                </c:pt>
                <c:pt idx="10031">
                  <c:v>33834</c:v>
                </c:pt>
                <c:pt idx="10032">
                  <c:v>33835</c:v>
                </c:pt>
                <c:pt idx="10033">
                  <c:v>33836</c:v>
                </c:pt>
                <c:pt idx="10034">
                  <c:v>33837</c:v>
                </c:pt>
                <c:pt idx="10035">
                  <c:v>33838</c:v>
                </c:pt>
                <c:pt idx="10036">
                  <c:v>33839</c:v>
                </c:pt>
                <c:pt idx="10037">
                  <c:v>33840</c:v>
                </c:pt>
                <c:pt idx="10038">
                  <c:v>33841</c:v>
                </c:pt>
                <c:pt idx="10039">
                  <c:v>33842</c:v>
                </c:pt>
                <c:pt idx="10040">
                  <c:v>33843</c:v>
                </c:pt>
                <c:pt idx="10041">
                  <c:v>33844</c:v>
                </c:pt>
                <c:pt idx="10042">
                  <c:v>33845</c:v>
                </c:pt>
                <c:pt idx="10043">
                  <c:v>33846</c:v>
                </c:pt>
                <c:pt idx="10044">
                  <c:v>33847</c:v>
                </c:pt>
                <c:pt idx="10045">
                  <c:v>33848</c:v>
                </c:pt>
                <c:pt idx="10046">
                  <c:v>33849</c:v>
                </c:pt>
                <c:pt idx="10047">
                  <c:v>33850</c:v>
                </c:pt>
                <c:pt idx="10048">
                  <c:v>33851</c:v>
                </c:pt>
                <c:pt idx="10049">
                  <c:v>33852</c:v>
                </c:pt>
                <c:pt idx="10050">
                  <c:v>33853</c:v>
                </c:pt>
                <c:pt idx="10051">
                  <c:v>33854</c:v>
                </c:pt>
                <c:pt idx="10052">
                  <c:v>33855</c:v>
                </c:pt>
                <c:pt idx="10053">
                  <c:v>33856</c:v>
                </c:pt>
                <c:pt idx="10054">
                  <c:v>33857</c:v>
                </c:pt>
                <c:pt idx="10055">
                  <c:v>33858</c:v>
                </c:pt>
                <c:pt idx="10056">
                  <c:v>33859</c:v>
                </c:pt>
                <c:pt idx="10057">
                  <c:v>33860</c:v>
                </c:pt>
                <c:pt idx="10058">
                  <c:v>33861</c:v>
                </c:pt>
                <c:pt idx="10059">
                  <c:v>33862</c:v>
                </c:pt>
                <c:pt idx="10060">
                  <c:v>33863</c:v>
                </c:pt>
                <c:pt idx="10061">
                  <c:v>33864</c:v>
                </c:pt>
                <c:pt idx="10062">
                  <c:v>33865</c:v>
                </c:pt>
                <c:pt idx="10063">
                  <c:v>33866</c:v>
                </c:pt>
                <c:pt idx="10064">
                  <c:v>33867</c:v>
                </c:pt>
                <c:pt idx="10065">
                  <c:v>33868</c:v>
                </c:pt>
                <c:pt idx="10066">
                  <c:v>33869</c:v>
                </c:pt>
                <c:pt idx="10067">
                  <c:v>33870</c:v>
                </c:pt>
                <c:pt idx="10068">
                  <c:v>33871</c:v>
                </c:pt>
                <c:pt idx="10069">
                  <c:v>33872</c:v>
                </c:pt>
                <c:pt idx="10070">
                  <c:v>33873</c:v>
                </c:pt>
                <c:pt idx="10071">
                  <c:v>33874</c:v>
                </c:pt>
                <c:pt idx="10072">
                  <c:v>33875</c:v>
                </c:pt>
                <c:pt idx="10073">
                  <c:v>33876</c:v>
                </c:pt>
                <c:pt idx="10074">
                  <c:v>33877</c:v>
                </c:pt>
                <c:pt idx="10075">
                  <c:v>33878</c:v>
                </c:pt>
                <c:pt idx="10076">
                  <c:v>33879</c:v>
                </c:pt>
                <c:pt idx="10077">
                  <c:v>33880</c:v>
                </c:pt>
                <c:pt idx="10078">
                  <c:v>33881</c:v>
                </c:pt>
                <c:pt idx="10079">
                  <c:v>33882</c:v>
                </c:pt>
                <c:pt idx="10080">
                  <c:v>33883</c:v>
                </c:pt>
                <c:pt idx="10081">
                  <c:v>33884</c:v>
                </c:pt>
                <c:pt idx="10082">
                  <c:v>33885</c:v>
                </c:pt>
                <c:pt idx="10083">
                  <c:v>33886</c:v>
                </c:pt>
                <c:pt idx="10084">
                  <c:v>33887</c:v>
                </c:pt>
                <c:pt idx="10085">
                  <c:v>33888</c:v>
                </c:pt>
                <c:pt idx="10086">
                  <c:v>33889</c:v>
                </c:pt>
                <c:pt idx="10087">
                  <c:v>33890</c:v>
                </c:pt>
                <c:pt idx="10088">
                  <c:v>33891</c:v>
                </c:pt>
                <c:pt idx="10089">
                  <c:v>33892</c:v>
                </c:pt>
                <c:pt idx="10090">
                  <c:v>33893</c:v>
                </c:pt>
                <c:pt idx="10091">
                  <c:v>33894</c:v>
                </c:pt>
                <c:pt idx="10092">
                  <c:v>33895</c:v>
                </c:pt>
                <c:pt idx="10093">
                  <c:v>33896</c:v>
                </c:pt>
                <c:pt idx="10094">
                  <c:v>33897</c:v>
                </c:pt>
                <c:pt idx="10095">
                  <c:v>33898</c:v>
                </c:pt>
                <c:pt idx="10096">
                  <c:v>33899</c:v>
                </c:pt>
                <c:pt idx="10097">
                  <c:v>33900</c:v>
                </c:pt>
                <c:pt idx="10098">
                  <c:v>33901</c:v>
                </c:pt>
                <c:pt idx="10099">
                  <c:v>33902</c:v>
                </c:pt>
                <c:pt idx="10100">
                  <c:v>33903</c:v>
                </c:pt>
                <c:pt idx="10101">
                  <c:v>33904</c:v>
                </c:pt>
                <c:pt idx="10102">
                  <c:v>33905</c:v>
                </c:pt>
                <c:pt idx="10103">
                  <c:v>33906</c:v>
                </c:pt>
                <c:pt idx="10104">
                  <c:v>33907</c:v>
                </c:pt>
                <c:pt idx="10105">
                  <c:v>33908</c:v>
                </c:pt>
                <c:pt idx="10106">
                  <c:v>33909</c:v>
                </c:pt>
                <c:pt idx="10107">
                  <c:v>33910</c:v>
                </c:pt>
                <c:pt idx="10108">
                  <c:v>33911</c:v>
                </c:pt>
                <c:pt idx="10109">
                  <c:v>33912</c:v>
                </c:pt>
                <c:pt idx="10110">
                  <c:v>33913</c:v>
                </c:pt>
                <c:pt idx="10111">
                  <c:v>33914</c:v>
                </c:pt>
                <c:pt idx="10112">
                  <c:v>33915</c:v>
                </c:pt>
                <c:pt idx="10113">
                  <c:v>33916</c:v>
                </c:pt>
                <c:pt idx="10114">
                  <c:v>33917</c:v>
                </c:pt>
                <c:pt idx="10115">
                  <c:v>33918</c:v>
                </c:pt>
                <c:pt idx="10116">
                  <c:v>33919</c:v>
                </c:pt>
                <c:pt idx="10117">
                  <c:v>33920</c:v>
                </c:pt>
                <c:pt idx="10118">
                  <c:v>33921</c:v>
                </c:pt>
                <c:pt idx="10119">
                  <c:v>33922</c:v>
                </c:pt>
                <c:pt idx="10120">
                  <c:v>33923</c:v>
                </c:pt>
                <c:pt idx="10121">
                  <c:v>33924</c:v>
                </c:pt>
                <c:pt idx="10122">
                  <c:v>33925</c:v>
                </c:pt>
                <c:pt idx="10123">
                  <c:v>33926</c:v>
                </c:pt>
                <c:pt idx="10124">
                  <c:v>33927</c:v>
                </c:pt>
                <c:pt idx="10125">
                  <c:v>33928</c:v>
                </c:pt>
                <c:pt idx="10126">
                  <c:v>33929</c:v>
                </c:pt>
                <c:pt idx="10127">
                  <c:v>33930</c:v>
                </c:pt>
                <c:pt idx="10128">
                  <c:v>33931</c:v>
                </c:pt>
                <c:pt idx="10129">
                  <c:v>33932</c:v>
                </c:pt>
                <c:pt idx="10130">
                  <c:v>33933</c:v>
                </c:pt>
                <c:pt idx="10131">
                  <c:v>33934</c:v>
                </c:pt>
                <c:pt idx="10132">
                  <c:v>33935</c:v>
                </c:pt>
                <c:pt idx="10133">
                  <c:v>33936</c:v>
                </c:pt>
                <c:pt idx="10134">
                  <c:v>33937</c:v>
                </c:pt>
                <c:pt idx="10135">
                  <c:v>33938</c:v>
                </c:pt>
                <c:pt idx="10136">
                  <c:v>33939</c:v>
                </c:pt>
                <c:pt idx="10137">
                  <c:v>33940</c:v>
                </c:pt>
                <c:pt idx="10138">
                  <c:v>33941</c:v>
                </c:pt>
                <c:pt idx="10139">
                  <c:v>33942</c:v>
                </c:pt>
                <c:pt idx="10140">
                  <c:v>33943</c:v>
                </c:pt>
                <c:pt idx="10141">
                  <c:v>33944</c:v>
                </c:pt>
                <c:pt idx="10142">
                  <c:v>33945</c:v>
                </c:pt>
                <c:pt idx="10143">
                  <c:v>33946</c:v>
                </c:pt>
                <c:pt idx="10144">
                  <c:v>33947</c:v>
                </c:pt>
                <c:pt idx="10145">
                  <c:v>33948</c:v>
                </c:pt>
                <c:pt idx="10146">
                  <c:v>33949</c:v>
                </c:pt>
                <c:pt idx="10147">
                  <c:v>33950</c:v>
                </c:pt>
                <c:pt idx="10148">
                  <c:v>33951</c:v>
                </c:pt>
                <c:pt idx="10149">
                  <c:v>33952</c:v>
                </c:pt>
                <c:pt idx="10150">
                  <c:v>33953</c:v>
                </c:pt>
                <c:pt idx="10151">
                  <c:v>33954</c:v>
                </c:pt>
                <c:pt idx="10152">
                  <c:v>33955</c:v>
                </c:pt>
                <c:pt idx="10153">
                  <c:v>33956</c:v>
                </c:pt>
                <c:pt idx="10154">
                  <c:v>33957</c:v>
                </c:pt>
                <c:pt idx="10155">
                  <c:v>33958</c:v>
                </c:pt>
                <c:pt idx="10156">
                  <c:v>33959</c:v>
                </c:pt>
                <c:pt idx="10157">
                  <c:v>33960</c:v>
                </c:pt>
                <c:pt idx="10158">
                  <c:v>33961</c:v>
                </c:pt>
                <c:pt idx="10159">
                  <c:v>33962</c:v>
                </c:pt>
                <c:pt idx="10160">
                  <c:v>33963</c:v>
                </c:pt>
                <c:pt idx="10161">
                  <c:v>33964</c:v>
                </c:pt>
                <c:pt idx="10162">
                  <c:v>33965</c:v>
                </c:pt>
                <c:pt idx="10163">
                  <c:v>33966</c:v>
                </c:pt>
                <c:pt idx="10164">
                  <c:v>33967</c:v>
                </c:pt>
                <c:pt idx="10165">
                  <c:v>33968</c:v>
                </c:pt>
                <c:pt idx="10166">
                  <c:v>33969</c:v>
                </c:pt>
                <c:pt idx="10167">
                  <c:v>33970</c:v>
                </c:pt>
                <c:pt idx="10168">
                  <c:v>33971</c:v>
                </c:pt>
                <c:pt idx="10169">
                  <c:v>33972</c:v>
                </c:pt>
                <c:pt idx="10170">
                  <c:v>33973</c:v>
                </c:pt>
                <c:pt idx="10171">
                  <c:v>33974</c:v>
                </c:pt>
                <c:pt idx="10172">
                  <c:v>33975</c:v>
                </c:pt>
                <c:pt idx="10173">
                  <c:v>33976</c:v>
                </c:pt>
                <c:pt idx="10174">
                  <c:v>33977</c:v>
                </c:pt>
                <c:pt idx="10175">
                  <c:v>33978</c:v>
                </c:pt>
                <c:pt idx="10176">
                  <c:v>33979</c:v>
                </c:pt>
                <c:pt idx="10177">
                  <c:v>33980</c:v>
                </c:pt>
                <c:pt idx="10178">
                  <c:v>33981</c:v>
                </c:pt>
                <c:pt idx="10179">
                  <c:v>33982</c:v>
                </c:pt>
                <c:pt idx="10180">
                  <c:v>33983</c:v>
                </c:pt>
                <c:pt idx="10181">
                  <c:v>33984</c:v>
                </c:pt>
                <c:pt idx="10182">
                  <c:v>33985</c:v>
                </c:pt>
                <c:pt idx="10183">
                  <c:v>33986</c:v>
                </c:pt>
                <c:pt idx="10184">
                  <c:v>33987</c:v>
                </c:pt>
                <c:pt idx="10185">
                  <c:v>33988</c:v>
                </c:pt>
                <c:pt idx="10186">
                  <c:v>33989</c:v>
                </c:pt>
                <c:pt idx="10187">
                  <c:v>33990</c:v>
                </c:pt>
                <c:pt idx="10188">
                  <c:v>33991</c:v>
                </c:pt>
                <c:pt idx="10189">
                  <c:v>33992</c:v>
                </c:pt>
                <c:pt idx="10190">
                  <c:v>33993</c:v>
                </c:pt>
                <c:pt idx="10191">
                  <c:v>33994</c:v>
                </c:pt>
                <c:pt idx="10192">
                  <c:v>33995</c:v>
                </c:pt>
                <c:pt idx="10193">
                  <c:v>33996</c:v>
                </c:pt>
                <c:pt idx="10194">
                  <c:v>33997</c:v>
                </c:pt>
                <c:pt idx="10195">
                  <c:v>33998</c:v>
                </c:pt>
                <c:pt idx="10196">
                  <c:v>33999</c:v>
                </c:pt>
                <c:pt idx="10197">
                  <c:v>34000</c:v>
                </c:pt>
                <c:pt idx="10198">
                  <c:v>34001</c:v>
                </c:pt>
                <c:pt idx="10199">
                  <c:v>34002</c:v>
                </c:pt>
                <c:pt idx="10200">
                  <c:v>34003</c:v>
                </c:pt>
                <c:pt idx="10201">
                  <c:v>34004</c:v>
                </c:pt>
                <c:pt idx="10202">
                  <c:v>34005</c:v>
                </c:pt>
                <c:pt idx="10203">
                  <c:v>34006</c:v>
                </c:pt>
                <c:pt idx="10204">
                  <c:v>34007</c:v>
                </c:pt>
                <c:pt idx="10205">
                  <c:v>34008</c:v>
                </c:pt>
                <c:pt idx="10206">
                  <c:v>34009</c:v>
                </c:pt>
                <c:pt idx="10207">
                  <c:v>34010</c:v>
                </c:pt>
                <c:pt idx="10208">
                  <c:v>34011</c:v>
                </c:pt>
                <c:pt idx="10209">
                  <c:v>34012</c:v>
                </c:pt>
                <c:pt idx="10210">
                  <c:v>34013</c:v>
                </c:pt>
                <c:pt idx="10211">
                  <c:v>34014</c:v>
                </c:pt>
                <c:pt idx="10212">
                  <c:v>34015</c:v>
                </c:pt>
                <c:pt idx="10213">
                  <c:v>34016</c:v>
                </c:pt>
                <c:pt idx="10214">
                  <c:v>34017</c:v>
                </c:pt>
                <c:pt idx="10215">
                  <c:v>34018</c:v>
                </c:pt>
                <c:pt idx="10216">
                  <c:v>34019</c:v>
                </c:pt>
                <c:pt idx="10217">
                  <c:v>34020</c:v>
                </c:pt>
                <c:pt idx="10218">
                  <c:v>34021</c:v>
                </c:pt>
                <c:pt idx="10219">
                  <c:v>34022</c:v>
                </c:pt>
                <c:pt idx="10220">
                  <c:v>34023</c:v>
                </c:pt>
                <c:pt idx="10221">
                  <c:v>34024</c:v>
                </c:pt>
                <c:pt idx="10222">
                  <c:v>34025</c:v>
                </c:pt>
                <c:pt idx="10223">
                  <c:v>34026</c:v>
                </c:pt>
                <c:pt idx="10224">
                  <c:v>34027</c:v>
                </c:pt>
                <c:pt idx="10225">
                  <c:v>34028</c:v>
                </c:pt>
                <c:pt idx="10226">
                  <c:v>34029</c:v>
                </c:pt>
                <c:pt idx="10227">
                  <c:v>34030</c:v>
                </c:pt>
                <c:pt idx="10228">
                  <c:v>34031</c:v>
                </c:pt>
                <c:pt idx="10229">
                  <c:v>34032</c:v>
                </c:pt>
                <c:pt idx="10230">
                  <c:v>34033</c:v>
                </c:pt>
                <c:pt idx="10231">
                  <c:v>34034</c:v>
                </c:pt>
                <c:pt idx="10232">
                  <c:v>34035</c:v>
                </c:pt>
                <c:pt idx="10233">
                  <c:v>34036</c:v>
                </c:pt>
                <c:pt idx="10234">
                  <c:v>34037</c:v>
                </c:pt>
                <c:pt idx="10235">
                  <c:v>34038</c:v>
                </c:pt>
                <c:pt idx="10236">
                  <c:v>34039</c:v>
                </c:pt>
                <c:pt idx="10237">
                  <c:v>34040</c:v>
                </c:pt>
                <c:pt idx="10238">
                  <c:v>34041</c:v>
                </c:pt>
                <c:pt idx="10239">
                  <c:v>34042</c:v>
                </c:pt>
                <c:pt idx="10240">
                  <c:v>34043</c:v>
                </c:pt>
                <c:pt idx="10241">
                  <c:v>34044</c:v>
                </c:pt>
                <c:pt idx="10242">
                  <c:v>34045</c:v>
                </c:pt>
                <c:pt idx="10243">
                  <c:v>34046</c:v>
                </c:pt>
                <c:pt idx="10244">
                  <c:v>34047</c:v>
                </c:pt>
                <c:pt idx="10245">
                  <c:v>34048</c:v>
                </c:pt>
                <c:pt idx="10246">
                  <c:v>34049</c:v>
                </c:pt>
                <c:pt idx="10247">
                  <c:v>34050</c:v>
                </c:pt>
                <c:pt idx="10248">
                  <c:v>34051</c:v>
                </c:pt>
                <c:pt idx="10249">
                  <c:v>34052</c:v>
                </c:pt>
                <c:pt idx="10250">
                  <c:v>34053</c:v>
                </c:pt>
                <c:pt idx="10251">
                  <c:v>34054</c:v>
                </c:pt>
                <c:pt idx="10252">
                  <c:v>34055</c:v>
                </c:pt>
                <c:pt idx="10253">
                  <c:v>34056</c:v>
                </c:pt>
                <c:pt idx="10254">
                  <c:v>34057</c:v>
                </c:pt>
                <c:pt idx="10255">
                  <c:v>34058</c:v>
                </c:pt>
                <c:pt idx="10256">
                  <c:v>34059</c:v>
                </c:pt>
                <c:pt idx="10257">
                  <c:v>34060</c:v>
                </c:pt>
                <c:pt idx="10258">
                  <c:v>34061</c:v>
                </c:pt>
                <c:pt idx="10259">
                  <c:v>34062</c:v>
                </c:pt>
                <c:pt idx="10260">
                  <c:v>34063</c:v>
                </c:pt>
                <c:pt idx="10261">
                  <c:v>34064</c:v>
                </c:pt>
                <c:pt idx="10262">
                  <c:v>34065</c:v>
                </c:pt>
                <c:pt idx="10263">
                  <c:v>34066</c:v>
                </c:pt>
                <c:pt idx="10264">
                  <c:v>34067</c:v>
                </c:pt>
                <c:pt idx="10265">
                  <c:v>34068</c:v>
                </c:pt>
                <c:pt idx="10266">
                  <c:v>34069</c:v>
                </c:pt>
                <c:pt idx="10267">
                  <c:v>34070</c:v>
                </c:pt>
                <c:pt idx="10268">
                  <c:v>34071</c:v>
                </c:pt>
                <c:pt idx="10269">
                  <c:v>34072</c:v>
                </c:pt>
                <c:pt idx="10270">
                  <c:v>34073</c:v>
                </c:pt>
                <c:pt idx="10271">
                  <c:v>34074</c:v>
                </c:pt>
                <c:pt idx="10272">
                  <c:v>34075</c:v>
                </c:pt>
                <c:pt idx="10273">
                  <c:v>34076</c:v>
                </c:pt>
                <c:pt idx="10274">
                  <c:v>34077</c:v>
                </c:pt>
                <c:pt idx="10275">
                  <c:v>34078</c:v>
                </c:pt>
                <c:pt idx="10276">
                  <c:v>34079</c:v>
                </c:pt>
                <c:pt idx="10277">
                  <c:v>34080</c:v>
                </c:pt>
                <c:pt idx="10278">
                  <c:v>34081</c:v>
                </c:pt>
                <c:pt idx="10279">
                  <c:v>34082</c:v>
                </c:pt>
                <c:pt idx="10280">
                  <c:v>34083</c:v>
                </c:pt>
                <c:pt idx="10281">
                  <c:v>34084</c:v>
                </c:pt>
                <c:pt idx="10282">
                  <c:v>34085</c:v>
                </c:pt>
                <c:pt idx="10283">
                  <c:v>34086</c:v>
                </c:pt>
                <c:pt idx="10284">
                  <c:v>34087</c:v>
                </c:pt>
                <c:pt idx="10285">
                  <c:v>34088</c:v>
                </c:pt>
                <c:pt idx="10286">
                  <c:v>34089</c:v>
                </c:pt>
                <c:pt idx="10287">
                  <c:v>34090</c:v>
                </c:pt>
                <c:pt idx="10288">
                  <c:v>34091</c:v>
                </c:pt>
                <c:pt idx="10289">
                  <c:v>34092</c:v>
                </c:pt>
                <c:pt idx="10290">
                  <c:v>34093</c:v>
                </c:pt>
                <c:pt idx="10291">
                  <c:v>34094</c:v>
                </c:pt>
                <c:pt idx="10292">
                  <c:v>34095</c:v>
                </c:pt>
                <c:pt idx="10293">
                  <c:v>34096</c:v>
                </c:pt>
                <c:pt idx="10294">
                  <c:v>34097</c:v>
                </c:pt>
                <c:pt idx="10295">
                  <c:v>34098</c:v>
                </c:pt>
                <c:pt idx="10296">
                  <c:v>34099</c:v>
                </c:pt>
                <c:pt idx="10297">
                  <c:v>34100</c:v>
                </c:pt>
                <c:pt idx="10298">
                  <c:v>34101</c:v>
                </c:pt>
                <c:pt idx="10299">
                  <c:v>34102</c:v>
                </c:pt>
                <c:pt idx="10300">
                  <c:v>34103</c:v>
                </c:pt>
                <c:pt idx="10301">
                  <c:v>34104</c:v>
                </c:pt>
                <c:pt idx="10302">
                  <c:v>34105</c:v>
                </c:pt>
                <c:pt idx="10303">
                  <c:v>34106</c:v>
                </c:pt>
                <c:pt idx="10304">
                  <c:v>34107</c:v>
                </c:pt>
                <c:pt idx="10305">
                  <c:v>34108</c:v>
                </c:pt>
                <c:pt idx="10306">
                  <c:v>34109</c:v>
                </c:pt>
                <c:pt idx="10307">
                  <c:v>34110</c:v>
                </c:pt>
                <c:pt idx="10308">
                  <c:v>34111</c:v>
                </c:pt>
                <c:pt idx="10309">
                  <c:v>34112</c:v>
                </c:pt>
                <c:pt idx="10310">
                  <c:v>34113</c:v>
                </c:pt>
                <c:pt idx="10311">
                  <c:v>34114</c:v>
                </c:pt>
                <c:pt idx="10312">
                  <c:v>34115</c:v>
                </c:pt>
                <c:pt idx="10313">
                  <c:v>34116</c:v>
                </c:pt>
                <c:pt idx="10314">
                  <c:v>34117</c:v>
                </c:pt>
                <c:pt idx="10315">
                  <c:v>34118</c:v>
                </c:pt>
                <c:pt idx="10316">
                  <c:v>34119</c:v>
                </c:pt>
                <c:pt idx="10317">
                  <c:v>34120</c:v>
                </c:pt>
                <c:pt idx="10318">
                  <c:v>34121</c:v>
                </c:pt>
                <c:pt idx="10319">
                  <c:v>34122</c:v>
                </c:pt>
                <c:pt idx="10320">
                  <c:v>34123</c:v>
                </c:pt>
                <c:pt idx="10321">
                  <c:v>34124</c:v>
                </c:pt>
                <c:pt idx="10322">
                  <c:v>34125</c:v>
                </c:pt>
                <c:pt idx="10323">
                  <c:v>34126</c:v>
                </c:pt>
                <c:pt idx="10324">
                  <c:v>34127</c:v>
                </c:pt>
                <c:pt idx="10325">
                  <c:v>34128</c:v>
                </c:pt>
                <c:pt idx="10326">
                  <c:v>34129</c:v>
                </c:pt>
                <c:pt idx="10327">
                  <c:v>34130</c:v>
                </c:pt>
                <c:pt idx="10328">
                  <c:v>34131</c:v>
                </c:pt>
                <c:pt idx="10329">
                  <c:v>34132</c:v>
                </c:pt>
                <c:pt idx="10330">
                  <c:v>34133</c:v>
                </c:pt>
                <c:pt idx="10331">
                  <c:v>34134</c:v>
                </c:pt>
                <c:pt idx="10332">
                  <c:v>34135</c:v>
                </c:pt>
                <c:pt idx="10333">
                  <c:v>34136</c:v>
                </c:pt>
                <c:pt idx="10334">
                  <c:v>34137</c:v>
                </c:pt>
                <c:pt idx="10335">
                  <c:v>34138</c:v>
                </c:pt>
                <c:pt idx="10336">
                  <c:v>34139</c:v>
                </c:pt>
                <c:pt idx="10337">
                  <c:v>34140</c:v>
                </c:pt>
                <c:pt idx="10338">
                  <c:v>34141</c:v>
                </c:pt>
                <c:pt idx="10339">
                  <c:v>34142</c:v>
                </c:pt>
                <c:pt idx="10340">
                  <c:v>34143</c:v>
                </c:pt>
                <c:pt idx="10341">
                  <c:v>34144</c:v>
                </c:pt>
                <c:pt idx="10342">
                  <c:v>34145</c:v>
                </c:pt>
                <c:pt idx="10343">
                  <c:v>34146</c:v>
                </c:pt>
                <c:pt idx="10344">
                  <c:v>34147</c:v>
                </c:pt>
                <c:pt idx="10345">
                  <c:v>34148</c:v>
                </c:pt>
                <c:pt idx="10346">
                  <c:v>34149</c:v>
                </c:pt>
                <c:pt idx="10347">
                  <c:v>34150</c:v>
                </c:pt>
                <c:pt idx="10348">
                  <c:v>34151</c:v>
                </c:pt>
                <c:pt idx="10349">
                  <c:v>34152</c:v>
                </c:pt>
                <c:pt idx="10350">
                  <c:v>34153</c:v>
                </c:pt>
                <c:pt idx="10351">
                  <c:v>34154</c:v>
                </c:pt>
                <c:pt idx="10352">
                  <c:v>34155</c:v>
                </c:pt>
                <c:pt idx="10353">
                  <c:v>34156</c:v>
                </c:pt>
                <c:pt idx="10354">
                  <c:v>34157</c:v>
                </c:pt>
                <c:pt idx="10355">
                  <c:v>34158</c:v>
                </c:pt>
                <c:pt idx="10356">
                  <c:v>34159</c:v>
                </c:pt>
                <c:pt idx="10357">
                  <c:v>34160</c:v>
                </c:pt>
                <c:pt idx="10358">
                  <c:v>34161</c:v>
                </c:pt>
                <c:pt idx="10359">
                  <c:v>34162</c:v>
                </c:pt>
                <c:pt idx="10360">
                  <c:v>34163</c:v>
                </c:pt>
                <c:pt idx="10361">
                  <c:v>34164</c:v>
                </c:pt>
                <c:pt idx="10362">
                  <c:v>34165</c:v>
                </c:pt>
                <c:pt idx="10363">
                  <c:v>34166</c:v>
                </c:pt>
                <c:pt idx="10364">
                  <c:v>34167</c:v>
                </c:pt>
                <c:pt idx="10365">
                  <c:v>34168</c:v>
                </c:pt>
                <c:pt idx="10366">
                  <c:v>34169</c:v>
                </c:pt>
                <c:pt idx="10367">
                  <c:v>34170</c:v>
                </c:pt>
                <c:pt idx="10368">
                  <c:v>34171</c:v>
                </c:pt>
                <c:pt idx="10369">
                  <c:v>34172</c:v>
                </c:pt>
                <c:pt idx="10370">
                  <c:v>34173</c:v>
                </c:pt>
                <c:pt idx="10371">
                  <c:v>34174</c:v>
                </c:pt>
                <c:pt idx="10372">
                  <c:v>34175</c:v>
                </c:pt>
                <c:pt idx="10373">
                  <c:v>34176</c:v>
                </c:pt>
                <c:pt idx="10374">
                  <c:v>34177</c:v>
                </c:pt>
                <c:pt idx="10375">
                  <c:v>34178</c:v>
                </c:pt>
                <c:pt idx="10376">
                  <c:v>34179</c:v>
                </c:pt>
                <c:pt idx="10377">
                  <c:v>34180</c:v>
                </c:pt>
                <c:pt idx="10378">
                  <c:v>34181</c:v>
                </c:pt>
                <c:pt idx="10379">
                  <c:v>34182</c:v>
                </c:pt>
                <c:pt idx="10380">
                  <c:v>34183</c:v>
                </c:pt>
                <c:pt idx="10381">
                  <c:v>34184</c:v>
                </c:pt>
                <c:pt idx="10382">
                  <c:v>34185</c:v>
                </c:pt>
                <c:pt idx="10383">
                  <c:v>34186</c:v>
                </c:pt>
                <c:pt idx="10384">
                  <c:v>34187</c:v>
                </c:pt>
                <c:pt idx="10385">
                  <c:v>34188</c:v>
                </c:pt>
                <c:pt idx="10386">
                  <c:v>34189</c:v>
                </c:pt>
                <c:pt idx="10387">
                  <c:v>34190</c:v>
                </c:pt>
                <c:pt idx="10388">
                  <c:v>34191</c:v>
                </c:pt>
                <c:pt idx="10389">
                  <c:v>34192</c:v>
                </c:pt>
                <c:pt idx="10390">
                  <c:v>34193</c:v>
                </c:pt>
                <c:pt idx="10391">
                  <c:v>34194</c:v>
                </c:pt>
                <c:pt idx="10392">
                  <c:v>34195</c:v>
                </c:pt>
                <c:pt idx="10393">
                  <c:v>34196</c:v>
                </c:pt>
                <c:pt idx="10394">
                  <c:v>34197</c:v>
                </c:pt>
                <c:pt idx="10395">
                  <c:v>34198</c:v>
                </c:pt>
                <c:pt idx="10396">
                  <c:v>34199</c:v>
                </c:pt>
                <c:pt idx="10397">
                  <c:v>34200</c:v>
                </c:pt>
                <c:pt idx="10398">
                  <c:v>34201</c:v>
                </c:pt>
                <c:pt idx="10399">
                  <c:v>34202</c:v>
                </c:pt>
                <c:pt idx="10400">
                  <c:v>34203</c:v>
                </c:pt>
                <c:pt idx="10401">
                  <c:v>34204</c:v>
                </c:pt>
                <c:pt idx="10402">
                  <c:v>34205</c:v>
                </c:pt>
                <c:pt idx="10403">
                  <c:v>34206</c:v>
                </c:pt>
                <c:pt idx="10404">
                  <c:v>34207</c:v>
                </c:pt>
                <c:pt idx="10405">
                  <c:v>34208</c:v>
                </c:pt>
                <c:pt idx="10406">
                  <c:v>34209</c:v>
                </c:pt>
                <c:pt idx="10407">
                  <c:v>34210</c:v>
                </c:pt>
                <c:pt idx="10408">
                  <c:v>34211</c:v>
                </c:pt>
                <c:pt idx="10409">
                  <c:v>34212</c:v>
                </c:pt>
                <c:pt idx="10410">
                  <c:v>34213</c:v>
                </c:pt>
                <c:pt idx="10411">
                  <c:v>34214</c:v>
                </c:pt>
                <c:pt idx="10412">
                  <c:v>34215</c:v>
                </c:pt>
                <c:pt idx="10413">
                  <c:v>34216</c:v>
                </c:pt>
                <c:pt idx="10414">
                  <c:v>34217</c:v>
                </c:pt>
                <c:pt idx="10415">
                  <c:v>34218</c:v>
                </c:pt>
                <c:pt idx="10416">
                  <c:v>34219</c:v>
                </c:pt>
                <c:pt idx="10417">
                  <c:v>34220</c:v>
                </c:pt>
                <c:pt idx="10418">
                  <c:v>34221</c:v>
                </c:pt>
                <c:pt idx="10419">
                  <c:v>34222</c:v>
                </c:pt>
                <c:pt idx="10420">
                  <c:v>34223</c:v>
                </c:pt>
                <c:pt idx="10421">
                  <c:v>34224</c:v>
                </c:pt>
                <c:pt idx="10422">
                  <c:v>34225</c:v>
                </c:pt>
                <c:pt idx="10423">
                  <c:v>34226</c:v>
                </c:pt>
                <c:pt idx="10424">
                  <c:v>34227</c:v>
                </c:pt>
                <c:pt idx="10425">
                  <c:v>34228</c:v>
                </c:pt>
                <c:pt idx="10426">
                  <c:v>34229</c:v>
                </c:pt>
                <c:pt idx="10427">
                  <c:v>34230</c:v>
                </c:pt>
                <c:pt idx="10428">
                  <c:v>34231</c:v>
                </c:pt>
                <c:pt idx="10429">
                  <c:v>34232</c:v>
                </c:pt>
                <c:pt idx="10430">
                  <c:v>34233</c:v>
                </c:pt>
                <c:pt idx="10431">
                  <c:v>34234</c:v>
                </c:pt>
                <c:pt idx="10432">
                  <c:v>34235</c:v>
                </c:pt>
                <c:pt idx="10433">
                  <c:v>34236</c:v>
                </c:pt>
                <c:pt idx="10434">
                  <c:v>34237</c:v>
                </c:pt>
                <c:pt idx="10435">
                  <c:v>34238</c:v>
                </c:pt>
                <c:pt idx="10436">
                  <c:v>34239</c:v>
                </c:pt>
                <c:pt idx="10437">
                  <c:v>34240</c:v>
                </c:pt>
                <c:pt idx="10438">
                  <c:v>34241</c:v>
                </c:pt>
                <c:pt idx="10439">
                  <c:v>34242</c:v>
                </c:pt>
                <c:pt idx="10440">
                  <c:v>34243</c:v>
                </c:pt>
                <c:pt idx="10441">
                  <c:v>34244</c:v>
                </c:pt>
                <c:pt idx="10442">
                  <c:v>34245</c:v>
                </c:pt>
                <c:pt idx="10443">
                  <c:v>34246</c:v>
                </c:pt>
                <c:pt idx="10444">
                  <c:v>34247</c:v>
                </c:pt>
                <c:pt idx="10445">
                  <c:v>34248</c:v>
                </c:pt>
                <c:pt idx="10446">
                  <c:v>34249</c:v>
                </c:pt>
                <c:pt idx="10447">
                  <c:v>34250</c:v>
                </c:pt>
                <c:pt idx="10448">
                  <c:v>34251</c:v>
                </c:pt>
                <c:pt idx="10449">
                  <c:v>34252</c:v>
                </c:pt>
                <c:pt idx="10450">
                  <c:v>34253</c:v>
                </c:pt>
                <c:pt idx="10451">
                  <c:v>34254</c:v>
                </c:pt>
                <c:pt idx="10452">
                  <c:v>34255</c:v>
                </c:pt>
                <c:pt idx="10453">
                  <c:v>34256</c:v>
                </c:pt>
                <c:pt idx="10454">
                  <c:v>34257</c:v>
                </c:pt>
                <c:pt idx="10455">
                  <c:v>34258</c:v>
                </c:pt>
                <c:pt idx="10456">
                  <c:v>34259</c:v>
                </c:pt>
                <c:pt idx="10457">
                  <c:v>34260</c:v>
                </c:pt>
                <c:pt idx="10458">
                  <c:v>34261</c:v>
                </c:pt>
                <c:pt idx="10459">
                  <c:v>34262</c:v>
                </c:pt>
                <c:pt idx="10460">
                  <c:v>34263</c:v>
                </c:pt>
                <c:pt idx="10461">
                  <c:v>34264</c:v>
                </c:pt>
                <c:pt idx="10462">
                  <c:v>34265</c:v>
                </c:pt>
                <c:pt idx="10463">
                  <c:v>34266</c:v>
                </c:pt>
                <c:pt idx="10464">
                  <c:v>34267</c:v>
                </c:pt>
                <c:pt idx="10465">
                  <c:v>34268</c:v>
                </c:pt>
                <c:pt idx="10466">
                  <c:v>34269</c:v>
                </c:pt>
                <c:pt idx="10467">
                  <c:v>34270</c:v>
                </c:pt>
                <c:pt idx="10468">
                  <c:v>34271</c:v>
                </c:pt>
                <c:pt idx="10469">
                  <c:v>34272</c:v>
                </c:pt>
                <c:pt idx="10470">
                  <c:v>34273</c:v>
                </c:pt>
                <c:pt idx="10471">
                  <c:v>34274</c:v>
                </c:pt>
                <c:pt idx="10472">
                  <c:v>34275</c:v>
                </c:pt>
                <c:pt idx="10473">
                  <c:v>34276</c:v>
                </c:pt>
                <c:pt idx="10474">
                  <c:v>34277</c:v>
                </c:pt>
                <c:pt idx="10475">
                  <c:v>34278</c:v>
                </c:pt>
                <c:pt idx="10476">
                  <c:v>34279</c:v>
                </c:pt>
                <c:pt idx="10477">
                  <c:v>34280</c:v>
                </c:pt>
                <c:pt idx="10478">
                  <c:v>34281</c:v>
                </c:pt>
                <c:pt idx="10479">
                  <c:v>34282</c:v>
                </c:pt>
                <c:pt idx="10480">
                  <c:v>34283</c:v>
                </c:pt>
                <c:pt idx="10481">
                  <c:v>34284</c:v>
                </c:pt>
                <c:pt idx="10482">
                  <c:v>34285</c:v>
                </c:pt>
                <c:pt idx="10483">
                  <c:v>34286</c:v>
                </c:pt>
                <c:pt idx="10484">
                  <c:v>34287</c:v>
                </c:pt>
                <c:pt idx="10485">
                  <c:v>34288</c:v>
                </c:pt>
                <c:pt idx="10486">
                  <c:v>34289</c:v>
                </c:pt>
                <c:pt idx="10487">
                  <c:v>34290</c:v>
                </c:pt>
                <c:pt idx="10488">
                  <c:v>34291</c:v>
                </c:pt>
                <c:pt idx="10489">
                  <c:v>34292</c:v>
                </c:pt>
                <c:pt idx="10490">
                  <c:v>34293</c:v>
                </c:pt>
                <c:pt idx="10491">
                  <c:v>34294</c:v>
                </c:pt>
                <c:pt idx="10492">
                  <c:v>34295</c:v>
                </c:pt>
                <c:pt idx="10493">
                  <c:v>34296</c:v>
                </c:pt>
                <c:pt idx="10494">
                  <c:v>34297</c:v>
                </c:pt>
                <c:pt idx="10495">
                  <c:v>34298</c:v>
                </c:pt>
                <c:pt idx="10496">
                  <c:v>34299</c:v>
                </c:pt>
                <c:pt idx="10497">
                  <c:v>34300</c:v>
                </c:pt>
                <c:pt idx="10498">
                  <c:v>34301</c:v>
                </c:pt>
                <c:pt idx="10499">
                  <c:v>34302</c:v>
                </c:pt>
                <c:pt idx="10500">
                  <c:v>34303</c:v>
                </c:pt>
                <c:pt idx="10501">
                  <c:v>34304</c:v>
                </c:pt>
                <c:pt idx="10502">
                  <c:v>34305</c:v>
                </c:pt>
                <c:pt idx="10503">
                  <c:v>34306</c:v>
                </c:pt>
                <c:pt idx="10504">
                  <c:v>34307</c:v>
                </c:pt>
                <c:pt idx="10505">
                  <c:v>34308</c:v>
                </c:pt>
                <c:pt idx="10506">
                  <c:v>34309</c:v>
                </c:pt>
                <c:pt idx="10507">
                  <c:v>34310</c:v>
                </c:pt>
                <c:pt idx="10508">
                  <c:v>34311</c:v>
                </c:pt>
                <c:pt idx="10509">
                  <c:v>34312</c:v>
                </c:pt>
                <c:pt idx="10510">
                  <c:v>34313</c:v>
                </c:pt>
                <c:pt idx="10511">
                  <c:v>34314</c:v>
                </c:pt>
                <c:pt idx="10512">
                  <c:v>34315</c:v>
                </c:pt>
                <c:pt idx="10513">
                  <c:v>34316</c:v>
                </c:pt>
                <c:pt idx="10514">
                  <c:v>34317</c:v>
                </c:pt>
                <c:pt idx="10515">
                  <c:v>34318</c:v>
                </c:pt>
                <c:pt idx="10516">
                  <c:v>34319</c:v>
                </c:pt>
                <c:pt idx="10517">
                  <c:v>34320</c:v>
                </c:pt>
                <c:pt idx="10518">
                  <c:v>34321</c:v>
                </c:pt>
                <c:pt idx="10519">
                  <c:v>34322</c:v>
                </c:pt>
                <c:pt idx="10520">
                  <c:v>34323</c:v>
                </c:pt>
                <c:pt idx="10521">
                  <c:v>34324</c:v>
                </c:pt>
                <c:pt idx="10522">
                  <c:v>34325</c:v>
                </c:pt>
                <c:pt idx="10523">
                  <c:v>34326</c:v>
                </c:pt>
                <c:pt idx="10524">
                  <c:v>34327</c:v>
                </c:pt>
                <c:pt idx="10525">
                  <c:v>34328</c:v>
                </c:pt>
                <c:pt idx="10526">
                  <c:v>34329</c:v>
                </c:pt>
                <c:pt idx="10527">
                  <c:v>34330</c:v>
                </c:pt>
                <c:pt idx="10528">
                  <c:v>34331</c:v>
                </c:pt>
                <c:pt idx="10529">
                  <c:v>34332</c:v>
                </c:pt>
                <c:pt idx="10530">
                  <c:v>34333</c:v>
                </c:pt>
                <c:pt idx="10531">
                  <c:v>34334</c:v>
                </c:pt>
                <c:pt idx="10532">
                  <c:v>34335</c:v>
                </c:pt>
                <c:pt idx="10533">
                  <c:v>34336</c:v>
                </c:pt>
                <c:pt idx="10534">
                  <c:v>34337</c:v>
                </c:pt>
                <c:pt idx="10535">
                  <c:v>34338</c:v>
                </c:pt>
                <c:pt idx="10536">
                  <c:v>34339</c:v>
                </c:pt>
                <c:pt idx="10537">
                  <c:v>34340</c:v>
                </c:pt>
                <c:pt idx="10538">
                  <c:v>34341</c:v>
                </c:pt>
                <c:pt idx="10539">
                  <c:v>34342</c:v>
                </c:pt>
                <c:pt idx="10540">
                  <c:v>34343</c:v>
                </c:pt>
                <c:pt idx="10541">
                  <c:v>34344</c:v>
                </c:pt>
                <c:pt idx="10542">
                  <c:v>34345</c:v>
                </c:pt>
                <c:pt idx="10543">
                  <c:v>34346</c:v>
                </c:pt>
                <c:pt idx="10544">
                  <c:v>34347</c:v>
                </c:pt>
                <c:pt idx="10545">
                  <c:v>34348</c:v>
                </c:pt>
                <c:pt idx="10546">
                  <c:v>34349</c:v>
                </c:pt>
                <c:pt idx="10547">
                  <c:v>34350</c:v>
                </c:pt>
                <c:pt idx="10548">
                  <c:v>34351</c:v>
                </c:pt>
                <c:pt idx="10549">
                  <c:v>34352</c:v>
                </c:pt>
                <c:pt idx="10550">
                  <c:v>34353</c:v>
                </c:pt>
                <c:pt idx="10551">
                  <c:v>34354</c:v>
                </c:pt>
                <c:pt idx="10552">
                  <c:v>34355</c:v>
                </c:pt>
                <c:pt idx="10553">
                  <c:v>34356</c:v>
                </c:pt>
                <c:pt idx="10554">
                  <c:v>34357</c:v>
                </c:pt>
                <c:pt idx="10555">
                  <c:v>34358</c:v>
                </c:pt>
                <c:pt idx="10556">
                  <c:v>34359</c:v>
                </c:pt>
                <c:pt idx="10557">
                  <c:v>34360</c:v>
                </c:pt>
                <c:pt idx="10558">
                  <c:v>34361</c:v>
                </c:pt>
                <c:pt idx="10559">
                  <c:v>34362</c:v>
                </c:pt>
                <c:pt idx="10560">
                  <c:v>34363</c:v>
                </c:pt>
                <c:pt idx="10561">
                  <c:v>34364</c:v>
                </c:pt>
                <c:pt idx="10562">
                  <c:v>34365</c:v>
                </c:pt>
                <c:pt idx="10563">
                  <c:v>34366</c:v>
                </c:pt>
                <c:pt idx="10564">
                  <c:v>34367</c:v>
                </c:pt>
                <c:pt idx="10565">
                  <c:v>34368</c:v>
                </c:pt>
                <c:pt idx="10566">
                  <c:v>34369</c:v>
                </c:pt>
                <c:pt idx="10567">
                  <c:v>34370</c:v>
                </c:pt>
                <c:pt idx="10568">
                  <c:v>34371</c:v>
                </c:pt>
                <c:pt idx="10569">
                  <c:v>34372</c:v>
                </c:pt>
                <c:pt idx="10570">
                  <c:v>34373</c:v>
                </c:pt>
                <c:pt idx="10571">
                  <c:v>34374</c:v>
                </c:pt>
                <c:pt idx="10572">
                  <c:v>34375</c:v>
                </c:pt>
                <c:pt idx="10573">
                  <c:v>34376</c:v>
                </c:pt>
                <c:pt idx="10574">
                  <c:v>34377</c:v>
                </c:pt>
                <c:pt idx="10575">
                  <c:v>34378</c:v>
                </c:pt>
                <c:pt idx="10576">
                  <c:v>34379</c:v>
                </c:pt>
                <c:pt idx="10577">
                  <c:v>34380</c:v>
                </c:pt>
                <c:pt idx="10578">
                  <c:v>34381</c:v>
                </c:pt>
                <c:pt idx="10579">
                  <c:v>34382</c:v>
                </c:pt>
                <c:pt idx="10580">
                  <c:v>34383</c:v>
                </c:pt>
                <c:pt idx="10581">
                  <c:v>34384</c:v>
                </c:pt>
                <c:pt idx="10582">
                  <c:v>34385</c:v>
                </c:pt>
                <c:pt idx="10583">
                  <c:v>34386</c:v>
                </c:pt>
                <c:pt idx="10584">
                  <c:v>34387</c:v>
                </c:pt>
                <c:pt idx="10585">
                  <c:v>34388</c:v>
                </c:pt>
                <c:pt idx="10586">
                  <c:v>34389</c:v>
                </c:pt>
                <c:pt idx="10587">
                  <c:v>34390</c:v>
                </c:pt>
                <c:pt idx="10588">
                  <c:v>34391</c:v>
                </c:pt>
                <c:pt idx="10589">
                  <c:v>34392</c:v>
                </c:pt>
                <c:pt idx="10590">
                  <c:v>34393</c:v>
                </c:pt>
                <c:pt idx="10591">
                  <c:v>34394</c:v>
                </c:pt>
                <c:pt idx="10592">
                  <c:v>34395</c:v>
                </c:pt>
                <c:pt idx="10593">
                  <c:v>34396</c:v>
                </c:pt>
                <c:pt idx="10594">
                  <c:v>34397</c:v>
                </c:pt>
                <c:pt idx="10595">
                  <c:v>34398</c:v>
                </c:pt>
                <c:pt idx="10596">
                  <c:v>34399</c:v>
                </c:pt>
                <c:pt idx="10597">
                  <c:v>34400</c:v>
                </c:pt>
                <c:pt idx="10598">
                  <c:v>34401</c:v>
                </c:pt>
                <c:pt idx="10599">
                  <c:v>34402</c:v>
                </c:pt>
                <c:pt idx="10600">
                  <c:v>34403</c:v>
                </c:pt>
                <c:pt idx="10601">
                  <c:v>34404</c:v>
                </c:pt>
                <c:pt idx="10602">
                  <c:v>34405</c:v>
                </c:pt>
                <c:pt idx="10603">
                  <c:v>34406</c:v>
                </c:pt>
                <c:pt idx="10604">
                  <c:v>34407</c:v>
                </c:pt>
                <c:pt idx="10605">
                  <c:v>34408</c:v>
                </c:pt>
                <c:pt idx="10606">
                  <c:v>34409</c:v>
                </c:pt>
                <c:pt idx="10607">
                  <c:v>34410</c:v>
                </c:pt>
                <c:pt idx="10608">
                  <c:v>34411</c:v>
                </c:pt>
                <c:pt idx="10609">
                  <c:v>34412</c:v>
                </c:pt>
                <c:pt idx="10610">
                  <c:v>34413</c:v>
                </c:pt>
                <c:pt idx="10611">
                  <c:v>34414</c:v>
                </c:pt>
                <c:pt idx="10612">
                  <c:v>34415</c:v>
                </c:pt>
                <c:pt idx="10613">
                  <c:v>34416</c:v>
                </c:pt>
                <c:pt idx="10614">
                  <c:v>34417</c:v>
                </c:pt>
                <c:pt idx="10615">
                  <c:v>34418</c:v>
                </c:pt>
                <c:pt idx="10616">
                  <c:v>34419</c:v>
                </c:pt>
                <c:pt idx="10617">
                  <c:v>34420</c:v>
                </c:pt>
                <c:pt idx="10618">
                  <c:v>34421</c:v>
                </c:pt>
                <c:pt idx="10619">
                  <c:v>34422</c:v>
                </c:pt>
                <c:pt idx="10620">
                  <c:v>34423</c:v>
                </c:pt>
                <c:pt idx="10621">
                  <c:v>34424</c:v>
                </c:pt>
                <c:pt idx="10622">
                  <c:v>34425</c:v>
                </c:pt>
                <c:pt idx="10623">
                  <c:v>34426</c:v>
                </c:pt>
                <c:pt idx="10624">
                  <c:v>34427</c:v>
                </c:pt>
                <c:pt idx="10625">
                  <c:v>34428</c:v>
                </c:pt>
                <c:pt idx="10626">
                  <c:v>34429</c:v>
                </c:pt>
                <c:pt idx="10627">
                  <c:v>34430</c:v>
                </c:pt>
                <c:pt idx="10628">
                  <c:v>34431</c:v>
                </c:pt>
                <c:pt idx="10629">
                  <c:v>34432</c:v>
                </c:pt>
                <c:pt idx="10630">
                  <c:v>34433</c:v>
                </c:pt>
                <c:pt idx="10631">
                  <c:v>34434</c:v>
                </c:pt>
                <c:pt idx="10632">
                  <c:v>34435</c:v>
                </c:pt>
                <c:pt idx="10633">
                  <c:v>34436</c:v>
                </c:pt>
                <c:pt idx="10634">
                  <c:v>34437</c:v>
                </c:pt>
                <c:pt idx="10635">
                  <c:v>34438</c:v>
                </c:pt>
                <c:pt idx="10636">
                  <c:v>34439</c:v>
                </c:pt>
                <c:pt idx="10637">
                  <c:v>34440</c:v>
                </c:pt>
                <c:pt idx="10638">
                  <c:v>34441</c:v>
                </c:pt>
                <c:pt idx="10639">
                  <c:v>34442</c:v>
                </c:pt>
                <c:pt idx="10640">
                  <c:v>34443</c:v>
                </c:pt>
                <c:pt idx="10641">
                  <c:v>34444</c:v>
                </c:pt>
                <c:pt idx="10642">
                  <c:v>34445</c:v>
                </c:pt>
                <c:pt idx="10643">
                  <c:v>34446</c:v>
                </c:pt>
                <c:pt idx="10644">
                  <c:v>34447</c:v>
                </c:pt>
                <c:pt idx="10645">
                  <c:v>34448</c:v>
                </c:pt>
                <c:pt idx="10646">
                  <c:v>34449</c:v>
                </c:pt>
                <c:pt idx="10647">
                  <c:v>34450</c:v>
                </c:pt>
                <c:pt idx="10648">
                  <c:v>34451</c:v>
                </c:pt>
                <c:pt idx="10649">
                  <c:v>34452</c:v>
                </c:pt>
                <c:pt idx="10650">
                  <c:v>34453</c:v>
                </c:pt>
                <c:pt idx="10651">
                  <c:v>34454</c:v>
                </c:pt>
                <c:pt idx="10652">
                  <c:v>34455</c:v>
                </c:pt>
                <c:pt idx="10653">
                  <c:v>34456</c:v>
                </c:pt>
                <c:pt idx="10654">
                  <c:v>34457</c:v>
                </c:pt>
                <c:pt idx="10655">
                  <c:v>34458</c:v>
                </c:pt>
                <c:pt idx="10656">
                  <c:v>34459</c:v>
                </c:pt>
                <c:pt idx="10657">
                  <c:v>34460</c:v>
                </c:pt>
                <c:pt idx="10658">
                  <c:v>34461</c:v>
                </c:pt>
                <c:pt idx="10659">
                  <c:v>34462</c:v>
                </c:pt>
                <c:pt idx="10660">
                  <c:v>34463</c:v>
                </c:pt>
                <c:pt idx="10661">
                  <c:v>34464</c:v>
                </c:pt>
                <c:pt idx="10662">
                  <c:v>34465</c:v>
                </c:pt>
                <c:pt idx="10663">
                  <c:v>34466</c:v>
                </c:pt>
                <c:pt idx="10664">
                  <c:v>34467</c:v>
                </c:pt>
                <c:pt idx="10665">
                  <c:v>34468</c:v>
                </c:pt>
                <c:pt idx="10666">
                  <c:v>34469</c:v>
                </c:pt>
                <c:pt idx="10667">
                  <c:v>34470</c:v>
                </c:pt>
                <c:pt idx="10668">
                  <c:v>34471</c:v>
                </c:pt>
                <c:pt idx="10669">
                  <c:v>34472</c:v>
                </c:pt>
                <c:pt idx="10670">
                  <c:v>34473</c:v>
                </c:pt>
                <c:pt idx="10671">
                  <c:v>34474</c:v>
                </c:pt>
                <c:pt idx="10672">
                  <c:v>34475</c:v>
                </c:pt>
                <c:pt idx="10673">
                  <c:v>34476</c:v>
                </c:pt>
                <c:pt idx="10674">
                  <c:v>34477</c:v>
                </c:pt>
                <c:pt idx="10675">
                  <c:v>34478</c:v>
                </c:pt>
                <c:pt idx="10676">
                  <c:v>34479</c:v>
                </c:pt>
                <c:pt idx="10677">
                  <c:v>34480</c:v>
                </c:pt>
                <c:pt idx="10678">
                  <c:v>34481</c:v>
                </c:pt>
                <c:pt idx="10679">
                  <c:v>34482</c:v>
                </c:pt>
                <c:pt idx="10680">
                  <c:v>34483</c:v>
                </c:pt>
                <c:pt idx="10681">
                  <c:v>34484</c:v>
                </c:pt>
                <c:pt idx="10682">
                  <c:v>34485</c:v>
                </c:pt>
                <c:pt idx="10683">
                  <c:v>34486</c:v>
                </c:pt>
                <c:pt idx="10684">
                  <c:v>34487</c:v>
                </c:pt>
                <c:pt idx="10685">
                  <c:v>34488</c:v>
                </c:pt>
                <c:pt idx="10686">
                  <c:v>34489</c:v>
                </c:pt>
                <c:pt idx="10687">
                  <c:v>34490</c:v>
                </c:pt>
                <c:pt idx="10688">
                  <c:v>34491</c:v>
                </c:pt>
                <c:pt idx="10689">
                  <c:v>34492</c:v>
                </c:pt>
                <c:pt idx="10690">
                  <c:v>34493</c:v>
                </c:pt>
                <c:pt idx="10691">
                  <c:v>34494</c:v>
                </c:pt>
                <c:pt idx="10692">
                  <c:v>34495</c:v>
                </c:pt>
                <c:pt idx="10693">
                  <c:v>34496</c:v>
                </c:pt>
                <c:pt idx="10694">
                  <c:v>34497</c:v>
                </c:pt>
                <c:pt idx="10695">
                  <c:v>34498</c:v>
                </c:pt>
                <c:pt idx="10696">
                  <c:v>34499</c:v>
                </c:pt>
                <c:pt idx="10697">
                  <c:v>34500</c:v>
                </c:pt>
                <c:pt idx="10698">
                  <c:v>34501</c:v>
                </c:pt>
                <c:pt idx="10699">
                  <c:v>34502</c:v>
                </c:pt>
                <c:pt idx="10700">
                  <c:v>34503</c:v>
                </c:pt>
                <c:pt idx="10701">
                  <c:v>34504</c:v>
                </c:pt>
                <c:pt idx="10702">
                  <c:v>34505</c:v>
                </c:pt>
                <c:pt idx="10703">
                  <c:v>34506</c:v>
                </c:pt>
                <c:pt idx="10704">
                  <c:v>34507</c:v>
                </c:pt>
                <c:pt idx="10705">
                  <c:v>34508</c:v>
                </c:pt>
                <c:pt idx="10706">
                  <c:v>34509</c:v>
                </c:pt>
                <c:pt idx="10707">
                  <c:v>34510</c:v>
                </c:pt>
                <c:pt idx="10708">
                  <c:v>34511</c:v>
                </c:pt>
                <c:pt idx="10709">
                  <c:v>34512</c:v>
                </c:pt>
                <c:pt idx="10710">
                  <c:v>34513</c:v>
                </c:pt>
                <c:pt idx="10711">
                  <c:v>34514</c:v>
                </c:pt>
                <c:pt idx="10712">
                  <c:v>34515</c:v>
                </c:pt>
                <c:pt idx="10713">
                  <c:v>34516</c:v>
                </c:pt>
                <c:pt idx="10714">
                  <c:v>34517</c:v>
                </c:pt>
                <c:pt idx="10715">
                  <c:v>34518</c:v>
                </c:pt>
                <c:pt idx="10716">
                  <c:v>34519</c:v>
                </c:pt>
                <c:pt idx="10717">
                  <c:v>34520</c:v>
                </c:pt>
                <c:pt idx="10718">
                  <c:v>34521</c:v>
                </c:pt>
                <c:pt idx="10719">
                  <c:v>34522</c:v>
                </c:pt>
                <c:pt idx="10720">
                  <c:v>34523</c:v>
                </c:pt>
                <c:pt idx="10721">
                  <c:v>34524</c:v>
                </c:pt>
                <c:pt idx="10722">
                  <c:v>34525</c:v>
                </c:pt>
                <c:pt idx="10723">
                  <c:v>34526</c:v>
                </c:pt>
                <c:pt idx="10724">
                  <c:v>34527</c:v>
                </c:pt>
                <c:pt idx="10725">
                  <c:v>34528</c:v>
                </c:pt>
                <c:pt idx="10726">
                  <c:v>34529</c:v>
                </c:pt>
                <c:pt idx="10727">
                  <c:v>34530</c:v>
                </c:pt>
                <c:pt idx="10728">
                  <c:v>34531</c:v>
                </c:pt>
                <c:pt idx="10729">
                  <c:v>34532</c:v>
                </c:pt>
                <c:pt idx="10730">
                  <c:v>34533</c:v>
                </c:pt>
                <c:pt idx="10731">
                  <c:v>34534</c:v>
                </c:pt>
                <c:pt idx="10732">
                  <c:v>34535</c:v>
                </c:pt>
                <c:pt idx="10733">
                  <c:v>34536</c:v>
                </c:pt>
                <c:pt idx="10734">
                  <c:v>34537</c:v>
                </c:pt>
                <c:pt idx="10735">
                  <c:v>34538</c:v>
                </c:pt>
                <c:pt idx="10736">
                  <c:v>34539</c:v>
                </c:pt>
                <c:pt idx="10737">
                  <c:v>34540</c:v>
                </c:pt>
                <c:pt idx="10738">
                  <c:v>34541</c:v>
                </c:pt>
                <c:pt idx="10739">
                  <c:v>34542</c:v>
                </c:pt>
                <c:pt idx="10740">
                  <c:v>34543</c:v>
                </c:pt>
                <c:pt idx="10741">
                  <c:v>34544</c:v>
                </c:pt>
                <c:pt idx="10742">
                  <c:v>34545</c:v>
                </c:pt>
                <c:pt idx="10743">
                  <c:v>34546</c:v>
                </c:pt>
                <c:pt idx="10744">
                  <c:v>34547</c:v>
                </c:pt>
                <c:pt idx="10745">
                  <c:v>34548</c:v>
                </c:pt>
                <c:pt idx="10746">
                  <c:v>34549</c:v>
                </c:pt>
                <c:pt idx="10747">
                  <c:v>34550</c:v>
                </c:pt>
                <c:pt idx="10748">
                  <c:v>34551</c:v>
                </c:pt>
                <c:pt idx="10749">
                  <c:v>34552</c:v>
                </c:pt>
                <c:pt idx="10750">
                  <c:v>34553</c:v>
                </c:pt>
                <c:pt idx="10751">
                  <c:v>34554</c:v>
                </c:pt>
                <c:pt idx="10752">
                  <c:v>34555</c:v>
                </c:pt>
                <c:pt idx="10753">
                  <c:v>34556</c:v>
                </c:pt>
                <c:pt idx="10754">
                  <c:v>34557</c:v>
                </c:pt>
                <c:pt idx="10755">
                  <c:v>34558</c:v>
                </c:pt>
                <c:pt idx="10756">
                  <c:v>34559</c:v>
                </c:pt>
                <c:pt idx="10757">
                  <c:v>34560</c:v>
                </c:pt>
                <c:pt idx="10758">
                  <c:v>34561</c:v>
                </c:pt>
                <c:pt idx="10759">
                  <c:v>34562</c:v>
                </c:pt>
                <c:pt idx="10760">
                  <c:v>34563</c:v>
                </c:pt>
                <c:pt idx="10761">
                  <c:v>34564</c:v>
                </c:pt>
                <c:pt idx="10762">
                  <c:v>34565</c:v>
                </c:pt>
                <c:pt idx="10763">
                  <c:v>34566</c:v>
                </c:pt>
                <c:pt idx="10764">
                  <c:v>34567</c:v>
                </c:pt>
                <c:pt idx="10765">
                  <c:v>34568</c:v>
                </c:pt>
                <c:pt idx="10766">
                  <c:v>34569</c:v>
                </c:pt>
                <c:pt idx="10767">
                  <c:v>34570</c:v>
                </c:pt>
                <c:pt idx="10768">
                  <c:v>34571</c:v>
                </c:pt>
                <c:pt idx="10769">
                  <c:v>34572</c:v>
                </c:pt>
                <c:pt idx="10770">
                  <c:v>34573</c:v>
                </c:pt>
                <c:pt idx="10771">
                  <c:v>34574</c:v>
                </c:pt>
                <c:pt idx="10772">
                  <c:v>34575</c:v>
                </c:pt>
                <c:pt idx="10773">
                  <c:v>34576</c:v>
                </c:pt>
                <c:pt idx="10774">
                  <c:v>34577</c:v>
                </c:pt>
                <c:pt idx="10775">
                  <c:v>34578</c:v>
                </c:pt>
                <c:pt idx="10776">
                  <c:v>34579</c:v>
                </c:pt>
                <c:pt idx="10777">
                  <c:v>34580</c:v>
                </c:pt>
                <c:pt idx="10778">
                  <c:v>34581</c:v>
                </c:pt>
                <c:pt idx="10779">
                  <c:v>34582</c:v>
                </c:pt>
                <c:pt idx="10780">
                  <c:v>34583</c:v>
                </c:pt>
                <c:pt idx="10781">
                  <c:v>34584</c:v>
                </c:pt>
                <c:pt idx="10782">
                  <c:v>34585</c:v>
                </c:pt>
                <c:pt idx="10783">
                  <c:v>34586</c:v>
                </c:pt>
                <c:pt idx="10784">
                  <c:v>34587</c:v>
                </c:pt>
                <c:pt idx="10785">
                  <c:v>34588</c:v>
                </c:pt>
                <c:pt idx="10786">
                  <c:v>34589</c:v>
                </c:pt>
                <c:pt idx="10787">
                  <c:v>34590</c:v>
                </c:pt>
                <c:pt idx="10788">
                  <c:v>34591</c:v>
                </c:pt>
                <c:pt idx="10789">
                  <c:v>34592</c:v>
                </c:pt>
                <c:pt idx="10790">
                  <c:v>34593</c:v>
                </c:pt>
                <c:pt idx="10791">
                  <c:v>34594</c:v>
                </c:pt>
                <c:pt idx="10792">
                  <c:v>34595</c:v>
                </c:pt>
                <c:pt idx="10793">
                  <c:v>34596</c:v>
                </c:pt>
                <c:pt idx="10794">
                  <c:v>34597</c:v>
                </c:pt>
                <c:pt idx="10795">
                  <c:v>34598</c:v>
                </c:pt>
                <c:pt idx="10796">
                  <c:v>34599</c:v>
                </c:pt>
                <c:pt idx="10797">
                  <c:v>34600</c:v>
                </c:pt>
                <c:pt idx="10798">
                  <c:v>34601</c:v>
                </c:pt>
                <c:pt idx="10799">
                  <c:v>34602</c:v>
                </c:pt>
                <c:pt idx="10800">
                  <c:v>34603</c:v>
                </c:pt>
                <c:pt idx="10801">
                  <c:v>34604</c:v>
                </c:pt>
                <c:pt idx="10802">
                  <c:v>34605</c:v>
                </c:pt>
                <c:pt idx="10803">
                  <c:v>34606</c:v>
                </c:pt>
                <c:pt idx="10804">
                  <c:v>34607</c:v>
                </c:pt>
                <c:pt idx="10805">
                  <c:v>34608</c:v>
                </c:pt>
                <c:pt idx="10806">
                  <c:v>34609</c:v>
                </c:pt>
                <c:pt idx="10807">
                  <c:v>34610</c:v>
                </c:pt>
                <c:pt idx="10808">
                  <c:v>34611</c:v>
                </c:pt>
                <c:pt idx="10809">
                  <c:v>34612</c:v>
                </c:pt>
                <c:pt idx="10810">
                  <c:v>34613</c:v>
                </c:pt>
                <c:pt idx="10811">
                  <c:v>34614</c:v>
                </c:pt>
                <c:pt idx="10812">
                  <c:v>34615</c:v>
                </c:pt>
                <c:pt idx="10813">
                  <c:v>34616</c:v>
                </c:pt>
                <c:pt idx="10814">
                  <c:v>34617</c:v>
                </c:pt>
                <c:pt idx="10815">
                  <c:v>34618</c:v>
                </c:pt>
                <c:pt idx="10816">
                  <c:v>34619</c:v>
                </c:pt>
                <c:pt idx="10817">
                  <c:v>34620</c:v>
                </c:pt>
                <c:pt idx="10818">
                  <c:v>34621</c:v>
                </c:pt>
                <c:pt idx="10819">
                  <c:v>34622</c:v>
                </c:pt>
                <c:pt idx="10820">
                  <c:v>34623</c:v>
                </c:pt>
                <c:pt idx="10821">
                  <c:v>34624</c:v>
                </c:pt>
                <c:pt idx="10822">
                  <c:v>34625</c:v>
                </c:pt>
                <c:pt idx="10823">
                  <c:v>34626</c:v>
                </c:pt>
                <c:pt idx="10824">
                  <c:v>34627</c:v>
                </c:pt>
                <c:pt idx="10825">
                  <c:v>34628</c:v>
                </c:pt>
                <c:pt idx="10826">
                  <c:v>34629</c:v>
                </c:pt>
                <c:pt idx="10827">
                  <c:v>34630</c:v>
                </c:pt>
                <c:pt idx="10828">
                  <c:v>34631</c:v>
                </c:pt>
                <c:pt idx="10829">
                  <c:v>34632</c:v>
                </c:pt>
                <c:pt idx="10830">
                  <c:v>34633</c:v>
                </c:pt>
                <c:pt idx="10831">
                  <c:v>34634</c:v>
                </c:pt>
                <c:pt idx="10832">
                  <c:v>34635</c:v>
                </c:pt>
                <c:pt idx="10833">
                  <c:v>34636</c:v>
                </c:pt>
                <c:pt idx="10834">
                  <c:v>34637</c:v>
                </c:pt>
                <c:pt idx="10835">
                  <c:v>34638</c:v>
                </c:pt>
                <c:pt idx="10836">
                  <c:v>34639</c:v>
                </c:pt>
                <c:pt idx="10837">
                  <c:v>34640</c:v>
                </c:pt>
                <c:pt idx="10838">
                  <c:v>34641</c:v>
                </c:pt>
                <c:pt idx="10839">
                  <c:v>34642</c:v>
                </c:pt>
                <c:pt idx="10840">
                  <c:v>34643</c:v>
                </c:pt>
                <c:pt idx="10841">
                  <c:v>34644</c:v>
                </c:pt>
                <c:pt idx="10842">
                  <c:v>34645</c:v>
                </c:pt>
                <c:pt idx="10843">
                  <c:v>34646</c:v>
                </c:pt>
                <c:pt idx="10844">
                  <c:v>34647</c:v>
                </c:pt>
                <c:pt idx="10845">
                  <c:v>34648</c:v>
                </c:pt>
                <c:pt idx="10846">
                  <c:v>34649</c:v>
                </c:pt>
                <c:pt idx="10847">
                  <c:v>34650</c:v>
                </c:pt>
                <c:pt idx="10848">
                  <c:v>34651</c:v>
                </c:pt>
                <c:pt idx="10849">
                  <c:v>34652</c:v>
                </c:pt>
                <c:pt idx="10850">
                  <c:v>34653</c:v>
                </c:pt>
                <c:pt idx="10851">
                  <c:v>34654</c:v>
                </c:pt>
                <c:pt idx="10852">
                  <c:v>34655</c:v>
                </c:pt>
                <c:pt idx="10853">
                  <c:v>34656</c:v>
                </c:pt>
                <c:pt idx="10854">
                  <c:v>34657</c:v>
                </c:pt>
                <c:pt idx="10855">
                  <c:v>34658</c:v>
                </c:pt>
                <c:pt idx="10856">
                  <c:v>34659</c:v>
                </c:pt>
                <c:pt idx="10857">
                  <c:v>34660</c:v>
                </c:pt>
                <c:pt idx="10858">
                  <c:v>34661</c:v>
                </c:pt>
                <c:pt idx="10859">
                  <c:v>34662</c:v>
                </c:pt>
                <c:pt idx="10860">
                  <c:v>34663</c:v>
                </c:pt>
                <c:pt idx="10861">
                  <c:v>34664</c:v>
                </c:pt>
                <c:pt idx="10862">
                  <c:v>34665</c:v>
                </c:pt>
                <c:pt idx="10863">
                  <c:v>34666</c:v>
                </c:pt>
                <c:pt idx="10864">
                  <c:v>34667</c:v>
                </c:pt>
                <c:pt idx="10865">
                  <c:v>34668</c:v>
                </c:pt>
                <c:pt idx="10866">
                  <c:v>34669</c:v>
                </c:pt>
                <c:pt idx="10867">
                  <c:v>34670</c:v>
                </c:pt>
                <c:pt idx="10868">
                  <c:v>34671</c:v>
                </c:pt>
                <c:pt idx="10869">
                  <c:v>34672</c:v>
                </c:pt>
                <c:pt idx="10870">
                  <c:v>34673</c:v>
                </c:pt>
                <c:pt idx="10871">
                  <c:v>34674</c:v>
                </c:pt>
                <c:pt idx="10872">
                  <c:v>34675</c:v>
                </c:pt>
                <c:pt idx="10873">
                  <c:v>34676</c:v>
                </c:pt>
                <c:pt idx="10874">
                  <c:v>34677</c:v>
                </c:pt>
                <c:pt idx="10875">
                  <c:v>34678</c:v>
                </c:pt>
                <c:pt idx="10876">
                  <c:v>34679</c:v>
                </c:pt>
                <c:pt idx="10877">
                  <c:v>34680</c:v>
                </c:pt>
                <c:pt idx="10878">
                  <c:v>34681</c:v>
                </c:pt>
                <c:pt idx="10879">
                  <c:v>34682</c:v>
                </c:pt>
                <c:pt idx="10880">
                  <c:v>34683</c:v>
                </c:pt>
                <c:pt idx="10881">
                  <c:v>34684</c:v>
                </c:pt>
                <c:pt idx="10882">
                  <c:v>34685</c:v>
                </c:pt>
                <c:pt idx="10883">
                  <c:v>34686</c:v>
                </c:pt>
                <c:pt idx="10884">
                  <c:v>34687</c:v>
                </c:pt>
                <c:pt idx="10885">
                  <c:v>34688</c:v>
                </c:pt>
                <c:pt idx="10886">
                  <c:v>34689</c:v>
                </c:pt>
                <c:pt idx="10887">
                  <c:v>34690</c:v>
                </c:pt>
                <c:pt idx="10888">
                  <c:v>34691</c:v>
                </c:pt>
                <c:pt idx="10889">
                  <c:v>34692</c:v>
                </c:pt>
                <c:pt idx="10890">
                  <c:v>34693</c:v>
                </c:pt>
                <c:pt idx="10891">
                  <c:v>34694</c:v>
                </c:pt>
                <c:pt idx="10892">
                  <c:v>34695</c:v>
                </c:pt>
                <c:pt idx="10893">
                  <c:v>34696</c:v>
                </c:pt>
                <c:pt idx="10894">
                  <c:v>34697</c:v>
                </c:pt>
                <c:pt idx="10895">
                  <c:v>34698</c:v>
                </c:pt>
                <c:pt idx="10896">
                  <c:v>34699</c:v>
                </c:pt>
                <c:pt idx="10897">
                  <c:v>34700</c:v>
                </c:pt>
                <c:pt idx="10898">
                  <c:v>34701</c:v>
                </c:pt>
                <c:pt idx="10899">
                  <c:v>34702</c:v>
                </c:pt>
                <c:pt idx="10900">
                  <c:v>34703</c:v>
                </c:pt>
                <c:pt idx="10901">
                  <c:v>34704</c:v>
                </c:pt>
                <c:pt idx="10902">
                  <c:v>34705</c:v>
                </c:pt>
                <c:pt idx="10903">
                  <c:v>34706</c:v>
                </c:pt>
                <c:pt idx="10904">
                  <c:v>34707</c:v>
                </c:pt>
                <c:pt idx="10905">
                  <c:v>34708</c:v>
                </c:pt>
                <c:pt idx="10906">
                  <c:v>34709</c:v>
                </c:pt>
                <c:pt idx="10907">
                  <c:v>34710</c:v>
                </c:pt>
                <c:pt idx="10908">
                  <c:v>34711</c:v>
                </c:pt>
                <c:pt idx="10909">
                  <c:v>34712</c:v>
                </c:pt>
                <c:pt idx="10910">
                  <c:v>34713</c:v>
                </c:pt>
                <c:pt idx="10911">
                  <c:v>34714</c:v>
                </c:pt>
                <c:pt idx="10912">
                  <c:v>34715</c:v>
                </c:pt>
                <c:pt idx="10913">
                  <c:v>34716</c:v>
                </c:pt>
                <c:pt idx="10914">
                  <c:v>34717</c:v>
                </c:pt>
                <c:pt idx="10915">
                  <c:v>34718</c:v>
                </c:pt>
                <c:pt idx="10916">
                  <c:v>34719</c:v>
                </c:pt>
                <c:pt idx="10917">
                  <c:v>34720</c:v>
                </c:pt>
                <c:pt idx="10918">
                  <c:v>34721</c:v>
                </c:pt>
                <c:pt idx="10919">
                  <c:v>34722</c:v>
                </c:pt>
                <c:pt idx="10920">
                  <c:v>34723</c:v>
                </c:pt>
                <c:pt idx="10921">
                  <c:v>34724</c:v>
                </c:pt>
                <c:pt idx="10922">
                  <c:v>34725</c:v>
                </c:pt>
                <c:pt idx="10923">
                  <c:v>34726</c:v>
                </c:pt>
                <c:pt idx="10924">
                  <c:v>34727</c:v>
                </c:pt>
                <c:pt idx="10925">
                  <c:v>34728</c:v>
                </c:pt>
                <c:pt idx="10926">
                  <c:v>34729</c:v>
                </c:pt>
                <c:pt idx="10927">
                  <c:v>34730</c:v>
                </c:pt>
                <c:pt idx="10928">
                  <c:v>34731</c:v>
                </c:pt>
                <c:pt idx="10929">
                  <c:v>34732</c:v>
                </c:pt>
                <c:pt idx="10930">
                  <c:v>34733</c:v>
                </c:pt>
                <c:pt idx="10931">
                  <c:v>34734</c:v>
                </c:pt>
                <c:pt idx="10932">
                  <c:v>34735</c:v>
                </c:pt>
                <c:pt idx="10933">
                  <c:v>34736</c:v>
                </c:pt>
                <c:pt idx="10934">
                  <c:v>34737</c:v>
                </c:pt>
                <c:pt idx="10935">
                  <c:v>34738</c:v>
                </c:pt>
                <c:pt idx="10936">
                  <c:v>34739</c:v>
                </c:pt>
                <c:pt idx="10937">
                  <c:v>34740</c:v>
                </c:pt>
                <c:pt idx="10938">
                  <c:v>34741</c:v>
                </c:pt>
                <c:pt idx="10939">
                  <c:v>34742</c:v>
                </c:pt>
                <c:pt idx="10940">
                  <c:v>34743</c:v>
                </c:pt>
                <c:pt idx="10941">
                  <c:v>34744</c:v>
                </c:pt>
                <c:pt idx="10942">
                  <c:v>34745</c:v>
                </c:pt>
                <c:pt idx="10943">
                  <c:v>34746</c:v>
                </c:pt>
                <c:pt idx="10944">
                  <c:v>34747</c:v>
                </c:pt>
                <c:pt idx="10945">
                  <c:v>34748</c:v>
                </c:pt>
                <c:pt idx="10946">
                  <c:v>34749</c:v>
                </c:pt>
                <c:pt idx="10947">
                  <c:v>34750</c:v>
                </c:pt>
                <c:pt idx="10948">
                  <c:v>34751</c:v>
                </c:pt>
                <c:pt idx="10949">
                  <c:v>34752</c:v>
                </c:pt>
                <c:pt idx="10950">
                  <c:v>34753</c:v>
                </c:pt>
                <c:pt idx="10951">
                  <c:v>34754</c:v>
                </c:pt>
                <c:pt idx="10952">
                  <c:v>34755</c:v>
                </c:pt>
                <c:pt idx="10953">
                  <c:v>34756</c:v>
                </c:pt>
                <c:pt idx="10954">
                  <c:v>34757</c:v>
                </c:pt>
                <c:pt idx="10955">
                  <c:v>34758</c:v>
                </c:pt>
                <c:pt idx="10956">
                  <c:v>34759</c:v>
                </c:pt>
                <c:pt idx="10957">
                  <c:v>34760</c:v>
                </c:pt>
                <c:pt idx="10958">
                  <c:v>34761</c:v>
                </c:pt>
                <c:pt idx="10959">
                  <c:v>34762</c:v>
                </c:pt>
                <c:pt idx="10960">
                  <c:v>34763</c:v>
                </c:pt>
                <c:pt idx="10961">
                  <c:v>34764</c:v>
                </c:pt>
                <c:pt idx="10962">
                  <c:v>34765</c:v>
                </c:pt>
                <c:pt idx="10963">
                  <c:v>34766</c:v>
                </c:pt>
                <c:pt idx="10964">
                  <c:v>34767</c:v>
                </c:pt>
                <c:pt idx="10965">
                  <c:v>34768</c:v>
                </c:pt>
                <c:pt idx="10966">
                  <c:v>34769</c:v>
                </c:pt>
                <c:pt idx="10967">
                  <c:v>34770</c:v>
                </c:pt>
                <c:pt idx="10968">
                  <c:v>34771</c:v>
                </c:pt>
                <c:pt idx="10969">
                  <c:v>34772</c:v>
                </c:pt>
                <c:pt idx="10970">
                  <c:v>34773</c:v>
                </c:pt>
                <c:pt idx="10971">
                  <c:v>34774</c:v>
                </c:pt>
                <c:pt idx="10972">
                  <c:v>34775</c:v>
                </c:pt>
                <c:pt idx="10973">
                  <c:v>34776</c:v>
                </c:pt>
                <c:pt idx="10974">
                  <c:v>34777</c:v>
                </c:pt>
                <c:pt idx="10975">
                  <c:v>34778</c:v>
                </c:pt>
                <c:pt idx="10976">
                  <c:v>34779</c:v>
                </c:pt>
                <c:pt idx="10977">
                  <c:v>34780</c:v>
                </c:pt>
                <c:pt idx="10978">
                  <c:v>34781</c:v>
                </c:pt>
                <c:pt idx="10979">
                  <c:v>34782</c:v>
                </c:pt>
                <c:pt idx="10980">
                  <c:v>34783</c:v>
                </c:pt>
                <c:pt idx="10981">
                  <c:v>34784</c:v>
                </c:pt>
                <c:pt idx="10982">
                  <c:v>34785</c:v>
                </c:pt>
                <c:pt idx="10983">
                  <c:v>34786</c:v>
                </c:pt>
                <c:pt idx="10984">
                  <c:v>34787</c:v>
                </c:pt>
                <c:pt idx="10985">
                  <c:v>34788</c:v>
                </c:pt>
                <c:pt idx="10986">
                  <c:v>34789</c:v>
                </c:pt>
                <c:pt idx="10987">
                  <c:v>34790</c:v>
                </c:pt>
                <c:pt idx="10988">
                  <c:v>34791</c:v>
                </c:pt>
                <c:pt idx="10989">
                  <c:v>34792</c:v>
                </c:pt>
                <c:pt idx="10990">
                  <c:v>34793</c:v>
                </c:pt>
                <c:pt idx="10991">
                  <c:v>34794</c:v>
                </c:pt>
                <c:pt idx="10992">
                  <c:v>34795</c:v>
                </c:pt>
                <c:pt idx="10993">
                  <c:v>34796</c:v>
                </c:pt>
                <c:pt idx="10994">
                  <c:v>34797</c:v>
                </c:pt>
                <c:pt idx="10995">
                  <c:v>34798</c:v>
                </c:pt>
                <c:pt idx="10996">
                  <c:v>34799</c:v>
                </c:pt>
                <c:pt idx="10997">
                  <c:v>34800</c:v>
                </c:pt>
                <c:pt idx="10998">
                  <c:v>34801</c:v>
                </c:pt>
                <c:pt idx="10999">
                  <c:v>34802</c:v>
                </c:pt>
                <c:pt idx="11000">
                  <c:v>34803</c:v>
                </c:pt>
                <c:pt idx="11001">
                  <c:v>34804</c:v>
                </c:pt>
                <c:pt idx="11002">
                  <c:v>34805</c:v>
                </c:pt>
                <c:pt idx="11003">
                  <c:v>34806</c:v>
                </c:pt>
                <c:pt idx="11004">
                  <c:v>34807</c:v>
                </c:pt>
                <c:pt idx="11005">
                  <c:v>34808</c:v>
                </c:pt>
                <c:pt idx="11006">
                  <c:v>34809</c:v>
                </c:pt>
                <c:pt idx="11007">
                  <c:v>34810</c:v>
                </c:pt>
                <c:pt idx="11008">
                  <c:v>34811</c:v>
                </c:pt>
                <c:pt idx="11009">
                  <c:v>34812</c:v>
                </c:pt>
                <c:pt idx="11010">
                  <c:v>34813</c:v>
                </c:pt>
                <c:pt idx="11011">
                  <c:v>34814</c:v>
                </c:pt>
                <c:pt idx="11012">
                  <c:v>34815</c:v>
                </c:pt>
                <c:pt idx="11013">
                  <c:v>34816</c:v>
                </c:pt>
                <c:pt idx="11014">
                  <c:v>34817</c:v>
                </c:pt>
                <c:pt idx="11015">
                  <c:v>34818</c:v>
                </c:pt>
                <c:pt idx="11016">
                  <c:v>34819</c:v>
                </c:pt>
                <c:pt idx="11017">
                  <c:v>34820</c:v>
                </c:pt>
                <c:pt idx="11018">
                  <c:v>34821</c:v>
                </c:pt>
                <c:pt idx="11019">
                  <c:v>34822</c:v>
                </c:pt>
                <c:pt idx="11020">
                  <c:v>34823</c:v>
                </c:pt>
                <c:pt idx="11021">
                  <c:v>34824</c:v>
                </c:pt>
                <c:pt idx="11022">
                  <c:v>34825</c:v>
                </c:pt>
                <c:pt idx="11023">
                  <c:v>34826</c:v>
                </c:pt>
                <c:pt idx="11024">
                  <c:v>34827</c:v>
                </c:pt>
                <c:pt idx="11025">
                  <c:v>34828</c:v>
                </c:pt>
                <c:pt idx="11026">
                  <c:v>34829</c:v>
                </c:pt>
                <c:pt idx="11027">
                  <c:v>34830</c:v>
                </c:pt>
                <c:pt idx="11028">
                  <c:v>34831</c:v>
                </c:pt>
                <c:pt idx="11029">
                  <c:v>34832</c:v>
                </c:pt>
                <c:pt idx="11030">
                  <c:v>34833</c:v>
                </c:pt>
                <c:pt idx="11031">
                  <c:v>34834</c:v>
                </c:pt>
                <c:pt idx="11032">
                  <c:v>34835</c:v>
                </c:pt>
                <c:pt idx="11033">
                  <c:v>34836</c:v>
                </c:pt>
                <c:pt idx="11034">
                  <c:v>34837</c:v>
                </c:pt>
                <c:pt idx="11035">
                  <c:v>34838</c:v>
                </c:pt>
                <c:pt idx="11036">
                  <c:v>34839</c:v>
                </c:pt>
                <c:pt idx="11037">
                  <c:v>34840</c:v>
                </c:pt>
                <c:pt idx="11038">
                  <c:v>34841</c:v>
                </c:pt>
                <c:pt idx="11039">
                  <c:v>34842</c:v>
                </c:pt>
                <c:pt idx="11040">
                  <c:v>34843</c:v>
                </c:pt>
                <c:pt idx="11041">
                  <c:v>34844</c:v>
                </c:pt>
                <c:pt idx="11042">
                  <c:v>34845</c:v>
                </c:pt>
                <c:pt idx="11043">
                  <c:v>34846</c:v>
                </c:pt>
                <c:pt idx="11044">
                  <c:v>34847</c:v>
                </c:pt>
                <c:pt idx="11045">
                  <c:v>34848</c:v>
                </c:pt>
                <c:pt idx="11046">
                  <c:v>34849</c:v>
                </c:pt>
                <c:pt idx="11047">
                  <c:v>34850</c:v>
                </c:pt>
                <c:pt idx="11048">
                  <c:v>34851</c:v>
                </c:pt>
                <c:pt idx="11049">
                  <c:v>34852</c:v>
                </c:pt>
                <c:pt idx="11050">
                  <c:v>34853</c:v>
                </c:pt>
                <c:pt idx="11051">
                  <c:v>34854</c:v>
                </c:pt>
                <c:pt idx="11052">
                  <c:v>34855</c:v>
                </c:pt>
                <c:pt idx="11053">
                  <c:v>34856</c:v>
                </c:pt>
                <c:pt idx="11054">
                  <c:v>34857</c:v>
                </c:pt>
                <c:pt idx="11055">
                  <c:v>34858</c:v>
                </c:pt>
                <c:pt idx="11056">
                  <c:v>34859</c:v>
                </c:pt>
                <c:pt idx="11057">
                  <c:v>34860</c:v>
                </c:pt>
                <c:pt idx="11058">
                  <c:v>34861</c:v>
                </c:pt>
                <c:pt idx="11059">
                  <c:v>34862</c:v>
                </c:pt>
                <c:pt idx="11060">
                  <c:v>34863</c:v>
                </c:pt>
                <c:pt idx="11061">
                  <c:v>34864</c:v>
                </c:pt>
                <c:pt idx="11062">
                  <c:v>34865</c:v>
                </c:pt>
                <c:pt idx="11063">
                  <c:v>34866</c:v>
                </c:pt>
                <c:pt idx="11064">
                  <c:v>34867</c:v>
                </c:pt>
                <c:pt idx="11065">
                  <c:v>34868</c:v>
                </c:pt>
                <c:pt idx="11066">
                  <c:v>34869</c:v>
                </c:pt>
                <c:pt idx="11067">
                  <c:v>34870</c:v>
                </c:pt>
                <c:pt idx="11068">
                  <c:v>34871</c:v>
                </c:pt>
                <c:pt idx="11069">
                  <c:v>34872</c:v>
                </c:pt>
                <c:pt idx="11070">
                  <c:v>34873</c:v>
                </c:pt>
                <c:pt idx="11071">
                  <c:v>34874</c:v>
                </c:pt>
                <c:pt idx="11072">
                  <c:v>34875</c:v>
                </c:pt>
                <c:pt idx="11073">
                  <c:v>34876</c:v>
                </c:pt>
                <c:pt idx="11074">
                  <c:v>34877</c:v>
                </c:pt>
                <c:pt idx="11075">
                  <c:v>34878</c:v>
                </c:pt>
                <c:pt idx="11076">
                  <c:v>34879</c:v>
                </c:pt>
                <c:pt idx="11077">
                  <c:v>34880</c:v>
                </c:pt>
                <c:pt idx="11078">
                  <c:v>34881</c:v>
                </c:pt>
                <c:pt idx="11079">
                  <c:v>34882</c:v>
                </c:pt>
                <c:pt idx="11080">
                  <c:v>34883</c:v>
                </c:pt>
                <c:pt idx="11081">
                  <c:v>34884</c:v>
                </c:pt>
                <c:pt idx="11082">
                  <c:v>34885</c:v>
                </c:pt>
                <c:pt idx="11083">
                  <c:v>34886</c:v>
                </c:pt>
                <c:pt idx="11084">
                  <c:v>34887</c:v>
                </c:pt>
                <c:pt idx="11085">
                  <c:v>34888</c:v>
                </c:pt>
                <c:pt idx="11086">
                  <c:v>34889</c:v>
                </c:pt>
                <c:pt idx="11087">
                  <c:v>34890</c:v>
                </c:pt>
                <c:pt idx="11088">
                  <c:v>34891</c:v>
                </c:pt>
                <c:pt idx="11089">
                  <c:v>34892</c:v>
                </c:pt>
                <c:pt idx="11090">
                  <c:v>34893</c:v>
                </c:pt>
                <c:pt idx="11091">
                  <c:v>34894</c:v>
                </c:pt>
                <c:pt idx="11092">
                  <c:v>34895</c:v>
                </c:pt>
                <c:pt idx="11093">
                  <c:v>34896</c:v>
                </c:pt>
                <c:pt idx="11094">
                  <c:v>34897</c:v>
                </c:pt>
                <c:pt idx="11095">
                  <c:v>34898</c:v>
                </c:pt>
                <c:pt idx="11096">
                  <c:v>34899</c:v>
                </c:pt>
                <c:pt idx="11097">
                  <c:v>34900</c:v>
                </c:pt>
                <c:pt idx="11098">
                  <c:v>34901</c:v>
                </c:pt>
                <c:pt idx="11099">
                  <c:v>34902</c:v>
                </c:pt>
                <c:pt idx="11100">
                  <c:v>34903</c:v>
                </c:pt>
                <c:pt idx="11101">
                  <c:v>34904</c:v>
                </c:pt>
                <c:pt idx="11102">
                  <c:v>34905</c:v>
                </c:pt>
                <c:pt idx="11103">
                  <c:v>34906</c:v>
                </c:pt>
                <c:pt idx="11104">
                  <c:v>34907</c:v>
                </c:pt>
                <c:pt idx="11105">
                  <c:v>34908</c:v>
                </c:pt>
                <c:pt idx="11106">
                  <c:v>34909</c:v>
                </c:pt>
                <c:pt idx="11107">
                  <c:v>34910</c:v>
                </c:pt>
                <c:pt idx="11108">
                  <c:v>34911</c:v>
                </c:pt>
                <c:pt idx="11109">
                  <c:v>34912</c:v>
                </c:pt>
                <c:pt idx="11110">
                  <c:v>34913</c:v>
                </c:pt>
                <c:pt idx="11111">
                  <c:v>34914</c:v>
                </c:pt>
                <c:pt idx="11112">
                  <c:v>34915</c:v>
                </c:pt>
                <c:pt idx="11113">
                  <c:v>34916</c:v>
                </c:pt>
                <c:pt idx="11114">
                  <c:v>34917</c:v>
                </c:pt>
                <c:pt idx="11115">
                  <c:v>34918</c:v>
                </c:pt>
                <c:pt idx="11116">
                  <c:v>34919</c:v>
                </c:pt>
                <c:pt idx="11117">
                  <c:v>34920</c:v>
                </c:pt>
                <c:pt idx="11118">
                  <c:v>34921</c:v>
                </c:pt>
                <c:pt idx="11119">
                  <c:v>34922</c:v>
                </c:pt>
                <c:pt idx="11120">
                  <c:v>34923</c:v>
                </c:pt>
                <c:pt idx="11121">
                  <c:v>34924</c:v>
                </c:pt>
                <c:pt idx="11122">
                  <c:v>34925</c:v>
                </c:pt>
                <c:pt idx="11123">
                  <c:v>34926</c:v>
                </c:pt>
                <c:pt idx="11124">
                  <c:v>34927</c:v>
                </c:pt>
                <c:pt idx="11125">
                  <c:v>34928</c:v>
                </c:pt>
                <c:pt idx="11126">
                  <c:v>34929</c:v>
                </c:pt>
                <c:pt idx="11127">
                  <c:v>34930</c:v>
                </c:pt>
                <c:pt idx="11128">
                  <c:v>34931</c:v>
                </c:pt>
                <c:pt idx="11129">
                  <c:v>34932</c:v>
                </c:pt>
                <c:pt idx="11130">
                  <c:v>34933</c:v>
                </c:pt>
                <c:pt idx="11131">
                  <c:v>34934</c:v>
                </c:pt>
                <c:pt idx="11132">
                  <c:v>34935</c:v>
                </c:pt>
                <c:pt idx="11133">
                  <c:v>34936</c:v>
                </c:pt>
                <c:pt idx="11134">
                  <c:v>34937</c:v>
                </c:pt>
                <c:pt idx="11135">
                  <c:v>34938</c:v>
                </c:pt>
                <c:pt idx="11136">
                  <c:v>34939</c:v>
                </c:pt>
                <c:pt idx="11137">
                  <c:v>34940</c:v>
                </c:pt>
                <c:pt idx="11138">
                  <c:v>34941</c:v>
                </c:pt>
                <c:pt idx="11139">
                  <c:v>34942</c:v>
                </c:pt>
                <c:pt idx="11140">
                  <c:v>34943</c:v>
                </c:pt>
                <c:pt idx="11141">
                  <c:v>34944</c:v>
                </c:pt>
                <c:pt idx="11142">
                  <c:v>34945</c:v>
                </c:pt>
                <c:pt idx="11143">
                  <c:v>34946</c:v>
                </c:pt>
                <c:pt idx="11144">
                  <c:v>34947</c:v>
                </c:pt>
                <c:pt idx="11145">
                  <c:v>34948</c:v>
                </c:pt>
                <c:pt idx="11146">
                  <c:v>34949</c:v>
                </c:pt>
                <c:pt idx="11147">
                  <c:v>34950</c:v>
                </c:pt>
                <c:pt idx="11148">
                  <c:v>34951</c:v>
                </c:pt>
                <c:pt idx="11149">
                  <c:v>34952</c:v>
                </c:pt>
                <c:pt idx="11150">
                  <c:v>34953</c:v>
                </c:pt>
                <c:pt idx="11151">
                  <c:v>34954</c:v>
                </c:pt>
                <c:pt idx="11152">
                  <c:v>34955</c:v>
                </c:pt>
                <c:pt idx="11153">
                  <c:v>34956</c:v>
                </c:pt>
                <c:pt idx="11154">
                  <c:v>34957</c:v>
                </c:pt>
                <c:pt idx="11155">
                  <c:v>34958</c:v>
                </c:pt>
                <c:pt idx="11156">
                  <c:v>34959</c:v>
                </c:pt>
                <c:pt idx="11157">
                  <c:v>34960</c:v>
                </c:pt>
                <c:pt idx="11158">
                  <c:v>34961</c:v>
                </c:pt>
                <c:pt idx="11159">
                  <c:v>34962</c:v>
                </c:pt>
                <c:pt idx="11160">
                  <c:v>34963</c:v>
                </c:pt>
                <c:pt idx="11161">
                  <c:v>34964</c:v>
                </c:pt>
                <c:pt idx="11162">
                  <c:v>34965</c:v>
                </c:pt>
                <c:pt idx="11163">
                  <c:v>34966</c:v>
                </c:pt>
                <c:pt idx="11164">
                  <c:v>34967</c:v>
                </c:pt>
                <c:pt idx="11165">
                  <c:v>34968</c:v>
                </c:pt>
                <c:pt idx="11166">
                  <c:v>34969</c:v>
                </c:pt>
                <c:pt idx="11167">
                  <c:v>34970</c:v>
                </c:pt>
                <c:pt idx="11168">
                  <c:v>34971</c:v>
                </c:pt>
                <c:pt idx="11169">
                  <c:v>34972</c:v>
                </c:pt>
                <c:pt idx="11170">
                  <c:v>34973</c:v>
                </c:pt>
                <c:pt idx="11171">
                  <c:v>34974</c:v>
                </c:pt>
                <c:pt idx="11172">
                  <c:v>34975</c:v>
                </c:pt>
                <c:pt idx="11173">
                  <c:v>34976</c:v>
                </c:pt>
                <c:pt idx="11174">
                  <c:v>34977</c:v>
                </c:pt>
                <c:pt idx="11175">
                  <c:v>34978</c:v>
                </c:pt>
                <c:pt idx="11176">
                  <c:v>34979</c:v>
                </c:pt>
                <c:pt idx="11177">
                  <c:v>34980</c:v>
                </c:pt>
                <c:pt idx="11178">
                  <c:v>34981</c:v>
                </c:pt>
                <c:pt idx="11179">
                  <c:v>34982</c:v>
                </c:pt>
                <c:pt idx="11180">
                  <c:v>34983</c:v>
                </c:pt>
                <c:pt idx="11181">
                  <c:v>34984</c:v>
                </c:pt>
                <c:pt idx="11182">
                  <c:v>34985</c:v>
                </c:pt>
                <c:pt idx="11183">
                  <c:v>34986</c:v>
                </c:pt>
                <c:pt idx="11184">
                  <c:v>34987</c:v>
                </c:pt>
                <c:pt idx="11185">
                  <c:v>34988</c:v>
                </c:pt>
                <c:pt idx="11186">
                  <c:v>34989</c:v>
                </c:pt>
                <c:pt idx="11187">
                  <c:v>34990</c:v>
                </c:pt>
                <c:pt idx="11188">
                  <c:v>34991</c:v>
                </c:pt>
                <c:pt idx="11189">
                  <c:v>34992</c:v>
                </c:pt>
                <c:pt idx="11190">
                  <c:v>34993</c:v>
                </c:pt>
                <c:pt idx="11191">
                  <c:v>34994</c:v>
                </c:pt>
                <c:pt idx="11192">
                  <c:v>34995</c:v>
                </c:pt>
                <c:pt idx="11193">
                  <c:v>34996</c:v>
                </c:pt>
                <c:pt idx="11194">
                  <c:v>34997</c:v>
                </c:pt>
                <c:pt idx="11195">
                  <c:v>34998</c:v>
                </c:pt>
                <c:pt idx="11196">
                  <c:v>34999</c:v>
                </c:pt>
                <c:pt idx="11197">
                  <c:v>35000</c:v>
                </c:pt>
                <c:pt idx="11198">
                  <c:v>35001</c:v>
                </c:pt>
                <c:pt idx="11199">
                  <c:v>35002</c:v>
                </c:pt>
                <c:pt idx="11200">
                  <c:v>35003</c:v>
                </c:pt>
                <c:pt idx="11201">
                  <c:v>35004</c:v>
                </c:pt>
                <c:pt idx="11202">
                  <c:v>35005</c:v>
                </c:pt>
                <c:pt idx="11203">
                  <c:v>35006</c:v>
                </c:pt>
                <c:pt idx="11204">
                  <c:v>35007</c:v>
                </c:pt>
                <c:pt idx="11205">
                  <c:v>35008</c:v>
                </c:pt>
                <c:pt idx="11206">
                  <c:v>35009</c:v>
                </c:pt>
                <c:pt idx="11207">
                  <c:v>35010</c:v>
                </c:pt>
                <c:pt idx="11208">
                  <c:v>35011</c:v>
                </c:pt>
                <c:pt idx="11209">
                  <c:v>35012</c:v>
                </c:pt>
                <c:pt idx="11210">
                  <c:v>35013</c:v>
                </c:pt>
                <c:pt idx="11211">
                  <c:v>35014</c:v>
                </c:pt>
                <c:pt idx="11212">
                  <c:v>35015</c:v>
                </c:pt>
                <c:pt idx="11213">
                  <c:v>35016</c:v>
                </c:pt>
                <c:pt idx="11214">
                  <c:v>35017</c:v>
                </c:pt>
                <c:pt idx="11215">
                  <c:v>35018</c:v>
                </c:pt>
                <c:pt idx="11216">
                  <c:v>35019</c:v>
                </c:pt>
                <c:pt idx="11217">
                  <c:v>35020</c:v>
                </c:pt>
                <c:pt idx="11218">
                  <c:v>35021</c:v>
                </c:pt>
                <c:pt idx="11219">
                  <c:v>35022</c:v>
                </c:pt>
                <c:pt idx="11220">
                  <c:v>35023</c:v>
                </c:pt>
                <c:pt idx="11221">
                  <c:v>35024</c:v>
                </c:pt>
                <c:pt idx="11222">
                  <c:v>35025</c:v>
                </c:pt>
                <c:pt idx="11223">
                  <c:v>35026</c:v>
                </c:pt>
                <c:pt idx="11224">
                  <c:v>35027</c:v>
                </c:pt>
                <c:pt idx="11225">
                  <c:v>35028</c:v>
                </c:pt>
                <c:pt idx="11226">
                  <c:v>35029</c:v>
                </c:pt>
                <c:pt idx="11227">
                  <c:v>35030</c:v>
                </c:pt>
                <c:pt idx="11228">
                  <c:v>35031</c:v>
                </c:pt>
                <c:pt idx="11229">
                  <c:v>35032</c:v>
                </c:pt>
                <c:pt idx="11230">
                  <c:v>35033</c:v>
                </c:pt>
                <c:pt idx="11231">
                  <c:v>35034</c:v>
                </c:pt>
                <c:pt idx="11232">
                  <c:v>35035</c:v>
                </c:pt>
                <c:pt idx="11233">
                  <c:v>35036</c:v>
                </c:pt>
                <c:pt idx="11234">
                  <c:v>35037</c:v>
                </c:pt>
                <c:pt idx="11235">
                  <c:v>35038</c:v>
                </c:pt>
                <c:pt idx="11236">
                  <c:v>35039</c:v>
                </c:pt>
                <c:pt idx="11237">
                  <c:v>35040</c:v>
                </c:pt>
                <c:pt idx="11238">
                  <c:v>35041</c:v>
                </c:pt>
                <c:pt idx="11239">
                  <c:v>35042</c:v>
                </c:pt>
                <c:pt idx="11240">
                  <c:v>35043</c:v>
                </c:pt>
                <c:pt idx="11241">
                  <c:v>35044</c:v>
                </c:pt>
                <c:pt idx="11242">
                  <c:v>35045</c:v>
                </c:pt>
                <c:pt idx="11243">
                  <c:v>35046</c:v>
                </c:pt>
                <c:pt idx="11244">
                  <c:v>35047</c:v>
                </c:pt>
                <c:pt idx="11245">
                  <c:v>35048</c:v>
                </c:pt>
                <c:pt idx="11246">
                  <c:v>35049</c:v>
                </c:pt>
                <c:pt idx="11247">
                  <c:v>35050</c:v>
                </c:pt>
                <c:pt idx="11248">
                  <c:v>35051</c:v>
                </c:pt>
                <c:pt idx="11249">
                  <c:v>35052</c:v>
                </c:pt>
                <c:pt idx="11250">
                  <c:v>35053</c:v>
                </c:pt>
                <c:pt idx="11251">
                  <c:v>35054</c:v>
                </c:pt>
                <c:pt idx="11252">
                  <c:v>35055</c:v>
                </c:pt>
                <c:pt idx="11253">
                  <c:v>35056</c:v>
                </c:pt>
                <c:pt idx="11254">
                  <c:v>35057</c:v>
                </c:pt>
                <c:pt idx="11255">
                  <c:v>35058</c:v>
                </c:pt>
                <c:pt idx="11256">
                  <c:v>35059</c:v>
                </c:pt>
                <c:pt idx="11257">
                  <c:v>35060</c:v>
                </c:pt>
                <c:pt idx="11258">
                  <c:v>35061</c:v>
                </c:pt>
                <c:pt idx="11259">
                  <c:v>35062</c:v>
                </c:pt>
                <c:pt idx="11260">
                  <c:v>35063</c:v>
                </c:pt>
                <c:pt idx="11261">
                  <c:v>35064</c:v>
                </c:pt>
                <c:pt idx="11262">
                  <c:v>35065</c:v>
                </c:pt>
                <c:pt idx="11263">
                  <c:v>35066</c:v>
                </c:pt>
                <c:pt idx="11264">
                  <c:v>35067</c:v>
                </c:pt>
                <c:pt idx="11265">
                  <c:v>35068</c:v>
                </c:pt>
                <c:pt idx="11266">
                  <c:v>35069</c:v>
                </c:pt>
                <c:pt idx="11267">
                  <c:v>35070</c:v>
                </c:pt>
                <c:pt idx="11268">
                  <c:v>35071</c:v>
                </c:pt>
                <c:pt idx="11269">
                  <c:v>35072</c:v>
                </c:pt>
                <c:pt idx="11270">
                  <c:v>35073</c:v>
                </c:pt>
                <c:pt idx="11271">
                  <c:v>35074</c:v>
                </c:pt>
                <c:pt idx="11272">
                  <c:v>35075</c:v>
                </c:pt>
                <c:pt idx="11273">
                  <c:v>35076</c:v>
                </c:pt>
                <c:pt idx="11274">
                  <c:v>35077</c:v>
                </c:pt>
                <c:pt idx="11275">
                  <c:v>35078</c:v>
                </c:pt>
                <c:pt idx="11276">
                  <c:v>35079</c:v>
                </c:pt>
                <c:pt idx="11277">
                  <c:v>35080</c:v>
                </c:pt>
                <c:pt idx="11278">
                  <c:v>35081</c:v>
                </c:pt>
                <c:pt idx="11279">
                  <c:v>35082</c:v>
                </c:pt>
                <c:pt idx="11280">
                  <c:v>35083</c:v>
                </c:pt>
                <c:pt idx="11281">
                  <c:v>35084</c:v>
                </c:pt>
                <c:pt idx="11282">
                  <c:v>35085</c:v>
                </c:pt>
                <c:pt idx="11283">
                  <c:v>35086</c:v>
                </c:pt>
                <c:pt idx="11284">
                  <c:v>35087</c:v>
                </c:pt>
                <c:pt idx="11285">
                  <c:v>35088</c:v>
                </c:pt>
                <c:pt idx="11286">
                  <c:v>35089</c:v>
                </c:pt>
                <c:pt idx="11287">
                  <c:v>35090</c:v>
                </c:pt>
                <c:pt idx="11288">
                  <c:v>35091</c:v>
                </c:pt>
                <c:pt idx="11289">
                  <c:v>35092</c:v>
                </c:pt>
                <c:pt idx="11290">
                  <c:v>35093</c:v>
                </c:pt>
                <c:pt idx="11291">
                  <c:v>35094</c:v>
                </c:pt>
                <c:pt idx="11292">
                  <c:v>35095</c:v>
                </c:pt>
                <c:pt idx="11293">
                  <c:v>35096</c:v>
                </c:pt>
                <c:pt idx="11294">
                  <c:v>35097</c:v>
                </c:pt>
                <c:pt idx="11295">
                  <c:v>35098</c:v>
                </c:pt>
                <c:pt idx="11296">
                  <c:v>35099</c:v>
                </c:pt>
                <c:pt idx="11297">
                  <c:v>35100</c:v>
                </c:pt>
                <c:pt idx="11298">
                  <c:v>35101</c:v>
                </c:pt>
                <c:pt idx="11299">
                  <c:v>35102</c:v>
                </c:pt>
                <c:pt idx="11300">
                  <c:v>35103</c:v>
                </c:pt>
                <c:pt idx="11301">
                  <c:v>35104</c:v>
                </c:pt>
                <c:pt idx="11302">
                  <c:v>35105</c:v>
                </c:pt>
                <c:pt idx="11303">
                  <c:v>35106</c:v>
                </c:pt>
                <c:pt idx="11304">
                  <c:v>35107</c:v>
                </c:pt>
                <c:pt idx="11305">
                  <c:v>35108</c:v>
                </c:pt>
                <c:pt idx="11306">
                  <c:v>35109</c:v>
                </c:pt>
                <c:pt idx="11307">
                  <c:v>35110</c:v>
                </c:pt>
                <c:pt idx="11308">
                  <c:v>35111</c:v>
                </c:pt>
                <c:pt idx="11309">
                  <c:v>35112</c:v>
                </c:pt>
                <c:pt idx="11310">
                  <c:v>35113</c:v>
                </c:pt>
                <c:pt idx="11311">
                  <c:v>35114</c:v>
                </c:pt>
                <c:pt idx="11312">
                  <c:v>35115</c:v>
                </c:pt>
                <c:pt idx="11313">
                  <c:v>35116</c:v>
                </c:pt>
                <c:pt idx="11314">
                  <c:v>35117</c:v>
                </c:pt>
                <c:pt idx="11315">
                  <c:v>35118</c:v>
                </c:pt>
                <c:pt idx="11316">
                  <c:v>35119</c:v>
                </c:pt>
                <c:pt idx="11317">
                  <c:v>35120</c:v>
                </c:pt>
                <c:pt idx="11318">
                  <c:v>35121</c:v>
                </c:pt>
                <c:pt idx="11319">
                  <c:v>35122</c:v>
                </c:pt>
                <c:pt idx="11320">
                  <c:v>35123</c:v>
                </c:pt>
                <c:pt idx="11321">
                  <c:v>35124</c:v>
                </c:pt>
                <c:pt idx="11322">
                  <c:v>35125</c:v>
                </c:pt>
                <c:pt idx="11323">
                  <c:v>35126</c:v>
                </c:pt>
                <c:pt idx="11324">
                  <c:v>35127</c:v>
                </c:pt>
                <c:pt idx="11325">
                  <c:v>35128</c:v>
                </c:pt>
                <c:pt idx="11326">
                  <c:v>35129</c:v>
                </c:pt>
                <c:pt idx="11327">
                  <c:v>35130</c:v>
                </c:pt>
                <c:pt idx="11328">
                  <c:v>35131</c:v>
                </c:pt>
                <c:pt idx="11329">
                  <c:v>35132</c:v>
                </c:pt>
                <c:pt idx="11330">
                  <c:v>35133</c:v>
                </c:pt>
                <c:pt idx="11331">
                  <c:v>35134</c:v>
                </c:pt>
                <c:pt idx="11332">
                  <c:v>35135</c:v>
                </c:pt>
                <c:pt idx="11333">
                  <c:v>35136</c:v>
                </c:pt>
                <c:pt idx="11334">
                  <c:v>35137</c:v>
                </c:pt>
                <c:pt idx="11335">
                  <c:v>35138</c:v>
                </c:pt>
                <c:pt idx="11336">
                  <c:v>35139</c:v>
                </c:pt>
                <c:pt idx="11337">
                  <c:v>35140</c:v>
                </c:pt>
                <c:pt idx="11338">
                  <c:v>35141</c:v>
                </c:pt>
                <c:pt idx="11339">
                  <c:v>35142</c:v>
                </c:pt>
                <c:pt idx="11340">
                  <c:v>35143</c:v>
                </c:pt>
                <c:pt idx="11341">
                  <c:v>35144</c:v>
                </c:pt>
                <c:pt idx="11342">
                  <c:v>35145</c:v>
                </c:pt>
                <c:pt idx="11343">
                  <c:v>35146</c:v>
                </c:pt>
                <c:pt idx="11344">
                  <c:v>35147</c:v>
                </c:pt>
                <c:pt idx="11345">
                  <c:v>35148</c:v>
                </c:pt>
                <c:pt idx="11346">
                  <c:v>35149</c:v>
                </c:pt>
                <c:pt idx="11347">
                  <c:v>35150</c:v>
                </c:pt>
                <c:pt idx="11348">
                  <c:v>35151</c:v>
                </c:pt>
                <c:pt idx="11349">
                  <c:v>35152</c:v>
                </c:pt>
                <c:pt idx="11350">
                  <c:v>35153</c:v>
                </c:pt>
                <c:pt idx="11351">
                  <c:v>35154</c:v>
                </c:pt>
                <c:pt idx="11352">
                  <c:v>35155</c:v>
                </c:pt>
                <c:pt idx="11353">
                  <c:v>35156</c:v>
                </c:pt>
                <c:pt idx="11354">
                  <c:v>35157</c:v>
                </c:pt>
                <c:pt idx="11355">
                  <c:v>35158</c:v>
                </c:pt>
                <c:pt idx="11356">
                  <c:v>35159</c:v>
                </c:pt>
                <c:pt idx="11357">
                  <c:v>35160</c:v>
                </c:pt>
                <c:pt idx="11358">
                  <c:v>35161</c:v>
                </c:pt>
                <c:pt idx="11359">
                  <c:v>35162</c:v>
                </c:pt>
                <c:pt idx="11360">
                  <c:v>35163</c:v>
                </c:pt>
                <c:pt idx="11361">
                  <c:v>35164</c:v>
                </c:pt>
                <c:pt idx="11362">
                  <c:v>35165</c:v>
                </c:pt>
                <c:pt idx="11363">
                  <c:v>35166</c:v>
                </c:pt>
                <c:pt idx="11364">
                  <c:v>35167</c:v>
                </c:pt>
                <c:pt idx="11365">
                  <c:v>35168</c:v>
                </c:pt>
                <c:pt idx="11366">
                  <c:v>35169</c:v>
                </c:pt>
                <c:pt idx="11367">
                  <c:v>35170</c:v>
                </c:pt>
                <c:pt idx="11368">
                  <c:v>35171</c:v>
                </c:pt>
                <c:pt idx="11369">
                  <c:v>35172</c:v>
                </c:pt>
                <c:pt idx="11370">
                  <c:v>35173</c:v>
                </c:pt>
                <c:pt idx="11371">
                  <c:v>35174</c:v>
                </c:pt>
                <c:pt idx="11372">
                  <c:v>35175</c:v>
                </c:pt>
                <c:pt idx="11373">
                  <c:v>35176</c:v>
                </c:pt>
                <c:pt idx="11374">
                  <c:v>35177</c:v>
                </c:pt>
                <c:pt idx="11375">
                  <c:v>35178</c:v>
                </c:pt>
                <c:pt idx="11376">
                  <c:v>35179</c:v>
                </c:pt>
                <c:pt idx="11377">
                  <c:v>35180</c:v>
                </c:pt>
                <c:pt idx="11378">
                  <c:v>35181</c:v>
                </c:pt>
                <c:pt idx="11379">
                  <c:v>35182</c:v>
                </c:pt>
                <c:pt idx="11380">
                  <c:v>35183</c:v>
                </c:pt>
                <c:pt idx="11381">
                  <c:v>35184</c:v>
                </c:pt>
                <c:pt idx="11382">
                  <c:v>35185</c:v>
                </c:pt>
                <c:pt idx="11383">
                  <c:v>35186</c:v>
                </c:pt>
                <c:pt idx="11384">
                  <c:v>35187</c:v>
                </c:pt>
                <c:pt idx="11385">
                  <c:v>35188</c:v>
                </c:pt>
                <c:pt idx="11386">
                  <c:v>35189</c:v>
                </c:pt>
                <c:pt idx="11387">
                  <c:v>35190</c:v>
                </c:pt>
                <c:pt idx="11388">
                  <c:v>35191</c:v>
                </c:pt>
                <c:pt idx="11389">
                  <c:v>35192</c:v>
                </c:pt>
                <c:pt idx="11390">
                  <c:v>35193</c:v>
                </c:pt>
                <c:pt idx="11391">
                  <c:v>35194</c:v>
                </c:pt>
                <c:pt idx="11392">
                  <c:v>35195</c:v>
                </c:pt>
                <c:pt idx="11393">
                  <c:v>35196</c:v>
                </c:pt>
                <c:pt idx="11394">
                  <c:v>35197</c:v>
                </c:pt>
                <c:pt idx="11395">
                  <c:v>35198</c:v>
                </c:pt>
                <c:pt idx="11396">
                  <c:v>35199</c:v>
                </c:pt>
                <c:pt idx="11397">
                  <c:v>35200</c:v>
                </c:pt>
                <c:pt idx="11398">
                  <c:v>35201</c:v>
                </c:pt>
                <c:pt idx="11399">
                  <c:v>35202</c:v>
                </c:pt>
                <c:pt idx="11400">
                  <c:v>35203</c:v>
                </c:pt>
                <c:pt idx="11401">
                  <c:v>35204</c:v>
                </c:pt>
                <c:pt idx="11402">
                  <c:v>35205</c:v>
                </c:pt>
                <c:pt idx="11403">
                  <c:v>35206</c:v>
                </c:pt>
                <c:pt idx="11404">
                  <c:v>35207</c:v>
                </c:pt>
                <c:pt idx="11405">
                  <c:v>35208</c:v>
                </c:pt>
                <c:pt idx="11406">
                  <c:v>35209</c:v>
                </c:pt>
                <c:pt idx="11407">
                  <c:v>35210</c:v>
                </c:pt>
                <c:pt idx="11408">
                  <c:v>35211</c:v>
                </c:pt>
                <c:pt idx="11409">
                  <c:v>35212</c:v>
                </c:pt>
                <c:pt idx="11410">
                  <c:v>35213</c:v>
                </c:pt>
                <c:pt idx="11411">
                  <c:v>35214</c:v>
                </c:pt>
                <c:pt idx="11412">
                  <c:v>35215</c:v>
                </c:pt>
                <c:pt idx="11413">
                  <c:v>35216</c:v>
                </c:pt>
                <c:pt idx="11414">
                  <c:v>35217</c:v>
                </c:pt>
                <c:pt idx="11415">
                  <c:v>35218</c:v>
                </c:pt>
                <c:pt idx="11416">
                  <c:v>35219</c:v>
                </c:pt>
                <c:pt idx="11417">
                  <c:v>35220</c:v>
                </c:pt>
                <c:pt idx="11418">
                  <c:v>35221</c:v>
                </c:pt>
                <c:pt idx="11419">
                  <c:v>35222</c:v>
                </c:pt>
                <c:pt idx="11420">
                  <c:v>35223</c:v>
                </c:pt>
                <c:pt idx="11421">
                  <c:v>35224</c:v>
                </c:pt>
                <c:pt idx="11422">
                  <c:v>35225</c:v>
                </c:pt>
                <c:pt idx="11423">
                  <c:v>35226</c:v>
                </c:pt>
                <c:pt idx="11424">
                  <c:v>35227</c:v>
                </c:pt>
                <c:pt idx="11425">
                  <c:v>35228</c:v>
                </c:pt>
                <c:pt idx="11426">
                  <c:v>35229</c:v>
                </c:pt>
                <c:pt idx="11427">
                  <c:v>35230</c:v>
                </c:pt>
                <c:pt idx="11428">
                  <c:v>35231</c:v>
                </c:pt>
                <c:pt idx="11429">
                  <c:v>35232</c:v>
                </c:pt>
                <c:pt idx="11430">
                  <c:v>35233</c:v>
                </c:pt>
                <c:pt idx="11431">
                  <c:v>35234</c:v>
                </c:pt>
                <c:pt idx="11432">
                  <c:v>35235</c:v>
                </c:pt>
                <c:pt idx="11433">
                  <c:v>35236</c:v>
                </c:pt>
                <c:pt idx="11434">
                  <c:v>35237</c:v>
                </c:pt>
                <c:pt idx="11435">
                  <c:v>35238</c:v>
                </c:pt>
                <c:pt idx="11436">
                  <c:v>35239</c:v>
                </c:pt>
                <c:pt idx="11437">
                  <c:v>35240</c:v>
                </c:pt>
                <c:pt idx="11438">
                  <c:v>35241</c:v>
                </c:pt>
                <c:pt idx="11439">
                  <c:v>35242</c:v>
                </c:pt>
                <c:pt idx="11440">
                  <c:v>35243</c:v>
                </c:pt>
                <c:pt idx="11441">
                  <c:v>35244</c:v>
                </c:pt>
                <c:pt idx="11442">
                  <c:v>35245</c:v>
                </c:pt>
                <c:pt idx="11443">
                  <c:v>35246</c:v>
                </c:pt>
                <c:pt idx="11444">
                  <c:v>35247</c:v>
                </c:pt>
                <c:pt idx="11445">
                  <c:v>35248</c:v>
                </c:pt>
                <c:pt idx="11446">
                  <c:v>35249</c:v>
                </c:pt>
                <c:pt idx="11447">
                  <c:v>35250</c:v>
                </c:pt>
                <c:pt idx="11448">
                  <c:v>35251</c:v>
                </c:pt>
                <c:pt idx="11449">
                  <c:v>35252</c:v>
                </c:pt>
                <c:pt idx="11450">
                  <c:v>35253</c:v>
                </c:pt>
                <c:pt idx="11451">
                  <c:v>35254</c:v>
                </c:pt>
                <c:pt idx="11452">
                  <c:v>35255</c:v>
                </c:pt>
                <c:pt idx="11453">
                  <c:v>35256</c:v>
                </c:pt>
                <c:pt idx="11454">
                  <c:v>35257</c:v>
                </c:pt>
                <c:pt idx="11455">
                  <c:v>35258</c:v>
                </c:pt>
                <c:pt idx="11456">
                  <c:v>35259</c:v>
                </c:pt>
                <c:pt idx="11457">
                  <c:v>35260</c:v>
                </c:pt>
                <c:pt idx="11458">
                  <c:v>35261</c:v>
                </c:pt>
                <c:pt idx="11459">
                  <c:v>35262</c:v>
                </c:pt>
                <c:pt idx="11460">
                  <c:v>35263</c:v>
                </c:pt>
                <c:pt idx="11461">
                  <c:v>35264</c:v>
                </c:pt>
                <c:pt idx="11462">
                  <c:v>35265</c:v>
                </c:pt>
                <c:pt idx="11463">
                  <c:v>35266</c:v>
                </c:pt>
                <c:pt idx="11464">
                  <c:v>35267</c:v>
                </c:pt>
                <c:pt idx="11465">
                  <c:v>35268</c:v>
                </c:pt>
                <c:pt idx="11466">
                  <c:v>35269</c:v>
                </c:pt>
                <c:pt idx="11467">
                  <c:v>35270</c:v>
                </c:pt>
                <c:pt idx="11468">
                  <c:v>35271</c:v>
                </c:pt>
                <c:pt idx="11469">
                  <c:v>35272</c:v>
                </c:pt>
                <c:pt idx="11470">
                  <c:v>35273</c:v>
                </c:pt>
                <c:pt idx="11471">
                  <c:v>35274</c:v>
                </c:pt>
                <c:pt idx="11472">
                  <c:v>35275</c:v>
                </c:pt>
                <c:pt idx="11473">
                  <c:v>35276</c:v>
                </c:pt>
                <c:pt idx="11474">
                  <c:v>35277</c:v>
                </c:pt>
                <c:pt idx="11475">
                  <c:v>35278</c:v>
                </c:pt>
                <c:pt idx="11476">
                  <c:v>35279</c:v>
                </c:pt>
                <c:pt idx="11477">
                  <c:v>35280</c:v>
                </c:pt>
                <c:pt idx="11478">
                  <c:v>35281</c:v>
                </c:pt>
                <c:pt idx="11479">
                  <c:v>35282</c:v>
                </c:pt>
                <c:pt idx="11480">
                  <c:v>35283</c:v>
                </c:pt>
                <c:pt idx="11481">
                  <c:v>35284</c:v>
                </c:pt>
                <c:pt idx="11482">
                  <c:v>35285</c:v>
                </c:pt>
                <c:pt idx="11483">
                  <c:v>35286</c:v>
                </c:pt>
                <c:pt idx="11484">
                  <c:v>35287</c:v>
                </c:pt>
                <c:pt idx="11485">
                  <c:v>35288</c:v>
                </c:pt>
                <c:pt idx="11486">
                  <c:v>35289</c:v>
                </c:pt>
                <c:pt idx="11487">
                  <c:v>35290</c:v>
                </c:pt>
                <c:pt idx="11488">
                  <c:v>35291</c:v>
                </c:pt>
                <c:pt idx="11489">
                  <c:v>35292</c:v>
                </c:pt>
                <c:pt idx="11490">
                  <c:v>35293</c:v>
                </c:pt>
                <c:pt idx="11491">
                  <c:v>35294</c:v>
                </c:pt>
                <c:pt idx="11492">
                  <c:v>35295</c:v>
                </c:pt>
                <c:pt idx="11493">
                  <c:v>35296</c:v>
                </c:pt>
                <c:pt idx="11494">
                  <c:v>35297</c:v>
                </c:pt>
                <c:pt idx="11495">
                  <c:v>35298</c:v>
                </c:pt>
                <c:pt idx="11496">
                  <c:v>35299</c:v>
                </c:pt>
                <c:pt idx="11497">
                  <c:v>35300</c:v>
                </c:pt>
                <c:pt idx="11498">
                  <c:v>35301</c:v>
                </c:pt>
                <c:pt idx="11499">
                  <c:v>35302</c:v>
                </c:pt>
                <c:pt idx="11500">
                  <c:v>35303</c:v>
                </c:pt>
                <c:pt idx="11501">
                  <c:v>35304</c:v>
                </c:pt>
                <c:pt idx="11502">
                  <c:v>35305</c:v>
                </c:pt>
                <c:pt idx="11503">
                  <c:v>35306</c:v>
                </c:pt>
                <c:pt idx="11504">
                  <c:v>35307</c:v>
                </c:pt>
                <c:pt idx="11505">
                  <c:v>35308</c:v>
                </c:pt>
                <c:pt idx="11506">
                  <c:v>35309</c:v>
                </c:pt>
                <c:pt idx="11507">
                  <c:v>35310</c:v>
                </c:pt>
                <c:pt idx="11508">
                  <c:v>35311</c:v>
                </c:pt>
                <c:pt idx="11509">
                  <c:v>35312</c:v>
                </c:pt>
                <c:pt idx="11510">
                  <c:v>35313</c:v>
                </c:pt>
                <c:pt idx="11511">
                  <c:v>35314</c:v>
                </c:pt>
                <c:pt idx="11512">
                  <c:v>35315</c:v>
                </c:pt>
                <c:pt idx="11513">
                  <c:v>35316</c:v>
                </c:pt>
                <c:pt idx="11514">
                  <c:v>35317</c:v>
                </c:pt>
                <c:pt idx="11515">
                  <c:v>35318</c:v>
                </c:pt>
                <c:pt idx="11516">
                  <c:v>35319</c:v>
                </c:pt>
                <c:pt idx="11517">
                  <c:v>35320</c:v>
                </c:pt>
                <c:pt idx="11518">
                  <c:v>35321</c:v>
                </c:pt>
                <c:pt idx="11519">
                  <c:v>35322</c:v>
                </c:pt>
                <c:pt idx="11520">
                  <c:v>35323</c:v>
                </c:pt>
                <c:pt idx="11521">
                  <c:v>35324</c:v>
                </c:pt>
                <c:pt idx="11522">
                  <c:v>35325</c:v>
                </c:pt>
                <c:pt idx="11523">
                  <c:v>35326</c:v>
                </c:pt>
                <c:pt idx="11524">
                  <c:v>35327</c:v>
                </c:pt>
                <c:pt idx="11525">
                  <c:v>35328</c:v>
                </c:pt>
                <c:pt idx="11526">
                  <c:v>35329</c:v>
                </c:pt>
                <c:pt idx="11527">
                  <c:v>35330</c:v>
                </c:pt>
                <c:pt idx="11528">
                  <c:v>35331</c:v>
                </c:pt>
                <c:pt idx="11529">
                  <c:v>35332</c:v>
                </c:pt>
                <c:pt idx="11530">
                  <c:v>35333</c:v>
                </c:pt>
                <c:pt idx="11531">
                  <c:v>35334</c:v>
                </c:pt>
                <c:pt idx="11532">
                  <c:v>35335</c:v>
                </c:pt>
                <c:pt idx="11533">
                  <c:v>35336</c:v>
                </c:pt>
                <c:pt idx="11534">
                  <c:v>35337</c:v>
                </c:pt>
                <c:pt idx="11535">
                  <c:v>35338</c:v>
                </c:pt>
                <c:pt idx="11536">
                  <c:v>35339</c:v>
                </c:pt>
                <c:pt idx="11537">
                  <c:v>35340</c:v>
                </c:pt>
                <c:pt idx="11538">
                  <c:v>35341</c:v>
                </c:pt>
                <c:pt idx="11539">
                  <c:v>35342</c:v>
                </c:pt>
                <c:pt idx="11540">
                  <c:v>35343</c:v>
                </c:pt>
                <c:pt idx="11541">
                  <c:v>35344</c:v>
                </c:pt>
                <c:pt idx="11542">
                  <c:v>35345</c:v>
                </c:pt>
                <c:pt idx="11543">
                  <c:v>35346</c:v>
                </c:pt>
                <c:pt idx="11544">
                  <c:v>35347</c:v>
                </c:pt>
                <c:pt idx="11545">
                  <c:v>35348</c:v>
                </c:pt>
                <c:pt idx="11546">
                  <c:v>35349</c:v>
                </c:pt>
                <c:pt idx="11547">
                  <c:v>35350</c:v>
                </c:pt>
                <c:pt idx="11548">
                  <c:v>35351</c:v>
                </c:pt>
                <c:pt idx="11549">
                  <c:v>35352</c:v>
                </c:pt>
                <c:pt idx="11550">
                  <c:v>35353</c:v>
                </c:pt>
                <c:pt idx="11551">
                  <c:v>35354</c:v>
                </c:pt>
                <c:pt idx="11552">
                  <c:v>35355</c:v>
                </c:pt>
                <c:pt idx="11553">
                  <c:v>35356</c:v>
                </c:pt>
                <c:pt idx="11554">
                  <c:v>35357</c:v>
                </c:pt>
                <c:pt idx="11555">
                  <c:v>35358</c:v>
                </c:pt>
                <c:pt idx="11556">
                  <c:v>35359</c:v>
                </c:pt>
                <c:pt idx="11557">
                  <c:v>35360</c:v>
                </c:pt>
                <c:pt idx="11558">
                  <c:v>35361</c:v>
                </c:pt>
                <c:pt idx="11559">
                  <c:v>35362</c:v>
                </c:pt>
                <c:pt idx="11560">
                  <c:v>35363</c:v>
                </c:pt>
                <c:pt idx="11561">
                  <c:v>35364</c:v>
                </c:pt>
                <c:pt idx="11562">
                  <c:v>35365</c:v>
                </c:pt>
                <c:pt idx="11563">
                  <c:v>35366</c:v>
                </c:pt>
                <c:pt idx="11564">
                  <c:v>35367</c:v>
                </c:pt>
                <c:pt idx="11565">
                  <c:v>35368</c:v>
                </c:pt>
                <c:pt idx="11566">
                  <c:v>35369</c:v>
                </c:pt>
                <c:pt idx="11567">
                  <c:v>35370</c:v>
                </c:pt>
                <c:pt idx="11568">
                  <c:v>35371</c:v>
                </c:pt>
                <c:pt idx="11569">
                  <c:v>35372</c:v>
                </c:pt>
                <c:pt idx="11570">
                  <c:v>35373</c:v>
                </c:pt>
                <c:pt idx="11571">
                  <c:v>35374</c:v>
                </c:pt>
                <c:pt idx="11572">
                  <c:v>35375</c:v>
                </c:pt>
                <c:pt idx="11573">
                  <c:v>35376</c:v>
                </c:pt>
                <c:pt idx="11574">
                  <c:v>35377</c:v>
                </c:pt>
                <c:pt idx="11575">
                  <c:v>35378</c:v>
                </c:pt>
                <c:pt idx="11576">
                  <c:v>35379</c:v>
                </c:pt>
                <c:pt idx="11577">
                  <c:v>35380</c:v>
                </c:pt>
                <c:pt idx="11578">
                  <c:v>35381</c:v>
                </c:pt>
                <c:pt idx="11579">
                  <c:v>35382</c:v>
                </c:pt>
                <c:pt idx="11580">
                  <c:v>35383</c:v>
                </c:pt>
                <c:pt idx="11581">
                  <c:v>35384</c:v>
                </c:pt>
                <c:pt idx="11582">
                  <c:v>35385</c:v>
                </c:pt>
                <c:pt idx="11583">
                  <c:v>35386</c:v>
                </c:pt>
                <c:pt idx="11584">
                  <c:v>35387</c:v>
                </c:pt>
                <c:pt idx="11585">
                  <c:v>35388</c:v>
                </c:pt>
                <c:pt idx="11586">
                  <c:v>35389</c:v>
                </c:pt>
                <c:pt idx="11587">
                  <c:v>35390</c:v>
                </c:pt>
                <c:pt idx="11588">
                  <c:v>35391</c:v>
                </c:pt>
                <c:pt idx="11589">
                  <c:v>35392</c:v>
                </c:pt>
                <c:pt idx="11590">
                  <c:v>35393</c:v>
                </c:pt>
                <c:pt idx="11591">
                  <c:v>35394</c:v>
                </c:pt>
                <c:pt idx="11592">
                  <c:v>35395</c:v>
                </c:pt>
                <c:pt idx="11593">
                  <c:v>35396</c:v>
                </c:pt>
                <c:pt idx="11594">
                  <c:v>35397</c:v>
                </c:pt>
                <c:pt idx="11595">
                  <c:v>35398</c:v>
                </c:pt>
                <c:pt idx="11596">
                  <c:v>35399</c:v>
                </c:pt>
                <c:pt idx="11597">
                  <c:v>35400</c:v>
                </c:pt>
                <c:pt idx="11598">
                  <c:v>35401</c:v>
                </c:pt>
                <c:pt idx="11599">
                  <c:v>35402</c:v>
                </c:pt>
                <c:pt idx="11600">
                  <c:v>35403</c:v>
                </c:pt>
                <c:pt idx="11601">
                  <c:v>35404</c:v>
                </c:pt>
                <c:pt idx="11602">
                  <c:v>35405</c:v>
                </c:pt>
                <c:pt idx="11603">
                  <c:v>35406</c:v>
                </c:pt>
                <c:pt idx="11604">
                  <c:v>35407</c:v>
                </c:pt>
                <c:pt idx="11605">
                  <c:v>35408</c:v>
                </c:pt>
                <c:pt idx="11606">
                  <c:v>35409</c:v>
                </c:pt>
                <c:pt idx="11607">
                  <c:v>35410</c:v>
                </c:pt>
                <c:pt idx="11608">
                  <c:v>35411</c:v>
                </c:pt>
                <c:pt idx="11609">
                  <c:v>35412</c:v>
                </c:pt>
                <c:pt idx="11610">
                  <c:v>35413</c:v>
                </c:pt>
                <c:pt idx="11611">
                  <c:v>35414</c:v>
                </c:pt>
                <c:pt idx="11612">
                  <c:v>35415</c:v>
                </c:pt>
                <c:pt idx="11613">
                  <c:v>35416</c:v>
                </c:pt>
                <c:pt idx="11614">
                  <c:v>35417</c:v>
                </c:pt>
                <c:pt idx="11615">
                  <c:v>35418</c:v>
                </c:pt>
                <c:pt idx="11616">
                  <c:v>35419</c:v>
                </c:pt>
                <c:pt idx="11617">
                  <c:v>35420</c:v>
                </c:pt>
                <c:pt idx="11618">
                  <c:v>35421</c:v>
                </c:pt>
                <c:pt idx="11619">
                  <c:v>35422</c:v>
                </c:pt>
                <c:pt idx="11620">
                  <c:v>35423</c:v>
                </c:pt>
                <c:pt idx="11621">
                  <c:v>35424</c:v>
                </c:pt>
                <c:pt idx="11622">
                  <c:v>35425</c:v>
                </c:pt>
                <c:pt idx="11623">
                  <c:v>35426</c:v>
                </c:pt>
                <c:pt idx="11624">
                  <c:v>35427</c:v>
                </c:pt>
                <c:pt idx="11625">
                  <c:v>35428</c:v>
                </c:pt>
                <c:pt idx="11626">
                  <c:v>35429</c:v>
                </c:pt>
                <c:pt idx="11627">
                  <c:v>35430</c:v>
                </c:pt>
                <c:pt idx="11628">
                  <c:v>35431</c:v>
                </c:pt>
                <c:pt idx="11629">
                  <c:v>35432</c:v>
                </c:pt>
                <c:pt idx="11630">
                  <c:v>35433</c:v>
                </c:pt>
                <c:pt idx="11631">
                  <c:v>35434</c:v>
                </c:pt>
                <c:pt idx="11632">
                  <c:v>35435</c:v>
                </c:pt>
                <c:pt idx="11633">
                  <c:v>35436</c:v>
                </c:pt>
                <c:pt idx="11634">
                  <c:v>35437</c:v>
                </c:pt>
                <c:pt idx="11635">
                  <c:v>35438</c:v>
                </c:pt>
                <c:pt idx="11636">
                  <c:v>35439</c:v>
                </c:pt>
                <c:pt idx="11637">
                  <c:v>35440</c:v>
                </c:pt>
                <c:pt idx="11638">
                  <c:v>35441</c:v>
                </c:pt>
                <c:pt idx="11639">
                  <c:v>35442</c:v>
                </c:pt>
                <c:pt idx="11640">
                  <c:v>35443</c:v>
                </c:pt>
                <c:pt idx="11641">
                  <c:v>35444</c:v>
                </c:pt>
                <c:pt idx="11642">
                  <c:v>35445</c:v>
                </c:pt>
                <c:pt idx="11643">
                  <c:v>35446</c:v>
                </c:pt>
                <c:pt idx="11644">
                  <c:v>35447</c:v>
                </c:pt>
                <c:pt idx="11645">
                  <c:v>35448</c:v>
                </c:pt>
                <c:pt idx="11646">
                  <c:v>35449</c:v>
                </c:pt>
                <c:pt idx="11647">
                  <c:v>35450</c:v>
                </c:pt>
                <c:pt idx="11648">
                  <c:v>35451</c:v>
                </c:pt>
                <c:pt idx="11649">
                  <c:v>35452</c:v>
                </c:pt>
                <c:pt idx="11650">
                  <c:v>35453</c:v>
                </c:pt>
                <c:pt idx="11651">
                  <c:v>35454</c:v>
                </c:pt>
                <c:pt idx="11652">
                  <c:v>35455</c:v>
                </c:pt>
                <c:pt idx="11653">
                  <c:v>35456</c:v>
                </c:pt>
                <c:pt idx="11654">
                  <c:v>35457</c:v>
                </c:pt>
                <c:pt idx="11655">
                  <c:v>35458</c:v>
                </c:pt>
                <c:pt idx="11656">
                  <c:v>35459</c:v>
                </c:pt>
                <c:pt idx="11657">
                  <c:v>35460</c:v>
                </c:pt>
                <c:pt idx="11658">
                  <c:v>35461</c:v>
                </c:pt>
                <c:pt idx="11659">
                  <c:v>35462</c:v>
                </c:pt>
                <c:pt idx="11660">
                  <c:v>35463</c:v>
                </c:pt>
                <c:pt idx="11661">
                  <c:v>35464</c:v>
                </c:pt>
                <c:pt idx="11662">
                  <c:v>35465</c:v>
                </c:pt>
                <c:pt idx="11663">
                  <c:v>35466</c:v>
                </c:pt>
                <c:pt idx="11664">
                  <c:v>35467</c:v>
                </c:pt>
                <c:pt idx="11665">
                  <c:v>35468</c:v>
                </c:pt>
                <c:pt idx="11666">
                  <c:v>35469</c:v>
                </c:pt>
                <c:pt idx="11667">
                  <c:v>35470</c:v>
                </c:pt>
                <c:pt idx="11668">
                  <c:v>35471</c:v>
                </c:pt>
                <c:pt idx="11669">
                  <c:v>35472</c:v>
                </c:pt>
                <c:pt idx="11670">
                  <c:v>35473</c:v>
                </c:pt>
                <c:pt idx="11671">
                  <c:v>35474</c:v>
                </c:pt>
                <c:pt idx="11672">
                  <c:v>35475</c:v>
                </c:pt>
                <c:pt idx="11673">
                  <c:v>35476</c:v>
                </c:pt>
                <c:pt idx="11674">
                  <c:v>35477</c:v>
                </c:pt>
                <c:pt idx="11675">
                  <c:v>35478</c:v>
                </c:pt>
                <c:pt idx="11676">
                  <c:v>35479</c:v>
                </c:pt>
                <c:pt idx="11677">
                  <c:v>35480</c:v>
                </c:pt>
                <c:pt idx="11678">
                  <c:v>35481</c:v>
                </c:pt>
                <c:pt idx="11679">
                  <c:v>35482</c:v>
                </c:pt>
                <c:pt idx="11680">
                  <c:v>35483</c:v>
                </c:pt>
                <c:pt idx="11681">
                  <c:v>35484</c:v>
                </c:pt>
                <c:pt idx="11682">
                  <c:v>35485</c:v>
                </c:pt>
                <c:pt idx="11683">
                  <c:v>35486</c:v>
                </c:pt>
                <c:pt idx="11684">
                  <c:v>35487</c:v>
                </c:pt>
                <c:pt idx="11685">
                  <c:v>35488</c:v>
                </c:pt>
                <c:pt idx="11686">
                  <c:v>35489</c:v>
                </c:pt>
                <c:pt idx="11687">
                  <c:v>35490</c:v>
                </c:pt>
                <c:pt idx="11688">
                  <c:v>35491</c:v>
                </c:pt>
                <c:pt idx="11689">
                  <c:v>35492</c:v>
                </c:pt>
                <c:pt idx="11690">
                  <c:v>35493</c:v>
                </c:pt>
                <c:pt idx="11691">
                  <c:v>35494</c:v>
                </c:pt>
                <c:pt idx="11692">
                  <c:v>35495</c:v>
                </c:pt>
                <c:pt idx="11693">
                  <c:v>35496</c:v>
                </c:pt>
                <c:pt idx="11694">
                  <c:v>35497</c:v>
                </c:pt>
                <c:pt idx="11695">
                  <c:v>35498</c:v>
                </c:pt>
                <c:pt idx="11696">
                  <c:v>35499</c:v>
                </c:pt>
                <c:pt idx="11697">
                  <c:v>35500</c:v>
                </c:pt>
                <c:pt idx="11698">
                  <c:v>35501</c:v>
                </c:pt>
                <c:pt idx="11699">
                  <c:v>35502</c:v>
                </c:pt>
                <c:pt idx="11700">
                  <c:v>35503</c:v>
                </c:pt>
                <c:pt idx="11701">
                  <c:v>35504</c:v>
                </c:pt>
                <c:pt idx="11702">
                  <c:v>35505</c:v>
                </c:pt>
                <c:pt idx="11703">
                  <c:v>35506</c:v>
                </c:pt>
                <c:pt idx="11704">
                  <c:v>35507</c:v>
                </c:pt>
                <c:pt idx="11705">
                  <c:v>35508</c:v>
                </c:pt>
                <c:pt idx="11706">
                  <c:v>35509</c:v>
                </c:pt>
                <c:pt idx="11707">
                  <c:v>35510</c:v>
                </c:pt>
                <c:pt idx="11708">
                  <c:v>35511</c:v>
                </c:pt>
                <c:pt idx="11709">
                  <c:v>35512</c:v>
                </c:pt>
                <c:pt idx="11710">
                  <c:v>35513</c:v>
                </c:pt>
                <c:pt idx="11711">
                  <c:v>35514</c:v>
                </c:pt>
                <c:pt idx="11712">
                  <c:v>35515</c:v>
                </c:pt>
                <c:pt idx="11713">
                  <c:v>35516</c:v>
                </c:pt>
                <c:pt idx="11714">
                  <c:v>35517</c:v>
                </c:pt>
                <c:pt idx="11715">
                  <c:v>35518</c:v>
                </c:pt>
                <c:pt idx="11716">
                  <c:v>35519</c:v>
                </c:pt>
                <c:pt idx="11717">
                  <c:v>35520</c:v>
                </c:pt>
                <c:pt idx="11718">
                  <c:v>35521</c:v>
                </c:pt>
                <c:pt idx="11719">
                  <c:v>35522</c:v>
                </c:pt>
                <c:pt idx="11720">
                  <c:v>35523</c:v>
                </c:pt>
                <c:pt idx="11721">
                  <c:v>35524</c:v>
                </c:pt>
                <c:pt idx="11722">
                  <c:v>35525</c:v>
                </c:pt>
                <c:pt idx="11723">
                  <c:v>35526</c:v>
                </c:pt>
                <c:pt idx="11724">
                  <c:v>35527</c:v>
                </c:pt>
                <c:pt idx="11725">
                  <c:v>35528</c:v>
                </c:pt>
                <c:pt idx="11726">
                  <c:v>35529</c:v>
                </c:pt>
                <c:pt idx="11727">
                  <c:v>35530</c:v>
                </c:pt>
                <c:pt idx="11728">
                  <c:v>35531</c:v>
                </c:pt>
                <c:pt idx="11729">
                  <c:v>35532</c:v>
                </c:pt>
                <c:pt idx="11730">
                  <c:v>35533</c:v>
                </c:pt>
                <c:pt idx="11731">
                  <c:v>35534</c:v>
                </c:pt>
                <c:pt idx="11732">
                  <c:v>35535</c:v>
                </c:pt>
                <c:pt idx="11733">
                  <c:v>35536</c:v>
                </c:pt>
                <c:pt idx="11734">
                  <c:v>35537</c:v>
                </c:pt>
                <c:pt idx="11735">
                  <c:v>35538</c:v>
                </c:pt>
                <c:pt idx="11736">
                  <c:v>35539</c:v>
                </c:pt>
                <c:pt idx="11737">
                  <c:v>35540</c:v>
                </c:pt>
                <c:pt idx="11738">
                  <c:v>35541</c:v>
                </c:pt>
                <c:pt idx="11739">
                  <c:v>35542</c:v>
                </c:pt>
                <c:pt idx="11740">
                  <c:v>35543</c:v>
                </c:pt>
                <c:pt idx="11741">
                  <c:v>35544</c:v>
                </c:pt>
                <c:pt idx="11742">
                  <c:v>35545</c:v>
                </c:pt>
                <c:pt idx="11743">
                  <c:v>35546</c:v>
                </c:pt>
                <c:pt idx="11744">
                  <c:v>35547</c:v>
                </c:pt>
                <c:pt idx="11745">
                  <c:v>35548</c:v>
                </c:pt>
                <c:pt idx="11746">
                  <c:v>35549</c:v>
                </c:pt>
                <c:pt idx="11747">
                  <c:v>35550</c:v>
                </c:pt>
                <c:pt idx="11748">
                  <c:v>35551</c:v>
                </c:pt>
                <c:pt idx="11749">
                  <c:v>35552</c:v>
                </c:pt>
                <c:pt idx="11750">
                  <c:v>35553</c:v>
                </c:pt>
                <c:pt idx="11751">
                  <c:v>35554</c:v>
                </c:pt>
                <c:pt idx="11752">
                  <c:v>35555</c:v>
                </c:pt>
                <c:pt idx="11753">
                  <c:v>35556</c:v>
                </c:pt>
                <c:pt idx="11754">
                  <c:v>35557</c:v>
                </c:pt>
                <c:pt idx="11755">
                  <c:v>35558</c:v>
                </c:pt>
                <c:pt idx="11756">
                  <c:v>35559</c:v>
                </c:pt>
                <c:pt idx="11757">
                  <c:v>35560</c:v>
                </c:pt>
                <c:pt idx="11758">
                  <c:v>35561</c:v>
                </c:pt>
                <c:pt idx="11759">
                  <c:v>35562</c:v>
                </c:pt>
                <c:pt idx="11760">
                  <c:v>35563</c:v>
                </c:pt>
                <c:pt idx="11761">
                  <c:v>35564</c:v>
                </c:pt>
                <c:pt idx="11762">
                  <c:v>35565</c:v>
                </c:pt>
                <c:pt idx="11763">
                  <c:v>35566</c:v>
                </c:pt>
                <c:pt idx="11764">
                  <c:v>35567</c:v>
                </c:pt>
                <c:pt idx="11765">
                  <c:v>35568</c:v>
                </c:pt>
                <c:pt idx="11766">
                  <c:v>35569</c:v>
                </c:pt>
                <c:pt idx="11767">
                  <c:v>35570</c:v>
                </c:pt>
                <c:pt idx="11768">
                  <c:v>35571</c:v>
                </c:pt>
                <c:pt idx="11769">
                  <c:v>35572</c:v>
                </c:pt>
                <c:pt idx="11770">
                  <c:v>35573</c:v>
                </c:pt>
                <c:pt idx="11771">
                  <c:v>35574</c:v>
                </c:pt>
                <c:pt idx="11772">
                  <c:v>35575</c:v>
                </c:pt>
                <c:pt idx="11773">
                  <c:v>35576</c:v>
                </c:pt>
                <c:pt idx="11774">
                  <c:v>35577</c:v>
                </c:pt>
                <c:pt idx="11775">
                  <c:v>35578</c:v>
                </c:pt>
                <c:pt idx="11776">
                  <c:v>35579</c:v>
                </c:pt>
                <c:pt idx="11777">
                  <c:v>35580</c:v>
                </c:pt>
                <c:pt idx="11778">
                  <c:v>35581</c:v>
                </c:pt>
                <c:pt idx="11779">
                  <c:v>35582</c:v>
                </c:pt>
                <c:pt idx="11780">
                  <c:v>35583</c:v>
                </c:pt>
                <c:pt idx="11781">
                  <c:v>35584</c:v>
                </c:pt>
                <c:pt idx="11782">
                  <c:v>35585</c:v>
                </c:pt>
                <c:pt idx="11783">
                  <c:v>35586</c:v>
                </c:pt>
                <c:pt idx="11784">
                  <c:v>35587</c:v>
                </c:pt>
                <c:pt idx="11785">
                  <c:v>35588</c:v>
                </c:pt>
                <c:pt idx="11786">
                  <c:v>35589</c:v>
                </c:pt>
                <c:pt idx="11787">
                  <c:v>35590</c:v>
                </c:pt>
                <c:pt idx="11788">
                  <c:v>35591</c:v>
                </c:pt>
                <c:pt idx="11789">
                  <c:v>35592</c:v>
                </c:pt>
                <c:pt idx="11790">
                  <c:v>35593</c:v>
                </c:pt>
                <c:pt idx="11791">
                  <c:v>35594</c:v>
                </c:pt>
                <c:pt idx="11792">
                  <c:v>35595</c:v>
                </c:pt>
                <c:pt idx="11793">
                  <c:v>35596</c:v>
                </c:pt>
                <c:pt idx="11794">
                  <c:v>35597</c:v>
                </c:pt>
                <c:pt idx="11795">
                  <c:v>35598</c:v>
                </c:pt>
                <c:pt idx="11796">
                  <c:v>35599</c:v>
                </c:pt>
                <c:pt idx="11797">
                  <c:v>35600</c:v>
                </c:pt>
                <c:pt idx="11798">
                  <c:v>35601</c:v>
                </c:pt>
                <c:pt idx="11799">
                  <c:v>35602</c:v>
                </c:pt>
                <c:pt idx="11800">
                  <c:v>35603</c:v>
                </c:pt>
                <c:pt idx="11801">
                  <c:v>35604</c:v>
                </c:pt>
                <c:pt idx="11802">
                  <c:v>35605</c:v>
                </c:pt>
                <c:pt idx="11803">
                  <c:v>35606</c:v>
                </c:pt>
                <c:pt idx="11804">
                  <c:v>35607</c:v>
                </c:pt>
                <c:pt idx="11805">
                  <c:v>35608</c:v>
                </c:pt>
                <c:pt idx="11806">
                  <c:v>35609</c:v>
                </c:pt>
                <c:pt idx="11807">
                  <c:v>35610</c:v>
                </c:pt>
                <c:pt idx="11808">
                  <c:v>35611</c:v>
                </c:pt>
                <c:pt idx="11809">
                  <c:v>35612</c:v>
                </c:pt>
                <c:pt idx="11810">
                  <c:v>35613</c:v>
                </c:pt>
                <c:pt idx="11811">
                  <c:v>35614</c:v>
                </c:pt>
                <c:pt idx="11812">
                  <c:v>35615</c:v>
                </c:pt>
                <c:pt idx="11813">
                  <c:v>35616</c:v>
                </c:pt>
                <c:pt idx="11814">
                  <c:v>35617</c:v>
                </c:pt>
                <c:pt idx="11815">
                  <c:v>35618</c:v>
                </c:pt>
                <c:pt idx="11816">
                  <c:v>35619</c:v>
                </c:pt>
                <c:pt idx="11817">
                  <c:v>35620</c:v>
                </c:pt>
                <c:pt idx="11818">
                  <c:v>35621</c:v>
                </c:pt>
                <c:pt idx="11819">
                  <c:v>35622</c:v>
                </c:pt>
                <c:pt idx="11820">
                  <c:v>35623</c:v>
                </c:pt>
                <c:pt idx="11821">
                  <c:v>35624</c:v>
                </c:pt>
                <c:pt idx="11822">
                  <c:v>35625</c:v>
                </c:pt>
                <c:pt idx="11823">
                  <c:v>35626</c:v>
                </c:pt>
                <c:pt idx="11824">
                  <c:v>35627</c:v>
                </c:pt>
                <c:pt idx="11825">
                  <c:v>35628</c:v>
                </c:pt>
                <c:pt idx="11826">
                  <c:v>35629</c:v>
                </c:pt>
                <c:pt idx="11827">
                  <c:v>35630</c:v>
                </c:pt>
                <c:pt idx="11828">
                  <c:v>35631</c:v>
                </c:pt>
                <c:pt idx="11829">
                  <c:v>35632</c:v>
                </c:pt>
                <c:pt idx="11830">
                  <c:v>35633</c:v>
                </c:pt>
                <c:pt idx="11831">
                  <c:v>35634</c:v>
                </c:pt>
                <c:pt idx="11832">
                  <c:v>35635</c:v>
                </c:pt>
                <c:pt idx="11833">
                  <c:v>35636</c:v>
                </c:pt>
                <c:pt idx="11834">
                  <c:v>35637</c:v>
                </c:pt>
                <c:pt idx="11835">
                  <c:v>35638</c:v>
                </c:pt>
                <c:pt idx="11836">
                  <c:v>35639</c:v>
                </c:pt>
                <c:pt idx="11837">
                  <c:v>35640</c:v>
                </c:pt>
                <c:pt idx="11838">
                  <c:v>35641</c:v>
                </c:pt>
                <c:pt idx="11839">
                  <c:v>35642</c:v>
                </c:pt>
                <c:pt idx="11840">
                  <c:v>35643</c:v>
                </c:pt>
                <c:pt idx="11841">
                  <c:v>35644</c:v>
                </c:pt>
                <c:pt idx="11842">
                  <c:v>35645</c:v>
                </c:pt>
                <c:pt idx="11843">
                  <c:v>35646</c:v>
                </c:pt>
                <c:pt idx="11844">
                  <c:v>35647</c:v>
                </c:pt>
                <c:pt idx="11845">
                  <c:v>35648</c:v>
                </c:pt>
                <c:pt idx="11846">
                  <c:v>35649</c:v>
                </c:pt>
                <c:pt idx="11847">
                  <c:v>35650</c:v>
                </c:pt>
                <c:pt idx="11848">
                  <c:v>35651</c:v>
                </c:pt>
                <c:pt idx="11849">
                  <c:v>35652</c:v>
                </c:pt>
                <c:pt idx="11850">
                  <c:v>35653</c:v>
                </c:pt>
                <c:pt idx="11851">
                  <c:v>35654</c:v>
                </c:pt>
                <c:pt idx="11852">
                  <c:v>35655</c:v>
                </c:pt>
                <c:pt idx="11853">
                  <c:v>35656</c:v>
                </c:pt>
                <c:pt idx="11854">
                  <c:v>35657</c:v>
                </c:pt>
                <c:pt idx="11855">
                  <c:v>35658</c:v>
                </c:pt>
                <c:pt idx="11856">
                  <c:v>35659</c:v>
                </c:pt>
                <c:pt idx="11857">
                  <c:v>35660</c:v>
                </c:pt>
                <c:pt idx="11858">
                  <c:v>35661</c:v>
                </c:pt>
                <c:pt idx="11859">
                  <c:v>35662</c:v>
                </c:pt>
                <c:pt idx="11860">
                  <c:v>35663</c:v>
                </c:pt>
                <c:pt idx="11861">
                  <c:v>35664</c:v>
                </c:pt>
                <c:pt idx="11862">
                  <c:v>35665</c:v>
                </c:pt>
                <c:pt idx="11863">
                  <c:v>35666</c:v>
                </c:pt>
                <c:pt idx="11864">
                  <c:v>35667</c:v>
                </c:pt>
                <c:pt idx="11865">
                  <c:v>35668</c:v>
                </c:pt>
                <c:pt idx="11866">
                  <c:v>35669</c:v>
                </c:pt>
                <c:pt idx="11867">
                  <c:v>35670</c:v>
                </c:pt>
                <c:pt idx="11868">
                  <c:v>35671</c:v>
                </c:pt>
                <c:pt idx="11869">
                  <c:v>35672</c:v>
                </c:pt>
                <c:pt idx="11870">
                  <c:v>35673</c:v>
                </c:pt>
                <c:pt idx="11871">
                  <c:v>35674</c:v>
                </c:pt>
                <c:pt idx="11872">
                  <c:v>35675</c:v>
                </c:pt>
                <c:pt idx="11873">
                  <c:v>35676</c:v>
                </c:pt>
                <c:pt idx="11874">
                  <c:v>35677</c:v>
                </c:pt>
                <c:pt idx="11875">
                  <c:v>35678</c:v>
                </c:pt>
                <c:pt idx="11876">
                  <c:v>35679</c:v>
                </c:pt>
                <c:pt idx="11877">
                  <c:v>35680</c:v>
                </c:pt>
                <c:pt idx="11878">
                  <c:v>35681</c:v>
                </c:pt>
                <c:pt idx="11879">
                  <c:v>35682</c:v>
                </c:pt>
                <c:pt idx="11880">
                  <c:v>35683</c:v>
                </c:pt>
                <c:pt idx="11881">
                  <c:v>35684</c:v>
                </c:pt>
                <c:pt idx="11882">
                  <c:v>35685</c:v>
                </c:pt>
                <c:pt idx="11883">
                  <c:v>35686</c:v>
                </c:pt>
                <c:pt idx="11884">
                  <c:v>35687</c:v>
                </c:pt>
                <c:pt idx="11885">
                  <c:v>35688</c:v>
                </c:pt>
                <c:pt idx="11886">
                  <c:v>35689</c:v>
                </c:pt>
                <c:pt idx="11887">
                  <c:v>35690</c:v>
                </c:pt>
                <c:pt idx="11888">
                  <c:v>35691</c:v>
                </c:pt>
                <c:pt idx="11889">
                  <c:v>35692</c:v>
                </c:pt>
                <c:pt idx="11890">
                  <c:v>35693</c:v>
                </c:pt>
                <c:pt idx="11891">
                  <c:v>35694</c:v>
                </c:pt>
                <c:pt idx="11892">
                  <c:v>35695</c:v>
                </c:pt>
                <c:pt idx="11893">
                  <c:v>35696</c:v>
                </c:pt>
                <c:pt idx="11894">
                  <c:v>35697</c:v>
                </c:pt>
                <c:pt idx="11895">
                  <c:v>35698</c:v>
                </c:pt>
                <c:pt idx="11896">
                  <c:v>35699</c:v>
                </c:pt>
                <c:pt idx="11897">
                  <c:v>35700</c:v>
                </c:pt>
                <c:pt idx="11898">
                  <c:v>35701</c:v>
                </c:pt>
                <c:pt idx="11899">
                  <c:v>35702</c:v>
                </c:pt>
                <c:pt idx="11900">
                  <c:v>35703</c:v>
                </c:pt>
                <c:pt idx="11901">
                  <c:v>35704</c:v>
                </c:pt>
                <c:pt idx="11902">
                  <c:v>35705</c:v>
                </c:pt>
                <c:pt idx="11903">
                  <c:v>35706</c:v>
                </c:pt>
                <c:pt idx="11904">
                  <c:v>35707</c:v>
                </c:pt>
                <c:pt idx="11905">
                  <c:v>35708</c:v>
                </c:pt>
                <c:pt idx="11906">
                  <c:v>35709</c:v>
                </c:pt>
                <c:pt idx="11907">
                  <c:v>35710</c:v>
                </c:pt>
                <c:pt idx="11908">
                  <c:v>35711</c:v>
                </c:pt>
                <c:pt idx="11909">
                  <c:v>35712</c:v>
                </c:pt>
                <c:pt idx="11910">
                  <c:v>35713</c:v>
                </c:pt>
                <c:pt idx="11911">
                  <c:v>35714</c:v>
                </c:pt>
                <c:pt idx="11912">
                  <c:v>35715</c:v>
                </c:pt>
                <c:pt idx="11913">
                  <c:v>35716</c:v>
                </c:pt>
                <c:pt idx="11914">
                  <c:v>35717</c:v>
                </c:pt>
                <c:pt idx="11915">
                  <c:v>35718</c:v>
                </c:pt>
                <c:pt idx="11916">
                  <c:v>35719</c:v>
                </c:pt>
                <c:pt idx="11917">
                  <c:v>35720</c:v>
                </c:pt>
                <c:pt idx="11918">
                  <c:v>35721</c:v>
                </c:pt>
                <c:pt idx="11919">
                  <c:v>35722</c:v>
                </c:pt>
                <c:pt idx="11920">
                  <c:v>35723</c:v>
                </c:pt>
                <c:pt idx="11921">
                  <c:v>35724</c:v>
                </c:pt>
                <c:pt idx="11922">
                  <c:v>35725</c:v>
                </c:pt>
                <c:pt idx="11923">
                  <c:v>35726</c:v>
                </c:pt>
                <c:pt idx="11924">
                  <c:v>35727</c:v>
                </c:pt>
                <c:pt idx="11925">
                  <c:v>35728</c:v>
                </c:pt>
                <c:pt idx="11926">
                  <c:v>35729</c:v>
                </c:pt>
                <c:pt idx="11927">
                  <c:v>35730</c:v>
                </c:pt>
                <c:pt idx="11928">
                  <c:v>35731</c:v>
                </c:pt>
                <c:pt idx="11929">
                  <c:v>35732</c:v>
                </c:pt>
                <c:pt idx="11930">
                  <c:v>35733</c:v>
                </c:pt>
                <c:pt idx="11931">
                  <c:v>35734</c:v>
                </c:pt>
                <c:pt idx="11932">
                  <c:v>35735</c:v>
                </c:pt>
                <c:pt idx="11933">
                  <c:v>35736</c:v>
                </c:pt>
                <c:pt idx="11934">
                  <c:v>35737</c:v>
                </c:pt>
                <c:pt idx="11935">
                  <c:v>35738</c:v>
                </c:pt>
                <c:pt idx="11936">
                  <c:v>35739</c:v>
                </c:pt>
                <c:pt idx="11937">
                  <c:v>35740</c:v>
                </c:pt>
                <c:pt idx="11938">
                  <c:v>35741</c:v>
                </c:pt>
                <c:pt idx="11939">
                  <c:v>35742</c:v>
                </c:pt>
                <c:pt idx="11940">
                  <c:v>35743</c:v>
                </c:pt>
                <c:pt idx="11941">
                  <c:v>35744</c:v>
                </c:pt>
                <c:pt idx="11942">
                  <c:v>35745</c:v>
                </c:pt>
                <c:pt idx="11943">
                  <c:v>35746</c:v>
                </c:pt>
                <c:pt idx="11944">
                  <c:v>35747</c:v>
                </c:pt>
                <c:pt idx="11945">
                  <c:v>35748</c:v>
                </c:pt>
                <c:pt idx="11946">
                  <c:v>35749</c:v>
                </c:pt>
                <c:pt idx="11947">
                  <c:v>35750</c:v>
                </c:pt>
                <c:pt idx="11948">
                  <c:v>35751</c:v>
                </c:pt>
                <c:pt idx="11949">
                  <c:v>35752</c:v>
                </c:pt>
                <c:pt idx="11950">
                  <c:v>35753</c:v>
                </c:pt>
                <c:pt idx="11951">
                  <c:v>35754</c:v>
                </c:pt>
                <c:pt idx="11952">
                  <c:v>35755</c:v>
                </c:pt>
                <c:pt idx="11953">
                  <c:v>35756</c:v>
                </c:pt>
                <c:pt idx="11954">
                  <c:v>35757</c:v>
                </c:pt>
                <c:pt idx="11955">
                  <c:v>35758</c:v>
                </c:pt>
                <c:pt idx="11956">
                  <c:v>35759</c:v>
                </c:pt>
                <c:pt idx="11957">
                  <c:v>35760</c:v>
                </c:pt>
                <c:pt idx="11958">
                  <c:v>35761</c:v>
                </c:pt>
                <c:pt idx="11959">
                  <c:v>35762</c:v>
                </c:pt>
                <c:pt idx="11960">
                  <c:v>35763</c:v>
                </c:pt>
                <c:pt idx="11961">
                  <c:v>35764</c:v>
                </c:pt>
                <c:pt idx="11962">
                  <c:v>35765</c:v>
                </c:pt>
                <c:pt idx="11963">
                  <c:v>35766</c:v>
                </c:pt>
                <c:pt idx="11964">
                  <c:v>35767</c:v>
                </c:pt>
                <c:pt idx="11965">
                  <c:v>35768</c:v>
                </c:pt>
                <c:pt idx="11966">
                  <c:v>35769</c:v>
                </c:pt>
                <c:pt idx="11967">
                  <c:v>35770</c:v>
                </c:pt>
                <c:pt idx="11968">
                  <c:v>35771</c:v>
                </c:pt>
                <c:pt idx="11969">
                  <c:v>35772</c:v>
                </c:pt>
                <c:pt idx="11970">
                  <c:v>35773</c:v>
                </c:pt>
                <c:pt idx="11971">
                  <c:v>35774</c:v>
                </c:pt>
                <c:pt idx="11972">
                  <c:v>35775</c:v>
                </c:pt>
                <c:pt idx="11973">
                  <c:v>35776</c:v>
                </c:pt>
                <c:pt idx="11974">
                  <c:v>35777</c:v>
                </c:pt>
                <c:pt idx="11975">
                  <c:v>35778</c:v>
                </c:pt>
                <c:pt idx="11976">
                  <c:v>35779</c:v>
                </c:pt>
                <c:pt idx="11977">
                  <c:v>35780</c:v>
                </c:pt>
                <c:pt idx="11978">
                  <c:v>35781</c:v>
                </c:pt>
                <c:pt idx="11979">
                  <c:v>35782</c:v>
                </c:pt>
                <c:pt idx="11980">
                  <c:v>35783</c:v>
                </c:pt>
                <c:pt idx="11981">
                  <c:v>35784</c:v>
                </c:pt>
                <c:pt idx="11982">
                  <c:v>35785</c:v>
                </c:pt>
                <c:pt idx="11983">
                  <c:v>35786</c:v>
                </c:pt>
                <c:pt idx="11984">
                  <c:v>35787</c:v>
                </c:pt>
                <c:pt idx="11985">
                  <c:v>35788</c:v>
                </c:pt>
                <c:pt idx="11986">
                  <c:v>35789</c:v>
                </c:pt>
                <c:pt idx="11987">
                  <c:v>35790</c:v>
                </c:pt>
                <c:pt idx="11988">
                  <c:v>35791</c:v>
                </c:pt>
                <c:pt idx="11989">
                  <c:v>35792</c:v>
                </c:pt>
                <c:pt idx="11990">
                  <c:v>35793</c:v>
                </c:pt>
                <c:pt idx="11991">
                  <c:v>35794</c:v>
                </c:pt>
                <c:pt idx="11992">
                  <c:v>35795</c:v>
                </c:pt>
                <c:pt idx="11993">
                  <c:v>35796</c:v>
                </c:pt>
                <c:pt idx="11994">
                  <c:v>35797</c:v>
                </c:pt>
                <c:pt idx="11995">
                  <c:v>35798</c:v>
                </c:pt>
                <c:pt idx="11996">
                  <c:v>35799</c:v>
                </c:pt>
                <c:pt idx="11997">
                  <c:v>35800</c:v>
                </c:pt>
                <c:pt idx="11998">
                  <c:v>35801</c:v>
                </c:pt>
                <c:pt idx="11999">
                  <c:v>35802</c:v>
                </c:pt>
                <c:pt idx="12000">
                  <c:v>35803</c:v>
                </c:pt>
                <c:pt idx="12001">
                  <c:v>35804</c:v>
                </c:pt>
                <c:pt idx="12002">
                  <c:v>35805</c:v>
                </c:pt>
                <c:pt idx="12003">
                  <c:v>35806</c:v>
                </c:pt>
                <c:pt idx="12004">
                  <c:v>35807</c:v>
                </c:pt>
                <c:pt idx="12005">
                  <c:v>35808</c:v>
                </c:pt>
                <c:pt idx="12006">
                  <c:v>35809</c:v>
                </c:pt>
                <c:pt idx="12007">
                  <c:v>35810</c:v>
                </c:pt>
                <c:pt idx="12008">
                  <c:v>35811</c:v>
                </c:pt>
                <c:pt idx="12009">
                  <c:v>35812</c:v>
                </c:pt>
                <c:pt idx="12010">
                  <c:v>35813</c:v>
                </c:pt>
                <c:pt idx="12011">
                  <c:v>35814</c:v>
                </c:pt>
                <c:pt idx="12012">
                  <c:v>35815</c:v>
                </c:pt>
                <c:pt idx="12013">
                  <c:v>35816</c:v>
                </c:pt>
                <c:pt idx="12014">
                  <c:v>35817</c:v>
                </c:pt>
                <c:pt idx="12015">
                  <c:v>35818</c:v>
                </c:pt>
                <c:pt idx="12016">
                  <c:v>35819</c:v>
                </c:pt>
                <c:pt idx="12017">
                  <c:v>35820</c:v>
                </c:pt>
                <c:pt idx="12018">
                  <c:v>35821</c:v>
                </c:pt>
                <c:pt idx="12019">
                  <c:v>35822</c:v>
                </c:pt>
                <c:pt idx="12020">
                  <c:v>35823</c:v>
                </c:pt>
                <c:pt idx="12021">
                  <c:v>35824</c:v>
                </c:pt>
                <c:pt idx="12022">
                  <c:v>35825</c:v>
                </c:pt>
                <c:pt idx="12023">
                  <c:v>35826</c:v>
                </c:pt>
                <c:pt idx="12024">
                  <c:v>35827</c:v>
                </c:pt>
                <c:pt idx="12025">
                  <c:v>35828</c:v>
                </c:pt>
                <c:pt idx="12026">
                  <c:v>35829</c:v>
                </c:pt>
                <c:pt idx="12027">
                  <c:v>35830</c:v>
                </c:pt>
                <c:pt idx="12028">
                  <c:v>35831</c:v>
                </c:pt>
                <c:pt idx="12029">
                  <c:v>35832</c:v>
                </c:pt>
                <c:pt idx="12030">
                  <c:v>35833</c:v>
                </c:pt>
                <c:pt idx="12031">
                  <c:v>35834</c:v>
                </c:pt>
                <c:pt idx="12032">
                  <c:v>35835</c:v>
                </c:pt>
                <c:pt idx="12033">
                  <c:v>35836</c:v>
                </c:pt>
                <c:pt idx="12034">
                  <c:v>35837</c:v>
                </c:pt>
                <c:pt idx="12035">
                  <c:v>35838</c:v>
                </c:pt>
                <c:pt idx="12036">
                  <c:v>35839</c:v>
                </c:pt>
                <c:pt idx="12037">
                  <c:v>35840</c:v>
                </c:pt>
                <c:pt idx="12038">
                  <c:v>35841</c:v>
                </c:pt>
                <c:pt idx="12039">
                  <c:v>35842</c:v>
                </c:pt>
                <c:pt idx="12040">
                  <c:v>35843</c:v>
                </c:pt>
                <c:pt idx="12041">
                  <c:v>35844</c:v>
                </c:pt>
                <c:pt idx="12042">
                  <c:v>35845</c:v>
                </c:pt>
                <c:pt idx="12043">
                  <c:v>35846</c:v>
                </c:pt>
                <c:pt idx="12044">
                  <c:v>35847</c:v>
                </c:pt>
                <c:pt idx="12045">
                  <c:v>35848</c:v>
                </c:pt>
                <c:pt idx="12046">
                  <c:v>35849</c:v>
                </c:pt>
                <c:pt idx="12047">
                  <c:v>35850</c:v>
                </c:pt>
                <c:pt idx="12048">
                  <c:v>35851</c:v>
                </c:pt>
                <c:pt idx="12049">
                  <c:v>35852</c:v>
                </c:pt>
                <c:pt idx="12050">
                  <c:v>35853</c:v>
                </c:pt>
                <c:pt idx="12051">
                  <c:v>35854</c:v>
                </c:pt>
                <c:pt idx="12052">
                  <c:v>35855</c:v>
                </c:pt>
                <c:pt idx="12053">
                  <c:v>35856</c:v>
                </c:pt>
                <c:pt idx="12054">
                  <c:v>35857</c:v>
                </c:pt>
                <c:pt idx="12055">
                  <c:v>35858</c:v>
                </c:pt>
                <c:pt idx="12056">
                  <c:v>35859</c:v>
                </c:pt>
                <c:pt idx="12057">
                  <c:v>35860</c:v>
                </c:pt>
                <c:pt idx="12058">
                  <c:v>35861</c:v>
                </c:pt>
                <c:pt idx="12059">
                  <c:v>35862</c:v>
                </c:pt>
                <c:pt idx="12060">
                  <c:v>35863</c:v>
                </c:pt>
                <c:pt idx="12061">
                  <c:v>35864</c:v>
                </c:pt>
                <c:pt idx="12062">
                  <c:v>35865</c:v>
                </c:pt>
                <c:pt idx="12063">
                  <c:v>35866</c:v>
                </c:pt>
                <c:pt idx="12064">
                  <c:v>35867</c:v>
                </c:pt>
                <c:pt idx="12065">
                  <c:v>35868</c:v>
                </c:pt>
                <c:pt idx="12066">
                  <c:v>35869</c:v>
                </c:pt>
                <c:pt idx="12067">
                  <c:v>35870</c:v>
                </c:pt>
                <c:pt idx="12068">
                  <c:v>35871</c:v>
                </c:pt>
                <c:pt idx="12069">
                  <c:v>35872</c:v>
                </c:pt>
                <c:pt idx="12070">
                  <c:v>35873</c:v>
                </c:pt>
                <c:pt idx="12071">
                  <c:v>35874</c:v>
                </c:pt>
                <c:pt idx="12072">
                  <c:v>35875</c:v>
                </c:pt>
                <c:pt idx="12073">
                  <c:v>35876</c:v>
                </c:pt>
                <c:pt idx="12074">
                  <c:v>35877</c:v>
                </c:pt>
                <c:pt idx="12075">
                  <c:v>35878</c:v>
                </c:pt>
                <c:pt idx="12076">
                  <c:v>35879</c:v>
                </c:pt>
                <c:pt idx="12077">
                  <c:v>35880</c:v>
                </c:pt>
                <c:pt idx="12078">
                  <c:v>35881</c:v>
                </c:pt>
                <c:pt idx="12079">
                  <c:v>35882</c:v>
                </c:pt>
                <c:pt idx="12080">
                  <c:v>35883</c:v>
                </c:pt>
                <c:pt idx="12081">
                  <c:v>35884</c:v>
                </c:pt>
                <c:pt idx="12082">
                  <c:v>35885</c:v>
                </c:pt>
                <c:pt idx="12083">
                  <c:v>35886</c:v>
                </c:pt>
                <c:pt idx="12084">
                  <c:v>35887</c:v>
                </c:pt>
                <c:pt idx="12085">
                  <c:v>35888</c:v>
                </c:pt>
                <c:pt idx="12086">
                  <c:v>35889</c:v>
                </c:pt>
                <c:pt idx="12087">
                  <c:v>35890</c:v>
                </c:pt>
                <c:pt idx="12088">
                  <c:v>35891</c:v>
                </c:pt>
                <c:pt idx="12089">
                  <c:v>35892</c:v>
                </c:pt>
                <c:pt idx="12090">
                  <c:v>35893</c:v>
                </c:pt>
                <c:pt idx="12091">
                  <c:v>35894</c:v>
                </c:pt>
                <c:pt idx="12092">
                  <c:v>35895</c:v>
                </c:pt>
                <c:pt idx="12093">
                  <c:v>35896</c:v>
                </c:pt>
                <c:pt idx="12094">
                  <c:v>35897</c:v>
                </c:pt>
                <c:pt idx="12095">
                  <c:v>35898</c:v>
                </c:pt>
                <c:pt idx="12096">
                  <c:v>35899</c:v>
                </c:pt>
                <c:pt idx="12097">
                  <c:v>35900</c:v>
                </c:pt>
                <c:pt idx="12098">
                  <c:v>35901</c:v>
                </c:pt>
                <c:pt idx="12099">
                  <c:v>35902</c:v>
                </c:pt>
                <c:pt idx="12100">
                  <c:v>35903</c:v>
                </c:pt>
                <c:pt idx="12101">
                  <c:v>35904</c:v>
                </c:pt>
                <c:pt idx="12102">
                  <c:v>35905</c:v>
                </c:pt>
                <c:pt idx="12103">
                  <c:v>35906</c:v>
                </c:pt>
                <c:pt idx="12104">
                  <c:v>35907</c:v>
                </c:pt>
                <c:pt idx="12105">
                  <c:v>35908</c:v>
                </c:pt>
                <c:pt idx="12106">
                  <c:v>35909</c:v>
                </c:pt>
                <c:pt idx="12107">
                  <c:v>35910</c:v>
                </c:pt>
                <c:pt idx="12108">
                  <c:v>35911</c:v>
                </c:pt>
                <c:pt idx="12109">
                  <c:v>35912</c:v>
                </c:pt>
                <c:pt idx="12110">
                  <c:v>35913</c:v>
                </c:pt>
                <c:pt idx="12111">
                  <c:v>35914</c:v>
                </c:pt>
                <c:pt idx="12112">
                  <c:v>35915</c:v>
                </c:pt>
                <c:pt idx="12113">
                  <c:v>35916</c:v>
                </c:pt>
                <c:pt idx="12114">
                  <c:v>35917</c:v>
                </c:pt>
                <c:pt idx="12115">
                  <c:v>35918</c:v>
                </c:pt>
                <c:pt idx="12116">
                  <c:v>35919</c:v>
                </c:pt>
                <c:pt idx="12117">
                  <c:v>35920</c:v>
                </c:pt>
                <c:pt idx="12118">
                  <c:v>35921</c:v>
                </c:pt>
                <c:pt idx="12119">
                  <c:v>35922</c:v>
                </c:pt>
                <c:pt idx="12120">
                  <c:v>35923</c:v>
                </c:pt>
                <c:pt idx="12121">
                  <c:v>35924</c:v>
                </c:pt>
                <c:pt idx="12122">
                  <c:v>35925</c:v>
                </c:pt>
                <c:pt idx="12123">
                  <c:v>35926</c:v>
                </c:pt>
                <c:pt idx="12124">
                  <c:v>35927</c:v>
                </c:pt>
                <c:pt idx="12125">
                  <c:v>35928</c:v>
                </c:pt>
                <c:pt idx="12126">
                  <c:v>35929</c:v>
                </c:pt>
                <c:pt idx="12127">
                  <c:v>35930</c:v>
                </c:pt>
                <c:pt idx="12128">
                  <c:v>35931</c:v>
                </c:pt>
                <c:pt idx="12129">
                  <c:v>35932</c:v>
                </c:pt>
                <c:pt idx="12130">
                  <c:v>35933</c:v>
                </c:pt>
                <c:pt idx="12131">
                  <c:v>35934</c:v>
                </c:pt>
                <c:pt idx="12132">
                  <c:v>35935</c:v>
                </c:pt>
                <c:pt idx="12133">
                  <c:v>35936</c:v>
                </c:pt>
                <c:pt idx="12134">
                  <c:v>35937</c:v>
                </c:pt>
                <c:pt idx="12135">
                  <c:v>35938</c:v>
                </c:pt>
                <c:pt idx="12136">
                  <c:v>35939</c:v>
                </c:pt>
                <c:pt idx="12137">
                  <c:v>35940</c:v>
                </c:pt>
                <c:pt idx="12138">
                  <c:v>35941</c:v>
                </c:pt>
                <c:pt idx="12139">
                  <c:v>35942</c:v>
                </c:pt>
                <c:pt idx="12140">
                  <c:v>35943</c:v>
                </c:pt>
                <c:pt idx="12141">
                  <c:v>35944</c:v>
                </c:pt>
                <c:pt idx="12142">
                  <c:v>35945</c:v>
                </c:pt>
                <c:pt idx="12143">
                  <c:v>35946</c:v>
                </c:pt>
                <c:pt idx="12144">
                  <c:v>35947</c:v>
                </c:pt>
                <c:pt idx="12145">
                  <c:v>35948</c:v>
                </c:pt>
                <c:pt idx="12146">
                  <c:v>35949</c:v>
                </c:pt>
                <c:pt idx="12147">
                  <c:v>35950</c:v>
                </c:pt>
                <c:pt idx="12148">
                  <c:v>35951</c:v>
                </c:pt>
                <c:pt idx="12149">
                  <c:v>35952</c:v>
                </c:pt>
                <c:pt idx="12150">
                  <c:v>35953</c:v>
                </c:pt>
                <c:pt idx="12151">
                  <c:v>35954</c:v>
                </c:pt>
                <c:pt idx="12152">
                  <c:v>35955</c:v>
                </c:pt>
                <c:pt idx="12153">
                  <c:v>35956</c:v>
                </c:pt>
                <c:pt idx="12154">
                  <c:v>35957</c:v>
                </c:pt>
                <c:pt idx="12155">
                  <c:v>35958</c:v>
                </c:pt>
                <c:pt idx="12156">
                  <c:v>35959</c:v>
                </c:pt>
                <c:pt idx="12157">
                  <c:v>35960</c:v>
                </c:pt>
                <c:pt idx="12158">
                  <c:v>35961</c:v>
                </c:pt>
                <c:pt idx="12159">
                  <c:v>35962</c:v>
                </c:pt>
                <c:pt idx="12160">
                  <c:v>35963</c:v>
                </c:pt>
                <c:pt idx="12161">
                  <c:v>35964</c:v>
                </c:pt>
                <c:pt idx="12162">
                  <c:v>35965</c:v>
                </c:pt>
                <c:pt idx="12163">
                  <c:v>35966</c:v>
                </c:pt>
                <c:pt idx="12164">
                  <c:v>35967</c:v>
                </c:pt>
                <c:pt idx="12165">
                  <c:v>35968</c:v>
                </c:pt>
                <c:pt idx="12166">
                  <c:v>35969</c:v>
                </c:pt>
                <c:pt idx="12167">
                  <c:v>35970</c:v>
                </c:pt>
                <c:pt idx="12168">
                  <c:v>35971</c:v>
                </c:pt>
                <c:pt idx="12169">
                  <c:v>35972</c:v>
                </c:pt>
                <c:pt idx="12170">
                  <c:v>35973</c:v>
                </c:pt>
                <c:pt idx="12171">
                  <c:v>35974</c:v>
                </c:pt>
                <c:pt idx="12172">
                  <c:v>35975</c:v>
                </c:pt>
                <c:pt idx="12173">
                  <c:v>35976</c:v>
                </c:pt>
                <c:pt idx="12174">
                  <c:v>35977</c:v>
                </c:pt>
                <c:pt idx="12175">
                  <c:v>35978</c:v>
                </c:pt>
                <c:pt idx="12176">
                  <c:v>35979</c:v>
                </c:pt>
                <c:pt idx="12177">
                  <c:v>35980</c:v>
                </c:pt>
                <c:pt idx="12178">
                  <c:v>35981</c:v>
                </c:pt>
                <c:pt idx="12179">
                  <c:v>35982</c:v>
                </c:pt>
                <c:pt idx="12180">
                  <c:v>35983</c:v>
                </c:pt>
                <c:pt idx="12181">
                  <c:v>35984</c:v>
                </c:pt>
                <c:pt idx="12182">
                  <c:v>35985</c:v>
                </c:pt>
                <c:pt idx="12183">
                  <c:v>35986</c:v>
                </c:pt>
                <c:pt idx="12184">
                  <c:v>35987</c:v>
                </c:pt>
                <c:pt idx="12185">
                  <c:v>35988</c:v>
                </c:pt>
                <c:pt idx="12186">
                  <c:v>35989</c:v>
                </c:pt>
                <c:pt idx="12187">
                  <c:v>35990</c:v>
                </c:pt>
                <c:pt idx="12188">
                  <c:v>35991</c:v>
                </c:pt>
                <c:pt idx="12189">
                  <c:v>35992</c:v>
                </c:pt>
                <c:pt idx="12190">
                  <c:v>35993</c:v>
                </c:pt>
                <c:pt idx="12191">
                  <c:v>35994</c:v>
                </c:pt>
                <c:pt idx="12192">
                  <c:v>35995</c:v>
                </c:pt>
                <c:pt idx="12193">
                  <c:v>35996</c:v>
                </c:pt>
                <c:pt idx="12194">
                  <c:v>35997</c:v>
                </c:pt>
                <c:pt idx="12195">
                  <c:v>35998</c:v>
                </c:pt>
                <c:pt idx="12196">
                  <c:v>35999</c:v>
                </c:pt>
                <c:pt idx="12197">
                  <c:v>36000</c:v>
                </c:pt>
                <c:pt idx="12198">
                  <c:v>36001</c:v>
                </c:pt>
                <c:pt idx="12199">
                  <c:v>36002</c:v>
                </c:pt>
                <c:pt idx="12200">
                  <c:v>36003</c:v>
                </c:pt>
                <c:pt idx="12201">
                  <c:v>36004</c:v>
                </c:pt>
                <c:pt idx="12202">
                  <c:v>36005</c:v>
                </c:pt>
                <c:pt idx="12203">
                  <c:v>36006</c:v>
                </c:pt>
                <c:pt idx="12204">
                  <c:v>36007</c:v>
                </c:pt>
                <c:pt idx="12205">
                  <c:v>36008</c:v>
                </c:pt>
                <c:pt idx="12206">
                  <c:v>36009</c:v>
                </c:pt>
                <c:pt idx="12207">
                  <c:v>36010</c:v>
                </c:pt>
                <c:pt idx="12208">
                  <c:v>36011</c:v>
                </c:pt>
                <c:pt idx="12209">
                  <c:v>36012</c:v>
                </c:pt>
                <c:pt idx="12210">
                  <c:v>36013</c:v>
                </c:pt>
                <c:pt idx="12211">
                  <c:v>36014</c:v>
                </c:pt>
                <c:pt idx="12212">
                  <c:v>36015</c:v>
                </c:pt>
                <c:pt idx="12213">
                  <c:v>36016</c:v>
                </c:pt>
                <c:pt idx="12214">
                  <c:v>36017</c:v>
                </c:pt>
                <c:pt idx="12215">
                  <c:v>36018</c:v>
                </c:pt>
                <c:pt idx="12216">
                  <c:v>36019</c:v>
                </c:pt>
                <c:pt idx="12217">
                  <c:v>36020</c:v>
                </c:pt>
                <c:pt idx="12218">
                  <c:v>36021</c:v>
                </c:pt>
                <c:pt idx="12219">
                  <c:v>36022</c:v>
                </c:pt>
                <c:pt idx="12220">
                  <c:v>36023</c:v>
                </c:pt>
                <c:pt idx="12221">
                  <c:v>36024</c:v>
                </c:pt>
                <c:pt idx="12222">
                  <c:v>36025</c:v>
                </c:pt>
                <c:pt idx="12223">
                  <c:v>36026</c:v>
                </c:pt>
                <c:pt idx="12224">
                  <c:v>36027</c:v>
                </c:pt>
                <c:pt idx="12225">
                  <c:v>36028</c:v>
                </c:pt>
                <c:pt idx="12226">
                  <c:v>36029</c:v>
                </c:pt>
                <c:pt idx="12227">
                  <c:v>36030</c:v>
                </c:pt>
                <c:pt idx="12228">
                  <c:v>36031</c:v>
                </c:pt>
                <c:pt idx="12229">
                  <c:v>36032</c:v>
                </c:pt>
                <c:pt idx="12230">
                  <c:v>36033</c:v>
                </c:pt>
                <c:pt idx="12231">
                  <c:v>36034</c:v>
                </c:pt>
                <c:pt idx="12232">
                  <c:v>36035</c:v>
                </c:pt>
                <c:pt idx="12233">
                  <c:v>36036</c:v>
                </c:pt>
                <c:pt idx="12234">
                  <c:v>36037</c:v>
                </c:pt>
                <c:pt idx="12235">
                  <c:v>36038</c:v>
                </c:pt>
                <c:pt idx="12236">
                  <c:v>36039</c:v>
                </c:pt>
                <c:pt idx="12237">
                  <c:v>36040</c:v>
                </c:pt>
                <c:pt idx="12238">
                  <c:v>36041</c:v>
                </c:pt>
                <c:pt idx="12239">
                  <c:v>36042</c:v>
                </c:pt>
                <c:pt idx="12240">
                  <c:v>36043</c:v>
                </c:pt>
                <c:pt idx="12241">
                  <c:v>36044</c:v>
                </c:pt>
                <c:pt idx="12242">
                  <c:v>36045</c:v>
                </c:pt>
                <c:pt idx="12243">
                  <c:v>36046</c:v>
                </c:pt>
                <c:pt idx="12244">
                  <c:v>36047</c:v>
                </c:pt>
                <c:pt idx="12245">
                  <c:v>36048</c:v>
                </c:pt>
                <c:pt idx="12246">
                  <c:v>36049</c:v>
                </c:pt>
                <c:pt idx="12247">
                  <c:v>36050</c:v>
                </c:pt>
                <c:pt idx="12248">
                  <c:v>36051</c:v>
                </c:pt>
                <c:pt idx="12249">
                  <c:v>36052</c:v>
                </c:pt>
                <c:pt idx="12250">
                  <c:v>36053</c:v>
                </c:pt>
                <c:pt idx="12251">
                  <c:v>36054</c:v>
                </c:pt>
                <c:pt idx="12252">
                  <c:v>36055</c:v>
                </c:pt>
                <c:pt idx="12253">
                  <c:v>36056</c:v>
                </c:pt>
                <c:pt idx="12254">
                  <c:v>36057</c:v>
                </c:pt>
                <c:pt idx="12255">
                  <c:v>36058</c:v>
                </c:pt>
                <c:pt idx="12256">
                  <c:v>36059</c:v>
                </c:pt>
                <c:pt idx="12257">
                  <c:v>36060</c:v>
                </c:pt>
                <c:pt idx="12258">
                  <c:v>36061</c:v>
                </c:pt>
                <c:pt idx="12259">
                  <c:v>36062</c:v>
                </c:pt>
                <c:pt idx="12260">
                  <c:v>36063</c:v>
                </c:pt>
                <c:pt idx="12261">
                  <c:v>36064</c:v>
                </c:pt>
                <c:pt idx="12262">
                  <c:v>36065</c:v>
                </c:pt>
                <c:pt idx="12263">
                  <c:v>36066</c:v>
                </c:pt>
                <c:pt idx="12264">
                  <c:v>36067</c:v>
                </c:pt>
                <c:pt idx="12265">
                  <c:v>36068</c:v>
                </c:pt>
                <c:pt idx="12266">
                  <c:v>36069</c:v>
                </c:pt>
                <c:pt idx="12267">
                  <c:v>36070</c:v>
                </c:pt>
                <c:pt idx="12268">
                  <c:v>36071</c:v>
                </c:pt>
                <c:pt idx="12269">
                  <c:v>36072</c:v>
                </c:pt>
                <c:pt idx="12270">
                  <c:v>36073</c:v>
                </c:pt>
                <c:pt idx="12271">
                  <c:v>36074</c:v>
                </c:pt>
                <c:pt idx="12272">
                  <c:v>36075</c:v>
                </c:pt>
                <c:pt idx="12273">
                  <c:v>36076</c:v>
                </c:pt>
                <c:pt idx="12274">
                  <c:v>36077</c:v>
                </c:pt>
                <c:pt idx="12275">
                  <c:v>36078</c:v>
                </c:pt>
                <c:pt idx="12276">
                  <c:v>36079</c:v>
                </c:pt>
                <c:pt idx="12277">
                  <c:v>36080</c:v>
                </c:pt>
                <c:pt idx="12278">
                  <c:v>36081</c:v>
                </c:pt>
                <c:pt idx="12279">
                  <c:v>36082</c:v>
                </c:pt>
                <c:pt idx="12280">
                  <c:v>36083</c:v>
                </c:pt>
                <c:pt idx="12281">
                  <c:v>36084</c:v>
                </c:pt>
                <c:pt idx="12282">
                  <c:v>36085</c:v>
                </c:pt>
                <c:pt idx="12283">
                  <c:v>36086</c:v>
                </c:pt>
                <c:pt idx="12284">
                  <c:v>36087</c:v>
                </c:pt>
                <c:pt idx="12285">
                  <c:v>36088</c:v>
                </c:pt>
                <c:pt idx="12286">
                  <c:v>36089</c:v>
                </c:pt>
                <c:pt idx="12287">
                  <c:v>36090</c:v>
                </c:pt>
                <c:pt idx="12288">
                  <c:v>36091</c:v>
                </c:pt>
                <c:pt idx="12289">
                  <c:v>36092</c:v>
                </c:pt>
                <c:pt idx="12290">
                  <c:v>36093</c:v>
                </c:pt>
                <c:pt idx="12291">
                  <c:v>36094</c:v>
                </c:pt>
                <c:pt idx="12292">
                  <c:v>36095</c:v>
                </c:pt>
                <c:pt idx="12293">
                  <c:v>36096</c:v>
                </c:pt>
                <c:pt idx="12294">
                  <c:v>36097</c:v>
                </c:pt>
                <c:pt idx="12295">
                  <c:v>36098</c:v>
                </c:pt>
                <c:pt idx="12296">
                  <c:v>36099</c:v>
                </c:pt>
                <c:pt idx="12297">
                  <c:v>36100</c:v>
                </c:pt>
                <c:pt idx="12298">
                  <c:v>36101</c:v>
                </c:pt>
                <c:pt idx="12299">
                  <c:v>36102</c:v>
                </c:pt>
                <c:pt idx="12300">
                  <c:v>36103</c:v>
                </c:pt>
                <c:pt idx="12301">
                  <c:v>36104</c:v>
                </c:pt>
                <c:pt idx="12302">
                  <c:v>36105</c:v>
                </c:pt>
                <c:pt idx="12303">
                  <c:v>36106</c:v>
                </c:pt>
                <c:pt idx="12304">
                  <c:v>36107</c:v>
                </c:pt>
                <c:pt idx="12305">
                  <c:v>36108</c:v>
                </c:pt>
                <c:pt idx="12306">
                  <c:v>36109</c:v>
                </c:pt>
                <c:pt idx="12307">
                  <c:v>36110</c:v>
                </c:pt>
                <c:pt idx="12308">
                  <c:v>36111</c:v>
                </c:pt>
                <c:pt idx="12309">
                  <c:v>36112</c:v>
                </c:pt>
                <c:pt idx="12310">
                  <c:v>36113</c:v>
                </c:pt>
                <c:pt idx="12311">
                  <c:v>36114</c:v>
                </c:pt>
                <c:pt idx="12312">
                  <c:v>36115</c:v>
                </c:pt>
                <c:pt idx="12313">
                  <c:v>36116</c:v>
                </c:pt>
                <c:pt idx="12314">
                  <c:v>36117</c:v>
                </c:pt>
                <c:pt idx="12315">
                  <c:v>36118</c:v>
                </c:pt>
                <c:pt idx="12316">
                  <c:v>36119</c:v>
                </c:pt>
                <c:pt idx="12317">
                  <c:v>36120</c:v>
                </c:pt>
                <c:pt idx="12318">
                  <c:v>36121</c:v>
                </c:pt>
                <c:pt idx="12319">
                  <c:v>36122</c:v>
                </c:pt>
                <c:pt idx="12320">
                  <c:v>36123</c:v>
                </c:pt>
                <c:pt idx="12321">
                  <c:v>36124</c:v>
                </c:pt>
                <c:pt idx="12322">
                  <c:v>36125</c:v>
                </c:pt>
                <c:pt idx="12323">
                  <c:v>36126</c:v>
                </c:pt>
                <c:pt idx="12324">
                  <c:v>36127</c:v>
                </c:pt>
                <c:pt idx="12325">
                  <c:v>36128</c:v>
                </c:pt>
                <c:pt idx="12326">
                  <c:v>36129</c:v>
                </c:pt>
                <c:pt idx="12327">
                  <c:v>36130</c:v>
                </c:pt>
                <c:pt idx="12328">
                  <c:v>36131</c:v>
                </c:pt>
                <c:pt idx="12329">
                  <c:v>36132</c:v>
                </c:pt>
                <c:pt idx="12330">
                  <c:v>36133</c:v>
                </c:pt>
                <c:pt idx="12331">
                  <c:v>36134</c:v>
                </c:pt>
                <c:pt idx="12332">
                  <c:v>36135</c:v>
                </c:pt>
                <c:pt idx="12333">
                  <c:v>36136</c:v>
                </c:pt>
                <c:pt idx="12334">
                  <c:v>36137</c:v>
                </c:pt>
                <c:pt idx="12335">
                  <c:v>36138</c:v>
                </c:pt>
                <c:pt idx="12336">
                  <c:v>36139</c:v>
                </c:pt>
                <c:pt idx="12337">
                  <c:v>36140</c:v>
                </c:pt>
                <c:pt idx="12338">
                  <c:v>36141</c:v>
                </c:pt>
                <c:pt idx="12339">
                  <c:v>36142</c:v>
                </c:pt>
                <c:pt idx="12340">
                  <c:v>36143</c:v>
                </c:pt>
                <c:pt idx="12341">
                  <c:v>36144</c:v>
                </c:pt>
                <c:pt idx="12342">
                  <c:v>36145</c:v>
                </c:pt>
                <c:pt idx="12343">
                  <c:v>36146</c:v>
                </c:pt>
                <c:pt idx="12344">
                  <c:v>36147</c:v>
                </c:pt>
                <c:pt idx="12345">
                  <c:v>36148</c:v>
                </c:pt>
                <c:pt idx="12346">
                  <c:v>36149</c:v>
                </c:pt>
                <c:pt idx="12347">
                  <c:v>36150</c:v>
                </c:pt>
                <c:pt idx="12348">
                  <c:v>36151</c:v>
                </c:pt>
                <c:pt idx="12349">
                  <c:v>36152</c:v>
                </c:pt>
                <c:pt idx="12350">
                  <c:v>36153</c:v>
                </c:pt>
                <c:pt idx="12351">
                  <c:v>36154</c:v>
                </c:pt>
                <c:pt idx="12352">
                  <c:v>36155</c:v>
                </c:pt>
                <c:pt idx="12353">
                  <c:v>36156</c:v>
                </c:pt>
                <c:pt idx="12354">
                  <c:v>36157</c:v>
                </c:pt>
                <c:pt idx="12355">
                  <c:v>36158</c:v>
                </c:pt>
                <c:pt idx="12356">
                  <c:v>36159</c:v>
                </c:pt>
                <c:pt idx="12357">
                  <c:v>36160</c:v>
                </c:pt>
                <c:pt idx="12358">
                  <c:v>36161</c:v>
                </c:pt>
                <c:pt idx="12359">
                  <c:v>36162</c:v>
                </c:pt>
                <c:pt idx="12360">
                  <c:v>36163</c:v>
                </c:pt>
                <c:pt idx="12361">
                  <c:v>36164</c:v>
                </c:pt>
                <c:pt idx="12362">
                  <c:v>36165</c:v>
                </c:pt>
                <c:pt idx="12363">
                  <c:v>36166</c:v>
                </c:pt>
                <c:pt idx="12364">
                  <c:v>36167</c:v>
                </c:pt>
                <c:pt idx="12365">
                  <c:v>36168</c:v>
                </c:pt>
                <c:pt idx="12366">
                  <c:v>36169</c:v>
                </c:pt>
                <c:pt idx="12367">
                  <c:v>36170</c:v>
                </c:pt>
                <c:pt idx="12368">
                  <c:v>36171</c:v>
                </c:pt>
                <c:pt idx="12369">
                  <c:v>36172</c:v>
                </c:pt>
                <c:pt idx="12370">
                  <c:v>36173</c:v>
                </c:pt>
                <c:pt idx="12371">
                  <c:v>36174</c:v>
                </c:pt>
                <c:pt idx="12372">
                  <c:v>36175</c:v>
                </c:pt>
                <c:pt idx="12373">
                  <c:v>36176</c:v>
                </c:pt>
                <c:pt idx="12374">
                  <c:v>36177</c:v>
                </c:pt>
                <c:pt idx="12375">
                  <c:v>36178</c:v>
                </c:pt>
                <c:pt idx="12376">
                  <c:v>36179</c:v>
                </c:pt>
                <c:pt idx="12377">
                  <c:v>36180</c:v>
                </c:pt>
                <c:pt idx="12378">
                  <c:v>36181</c:v>
                </c:pt>
                <c:pt idx="12379">
                  <c:v>36182</c:v>
                </c:pt>
                <c:pt idx="12380">
                  <c:v>36183</c:v>
                </c:pt>
                <c:pt idx="12381">
                  <c:v>36184</c:v>
                </c:pt>
                <c:pt idx="12382">
                  <c:v>36185</c:v>
                </c:pt>
                <c:pt idx="12383">
                  <c:v>36186</c:v>
                </c:pt>
                <c:pt idx="12384">
                  <c:v>36187</c:v>
                </c:pt>
                <c:pt idx="12385">
                  <c:v>36188</c:v>
                </c:pt>
                <c:pt idx="12386">
                  <c:v>36189</c:v>
                </c:pt>
                <c:pt idx="12387">
                  <c:v>36190</c:v>
                </c:pt>
                <c:pt idx="12388">
                  <c:v>36191</c:v>
                </c:pt>
                <c:pt idx="12389">
                  <c:v>36192</c:v>
                </c:pt>
                <c:pt idx="12390">
                  <c:v>36193</c:v>
                </c:pt>
                <c:pt idx="12391">
                  <c:v>36194</c:v>
                </c:pt>
                <c:pt idx="12392">
                  <c:v>36195</c:v>
                </c:pt>
                <c:pt idx="12393">
                  <c:v>36196</c:v>
                </c:pt>
                <c:pt idx="12394">
                  <c:v>36197</c:v>
                </c:pt>
                <c:pt idx="12395">
                  <c:v>36198</c:v>
                </c:pt>
                <c:pt idx="12396">
                  <c:v>36199</c:v>
                </c:pt>
                <c:pt idx="12397">
                  <c:v>36200</c:v>
                </c:pt>
                <c:pt idx="12398">
                  <c:v>36201</c:v>
                </c:pt>
                <c:pt idx="12399">
                  <c:v>36202</c:v>
                </c:pt>
                <c:pt idx="12400">
                  <c:v>36203</c:v>
                </c:pt>
                <c:pt idx="12401">
                  <c:v>36204</c:v>
                </c:pt>
                <c:pt idx="12402">
                  <c:v>36205</c:v>
                </c:pt>
                <c:pt idx="12403">
                  <c:v>36206</c:v>
                </c:pt>
                <c:pt idx="12404">
                  <c:v>36207</c:v>
                </c:pt>
                <c:pt idx="12405">
                  <c:v>36208</c:v>
                </c:pt>
                <c:pt idx="12406">
                  <c:v>36209</c:v>
                </c:pt>
                <c:pt idx="12407">
                  <c:v>36210</c:v>
                </c:pt>
                <c:pt idx="12408">
                  <c:v>36211</c:v>
                </c:pt>
                <c:pt idx="12409">
                  <c:v>36212</c:v>
                </c:pt>
                <c:pt idx="12410">
                  <c:v>36213</c:v>
                </c:pt>
                <c:pt idx="12411">
                  <c:v>36214</c:v>
                </c:pt>
                <c:pt idx="12412">
                  <c:v>36215</c:v>
                </c:pt>
                <c:pt idx="12413">
                  <c:v>36216</c:v>
                </c:pt>
                <c:pt idx="12414">
                  <c:v>36217</c:v>
                </c:pt>
                <c:pt idx="12415">
                  <c:v>36218</c:v>
                </c:pt>
                <c:pt idx="12416">
                  <c:v>36219</c:v>
                </c:pt>
                <c:pt idx="12417">
                  <c:v>36220</c:v>
                </c:pt>
                <c:pt idx="12418">
                  <c:v>36221</c:v>
                </c:pt>
                <c:pt idx="12419">
                  <c:v>36222</c:v>
                </c:pt>
                <c:pt idx="12420">
                  <c:v>36223</c:v>
                </c:pt>
                <c:pt idx="12421">
                  <c:v>36224</c:v>
                </c:pt>
                <c:pt idx="12422">
                  <c:v>36225</c:v>
                </c:pt>
                <c:pt idx="12423">
                  <c:v>36226</c:v>
                </c:pt>
                <c:pt idx="12424">
                  <c:v>36227</c:v>
                </c:pt>
                <c:pt idx="12425">
                  <c:v>36228</c:v>
                </c:pt>
                <c:pt idx="12426">
                  <c:v>36229</c:v>
                </c:pt>
                <c:pt idx="12427">
                  <c:v>36230</c:v>
                </c:pt>
                <c:pt idx="12428">
                  <c:v>36231</c:v>
                </c:pt>
                <c:pt idx="12429">
                  <c:v>36232</c:v>
                </c:pt>
                <c:pt idx="12430">
                  <c:v>36233</c:v>
                </c:pt>
                <c:pt idx="12431">
                  <c:v>36234</c:v>
                </c:pt>
                <c:pt idx="12432">
                  <c:v>36235</c:v>
                </c:pt>
                <c:pt idx="12433">
                  <c:v>36236</c:v>
                </c:pt>
                <c:pt idx="12434">
                  <c:v>36237</c:v>
                </c:pt>
                <c:pt idx="12435">
                  <c:v>36238</c:v>
                </c:pt>
                <c:pt idx="12436">
                  <c:v>36239</c:v>
                </c:pt>
                <c:pt idx="12437">
                  <c:v>36240</c:v>
                </c:pt>
                <c:pt idx="12438">
                  <c:v>36241</c:v>
                </c:pt>
                <c:pt idx="12439">
                  <c:v>36242</c:v>
                </c:pt>
                <c:pt idx="12440">
                  <c:v>36243</c:v>
                </c:pt>
                <c:pt idx="12441">
                  <c:v>36244</c:v>
                </c:pt>
                <c:pt idx="12442">
                  <c:v>36245</c:v>
                </c:pt>
                <c:pt idx="12443">
                  <c:v>36246</c:v>
                </c:pt>
                <c:pt idx="12444">
                  <c:v>36247</c:v>
                </c:pt>
                <c:pt idx="12445">
                  <c:v>36248</c:v>
                </c:pt>
                <c:pt idx="12446">
                  <c:v>36249</c:v>
                </c:pt>
                <c:pt idx="12447">
                  <c:v>36250</c:v>
                </c:pt>
                <c:pt idx="12448">
                  <c:v>36251</c:v>
                </c:pt>
                <c:pt idx="12449">
                  <c:v>36252</c:v>
                </c:pt>
                <c:pt idx="12450">
                  <c:v>36253</c:v>
                </c:pt>
                <c:pt idx="12451">
                  <c:v>36254</c:v>
                </c:pt>
                <c:pt idx="12452">
                  <c:v>36255</c:v>
                </c:pt>
                <c:pt idx="12453">
                  <c:v>36256</c:v>
                </c:pt>
                <c:pt idx="12454">
                  <c:v>36257</c:v>
                </c:pt>
                <c:pt idx="12455">
                  <c:v>36258</c:v>
                </c:pt>
                <c:pt idx="12456">
                  <c:v>36259</c:v>
                </c:pt>
                <c:pt idx="12457">
                  <c:v>36260</c:v>
                </c:pt>
                <c:pt idx="12458">
                  <c:v>36261</c:v>
                </c:pt>
                <c:pt idx="12459">
                  <c:v>36262</c:v>
                </c:pt>
                <c:pt idx="12460">
                  <c:v>36263</c:v>
                </c:pt>
                <c:pt idx="12461">
                  <c:v>36264</c:v>
                </c:pt>
                <c:pt idx="12462">
                  <c:v>36265</c:v>
                </c:pt>
                <c:pt idx="12463">
                  <c:v>36266</c:v>
                </c:pt>
                <c:pt idx="12464">
                  <c:v>36267</c:v>
                </c:pt>
                <c:pt idx="12465">
                  <c:v>36268</c:v>
                </c:pt>
                <c:pt idx="12466">
                  <c:v>36269</c:v>
                </c:pt>
                <c:pt idx="12467">
                  <c:v>36270</c:v>
                </c:pt>
                <c:pt idx="12468">
                  <c:v>36271</c:v>
                </c:pt>
                <c:pt idx="12469">
                  <c:v>36272</c:v>
                </c:pt>
                <c:pt idx="12470">
                  <c:v>36273</c:v>
                </c:pt>
                <c:pt idx="12471">
                  <c:v>36274</c:v>
                </c:pt>
                <c:pt idx="12472">
                  <c:v>36275</c:v>
                </c:pt>
                <c:pt idx="12473">
                  <c:v>36276</c:v>
                </c:pt>
                <c:pt idx="12474">
                  <c:v>36277</c:v>
                </c:pt>
                <c:pt idx="12475">
                  <c:v>36278</c:v>
                </c:pt>
                <c:pt idx="12476">
                  <c:v>36279</c:v>
                </c:pt>
                <c:pt idx="12477">
                  <c:v>36280</c:v>
                </c:pt>
                <c:pt idx="12478">
                  <c:v>36281</c:v>
                </c:pt>
                <c:pt idx="12479">
                  <c:v>36282</c:v>
                </c:pt>
                <c:pt idx="12480">
                  <c:v>36283</c:v>
                </c:pt>
                <c:pt idx="12481">
                  <c:v>36284</c:v>
                </c:pt>
                <c:pt idx="12482">
                  <c:v>36285</c:v>
                </c:pt>
                <c:pt idx="12483">
                  <c:v>36286</c:v>
                </c:pt>
                <c:pt idx="12484">
                  <c:v>36287</c:v>
                </c:pt>
                <c:pt idx="12485">
                  <c:v>36288</c:v>
                </c:pt>
                <c:pt idx="12486">
                  <c:v>36289</c:v>
                </c:pt>
                <c:pt idx="12487">
                  <c:v>36290</c:v>
                </c:pt>
                <c:pt idx="12488">
                  <c:v>36291</c:v>
                </c:pt>
                <c:pt idx="12489">
                  <c:v>36292</c:v>
                </c:pt>
                <c:pt idx="12490">
                  <c:v>36293</c:v>
                </c:pt>
                <c:pt idx="12491">
                  <c:v>36294</c:v>
                </c:pt>
                <c:pt idx="12492">
                  <c:v>36295</c:v>
                </c:pt>
                <c:pt idx="12493">
                  <c:v>36296</c:v>
                </c:pt>
                <c:pt idx="12494">
                  <c:v>36297</c:v>
                </c:pt>
                <c:pt idx="12495">
                  <c:v>36298</c:v>
                </c:pt>
                <c:pt idx="12496">
                  <c:v>36299</c:v>
                </c:pt>
                <c:pt idx="12497">
                  <c:v>36300</c:v>
                </c:pt>
                <c:pt idx="12498">
                  <c:v>36301</c:v>
                </c:pt>
                <c:pt idx="12499">
                  <c:v>36302</c:v>
                </c:pt>
                <c:pt idx="12500">
                  <c:v>36303</c:v>
                </c:pt>
                <c:pt idx="12501">
                  <c:v>36304</c:v>
                </c:pt>
                <c:pt idx="12502">
                  <c:v>36305</c:v>
                </c:pt>
                <c:pt idx="12503">
                  <c:v>36306</c:v>
                </c:pt>
                <c:pt idx="12504">
                  <c:v>36307</c:v>
                </c:pt>
                <c:pt idx="12505">
                  <c:v>36308</c:v>
                </c:pt>
                <c:pt idx="12506">
                  <c:v>36309</c:v>
                </c:pt>
                <c:pt idx="12507">
                  <c:v>36310</c:v>
                </c:pt>
                <c:pt idx="12508">
                  <c:v>36311</c:v>
                </c:pt>
                <c:pt idx="12509">
                  <c:v>36312</c:v>
                </c:pt>
                <c:pt idx="12510">
                  <c:v>36313</c:v>
                </c:pt>
                <c:pt idx="12511">
                  <c:v>36314</c:v>
                </c:pt>
                <c:pt idx="12512">
                  <c:v>36315</c:v>
                </c:pt>
                <c:pt idx="12513">
                  <c:v>36316</c:v>
                </c:pt>
                <c:pt idx="12514">
                  <c:v>36317</c:v>
                </c:pt>
                <c:pt idx="12515">
                  <c:v>36318</c:v>
                </c:pt>
                <c:pt idx="12516">
                  <c:v>36319</c:v>
                </c:pt>
                <c:pt idx="12517">
                  <c:v>36320</c:v>
                </c:pt>
                <c:pt idx="12518">
                  <c:v>36321</c:v>
                </c:pt>
                <c:pt idx="12519">
                  <c:v>36322</c:v>
                </c:pt>
                <c:pt idx="12520">
                  <c:v>36323</c:v>
                </c:pt>
                <c:pt idx="12521">
                  <c:v>36324</c:v>
                </c:pt>
                <c:pt idx="12522">
                  <c:v>36325</c:v>
                </c:pt>
                <c:pt idx="12523">
                  <c:v>36326</c:v>
                </c:pt>
                <c:pt idx="12524">
                  <c:v>36327</c:v>
                </c:pt>
                <c:pt idx="12525">
                  <c:v>36328</c:v>
                </c:pt>
                <c:pt idx="12526">
                  <c:v>36329</c:v>
                </c:pt>
                <c:pt idx="12527">
                  <c:v>36330</c:v>
                </c:pt>
                <c:pt idx="12528">
                  <c:v>36331</c:v>
                </c:pt>
                <c:pt idx="12529">
                  <c:v>36332</c:v>
                </c:pt>
                <c:pt idx="12530">
                  <c:v>36333</c:v>
                </c:pt>
                <c:pt idx="12531">
                  <c:v>36334</c:v>
                </c:pt>
                <c:pt idx="12532">
                  <c:v>36335</c:v>
                </c:pt>
                <c:pt idx="12533">
                  <c:v>36336</c:v>
                </c:pt>
                <c:pt idx="12534">
                  <c:v>36337</c:v>
                </c:pt>
                <c:pt idx="12535">
                  <c:v>36338</c:v>
                </c:pt>
                <c:pt idx="12536">
                  <c:v>36339</c:v>
                </c:pt>
                <c:pt idx="12537">
                  <c:v>36340</c:v>
                </c:pt>
                <c:pt idx="12538">
                  <c:v>36341</c:v>
                </c:pt>
                <c:pt idx="12539">
                  <c:v>36342</c:v>
                </c:pt>
                <c:pt idx="12540">
                  <c:v>36343</c:v>
                </c:pt>
                <c:pt idx="12541">
                  <c:v>36344</c:v>
                </c:pt>
                <c:pt idx="12542">
                  <c:v>36345</c:v>
                </c:pt>
                <c:pt idx="12543">
                  <c:v>36346</c:v>
                </c:pt>
                <c:pt idx="12544">
                  <c:v>36347</c:v>
                </c:pt>
                <c:pt idx="12545">
                  <c:v>36348</c:v>
                </c:pt>
                <c:pt idx="12546">
                  <c:v>36349</c:v>
                </c:pt>
                <c:pt idx="12547">
                  <c:v>36350</c:v>
                </c:pt>
                <c:pt idx="12548">
                  <c:v>36351</c:v>
                </c:pt>
                <c:pt idx="12549">
                  <c:v>36352</c:v>
                </c:pt>
                <c:pt idx="12550">
                  <c:v>36353</c:v>
                </c:pt>
                <c:pt idx="12551">
                  <c:v>36354</c:v>
                </c:pt>
                <c:pt idx="12552">
                  <c:v>36355</c:v>
                </c:pt>
                <c:pt idx="12553">
                  <c:v>36356</c:v>
                </c:pt>
                <c:pt idx="12554">
                  <c:v>36357</c:v>
                </c:pt>
                <c:pt idx="12555">
                  <c:v>36358</c:v>
                </c:pt>
                <c:pt idx="12556">
                  <c:v>36359</c:v>
                </c:pt>
                <c:pt idx="12557">
                  <c:v>36360</c:v>
                </c:pt>
                <c:pt idx="12558">
                  <c:v>36361</c:v>
                </c:pt>
                <c:pt idx="12559">
                  <c:v>36362</c:v>
                </c:pt>
                <c:pt idx="12560">
                  <c:v>36363</c:v>
                </c:pt>
                <c:pt idx="12561">
                  <c:v>36364</c:v>
                </c:pt>
                <c:pt idx="12562">
                  <c:v>36365</c:v>
                </c:pt>
                <c:pt idx="12563">
                  <c:v>36366</c:v>
                </c:pt>
                <c:pt idx="12564">
                  <c:v>36367</c:v>
                </c:pt>
                <c:pt idx="12565">
                  <c:v>36368</c:v>
                </c:pt>
                <c:pt idx="12566">
                  <c:v>36369</c:v>
                </c:pt>
                <c:pt idx="12567">
                  <c:v>36370</c:v>
                </c:pt>
                <c:pt idx="12568">
                  <c:v>36371</c:v>
                </c:pt>
                <c:pt idx="12569">
                  <c:v>36372</c:v>
                </c:pt>
                <c:pt idx="12570">
                  <c:v>36373</c:v>
                </c:pt>
                <c:pt idx="12571">
                  <c:v>36374</c:v>
                </c:pt>
                <c:pt idx="12572">
                  <c:v>36375</c:v>
                </c:pt>
                <c:pt idx="12573">
                  <c:v>36376</c:v>
                </c:pt>
                <c:pt idx="12574">
                  <c:v>36377</c:v>
                </c:pt>
                <c:pt idx="12575">
                  <c:v>36378</c:v>
                </c:pt>
                <c:pt idx="12576">
                  <c:v>36379</c:v>
                </c:pt>
                <c:pt idx="12577">
                  <c:v>36380</c:v>
                </c:pt>
                <c:pt idx="12578">
                  <c:v>36381</c:v>
                </c:pt>
                <c:pt idx="12579">
                  <c:v>36382</c:v>
                </c:pt>
                <c:pt idx="12580">
                  <c:v>36383</c:v>
                </c:pt>
                <c:pt idx="12581">
                  <c:v>36384</c:v>
                </c:pt>
                <c:pt idx="12582">
                  <c:v>36385</c:v>
                </c:pt>
                <c:pt idx="12583">
                  <c:v>36386</c:v>
                </c:pt>
                <c:pt idx="12584">
                  <c:v>36387</c:v>
                </c:pt>
                <c:pt idx="12585">
                  <c:v>36388</c:v>
                </c:pt>
                <c:pt idx="12586">
                  <c:v>36389</c:v>
                </c:pt>
                <c:pt idx="12587">
                  <c:v>36390</c:v>
                </c:pt>
                <c:pt idx="12588">
                  <c:v>36391</c:v>
                </c:pt>
                <c:pt idx="12589">
                  <c:v>36392</c:v>
                </c:pt>
                <c:pt idx="12590">
                  <c:v>36393</c:v>
                </c:pt>
                <c:pt idx="12591">
                  <c:v>36394</c:v>
                </c:pt>
                <c:pt idx="12592">
                  <c:v>36395</c:v>
                </c:pt>
                <c:pt idx="12593">
                  <c:v>36396</c:v>
                </c:pt>
                <c:pt idx="12594">
                  <c:v>36397</c:v>
                </c:pt>
                <c:pt idx="12595">
                  <c:v>36398</c:v>
                </c:pt>
                <c:pt idx="12596">
                  <c:v>36399</c:v>
                </c:pt>
                <c:pt idx="12597">
                  <c:v>36400</c:v>
                </c:pt>
                <c:pt idx="12598">
                  <c:v>36401</c:v>
                </c:pt>
                <c:pt idx="12599">
                  <c:v>36402</c:v>
                </c:pt>
                <c:pt idx="12600">
                  <c:v>36403</c:v>
                </c:pt>
                <c:pt idx="12601">
                  <c:v>36404</c:v>
                </c:pt>
                <c:pt idx="12602">
                  <c:v>36405</c:v>
                </c:pt>
                <c:pt idx="12603">
                  <c:v>36406</c:v>
                </c:pt>
                <c:pt idx="12604">
                  <c:v>36407</c:v>
                </c:pt>
                <c:pt idx="12605">
                  <c:v>36408</c:v>
                </c:pt>
                <c:pt idx="12606">
                  <c:v>36409</c:v>
                </c:pt>
                <c:pt idx="12607">
                  <c:v>36410</c:v>
                </c:pt>
                <c:pt idx="12608">
                  <c:v>36411</c:v>
                </c:pt>
                <c:pt idx="12609">
                  <c:v>36412</c:v>
                </c:pt>
                <c:pt idx="12610">
                  <c:v>36413</c:v>
                </c:pt>
                <c:pt idx="12611">
                  <c:v>36414</c:v>
                </c:pt>
                <c:pt idx="12612">
                  <c:v>36415</c:v>
                </c:pt>
                <c:pt idx="12613">
                  <c:v>36416</c:v>
                </c:pt>
                <c:pt idx="12614">
                  <c:v>36417</c:v>
                </c:pt>
                <c:pt idx="12615">
                  <c:v>36418</c:v>
                </c:pt>
                <c:pt idx="12616">
                  <c:v>36419</c:v>
                </c:pt>
                <c:pt idx="12617">
                  <c:v>36420</c:v>
                </c:pt>
                <c:pt idx="12618">
                  <c:v>36421</c:v>
                </c:pt>
                <c:pt idx="12619">
                  <c:v>36422</c:v>
                </c:pt>
                <c:pt idx="12620">
                  <c:v>36423</c:v>
                </c:pt>
                <c:pt idx="12621">
                  <c:v>36424</c:v>
                </c:pt>
                <c:pt idx="12622">
                  <c:v>36425</c:v>
                </c:pt>
                <c:pt idx="12623">
                  <c:v>36426</c:v>
                </c:pt>
                <c:pt idx="12624">
                  <c:v>36427</c:v>
                </c:pt>
                <c:pt idx="12625">
                  <c:v>36428</c:v>
                </c:pt>
                <c:pt idx="12626">
                  <c:v>36429</c:v>
                </c:pt>
                <c:pt idx="12627">
                  <c:v>36430</c:v>
                </c:pt>
                <c:pt idx="12628">
                  <c:v>36431</c:v>
                </c:pt>
                <c:pt idx="12629">
                  <c:v>36432</c:v>
                </c:pt>
                <c:pt idx="12630">
                  <c:v>36433</c:v>
                </c:pt>
                <c:pt idx="12631">
                  <c:v>36434</c:v>
                </c:pt>
                <c:pt idx="12632">
                  <c:v>36435</c:v>
                </c:pt>
                <c:pt idx="12633">
                  <c:v>36436</c:v>
                </c:pt>
                <c:pt idx="12634">
                  <c:v>36437</c:v>
                </c:pt>
                <c:pt idx="12635">
                  <c:v>36438</c:v>
                </c:pt>
                <c:pt idx="12636">
                  <c:v>36439</c:v>
                </c:pt>
                <c:pt idx="12637">
                  <c:v>36440</c:v>
                </c:pt>
                <c:pt idx="12638">
                  <c:v>36441</c:v>
                </c:pt>
                <c:pt idx="12639">
                  <c:v>36442</c:v>
                </c:pt>
                <c:pt idx="12640">
                  <c:v>36443</c:v>
                </c:pt>
                <c:pt idx="12641">
                  <c:v>36444</c:v>
                </c:pt>
                <c:pt idx="12642">
                  <c:v>36445</c:v>
                </c:pt>
                <c:pt idx="12643">
                  <c:v>36446</c:v>
                </c:pt>
                <c:pt idx="12644">
                  <c:v>36447</c:v>
                </c:pt>
                <c:pt idx="12645">
                  <c:v>36448</c:v>
                </c:pt>
                <c:pt idx="12646">
                  <c:v>36449</c:v>
                </c:pt>
                <c:pt idx="12647">
                  <c:v>36450</c:v>
                </c:pt>
                <c:pt idx="12648">
                  <c:v>36451</c:v>
                </c:pt>
                <c:pt idx="12649">
                  <c:v>36452</c:v>
                </c:pt>
                <c:pt idx="12650">
                  <c:v>36453</c:v>
                </c:pt>
                <c:pt idx="12651">
                  <c:v>36454</c:v>
                </c:pt>
                <c:pt idx="12652">
                  <c:v>36455</c:v>
                </c:pt>
                <c:pt idx="12653">
                  <c:v>36456</c:v>
                </c:pt>
                <c:pt idx="12654">
                  <c:v>36457</c:v>
                </c:pt>
                <c:pt idx="12655">
                  <c:v>36458</c:v>
                </c:pt>
                <c:pt idx="12656">
                  <c:v>36459</c:v>
                </c:pt>
                <c:pt idx="12657">
                  <c:v>36460</c:v>
                </c:pt>
                <c:pt idx="12658">
                  <c:v>36461</c:v>
                </c:pt>
                <c:pt idx="12659">
                  <c:v>36462</c:v>
                </c:pt>
                <c:pt idx="12660">
                  <c:v>36463</c:v>
                </c:pt>
                <c:pt idx="12661">
                  <c:v>36464</c:v>
                </c:pt>
                <c:pt idx="12662">
                  <c:v>36465</c:v>
                </c:pt>
                <c:pt idx="12663">
                  <c:v>36466</c:v>
                </c:pt>
                <c:pt idx="12664">
                  <c:v>36467</c:v>
                </c:pt>
                <c:pt idx="12665">
                  <c:v>36468</c:v>
                </c:pt>
                <c:pt idx="12666">
                  <c:v>36469</c:v>
                </c:pt>
                <c:pt idx="12667">
                  <c:v>36470</c:v>
                </c:pt>
                <c:pt idx="12668">
                  <c:v>36471</c:v>
                </c:pt>
                <c:pt idx="12669">
                  <c:v>36472</c:v>
                </c:pt>
                <c:pt idx="12670">
                  <c:v>36473</c:v>
                </c:pt>
                <c:pt idx="12671">
                  <c:v>36474</c:v>
                </c:pt>
                <c:pt idx="12672">
                  <c:v>36475</c:v>
                </c:pt>
                <c:pt idx="12673">
                  <c:v>36476</c:v>
                </c:pt>
                <c:pt idx="12674">
                  <c:v>36477</c:v>
                </c:pt>
                <c:pt idx="12675">
                  <c:v>36478</c:v>
                </c:pt>
                <c:pt idx="12676">
                  <c:v>36479</c:v>
                </c:pt>
                <c:pt idx="12677">
                  <c:v>36480</c:v>
                </c:pt>
                <c:pt idx="12678">
                  <c:v>36481</c:v>
                </c:pt>
                <c:pt idx="12679">
                  <c:v>36482</c:v>
                </c:pt>
                <c:pt idx="12680">
                  <c:v>36483</c:v>
                </c:pt>
                <c:pt idx="12681">
                  <c:v>36484</c:v>
                </c:pt>
                <c:pt idx="12682">
                  <c:v>36485</c:v>
                </c:pt>
                <c:pt idx="12683">
                  <c:v>36486</c:v>
                </c:pt>
                <c:pt idx="12684">
                  <c:v>36487</c:v>
                </c:pt>
                <c:pt idx="12685">
                  <c:v>36488</c:v>
                </c:pt>
                <c:pt idx="12686">
                  <c:v>36489</c:v>
                </c:pt>
                <c:pt idx="12687">
                  <c:v>36490</c:v>
                </c:pt>
                <c:pt idx="12688">
                  <c:v>36491</c:v>
                </c:pt>
                <c:pt idx="12689">
                  <c:v>36492</c:v>
                </c:pt>
                <c:pt idx="12690">
                  <c:v>36493</c:v>
                </c:pt>
                <c:pt idx="12691">
                  <c:v>36494</c:v>
                </c:pt>
                <c:pt idx="12692">
                  <c:v>36495</c:v>
                </c:pt>
                <c:pt idx="12693">
                  <c:v>36496</c:v>
                </c:pt>
                <c:pt idx="12694">
                  <c:v>36497</c:v>
                </c:pt>
                <c:pt idx="12695">
                  <c:v>36498</c:v>
                </c:pt>
                <c:pt idx="12696">
                  <c:v>36499</c:v>
                </c:pt>
                <c:pt idx="12697">
                  <c:v>36500</c:v>
                </c:pt>
                <c:pt idx="12698">
                  <c:v>36501</c:v>
                </c:pt>
                <c:pt idx="12699">
                  <c:v>36502</c:v>
                </c:pt>
                <c:pt idx="12700">
                  <c:v>36503</c:v>
                </c:pt>
                <c:pt idx="12701">
                  <c:v>36504</c:v>
                </c:pt>
                <c:pt idx="12702">
                  <c:v>36505</c:v>
                </c:pt>
                <c:pt idx="12703">
                  <c:v>36506</c:v>
                </c:pt>
                <c:pt idx="12704">
                  <c:v>36507</c:v>
                </c:pt>
                <c:pt idx="12705">
                  <c:v>36508</c:v>
                </c:pt>
                <c:pt idx="12706">
                  <c:v>36509</c:v>
                </c:pt>
                <c:pt idx="12707">
                  <c:v>36510</c:v>
                </c:pt>
                <c:pt idx="12708">
                  <c:v>36511</c:v>
                </c:pt>
                <c:pt idx="12709">
                  <c:v>36512</c:v>
                </c:pt>
                <c:pt idx="12710">
                  <c:v>36513</c:v>
                </c:pt>
                <c:pt idx="12711">
                  <c:v>36514</c:v>
                </c:pt>
                <c:pt idx="12712">
                  <c:v>36515</c:v>
                </c:pt>
                <c:pt idx="12713">
                  <c:v>36516</c:v>
                </c:pt>
                <c:pt idx="12714">
                  <c:v>36517</c:v>
                </c:pt>
                <c:pt idx="12715">
                  <c:v>36518</c:v>
                </c:pt>
                <c:pt idx="12716">
                  <c:v>36519</c:v>
                </c:pt>
                <c:pt idx="12717">
                  <c:v>36520</c:v>
                </c:pt>
                <c:pt idx="12718">
                  <c:v>36521</c:v>
                </c:pt>
                <c:pt idx="12719">
                  <c:v>36522</c:v>
                </c:pt>
                <c:pt idx="12720">
                  <c:v>36523</c:v>
                </c:pt>
                <c:pt idx="12721">
                  <c:v>36524</c:v>
                </c:pt>
                <c:pt idx="12722">
                  <c:v>36525</c:v>
                </c:pt>
                <c:pt idx="12723">
                  <c:v>36526</c:v>
                </c:pt>
                <c:pt idx="12724">
                  <c:v>36527</c:v>
                </c:pt>
                <c:pt idx="12725">
                  <c:v>36528</c:v>
                </c:pt>
                <c:pt idx="12726">
                  <c:v>36529</c:v>
                </c:pt>
                <c:pt idx="12727">
                  <c:v>36530</c:v>
                </c:pt>
                <c:pt idx="12728">
                  <c:v>36531</c:v>
                </c:pt>
                <c:pt idx="12729">
                  <c:v>36532</c:v>
                </c:pt>
                <c:pt idx="12730">
                  <c:v>36533</c:v>
                </c:pt>
                <c:pt idx="12731">
                  <c:v>36534</c:v>
                </c:pt>
                <c:pt idx="12732">
                  <c:v>36535</c:v>
                </c:pt>
                <c:pt idx="12733">
                  <c:v>36536</c:v>
                </c:pt>
                <c:pt idx="12734">
                  <c:v>36537</c:v>
                </c:pt>
                <c:pt idx="12735">
                  <c:v>36538</c:v>
                </c:pt>
                <c:pt idx="12736">
                  <c:v>36539</c:v>
                </c:pt>
                <c:pt idx="12737">
                  <c:v>36540</c:v>
                </c:pt>
                <c:pt idx="12738">
                  <c:v>36541</c:v>
                </c:pt>
                <c:pt idx="12739">
                  <c:v>36542</c:v>
                </c:pt>
                <c:pt idx="12740">
                  <c:v>36543</c:v>
                </c:pt>
                <c:pt idx="12741">
                  <c:v>36544</c:v>
                </c:pt>
                <c:pt idx="12742">
                  <c:v>36545</c:v>
                </c:pt>
                <c:pt idx="12743">
                  <c:v>36546</c:v>
                </c:pt>
                <c:pt idx="12744">
                  <c:v>36547</c:v>
                </c:pt>
                <c:pt idx="12745">
                  <c:v>36548</c:v>
                </c:pt>
                <c:pt idx="12746">
                  <c:v>36549</c:v>
                </c:pt>
                <c:pt idx="12747">
                  <c:v>36550</c:v>
                </c:pt>
                <c:pt idx="12748">
                  <c:v>36551</c:v>
                </c:pt>
                <c:pt idx="12749">
                  <c:v>36552</c:v>
                </c:pt>
                <c:pt idx="12750">
                  <c:v>36553</c:v>
                </c:pt>
                <c:pt idx="12751">
                  <c:v>36554</c:v>
                </c:pt>
                <c:pt idx="12752">
                  <c:v>36555</c:v>
                </c:pt>
                <c:pt idx="12753">
                  <c:v>36556</c:v>
                </c:pt>
                <c:pt idx="12754">
                  <c:v>36557</c:v>
                </c:pt>
                <c:pt idx="12755">
                  <c:v>36558</c:v>
                </c:pt>
                <c:pt idx="12756">
                  <c:v>36559</c:v>
                </c:pt>
                <c:pt idx="12757">
                  <c:v>36560</c:v>
                </c:pt>
                <c:pt idx="12758">
                  <c:v>36561</c:v>
                </c:pt>
                <c:pt idx="12759">
                  <c:v>36562</c:v>
                </c:pt>
                <c:pt idx="12760">
                  <c:v>36563</c:v>
                </c:pt>
                <c:pt idx="12761">
                  <c:v>36564</c:v>
                </c:pt>
                <c:pt idx="12762">
                  <c:v>36565</c:v>
                </c:pt>
                <c:pt idx="12763">
                  <c:v>36566</c:v>
                </c:pt>
                <c:pt idx="12764">
                  <c:v>36567</c:v>
                </c:pt>
                <c:pt idx="12765">
                  <c:v>36568</c:v>
                </c:pt>
                <c:pt idx="12766">
                  <c:v>36569</c:v>
                </c:pt>
                <c:pt idx="12767">
                  <c:v>36570</c:v>
                </c:pt>
                <c:pt idx="12768">
                  <c:v>36571</c:v>
                </c:pt>
                <c:pt idx="12769">
                  <c:v>36572</c:v>
                </c:pt>
                <c:pt idx="12770">
                  <c:v>36573</c:v>
                </c:pt>
                <c:pt idx="12771">
                  <c:v>36574</c:v>
                </c:pt>
                <c:pt idx="12772">
                  <c:v>36575</c:v>
                </c:pt>
                <c:pt idx="12773">
                  <c:v>36576</c:v>
                </c:pt>
                <c:pt idx="12774">
                  <c:v>36577</c:v>
                </c:pt>
                <c:pt idx="12775">
                  <c:v>36578</c:v>
                </c:pt>
                <c:pt idx="12776">
                  <c:v>36579</c:v>
                </c:pt>
                <c:pt idx="12777">
                  <c:v>36580</c:v>
                </c:pt>
                <c:pt idx="12778">
                  <c:v>36581</c:v>
                </c:pt>
                <c:pt idx="12779">
                  <c:v>36582</c:v>
                </c:pt>
                <c:pt idx="12780">
                  <c:v>36583</c:v>
                </c:pt>
                <c:pt idx="12781">
                  <c:v>36584</c:v>
                </c:pt>
                <c:pt idx="12782">
                  <c:v>36585</c:v>
                </c:pt>
                <c:pt idx="12783">
                  <c:v>36586</c:v>
                </c:pt>
                <c:pt idx="12784">
                  <c:v>36587</c:v>
                </c:pt>
                <c:pt idx="12785">
                  <c:v>36588</c:v>
                </c:pt>
                <c:pt idx="12786">
                  <c:v>36589</c:v>
                </c:pt>
                <c:pt idx="12787">
                  <c:v>36590</c:v>
                </c:pt>
                <c:pt idx="12788">
                  <c:v>36591</c:v>
                </c:pt>
                <c:pt idx="12789">
                  <c:v>36592</c:v>
                </c:pt>
                <c:pt idx="12790">
                  <c:v>36593</c:v>
                </c:pt>
                <c:pt idx="12791">
                  <c:v>36594</c:v>
                </c:pt>
                <c:pt idx="12792">
                  <c:v>36595</c:v>
                </c:pt>
                <c:pt idx="12793">
                  <c:v>36596</c:v>
                </c:pt>
                <c:pt idx="12794">
                  <c:v>36597</c:v>
                </c:pt>
                <c:pt idx="12795">
                  <c:v>36598</c:v>
                </c:pt>
                <c:pt idx="12796">
                  <c:v>36599</c:v>
                </c:pt>
                <c:pt idx="12797">
                  <c:v>36600</c:v>
                </c:pt>
                <c:pt idx="12798">
                  <c:v>36601</c:v>
                </c:pt>
                <c:pt idx="12799">
                  <c:v>36602</c:v>
                </c:pt>
                <c:pt idx="12800">
                  <c:v>36603</c:v>
                </c:pt>
                <c:pt idx="12801">
                  <c:v>36604</c:v>
                </c:pt>
                <c:pt idx="12802">
                  <c:v>36605</c:v>
                </c:pt>
                <c:pt idx="12803">
                  <c:v>36606</c:v>
                </c:pt>
                <c:pt idx="12804">
                  <c:v>36607</c:v>
                </c:pt>
                <c:pt idx="12805">
                  <c:v>36608</c:v>
                </c:pt>
                <c:pt idx="12806">
                  <c:v>36609</c:v>
                </c:pt>
                <c:pt idx="12807">
                  <c:v>36610</c:v>
                </c:pt>
                <c:pt idx="12808">
                  <c:v>36611</c:v>
                </c:pt>
                <c:pt idx="12809">
                  <c:v>36612</c:v>
                </c:pt>
                <c:pt idx="12810">
                  <c:v>36613</c:v>
                </c:pt>
                <c:pt idx="12811">
                  <c:v>36614</c:v>
                </c:pt>
                <c:pt idx="12812">
                  <c:v>36615</c:v>
                </c:pt>
                <c:pt idx="12813">
                  <c:v>36616</c:v>
                </c:pt>
                <c:pt idx="12814">
                  <c:v>36617</c:v>
                </c:pt>
                <c:pt idx="12815">
                  <c:v>36618</c:v>
                </c:pt>
                <c:pt idx="12816">
                  <c:v>36619</c:v>
                </c:pt>
                <c:pt idx="12817">
                  <c:v>36620</c:v>
                </c:pt>
                <c:pt idx="12818">
                  <c:v>36621</c:v>
                </c:pt>
                <c:pt idx="12819">
                  <c:v>36622</c:v>
                </c:pt>
                <c:pt idx="12820">
                  <c:v>36623</c:v>
                </c:pt>
                <c:pt idx="12821">
                  <c:v>36624</c:v>
                </c:pt>
                <c:pt idx="12822">
                  <c:v>36625</c:v>
                </c:pt>
                <c:pt idx="12823">
                  <c:v>36626</c:v>
                </c:pt>
                <c:pt idx="12824">
                  <c:v>36627</c:v>
                </c:pt>
                <c:pt idx="12825">
                  <c:v>36628</c:v>
                </c:pt>
                <c:pt idx="12826">
                  <c:v>36629</c:v>
                </c:pt>
                <c:pt idx="12827">
                  <c:v>36630</c:v>
                </c:pt>
                <c:pt idx="12828">
                  <c:v>36631</c:v>
                </c:pt>
                <c:pt idx="12829">
                  <c:v>36632</c:v>
                </c:pt>
                <c:pt idx="12830">
                  <c:v>36633</c:v>
                </c:pt>
                <c:pt idx="12831">
                  <c:v>36634</c:v>
                </c:pt>
                <c:pt idx="12832">
                  <c:v>36635</c:v>
                </c:pt>
                <c:pt idx="12833">
                  <c:v>36636</c:v>
                </c:pt>
                <c:pt idx="12834">
                  <c:v>36637</c:v>
                </c:pt>
                <c:pt idx="12835">
                  <c:v>36638</c:v>
                </c:pt>
                <c:pt idx="12836">
                  <c:v>36639</c:v>
                </c:pt>
                <c:pt idx="12837">
                  <c:v>36640</c:v>
                </c:pt>
                <c:pt idx="12838">
                  <c:v>36641</c:v>
                </c:pt>
                <c:pt idx="12839">
                  <c:v>36642</c:v>
                </c:pt>
                <c:pt idx="12840">
                  <c:v>36643</c:v>
                </c:pt>
                <c:pt idx="12841">
                  <c:v>36644</c:v>
                </c:pt>
                <c:pt idx="12842">
                  <c:v>36645</c:v>
                </c:pt>
                <c:pt idx="12843">
                  <c:v>36646</c:v>
                </c:pt>
                <c:pt idx="12844">
                  <c:v>36647</c:v>
                </c:pt>
                <c:pt idx="12845">
                  <c:v>36648</c:v>
                </c:pt>
                <c:pt idx="12846">
                  <c:v>36649</c:v>
                </c:pt>
                <c:pt idx="12847">
                  <c:v>36650</c:v>
                </c:pt>
                <c:pt idx="12848">
                  <c:v>36651</c:v>
                </c:pt>
                <c:pt idx="12849">
                  <c:v>36652</c:v>
                </c:pt>
                <c:pt idx="12850">
                  <c:v>36653</c:v>
                </c:pt>
                <c:pt idx="12851">
                  <c:v>36654</c:v>
                </c:pt>
                <c:pt idx="12852">
                  <c:v>36655</c:v>
                </c:pt>
                <c:pt idx="12853">
                  <c:v>36656</c:v>
                </c:pt>
                <c:pt idx="12854">
                  <c:v>36657</c:v>
                </c:pt>
                <c:pt idx="12855">
                  <c:v>36658</c:v>
                </c:pt>
                <c:pt idx="12856">
                  <c:v>36659</c:v>
                </c:pt>
                <c:pt idx="12857">
                  <c:v>36660</c:v>
                </c:pt>
                <c:pt idx="12858">
                  <c:v>36661</c:v>
                </c:pt>
                <c:pt idx="12859">
                  <c:v>36662</c:v>
                </c:pt>
                <c:pt idx="12860">
                  <c:v>36663</c:v>
                </c:pt>
                <c:pt idx="12861">
                  <c:v>36664</c:v>
                </c:pt>
                <c:pt idx="12862">
                  <c:v>36665</c:v>
                </c:pt>
                <c:pt idx="12863">
                  <c:v>36666</c:v>
                </c:pt>
                <c:pt idx="12864">
                  <c:v>36667</c:v>
                </c:pt>
                <c:pt idx="12865">
                  <c:v>36668</c:v>
                </c:pt>
                <c:pt idx="12866">
                  <c:v>36669</c:v>
                </c:pt>
                <c:pt idx="12867">
                  <c:v>36670</c:v>
                </c:pt>
                <c:pt idx="12868">
                  <c:v>36671</c:v>
                </c:pt>
                <c:pt idx="12869">
                  <c:v>36672</c:v>
                </c:pt>
                <c:pt idx="12870">
                  <c:v>36673</c:v>
                </c:pt>
                <c:pt idx="12871">
                  <c:v>36674</c:v>
                </c:pt>
                <c:pt idx="12872">
                  <c:v>36675</c:v>
                </c:pt>
                <c:pt idx="12873">
                  <c:v>36676</c:v>
                </c:pt>
                <c:pt idx="12874">
                  <c:v>36677</c:v>
                </c:pt>
                <c:pt idx="12875">
                  <c:v>36678</c:v>
                </c:pt>
                <c:pt idx="12876">
                  <c:v>36679</c:v>
                </c:pt>
                <c:pt idx="12877">
                  <c:v>36680</c:v>
                </c:pt>
                <c:pt idx="12878">
                  <c:v>36681</c:v>
                </c:pt>
                <c:pt idx="12879">
                  <c:v>36682</c:v>
                </c:pt>
                <c:pt idx="12880">
                  <c:v>36683</c:v>
                </c:pt>
                <c:pt idx="12881">
                  <c:v>36684</c:v>
                </c:pt>
                <c:pt idx="12882">
                  <c:v>36685</c:v>
                </c:pt>
                <c:pt idx="12883">
                  <c:v>36686</c:v>
                </c:pt>
                <c:pt idx="12884">
                  <c:v>36687</c:v>
                </c:pt>
                <c:pt idx="12885">
                  <c:v>36688</c:v>
                </c:pt>
                <c:pt idx="12886">
                  <c:v>36689</c:v>
                </c:pt>
                <c:pt idx="12887">
                  <c:v>36690</c:v>
                </c:pt>
                <c:pt idx="12888">
                  <c:v>36691</c:v>
                </c:pt>
                <c:pt idx="12889">
                  <c:v>36692</c:v>
                </c:pt>
                <c:pt idx="12890">
                  <c:v>36693</c:v>
                </c:pt>
                <c:pt idx="12891">
                  <c:v>36694</c:v>
                </c:pt>
                <c:pt idx="12892">
                  <c:v>36695</c:v>
                </c:pt>
                <c:pt idx="12893">
                  <c:v>36696</c:v>
                </c:pt>
                <c:pt idx="12894">
                  <c:v>36697</c:v>
                </c:pt>
                <c:pt idx="12895">
                  <c:v>36698</c:v>
                </c:pt>
                <c:pt idx="12896">
                  <c:v>36699</c:v>
                </c:pt>
                <c:pt idx="12897">
                  <c:v>36700</c:v>
                </c:pt>
                <c:pt idx="12898">
                  <c:v>36701</c:v>
                </c:pt>
                <c:pt idx="12899">
                  <c:v>36702</c:v>
                </c:pt>
                <c:pt idx="12900">
                  <c:v>36703</c:v>
                </c:pt>
                <c:pt idx="12901">
                  <c:v>36704</c:v>
                </c:pt>
                <c:pt idx="12902">
                  <c:v>36705</c:v>
                </c:pt>
                <c:pt idx="12903">
                  <c:v>36706</c:v>
                </c:pt>
                <c:pt idx="12904">
                  <c:v>36707</c:v>
                </c:pt>
                <c:pt idx="12905">
                  <c:v>36708</c:v>
                </c:pt>
                <c:pt idx="12906">
                  <c:v>36709</c:v>
                </c:pt>
                <c:pt idx="12907">
                  <c:v>36710</c:v>
                </c:pt>
                <c:pt idx="12908">
                  <c:v>36711</c:v>
                </c:pt>
                <c:pt idx="12909">
                  <c:v>36712</c:v>
                </c:pt>
                <c:pt idx="12910">
                  <c:v>36713</c:v>
                </c:pt>
                <c:pt idx="12911">
                  <c:v>36714</c:v>
                </c:pt>
                <c:pt idx="12912">
                  <c:v>36715</c:v>
                </c:pt>
                <c:pt idx="12913">
                  <c:v>36716</c:v>
                </c:pt>
                <c:pt idx="12914">
                  <c:v>36717</c:v>
                </c:pt>
                <c:pt idx="12915">
                  <c:v>36718</c:v>
                </c:pt>
                <c:pt idx="12916">
                  <c:v>36719</c:v>
                </c:pt>
                <c:pt idx="12917">
                  <c:v>36720</c:v>
                </c:pt>
                <c:pt idx="12918">
                  <c:v>36721</c:v>
                </c:pt>
                <c:pt idx="12919">
                  <c:v>36722</c:v>
                </c:pt>
                <c:pt idx="12920">
                  <c:v>36723</c:v>
                </c:pt>
                <c:pt idx="12921">
                  <c:v>36724</c:v>
                </c:pt>
                <c:pt idx="12922">
                  <c:v>36725</c:v>
                </c:pt>
                <c:pt idx="12923">
                  <c:v>36726</c:v>
                </c:pt>
                <c:pt idx="12924">
                  <c:v>36727</c:v>
                </c:pt>
                <c:pt idx="12925">
                  <c:v>36728</c:v>
                </c:pt>
                <c:pt idx="12926">
                  <c:v>36729</c:v>
                </c:pt>
                <c:pt idx="12927">
                  <c:v>36730</c:v>
                </c:pt>
                <c:pt idx="12928">
                  <c:v>36731</c:v>
                </c:pt>
                <c:pt idx="12929">
                  <c:v>36732</c:v>
                </c:pt>
                <c:pt idx="12930">
                  <c:v>36733</c:v>
                </c:pt>
                <c:pt idx="12931">
                  <c:v>36734</c:v>
                </c:pt>
                <c:pt idx="12932">
                  <c:v>36735</c:v>
                </c:pt>
                <c:pt idx="12933">
                  <c:v>36736</c:v>
                </c:pt>
                <c:pt idx="12934">
                  <c:v>36737</c:v>
                </c:pt>
                <c:pt idx="12935">
                  <c:v>36738</c:v>
                </c:pt>
                <c:pt idx="12936">
                  <c:v>36739</c:v>
                </c:pt>
                <c:pt idx="12937">
                  <c:v>36740</c:v>
                </c:pt>
                <c:pt idx="12938">
                  <c:v>36741</c:v>
                </c:pt>
                <c:pt idx="12939">
                  <c:v>36742</c:v>
                </c:pt>
                <c:pt idx="12940">
                  <c:v>36743</c:v>
                </c:pt>
                <c:pt idx="12941">
                  <c:v>36744</c:v>
                </c:pt>
                <c:pt idx="12942">
                  <c:v>36745</c:v>
                </c:pt>
                <c:pt idx="12943">
                  <c:v>36746</c:v>
                </c:pt>
                <c:pt idx="12944">
                  <c:v>36747</c:v>
                </c:pt>
                <c:pt idx="12945">
                  <c:v>36748</c:v>
                </c:pt>
                <c:pt idx="12946">
                  <c:v>36749</c:v>
                </c:pt>
                <c:pt idx="12947">
                  <c:v>36750</c:v>
                </c:pt>
                <c:pt idx="12948">
                  <c:v>36751</c:v>
                </c:pt>
                <c:pt idx="12949">
                  <c:v>36752</c:v>
                </c:pt>
                <c:pt idx="12950">
                  <c:v>36753</c:v>
                </c:pt>
                <c:pt idx="12951">
                  <c:v>36754</c:v>
                </c:pt>
                <c:pt idx="12952">
                  <c:v>36755</c:v>
                </c:pt>
                <c:pt idx="12953">
                  <c:v>36756</c:v>
                </c:pt>
                <c:pt idx="12954">
                  <c:v>36757</c:v>
                </c:pt>
                <c:pt idx="12955">
                  <c:v>36758</c:v>
                </c:pt>
                <c:pt idx="12956">
                  <c:v>36759</c:v>
                </c:pt>
                <c:pt idx="12957">
                  <c:v>36760</c:v>
                </c:pt>
                <c:pt idx="12958">
                  <c:v>36761</c:v>
                </c:pt>
                <c:pt idx="12959">
                  <c:v>36762</c:v>
                </c:pt>
                <c:pt idx="12960">
                  <c:v>36763</c:v>
                </c:pt>
                <c:pt idx="12961">
                  <c:v>36764</c:v>
                </c:pt>
                <c:pt idx="12962">
                  <c:v>36765</c:v>
                </c:pt>
                <c:pt idx="12963">
                  <c:v>36766</c:v>
                </c:pt>
                <c:pt idx="12964">
                  <c:v>36767</c:v>
                </c:pt>
                <c:pt idx="12965">
                  <c:v>36768</c:v>
                </c:pt>
                <c:pt idx="12966">
                  <c:v>36769</c:v>
                </c:pt>
                <c:pt idx="12967">
                  <c:v>36770</c:v>
                </c:pt>
                <c:pt idx="12968">
                  <c:v>36771</c:v>
                </c:pt>
                <c:pt idx="12969">
                  <c:v>36772</c:v>
                </c:pt>
                <c:pt idx="12970">
                  <c:v>36773</c:v>
                </c:pt>
                <c:pt idx="12971">
                  <c:v>36774</c:v>
                </c:pt>
                <c:pt idx="12972">
                  <c:v>36775</c:v>
                </c:pt>
                <c:pt idx="12973">
                  <c:v>36776</c:v>
                </c:pt>
                <c:pt idx="12974">
                  <c:v>36777</c:v>
                </c:pt>
                <c:pt idx="12975">
                  <c:v>36778</c:v>
                </c:pt>
                <c:pt idx="12976">
                  <c:v>36779</c:v>
                </c:pt>
                <c:pt idx="12977">
                  <c:v>36780</c:v>
                </c:pt>
                <c:pt idx="12978">
                  <c:v>36781</c:v>
                </c:pt>
                <c:pt idx="12979">
                  <c:v>36782</c:v>
                </c:pt>
                <c:pt idx="12980">
                  <c:v>36783</c:v>
                </c:pt>
                <c:pt idx="12981">
                  <c:v>36784</c:v>
                </c:pt>
                <c:pt idx="12982">
                  <c:v>36785</c:v>
                </c:pt>
                <c:pt idx="12983">
                  <c:v>36786</c:v>
                </c:pt>
                <c:pt idx="12984">
                  <c:v>36787</c:v>
                </c:pt>
                <c:pt idx="12985">
                  <c:v>36788</c:v>
                </c:pt>
                <c:pt idx="12986">
                  <c:v>36789</c:v>
                </c:pt>
                <c:pt idx="12987">
                  <c:v>36790</c:v>
                </c:pt>
                <c:pt idx="12988">
                  <c:v>36791</c:v>
                </c:pt>
                <c:pt idx="12989">
                  <c:v>36792</c:v>
                </c:pt>
                <c:pt idx="12990">
                  <c:v>36793</c:v>
                </c:pt>
                <c:pt idx="12991">
                  <c:v>36794</c:v>
                </c:pt>
                <c:pt idx="12992">
                  <c:v>36795</c:v>
                </c:pt>
                <c:pt idx="12993">
                  <c:v>36796</c:v>
                </c:pt>
                <c:pt idx="12994">
                  <c:v>36797</c:v>
                </c:pt>
                <c:pt idx="12995">
                  <c:v>36798</c:v>
                </c:pt>
                <c:pt idx="12996">
                  <c:v>36799</c:v>
                </c:pt>
                <c:pt idx="12997">
                  <c:v>36800</c:v>
                </c:pt>
                <c:pt idx="12998">
                  <c:v>36801</c:v>
                </c:pt>
                <c:pt idx="12999">
                  <c:v>36802</c:v>
                </c:pt>
                <c:pt idx="13000">
                  <c:v>36803</c:v>
                </c:pt>
                <c:pt idx="13001">
                  <c:v>36804</c:v>
                </c:pt>
                <c:pt idx="13002">
                  <c:v>36805</c:v>
                </c:pt>
                <c:pt idx="13003">
                  <c:v>36806</c:v>
                </c:pt>
                <c:pt idx="13004">
                  <c:v>36807</c:v>
                </c:pt>
                <c:pt idx="13005">
                  <c:v>36808</c:v>
                </c:pt>
                <c:pt idx="13006">
                  <c:v>36809</c:v>
                </c:pt>
                <c:pt idx="13007">
                  <c:v>36810</c:v>
                </c:pt>
                <c:pt idx="13008">
                  <c:v>36811</c:v>
                </c:pt>
                <c:pt idx="13009">
                  <c:v>36812</c:v>
                </c:pt>
                <c:pt idx="13010">
                  <c:v>36813</c:v>
                </c:pt>
                <c:pt idx="13011">
                  <c:v>36814</c:v>
                </c:pt>
                <c:pt idx="13012">
                  <c:v>36815</c:v>
                </c:pt>
                <c:pt idx="13013">
                  <c:v>36816</c:v>
                </c:pt>
                <c:pt idx="13014">
                  <c:v>36817</c:v>
                </c:pt>
                <c:pt idx="13015">
                  <c:v>36818</c:v>
                </c:pt>
                <c:pt idx="13016">
                  <c:v>36819</c:v>
                </c:pt>
                <c:pt idx="13017">
                  <c:v>36820</c:v>
                </c:pt>
                <c:pt idx="13018">
                  <c:v>36821</c:v>
                </c:pt>
                <c:pt idx="13019">
                  <c:v>36822</c:v>
                </c:pt>
                <c:pt idx="13020">
                  <c:v>36823</c:v>
                </c:pt>
                <c:pt idx="13021">
                  <c:v>36824</c:v>
                </c:pt>
                <c:pt idx="13022">
                  <c:v>36825</c:v>
                </c:pt>
                <c:pt idx="13023">
                  <c:v>36826</c:v>
                </c:pt>
                <c:pt idx="13024">
                  <c:v>36827</c:v>
                </c:pt>
                <c:pt idx="13025">
                  <c:v>36828</c:v>
                </c:pt>
                <c:pt idx="13026">
                  <c:v>36829</c:v>
                </c:pt>
                <c:pt idx="13027">
                  <c:v>36830</c:v>
                </c:pt>
                <c:pt idx="13028">
                  <c:v>36831</c:v>
                </c:pt>
                <c:pt idx="13029">
                  <c:v>36832</c:v>
                </c:pt>
                <c:pt idx="13030">
                  <c:v>36833</c:v>
                </c:pt>
                <c:pt idx="13031">
                  <c:v>36834</c:v>
                </c:pt>
                <c:pt idx="13032">
                  <c:v>36835</c:v>
                </c:pt>
                <c:pt idx="13033">
                  <c:v>36836</c:v>
                </c:pt>
                <c:pt idx="13034">
                  <c:v>36837</c:v>
                </c:pt>
                <c:pt idx="13035">
                  <c:v>36838</c:v>
                </c:pt>
                <c:pt idx="13036">
                  <c:v>36839</c:v>
                </c:pt>
                <c:pt idx="13037">
                  <c:v>36840</c:v>
                </c:pt>
                <c:pt idx="13038">
                  <c:v>36841</c:v>
                </c:pt>
                <c:pt idx="13039">
                  <c:v>36842</c:v>
                </c:pt>
                <c:pt idx="13040">
                  <c:v>36843</c:v>
                </c:pt>
                <c:pt idx="13041">
                  <c:v>36844</c:v>
                </c:pt>
                <c:pt idx="13042">
                  <c:v>36845</c:v>
                </c:pt>
                <c:pt idx="13043">
                  <c:v>36846</c:v>
                </c:pt>
                <c:pt idx="13044">
                  <c:v>36847</c:v>
                </c:pt>
                <c:pt idx="13045">
                  <c:v>36848</c:v>
                </c:pt>
                <c:pt idx="13046">
                  <c:v>36849</c:v>
                </c:pt>
                <c:pt idx="13047">
                  <c:v>36850</c:v>
                </c:pt>
                <c:pt idx="13048">
                  <c:v>36851</c:v>
                </c:pt>
                <c:pt idx="13049">
                  <c:v>36852</c:v>
                </c:pt>
                <c:pt idx="13050">
                  <c:v>36853</c:v>
                </c:pt>
                <c:pt idx="13051">
                  <c:v>36854</c:v>
                </c:pt>
                <c:pt idx="13052">
                  <c:v>36855</c:v>
                </c:pt>
                <c:pt idx="13053">
                  <c:v>36856</c:v>
                </c:pt>
                <c:pt idx="13054">
                  <c:v>36857</c:v>
                </c:pt>
                <c:pt idx="13055">
                  <c:v>36858</c:v>
                </c:pt>
                <c:pt idx="13056">
                  <c:v>36859</c:v>
                </c:pt>
                <c:pt idx="13057">
                  <c:v>36860</c:v>
                </c:pt>
                <c:pt idx="13058">
                  <c:v>36861</c:v>
                </c:pt>
                <c:pt idx="13059">
                  <c:v>36862</c:v>
                </c:pt>
                <c:pt idx="13060">
                  <c:v>36863</c:v>
                </c:pt>
                <c:pt idx="13061">
                  <c:v>36864</c:v>
                </c:pt>
                <c:pt idx="13062">
                  <c:v>36865</c:v>
                </c:pt>
                <c:pt idx="13063">
                  <c:v>36866</c:v>
                </c:pt>
                <c:pt idx="13064">
                  <c:v>36867</c:v>
                </c:pt>
                <c:pt idx="13065">
                  <c:v>36868</c:v>
                </c:pt>
                <c:pt idx="13066">
                  <c:v>36869</c:v>
                </c:pt>
                <c:pt idx="13067">
                  <c:v>36870</c:v>
                </c:pt>
                <c:pt idx="13068">
                  <c:v>36871</c:v>
                </c:pt>
                <c:pt idx="13069">
                  <c:v>36872</c:v>
                </c:pt>
                <c:pt idx="13070">
                  <c:v>36873</c:v>
                </c:pt>
                <c:pt idx="13071">
                  <c:v>36874</c:v>
                </c:pt>
                <c:pt idx="13072">
                  <c:v>36875</c:v>
                </c:pt>
                <c:pt idx="13073">
                  <c:v>36876</c:v>
                </c:pt>
                <c:pt idx="13074">
                  <c:v>36877</c:v>
                </c:pt>
                <c:pt idx="13075">
                  <c:v>36878</c:v>
                </c:pt>
                <c:pt idx="13076">
                  <c:v>36879</c:v>
                </c:pt>
                <c:pt idx="13077">
                  <c:v>36880</c:v>
                </c:pt>
                <c:pt idx="13078">
                  <c:v>36881</c:v>
                </c:pt>
                <c:pt idx="13079">
                  <c:v>36882</c:v>
                </c:pt>
                <c:pt idx="13080">
                  <c:v>36883</c:v>
                </c:pt>
                <c:pt idx="13081">
                  <c:v>36884</c:v>
                </c:pt>
                <c:pt idx="13082">
                  <c:v>36885</c:v>
                </c:pt>
                <c:pt idx="13083">
                  <c:v>36886</c:v>
                </c:pt>
                <c:pt idx="13084">
                  <c:v>36887</c:v>
                </c:pt>
                <c:pt idx="13085">
                  <c:v>36888</c:v>
                </c:pt>
                <c:pt idx="13086">
                  <c:v>36889</c:v>
                </c:pt>
                <c:pt idx="13087">
                  <c:v>36890</c:v>
                </c:pt>
                <c:pt idx="13088">
                  <c:v>36891</c:v>
                </c:pt>
                <c:pt idx="13089">
                  <c:v>36892</c:v>
                </c:pt>
                <c:pt idx="13090">
                  <c:v>36893</c:v>
                </c:pt>
                <c:pt idx="13091">
                  <c:v>36894</c:v>
                </c:pt>
                <c:pt idx="13092">
                  <c:v>36895</c:v>
                </c:pt>
                <c:pt idx="13093">
                  <c:v>36896</c:v>
                </c:pt>
                <c:pt idx="13094">
                  <c:v>36897</c:v>
                </c:pt>
                <c:pt idx="13095">
                  <c:v>36898</c:v>
                </c:pt>
                <c:pt idx="13096">
                  <c:v>36899</c:v>
                </c:pt>
                <c:pt idx="13097">
                  <c:v>36900</c:v>
                </c:pt>
                <c:pt idx="13098">
                  <c:v>36901</c:v>
                </c:pt>
                <c:pt idx="13099">
                  <c:v>36902</c:v>
                </c:pt>
                <c:pt idx="13100">
                  <c:v>36903</c:v>
                </c:pt>
                <c:pt idx="13101">
                  <c:v>36904</c:v>
                </c:pt>
                <c:pt idx="13102">
                  <c:v>36905</c:v>
                </c:pt>
                <c:pt idx="13103">
                  <c:v>36906</c:v>
                </c:pt>
                <c:pt idx="13104">
                  <c:v>36907</c:v>
                </c:pt>
                <c:pt idx="13105">
                  <c:v>36908</c:v>
                </c:pt>
                <c:pt idx="13106">
                  <c:v>36909</c:v>
                </c:pt>
                <c:pt idx="13107">
                  <c:v>36910</c:v>
                </c:pt>
                <c:pt idx="13108">
                  <c:v>36911</c:v>
                </c:pt>
                <c:pt idx="13109">
                  <c:v>36912</c:v>
                </c:pt>
                <c:pt idx="13110">
                  <c:v>36913</c:v>
                </c:pt>
                <c:pt idx="13111">
                  <c:v>36914</c:v>
                </c:pt>
                <c:pt idx="13112">
                  <c:v>36915</c:v>
                </c:pt>
                <c:pt idx="13113">
                  <c:v>36916</c:v>
                </c:pt>
                <c:pt idx="13114">
                  <c:v>36917</c:v>
                </c:pt>
                <c:pt idx="13115">
                  <c:v>36918</c:v>
                </c:pt>
                <c:pt idx="13116">
                  <c:v>36919</c:v>
                </c:pt>
                <c:pt idx="13117">
                  <c:v>36920</c:v>
                </c:pt>
                <c:pt idx="13118">
                  <c:v>36921</c:v>
                </c:pt>
                <c:pt idx="13119">
                  <c:v>36922</c:v>
                </c:pt>
                <c:pt idx="13120">
                  <c:v>36923</c:v>
                </c:pt>
                <c:pt idx="13121">
                  <c:v>36924</c:v>
                </c:pt>
                <c:pt idx="13122">
                  <c:v>36925</c:v>
                </c:pt>
                <c:pt idx="13123">
                  <c:v>36926</c:v>
                </c:pt>
                <c:pt idx="13124">
                  <c:v>36927</c:v>
                </c:pt>
                <c:pt idx="13125">
                  <c:v>36928</c:v>
                </c:pt>
                <c:pt idx="13126">
                  <c:v>36929</c:v>
                </c:pt>
                <c:pt idx="13127">
                  <c:v>36930</c:v>
                </c:pt>
                <c:pt idx="13128">
                  <c:v>36931</c:v>
                </c:pt>
                <c:pt idx="13129">
                  <c:v>36932</c:v>
                </c:pt>
                <c:pt idx="13130">
                  <c:v>36933</c:v>
                </c:pt>
                <c:pt idx="13131">
                  <c:v>36934</c:v>
                </c:pt>
                <c:pt idx="13132">
                  <c:v>36935</c:v>
                </c:pt>
                <c:pt idx="13133">
                  <c:v>36936</c:v>
                </c:pt>
                <c:pt idx="13134">
                  <c:v>36937</c:v>
                </c:pt>
                <c:pt idx="13135">
                  <c:v>36938</c:v>
                </c:pt>
                <c:pt idx="13136">
                  <c:v>36939</c:v>
                </c:pt>
                <c:pt idx="13137">
                  <c:v>36940</c:v>
                </c:pt>
                <c:pt idx="13138">
                  <c:v>36941</c:v>
                </c:pt>
                <c:pt idx="13139">
                  <c:v>36942</c:v>
                </c:pt>
                <c:pt idx="13140">
                  <c:v>36943</c:v>
                </c:pt>
                <c:pt idx="13141">
                  <c:v>36944</c:v>
                </c:pt>
                <c:pt idx="13142">
                  <c:v>36945</c:v>
                </c:pt>
                <c:pt idx="13143">
                  <c:v>36946</c:v>
                </c:pt>
                <c:pt idx="13144">
                  <c:v>36947</c:v>
                </c:pt>
                <c:pt idx="13145">
                  <c:v>36948</c:v>
                </c:pt>
                <c:pt idx="13146">
                  <c:v>36949</c:v>
                </c:pt>
                <c:pt idx="13147">
                  <c:v>36950</c:v>
                </c:pt>
                <c:pt idx="13148">
                  <c:v>36951</c:v>
                </c:pt>
                <c:pt idx="13149">
                  <c:v>36952</c:v>
                </c:pt>
                <c:pt idx="13150">
                  <c:v>36953</c:v>
                </c:pt>
                <c:pt idx="13151">
                  <c:v>36954</c:v>
                </c:pt>
                <c:pt idx="13152">
                  <c:v>36955</c:v>
                </c:pt>
                <c:pt idx="13153">
                  <c:v>36956</c:v>
                </c:pt>
                <c:pt idx="13154">
                  <c:v>36957</c:v>
                </c:pt>
                <c:pt idx="13155">
                  <c:v>36958</c:v>
                </c:pt>
                <c:pt idx="13156">
                  <c:v>36959</c:v>
                </c:pt>
                <c:pt idx="13157">
                  <c:v>36960</c:v>
                </c:pt>
                <c:pt idx="13158">
                  <c:v>36961</c:v>
                </c:pt>
                <c:pt idx="13159">
                  <c:v>36962</c:v>
                </c:pt>
                <c:pt idx="13160">
                  <c:v>36963</c:v>
                </c:pt>
                <c:pt idx="13161">
                  <c:v>36964</c:v>
                </c:pt>
                <c:pt idx="13162">
                  <c:v>36965</c:v>
                </c:pt>
                <c:pt idx="13163">
                  <c:v>36966</c:v>
                </c:pt>
                <c:pt idx="13164">
                  <c:v>36967</c:v>
                </c:pt>
                <c:pt idx="13165">
                  <c:v>36968</c:v>
                </c:pt>
                <c:pt idx="13166">
                  <c:v>36969</c:v>
                </c:pt>
                <c:pt idx="13167">
                  <c:v>36970</c:v>
                </c:pt>
                <c:pt idx="13168">
                  <c:v>36971</c:v>
                </c:pt>
                <c:pt idx="13169">
                  <c:v>36972</c:v>
                </c:pt>
                <c:pt idx="13170">
                  <c:v>36973</c:v>
                </c:pt>
                <c:pt idx="13171">
                  <c:v>36974</c:v>
                </c:pt>
                <c:pt idx="13172">
                  <c:v>36975</c:v>
                </c:pt>
                <c:pt idx="13173">
                  <c:v>36976</c:v>
                </c:pt>
                <c:pt idx="13174">
                  <c:v>36977</c:v>
                </c:pt>
                <c:pt idx="13175">
                  <c:v>36978</c:v>
                </c:pt>
                <c:pt idx="13176">
                  <c:v>36979</c:v>
                </c:pt>
                <c:pt idx="13177">
                  <c:v>36980</c:v>
                </c:pt>
                <c:pt idx="13178">
                  <c:v>36981</c:v>
                </c:pt>
                <c:pt idx="13179">
                  <c:v>36982</c:v>
                </c:pt>
                <c:pt idx="13180">
                  <c:v>36983</c:v>
                </c:pt>
                <c:pt idx="13181">
                  <c:v>36984</c:v>
                </c:pt>
                <c:pt idx="13182">
                  <c:v>36985</c:v>
                </c:pt>
                <c:pt idx="13183">
                  <c:v>36986</c:v>
                </c:pt>
                <c:pt idx="13184">
                  <c:v>36987</c:v>
                </c:pt>
                <c:pt idx="13185">
                  <c:v>36988</c:v>
                </c:pt>
                <c:pt idx="13186">
                  <c:v>36989</c:v>
                </c:pt>
                <c:pt idx="13187">
                  <c:v>36990</c:v>
                </c:pt>
                <c:pt idx="13188">
                  <c:v>36991</c:v>
                </c:pt>
                <c:pt idx="13189">
                  <c:v>36992</c:v>
                </c:pt>
                <c:pt idx="13190">
                  <c:v>36993</c:v>
                </c:pt>
                <c:pt idx="13191">
                  <c:v>36994</c:v>
                </c:pt>
                <c:pt idx="13192">
                  <c:v>36995</c:v>
                </c:pt>
                <c:pt idx="13193">
                  <c:v>36996</c:v>
                </c:pt>
                <c:pt idx="13194">
                  <c:v>36997</c:v>
                </c:pt>
                <c:pt idx="13195">
                  <c:v>36998</c:v>
                </c:pt>
                <c:pt idx="13196">
                  <c:v>36999</c:v>
                </c:pt>
                <c:pt idx="13197">
                  <c:v>37000</c:v>
                </c:pt>
                <c:pt idx="13198">
                  <c:v>37001</c:v>
                </c:pt>
                <c:pt idx="13199">
                  <c:v>37002</c:v>
                </c:pt>
                <c:pt idx="13200">
                  <c:v>37003</c:v>
                </c:pt>
                <c:pt idx="13201">
                  <c:v>37004</c:v>
                </c:pt>
                <c:pt idx="13202">
                  <c:v>37005</c:v>
                </c:pt>
                <c:pt idx="13203">
                  <c:v>37006</c:v>
                </c:pt>
                <c:pt idx="13204">
                  <c:v>37007</c:v>
                </c:pt>
                <c:pt idx="13205">
                  <c:v>37008</c:v>
                </c:pt>
                <c:pt idx="13206">
                  <c:v>37009</c:v>
                </c:pt>
                <c:pt idx="13207">
                  <c:v>37010</c:v>
                </c:pt>
                <c:pt idx="13208">
                  <c:v>37011</c:v>
                </c:pt>
                <c:pt idx="13209">
                  <c:v>37012</c:v>
                </c:pt>
                <c:pt idx="13210">
                  <c:v>37013</c:v>
                </c:pt>
                <c:pt idx="13211">
                  <c:v>37014</c:v>
                </c:pt>
                <c:pt idx="13212">
                  <c:v>37015</c:v>
                </c:pt>
                <c:pt idx="13213">
                  <c:v>37016</c:v>
                </c:pt>
                <c:pt idx="13214">
                  <c:v>37017</c:v>
                </c:pt>
                <c:pt idx="13215">
                  <c:v>37018</c:v>
                </c:pt>
                <c:pt idx="13216">
                  <c:v>37019</c:v>
                </c:pt>
                <c:pt idx="13217">
                  <c:v>37020</c:v>
                </c:pt>
                <c:pt idx="13218">
                  <c:v>37021</c:v>
                </c:pt>
                <c:pt idx="13219">
                  <c:v>37022</c:v>
                </c:pt>
                <c:pt idx="13220">
                  <c:v>37023</c:v>
                </c:pt>
                <c:pt idx="13221">
                  <c:v>37024</c:v>
                </c:pt>
                <c:pt idx="13222">
                  <c:v>37025</c:v>
                </c:pt>
                <c:pt idx="13223">
                  <c:v>37026</c:v>
                </c:pt>
                <c:pt idx="13224">
                  <c:v>37027</c:v>
                </c:pt>
                <c:pt idx="13225">
                  <c:v>37028</c:v>
                </c:pt>
                <c:pt idx="13226">
                  <c:v>37029</c:v>
                </c:pt>
                <c:pt idx="13227">
                  <c:v>37030</c:v>
                </c:pt>
                <c:pt idx="13228">
                  <c:v>37031</c:v>
                </c:pt>
                <c:pt idx="13229">
                  <c:v>37032</c:v>
                </c:pt>
                <c:pt idx="13230">
                  <c:v>37033</c:v>
                </c:pt>
                <c:pt idx="13231">
                  <c:v>37034</c:v>
                </c:pt>
                <c:pt idx="13232">
                  <c:v>37035</c:v>
                </c:pt>
                <c:pt idx="13233">
                  <c:v>37036</c:v>
                </c:pt>
                <c:pt idx="13234">
                  <c:v>37037</c:v>
                </c:pt>
                <c:pt idx="13235">
                  <c:v>37038</c:v>
                </c:pt>
                <c:pt idx="13236">
                  <c:v>37039</c:v>
                </c:pt>
                <c:pt idx="13237">
                  <c:v>37040</c:v>
                </c:pt>
                <c:pt idx="13238">
                  <c:v>37041</c:v>
                </c:pt>
                <c:pt idx="13239">
                  <c:v>37042</c:v>
                </c:pt>
                <c:pt idx="13240">
                  <c:v>37043</c:v>
                </c:pt>
                <c:pt idx="13241">
                  <c:v>37044</c:v>
                </c:pt>
                <c:pt idx="13242">
                  <c:v>37045</c:v>
                </c:pt>
                <c:pt idx="13243">
                  <c:v>37046</c:v>
                </c:pt>
                <c:pt idx="13244">
                  <c:v>37047</c:v>
                </c:pt>
                <c:pt idx="13245">
                  <c:v>37048</c:v>
                </c:pt>
                <c:pt idx="13246">
                  <c:v>37049</c:v>
                </c:pt>
                <c:pt idx="13247">
                  <c:v>37050</c:v>
                </c:pt>
                <c:pt idx="13248">
                  <c:v>37051</c:v>
                </c:pt>
                <c:pt idx="13249">
                  <c:v>37052</c:v>
                </c:pt>
                <c:pt idx="13250">
                  <c:v>37053</c:v>
                </c:pt>
                <c:pt idx="13251">
                  <c:v>37054</c:v>
                </c:pt>
                <c:pt idx="13252">
                  <c:v>37055</c:v>
                </c:pt>
                <c:pt idx="13253">
                  <c:v>37056</c:v>
                </c:pt>
                <c:pt idx="13254">
                  <c:v>37057</c:v>
                </c:pt>
                <c:pt idx="13255">
                  <c:v>37058</c:v>
                </c:pt>
                <c:pt idx="13256">
                  <c:v>37059</c:v>
                </c:pt>
                <c:pt idx="13257">
                  <c:v>37060</c:v>
                </c:pt>
                <c:pt idx="13258">
                  <c:v>37061</c:v>
                </c:pt>
                <c:pt idx="13259">
                  <c:v>37062</c:v>
                </c:pt>
                <c:pt idx="13260">
                  <c:v>37063</c:v>
                </c:pt>
                <c:pt idx="13261">
                  <c:v>37064</c:v>
                </c:pt>
                <c:pt idx="13262">
                  <c:v>37065</c:v>
                </c:pt>
                <c:pt idx="13263">
                  <c:v>37066</c:v>
                </c:pt>
                <c:pt idx="13264">
                  <c:v>37067</c:v>
                </c:pt>
                <c:pt idx="13265">
                  <c:v>37068</c:v>
                </c:pt>
                <c:pt idx="13266">
                  <c:v>37069</c:v>
                </c:pt>
                <c:pt idx="13267">
                  <c:v>37070</c:v>
                </c:pt>
                <c:pt idx="13268">
                  <c:v>37071</c:v>
                </c:pt>
                <c:pt idx="13269">
                  <c:v>37072</c:v>
                </c:pt>
                <c:pt idx="13270">
                  <c:v>37073</c:v>
                </c:pt>
                <c:pt idx="13271">
                  <c:v>37074</c:v>
                </c:pt>
                <c:pt idx="13272">
                  <c:v>37075</c:v>
                </c:pt>
                <c:pt idx="13273">
                  <c:v>37076</c:v>
                </c:pt>
                <c:pt idx="13274">
                  <c:v>37077</c:v>
                </c:pt>
                <c:pt idx="13275">
                  <c:v>37078</c:v>
                </c:pt>
                <c:pt idx="13276">
                  <c:v>37079</c:v>
                </c:pt>
                <c:pt idx="13277">
                  <c:v>37080</c:v>
                </c:pt>
                <c:pt idx="13278">
                  <c:v>37081</c:v>
                </c:pt>
                <c:pt idx="13279">
                  <c:v>37082</c:v>
                </c:pt>
                <c:pt idx="13280">
                  <c:v>37083</c:v>
                </c:pt>
                <c:pt idx="13281">
                  <c:v>37084</c:v>
                </c:pt>
                <c:pt idx="13282">
                  <c:v>37085</c:v>
                </c:pt>
                <c:pt idx="13283">
                  <c:v>37086</c:v>
                </c:pt>
                <c:pt idx="13284">
                  <c:v>37087</c:v>
                </c:pt>
                <c:pt idx="13285">
                  <c:v>37088</c:v>
                </c:pt>
                <c:pt idx="13286">
                  <c:v>37089</c:v>
                </c:pt>
                <c:pt idx="13287">
                  <c:v>37090</c:v>
                </c:pt>
                <c:pt idx="13288">
                  <c:v>37091</c:v>
                </c:pt>
                <c:pt idx="13289">
                  <c:v>37092</c:v>
                </c:pt>
                <c:pt idx="13290">
                  <c:v>37093</c:v>
                </c:pt>
                <c:pt idx="13291">
                  <c:v>37094</c:v>
                </c:pt>
                <c:pt idx="13292">
                  <c:v>37095</c:v>
                </c:pt>
                <c:pt idx="13293">
                  <c:v>37096</c:v>
                </c:pt>
                <c:pt idx="13294">
                  <c:v>37097</c:v>
                </c:pt>
                <c:pt idx="13295">
                  <c:v>37098</c:v>
                </c:pt>
                <c:pt idx="13296">
                  <c:v>37099</c:v>
                </c:pt>
                <c:pt idx="13297">
                  <c:v>37100</c:v>
                </c:pt>
                <c:pt idx="13298">
                  <c:v>37101</c:v>
                </c:pt>
                <c:pt idx="13299">
                  <c:v>37102</c:v>
                </c:pt>
                <c:pt idx="13300">
                  <c:v>37103</c:v>
                </c:pt>
                <c:pt idx="13301">
                  <c:v>37104</c:v>
                </c:pt>
                <c:pt idx="13302">
                  <c:v>37105</c:v>
                </c:pt>
                <c:pt idx="13303">
                  <c:v>37106</c:v>
                </c:pt>
                <c:pt idx="13304">
                  <c:v>37107</c:v>
                </c:pt>
                <c:pt idx="13305">
                  <c:v>37108</c:v>
                </c:pt>
                <c:pt idx="13306">
                  <c:v>37109</c:v>
                </c:pt>
                <c:pt idx="13307">
                  <c:v>37110</c:v>
                </c:pt>
                <c:pt idx="13308">
                  <c:v>37111</c:v>
                </c:pt>
                <c:pt idx="13309">
                  <c:v>37112</c:v>
                </c:pt>
                <c:pt idx="13310">
                  <c:v>37113</c:v>
                </c:pt>
                <c:pt idx="13311">
                  <c:v>37114</c:v>
                </c:pt>
                <c:pt idx="13312">
                  <c:v>37115</c:v>
                </c:pt>
                <c:pt idx="13313">
                  <c:v>37116</c:v>
                </c:pt>
                <c:pt idx="13314">
                  <c:v>37117</c:v>
                </c:pt>
                <c:pt idx="13315">
                  <c:v>37118</c:v>
                </c:pt>
                <c:pt idx="13316">
                  <c:v>37119</c:v>
                </c:pt>
                <c:pt idx="13317">
                  <c:v>37120</c:v>
                </c:pt>
                <c:pt idx="13318">
                  <c:v>37121</c:v>
                </c:pt>
                <c:pt idx="13319">
                  <c:v>37122</c:v>
                </c:pt>
                <c:pt idx="13320">
                  <c:v>37123</c:v>
                </c:pt>
                <c:pt idx="13321">
                  <c:v>37124</c:v>
                </c:pt>
                <c:pt idx="13322">
                  <c:v>37125</c:v>
                </c:pt>
                <c:pt idx="13323">
                  <c:v>37126</c:v>
                </c:pt>
                <c:pt idx="13324">
                  <c:v>37127</c:v>
                </c:pt>
                <c:pt idx="13325">
                  <c:v>37128</c:v>
                </c:pt>
                <c:pt idx="13326">
                  <c:v>37129</c:v>
                </c:pt>
                <c:pt idx="13327">
                  <c:v>37130</c:v>
                </c:pt>
                <c:pt idx="13328">
                  <c:v>37131</c:v>
                </c:pt>
                <c:pt idx="13329">
                  <c:v>37132</c:v>
                </c:pt>
                <c:pt idx="13330">
                  <c:v>37133</c:v>
                </c:pt>
                <c:pt idx="13331">
                  <c:v>37134</c:v>
                </c:pt>
                <c:pt idx="13332">
                  <c:v>37135</c:v>
                </c:pt>
                <c:pt idx="13333">
                  <c:v>37136</c:v>
                </c:pt>
                <c:pt idx="13334">
                  <c:v>37137</c:v>
                </c:pt>
                <c:pt idx="13335">
                  <c:v>37138</c:v>
                </c:pt>
                <c:pt idx="13336">
                  <c:v>37139</c:v>
                </c:pt>
                <c:pt idx="13337">
                  <c:v>37140</c:v>
                </c:pt>
                <c:pt idx="13338">
                  <c:v>37141</c:v>
                </c:pt>
                <c:pt idx="13339">
                  <c:v>37142</c:v>
                </c:pt>
                <c:pt idx="13340">
                  <c:v>37143</c:v>
                </c:pt>
                <c:pt idx="13341">
                  <c:v>37144</c:v>
                </c:pt>
                <c:pt idx="13342">
                  <c:v>37145</c:v>
                </c:pt>
                <c:pt idx="13343">
                  <c:v>37146</c:v>
                </c:pt>
                <c:pt idx="13344">
                  <c:v>37147</c:v>
                </c:pt>
                <c:pt idx="13345">
                  <c:v>37148</c:v>
                </c:pt>
                <c:pt idx="13346">
                  <c:v>37149</c:v>
                </c:pt>
                <c:pt idx="13347">
                  <c:v>37150</c:v>
                </c:pt>
                <c:pt idx="13348">
                  <c:v>37151</c:v>
                </c:pt>
                <c:pt idx="13349">
                  <c:v>37152</c:v>
                </c:pt>
                <c:pt idx="13350">
                  <c:v>37153</c:v>
                </c:pt>
                <c:pt idx="13351">
                  <c:v>37154</c:v>
                </c:pt>
                <c:pt idx="13352">
                  <c:v>37155</c:v>
                </c:pt>
                <c:pt idx="13353">
                  <c:v>37156</c:v>
                </c:pt>
                <c:pt idx="13354">
                  <c:v>37157</c:v>
                </c:pt>
                <c:pt idx="13355">
                  <c:v>37158</c:v>
                </c:pt>
                <c:pt idx="13356">
                  <c:v>37159</c:v>
                </c:pt>
                <c:pt idx="13357">
                  <c:v>37160</c:v>
                </c:pt>
                <c:pt idx="13358">
                  <c:v>37161</c:v>
                </c:pt>
                <c:pt idx="13359">
                  <c:v>37162</c:v>
                </c:pt>
                <c:pt idx="13360">
                  <c:v>37163</c:v>
                </c:pt>
                <c:pt idx="13361">
                  <c:v>37164</c:v>
                </c:pt>
                <c:pt idx="13362">
                  <c:v>37165</c:v>
                </c:pt>
                <c:pt idx="13363">
                  <c:v>37166</c:v>
                </c:pt>
                <c:pt idx="13364">
                  <c:v>37167</c:v>
                </c:pt>
                <c:pt idx="13365">
                  <c:v>37168</c:v>
                </c:pt>
                <c:pt idx="13366">
                  <c:v>37169</c:v>
                </c:pt>
                <c:pt idx="13367">
                  <c:v>37170</c:v>
                </c:pt>
                <c:pt idx="13368">
                  <c:v>37171</c:v>
                </c:pt>
                <c:pt idx="13369">
                  <c:v>37172</c:v>
                </c:pt>
                <c:pt idx="13370">
                  <c:v>37173</c:v>
                </c:pt>
                <c:pt idx="13371">
                  <c:v>37174</c:v>
                </c:pt>
                <c:pt idx="13372">
                  <c:v>37175</c:v>
                </c:pt>
                <c:pt idx="13373">
                  <c:v>37176</c:v>
                </c:pt>
                <c:pt idx="13374">
                  <c:v>37177</c:v>
                </c:pt>
                <c:pt idx="13375">
                  <c:v>37178</c:v>
                </c:pt>
                <c:pt idx="13376">
                  <c:v>37179</c:v>
                </c:pt>
                <c:pt idx="13377">
                  <c:v>37180</c:v>
                </c:pt>
                <c:pt idx="13378">
                  <c:v>37181</c:v>
                </c:pt>
                <c:pt idx="13379">
                  <c:v>37182</c:v>
                </c:pt>
                <c:pt idx="13380">
                  <c:v>37183</c:v>
                </c:pt>
                <c:pt idx="13381">
                  <c:v>37184</c:v>
                </c:pt>
                <c:pt idx="13382">
                  <c:v>37185</c:v>
                </c:pt>
                <c:pt idx="13383">
                  <c:v>37186</c:v>
                </c:pt>
                <c:pt idx="13384">
                  <c:v>37187</c:v>
                </c:pt>
                <c:pt idx="13385">
                  <c:v>37188</c:v>
                </c:pt>
                <c:pt idx="13386">
                  <c:v>37189</c:v>
                </c:pt>
                <c:pt idx="13387">
                  <c:v>37190</c:v>
                </c:pt>
                <c:pt idx="13388">
                  <c:v>37191</c:v>
                </c:pt>
                <c:pt idx="13389">
                  <c:v>37192</c:v>
                </c:pt>
                <c:pt idx="13390">
                  <c:v>37193</c:v>
                </c:pt>
                <c:pt idx="13391">
                  <c:v>37194</c:v>
                </c:pt>
                <c:pt idx="13392">
                  <c:v>37195</c:v>
                </c:pt>
                <c:pt idx="13393">
                  <c:v>37196</c:v>
                </c:pt>
                <c:pt idx="13394">
                  <c:v>37197</c:v>
                </c:pt>
                <c:pt idx="13395">
                  <c:v>37198</c:v>
                </c:pt>
                <c:pt idx="13396">
                  <c:v>37199</c:v>
                </c:pt>
                <c:pt idx="13397">
                  <c:v>37200</c:v>
                </c:pt>
                <c:pt idx="13398">
                  <c:v>37201</c:v>
                </c:pt>
                <c:pt idx="13399">
                  <c:v>37202</c:v>
                </c:pt>
                <c:pt idx="13400">
                  <c:v>37203</c:v>
                </c:pt>
                <c:pt idx="13401">
                  <c:v>37204</c:v>
                </c:pt>
                <c:pt idx="13402">
                  <c:v>37205</c:v>
                </c:pt>
                <c:pt idx="13403">
                  <c:v>37206</c:v>
                </c:pt>
                <c:pt idx="13404">
                  <c:v>37207</c:v>
                </c:pt>
                <c:pt idx="13405">
                  <c:v>37208</c:v>
                </c:pt>
                <c:pt idx="13406">
                  <c:v>37209</c:v>
                </c:pt>
                <c:pt idx="13407">
                  <c:v>37210</c:v>
                </c:pt>
                <c:pt idx="13408">
                  <c:v>37211</c:v>
                </c:pt>
                <c:pt idx="13409">
                  <c:v>37212</c:v>
                </c:pt>
                <c:pt idx="13410">
                  <c:v>37213</c:v>
                </c:pt>
                <c:pt idx="13411">
                  <c:v>37214</c:v>
                </c:pt>
                <c:pt idx="13412">
                  <c:v>37215</c:v>
                </c:pt>
                <c:pt idx="13413">
                  <c:v>37216</c:v>
                </c:pt>
                <c:pt idx="13414">
                  <c:v>37217</c:v>
                </c:pt>
                <c:pt idx="13415">
                  <c:v>37218</c:v>
                </c:pt>
                <c:pt idx="13416">
                  <c:v>37219</c:v>
                </c:pt>
                <c:pt idx="13417">
                  <c:v>37220</c:v>
                </c:pt>
                <c:pt idx="13418">
                  <c:v>37221</c:v>
                </c:pt>
                <c:pt idx="13419">
                  <c:v>37222</c:v>
                </c:pt>
                <c:pt idx="13420">
                  <c:v>37223</c:v>
                </c:pt>
                <c:pt idx="13421">
                  <c:v>37224</c:v>
                </c:pt>
                <c:pt idx="13422">
                  <c:v>37225</c:v>
                </c:pt>
                <c:pt idx="13423">
                  <c:v>37226</c:v>
                </c:pt>
                <c:pt idx="13424">
                  <c:v>37227</c:v>
                </c:pt>
                <c:pt idx="13425">
                  <c:v>37228</c:v>
                </c:pt>
                <c:pt idx="13426">
                  <c:v>37229</c:v>
                </c:pt>
                <c:pt idx="13427">
                  <c:v>37230</c:v>
                </c:pt>
                <c:pt idx="13428">
                  <c:v>37231</c:v>
                </c:pt>
                <c:pt idx="13429">
                  <c:v>37232</c:v>
                </c:pt>
                <c:pt idx="13430">
                  <c:v>37233</c:v>
                </c:pt>
                <c:pt idx="13431">
                  <c:v>37234</c:v>
                </c:pt>
                <c:pt idx="13432">
                  <c:v>37235</c:v>
                </c:pt>
                <c:pt idx="13433">
                  <c:v>37236</c:v>
                </c:pt>
                <c:pt idx="13434">
                  <c:v>37237</c:v>
                </c:pt>
                <c:pt idx="13435">
                  <c:v>37238</c:v>
                </c:pt>
                <c:pt idx="13436">
                  <c:v>37239</c:v>
                </c:pt>
                <c:pt idx="13437">
                  <c:v>37240</c:v>
                </c:pt>
                <c:pt idx="13438">
                  <c:v>37241</c:v>
                </c:pt>
                <c:pt idx="13439">
                  <c:v>37242</c:v>
                </c:pt>
                <c:pt idx="13440">
                  <c:v>37243</c:v>
                </c:pt>
                <c:pt idx="13441">
                  <c:v>37244</c:v>
                </c:pt>
                <c:pt idx="13442">
                  <c:v>37245</c:v>
                </c:pt>
                <c:pt idx="13443">
                  <c:v>37246</c:v>
                </c:pt>
                <c:pt idx="13444">
                  <c:v>37247</c:v>
                </c:pt>
                <c:pt idx="13445">
                  <c:v>37248</c:v>
                </c:pt>
                <c:pt idx="13446">
                  <c:v>37249</c:v>
                </c:pt>
                <c:pt idx="13447">
                  <c:v>37250</c:v>
                </c:pt>
                <c:pt idx="13448">
                  <c:v>37251</c:v>
                </c:pt>
                <c:pt idx="13449">
                  <c:v>37252</c:v>
                </c:pt>
                <c:pt idx="13450">
                  <c:v>37253</c:v>
                </c:pt>
                <c:pt idx="13451">
                  <c:v>37254</c:v>
                </c:pt>
                <c:pt idx="13452">
                  <c:v>37255</c:v>
                </c:pt>
                <c:pt idx="13453">
                  <c:v>37256</c:v>
                </c:pt>
                <c:pt idx="13454">
                  <c:v>37257</c:v>
                </c:pt>
                <c:pt idx="13455">
                  <c:v>37258</c:v>
                </c:pt>
                <c:pt idx="13456">
                  <c:v>37259</c:v>
                </c:pt>
                <c:pt idx="13457">
                  <c:v>37260</c:v>
                </c:pt>
                <c:pt idx="13458">
                  <c:v>37261</c:v>
                </c:pt>
                <c:pt idx="13459">
                  <c:v>37262</c:v>
                </c:pt>
                <c:pt idx="13460">
                  <c:v>37263</c:v>
                </c:pt>
                <c:pt idx="13461">
                  <c:v>37264</c:v>
                </c:pt>
                <c:pt idx="13462">
                  <c:v>37265</c:v>
                </c:pt>
                <c:pt idx="13463">
                  <c:v>37266</c:v>
                </c:pt>
                <c:pt idx="13464">
                  <c:v>37267</c:v>
                </c:pt>
                <c:pt idx="13465">
                  <c:v>37268</c:v>
                </c:pt>
                <c:pt idx="13466">
                  <c:v>37269</c:v>
                </c:pt>
                <c:pt idx="13467">
                  <c:v>37270</c:v>
                </c:pt>
                <c:pt idx="13468">
                  <c:v>37271</c:v>
                </c:pt>
                <c:pt idx="13469">
                  <c:v>37272</c:v>
                </c:pt>
                <c:pt idx="13470">
                  <c:v>37273</c:v>
                </c:pt>
                <c:pt idx="13471">
                  <c:v>37274</c:v>
                </c:pt>
                <c:pt idx="13472">
                  <c:v>37275</c:v>
                </c:pt>
                <c:pt idx="13473">
                  <c:v>37276</c:v>
                </c:pt>
                <c:pt idx="13474">
                  <c:v>37277</c:v>
                </c:pt>
                <c:pt idx="13475">
                  <c:v>37278</c:v>
                </c:pt>
                <c:pt idx="13476">
                  <c:v>37279</c:v>
                </c:pt>
                <c:pt idx="13477">
                  <c:v>37280</c:v>
                </c:pt>
                <c:pt idx="13478">
                  <c:v>37281</c:v>
                </c:pt>
                <c:pt idx="13479">
                  <c:v>37282</c:v>
                </c:pt>
                <c:pt idx="13480">
                  <c:v>37283</c:v>
                </c:pt>
                <c:pt idx="13481">
                  <c:v>37284</c:v>
                </c:pt>
                <c:pt idx="13482">
                  <c:v>37285</c:v>
                </c:pt>
                <c:pt idx="13483">
                  <c:v>37286</c:v>
                </c:pt>
                <c:pt idx="13484">
                  <c:v>37287</c:v>
                </c:pt>
                <c:pt idx="13485">
                  <c:v>37288</c:v>
                </c:pt>
                <c:pt idx="13486">
                  <c:v>37289</c:v>
                </c:pt>
                <c:pt idx="13487">
                  <c:v>37290</c:v>
                </c:pt>
                <c:pt idx="13488">
                  <c:v>37291</c:v>
                </c:pt>
                <c:pt idx="13489">
                  <c:v>37292</c:v>
                </c:pt>
                <c:pt idx="13490">
                  <c:v>37293</c:v>
                </c:pt>
                <c:pt idx="13491">
                  <c:v>37294</c:v>
                </c:pt>
                <c:pt idx="13492">
                  <c:v>37295</c:v>
                </c:pt>
                <c:pt idx="13493">
                  <c:v>37296</c:v>
                </c:pt>
                <c:pt idx="13494">
                  <c:v>37297</c:v>
                </c:pt>
                <c:pt idx="13495">
                  <c:v>37298</c:v>
                </c:pt>
                <c:pt idx="13496">
                  <c:v>37299</c:v>
                </c:pt>
                <c:pt idx="13497">
                  <c:v>37300</c:v>
                </c:pt>
                <c:pt idx="13498">
                  <c:v>37301</c:v>
                </c:pt>
                <c:pt idx="13499">
                  <c:v>37302</c:v>
                </c:pt>
                <c:pt idx="13500">
                  <c:v>37303</c:v>
                </c:pt>
                <c:pt idx="13501">
                  <c:v>37304</c:v>
                </c:pt>
                <c:pt idx="13502">
                  <c:v>37305</c:v>
                </c:pt>
                <c:pt idx="13503">
                  <c:v>37306</c:v>
                </c:pt>
                <c:pt idx="13504">
                  <c:v>37307</c:v>
                </c:pt>
                <c:pt idx="13505">
                  <c:v>37308</c:v>
                </c:pt>
                <c:pt idx="13506">
                  <c:v>37309</c:v>
                </c:pt>
                <c:pt idx="13507">
                  <c:v>37310</c:v>
                </c:pt>
                <c:pt idx="13508">
                  <c:v>37311</c:v>
                </c:pt>
                <c:pt idx="13509">
                  <c:v>37312</c:v>
                </c:pt>
                <c:pt idx="13510">
                  <c:v>37313</c:v>
                </c:pt>
                <c:pt idx="13511">
                  <c:v>37314</c:v>
                </c:pt>
                <c:pt idx="13512">
                  <c:v>37315</c:v>
                </c:pt>
                <c:pt idx="13513">
                  <c:v>37316</c:v>
                </c:pt>
                <c:pt idx="13514">
                  <c:v>37317</c:v>
                </c:pt>
                <c:pt idx="13515">
                  <c:v>37318</c:v>
                </c:pt>
                <c:pt idx="13516">
                  <c:v>37319</c:v>
                </c:pt>
                <c:pt idx="13517">
                  <c:v>37320</c:v>
                </c:pt>
                <c:pt idx="13518">
                  <c:v>37321</c:v>
                </c:pt>
                <c:pt idx="13519">
                  <c:v>37322</c:v>
                </c:pt>
                <c:pt idx="13520">
                  <c:v>37323</c:v>
                </c:pt>
                <c:pt idx="13521">
                  <c:v>37324</c:v>
                </c:pt>
                <c:pt idx="13522">
                  <c:v>37325</c:v>
                </c:pt>
                <c:pt idx="13523">
                  <c:v>37326</c:v>
                </c:pt>
                <c:pt idx="13524">
                  <c:v>37327</c:v>
                </c:pt>
                <c:pt idx="13525">
                  <c:v>37328</c:v>
                </c:pt>
                <c:pt idx="13526">
                  <c:v>37329</c:v>
                </c:pt>
                <c:pt idx="13527">
                  <c:v>37330</c:v>
                </c:pt>
                <c:pt idx="13528">
                  <c:v>37331</c:v>
                </c:pt>
                <c:pt idx="13529">
                  <c:v>37332</c:v>
                </c:pt>
                <c:pt idx="13530">
                  <c:v>37333</c:v>
                </c:pt>
                <c:pt idx="13531">
                  <c:v>37334</c:v>
                </c:pt>
                <c:pt idx="13532">
                  <c:v>37335</c:v>
                </c:pt>
                <c:pt idx="13533">
                  <c:v>37336</c:v>
                </c:pt>
                <c:pt idx="13534">
                  <c:v>37337</c:v>
                </c:pt>
                <c:pt idx="13535">
                  <c:v>37338</c:v>
                </c:pt>
                <c:pt idx="13536">
                  <c:v>37339</c:v>
                </c:pt>
                <c:pt idx="13537">
                  <c:v>37340</c:v>
                </c:pt>
                <c:pt idx="13538">
                  <c:v>37341</c:v>
                </c:pt>
                <c:pt idx="13539">
                  <c:v>37342</c:v>
                </c:pt>
                <c:pt idx="13540">
                  <c:v>37343</c:v>
                </c:pt>
                <c:pt idx="13541">
                  <c:v>37344</c:v>
                </c:pt>
                <c:pt idx="13542">
                  <c:v>37345</c:v>
                </c:pt>
                <c:pt idx="13543">
                  <c:v>37346</c:v>
                </c:pt>
                <c:pt idx="13544">
                  <c:v>37347</c:v>
                </c:pt>
                <c:pt idx="13545">
                  <c:v>37348</c:v>
                </c:pt>
                <c:pt idx="13546">
                  <c:v>37349</c:v>
                </c:pt>
                <c:pt idx="13547">
                  <c:v>37350</c:v>
                </c:pt>
                <c:pt idx="13548">
                  <c:v>37351</c:v>
                </c:pt>
                <c:pt idx="13549">
                  <c:v>37352</c:v>
                </c:pt>
                <c:pt idx="13550">
                  <c:v>37353</c:v>
                </c:pt>
                <c:pt idx="13551">
                  <c:v>37354</c:v>
                </c:pt>
                <c:pt idx="13552">
                  <c:v>37355</c:v>
                </c:pt>
                <c:pt idx="13553">
                  <c:v>37356</c:v>
                </c:pt>
                <c:pt idx="13554">
                  <c:v>37357</c:v>
                </c:pt>
                <c:pt idx="13555">
                  <c:v>37358</c:v>
                </c:pt>
                <c:pt idx="13556">
                  <c:v>37359</c:v>
                </c:pt>
                <c:pt idx="13557">
                  <c:v>37360</c:v>
                </c:pt>
                <c:pt idx="13558">
                  <c:v>37361</c:v>
                </c:pt>
                <c:pt idx="13559">
                  <c:v>37362</c:v>
                </c:pt>
                <c:pt idx="13560">
                  <c:v>37363</c:v>
                </c:pt>
                <c:pt idx="13561">
                  <c:v>37364</c:v>
                </c:pt>
                <c:pt idx="13562">
                  <c:v>37365</c:v>
                </c:pt>
                <c:pt idx="13563">
                  <c:v>37366</c:v>
                </c:pt>
                <c:pt idx="13564">
                  <c:v>37367</c:v>
                </c:pt>
                <c:pt idx="13565">
                  <c:v>37368</c:v>
                </c:pt>
                <c:pt idx="13566">
                  <c:v>37369</c:v>
                </c:pt>
                <c:pt idx="13567">
                  <c:v>37370</c:v>
                </c:pt>
                <c:pt idx="13568">
                  <c:v>37371</c:v>
                </c:pt>
                <c:pt idx="13569">
                  <c:v>37372</c:v>
                </c:pt>
                <c:pt idx="13570">
                  <c:v>37373</c:v>
                </c:pt>
                <c:pt idx="13571">
                  <c:v>37374</c:v>
                </c:pt>
                <c:pt idx="13572">
                  <c:v>37375</c:v>
                </c:pt>
                <c:pt idx="13573">
                  <c:v>37376</c:v>
                </c:pt>
                <c:pt idx="13574">
                  <c:v>37377</c:v>
                </c:pt>
                <c:pt idx="13575">
                  <c:v>37378</c:v>
                </c:pt>
                <c:pt idx="13576">
                  <c:v>37379</c:v>
                </c:pt>
                <c:pt idx="13577">
                  <c:v>37380</c:v>
                </c:pt>
                <c:pt idx="13578">
                  <c:v>37381</c:v>
                </c:pt>
                <c:pt idx="13579">
                  <c:v>37382</c:v>
                </c:pt>
                <c:pt idx="13580">
                  <c:v>37383</c:v>
                </c:pt>
                <c:pt idx="13581">
                  <c:v>37384</c:v>
                </c:pt>
                <c:pt idx="13582">
                  <c:v>37385</c:v>
                </c:pt>
                <c:pt idx="13583">
                  <c:v>37386</c:v>
                </c:pt>
                <c:pt idx="13584">
                  <c:v>37387</c:v>
                </c:pt>
                <c:pt idx="13585">
                  <c:v>37388</c:v>
                </c:pt>
                <c:pt idx="13586">
                  <c:v>37389</c:v>
                </c:pt>
                <c:pt idx="13587">
                  <c:v>37390</c:v>
                </c:pt>
                <c:pt idx="13588">
                  <c:v>37391</c:v>
                </c:pt>
                <c:pt idx="13589">
                  <c:v>37392</c:v>
                </c:pt>
                <c:pt idx="13590">
                  <c:v>37393</c:v>
                </c:pt>
                <c:pt idx="13591">
                  <c:v>37394</c:v>
                </c:pt>
                <c:pt idx="13592">
                  <c:v>37395</c:v>
                </c:pt>
                <c:pt idx="13593">
                  <c:v>37396</c:v>
                </c:pt>
                <c:pt idx="13594">
                  <c:v>37397</c:v>
                </c:pt>
                <c:pt idx="13595">
                  <c:v>37398</c:v>
                </c:pt>
                <c:pt idx="13596">
                  <c:v>37399</c:v>
                </c:pt>
                <c:pt idx="13597">
                  <c:v>37400</c:v>
                </c:pt>
                <c:pt idx="13598">
                  <c:v>37401</c:v>
                </c:pt>
                <c:pt idx="13599">
                  <c:v>37402</c:v>
                </c:pt>
                <c:pt idx="13600">
                  <c:v>37403</c:v>
                </c:pt>
                <c:pt idx="13601">
                  <c:v>37404</c:v>
                </c:pt>
                <c:pt idx="13602">
                  <c:v>37405</c:v>
                </c:pt>
                <c:pt idx="13603">
                  <c:v>37406</c:v>
                </c:pt>
                <c:pt idx="13604">
                  <c:v>37407</c:v>
                </c:pt>
                <c:pt idx="13605">
                  <c:v>37408</c:v>
                </c:pt>
                <c:pt idx="13606">
                  <c:v>37409</c:v>
                </c:pt>
                <c:pt idx="13607">
                  <c:v>37410</c:v>
                </c:pt>
                <c:pt idx="13608">
                  <c:v>37411</c:v>
                </c:pt>
                <c:pt idx="13609">
                  <c:v>37412</c:v>
                </c:pt>
                <c:pt idx="13610">
                  <c:v>37413</c:v>
                </c:pt>
                <c:pt idx="13611">
                  <c:v>37414</c:v>
                </c:pt>
                <c:pt idx="13612">
                  <c:v>37415</c:v>
                </c:pt>
                <c:pt idx="13613">
                  <c:v>37416</c:v>
                </c:pt>
                <c:pt idx="13614">
                  <c:v>37417</c:v>
                </c:pt>
                <c:pt idx="13615">
                  <c:v>37418</c:v>
                </c:pt>
                <c:pt idx="13616">
                  <c:v>37419</c:v>
                </c:pt>
                <c:pt idx="13617">
                  <c:v>37420</c:v>
                </c:pt>
                <c:pt idx="13618">
                  <c:v>37421</c:v>
                </c:pt>
                <c:pt idx="13619">
                  <c:v>37422</c:v>
                </c:pt>
                <c:pt idx="13620">
                  <c:v>37423</c:v>
                </c:pt>
                <c:pt idx="13621">
                  <c:v>37424</c:v>
                </c:pt>
                <c:pt idx="13622">
                  <c:v>37425</c:v>
                </c:pt>
                <c:pt idx="13623">
                  <c:v>37426</c:v>
                </c:pt>
                <c:pt idx="13624">
                  <c:v>37427</c:v>
                </c:pt>
                <c:pt idx="13625">
                  <c:v>37428</c:v>
                </c:pt>
                <c:pt idx="13626">
                  <c:v>37429</c:v>
                </c:pt>
                <c:pt idx="13627">
                  <c:v>37430</c:v>
                </c:pt>
                <c:pt idx="13628">
                  <c:v>37431</c:v>
                </c:pt>
                <c:pt idx="13629">
                  <c:v>37432</c:v>
                </c:pt>
                <c:pt idx="13630">
                  <c:v>37433</c:v>
                </c:pt>
                <c:pt idx="13631">
                  <c:v>37434</c:v>
                </c:pt>
                <c:pt idx="13632">
                  <c:v>37435</c:v>
                </c:pt>
                <c:pt idx="13633">
                  <c:v>37436</c:v>
                </c:pt>
                <c:pt idx="13634">
                  <c:v>37437</c:v>
                </c:pt>
                <c:pt idx="13635">
                  <c:v>37438</c:v>
                </c:pt>
                <c:pt idx="13636">
                  <c:v>37439</c:v>
                </c:pt>
                <c:pt idx="13637">
                  <c:v>37440</c:v>
                </c:pt>
                <c:pt idx="13638">
                  <c:v>37441</c:v>
                </c:pt>
                <c:pt idx="13639">
                  <c:v>37442</c:v>
                </c:pt>
                <c:pt idx="13640">
                  <c:v>37443</c:v>
                </c:pt>
                <c:pt idx="13641">
                  <c:v>37444</c:v>
                </c:pt>
                <c:pt idx="13642">
                  <c:v>37445</c:v>
                </c:pt>
                <c:pt idx="13643">
                  <c:v>37446</c:v>
                </c:pt>
                <c:pt idx="13644">
                  <c:v>37447</c:v>
                </c:pt>
                <c:pt idx="13645">
                  <c:v>37448</c:v>
                </c:pt>
                <c:pt idx="13646">
                  <c:v>37449</c:v>
                </c:pt>
                <c:pt idx="13647">
                  <c:v>37450</c:v>
                </c:pt>
                <c:pt idx="13648">
                  <c:v>37451</c:v>
                </c:pt>
                <c:pt idx="13649">
                  <c:v>37452</c:v>
                </c:pt>
                <c:pt idx="13650">
                  <c:v>37453</c:v>
                </c:pt>
                <c:pt idx="13651">
                  <c:v>37454</c:v>
                </c:pt>
                <c:pt idx="13652">
                  <c:v>37455</c:v>
                </c:pt>
                <c:pt idx="13653">
                  <c:v>37456</c:v>
                </c:pt>
                <c:pt idx="13654">
                  <c:v>37457</c:v>
                </c:pt>
                <c:pt idx="13655">
                  <c:v>37458</c:v>
                </c:pt>
                <c:pt idx="13656">
                  <c:v>37459</c:v>
                </c:pt>
                <c:pt idx="13657">
                  <c:v>37460</c:v>
                </c:pt>
                <c:pt idx="13658">
                  <c:v>37461</c:v>
                </c:pt>
                <c:pt idx="13659">
                  <c:v>37462</c:v>
                </c:pt>
                <c:pt idx="13660">
                  <c:v>37463</c:v>
                </c:pt>
                <c:pt idx="13661">
                  <c:v>37464</c:v>
                </c:pt>
                <c:pt idx="13662">
                  <c:v>37465</c:v>
                </c:pt>
                <c:pt idx="13663">
                  <c:v>37466</c:v>
                </c:pt>
                <c:pt idx="13664">
                  <c:v>37467</c:v>
                </c:pt>
                <c:pt idx="13665">
                  <c:v>37468</c:v>
                </c:pt>
                <c:pt idx="13666">
                  <c:v>37469</c:v>
                </c:pt>
                <c:pt idx="13667">
                  <c:v>37470</c:v>
                </c:pt>
                <c:pt idx="13668">
                  <c:v>37471</c:v>
                </c:pt>
                <c:pt idx="13669">
                  <c:v>37472</c:v>
                </c:pt>
                <c:pt idx="13670">
                  <c:v>37473</c:v>
                </c:pt>
                <c:pt idx="13671">
                  <c:v>37474</c:v>
                </c:pt>
                <c:pt idx="13672">
                  <c:v>37475</c:v>
                </c:pt>
                <c:pt idx="13673">
                  <c:v>37476</c:v>
                </c:pt>
                <c:pt idx="13674">
                  <c:v>37477</c:v>
                </c:pt>
                <c:pt idx="13675">
                  <c:v>37478</c:v>
                </c:pt>
                <c:pt idx="13676">
                  <c:v>37479</c:v>
                </c:pt>
                <c:pt idx="13677">
                  <c:v>37480</c:v>
                </c:pt>
                <c:pt idx="13678">
                  <c:v>37481</c:v>
                </c:pt>
                <c:pt idx="13679">
                  <c:v>37482</c:v>
                </c:pt>
                <c:pt idx="13680">
                  <c:v>37483</c:v>
                </c:pt>
                <c:pt idx="13681">
                  <c:v>37484</c:v>
                </c:pt>
                <c:pt idx="13682">
                  <c:v>37485</c:v>
                </c:pt>
                <c:pt idx="13683">
                  <c:v>37486</c:v>
                </c:pt>
                <c:pt idx="13684">
                  <c:v>37487</c:v>
                </c:pt>
                <c:pt idx="13685">
                  <c:v>37488</c:v>
                </c:pt>
                <c:pt idx="13686">
                  <c:v>37489</c:v>
                </c:pt>
                <c:pt idx="13687">
                  <c:v>37490</c:v>
                </c:pt>
                <c:pt idx="13688">
                  <c:v>37491</c:v>
                </c:pt>
                <c:pt idx="13689">
                  <c:v>37492</c:v>
                </c:pt>
                <c:pt idx="13690">
                  <c:v>37493</c:v>
                </c:pt>
                <c:pt idx="13691">
                  <c:v>37494</c:v>
                </c:pt>
                <c:pt idx="13692">
                  <c:v>37495</c:v>
                </c:pt>
                <c:pt idx="13693">
                  <c:v>37496</c:v>
                </c:pt>
                <c:pt idx="13694">
                  <c:v>37497</c:v>
                </c:pt>
                <c:pt idx="13695">
                  <c:v>37498</c:v>
                </c:pt>
                <c:pt idx="13696">
                  <c:v>37499</c:v>
                </c:pt>
                <c:pt idx="13697">
                  <c:v>37500</c:v>
                </c:pt>
                <c:pt idx="13698">
                  <c:v>37501</c:v>
                </c:pt>
                <c:pt idx="13699">
                  <c:v>37502</c:v>
                </c:pt>
                <c:pt idx="13700">
                  <c:v>37503</c:v>
                </c:pt>
                <c:pt idx="13701">
                  <c:v>37504</c:v>
                </c:pt>
                <c:pt idx="13702">
                  <c:v>37505</c:v>
                </c:pt>
                <c:pt idx="13703">
                  <c:v>37506</c:v>
                </c:pt>
                <c:pt idx="13704">
                  <c:v>37507</c:v>
                </c:pt>
                <c:pt idx="13705">
                  <c:v>37508</c:v>
                </c:pt>
                <c:pt idx="13706">
                  <c:v>37509</c:v>
                </c:pt>
                <c:pt idx="13707">
                  <c:v>37510</c:v>
                </c:pt>
                <c:pt idx="13708">
                  <c:v>37511</c:v>
                </c:pt>
                <c:pt idx="13709">
                  <c:v>37512</c:v>
                </c:pt>
                <c:pt idx="13710">
                  <c:v>37513</c:v>
                </c:pt>
                <c:pt idx="13711">
                  <c:v>37514</c:v>
                </c:pt>
                <c:pt idx="13712">
                  <c:v>37515</c:v>
                </c:pt>
                <c:pt idx="13713">
                  <c:v>37516</c:v>
                </c:pt>
                <c:pt idx="13714">
                  <c:v>37517</c:v>
                </c:pt>
                <c:pt idx="13715">
                  <c:v>37518</c:v>
                </c:pt>
                <c:pt idx="13716">
                  <c:v>37519</c:v>
                </c:pt>
                <c:pt idx="13717">
                  <c:v>37520</c:v>
                </c:pt>
                <c:pt idx="13718">
                  <c:v>37521</c:v>
                </c:pt>
                <c:pt idx="13719">
                  <c:v>37522</c:v>
                </c:pt>
                <c:pt idx="13720">
                  <c:v>37523</c:v>
                </c:pt>
                <c:pt idx="13721">
                  <c:v>37524</c:v>
                </c:pt>
                <c:pt idx="13722">
                  <c:v>37525</c:v>
                </c:pt>
                <c:pt idx="13723">
                  <c:v>37526</c:v>
                </c:pt>
                <c:pt idx="13724">
                  <c:v>37527</c:v>
                </c:pt>
                <c:pt idx="13725">
                  <c:v>37528</c:v>
                </c:pt>
                <c:pt idx="13726">
                  <c:v>37529</c:v>
                </c:pt>
                <c:pt idx="13727">
                  <c:v>37530</c:v>
                </c:pt>
                <c:pt idx="13728">
                  <c:v>37531</c:v>
                </c:pt>
                <c:pt idx="13729">
                  <c:v>37532</c:v>
                </c:pt>
                <c:pt idx="13730">
                  <c:v>37533</c:v>
                </c:pt>
                <c:pt idx="13731">
                  <c:v>37534</c:v>
                </c:pt>
                <c:pt idx="13732">
                  <c:v>37535</c:v>
                </c:pt>
                <c:pt idx="13733">
                  <c:v>37536</c:v>
                </c:pt>
                <c:pt idx="13734">
                  <c:v>37537</c:v>
                </c:pt>
                <c:pt idx="13735">
                  <c:v>37538</c:v>
                </c:pt>
                <c:pt idx="13736">
                  <c:v>37539</c:v>
                </c:pt>
                <c:pt idx="13737">
                  <c:v>37540</c:v>
                </c:pt>
                <c:pt idx="13738">
                  <c:v>37541</c:v>
                </c:pt>
                <c:pt idx="13739">
                  <c:v>37542</c:v>
                </c:pt>
                <c:pt idx="13740">
                  <c:v>37543</c:v>
                </c:pt>
                <c:pt idx="13741">
                  <c:v>37544</c:v>
                </c:pt>
                <c:pt idx="13742">
                  <c:v>37545</c:v>
                </c:pt>
                <c:pt idx="13743">
                  <c:v>37546</c:v>
                </c:pt>
                <c:pt idx="13744">
                  <c:v>37547</c:v>
                </c:pt>
                <c:pt idx="13745">
                  <c:v>37548</c:v>
                </c:pt>
                <c:pt idx="13746">
                  <c:v>37549</c:v>
                </c:pt>
                <c:pt idx="13747">
                  <c:v>37550</c:v>
                </c:pt>
                <c:pt idx="13748">
                  <c:v>37551</c:v>
                </c:pt>
                <c:pt idx="13749">
                  <c:v>37552</c:v>
                </c:pt>
                <c:pt idx="13750">
                  <c:v>37553</c:v>
                </c:pt>
                <c:pt idx="13751">
                  <c:v>37554</c:v>
                </c:pt>
                <c:pt idx="13752">
                  <c:v>37555</c:v>
                </c:pt>
                <c:pt idx="13753">
                  <c:v>37556</c:v>
                </c:pt>
                <c:pt idx="13754">
                  <c:v>37557</c:v>
                </c:pt>
                <c:pt idx="13755">
                  <c:v>37558</c:v>
                </c:pt>
                <c:pt idx="13756">
                  <c:v>37559</c:v>
                </c:pt>
                <c:pt idx="13757">
                  <c:v>37560</c:v>
                </c:pt>
                <c:pt idx="13758">
                  <c:v>37561</c:v>
                </c:pt>
                <c:pt idx="13759">
                  <c:v>37562</c:v>
                </c:pt>
                <c:pt idx="13760">
                  <c:v>37563</c:v>
                </c:pt>
                <c:pt idx="13761">
                  <c:v>37564</c:v>
                </c:pt>
                <c:pt idx="13762">
                  <c:v>37565</c:v>
                </c:pt>
                <c:pt idx="13763">
                  <c:v>37566</c:v>
                </c:pt>
                <c:pt idx="13764">
                  <c:v>37567</c:v>
                </c:pt>
                <c:pt idx="13765">
                  <c:v>37568</c:v>
                </c:pt>
                <c:pt idx="13766">
                  <c:v>37569</c:v>
                </c:pt>
                <c:pt idx="13767">
                  <c:v>37570</c:v>
                </c:pt>
                <c:pt idx="13768">
                  <c:v>37571</c:v>
                </c:pt>
                <c:pt idx="13769">
                  <c:v>37572</c:v>
                </c:pt>
                <c:pt idx="13770">
                  <c:v>37573</c:v>
                </c:pt>
                <c:pt idx="13771">
                  <c:v>37574</c:v>
                </c:pt>
                <c:pt idx="13772">
                  <c:v>37575</c:v>
                </c:pt>
                <c:pt idx="13773">
                  <c:v>37576</c:v>
                </c:pt>
                <c:pt idx="13774">
                  <c:v>37577</c:v>
                </c:pt>
                <c:pt idx="13775">
                  <c:v>37578</c:v>
                </c:pt>
                <c:pt idx="13776">
                  <c:v>37579</c:v>
                </c:pt>
                <c:pt idx="13777">
                  <c:v>37580</c:v>
                </c:pt>
                <c:pt idx="13778">
                  <c:v>37581</c:v>
                </c:pt>
                <c:pt idx="13779">
                  <c:v>37582</c:v>
                </c:pt>
                <c:pt idx="13780">
                  <c:v>37583</c:v>
                </c:pt>
                <c:pt idx="13781">
                  <c:v>37584</c:v>
                </c:pt>
                <c:pt idx="13782">
                  <c:v>37585</c:v>
                </c:pt>
                <c:pt idx="13783">
                  <c:v>37586</c:v>
                </c:pt>
                <c:pt idx="13784">
                  <c:v>37587</c:v>
                </c:pt>
                <c:pt idx="13785">
                  <c:v>37588</c:v>
                </c:pt>
                <c:pt idx="13786">
                  <c:v>37589</c:v>
                </c:pt>
                <c:pt idx="13787">
                  <c:v>37590</c:v>
                </c:pt>
                <c:pt idx="13788">
                  <c:v>37591</c:v>
                </c:pt>
                <c:pt idx="13789">
                  <c:v>37592</c:v>
                </c:pt>
                <c:pt idx="13790">
                  <c:v>37593</c:v>
                </c:pt>
                <c:pt idx="13791">
                  <c:v>37594</c:v>
                </c:pt>
                <c:pt idx="13792">
                  <c:v>37595</c:v>
                </c:pt>
                <c:pt idx="13793">
                  <c:v>37596</c:v>
                </c:pt>
                <c:pt idx="13794">
                  <c:v>37597</c:v>
                </c:pt>
                <c:pt idx="13795">
                  <c:v>37598</c:v>
                </c:pt>
                <c:pt idx="13796">
                  <c:v>37599</c:v>
                </c:pt>
                <c:pt idx="13797">
                  <c:v>37600</c:v>
                </c:pt>
                <c:pt idx="13798">
                  <c:v>37601</c:v>
                </c:pt>
                <c:pt idx="13799">
                  <c:v>37602</c:v>
                </c:pt>
                <c:pt idx="13800">
                  <c:v>37603</c:v>
                </c:pt>
                <c:pt idx="13801">
                  <c:v>37604</c:v>
                </c:pt>
                <c:pt idx="13802">
                  <c:v>37605</c:v>
                </c:pt>
                <c:pt idx="13803">
                  <c:v>37606</c:v>
                </c:pt>
                <c:pt idx="13804">
                  <c:v>37607</c:v>
                </c:pt>
                <c:pt idx="13805">
                  <c:v>37608</c:v>
                </c:pt>
                <c:pt idx="13806">
                  <c:v>37609</c:v>
                </c:pt>
                <c:pt idx="13807">
                  <c:v>37610</c:v>
                </c:pt>
                <c:pt idx="13808">
                  <c:v>37611</c:v>
                </c:pt>
                <c:pt idx="13809">
                  <c:v>37612</c:v>
                </c:pt>
                <c:pt idx="13810">
                  <c:v>37613</c:v>
                </c:pt>
                <c:pt idx="13811">
                  <c:v>37614</c:v>
                </c:pt>
                <c:pt idx="13812">
                  <c:v>37615</c:v>
                </c:pt>
                <c:pt idx="13813">
                  <c:v>37616</c:v>
                </c:pt>
                <c:pt idx="13814">
                  <c:v>37617</c:v>
                </c:pt>
                <c:pt idx="13815">
                  <c:v>37618</c:v>
                </c:pt>
                <c:pt idx="13816">
                  <c:v>37619</c:v>
                </c:pt>
                <c:pt idx="13817">
                  <c:v>37620</c:v>
                </c:pt>
                <c:pt idx="13818">
                  <c:v>37621</c:v>
                </c:pt>
                <c:pt idx="13819">
                  <c:v>37622</c:v>
                </c:pt>
                <c:pt idx="13820">
                  <c:v>37623</c:v>
                </c:pt>
                <c:pt idx="13821">
                  <c:v>37624</c:v>
                </c:pt>
                <c:pt idx="13822">
                  <c:v>37625</c:v>
                </c:pt>
                <c:pt idx="13823">
                  <c:v>37626</c:v>
                </c:pt>
                <c:pt idx="13824">
                  <c:v>37627</c:v>
                </c:pt>
                <c:pt idx="13825">
                  <c:v>37628</c:v>
                </c:pt>
                <c:pt idx="13826">
                  <c:v>37629</c:v>
                </c:pt>
                <c:pt idx="13827">
                  <c:v>37630</c:v>
                </c:pt>
                <c:pt idx="13828">
                  <c:v>37631</c:v>
                </c:pt>
                <c:pt idx="13829">
                  <c:v>37632</c:v>
                </c:pt>
                <c:pt idx="13830">
                  <c:v>37633</c:v>
                </c:pt>
                <c:pt idx="13831">
                  <c:v>37634</c:v>
                </c:pt>
                <c:pt idx="13832">
                  <c:v>37635</c:v>
                </c:pt>
                <c:pt idx="13833">
                  <c:v>37636</c:v>
                </c:pt>
                <c:pt idx="13834">
                  <c:v>37637</c:v>
                </c:pt>
                <c:pt idx="13835">
                  <c:v>37638</c:v>
                </c:pt>
                <c:pt idx="13836">
                  <c:v>37639</c:v>
                </c:pt>
                <c:pt idx="13837">
                  <c:v>37640</c:v>
                </c:pt>
                <c:pt idx="13838">
                  <c:v>37641</c:v>
                </c:pt>
                <c:pt idx="13839">
                  <c:v>37642</c:v>
                </c:pt>
                <c:pt idx="13840">
                  <c:v>37643</c:v>
                </c:pt>
                <c:pt idx="13841">
                  <c:v>37644</c:v>
                </c:pt>
                <c:pt idx="13842">
                  <c:v>37645</c:v>
                </c:pt>
                <c:pt idx="13843">
                  <c:v>37646</c:v>
                </c:pt>
                <c:pt idx="13844">
                  <c:v>37647</c:v>
                </c:pt>
                <c:pt idx="13845">
                  <c:v>37648</c:v>
                </c:pt>
                <c:pt idx="13846">
                  <c:v>37649</c:v>
                </c:pt>
                <c:pt idx="13847">
                  <c:v>37650</c:v>
                </c:pt>
                <c:pt idx="13848">
                  <c:v>37651</c:v>
                </c:pt>
                <c:pt idx="13849">
                  <c:v>37652</c:v>
                </c:pt>
                <c:pt idx="13850">
                  <c:v>37653</c:v>
                </c:pt>
                <c:pt idx="13851">
                  <c:v>37654</c:v>
                </c:pt>
                <c:pt idx="13852">
                  <c:v>37655</c:v>
                </c:pt>
                <c:pt idx="13853">
                  <c:v>37656</c:v>
                </c:pt>
                <c:pt idx="13854">
                  <c:v>37657</c:v>
                </c:pt>
                <c:pt idx="13855">
                  <c:v>37658</c:v>
                </c:pt>
                <c:pt idx="13856">
                  <c:v>37659</c:v>
                </c:pt>
                <c:pt idx="13857">
                  <c:v>37660</c:v>
                </c:pt>
                <c:pt idx="13858">
                  <c:v>37661</c:v>
                </c:pt>
                <c:pt idx="13859">
                  <c:v>37662</c:v>
                </c:pt>
                <c:pt idx="13860">
                  <c:v>37663</c:v>
                </c:pt>
                <c:pt idx="13861">
                  <c:v>37664</c:v>
                </c:pt>
                <c:pt idx="13862">
                  <c:v>37665</c:v>
                </c:pt>
                <c:pt idx="13863">
                  <c:v>37666</c:v>
                </c:pt>
                <c:pt idx="13864">
                  <c:v>37667</c:v>
                </c:pt>
                <c:pt idx="13865">
                  <c:v>37668</c:v>
                </c:pt>
                <c:pt idx="13866">
                  <c:v>37669</c:v>
                </c:pt>
                <c:pt idx="13867">
                  <c:v>37670</c:v>
                </c:pt>
                <c:pt idx="13868">
                  <c:v>37671</c:v>
                </c:pt>
                <c:pt idx="13869">
                  <c:v>37672</c:v>
                </c:pt>
                <c:pt idx="13870">
                  <c:v>37673</c:v>
                </c:pt>
                <c:pt idx="13871">
                  <c:v>37674</c:v>
                </c:pt>
                <c:pt idx="13872">
                  <c:v>37675</c:v>
                </c:pt>
                <c:pt idx="13873">
                  <c:v>37676</c:v>
                </c:pt>
                <c:pt idx="13874">
                  <c:v>37677</c:v>
                </c:pt>
                <c:pt idx="13875">
                  <c:v>37678</c:v>
                </c:pt>
                <c:pt idx="13876">
                  <c:v>37679</c:v>
                </c:pt>
                <c:pt idx="13877">
                  <c:v>37680</c:v>
                </c:pt>
                <c:pt idx="13878">
                  <c:v>37681</c:v>
                </c:pt>
                <c:pt idx="13879">
                  <c:v>37682</c:v>
                </c:pt>
                <c:pt idx="13880">
                  <c:v>37683</c:v>
                </c:pt>
                <c:pt idx="13881">
                  <c:v>37684</c:v>
                </c:pt>
                <c:pt idx="13882">
                  <c:v>37685</c:v>
                </c:pt>
                <c:pt idx="13883">
                  <c:v>37686</c:v>
                </c:pt>
                <c:pt idx="13884">
                  <c:v>37687</c:v>
                </c:pt>
                <c:pt idx="13885">
                  <c:v>37688</c:v>
                </c:pt>
                <c:pt idx="13886">
                  <c:v>37689</c:v>
                </c:pt>
                <c:pt idx="13887">
                  <c:v>37690</c:v>
                </c:pt>
                <c:pt idx="13888">
                  <c:v>37691</c:v>
                </c:pt>
                <c:pt idx="13889">
                  <c:v>37692</c:v>
                </c:pt>
                <c:pt idx="13890">
                  <c:v>37693</c:v>
                </c:pt>
                <c:pt idx="13891">
                  <c:v>37694</c:v>
                </c:pt>
                <c:pt idx="13892">
                  <c:v>37695</c:v>
                </c:pt>
                <c:pt idx="13893">
                  <c:v>37696</c:v>
                </c:pt>
                <c:pt idx="13894">
                  <c:v>37697</c:v>
                </c:pt>
                <c:pt idx="13895">
                  <c:v>37698</c:v>
                </c:pt>
                <c:pt idx="13896">
                  <c:v>37699</c:v>
                </c:pt>
                <c:pt idx="13897">
                  <c:v>37700</c:v>
                </c:pt>
                <c:pt idx="13898">
                  <c:v>37701</c:v>
                </c:pt>
                <c:pt idx="13899">
                  <c:v>37702</c:v>
                </c:pt>
                <c:pt idx="13900">
                  <c:v>37703</c:v>
                </c:pt>
                <c:pt idx="13901">
                  <c:v>37704</c:v>
                </c:pt>
                <c:pt idx="13902">
                  <c:v>37705</c:v>
                </c:pt>
                <c:pt idx="13903">
                  <c:v>37706</c:v>
                </c:pt>
                <c:pt idx="13904">
                  <c:v>37707</c:v>
                </c:pt>
                <c:pt idx="13905">
                  <c:v>37708</c:v>
                </c:pt>
                <c:pt idx="13906">
                  <c:v>37709</c:v>
                </c:pt>
                <c:pt idx="13907">
                  <c:v>37710</c:v>
                </c:pt>
                <c:pt idx="13908">
                  <c:v>37711</c:v>
                </c:pt>
                <c:pt idx="13909">
                  <c:v>37712</c:v>
                </c:pt>
                <c:pt idx="13910">
                  <c:v>37713</c:v>
                </c:pt>
                <c:pt idx="13911">
                  <c:v>37714</c:v>
                </c:pt>
                <c:pt idx="13912">
                  <c:v>37715</c:v>
                </c:pt>
                <c:pt idx="13913">
                  <c:v>37716</c:v>
                </c:pt>
                <c:pt idx="13914">
                  <c:v>37717</c:v>
                </c:pt>
                <c:pt idx="13915">
                  <c:v>37718</c:v>
                </c:pt>
                <c:pt idx="13916">
                  <c:v>37719</c:v>
                </c:pt>
                <c:pt idx="13917">
                  <c:v>37720</c:v>
                </c:pt>
                <c:pt idx="13918">
                  <c:v>37721</c:v>
                </c:pt>
                <c:pt idx="13919">
                  <c:v>37722</c:v>
                </c:pt>
                <c:pt idx="13920">
                  <c:v>37723</c:v>
                </c:pt>
                <c:pt idx="13921">
                  <c:v>37724</c:v>
                </c:pt>
                <c:pt idx="13922">
                  <c:v>37725</c:v>
                </c:pt>
                <c:pt idx="13923">
                  <c:v>37726</c:v>
                </c:pt>
                <c:pt idx="13924">
                  <c:v>37727</c:v>
                </c:pt>
                <c:pt idx="13925">
                  <c:v>37728</c:v>
                </c:pt>
                <c:pt idx="13926">
                  <c:v>37729</c:v>
                </c:pt>
                <c:pt idx="13927">
                  <c:v>37730</c:v>
                </c:pt>
                <c:pt idx="13928">
                  <c:v>37731</c:v>
                </c:pt>
                <c:pt idx="13929">
                  <c:v>37732</c:v>
                </c:pt>
                <c:pt idx="13930">
                  <c:v>37733</c:v>
                </c:pt>
                <c:pt idx="13931">
                  <c:v>37734</c:v>
                </c:pt>
                <c:pt idx="13932">
                  <c:v>37735</c:v>
                </c:pt>
                <c:pt idx="13933">
                  <c:v>37736</c:v>
                </c:pt>
                <c:pt idx="13934">
                  <c:v>37737</c:v>
                </c:pt>
                <c:pt idx="13935">
                  <c:v>37738</c:v>
                </c:pt>
                <c:pt idx="13936">
                  <c:v>37739</c:v>
                </c:pt>
                <c:pt idx="13937">
                  <c:v>37740</c:v>
                </c:pt>
                <c:pt idx="13938">
                  <c:v>37741</c:v>
                </c:pt>
                <c:pt idx="13939">
                  <c:v>37742</c:v>
                </c:pt>
                <c:pt idx="13940">
                  <c:v>37743</c:v>
                </c:pt>
                <c:pt idx="13941">
                  <c:v>37744</c:v>
                </c:pt>
                <c:pt idx="13942">
                  <c:v>37745</c:v>
                </c:pt>
                <c:pt idx="13943">
                  <c:v>37746</c:v>
                </c:pt>
                <c:pt idx="13944">
                  <c:v>37747</c:v>
                </c:pt>
                <c:pt idx="13945">
                  <c:v>37748</c:v>
                </c:pt>
                <c:pt idx="13946">
                  <c:v>37749</c:v>
                </c:pt>
                <c:pt idx="13947">
                  <c:v>37750</c:v>
                </c:pt>
                <c:pt idx="13948">
                  <c:v>37751</c:v>
                </c:pt>
                <c:pt idx="13949">
                  <c:v>37752</c:v>
                </c:pt>
                <c:pt idx="13950">
                  <c:v>37753</c:v>
                </c:pt>
                <c:pt idx="13951">
                  <c:v>37754</c:v>
                </c:pt>
                <c:pt idx="13952">
                  <c:v>37755</c:v>
                </c:pt>
                <c:pt idx="13953">
                  <c:v>37756</c:v>
                </c:pt>
                <c:pt idx="13954">
                  <c:v>37757</c:v>
                </c:pt>
                <c:pt idx="13955">
                  <c:v>37758</c:v>
                </c:pt>
                <c:pt idx="13956">
                  <c:v>37759</c:v>
                </c:pt>
                <c:pt idx="13957">
                  <c:v>37760</c:v>
                </c:pt>
                <c:pt idx="13958">
                  <c:v>37761</c:v>
                </c:pt>
                <c:pt idx="13959">
                  <c:v>37762</c:v>
                </c:pt>
                <c:pt idx="13960">
                  <c:v>37763</c:v>
                </c:pt>
                <c:pt idx="13961">
                  <c:v>37764</c:v>
                </c:pt>
                <c:pt idx="13962">
                  <c:v>37765</c:v>
                </c:pt>
                <c:pt idx="13963">
                  <c:v>37766</c:v>
                </c:pt>
                <c:pt idx="13964">
                  <c:v>37767</c:v>
                </c:pt>
                <c:pt idx="13965">
                  <c:v>37768</c:v>
                </c:pt>
                <c:pt idx="13966">
                  <c:v>37769</c:v>
                </c:pt>
                <c:pt idx="13967">
                  <c:v>37770</c:v>
                </c:pt>
                <c:pt idx="13968">
                  <c:v>37771</c:v>
                </c:pt>
                <c:pt idx="13969">
                  <c:v>37772</c:v>
                </c:pt>
                <c:pt idx="13970">
                  <c:v>37773</c:v>
                </c:pt>
                <c:pt idx="13971">
                  <c:v>37774</c:v>
                </c:pt>
                <c:pt idx="13972">
                  <c:v>37775</c:v>
                </c:pt>
                <c:pt idx="13973">
                  <c:v>37776</c:v>
                </c:pt>
                <c:pt idx="13974">
                  <c:v>37777</c:v>
                </c:pt>
                <c:pt idx="13975">
                  <c:v>37778</c:v>
                </c:pt>
                <c:pt idx="13976">
                  <c:v>37779</c:v>
                </c:pt>
                <c:pt idx="13977">
                  <c:v>37780</c:v>
                </c:pt>
                <c:pt idx="13978">
                  <c:v>37781</c:v>
                </c:pt>
                <c:pt idx="13979">
                  <c:v>37782</c:v>
                </c:pt>
                <c:pt idx="13980">
                  <c:v>37783</c:v>
                </c:pt>
                <c:pt idx="13981">
                  <c:v>37784</c:v>
                </c:pt>
                <c:pt idx="13982">
                  <c:v>37785</c:v>
                </c:pt>
                <c:pt idx="13983">
                  <c:v>37786</c:v>
                </c:pt>
                <c:pt idx="13984">
                  <c:v>37787</c:v>
                </c:pt>
                <c:pt idx="13985">
                  <c:v>37788</c:v>
                </c:pt>
                <c:pt idx="13986">
                  <c:v>37789</c:v>
                </c:pt>
                <c:pt idx="13987">
                  <c:v>37790</c:v>
                </c:pt>
                <c:pt idx="13988">
                  <c:v>37791</c:v>
                </c:pt>
                <c:pt idx="13989">
                  <c:v>37792</c:v>
                </c:pt>
                <c:pt idx="13990">
                  <c:v>37793</c:v>
                </c:pt>
                <c:pt idx="13991">
                  <c:v>37794</c:v>
                </c:pt>
                <c:pt idx="13992">
                  <c:v>37795</c:v>
                </c:pt>
                <c:pt idx="13993">
                  <c:v>37796</c:v>
                </c:pt>
                <c:pt idx="13994">
                  <c:v>37797</c:v>
                </c:pt>
                <c:pt idx="13995">
                  <c:v>37798</c:v>
                </c:pt>
                <c:pt idx="13996">
                  <c:v>37799</c:v>
                </c:pt>
                <c:pt idx="13997">
                  <c:v>37800</c:v>
                </c:pt>
                <c:pt idx="13998">
                  <c:v>37801</c:v>
                </c:pt>
                <c:pt idx="13999">
                  <c:v>37802</c:v>
                </c:pt>
                <c:pt idx="14000">
                  <c:v>37803</c:v>
                </c:pt>
                <c:pt idx="14001">
                  <c:v>37804</c:v>
                </c:pt>
                <c:pt idx="14002">
                  <c:v>37805</c:v>
                </c:pt>
                <c:pt idx="14003">
                  <c:v>37806</c:v>
                </c:pt>
                <c:pt idx="14004">
                  <c:v>37807</c:v>
                </c:pt>
                <c:pt idx="14005">
                  <c:v>37808</c:v>
                </c:pt>
                <c:pt idx="14006">
                  <c:v>37809</c:v>
                </c:pt>
                <c:pt idx="14007">
                  <c:v>37810</c:v>
                </c:pt>
                <c:pt idx="14008">
                  <c:v>37811</c:v>
                </c:pt>
                <c:pt idx="14009">
                  <c:v>37812</c:v>
                </c:pt>
                <c:pt idx="14010">
                  <c:v>37813</c:v>
                </c:pt>
                <c:pt idx="14011">
                  <c:v>37814</c:v>
                </c:pt>
                <c:pt idx="14012">
                  <c:v>37815</c:v>
                </c:pt>
                <c:pt idx="14013">
                  <c:v>37816</c:v>
                </c:pt>
                <c:pt idx="14014">
                  <c:v>37817</c:v>
                </c:pt>
                <c:pt idx="14015">
                  <c:v>37818</c:v>
                </c:pt>
                <c:pt idx="14016">
                  <c:v>37819</c:v>
                </c:pt>
                <c:pt idx="14017">
                  <c:v>37820</c:v>
                </c:pt>
                <c:pt idx="14018">
                  <c:v>37821</c:v>
                </c:pt>
                <c:pt idx="14019">
                  <c:v>37822</c:v>
                </c:pt>
                <c:pt idx="14020">
                  <c:v>37823</c:v>
                </c:pt>
                <c:pt idx="14021">
                  <c:v>37824</c:v>
                </c:pt>
                <c:pt idx="14022">
                  <c:v>37825</c:v>
                </c:pt>
                <c:pt idx="14023">
                  <c:v>37826</c:v>
                </c:pt>
                <c:pt idx="14024">
                  <c:v>37827</c:v>
                </c:pt>
                <c:pt idx="14025">
                  <c:v>37828</c:v>
                </c:pt>
                <c:pt idx="14026">
                  <c:v>37829</c:v>
                </c:pt>
                <c:pt idx="14027">
                  <c:v>37830</c:v>
                </c:pt>
                <c:pt idx="14028">
                  <c:v>37831</c:v>
                </c:pt>
                <c:pt idx="14029">
                  <c:v>37832</c:v>
                </c:pt>
                <c:pt idx="14030">
                  <c:v>37833</c:v>
                </c:pt>
                <c:pt idx="14031">
                  <c:v>37834</c:v>
                </c:pt>
                <c:pt idx="14032">
                  <c:v>37835</c:v>
                </c:pt>
                <c:pt idx="14033">
                  <c:v>37836</c:v>
                </c:pt>
                <c:pt idx="14034">
                  <c:v>37837</c:v>
                </c:pt>
                <c:pt idx="14035">
                  <c:v>37838</c:v>
                </c:pt>
                <c:pt idx="14036">
                  <c:v>37839</c:v>
                </c:pt>
                <c:pt idx="14037">
                  <c:v>37840</c:v>
                </c:pt>
                <c:pt idx="14038">
                  <c:v>37841</c:v>
                </c:pt>
                <c:pt idx="14039">
                  <c:v>37842</c:v>
                </c:pt>
                <c:pt idx="14040">
                  <c:v>37843</c:v>
                </c:pt>
                <c:pt idx="14041">
                  <c:v>37844</c:v>
                </c:pt>
                <c:pt idx="14042">
                  <c:v>37845</c:v>
                </c:pt>
                <c:pt idx="14043">
                  <c:v>37846</c:v>
                </c:pt>
                <c:pt idx="14044">
                  <c:v>37847</c:v>
                </c:pt>
                <c:pt idx="14045">
                  <c:v>37848</c:v>
                </c:pt>
                <c:pt idx="14046">
                  <c:v>37849</c:v>
                </c:pt>
                <c:pt idx="14047">
                  <c:v>37850</c:v>
                </c:pt>
                <c:pt idx="14048">
                  <c:v>37851</c:v>
                </c:pt>
                <c:pt idx="14049">
                  <c:v>37852</c:v>
                </c:pt>
                <c:pt idx="14050">
                  <c:v>37853</c:v>
                </c:pt>
                <c:pt idx="14051">
                  <c:v>37854</c:v>
                </c:pt>
                <c:pt idx="14052">
                  <c:v>37855</c:v>
                </c:pt>
                <c:pt idx="14053">
                  <c:v>37856</c:v>
                </c:pt>
                <c:pt idx="14054">
                  <c:v>37857</c:v>
                </c:pt>
                <c:pt idx="14055">
                  <c:v>37858</c:v>
                </c:pt>
                <c:pt idx="14056">
                  <c:v>37859</c:v>
                </c:pt>
                <c:pt idx="14057">
                  <c:v>37860</c:v>
                </c:pt>
                <c:pt idx="14058">
                  <c:v>37861</c:v>
                </c:pt>
                <c:pt idx="14059">
                  <c:v>37862</c:v>
                </c:pt>
                <c:pt idx="14060">
                  <c:v>37863</c:v>
                </c:pt>
                <c:pt idx="14061">
                  <c:v>37864</c:v>
                </c:pt>
                <c:pt idx="14062">
                  <c:v>37865</c:v>
                </c:pt>
                <c:pt idx="14063">
                  <c:v>37866</c:v>
                </c:pt>
                <c:pt idx="14064">
                  <c:v>37867</c:v>
                </c:pt>
                <c:pt idx="14065">
                  <c:v>37868</c:v>
                </c:pt>
                <c:pt idx="14066">
                  <c:v>37869</c:v>
                </c:pt>
                <c:pt idx="14067">
                  <c:v>37870</c:v>
                </c:pt>
                <c:pt idx="14068">
                  <c:v>37871</c:v>
                </c:pt>
                <c:pt idx="14069">
                  <c:v>37872</c:v>
                </c:pt>
                <c:pt idx="14070">
                  <c:v>37873</c:v>
                </c:pt>
                <c:pt idx="14071">
                  <c:v>37874</c:v>
                </c:pt>
                <c:pt idx="14072">
                  <c:v>37875</c:v>
                </c:pt>
                <c:pt idx="14073">
                  <c:v>37876</c:v>
                </c:pt>
                <c:pt idx="14074">
                  <c:v>37877</c:v>
                </c:pt>
                <c:pt idx="14075">
                  <c:v>37878</c:v>
                </c:pt>
                <c:pt idx="14076">
                  <c:v>37879</c:v>
                </c:pt>
                <c:pt idx="14077">
                  <c:v>37880</c:v>
                </c:pt>
                <c:pt idx="14078">
                  <c:v>37881</c:v>
                </c:pt>
                <c:pt idx="14079">
                  <c:v>37882</c:v>
                </c:pt>
                <c:pt idx="14080">
                  <c:v>37883</c:v>
                </c:pt>
                <c:pt idx="14081">
                  <c:v>37884</c:v>
                </c:pt>
                <c:pt idx="14082">
                  <c:v>37885</c:v>
                </c:pt>
                <c:pt idx="14083">
                  <c:v>37886</c:v>
                </c:pt>
                <c:pt idx="14084">
                  <c:v>37887</c:v>
                </c:pt>
                <c:pt idx="14085">
                  <c:v>37888</c:v>
                </c:pt>
                <c:pt idx="14086">
                  <c:v>37889</c:v>
                </c:pt>
                <c:pt idx="14087">
                  <c:v>37890</c:v>
                </c:pt>
                <c:pt idx="14088">
                  <c:v>37891</c:v>
                </c:pt>
                <c:pt idx="14089">
                  <c:v>37892</c:v>
                </c:pt>
                <c:pt idx="14090">
                  <c:v>37893</c:v>
                </c:pt>
                <c:pt idx="14091">
                  <c:v>37894</c:v>
                </c:pt>
                <c:pt idx="14092">
                  <c:v>37895</c:v>
                </c:pt>
                <c:pt idx="14093">
                  <c:v>37896</c:v>
                </c:pt>
                <c:pt idx="14094">
                  <c:v>37897</c:v>
                </c:pt>
                <c:pt idx="14095">
                  <c:v>37898</c:v>
                </c:pt>
                <c:pt idx="14096">
                  <c:v>37899</c:v>
                </c:pt>
                <c:pt idx="14097">
                  <c:v>37900</c:v>
                </c:pt>
                <c:pt idx="14098">
                  <c:v>37901</c:v>
                </c:pt>
                <c:pt idx="14099">
                  <c:v>37902</c:v>
                </c:pt>
                <c:pt idx="14100">
                  <c:v>37903</c:v>
                </c:pt>
                <c:pt idx="14101">
                  <c:v>37904</c:v>
                </c:pt>
                <c:pt idx="14102">
                  <c:v>37905</c:v>
                </c:pt>
                <c:pt idx="14103">
                  <c:v>37906</c:v>
                </c:pt>
                <c:pt idx="14104">
                  <c:v>37907</c:v>
                </c:pt>
                <c:pt idx="14105">
                  <c:v>37908</c:v>
                </c:pt>
                <c:pt idx="14106">
                  <c:v>37909</c:v>
                </c:pt>
                <c:pt idx="14107">
                  <c:v>37910</c:v>
                </c:pt>
                <c:pt idx="14108">
                  <c:v>37911</c:v>
                </c:pt>
                <c:pt idx="14109">
                  <c:v>37912</c:v>
                </c:pt>
                <c:pt idx="14110">
                  <c:v>37913</c:v>
                </c:pt>
                <c:pt idx="14111">
                  <c:v>37914</c:v>
                </c:pt>
                <c:pt idx="14112">
                  <c:v>37915</c:v>
                </c:pt>
                <c:pt idx="14113">
                  <c:v>37916</c:v>
                </c:pt>
                <c:pt idx="14114">
                  <c:v>37917</c:v>
                </c:pt>
                <c:pt idx="14115">
                  <c:v>37918</c:v>
                </c:pt>
                <c:pt idx="14116">
                  <c:v>37919</c:v>
                </c:pt>
                <c:pt idx="14117">
                  <c:v>37920</c:v>
                </c:pt>
                <c:pt idx="14118">
                  <c:v>37921</c:v>
                </c:pt>
                <c:pt idx="14119">
                  <c:v>37922</c:v>
                </c:pt>
                <c:pt idx="14120">
                  <c:v>37923</c:v>
                </c:pt>
                <c:pt idx="14121">
                  <c:v>37924</c:v>
                </c:pt>
                <c:pt idx="14122">
                  <c:v>37925</c:v>
                </c:pt>
                <c:pt idx="14123">
                  <c:v>37926</c:v>
                </c:pt>
                <c:pt idx="14124">
                  <c:v>37927</c:v>
                </c:pt>
                <c:pt idx="14125">
                  <c:v>37928</c:v>
                </c:pt>
                <c:pt idx="14126">
                  <c:v>37929</c:v>
                </c:pt>
                <c:pt idx="14127">
                  <c:v>37930</c:v>
                </c:pt>
                <c:pt idx="14128">
                  <c:v>37931</c:v>
                </c:pt>
                <c:pt idx="14129">
                  <c:v>37932</c:v>
                </c:pt>
                <c:pt idx="14130">
                  <c:v>37933</c:v>
                </c:pt>
                <c:pt idx="14131">
                  <c:v>37934</c:v>
                </c:pt>
                <c:pt idx="14132">
                  <c:v>37935</c:v>
                </c:pt>
                <c:pt idx="14133">
                  <c:v>37936</c:v>
                </c:pt>
                <c:pt idx="14134">
                  <c:v>37937</c:v>
                </c:pt>
                <c:pt idx="14135">
                  <c:v>37938</c:v>
                </c:pt>
                <c:pt idx="14136">
                  <c:v>37939</c:v>
                </c:pt>
                <c:pt idx="14137">
                  <c:v>37940</c:v>
                </c:pt>
                <c:pt idx="14138">
                  <c:v>37941</c:v>
                </c:pt>
                <c:pt idx="14139">
                  <c:v>37942</c:v>
                </c:pt>
                <c:pt idx="14140">
                  <c:v>37943</c:v>
                </c:pt>
                <c:pt idx="14141">
                  <c:v>37944</c:v>
                </c:pt>
                <c:pt idx="14142">
                  <c:v>37945</c:v>
                </c:pt>
                <c:pt idx="14143">
                  <c:v>37946</c:v>
                </c:pt>
                <c:pt idx="14144">
                  <c:v>37947</c:v>
                </c:pt>
                <c:pt idx="14145">
                  <c:v>37948</c:v>
                </c:pt>
                <c:pt idx="14146">
                  <c:v>37949</c:v>
                </c:pt>
                <c:pt idx="14147">
                  <c:v>37950</c:v>
                </c:pt>
                <c:pt idx="14148">
                  <c:v>37951</c:v>
                </c:pt>
                <c:pt idx="14149">
                  <c:v>37952</c:v>
                </c:pt>
                <c:pt idx="14150">
                  <c:v>37953</c:v>
                </c:pt>
                <c:pt idx="14151">
                  <c:v>37954</c:v>
                </c:pt>
                <c:pt idx="14152">
                  <c:v>37955</c:v>
                </c:pt>
                <c:pt idx="14153">
                  <c:v>37956</c:v>
                </c:pt>
                <c:pt idx="14154">
                  <c:v>37957</c:v>
                </c:pt>
                <c:pt idx="14155">
                  <c:v>37958</c:v>
                </c:pt>
                <c:pt idx="14156">
                  <c:v>37959</c:v>
                </c:pt>
                <c:pt idx="14157">
                  <c:v>37960</c:v>
                </c:pt>
                <c:pt idx="14158">
                  <c:v>37961</c:v>
                </c:pt>
                <c:pt idx="14159">
                  <c:v>37962</c:v>
                </c:pt>
                <c:pt idx="14160">
                  <c:v>37963</c:v>
                </c:pt>
                <c:pt idx="14161">
                  <c:v>37964</c:v>
                </c:pt>
                <c:pt idx="14162">
                  <c:v>37965</c:v>
                </c:pt>
                <c:pt idx="14163">
                  <c:v>37966</c:v>
                </c:pt>
                <c:pt idx="14164">
                  <c:v>37967</c:v>
                </c:pt>
                <c:pt idx="14165">
                  <c:v>37968</c:v>
                </c:pt>
                <c:pt idx="14166">
                  <c:v>37969</c:v>
                </c:pt>
                <c:pt idx="14167">
                  <c:v>37970</c:v>
                </c:pt>
                <c:pt idx="14168">
                  <c:v>37971</c:v>
                </c:pt>
                <c:pt idx="14169">
                  <c:v>37972</c:v>
                </c:pt>
                <c:pt idx="14170">
                  <c:v>37973</c:v>
                </c:pt>
                <c:pt idx="14171">
                  <c:v>37974</c:v>
                </c:pt>
                <c:pt idx="14172">
                  <c:v>37975</c:v>
                </c:pt>
                <c:pt idx="14173">
                  <c:v>37976</c:v>
                </c:pt>
                <c:pt idx="14174">
                  <c:v>37977</c:v>
                </c:pt>
                <c:pt idx="14175">
                  <c:v>37978</c:v>
                </c:pt>
                <c:pt idx="14176">
                  <c:v>37979</c:v>
                </c:pt>
                <c:pt idx="14177">
                  <c:v>37980</c:v>
                </c:pt>
                <c:pt idx="14178">
                  <c:v>37981</c:v>
                </c:pt>
                <c:pt idx="14179">
                  <c:v>37982</c:v>
                </c:pt>
                <c:pt idx="14180">
                  <c:v>37983</c:v>
                </c:pt>
                <c:pt idx="14181">
                  <c:v>37984</c:v>
                </c:pt>
                <c:pt idx="14182">
                  <c:v>37985</c:v>
                </c:pt>
                <c:pt idx="14183">
                  <c:v>37986</c:v>
                </c:pt>
                <c:pt idx="14184">
                  <c:v>37987</c:v>
                </c:pt>
                <c:pt idx="14185">
                  <c:v>37988</c:v>
                </c:pt>
                <c:pt idx="14186">
                  <c:v>37989</c:v>
                </c:pt>
                <c:pt idx="14187">
                  <c:v>37990</c:v>
                </c:pt>
                <c:pt idx="14188">
                  <c:v>37991</c:v>
                </c:pt>
                <c:pt idx="14189">
                  <c:v>37992</c:v>
                </c:pt>
                <c:pt idx="14190">
                  <c:v>37993</c:v>
                </c:pt>
                <c:pt idx="14191">
                  <c:v>37994</c:v>
                </c:pt>
                <c:pt idx="14192">
                  <c:v>37995</c:v>
                </c:pt>
                <c:pt idx="14193">
                  <c:v>37996</c:v>
                </c:pt>
                <c:pt idx="14194">
                  <c:v>37997</c:v>
                </c:pt>
                <c:pt idx="14195">
                  <c:v>37998</c:v>
                </c:pt>
                <c:pt idx="14196">
                  <c:v>37999</c:v>
                </c:pt>
                <c:pt idx="14197">
                  <c:v>38000</c:v>
                </c:pt>
                <c:pt idx="14198">
                  <c:v>38001</c:v>
                </c:pt>
                <c:pt idx="14199">
                  <c:v>38002</c:v>
                </c:pt>
                <c:pt idx="14200">
                  <c:v>38003</c:v>
                </c:pt>
                <c:pt idx="14201">
                  <c:v>38004</c:v>
                </c:pt>
                <c:pt idx="14202">
                  <c:v>38005</c:v>
                </c:pt>
                <c:pt idx="14203">
                  <c:v>38006</c:v>
                </c:pt>
                <c:pt idx="14204">
                  <c:v>38007</c:v>
                </c:pt>
                <c:pt idx="14205">
                  <c:v>38008</c:v>
                </c:pt>
                <c:pt idx="14206">
                  <c:v>38009</c:v>
                </c:pt>
                <c:pt idx="14207">
                  <c:v>38010</c:v>
                </c:pt>
                <c:pt idx="14208">
                  <c:v>38011</c:v>
                </c:pt>
                <c:pt idx="14209">
                  <c:v>38012</c:v>
                </c:pt>
                <c:pt idx="14210">
                  <c:v>38013</c:v>
                </c:pt>
                <c:pt idx="14211">
                  <c:v>38014</c:v>
                </c:pt>
                <c:pt idx="14212">
                  <c:v>38015</c:v>
                </c:pt>
                <c:pt idx="14213">
                  <c:v>38016</c:v>
                </c:pt>
                <c:pt idx="14214">
                  <c:v>38017</c:v>
                </c:pt>
                <c:pt idx="14215">
                  <c:v>38018</c:v>
                </c:pt>
                <c:pt idx="14216">
                  <c:v>38019</c:v>
                </c:pt>
                <c:pt idx="14217">
                  <c:v>38020</c:v>
                </c:pt>
                <c:pt idx="14218">
                  <c:v>38021</c:v>
                </c:pt>
                <c:pt idx="14219">
                  <c:v>38022</c:v>
                </c:pt>
                <c:pt idx="14220">
                  <c:v>38023</c:v>
                </c:pt>
                <c:pt idx="14221">
                  <c:v>38024</c:v>
                </c:pt>
                <c:pt idx="14222">
                  <c:v>38025</c:v>
                </c:pt>
                <c:pt idx="14223">
                  <c:v>38026</c:v>
                </c:pt>
                <c:pt idx="14224">
                  <c:v>38027</c:v>
                </c:pt>
                <c:pt idx="14225">
                  <c:v>38028</c:v>
                </c:pt>
                <c:pt idx="14226">
                  <c:v>38029</c:v>
                </c:pt>
                <c:pt idx="14227">
                  <c:v>38030</c:v>
                </c:pt>
                <c:pt idx="14228">
                  <c:v>38031</c:v>
                </c:pt>
                <c:pt idx="14229">
                  <c:v>38032</c:v>
                </c:pt>
                <c:pt idx="14230">
                  <c:v>38033</c:v>
                </c:pt>
                <c:pt idx="14231">
                  <c:v>38034</c:v>
                </c:pt>
                <c:pt idx="14232">
                  <c:v>38035</c:v>
                </c:pt>
                <c:pt idx="14233">
                  <c:v>38036</c:v>
                </c:pt>
                <c:pt idx="14234">
                  <c:v>38037</c:v>
                </c:pt>
                <c:pt idx="14235">
                  <c:v>38038</c:v>
                </c:pt>
                <c:pt idx="14236">
                  <c:v>38039</c:v>
                </c:pt>
                <c:pt idx="14237">
                  <c:v>38040</c:v>
                </c:pt>
                <c:pt idx="14238">
                  <c:v>38041</c:v>
                </c:pt>
                <c:pt idx="14239">
                  <c:v>38042</c:v>
                </c:pt>
                <c:pt idx="14240">
                  <c:v>38043</c:v>
                </c:pt>
                <c:pt idx="14241">
                  <c:v>38044</c:v>
                </c:pt>
                <c:pt idx="14242">
                  <c:v>38045</c:v>
                </c:pt>
                <c:pt idx="14243">
                  <c:v>38046</c:v>
                </c:pt>
                <c:pt idx="14244">
                  <c:v>38047</c:v>
                </c:pt>
                <c:pt idx="14245">
                  <c:v>38048</c:v>
                </c:pt>
                <c:pt idx="14246">
                  <c:v>38049</c:v>
                </c:pt>
                <c:pt idx="14247">
                  <c:v>38050</c:v>
                </c:pt>
                <c:pt idx="14248">
                  <c:v>38051</c:v>
                </c:pt>
                <c:pt idx="14249">
                  <c:v>38052</c:v>
                </c:pt>
                <c:pt idx="14250">
                  <c:v>38053</c:v>
                </c:pt>
                <c:pt idx="14251">
                  <c:v>38054</c:v>
                </c:pt>
                <c:pt idx="14252">
                  <c:v>38055</c:v>
                </c:pt>
                <c:pt idx="14253">
                  <c:v>38056</c:v>
                </c:pt>
                <c:pt idx="14254">
                  <c:v>38057</c:v>
                </c:pt>
                <c:pt idx="14255">
                  <c:v>38058</c:v>
                </c:pt>
                <c:pt idx="14256">
                  <c:v>38059</c:v>
                </c:pt>
                <c:pt idx="14257">
                  <c:v>38060</c:v>
                </c:pt>
                <c:pt idx="14258">
                  <c:v>38061</c:v>
                </c:pt>
                <c:pt idx="14259">
                  <c:v>38062</c:v>
                </c:pt>
                <c:pt idx="14260">
                  <c:v>38063</c:v>
                </c:pt>
                <c:pt idx="14261">
                  <c:v>38064</c:v>
                </c:pt>
                <c:pt idx="14262">
                  <c:v>38065</c:v>
                </c:pt>
                <c:pt idx="14263">
                  <c:v>38066</c:v>
                </c:pt>
                <c:pt idx="14264">
                  <c:v>38067</c:v>
                </c:pt>
                <c:pt idx="14265">
                  <c:v>38068</c:v>
                </c:pt>
                <c:pt idx="14266">
                  <c:v>38069</c:v>
                </c:pt>
                <c:pt idx="14267">
                  <c:v>38070</c:v>
                </c:pt>
                <c:pt idx="14268">
                  <c:v>38071</c:v>
                </c:pt>
                <c:pt idx="14269">
                  <c:v>38072</c:v>
                </c:pt>
                <c:pt idx="14270">
                  <c:v>38073</c:v>
                </c:pt>
                <c:pt idx="14271">
                  <c:v>38074</c:v>
                </c:pt>
                <c:pt idx="14272">
                  <c:v>38075</c:v>
                </c:pt>
                <c:pt idx="14273">
                  <c:v>38076</c:v>
                </c:pt>
                <c:pt idx="14274">
                  <c:v>38077</c:v>
                </c:pt>
                <c:pt idx="14275">
                  <c:v>38078</c:v>
                </c:pt>
                <c:pt idx="14276">
                  <c:v>38079</c:v>
                </c:pt>
                <c:pt idx="14277">
                  <c:v>38080</c:v>
                </c:pt>
                <c:pt idx="14278">
                  <c:v>38081</c:v>
                </c:pt>
                <c:pt idx="14279">
                  <c:v>38082</c:v>
                </c:pt>
                <c:pt idx="14280">
                  <c:v>38083</c:v>
                </c:pt>
                <c:pt idx="14281">
                  <c:v>38084</c:v>
                </c:pt>
                <c:pt idx="14282">
                  <c:v>38085</c:v>
                </c:pt>
                <c:pt idx="14283">
                  <c:v>38086</c:v>
                </c:pt>
                <c:pt idx="14284">
                  <c:v>38087</c:v>
                </c:pt>
                <c:pt idx="14285">
                  <c:v>38088</c:v>
                </c:pt>
                <c:pt idx="14286">
                  <c:v>38089</c:v>
                </c:pt>
                <c:pt idx="14287">
                  <c:v>38090</c:v>
                </c:pt>
                <c:pt idx="14288">
                  <c:v>38091</c:v>
                </c:pt>
                <c:pt idx="14289">
                  <c:v>38092</c:v>
                </c:pt>
                <c:pt idx="14290">
                  <c:v>38093</c:v>
                </c:pt>
                <c:pt idx="14291">
                  <c:v>38094</c:v>
                </c:pt>
                <c:pt idx="14292">
                  <c:v>38095</c:v>
                </c:pt>
                <c:pt idx="14293">
                  <c:v>38096</c:v>
                </c:pt>
                <c:pt idx="14294">
                  <c:v>38097</c:v>
                </c:pt>
                <c:pt idx="14295">
                  <c:v>38098</c:v>
                </c:pt>
                <c:pt idx="14296">
                  <c:v>38099</c:v>
                </c:pt>
                <c:pt idx="14297">
                  <c:v>38100</c:v>
                </c:pt>
                <c:pt idx="14298">
                  <c:v>38101</c:v>
                </c:pt>
                <c:pt idx="14299">
                  <c:v>38102</c:v>
                </c:pt>
                <c:pt idx="14300">
                  <c:v>38103</c:v>
                </c:pt>
                <c:pt idx="14301">
                  <c:v>38104</c:v>
                </c:pt>
                <c:pt idx="14302">
                  <c:v>38105</c:v>
                </c:pt>
                <c:pt idx="14303">
                  <c:v>38106</c:v>
                </c:pt>
                <c:pt idx="14304">
                  <c:v>38107</c:v>
                </c:pt>
                <c:pt idx="14305">
                  <c:v>38108</c:v>
                </c:pt>
                <c:pt idx="14306">
                  <c:v>38109</c:v>
                </c:pt>
                <c:pt idx="14307">
                  <c:v>38110</c:v>
                </c:pt>
                <c:pt idx="14308">
                  <c:v>38111</c:v>
                </c:pt>
                <c:pt idx="14309">
                  <c:v>38112</c:v>
                </c:pt>
                <c:pt idx="14310">
                  <c:v>38113</c:v>
                </c:pt>
                <c:pt idx="14311">
                  <c:v>38114</c:v>
                </c:pt>
                <c:pt idx="14312">
                  <c:v>38115</c:v>
                </c:pt>
                <c:pt idx="14313">
                  <c:v>38116</c:v>
                </c:pt>
                <c:pt idx="14314">
                  <c:v>38117</c:v>
                </c:pt>
                <c:pt idx="14315">
                  <c:v>38118</c:v>
                </c:pt>
                <c:pt idx="14316">
                  <c:v>38119</c:v>
                </c:pt>
                <c:pt idx="14317">
                  <c:v>38120</c:v>
                </c:pt>
                <c:pt idx="14318">
                  <c:v>38121</c:v>
                </c:pt>
                <c:pt idx="14319">
                  <c:v>38122</c:v>
                </c:pt>
                <c:pt idx="14320">
                  <c:v>38123</c:v>
                </c:pt>
                <c:pt idx="14321">
                  <c:v>38124</c:v>
                </c:pt>
                <c:pt idx="14322">
                  <c:v>38125</c:v>
                </c:pt>
                <c:pt idx="14323">
                  <c:v>38126</c:v>
                </c:pt>
                <c:pt idx="14324">
                  <c:v>38127</c:v>
                </c:pt>
                <c:pt idx="14325">
                  <c:v>38128</c:v>
                </c:pt>
                <c:pt idx="14326">
                  <c:v>38129</c:v>
                </c:pt>
                <c:pt idx="14327">
                  <c:v>38130</c:v>
                </c:pt>
                <c:pt idx="14328">
                  <c:v>38131</c:v>
                </c:pt>
                <c:pt idx="14329">
                  <c:v>38132</c:v>
                </c:pt>
                <c:pt idx="14330">
                  <c:v>38133</c:v>
                </c:pt>
                <c:pt idx="14331">
                  <c:v>38134</c:v>
                </c:pt>
                <c:pt idx="14332">
                  <c:v>38135</c:v>
                </c:pt>
                <c:pt idx="14333">
                  <c:v>38136</c:v>
                </c:pt>
                <c:pt idx="14334">
                  <c:v>38137</c:v>
                </c:pt>
                <c:pt idx="14335">
                  <c:v>38138</c:v>
                </c:pt>
                <c:pt idx="14336">
                  <c:v>38139</c:v>
                </c:pt>
                <c:pt idx="14337">
                  <c:v>38140</c:v>
                </c:pt>
                <c:pt idx="14338">
                  <c:v>38141</c:v>
                </c:pt>
                <c:pt idx="14339">
                  <c:v>38142</c:v>
                </c:pt>
                <c:pt idx="14340">
                  <c:v>38143</c:v>
                </c:pt>
                <c:pt idx="14341">
                  <c:v>38144</c:v>
                </c:pt>
                <c:pt idx="14342">
                  <c:v>38145</c:v>
                </c:pt>
                <c:pt idx="14343">
                  <c:v>38146</c:v>
                </c:pt>
                <c:pt idx="14344">
                  <c:v>38147</c:v>
                </c:pt>
                <c:pt idx="14345">
                  <c:v>38148</c:v>
                </c:pt>
                <c:pt idx="14346">
                  <c:v>38149</c:v>
                </c:pt>
                <c:pt idx="14347">
                  <c:v>38150</c:v>
                </c:pt>
                <c:pt idx="14348">
                  <c:v>38151</c:v>
                </c:pt>
                <c:pt idx="14349">
                  <c:v>38152</c:v>
                </c:pt>
                <c:pt idx="14350">
                  <c:v>38153</c:v>
                </c:pt>
                <c:pt idx="14351">
                  <c:v>38154</c:v>
                </c:pt>
                <c:pt idx="14352">
                  <c:v>38155</c:v>
                </c:pt>
                <c:pt idx="14353">
                  <c:v>38156</c:v>
                </c:pt>
                <c:pt idx="14354">
                  <c:v>38157</c:v>
                </c:pt>
                <c:pt idx="14355">
                  <c:v>38158</c:v>
                </c:pt>
                <c:pt idx="14356">
                  <c:v>38159</c:v>
                </c:pt>
                <c:pt idx="14357">
                  <c:v>38160</c:v>
                </c:pt>
                <c:pt idx="14358">
                  <c:v>38161</c:v>
                </c:pt>
                <c:pt idx="14359">
                  <c:v>38162</c:v>
                </c:pt>
                <c:pt idx="14360">
                  <c:v>38163</c:v>
                </c:pt>
                <c:pt idx="14361">
                  <c:v>38164</c:v>
                </c:pt>
                <c:pt idx="14362">
                  <c:v>38165</c:v>
                </c:pt>
                <c:pt idx="14363">
                  <c:v>38166</c:v>
                </c:pt>
                <c:pt idx="14364">
                  <c:v>38167</c:v>
                </c:pt>
                <c:pt idx="14365">
                  <c:v>38168</c:v>
                </c:pt>
                <c:pt idx="14366">
                  <c:v>38169</c:v>
                </c:pt>
                <c:pt idx="14367">
                  <c:v>38170</c:v>
                </c:pt>
                <c:pt idx="14368">
                  <c:v>38171</c:v>
                </c:pt>
                <c:pt idx="14369">
                  <c:v>38172</c:v>
                </c:pt>
                <c:pt idx="14370">
                  <c:v>38173</c:v>
                </c:pt>
                <c:pt idx="14371">
                  <c:v>38174</c:v>
                </c:pt>
                <c:pt idx="14372">
                  <c:v>38175</c:v>
                </c:pt>
                <c:pt idx="14373">
                  <c:v>38176</c:v>
                </c:pt>
                <c:pt idx="14374">
                  <c:v>38177</c:v>
                </c:pt>
                <c:pt idx="14375">
                  <c:v>38178</c:v>
                </c:pt>
                <c:pt idx="14376">
                  <c:v>38179</c:v>
                </c:pt>
                <c:pt idx="14377">
                  <c:v>38180</c:v>
                </c:pt>
                <c:pt idx="14378">
                  <c:v>38181</c:v>
                </c:pt>
                <c:pt idx="14379">
                  <c:v>38182</c:v>
                </c:pt>
                <c:pt idx="14380">
                  <c:v>38183</c:v>
                </c:pt>
                <c:pt idx="14381">
                  <c:v>38184</c:v>
                </c:pt>
                <c:pt idx="14382">
                  <c:v>38185</c:v>
                </c:pt>
                <c:pt idx="14383">
                  <c:v>38186</c:v>
                </c:pt>
                <c:pt idx="14384">
                  <c:v>38187</c:v>
                </c:pt>
                <c:pt idx="14385">
                  <c:v>38188</c:v>
                </c:pt>
                <c:pt idx="14386">
                  <c:v>38189</c:v>
                </c:pt>
                <c:pt idx="14387">
                  <c:v>38190</c:v>
                </c:pt>
                <c:pt idx="14388">
                  <c:v>38191</c:v>
                </c:pt>
                <c:pt idx="14389">
                  <c:v>38192</c:v>
                </c:pt>
                <c:pt idx="14390">
                  <c:v>38193</c:v>
                </c:pt>
                <c:pt idx="14391">
                  <c:v>38194</c:v>
                </c:pt>
                <c:pt idx="14392">
                  <c:v>38195</c:v>
                </c:pt>
                <c:pt idx="14393">
                  <c:v>38196</c:v>
                </c:pt>
                <c:pt idx="14394">
                  <c:v>38197</c:v>
                </c:pt>
                <c:pt idx="14395">
                  <c:v>38198</c:v>
                </c:pt>
                <c:pt idx="14396">
                  <c:v>38199</c:v>
                </c:pt>
                <c:pt idx="14397">
                  <c:v>38200</c:v>
                </c:pt>
                <c:pt idx="14398">
                  <c:v>38201</c:v>
                </c:pt>
                <c:pt idx="14399">
                  <c:v>38202</c:v>
                </c:pt>
                <c:pt idx="14400">
                  <c:v>38203</c:v>
                </c:pt>
                <c:pt idx="14401">
                  <c:v>38204</c:v>
                </c:pt>
                <c:pt idx="14402">
                  <c:v>38205</c:v>
                </c:pt>
                <c:pt idx="14403">
                  <c:v>38206</c:v>
                </c:pt>
                <c:pt idx="14404">
                  <c:v>38207</c:v>
                </c:pt>
                <c:pt idx="14405">
                  <c:v>38208</c:v>
                </c:pt>
                <c:pt idx="14406">
                  <c:v>38209</c:v>
                </c:pt>
                <c:pt idx="14407">
                  <c:v>38210</c:v>
                </c:pt>
                <c:pt idx="14408">
                  <c:v>38211</c:v>
                </c:pt>
                <c:pt idx="14409">
                  <c:v>38212</c:v>
                </c:pt>
                <c:pt idx="14410">
                  <c:v>38213</c:v>
                </c:pt>
                <c:pt idx="14411">
                  <c:v>38214</c:v>
                </c:pt>
                <c:pt idx="14412">
                  <c:v>38215</c:v>
                </c:pt>
                <c:pt idx="14413">
                  <c:v>38216</c:v>
                </c:pt>
                <c:pt idx="14414">
                  <c:v>38217</c:v>
                </c:pt>
                <c:pt idx="14415">
                  <c:v>38218</c:v>
                </c:pt>
                <c:pt idx="14416">
                  <c:v>38219</c:v>
                </c:pt>
                <c:pt idx="14417">
                  <c:v>38220</c:v>
                </c:pt>
                <c:pt idx="14418">
                  <c:v>38221</c:v>
                </c:pt>
                <c:pt idx="14419">
                  <c:v>38222</c:v>
                </c:pt>
                <c:pt idx="14420">
                  <c:v>38223</c:v>
                </c:pt>
                <c:pt idx="14421">
                  <c:v>38224</c:v>
                </c:pt>
                <c:pt idx="14422">
                  <c:v>38225</c:v>
                </c:pt>
                <c:pt idx="14423">
                  <c:v>38226</c:v>
                </c:pt>
                <c:pt idx="14424">
                  <c:v>38227</c:v>
                </c:pt>
                <c:pt idx="14425">
                  <c:v>38228</c:v>
                </c:pt>
                <c:pt idx="14426">
                  <c:v>38229</c:v>
                </c:pt>
                <c:pt idx="14427">
                  <c:v>38230</c:v>
                </c:pt>
                <c:pt idx="14428">
                  <c:v>38231</c:v>
                </c:pt>
                <c:pt idx="14429">
                  <c:v>38232</c:v>
                </c:pt>
                <c:pt idx="14430">
                  <c:v>38233</c:v>
                </c:pt>
                <c:pt idx="14431">
                  <c:v>38234</c:v>
                </c:pt>
                <c:pt idx="14432">
                  <c:v>38235</c:v>
                </c:pt>
                <c:pt idx="14433">
                  <c:v>38236</c:v>
                </c:pt>
                <c:pt idx="14434">
                  <c:v>38237</c:v>
                </c:pt>
                <c:pt idx="14435">
                  <c:v>38238</c:v>
                </c:pt>
                <c:pt idx="14436">
                  <c:v>38239</c:v>
                </c:pt>
                <c:pt idx="14437">
                  <c:v>38240</c:v>
                </c:pt>
                <c:pt idx="14438">
                  <c:v>38241</c:v>
                </c:pt>
                <c:pt idx="14439">
                  <c:v>38242</c:v>
                </c:pt>
                <c:pt idx="14440">
                  <c:v>38243</c:v>
                </c:pt>
                <c:pt idx="14441">
                  <c:v>38244</c:v>
                </c:pt>
                <c:pt idx="14442">
                  <c:v>38245</c:v>
                </c:pt>
                <c:pt idx="14443">
                  <c:v>38246</c:v>
                </c:pt>
                <c:pt idx="14444">
                  <c:v>38247</c:v>
                </c:pt>
                <c:pt idx="14445">
                  <c:v>38248</c:v>
                </c:pt>
                <c:pt idx="14446">
                  <c:v>38249</c:v>
                </c:pt>
                <c:pt idx="14447">
                  <c:v>38250</c:v>
                </c:pt>
                <c:pt idx="14448">
                  <c:v>38251</c:v>
                </c:pt>
                <c:pt idx="14449">
                  <c:v>38252</c:v>
                </c:pt>
                <c:pt idx="14450">
                  <c:v>38253</c:v>
                </c:pt>
                <c:pt idx="14451">
                  <c:v>38254</c:v>
                </c:pt>
                <c:pt idx="14452">
                  <c:v>38255</c:v>
                </c:pt>
                <c:pt idx="14453">
                  <c:v>38256</c:v>
                </c:pt>
                <c:pt idx="14454">
                  <c:v>38257</c:v>
                </c:pt>
                <c:pt idx="14455">
                  <c:v>38258</c:v>
                </c:pt>
                <c:pt idx="14456">
                  <c:v>38259</c:v>
                </c:pt>
                <c:pt idx="14457">
                  <c:v>38260</c:v>
                </c:pt>
                <c:pt idx="14458">
                  <c:v>38261</c:v>
                </c:pt>
                <c:pt idx="14459">
                  <c:v>38262</c:v>
                </c:pt>
                <c:pt idx="14460">
                  <c:v>38263</c:v>
                </c:pt>
                <c:pt idx="14461">
                  <c:v>38264</c:v>
                </c:pt>
                <c:pt idx="14462">
                  <c:v>38265</c:v>
                </c:pt>
                <c:pt idx="14463">
                  <c:v>38266</c:v>
                </c:pt>
                <c:pt idx="14464">
                  <c:v>38267</c:v>
                </c:pt>
                <c:pt idx="14465">
                  <c:v>38268</c:v>
                </c:pt>
                <c:pt idx="14466">
                  <c:v>38269</c:v>
                </c:pt>
                <c:pt idx="14467">
                  <c:v>38270</c:v>
                </c:pt>
                <c:pt idx="14468">
                  <c:v>38271</c:v>
                </c:pt>
                <c:pt idx="14469">
                  <c:v>38272</c:v>
                </c:pt>
                <c:pt idx="14470">
                  <c:v>38273</c:v>
                </c:pt>
                <c:pt idx="14471">
                  <c:v>38274</c:v>
                </c:pt>
                <c:pt idx="14472">
                  <c:v>38275</c:v>
                </c:pt>
                <c:pt idx="14473">
                  <c:v>38276</c:v>
                </c:pt>
                <c:pt idx="14474">
                  <c:v>38277</c:v>
                </c:pt>
                <c:pt idx="14475">
                  <c:v>38278</c:v>
                </c:pt>
                <c:pt idx="14476">
                  <c:v>38279</c:v>
                </c:pt>
                <c:pt idx="14477">
                  <c:v>38280</c:v>
                </c:pt>
                <c:pt idx="14478">
                  <c:v>38281</c:v>
                </c:pt>
                <c:pt idx="14479">
                  <c:v>38282</c:v>
                </c:pt>
                <c:pt idx="14480">
                  <c:v>38283</c:v>
                </c:pt>
                <c:pt idx="14481">
                  <c:v>38284</c:v>
                </c:pt>
                <c:pt idx="14482">
                  <c:v>38285</c:v>
                </c:pt>
                <c:pt idx="14483">
                  <c:v>38286</c:v>
                </c:pt>
                <c:pt idx="14484">
                  <c:v>38287</c:v>
                </c:pt>
                <c:pt idx="14485">
                  <c:v>38288</c:v>
                </c:pt>
                <c:pt idx="14486">
                  <c:v>38289</c:v>
                </c:pt>
                <c:pt idx="14487">
                  <c:v>38290</c:v>
                </c:pt>
                <c:pt idx="14488">
                  <c:v>38291</c:v>
                </c:pt>
                <c:pt idx="14489">
                  <c:v>38292</c:v>
                </c:pt>
                <c:pt idx="14490">
                  <c:v>38293</c:v>
                </c:pt>
                <c:pt idx="14491">
                  <c:v>38294</c:v>
                </c:pt>
                <c:pt idx="14492">
                  <c:v>38295</c:v>
                </c:pt>
                <c:pt idx="14493">
                  <c:v>38296</c:v>
                </c:pt>
                <c:pt idx="14494">
                  <c:v>38297</c:v>
                </c:pt>
                <c:pt idx="14495">
                  <c:v>38298</c:v>
                </c:pt>
                <c:pt idx="14496">
                  <c:v>38299</c:v>
                </c:pt>
                <c:pt idx="14497">
                  <c:v>38300</c:v>
                </c:pt>
                <c:pt idx="14498">
                  <c:v>38301</c:v>
                </c:pt>
                <c:pt idx="14499">
                  <c:v>38302</c:v>
                </c:pt>
                <c:pt idx="14500">
                  <c:v>38303</c:v>
                </c:pt>
                <c:pt idx="14501">
                  <c:v>38304</c:v>
                </c:pt>
                <c:pt idx="14502">
                  <c:v>38305</c:v>
                </c:pt>
                <c:pt idx="14503">
                  <c:v>38306</c:v>
                </c:pt>
                <c:pt idx="14504">
                  <c:v>38307</c:v>
                </c:pt>
                <c:pt idx="14505">
                  <c:v>38308</c:v>
                </c:pt>
                <c:pt idx="14506">
                  <c:v>38309</c:v>
                </c:pt>
                <c:pt idx="14507">
                  <c:v>38310</c:v>
                </c:pt>
                <c:pt idx="14508">
                  <c:v>38311</c:v>
                </c:pt>
                <c:pt idx="14509">
                  <c:v>38312</c:v>
                </c:pt>
                <c:pt idx="14510">
                  <c:v>38313</c:v>
                </c:pt>
                <c:pt idx="14511">
                  <c:v>38314</c:v>
                </c:pt>
                <c:pt idx="14512">
                  <c:v>38315</c:v>
                </c:pt>
                <c:pt idx="14513">
                  <c:v>38316</c:v>
                </c:pt>
                <c:pt idx="14514">
                  <c:v>38317</c:v>
                </c:pt>
                <c:pt idx="14515">
                  <c:v>38318</c:v>
                </c:pt>
                <c:pt idx="14516">
                  <c:v>38319</c:v>
                </c:pt>
                <c:pt idx="14517">
                  <c:v>38320</c:v>
                </c:pt>
                <c:pt idx="14518">
                  <c:v>38321</c:v>
                </c:pt>
                <c:pt idx="14519">
                  <c:v>38322</c:v>
                </c:pt>
                <c:pt idx="14520">
                  <c:v>38323</c:v>
                </c:pt>
                <c:pt idx="14521">
                  <c:v>38324</c:v>
                </c:pt>
                <c:pt idx="14522">
                  <c:v>38325</c:v>
                </c:pt>
                <c:pt idx="14523">
                  <c:v>38326</c:v>
                </c:pt>
                <c:pt idx="14524">
                  <c:v>38327</c:v>
                </c:pt>
                <c:pt idx="14525">
                  <c:v>38328</c:v>
                </c:pt>
                <c:pt idx="14526">
                  <c:v>38329</c:v>
                </c:pt>
                <c:pt idx="14527">
                  <c:v>38330</c:v>
                </c:pt>
                <c:pt idx="14528">
                  <c:v>38331</c:v>
                </c:pt>
                <c:pt idx="14529">
                  <c:v>38332</c:v>
                </c:pt>
                <c:pt idx="14530">
                  <c:v>38333</c:v>
                </c:pt>
                <c:pt idx="14531">
                  <c:v>38334</c:v>
                </c:pt>
                <c:pt idx="14532">
                  <c:v>38335</c:v>
                </c:pt>
                <c:pt idx="14533">
                  <c:v>38336</c:v>
                </c:pt>
                <c:pt idx="14534">
                  <c:v>38337</c:v>
                </c:pt>
                <c:pt idx="14535">
                  <c:v>38338</c:v>
                </c:pt>
                <c:pt idx="14536">
                  <c:v>38339</c:v>
                </c:pt>
                <c:pt idx="14537">
                  <c:v>38340</c:v>
                </c:pt>
                <c:pt idx="14538">
                  <c:v>38341</c:v>
                </c:pt>
                <c:pt idx="14539">
                  <c:v>38342</c:v>
                </c:pt>
                <c:pt idx="14540">
                  <c:v>38343</c:v>
                </c:pt>
                <c:pt idx="14541">
                  <c:v>38344</c:v>
                </c:pt>
                <c:pt idx="14542">
                  <c:v>38345</c:v>
                </c:pt>
                <c:pt idx="14543">
                  <c:v>38346</c:v>
                </c:pt>
                <c:pt idx="14544">
                  <c:v>38347</c:v>
                </c:pt>
                <c:pt idx="14545">
                  <c:v>38348</c:v>
                </c:pt>
                <c:pt idx="14546">
                  <c:v>38349</c:v>
                </c:pt>
                <c:pt idx="14547">
                  <c:v>38350</c:v>
                </c:pt>
                <c:pt idx="14548">
                  <c:v>38351</c:v>
                </c:pt>
                <c:pt idx="14549">
                  <c:v>38352</c:v>
                </c:pt>
                <c:pt idx="14550">
                  <c:v>38353</c:v>
                </c:pt>
                <c:pt idx="14551">
                  <c:v>38354</c:v>
                </c:pt>
                <c:pt idx="14552">
                  <c:v>38355</c:v>
                </c:pt>
                <c:pt idx="14553">
                  <c:v>38356</c:v>
                </c:pt>
                <c:pt idx="14554">
                  <c:v>38357</c:v>
                </c:pt>
                <c:pt idx="14555">
                  <c:v>38358</c:v>
                </c:pt>
                <c:pt idx="14556">
                  <c:v>38359</c:v>
                </c:pt>
                <c:pt idx="14557">
                  <c:v>38360</c:v>
                </c:pt>
                <c:pt idx="14558">
                  <c:v>38361</c:v>
                </c:pt>
                <c:pt idx="14559">
                  <c:v>38362</c:v>
                </c:pt>
                <c:pt idx="14560">
                  <c:v>38363</c:v>
                </c:pt>
                <c:pt idx="14561">
                  <c:v>38364</c:v>
                </c:pt>
                <c:pt idx="14562">
                  <c:v>38365</c:v>
                </c:pt>
                <c:pt idx="14563">
                  <c:v>38366</c:v>
                </c:pt>
                <c:pt idx="14564">
                  <c:v>38367</c:v>
                </c:pt>
                <c:pt idx="14565">
                  <c:v>38368</c:v>
                </c:pt>
                <c:pt idx="14566">
                  <c:v>38369</c:v>
                </c:pt>
                <c:pt idx="14567">
                  <c:v>38370</c:v>
                </c:pt>
                <c:pt idx="14568">
                  <c:v>38371</c:v>
                </c:pt>
                <c:pt idx="14569">
                  <c:v>38372</c:v>
                </c:pt>
                <c:pt idx="14570">
                  <c:v>38373</c:v>
                </c:pt>
                <c:pt idx="14571">
                  <c:v>38374</c:v>
                </c:pt>
                <c:pt idx="14572">
                  <c:v>38375</c:v>
                </c:pt>
                <c:pt idx="14573">
                  <c:v>38376</c:v>
                </c:pt>
                <c:pt idx="14574">
                  <c:v>38377</c:v>
                </c:pt>
                <c:pt idx="14575">
                  <c:v>38378</c:v>
                </c:pt>
                <c:pt idx="14576">
                  <c:v>38379</c:v>
                </c:pt>
                <c:pt idx="14577">
                  <c:v>38380</c:v>
                </c:pt>
                <c:pt idx="14578">
                  <c:v>38381</c:v>
                </c:pt>
                <c:pt idx="14579">
                  <c:v>38382</c:v>
                </c:pt>
                <c:pt idx="14580">
                  <c:v>38383</c:v>
                </c:pt>
                <c:pt idx="14581">
                  <c:v>38384</c:v>
                </c:pt>
                <c:pt idx="14582">
                  <c:v>38385</c:v>
                </c:pt>
                <c:pt idx="14583">
                  <c:v>38386</c:v>
                </c:pt>
                <c:pt idx="14584">
                  <c:v>38387</c:v>
                </c:pt>
                <c:pt idx="14585">
                  <c:v>38388</c:v>
                </c:pt>
                <c:pt idx="14586">
                  <c:v>38389</c:v>
                </c:pt>
                <c:pt idx="14587">
                  <c:v>38390</c:v>
                </c:pt>
                <c:pt idx="14588">
                  <c:v>38391</c:v>
                </c:pt>
                <c:pt idx="14589">
                  <c:v>38392</c:v>
                </c:pt>
                <c:pt idx="14590">
                  <c:v>38393</c:v>
                </c:pt>
                <c:pt idx="14591">
                  <c:v>38394</c:v>
                </c:pt>
                <c:pt idx="14592">
                  <c:v>38395</c:v>
                </c:pt>
                <c:pt idx="14593">
                  <c:v>38396</c:v>
                </c:pt>
                <c:pt idx="14594">
                  <c:v>38397</c:v>
                </c:pt>
                <c:pt idx="14595">
                  <c:v>38398</c:v>
                </c:pt>
                <c:pt idx="14596">
                  <c:v>38399</c:v>
                </c:pt>
                <c:pt idx="14597">
                  <c:v>38400</c:v>
                </c:pt>
                <c:pt idx="14598">
                  <c:v>38401</c:v>
                </c:pt>
                <c:pt idx="14599">
                  <c:v>38402</c:v>
                </c:pt>
                <c:pt idx="14600">
                  <c:v>38403</c:v>
                </c:pt>
                <c:pt idx="14601">
                  <c:v>38404</c:v>
                </c:pt>
                <c:pt idx="14602">
                  <c:v>38405</c:v>
                </c:pt>
                <c:pt idx="14603">
                  <c:v>38406</c:v>
                </c:pt>
                <c:pt idx="14604">
                  <c:v>38407</c:v>
                </c:pt>
                <c:pt idx="14605">
                  <c:v>38408</c:v>
                </c:pt>
                <c:pt idx="14606">
                  <c:v>38409</c:v>
                </c:pt>
                <c:pt idx="14607">
                  <c:v>38410</c:v>
                </c:pt>
                <c:pt idx="14608">
                  <c:v>38411</c:v>
                </c:pt>
                <c:pt idx="14609">
                  <c:v>38412</c:v>
                </c:pt>
                <c:pt idx="14610">
                  <c:v>38413</c:v>
                </c:pt>
                <c:pt idx="14611">
                  <c:v>38414</c:v>
                </c:pt>
                <c:pt idx="14612">
                  <c:v>38415</c:v>
                </c:pt>
                <c:pt idx="14613">
                  <c:v>38416</c:v>
                </c:pt>
                <c:pt idx="14614">
                  <c:v>38417</c:v>
                </c:pt>
                <c:pt idx="14615">
                  <c:v>38418</c:v>
                </c:pt>
                <c:pt idx="14616">
                  <c:v>38419</c:v>
                </c:pt>
                <c:pt idx="14617">
                  <c:v>38420</c:v>
                </c:pt>
                <c:pt idx="14618">
                  <c:v>38421</c:v>
                </c:pt>
                <c:pt idx="14619">
                  <c:v>38422</c:v>
                </c:pt>
                <c:pt idx="14620">
                  <c:v>38423</c:v>
                </c:pt>
                <c:pt idx="14621">
                  <c:v>38424</c:v>
                </c:pt>
                <c:pt idx="14622">
                  <c:v>38425</c:v>
                </c:pt>
                <c:pt idx="14623">
                  <c:v>38426</c:v>
                </c:pt>
                <c:pt idx="14624">
                  <c:v>38427</c:v>
                </c:pt>
                <c:pt idx="14625">
                  <c:v>38428</c:v>
                </c:pt>
                <c:pt idx="14626">
                  <c:v>38429</c:v>
                </c:pt>
                <c:pt idx="14627">
                  <c:v>38430</c:v>
                </c:pt>
                <c:pt idx="14628">
                  <c:v>38431</c:v>
                </c:pt>
                <c:pt idx="14629">
                  <c:v>38432</c:v>
                </c:pt>
                <c:pt idx="14630">
                  <c:v>38433</c:v>
                </c:pt>
                <c:pt idx="14631">
                  <c:v>38434</c:v>
                </c:pt>
                <c:pt idx="14632">
                  <c:v>38435</c:v>
                </c:pt>
                <c:pt idx="14633">
                  <c:v>38436</c:v>
                </c:pt>
                <c:pt idx="14634">
                  <c:v>38437</c:v>
                </c:pt>
                <c:pt idx="14635">
                  <c:v>38438</c:v>
                </c:pt>
                <c:pt idx="14636">
                  <c:v>38439</c:v>
                </c:pt>
                <c:pt idx="14637">
                  <c:v>38440</c:v>
                </c:pt>
                <c:pt idx="14638">
                  <c:v>38441</c:v>
                </c:pt>
                <c:pt idx="14639">
                  <c:v>38442</c:v>
                </c:pt>
                <c:pt idx="14640">
                  <c:v>38443</c:v>
                </c:pt>
                <c:pt idx="14641">
                  <c:v>38444</c:v>
                </c:pt>
                <c:pt idx="14642">
                  <c:v>38445</c:v>
                </c:pt>
                <c:pt idx="14643">
                  <c:v>38446</c:v>
                </c:pt>
                <c:pt idx="14644">
                  <c:v>38447</c:v>
                </c:pt>
                <c:pt idx="14645">
                  <c:v>38448</c:v>
                </c:pt>
                <c:pt idx="14646">
                  <c:v>38449</c:v>
                </c:pt>
                <c:pt idx="14647">
                  <c:v>38450</c:v>
                </c:pt>
                <c:pt idx="14648">
                  <c:v>38451</c:v>
                </c:pt>
                <c:pt idx="14649">
                  <c:v>38452</c:v>
                </c:pt>
                <c:pt idx="14650">
                  <c:v>38453</c:v>
                </c:pt>
                <c:pt idx="14651">
                  <c:v>38454</c:v>
                </c:pt>
                <c:pt idx="14652">
                  <c:v>38455</c:v>
                </c:pt>
                <c:pt idx="14653">
                  <c:v>38456</c:v>
                </c:pt>
                <c:pt idx="14654">
                  <c:v>38457</c:v>
                </c:pt>
                <c:pt idx="14655">
                  <c:v>38458</c:v>
                </c:pt>
                <c:pt idx="14656">
                  <c:v>38459</c:v>
                </c:pt>
                <c:pt idx="14657">
                  <c:v>38460</c:v>
                </c:pt>
                <c:pt idx="14658">
                  <c:v>38461</c:v>
                </c:pt>
                <c:pt idx="14659">
                  <c:v>38462</c:v>
                </c:pt>
                <c:pt idx="14660">
                  <c:v>38463</c:v>
                </c:pt>
                <c:pt idx="14661">
                  <c:v>38464</c:v>
                </c:pt>
                <c:pt idx="14662">
                  <c:v>38465</c:v>
                </c:pt>
                <c:pt idx="14663">
                  <c:v>38466</c:v>
                </c:pt>
                <c:pt idx="14664">
                  <c:v>38467</c:v>
                </c:pt>
                <c:pt idx="14665">
                  <c:v>38468</c:v>
                </c:pt>
                <c:pt idx="14666">
                  <c:v>38469</c:v>
                </c:pt>
                <c:pt idx="14667">
                  <c:v>38470</c:v>
                </c:pt>
                <c:pt idx="14668">
                  <c:v>38471</c:v>
                </c:pt>
                <c:pt idx="14669">
                  <c:v>38472</c:v>
                </c:pt>
                <c:pt idx="14670">
                  <c:v>38473</c:v>
                </c:pt>
                <c:pt idx="14671">
                  <c:v>38474</c:v>
                </c:pt>
                <c:pt idx="14672">
                  <c:v>38475</c:v>
                </c:pt>
                <c:pt idx="14673">
                  <c:v>38476</c:v>
                </c:pt>
                <c:pt idx="14674">
                  <c:v>38477</c:v>
                </c:pt>
                <c:pt idx="14675">
                  <c:v>38478</c:v>
                </c:pt>
                <c:pt idx="14676">
                  <c:v>38479</c:v>
                </c:pt>
                <c:pt idx="14677">
                  <c:v>38480</c:v>
                </c:pt>
                <c:pt idx="14678">
                  <c:v>38481</c:v>
                </c:pt>
                <c:pt idx="14679">
                  <c:v>38482</c:v>
                </c:pt>
                <c:pt idx="14680">
                  <c:v>38483</c:v>
                </c:pt>
                <c:pt idx="14681">
                  <c:v>38484</c:v>
                </c:pt>
                <c:pt idx="14682">
                  <c:v>38485</c:v>
                </c:pt>
                <c:pt idx="14683">
                  <c:v>38486</c:v>
                </c:pt>
                <c:pt idx="14684">
                  <c:v>38487</c:v>
                </c:pt>
                <c:pt idx="14685">
                  <c:v>38488</c:v>
                </c:pt>
                <c:pt idx="14686">
                  <c:v>38489</c:v>
                </c:pt>
                <c:pt idx="14687">
                  <c:v>38490</c:v>
                </c:pt>
                <c:pt idx="14688">
                  <c:v>38491</c:v>
                </c:pt>
                <c:pt idx="14689">
                  <c:v>38492</c:v>
                </c:pt>
                <c:pt idx="14690">
                  <c:v>38493</c:v>
                </c:pt>
                <c:pt idx="14691">
                  <c:v>38494</c:v>
                </c:pt>
                <c:pt idx="14692">
                  <c:v>38495</c:v>
                </c:pt>
                <c:pt idx="14693">
                  <c:v>38496</c:v>
                </c:pt>
                <c:pt idx="14694">
                  <c:v>38497</c:v>
                </c:pt>
                <c:pt idx="14695">
                  <c:v>38498</c:v>
                </c:pt>
                <c:pt idx="14696">
                  <c:v>38499</c:v>
                </c:pt>
                <c:pt idx="14697">
                  <c:v>38500</c:v>
                </c:pt>
                <c:pt idx="14698">
                  <c:v>38501</c:v>
                </c:pt>
                <c:pt idx="14699">
                  <c:v>38502</c:v>
                </c:pt>
                <c:pt idx="14700">
                  <c:v>38503</c:v>
                </c:pt>
                <c:pt idx="14701">
                  <c:v>38504</c:v>
                </c:pt>
                <c:pt idx="14702">
                  <c:v>38505</c:v>
                </c:pt>
                <c:pt idx="14703">
                  <c:v>38506</c:v>
                </c:pt>
                <c:pt idx="14704">
                  <c:v>38507</c:v>
                </c:pt>
                <c:pt idx="14705">
                  <c:v>38508</c:v>
                </c:pt>
                <c:pt idx="14706">
                  <c:v>38509</c:v>
                </c:pt>
                <c:pt idx="14707">
                  <c:v>38510</c:v>
                </c:pt>
                <c:pt idx="14708">
                  <c:v>38511</c:v>
                </c:pt>
                <c:pt idx="14709">
                  <c:v>38512</c:v>
                </c:pt>
                <c:pt idx="14710">
                  <c:v>38513</c:v>
                </c:pt>
                <c:pt idx="14711">
                  <c:v>38514</c:v>
                </c:pt>
                <c:pt idx="14712">
                  <c:v>38515</c:v>
                </c:pt>
                <c:pt idx="14713">
                  <c:v>38516</c:v>
                </c:pt>
                <c:pt idx="14714">
                  <c:v>38517</c:v>
                </c:pt>
                <c:pt idx="14715">
                  <c:v>38518</c:v>
                </c:pt>
                <c:pt idx="14716">
                  <c:v>38519</c:v>
                </c:pt>
                <c:pt idx="14717">
                  <c:v>38520</c:v>
                </c:pt>
                <c:pt idx="14718">
                  <c:v>38521</c:v>
                </c:pt>
                <c:pt idx="14719">
                  <c:v>38522</c:v>
                </c:pt>
                <c:pt idx="14720">
                  <c:v>38523</c:v>
                </c:pt>
                <c:pt idx="14721">
                  <c:v>38524</c:v>
                </c:pt>
                <c:pt idx="14722">
                  <c:v>38525</c:v>
                </c:pt>
                <c:pt idx="14723">
                  <c:v>38526</c:v>
                </c:pt>
                <c:pt idx="14724">
                  <c:v>38527</c:v>
                </c:pt>
                <c:pt idx="14725">
                  <c:v>38528</c:v>
                </c:pt>
                <c:pt idx="14726">
                  <c:v>38529</c:v>
                </c:pt>
                <c:pt idx="14727">
                  <c:v>38530</c:v>
                </c:pt>
                <c:pt idx="14728">
                  <c:v>38531</c:v>
                </c:pt>
                <c:pt idx="14729">
                  <c:v>38532</c:v>
                </c:pt>
                <c:pt idx="14730">
                  <c:v>38533</c:v>
                </c:pt>
                <c:pt idx="14731">
                  <c:v>38534</c:v>
                </c:pt>
                <c:pt idx="14732">
                  <c:v>38535</c:v>
                </c:pt>
                <c:pt idx="14733">
                  <c:v>38536</c:v>
                </c:pt>
                <c:pt idx="14734">
                  <c:v>38537</c:v>
                </c:pt>
                <c:pt idx="14735">
                  <c:v>38538</c:v>
                </c:pt>
                <c:pt idx="14736">
                  <c:v>38539</c:v>
                </c:pt>
                <c:pt idx="14737">
                  <c:v>38540</c:v>
                </c:pt>
                <c:pt idx="14738">
                  <c:v>38541</c:v>
                </c:pt>
                <c:pt idx="14739">
                  <c:v>38542</c:v>
                </c:pt>
                <c:pt idx="14740">
                  <c:v>38543</c:v>
                </c:pt>
                <c:pt idx="14741">
                  <c:v>38544</c:v>
                </c:pt>
                <c:pt idx="14742">
                  <c:v>38545</c:v>
                </c:pt>
                <c:pt idx="14743">
                  <c:v>38546</c:v>
                </c:pt>
                <c:pt idx="14744">
                  <c:v>38547</c:v>
                </c:pt>
                <c:pt idx="14745">
                  <c:v>38548</c:v>
                </c:pt>
                <c:pt idx="14746">
                  <c:v>38549</c:v>
                </c:pt>
                <c:pt idx="14747">
                  <c:v>38550</c:v>
                </c:pt>
                <c:pt idx="14748">
                  <c:v>38551</c:v>
                </c:pt>
                <c:pt idx="14749">
                  <c:v>38552</c:v>
                </c:pt>
                <c:pt idx="14750">
                  <c:v>38553</c:v>
                </c:pt>
                <c:pt idx="14751">
                  <c:v>38554</c:v>
                </c:pt>
                <c:pt idx="14752">
                  <c:v>38555</c:v>
                </c:pt>
                <c:pt idx="14753">
                  <c:v>38556</c:v>
                </c:pt>
                <c:pt idx="14754">
                  <c:v>38557</c:v>
                </c:pt>
                <c:pt idx="14755">
                  <c:v>38558</c:v>
                </c:pt>
                <c:pt idx="14756">
                  <c:v>38559</c:v>
                </c:pt>
                <c:pt idx="14757">
                  <c:v>38560</c:v>
                </c:pt>
                <c:pt idx="14758">
                  <c:v>38561</c:v>
                </c:pt>
                <c:pt idx="14759">
                  <c:v>38562</c:v>
                </c:pt>
                <c:pt idx="14760">
                  <c:v>38563</c:v>
                </c:pt>
                <c:pt idx="14761">
                  <c:v>38564</c:v>
                </c:pt>
                <c:pt idx="14762">
                  <c:v>38565</c:v>
                </c:pt>
                <c:pt idx="14763">
                  <c:v>38566</c:v>
                </c:pt>
                <c:pt idx="14764">
                  <c:v>38567</c:v>
                </c:pt>
                <c:pt idx="14765">
                  <c:v>38568</c:v>
                </c:pt>
                <c:pt idx="14766">
                  <c:v>38569</c:v>
                </c:pt>
                <c:pt idx="14767">
                  <c:v>38570</c:v>
                </c:pt>
                <c:pt idx="14768">
                  <c:v>38571</c:v>
                </c:pt>
                <c:pt idx="14769">
                  <c:v>38572</c:v>
                </c:pt>
                <c:pt idx="14770">
                  <c:v>38573</c:v>
                </c:pt>
                <c:pt idx="14771">
                  <c:v>38574</c:v>
                </c:pt>
                <c:pt idx="14772">
                  <c:v>38575</c:v>
                </c:pt>
                <c:pt idx="14773">
                  <c:v>38576</c:v>
                </c:pt>
                <c:pt idx="14774">
                  <c:v>38577</c:v>
                </c:pt>
                <c:pt idx="14775">
                  <c:v>38578</c:v>
                </c:pt>
                <c:pt idx="14776">
                  <c:v>38579</c:v>
                </c:pt>
                <c:pt idx="14777">
                  <c:v>38580</c:v>
                </c:pt>
                <c:pt idx="14778">
                  <c:v>38581</c:v>
                </c:pt>
                <c:pt idx="14779">
                  <c:v>38582</c:v>
                </c:pt>
                <c:pt idx="14780">
                  <c:v>38583</c:v>
                </c:pt>
                <c:pt idx="14781">
                  <c:v>38584</c:v>
                </c:pt>
                <c:pt idx="14782">
                  <c:v>38585</c:v>
                </c:pt>
                <c:pt idx="14783">
                  <c:v>38586</c:v>
                </c:pt>
                <c:pt idx="14784">
                  <c:v>38587</c:v>
                </c:pt>
                <c:pt idx="14785">
                  <c:v>38588</c:v>
                </c:pt>
                <c:pt idx="14786">
                  <c:v>38589</c:v>
                </c:pt>
                <c:pt idx="14787">
                  <c:v>38590</c:v>
                </c:pt>
                <c:pt idx="14788">
                  <c:v>38591</c:v>
                </c:pt>
                <c:pt idx="14789">
                  <c:v>38592</c:v>
                </c:pt>
                <c:pt idx="14790">
                  <c:v>38593</c:v>
                </c:pt>
                <c:pt idx="14791">
                  <c:v>38594</c:v>
                </c:pt>
                <c:pt idx="14792">
                  <c:v>38595</c:v>
                </c:pt>
                <c:pt idx="14793">
                  <c:v>38596</c:v>
                </c:pt>
                <c:pt idx="14794">
                  <c:v>38597</c:v>
                </c:pt>
                <c:pt idx="14795">
                  <c:v>38598</c:v>
                </c:pt>
                <c:pt idx="14796">
                  <c:v>38599</c:v>
                </c:pt>
                <c:pt idx="14797">
                  <c:v>38600</c:v>
                </c:pt>
                <c:pt idx="14798">
                  <c:v>38601</c:v>
                </c:pt>
                <c:pt idx="14799">
                  <c:v>38602</c:v>
                </c:pt>
                <c:pt idx="14800">
                  <c:v>38603</c:v>
                </c:pt>
                <c:pt idx="14801">
                  <c:v>38604</c:v>
                </c:pt>
                <c:pt idx="14802">
                  <c:v>38605</c:v>
                </c:pt>
                <c:pt idx="14803">
                  <c:v>38606</c:v>
                </c:pt>
                <c:pt idx="14804">
                  <c:v>38607</c:v>
                </c:pt>
                <c:pt idx="14805">
                  <c:v>38608</c:v>
                </c:pt>
                <c:pt idx="14806">
                  <c:v>38609</c:v>
                </c:pt>
                <c:pt idx="14807">
                  <c:v>38610</c:v>
                </c:pt>
                <c:pt idx="14808">
                  <c:v>38611</c:v>
                </c:pt>
                <c:pt idx="14809">
                  <c:v>38612</c:v>
                </c:pt>
                <c:pt idx="14810">
                  <c:v>38613</c:v>
                </c:pt>
                <c:pt idx="14811">
                  <c:v>38614</c:v>
                </c:pt>
                <c:pt idx="14812">
                  <c:v>38615</c:v>
                </c:pt>
                <c:pt idx="14813">
                  <c:v>38616</c:v>
                </c:pt>
                <c:pt idx="14814">
                  <c:v>38617</c:v>
                </c:pt>
                <c:pt idx="14815">
                  <c:v>38618</c:v>
                </c:pt>
                <c:pt idx="14816">
                  <c:v>38619</c:v>
                </c:pt>
                <c:pt idx="14817">
                  <c:v>38620</c:v>
                </c:pt>
                <c:pt idx="14818">
                  <c:v>38621</c:v>
                </c:pt>
                <c:pt idx="14819">
                  <c:v>38622</c:v>
                </c:pt>
                <c:pt idx="14820">
                  <c:v>38623</c:v>
                </c:pt>
                <c:pt idx="14821">
                  <c:v>38624</c:v>
                </c:pt>
                <c:pt idx="14822">
                  <c:v>38625</c:v>
                </c:pt>
                <c:pt idx="14823">
                  <c:v>38626</c:v>
                </c:pt>
                <c:pt idx="14824">
                  <c:v>38627</c:v>
                </c:pt>
                <c:pt idx="14825">
                  <c:v>38628</c:v>
                </c:pt>
                <c:pt idx="14826">
                  <c:v>38629</c:v>
                </c:pt>
                <c:pt idx="14827">
                  <c:v>38630</c:v>
                </c:pt>
                <c:pt idx="14828">
                  <c:v>38631</c:v>
                </c:pt>
                <c:pt idx="14829">
                  <c:v>38632</c:v>
                </c:pt>
                <c:pt idx="14830">
                  <c:v>38633</c:v>
                </c:pt>
                <c:pt idx="14831">
                  <c:v>38634</c:v>
                </c:pt>
                <c:pt idx="14832">
                  <c:v>38635</c:v>
                </c:pt>
                <c:pt idx="14833">
                  <c:v>38636</c:v>
                </c:pt>
                <c:pt idx="14834">
                  <c:v>38637</c:v>
                </c:pt>
                <c:pt idx="14835">
                  <c:v>38638</c:v>
                </c:pt>
                <c:pt idx="14836">
                  <c:v>38639</c:v>
                </c:pt>
                <c:pt idx="14837">
                  <c:v>38640</c:v>
                </c:pt>
                <c:pt idx="14838">
                  <c:v>38641</c:v>
                </c:pt>
                <c:pt idx="14839">
                  <c:v>38642</c:v>
                </c:pt>
                <c:pt idx="14840">
                  <c:v>38643</c:v>
                </c:pt>
                <c:pt idx="14841">
                  <c:v>38644</c:v>
                </c:pt>
                <c:pt idx="14842">
                  <c:v>38645</c:v>
                </c:pt>
                <c:pt idx="14843">
                  <c:v>38646</c:v>
                </c:pt>
                <c:pt idx="14844">
                  <c:v>38647</c:v>
                </c:pt>
                <c:pt idx="14845">
                  <c:v>38648</c:v>
                </c:pt>
                <c:pt idx="14846">
                  <c:v>38649</c:v>
                </c:pt>
                <c:pt idx="14847">
                  <c:v>38650</c:v>
                </c:pt>
                <c:pt idx="14848">
                  <c:v>38651</c:v>
                </c:pt>
                <c:pt idx="14849">
                  <c:v>38652</c:v>
                </c:pt>
                <c:pt idx="14850">
                  <c:v>38653</c:v>
                </c:pt>
                <c:pt idx="14851">
                  <c:v>38654</c:v>
                </c:pt>
                <c:pt idx="14852">
                  <c:v>38655</c:v>
                </c:pt>
                <c:pt idx="14853">
                  <c:v>38656</c:v>
                </c:pt>
                <c:pt idx="14854">
                  <c:v>38657</c:v>
                </c:pt>
                <c:pt idx="14855">
                  <c:v>38658</c:v>
                </c:pt>
                <c:pt idx="14856">
                  <c:v>38659</c:v>
                </c:pt>
                <c:pt idx="14857">
                  <c:v>38660</c:v>
                </c:pt>
                <c:pt idx="14858">
                  <c:v>38661</c:v>
                </c:pt>
                <c:pt idx="14859">
                  <c:v>38662</c:v>
                </c:pt>
                <c:pt idx="14860">
                  <c:v>38663</c:v>
                </c:pt>
                <c:pt idx="14861">
                  <c:v>38664</c:v>
                </c:pt>
                <c:pt idx="14862">
                  <c:v>38665</c:v>
                </c:pt>
                <c:pt idx="14863">
                  <c:v>38666</c:v>
                </c:pt>
                <c:pt idx="14864">
                  <c:v>38667</c:v>
                </c:pt>
                <c:pt idx="14865">
                  <c:v>38668</c:v>
                </c:pt>
                <c:pt idx="14866">
                  <c:v>38669</c:v>
                </c:pt>
                <c:pt idx="14867">
                  <c:v>38670</c:v>
                </c:pt>
                <c:pt idx="14868">
                  <c:v>38671</c:v>
                </c:pt>
                <c:pt idx="14869">
                  <c:v>38672</c:v>
                </c:pt>
                <c:pt idx="14870">
                  <c:v>38673</c:v>
                </c:pt>
                <c:pt idx="14871">
                  <c:v>38674</c:v>
                </c:pt>
                <c:pt idx="14872">
                  <c:v>38675</c:v>
                </c:pt>
                <c:pt idx="14873">
                  <c:v>38676</c:v>
                </c:pt>
                <c:pt idx="14874">
                  <c:v>38677</c:v>
                </c:pt>
                <c:pt idx="14875">
                  <c:v>38678</c:v>
                </c:pt>
                <c:pt idx="14876">
                  <c:v>38679</c:v>
                </c:pt>
                <c:pt idx="14877">
                  <c:v>38680</c:v>
                </c:pt>
                <c:pt idx="14878">
                  <c:v>38681</c:v>
                </c:pt>
                <c:pt idx="14879">
                  <c:v>38682</c:v>
                </c:pt>
                <c:pt idx="14880">
                  <c:v>38683</c:v>
                </c:pt>
                <c:pt idx="14881">
                  <c:v>38684</c:v>
                </c:pt>
                <c:pt idx="14882">
                  <c:v>38685</c:v>
                </c:pt>
                <c:pt idx="14883">
                  <c:v>38686</c:v>
                </c:pt>
                <c:pt idx="14884">
                  <c:v>38687</c:v>
                </c:pt>
                <c:pt idx="14885">
                  <c:v>38688</c:v>
                </c:pt>
                <c:pt idx="14886">
                  <c:v>38689</c:v>
                </c:pt>
                <c:pt idx="14887">
                  <c:v>38690</c:v>
                </c:pt>
                <c:pt idx="14888">
                  <c:v>38691</c:v>
                </c:pt>
                <c:pt idx="14889">
                  <c:v>38692</c:v>
                </c:pt>
                <c:pt idx="14890">
                  <c:v>38693</c:v>
                </c:pt>
                <c:pt idx="14891">
                  <c:v>38694</c:v>
                </c:pt>
                <c:pt idx="14892">
                  <c:v>38695</c:v>
                </c:pt>
                <c:pt idx="14893">
                  <c:v>38696</c:v>
                </c:pt>
                <c:pt idx="14894">
                  <c:v>38697</c:v>
                </c:pt>
                <c:pt idx="14895">
                  <c:v>38698</c:v>
                </c:pt>
                <c:pt idx="14896">
                  <c:v>38699</c:v>
                </c:pt>
                <c:pt idx="14897">
                  <c:v>38700</c:v>
                </c:pt>
                <c:pt idx="14898">
                  <c:v>38701</c:v>
                </c:pt>
                <c:pt idx="14899">
                  <c:v>38702</c:v>
                </c:pt>
                <c:pt idx="14900">
                  <c:v>38703</c:v>
                </c:pt>
                <c:pt idx="14901">
                  <c:v>38704</c:v>
                </c:pt>
                <c:pt idx="14902">
                  <c:v>38705</c:v>
                </c:pt>
                <c:pt idx="14903">
                  <c:v>38706</c:v>
                </c:pt>
                <c:pt idx="14904">
                  <c:v>38707</c:v>
                </c:pt>
                <c:pt idx="14905">
                  <c:v>38708</c:v>
                </c:pt>
                <c:pt idx="14906">
                  <c:v>38709</c:v>
                </c:pt>
                <c:pt idx="14907">
                  <c:v>38710</c:v>
                </c:pt>
                <c:pt idx="14908">
                  <c:v>38711</c:v>
                </c:pt>
                <c:pt idx="14909">
                  <c:v>38712</c:v>
                </c:pt>
                <c:pt idx="14910">
                  <c:v>38713</c:v>
                </c:pt>
                <c:pt idx="14911">
                  <c:v>38714</c:v>
                </c:pt>
                <c:pt idx="14912">
                  <c:v>38715</c:v>
                </c:pt>
                <c:pt idx="14913">
                  <c:v>38716</c:v>
                </c:pt>
                <c:pt idx="14914">
                  <c:v>38717</c:v>
                </c:pt>
                <c:pt idx="14915">
                  <c:v>38718</c:v>
                </c:pt>
                <c:pt idx="14916">
                  <c:v>38719</c:v>
                </c:pt>
                <c:pt idx="14917">
                  <c:v>38720</c:v>
                </c:pt>
                <c:pt idx="14918">
                  <c:v>38721</c:v>
                </c:pt>
                <c:pt idx="14919">
                  <c:v>38722</c:v>
                </c:pt>
                <c:pt idx="14920">
                  <c:v>38723</c:v>
                </c:pt>
                <c:pt idx="14921">
                  <c:v>38724</c:v>
                </c:pt>
                <c:pt idx="14922">
                  <c:v>38725</c:v>
                </c:pt>
                <c:pt idx="14923">
                  <c:v>38726</c:v>
                </c:pt>
                <c:pt idx="14924">
                  <c:v>38727</c:v>
                </c:pt>
                <c:pt idx="14925">
                  <c:v>38728</c:v>
                </c:pt>
                <c:pt idx="14926">
                  <c:v>38729</c:v>
                </c:pt>
                <c:pt idx="14927">
                  <c:v>38730</c:v>
                </c:pt>
                <c:pt idx="14928">
                  <c:v>38731</c:v>
                </c:pt>
                <c:pt idx="14929">
                  <c:v>38732</c:v>
                </c:pt>
                <c:pt idx="14930">
                  <c:v>38733</c:v>
                </c:pt>
                <c:pt idx="14931">
                  <c:v>38734</c:v>
                </c:pt>
                <c:pt idx="14932">
                  <c:v>38735</c:v>
                </c:pt>
                <c:pt idx="14933">
                  <c:v>38736</c:v>
                </c:pt>
                <c:pt idx="14934">
                  <c:v>38737</c:v>
                </c:pt>
                <c:pt idx="14935">
                  <c:v>38738</c:v>
                </c:pt>
                <c:pt idx="14936">
                  <c:v>38739</c:v>
                </c:pt>
                <c:pt idx="14937">
                  <c:v>38740</c:v>
                </c:pt>
                <c:pt idx="14938">
                  <c:v>38741</c:v>
                </c:pt>
                <c:pt idx="14939">
                  <c:v>38742</c:v>
                </c:pt>
                <c:pt idx="14940">
                  <c:v>38743</c:v>
                </c:pt>
                <c:pt idx="14941">
                  <c:v>38744</c:v>
                </c:pt>
                <c:pt idx="14942">
                  <c:v>38745</c:v>
                </c:pt>
                <c:pt idx="14943">
                  <c:v>38746</c:v>
                </c:pt>
                <c:pt idx="14944">
                  <c:v>38747</c:v>
                </c:pt>
                <c:pt idx="14945">
                  <c:v>38748</c:v>
                </c:pt>
                <c:pt idx="14946">
                  <c:v>38749</c:v>
                </c:pt>
                <c:pt idx="14947">
                  <c:v>38750</c:v>
                </c:pt>
                <c:pt idx="14948">
                  <c:v>38751</c:v>
                </c:pt>
                <c:pt idx="14949">
                  <c:v>38752</c:v>
                </c:pt>
                <c:pt idx="14950">
                  <c:v>38753</c:v>
                </c:pt>
                <c:pt idx="14951">
                  <c:v>38754</c:v>
                </c:pt>
                <c:pt idx="14952">
                  <c:v>38755</c:v>
                </c:pt>
                <c:pt idx="14953">
                  <c:v>38756</c:v>
                </c:pt>
                <c:pt idx="14954">
                  <c:v>38757</c:v>
                </c:pt>
                <c:pt idx="14955">
                  <c:v>38758</c:v>
                </c:pt>
                <c:pt idx="14956">
                  <c:v>38759</c:v>
                </c:pt>
                <c:pt idx="14957">
                  <c:v>38760</c:v>
                </c:pt>
                <c:pt idx="14958">
                  <c:v>38761</c:v>
                </c:pt>
                <c:pt idx="14959">
                  <c:v>38762</c:v>
                </c:pt>
                <c:pt idx="14960">
                  <c:v>38763</c:v>
                </c:pt>
                <c:pt idx="14961">
                  <c:v>38764</c:v>
                </c:pt>
                <c:pt idx="14962">
                  <c:v>38765</c:v>
                </c:pt>
                <c:pt idx="14963">
                  <c:v>38766</c:v>
                </c:pt>
                <c:pt idx="14964">
                  <c:v>38767</c:v>
                </c:pt>
                <c:pt idx="14965">
                  <c:v>38768</c:v>
                </c:pt>
                <c:pt idx="14966">
                  <c:v>38769</c:v>
                </c:pt>
                <c:pt idx="14967">
                  <c:v>38770</c:v>
                </c:pt>
                <c:pt idx="14968">
                  <c:v>38771</c:v>
                </c:pt>
                <c:pt idx="14969">
                  <c:v>38772</c:v>
                </c:pt>
                <c:pt idx="14970">
                  <c:v>38773</c:v>
                </c:pt>
                <c:pt idx="14971">
                  <c:v>38774</c:v>
                </c:pt>
                <c:pt idx="14972">
                  <c:v>38775</c:v>
                </c:pt>
                <c:pt idx="14973">
                  <c:v>38776</c:v>
                </c:pt>
                <c:pt idx="14974">
                  <c:v>38777</c:v>
                </c:pt>
                <c:pt idx="14975">
                  <c:v>38778</c:v>
                </c:pt>
                <c:pt idx="14976">
                  <c:v>38779</c:v>
                </c:pt>
                <c:pt idx="14977">
                  <c:v>38780</c:v>
                </c:pt>
                <c:pt idx="14978">
                  <c:v>38781</c:v>
                </c:pt>
                <c:pt idx="14979">
                  <c:v>38782</c:v>
                </c:pt>
                <c:pt idx="14980">
                  <c:v>38783</c:v>
                </c:pt>
                <c:pt idx="14981">
                  <c:v>38784</c:v>
                </c:pt>
                <c:pt idx="14982">
                  <c:v>38785</c:v>
                </c:pt>
                <c:pt idx="14983">
                  <c:v>38786</c:v>
                </c:pt>
                <c:pt idx="14984">
                  <c:v>38787</c:v>
                </c:pt>
                <c:pt idx="14985">
                  <c:v>38788</c:v>
                </c:pt>
                <c:pt idx="14986">
                  <c:v>38789</c:v>
                </c:pt>
                <c:pt idx="14987">
                  <c:v>38790</c:v>
                </c:pt>
                <c:pt idx="14988">
                  <c:v>38791</c:v>
                </c:pt>
                <c:pt idx="14989">
                  <c:v>38792</c:v>
                </c:pt>
                <c:pt idx="14990">
                  <c:v>38793</c:v>
                </c:pt>
                <c:pt idx="14991">
                  <c:v>38794</c:v>
                </c:pt>
                <c:pt idx="14992">
                  <c:v>38795</c:v>
                </c:pt>
                <c:pt idx="14993">
                  <c:v>38796</c:v>
                </c:pt>
                <c:pt idx="14994">
                  <c:v>38797</c:v>
                </c:pt>
                <c:pt idx="14995">
                  <c:v>38798</c:v>
                </c:pt>
                <c:pt idx="14996">
                  <c:v>38799</c:v>
                </c:pt>
                <c:pt idx="14997">
                  <c:v>38800</c:v>
                </c:pt>
                <c:pt idx="14998">
                  <c:v>38801</c:v>
                </c:pt>
                <c:pt idx="14999">
                  <c:v>38802</c:v>
                </c:pt>
                <c:pt idx="15000">
                  <c:v>38803</c:v>
                </c:pt>
                <c:pt idx="15001">
                  <c:v>38804</c:v>
                </c:pt>
                <c:pt idx="15002">
                  <c:v>38805</c:v>
                </c:pt>
                <c:pt idx="15003">
                  <c:v>38806</c:v>
                </c:pt>
                <c:pt idx="15004">
                  <c:v>38807</c:v>
                </c:pt>
                <c:pt idx="15005">
                  <c:v>38808</c:v>
                </c:pt>
                <c:pt idx="15006">
                  <c:v>38809</c:v>
                </c:pt>
                <c:pt idx="15007">
                  <c:v>38810</c:v>
                </c:pt>
                <c:pt idx="15008">
                  <c:v>38811</c:v>
                </c:pt>
                <c:pt idx="15009">
                  <c:v>38812</c:v>
                </c:pt>
                <c:pt idx="15010">
                  <c:v>38813</c:v>
                </c:pt>
                <c:pt idx="15011">
                  <c:v>38814</c:v>
                </c:pt>
                <c:pt idx="15012">
                  <c:v>38815</c:v>
                </c:pt>
                <c:pt idx="15013">
                  <c:v>38816</c:v>
                </c:pt>
                <c:pt idx="15014">
                  <c:v>38817</c:v>
                </c:pt>
                <c:pt idx="15015">
                  <c:v>38818</c:v>
                </c:pt>
                <c:pt idx="15016">
                  <c:v>38819</c:v>
                </c:pt>
                <c:pt idx="15017">
                  <c:v>38820</c:v>
                </c:pt>
                <c:pt idx="15018">
                  <c:v>38821</c:v>
                </c:pt>
                <c:pt idx="15019">
                  <c:v>38822</c:v>
                </c:pt>
                <c:pt idx="15020">
                  <c:v>38823</c:v>
                </c:pt>
                <c:pt idx="15021">
                  <c:v>38824</c:v>
                </c:pt>
                <c:pt idx="15022">
                  <c:v>38825</c:v>
                </c:pt>
                <c:pt idx="15023">
                  <c:v>38826</c:v>
                </c:pt>
                <c:pt idx="15024">
                  <c:v>38827</c:v>
                </c:pt>
                <c:pt idx="15025">
                  <c:v>38828</c:v>
                </c:pt>
                <c:pt idx="15026">
                  <c:v>38829</c:v>
                </c:pt>
                <c:pt idx="15027">
                  <c:v>38830</c:v>
                </c:pt>
                <c:pt idx="15028">
                  <c:v>38831</c:v>
                </c:pt>
                <c:pt idx="15029">
                  <c:v>38832</c:v>
                </c:pt>
                <c:pt idx="15030">
                  <c:v>38833</c:v>
                </c:pt>
                <c:pt idx="15031">
                  <c:v>38834</c:v>
                </c:pt>
                <c:pt idx="15032">
                  <c:v>38835</c:v>
                </c:pt>
                <c:pt idx="15033">
                  <c:v>38836</c:v>
                </c:pt>
                <c:pt idx="15034">
                  <c:v>38837</c:v>
                </c:pt>
                <c:pt idx="15035">
                  <c:v>38838</c:v>
                </c:pt>
                <c:pt idx="15036">
                  <c:v>38839</c:v>
                </c:pt>
                <c:pt idx="15037">
                  <c:v>38840</c:v>
                </c:pt>
                <c:pt idx="15038">
                  <c:v>38841</c:v>
                </c:pt>
                <c:pt idx="15039">
                  <c:v>38842</c:v>
                </c:pt>
                <c:pt idx="15040">
                  <c:v>38843</c:v>
                </c:pt>
                <c:pt idx="15041">
                  <c:v>38844</c:v>
                </c:pt>
                <c:pt idx="15042">
                  <c:v>38845</c:v>
                </c:pt>
                <c:pt idx="15043">
                  <c:v>38846</c:v>
                </c:pt>
                <c:pt idx="15044">
                  <c:v>38847</c:v>
                </c:pt>
                <c:pt idx="15045">
                  <c:v>38848</c:v>
                </c:pt>
                <c:pt idx="15046">
                  <c:v>38849</c:v>
                </c:pt>
                <c:pt idx="15047">
                  <c:v>38850</c:v>
                </c:pt>
                <c:pt idx="15048">
                  <c:v>38851</c:v>
                </c:pt>
                <c:pt idx="15049">
                  <c:v>38852</c:v>
                </c:pt>
                <c:pt idx="15050">
                  <c:v>38853</c:v>
                </c:pt>
                <c:pt idx="15051">
                  <c:v>38854</c:v>
                </c:pt>
                <c:pt idx="15052">
                  <c:v>38855</c:v>
                </c:pt>
                <c:pt idx="15053">
                  <c:v>38856</c:v>
                </c:pt>
                <c:pt idx="15054">
                  <c:v>38857</c:v>
                </c:pt>
                <c:pt idx="15055">
                  <c:v>38858</c:v>
                </c:pt>
                <c:pt idx="15056">
                  <c:v>38859</c:v>
                </c:pt>
                <c:pt idx="15057">
                  <c:v>38860</c:v>
                </c:pt>
                <c:pt idx="15058">
                  <c:v>38861</c:v>
                </c:pt>
                <c:pt idx="15059">
                  <c:v>38862</c:v>
                </c:pt>
                <c:pt idx="15060">
                  <c:v>38863</c:v>
                </c:pt>
                <c:pt idx="15061">
                  <c:v>38864</c:v>
                </c:pt>
                <c:pt idx="15062">
                  <c:v>38865</c:v>
                </c:pt>
                <c:pt idx="15063">
                  <c:v>38866</c:v>
                </c:pt>
                <c:pt idx="15064">
                  <c:v>38867</c:v>
                </c:pt>
                <c:pt idx="15065">
                  <c:v>38868</c:v>
                </c:pt>
                <c:pt idx="15066">
                  <c:v>38869</c:v>
                </c:pt>
                <c:pt idx="15067">
                  <c:v>38870</c:v>
                </c:pt>
                <c:pt idx="15068">
                  <c:v>38871</c:v>
                </c:pt>
                <c:pt idx="15069">
                  <c:v>38872</c:v>
                </c:pt>
                <c:pt idx="15070">
                  <c:v>38873</c:v>
                </c:pt>
                <c:pt idx="15071">
                  <c:v>38874</c:v>
                </c:pt>
                <c:pt idx="15072">
                  <c:v>38875</c:v>
                </c:pt>
                <c:pt idx="15073">
                  <c:v>38876</c:v>
                </c:pt>
                <c:pt idx="15074">
                  <c:v>38877</c:v>
                </c:pt>
                <c:pt idx="15075">
                  <c:v>38878</c:v>
                </c:pt>
                <c:pt idx="15076">
                  <c:v>38879</c:v>
                </c:pt>
                <c:pt idx="15077">
                  <c:v>38880</c:v>
                </c:pt>
                <c:pt idx="15078">
                  <c:v>38881</c:v>
                </c:pt>
                <c:pt idx="15079">
                  <c:v>38882</c:v>
                </c:pt>
                <c:pt idx="15080">
                  <c:v>38883</c:v>
                </c:pt>
                <c:pt idx="15081">
                  <c:v>38884</c:v>
                </c:pt>
                <c:pt idx="15082">
                  <c:v>38885</c:v>
                </c:pt>
                <c:pt idx="15083">
                  <c:v>38886</c:v>
                </c:pt>
                <c:pt idx="15084">
                  <c:v>38887</c:v>
                </c:pt>
                <c:pt idx="15085">
                  <c:v>38888</c:v>
                </c:pt>
                <c:pt idx="15086">
                  <c:v>38889</c:v>
                </c:pt>
                <c:pt idx="15087">
                  <c:v>38890</c:v>
                </c:pt>
                <c:pt idx="15088">
                  <c:v>38891</c:v>
                </c:pt>
                <c:pt idx="15089">
                  <c:v>38892</c:v>
                </c:pt>
                <c:pt idx="15090">
                  <c:v>38893</c:v>
                </c:pt>
                <c:pt idx="15091">
                  <c:v>38894</c:v>
                </c:pt>
                <c:pt idx="15092">
                  <c:v>38895</c:v>
                </c:pt>
                <c:pt idx="15093">
                  <c:v>38896</c:v>
                </c:pt>
                <c:pt idx="15094">
                  <c:v>38897</c:v>
                </c:pt>
                <c:pt idx="15095">
                  <c:v>38898</c:v>
                </c:pt>
                <c:pt idx="15096">
                  <c:v>38899</c:v>
                </c:pt>
                <c:pt idx="15097">
                  <c:v>38900</c:v>
                </c:pt>
                <c:pt idx="15098">
                  <c:v>38901</c:v>
                </c:pt>
                <c:pt idx="15099">
                  <c:v>38902</c:v>
                </c:pt>
                <c:pt idx="15100">
                  <c:v>38903</c:v>
                </c:pt>
                <c:pt idx="15101">
                  <c:v>38904</c:v>
                </c:pt>
                <c:pt idx="15102">
                  <c:v>38905</c:v>
                </c:pt>
                <c:pt idx="15103">
                  <c:v>38906</c:v>
                </c:pt>
                <c:pt idx="15104">
                  <c:v>38907</c:v>
                </c:pt>
                <c:pt idx="15105">
                  <c:v>38908</c:v>
                </c:pt>
                <c:pt idx="15106">
                  <c:v>38909</c:v>
                </c:pt>
                <c:pt idx="15107">
                  <c:v>38910</c:v>
                </c:pt>
                <c:pt idx="15108">
                  <c:v>38911</c:v>
                </c:pt>
                <c:pt idx="15109">
                  <c:v>38912</c:v>
                </c:pt>
                <c:pt idx="15110">
                  <c:v>38913</c:v>
                </c:pt>
                <c:pt idx="15111">
                  <c:v>38914</c:v>
                </c:pt>
                <c:pt idx="15112">
                  <c:v>38915</c:v>
                </c:pt>
                <c:pt idx="15113">
                  <c:v>38916</c:v>
                </c:pt>
                <c:pt idx="15114">
                  <c:v>38917</c:v>
                </c:pt>
                <c:pt idx="15115">
                  <c:v>38918</c:v>
                </c:pt>
                <c:pt idx="15116">
                  <c:v>38919</c:v>
                </c:pt>
                <c:pt idx="15117">
                  <c:v>38920</c:v>
                </c:pt>
                <c:pt idx="15118">
                  <c:v>38921</c:v>
                </c:pt>
                <c:pt idx="15119">
                  <c:v>38922</c:v>
                </c:pt>
                <c:pt idx="15120">
                  <c:v>38923</c:v>
                </c:pt>
                <c:pt idx="15121">
                  <c:v>38924</c:v>
                </c:pt>
                <c:pt idx="15122">
                  <c:v>38925</c:v>
                </c:pt>
                <c:pt idx="15123">
                  <c:v>38926</c:v>
                </c:pt>
                <c:pt idx="15124">
                  <c:v>38927</c:v>
                </c:pt>
                <c:pt idx="15125">
                  <c:v>38928</c:v>
                </c:pt>
                <c:pt idx="15126">
                  <c:v>38929</c:v>
                </c:pt>
                <c:pt idx="15127">
                  <c:v>38930</c:v>
                </c:pt>
                <c:pt idx="15128">
                  <c:v>38931</c:v>
                </c:pt>
                <c:pt idx="15129">
                  <c:v>38932</c:v>
                </c:pt>
                <c:pt idx="15130">
                  <c:v>38933</c:v>
                </c:pt>
                <c:pt idx="15131">
                  <c:v>38934</c:v>
                </c:pt>
                <c:pt idx="15132">
                  <c:v>38935</c:v>
                </c:pt>
                <c:pt idx="15133">
                  <c:v>38936</c:v>
                </c:pt>
                <c:pt idx="15134">
                  <c:v>38937</c:v>
                </c:pt>
                <c:pt idx="15135">
                  <c:v>38938</c:v>
                </c:pt>
                <c:pt idx="15136">
                  <c:v>38939</c:v>
                </c:pt>
                <c:pt idx="15137">
                  <c:v>38940</c:v>
                </c:pt>
                <c:pt idx="15138">
                  <c:v>38941</c:v>
                </c:pt>
                <c:pt idx="15139">
                  <c:v>38942</c:v>
                </c:pt>
                <c:pt idx="15140">
                  <c:v>38943</c:v>
                </c:pt>
                <c:pt idx="15141">
                  <c:v>38944</c:v>
                </c:pt>
                <c:pt idx="15142">
                  <c:v>38945</c:v>
                </c:pt>
                <c:pt idx="15143">
                  <c:v>38946</c:v>
                </c:pt>
                <c:pt idx="15144">
                  <c:v>38947</c:v>
                </c:pt>
                <c:pt idx="15145">
                  <c:v>38948</c:v>
                </c:pt>
                <c:pt idx="15146">
                  <c:v>38949</c:v>
                </c:pt>
                <c:pt idx="15147">
                  <c:v>38950</c:v>
                </c:pt>
                <c:pt idx="15148">
                  <c:v>38951</c:v>
                </c:pt>
                <c:pt idx="15149">
                  <c:v>38952</c:v>
                </c:pt>
                <c:pt idx="15150">
                  <c:v>38953</c:v>
                </c:pt>
                <c:pt idx="15151">
                  <c:v>38954</c:v>
                </c:pt>
                <c:pt idx="15152">
                  <c:v>38955</c:v>
                </c:pt>
                <c:pt idx="15153">
                  <c:v>38956</c:v>
                </c:pt>
                <c:pt idx="15154">
                  <c:v>38957</c:v>
                </c:pt>
                <c:pt idx="15155">
                  <c:v>38958</c:v>
                </c:pt>
                <c:pt idx="15156">
                  <c:v>38959</c:v>
                </c:pt>
                <c:pt idx="15157">
                  <c:v>38960</c:v>
                </c:pt>
                <c:pt idx="15158">
                  <c:v>38961</c:v>
                </c:pt>
                <c:pt idx="15159">
                  <c:v>38962</c:v>
                </c:pt>
                <c:pt idx="15160">
                  <c:v>38963</c:v>
                </c:pt>
                <c:pt idx="15161">
                  <c:v>38964</c:v>
                </c:pt>
                <c:pt idx="15162">
                  <c:v>38965</c:v>
                </c:pt>
                <c:pt idx="15163">
                  <c:v>38966</c:v>
                </c:pt>
                <c:pt idx="15164">
                  <c:v>38967</c:v>
                </c:pt>
                <c:pt idx="15165">
                  <c:v>38968</c:v>
                </c:pt>
                <c:pt idx="15166">
                  <c:v>38969</c:v>
                </c:pt>
                <c:pt idx="15167">
                  <c:v>38970</c:v>
                </c:pt>
                <c:pt idx="15168">
                  <c:v>38971</c:v>
                </c:pt>
                <c:pt idx="15169">
                  <c:v>38972</c:v>
                </c:pt>
                <c:pt idx="15170">
                  <c:v>38973</c:v>
                </c:pt>
                <c:pt idx="15171">
                  <c:v>38974</c:v>
                </c:pt>
                <c:pt idx="15172">
                  <c:v>38975</c:v>
                </c:pt>
                <c:pt idx="15173">
                  <c:v>38976</c:v>
                </c:pt>
                <c:pt idx="15174">
                  <c:v>38977</c:v>
                </c:pt>
                <c:pt idx="15175">
                  <c:v>38978</c:v>
                </c:pt>
                <c:pt idx="15176">
                  <c:v>38979</c:v>
                </c:pt>
                <c:pt idx="15177">
                  <c:v>38980</c:v>
                </c:pt>
                <c:pt idx="15178">
                  <c:v>38981</c:v>
                </c:pt>
                <c:pt idx="15179">
                  <c:v>38982</c:v>
                </c:pt>
                <c:pt idx="15180">
                  <c:v>38983</c:v>
                </c:pt>
                <c:pt idx="15181">
                  <c:v>38984</c:v>
                </c:pt>
                <c:pt idx="15182">
                  <c:v>38985</c:v>
                </c:pt>
                <c:pt idx="15183">
                  <c:v>38986</c:v>
                </c:pt>
                <c:pt idx="15184">
                  <c:v>38987</c:v>
                </c:pt>
                <c:pt idx="15185">
                  <c:v>38988</c:v>
                </c:pt>
                <c:pt idx="15186">
                  <c:v>38989</c:v>
                </c:pt>
                <c:pt idx="15187">
                  <c:v>38990</c:v>
                </c:pt>
                <c:pt idx="15188">
                  <c:v>38991</c:v>
                </c:pt>
                <c:pt idx="15189">
                  <c:v>38992</c:v>
                </c:pt>
                <c:pt idx="15190">
                  <c:v>38993</c:v>
                </c:pt>
                <c:pt idx="15191">
                  <c:v>38994</c:v>
                </c:pt>
                <c:pt idx="15192">
                  <c:v>38995</c:v>
                </c:pt>
                <c:pt idx="15193">
                  <c:v>38996</c:v>
                </c:pt>
                <c:pt idx="15194">
                  <c:v>38997</c:v>
                </c:pt>
                <c:pt idx="15195">
                  <c:v>38998</c:v>
                </c:pt>
                <c:pt idx="15196">
                  <c:v>38999</c:v>
                </c:pt>
                <c:pt idx="15197">
                  <c:v>39000</c:v>
                </c:pt>
                <c:pt idx="15198">
                  <c:v>39001</c:v>
                </c:pt>
                <c:pt idx="15199">
                  <c:v>39002</c:v>
                </c:pt>
                <c:pt idx="15200">
                  <c:v>39003</c:v>
                </c:pt>
                <c:pt idx="15201">
                  <c:v>39004</c:v>
                </c:pt>
                <c:pt idx="15202">
                  <c:v>39005</c:v>
                </c:pt>
                <c:pt idx="15203">
                  <c:v>39006</c:v>
                </c:pt>
                <c:pt idx="15204">
                  <c:v>39007</c:v>
                </c:pt>
                <c:pt idx="15205">
                  <c:v>39008</c:v>
                </c:pt>
                <c:pt idx="15206">
                  <c:v>39009</c:v>
                </c:pt>
                <c:pt idx="15207">
                  <c:v>39010</c:v>
                </c:pt>
                <c:pt idx="15208">
                  <c:v>39011</c:v>
                </c:pt>
                <c:pt idx="15209">
                  <c:v>39012</c:v>
                </c:pt>
                <c:pt idx="15210">
                  <c:v>39013</c:v>
                </c:pt>
                <c:pt idx="15211">
                  <c:v>39014</c:v>
                </c:pt>
                <c:pt idx="15212">
                  <c:v>39015</c:v>
                </c:pt>
                <c:pt idx="15213">
                  <c:v>39016</c:v>
                </c:pt>
                <c:pt idx="15214">
                  <c:v>39017</c:v>
                </c:pt>
                <c:pt idx="15215">
                  <c:v>39018</c:v>
                </c:pt>
                <c:pt idx="15216">
                  <c:v>39019</c:v>
                </c:pt>
                <c:pt idx="15217">
                  <c:v>39020</c:v>
                </c:pt>
                <c:pt idx="15218">
                  <c:v>39021</c:v>
                </c:pt>
                <c:pt idx="15219">
                  <c:v>39022</c:v>
                </c:pt>
                <c:pt idx="15220">
                  <c:v>39023</c:v>
                </c:pt>
                <c:pt idx="15221">
                  <c:v>39024</c:v>
                </c:pt>
                <c:pt idx="15222">
                  <c:v>39025</c:v>
                </c:pt>
                <c:pt idx="15223">
                  <c:v>39026</c:v>
                </c:pt>
                <c:pt idx="15224">
                  <c:v>39027</c:v>
                </c:pt>
                <c:pt idx="15225">
                  <c:v>39028</c:v>
                </c:pt>
                <c:pt idx="15226">
                  <c:v>39029</c:v>
                </c:pt>
                <c:pt idx="15227">
                  <c:v>39030</c:v>
                </c:pt>
                <c:pt idx="15228">
                  <c:v>39031</c:v>
                </c:pt>
                <c:pt idx="15229">
                  <c:v>39032</c:v>
                </c:pt>
                <c:pt idx="15230">
                  <c:v>39033</c:v>
                </c:pt>
                <c:pt idx="15231">
                  <c:v>39034</c:v>
                </c:pt>
                <c:pt idx="15232">
                  <c:v>39035</c:v>
                </c:pt>
                <c:pt idx="15233">
                  <c:v>39036</c:v>
                </c:pt>
                <c:pt idx="15234">
                  <c:v>39037</c:v>
                </c:pt>
                <c:pt idx="15235">
                  <c:v>39038</c:v>
                </c:pt>
                <c:pt idx="15236">
                  <c:v>39039</c:v>
                </c:pt>
                <c:pt idx="15237">
                  <c:v>39040</c:v>
                </c:pt>
                <c:pt idx="15238">
                  <c:v>39041</c:v>
                </c:pt>
                <c:pt idx="15239">
                  <c:v>39042</c:v>
                </c:pt>
                <c:pt idx="15240">
                  <c:v>39043</c:v>
                </c:pt>
                <c:pt idx="15241">
                  <c:v>39044</c:v>
                </c:pt>
                <c:pt idx="15242">
                  <c:v>39045</c:v>
                </c:pt>
                <c:pt idx="15243">
                  <c:v>39046</c:v>
                </c:pt>
                <c:pt idx="15244">
                  <c:v>39047</c:v>
                </c:pt>
                <c:pt idx="15245">
                  <c:v>39048</c:v>
                </c:pt>
                <c:pt idx="15246">
                  <c:v>39049</c:v>
                </c:pt>
                <c:pt idx="15247">
                  <c:v>39050</c:v>
                </c:pt>
                <c:pt idx="15248">
                  <c:v>39051</c:v>
                </c:pt>
                <c:pt idx="15249">
                  <c:v>39052</c:v>
                </c:pt>
                <c:pt idx="15250">
                  <c:v>39053</c:v>
                </c:pt>
                <c:pt idx="15251">
                  <c:v>39054</c:v>
                </c:pt>
                <c:pt idx="15252">
                  <c:v>39055</c:v>
                </c:pt>
                <c:pt idx="15253">
                  <c:v>39056</c:v>
                </c:pt>
                <c:pt idx="15254">
                  <c:v>39057</c:v>
                </c:pt>
                <c:pt idx="15255">
                  <c:v>39058</c:v>
                </c:pt>
                <c:pt idx="15256">
                  <c:v>39059</c:v>
                </c:pt>
                <c:pt idx="15257">
                  <c:v>39060</c:v>
                </c:pt>
                <c:pt idx="15258">
                  <c:v>39061</c:v>
                </c:pt>
                <c:pt idx="15259">
                  <c:v>39062</c:v>
                </c:pt>
                <c:pt idx="15260">
                  <c:v>39063</c:v>
                </c:pt>
                <c:pt idx="15261">
                  <c:v>39064</c:v>
                </c:pt>
                <c:pt idx="15262">
                  <c:v>39065</c:v>
                </c:pt>
                <c:pt idx="15263">
                  <c:v>39066</c:v>
                </c:pt>
                <c:pt idx="15264">
                  <c:v>39067</c:v>
                </c:pt>
                <c:pt idx="15265">
                  <c:v>39068</c:v>
                </c:pt>
                <c:pt idx="15266">
                  <c:v>39069</c:v>
                </c:pt>
                <c:pt idx="15267">
                  <c:v>39070</c:v>
                </c:pt>
                <c:pt idx="15268">
                  <c:v>39071</c:v>
                </c:pt>
                <c:pt idx="15269">
                  <c:v>39072</c:v>
                </c:pt>
                <c:pt idx="15270">
                  <c:v>39073</c:v>
                </c:pt>
                <c:pt idx="15271">
                  <c:v>39074</c:v>
                </c:pt>
                <c:pt idx="15272">
                  <c:v>39075</c:v>
                </c:pt>
                <c:pt idx="15273">
                  <c:v>39076</c:v>
                </c:pt>
                <c:pt idx="15274">
                  <c:v>39077</c:v>
                </c:pt>
                <c:pt idx="15275">
                  <c:v>39078</c:v>
                </c:pt>
                <c:pt idx="15276">
                  <c:v>39079</c:v>
                </c:pt>
                <c:pt idx="15277">
                  <c:v>39080</c:v>
                </c:pt>
                <c:pt idx="15278">
                  <c:v>39081</c:v>
                </c:pt>
                <c:pt idx="15279">
                  <c:v>39082</c:v>
                </c:pt>
                <c:pt idx="15280">
                  <c:v>39083</c:v>
                </c:pt>
                <c:pt idx="15281">
                  <c:v>39084</c:v>
                </c:pt>
                <c:pt idx="15282">
                  <c:v>39085</c:v>
                </c:pt>
                <c:pt idx="15283">
                  <c:v>39086</c:v>
                </c:pt>
                <c:pt idx="15284">
                  <c:v>39087</c:v>
                </c:pt>
                <c:pt idx="15285">
                  <c:v>39088</c:v>
                </c:pt>
                <c:pt idx="15286">
                  <c:v>39089</c:v>
                </c:pt>
                <c:pt idx="15287">
                  <c:v>39090</c:v>
                </c:pt>
                <c:pt idx="15288">
                  <c:v>39091</c:v>
                </c:pt>
                <c:pt idx="15289">
                  <c:v>39092</c:v>
                </c:pt>
                <c:pt idx="15290">
                  <c:v>39093</c:v>
                </c:pt>
                <c:pt idx="15291">
                  <c:v>39094</c:v>
                </c:pt>
                <c:pt idx="15292">
                  <c:v>39095</c:v>
                </c:pt>
                <c:pt idx="15293">
                  <c:v>39096</c:v>
                </c:pt>
                <c:pt idx="15294">
                  <c:v>39097</c:v>
                </c:pt>
                <c:pt idx="15295">
                  <c:v>39098</c:v>
                </c:pt>
                <c:pt idx="15296">
                  <c:v>39099</c:v>
                </c:pt>
                <c:pt idx="15297">
                  <c:v>39100</c:v>
                </c:pt>
                <c:pt idx="15298">
                  <c:v>39101</c:v>
                </c:pt>
                <c:pt idx="15299">
                  <c:v>39102</c:v>
                </c:pt>
                <c:pt idx="15300">
                  <c:v>39103</c:v>
                </c:pt>
                <c:pt idx="15301">
                  <c:v>39104</c:v>
                </c:pt>
                <c:pt idx="15302">
                  <c:v>39105</c:v>
                </c:pt>
                <c:pt idx="15303">
                  <c:v>39106</c:v>
                </c:pt>
                <c:pt idx="15304">
                  <c:v>39107</c:v>
                </c:pt>
                <c:pt idx="15305">
                  <c:v>39108</c:v>
                </c:pt>
                <c:pt idx="15306">
                  <c:v>39109</c:v>
                </c:pt>
                <c:pt idx="15307">
                  <c:v>39110</c:v>
                </c:pt>
                <c:pt idx="15308">
                  <c:v>39111</c:v>
                </c:pt>
                <c:pt idx="15309">
                  <c:v>39112</c:v>
                </c:pt>
                <c:pt idx="15310">
                  <c:v>39113</c:v>
                </c:pt>
                <c:pt idx="15311">
                  <c:v>39114</c:v>
                </c:pt>
                <c:pt idx="15312">
                  <c:v>39115</c:v>
                </c:pt>
                <c:pt idx="15313">
                  <c:v>39116</c:v>
                </c:pt>
                <c:pt idx="15314">
                  <c:v>39117</c:v>
                </c:pt>
                <c:pt idx="15315">
                  <c:v>39118</c:v>
                </c:pt>
                <c:pt idx="15316">
                  <c:v>39119</c:v>
                </c:pt>
                <c:pt idx="15317">
                  <c:v>39120</c:v>
                </c:pt>
                <c:pt idx="15318">
                  <c:v>39121</c:v>
                </c:pt>
                <c:pt idx="15319">
                  <c:v>39122</c:v>
                </c:pt>
                <c:pt idx="15320">
                  <c:v>39123</c:v>
                </c:pt>
                <c:pt idx="15321">
                  <c:v>39124</c:v>
                </c:pt>
                <c:pt idx="15322">
                  <c:v>39125</c:v>
                </c:pt>
                <c:pt idx="15323">
                  <c:v>39126</c:v>
                </c:pt>
                <c:pt idx="15324">
                  <c:v>39127</c:v>
                </c:pt>
                <c:pt idx="15325">
                  <c:v>39128</c:v>
                </c:pt>
                <c:pt idx="15326">
                  <c:v>39129</c:v>
                </c:pt>
                <c:pt idx="15327">
                  <c:v>39130</c:v>
                </c:pt>
                <c:pt idx="15328">
                  <c:v>39131</c:v>
                </c:pt>
                <c:pt idx="15329">
                  <c:v>39132</c:v>
                </c:pt>
                <c:pt idx="15330">
                  <c:v>39133</c:v>
                </c:pt>
                <c:pt idx="15331">
                  <c:v>39134</c:v>
                </c:pt>
                <c:pt idx="15332">
                  <c:v>39135</c:v>
                </c:pt>
                <c:pt idx="15333">
                  <c:v>39136</c:v>
                </c:pt>
                <c:pt idx="15334">
                  <c:v>39137</c:v>
                </c:pt>
                <c:pt idx="15335">
                  <c:v>39138</c:v>
                </c:pt>
                <c:pt idx="15336">
                  <c:v>39139</c:v>
                </c:pt>
                <c:pt idx="15337">
                  <c:v>39140</c:v>
                </c:pt>
                <c:pt idx="15338">
                  <c:v>39141</c:v>
                </c:pt>
                <c:pt idx="15339">
                  <c:v>39142</c:v>
                </c:pt>
                <c:pt idx="15340">
                  <c:v>39143</c:v>
                </c:pt>
                <c:pt idx="15341">
                  <c:v>39144</c:v>
                </c:pt>
                <c:pt idx="15342">
                  <c:v>39145</c:v>
                </c:pt>
                <c:pt idx="15343">
                  <c:v>39146</c:v>
                </c:pt>
                <c:pt idx="15344">
                  <c:v>39147</c:v>
                </c:pt>
                <c:pt idx="15345">
                  <c:v>39148</c:v>
                </c:pt>
                <c:pt idx="15346">
                  <c:v>39149</c:v>
                </c:pt>
                <c:pt idx="15347">
                  <c:v>39150</c:v>
                </c:pt>
                <c:pt idx="15348">
                  <c:v>39151</c:v>
                </c:pt>
                <c:pt idx="15349">
                  <c:v>39152</c:v>
                </c:pt>
                <c:pt idx="15350">
                  <c:v>39153</c:v>
                </c:pt>
                <c:pt idx="15351">
                  <c:v>39154</c:v>
                </c:pt>
                <c:pt idx="15352">
                  <c:v>39155</c:v>
                </c:pt>
                <c:pt idx="15353">
                  <c:v>39156</c:v>
                </c:pt>
                <c:pt idx="15354">
                  <c:v>39157</c:v>
                </c:pt>
                <c:pt idx="15355">
                  <c:v>39158</c:v>
                </c:pt>
                <c:pt idx="15356">
                  <c:v>39159</c:v>
                </c:pt>
                <c:pt idx="15357">
                  <c:v>39160</c:v>
                </c:pt>
                <c:pt idx="15358">
                  <c:v>39161</c:v>
                </c:pt>
                <c:pt idx="15359">
                  <c:v>39162</c:v>
                </c:pt>
                <c:pt idx="15360">
                  <c:v>39163</c:v>
                </c:pt>
                <c:pt idx="15361">
                  <c:v>39164</c:v>
                </c:pt>
                <c:pt idx="15362">
                  <c:v>39165</c:v>
                </c:pt>
                <c:pt idx="15363">
                  <c:v>39166</c:v>
                </c:pt>
                <c:pt idx="15364">
                  <c:v>39167</c:v>
                </c:pt>
                <c:pt idx="15365">
                  <c:v>39168</c:v>
                </c:pt>
                <c:pt idx="15366">
                  <c:v>39169</c:v>
                </c:pt>
                <c:pt idx="15367">
                  <c:v>39170</c:v>
                </c:pt>
                <c:pt idx="15368">
                  <c:v>39171</c:v>
                </c:pt>
                <c:pt idx="15369">
                  <c:v>39172</c:v>
                </c:pt>
                <c:pt idx="15370">
                  <c:v>39173</c:v>
                </c:pt>
                <c:pt idx="15371">
                  <c:v>39174</c:v>
                </c:pt>
                <c:pt idx="15372">
                  <c:v>39175</c:v>
                </c:pt>
                <c:pt idx="15373">
                  <c:v>39176</c:v>
                </c:pt>
                <c:pt idx="15374">
                  <c:v>39177</c:v>
                </c:pt>
                <c:pt idx="15375">
                  <c:v>39178</c:v>
                </c:pt>
                <c:pt idx="15376">
                  <c:v>39179</c:v>
                </c:pt>
                <c:pt idx="15377">
                  <c:v>39180</c:v>
                </c:pt>
                <c:pt idx="15378">
                  <c:v>39181</c:v>
                </c:pt>
                <c:pt idx="15379">
                  <c:v>39182</c:v>
                </c:pt>
                <c:pt idx="15380">
                  <c:v>39183</c:v>
                </c:pt>
                <c:pt idx="15381">
                  <c:v>39184</c:v>
                </c:pt>
                <c:pt idx="15382">
                  <c:v>39185</c:v>
                </c:pt>
                <c:pt idx="15383">
                  <c:v>39186</c:v>
                </c:pt>
                <c:pt idx="15384">
                  <c:v>39187</c:v>
                </c:pt>
                <c:pt idx="15385">
                  <c:v>39188</c:v>
                </c:pt>
                <c:pt idx="15386">
                  <c:v>39189</c:v>
                </c:pt>
                <c:pt idx="15387">
                  <c:v>39190</c:v>
                </c:pt>
                <c:pt idx="15388">
                  <c:v>39191</c:v>
                </c:pt>
                <c:pt idx="15389">
                  <c:v>39192</c:v>
                </c:pt>
                <c:pt idx="15390">
                  <c:v>39193</c:v>
                </c:pt>
                <c:pt idx="15391">
                  <c:v>39194</c:v>
                </c:pt>
                <c:pt idx="15392">
                  <c:v>39195</c:v>
                </c:pt>
                <c:pt idx="15393">
                  <c:v>39196</c:v>
                </c:pt>
                <c:pt idx="15394">
                  <c:v>39197</c:v>
                </c:pt>
                <c:pt idx="15395">
                  <c:v>39198</c:v>
                </c:pt>
                <c:pt idx="15396">
                  <c:v>39199</c:v>
                </c:pt>
                <c:pt idx="15397">
                  <c:v>39200</c:v>
                </c:pt>
                <c:pt idx="15398">
                  <c:v>39201</c:v>
                </c:pt>
                <c:pt idx="15399">
                  <c:v>39202</c:v>
                </c:pt>
                <c:pt idx="15400">
                  <c:v>39203</c:v>
                </c:pt>
                <c:pt idx="15401">
                  <c:v>39204</c:v>
                </c:pt>
                <c:pt idx="15402">
                  <c:v>39205</c:v>
                </c:pt>
                <c:pt idx="15403">
                  <c:v>39206</c:v>
                </c:pt>
                <c:pt idx="15404">
                  <c:v>39207</c:v>
                </c:pt>
                <c:pt idx="15405">
                  <c:v>39208</c:v>
                </c:pt>
                <c:pt idx="15406">
                  <c:v>39209</c:v>
                </c:pt>
                <c:pt idx="15407">
                  <c:v>39210</c:v>
                </c:pt>
                <c:pt idx="15408">
                  <c:v>39211</c:v>
                </c:pt>
                <c:pt idx="15409">
                  <c:v>39212</c:v>
                </c:pt>
                <c:pt idx="15410">
                  <c:v>39213</c:v>
                </c:pt>
                <c:pt idx="15411">
                  <c:v>39214</c:v>
                </c:pt>
                <c:pt idx="15412">
                  <c:v>39215</c:v>
                </c:pt>
                <c:pt idx="15413">
                  <c:v>39216</c:v>
                </c:pt>
                <c:pt idx="15414">
                  <c:v>39217</c:v>
                </c:pt>
                <c:pt idx="15415">
                  <c:v>39218</c:v>
                </c:pt>
                <c:pt idx="15416">
                  <c:v>39219</c:v>
                </c:pt>
                <c:pt idx="15417">
                  <c:v>39220</c:v>
                </c:pt>
                <c:pt idx="15418">
                  <c:v>39221</c:v>
                </c:pt>
                <c:pt idx="15419">
                  <c:v>39222</c:v>
                </c:pt>
                <c:pt idx="15420">
                  <c:v>39223</c:v>
                </c:pt>
                <c:pt idx="15421">
                  <c:v>39224</c:v>
                </c:pt>
                <c:pt idx="15422">
                  <c:v>39225</c:v>
                </c:pt>
                <c:pt idx="15423">
                  <c:v>39226</c:v>
                </c:pt>
                <c:pt idx="15424">
                  <c:v>39227</c:v>
                </c:pt>
                <c:pt idx="15425">
                  <c:v>39228</c:v>
                </c:pt>
                <c:pt idx="15426">
                  <c:v>39229</c:v>
                </c:pt>
                <c:pt idx="15427">
                  <c:v>39230</c:v>
                </c:pt>
                <c:pt idx="15428">
                  <c:v>39231</c:v>
                </c:pt>
                <c:pt idx="15429">
                  <c:v>39232</c:v>
                </c:pt>
                <c:pt idx="15430">
                  <c:v>39233</c:v>
                </c:pt>
                <c:pt idx="15431">
                  <c:v>39234</c:v>
                </c:pt>
                <c:pt idx="15432">
                  <c:v>39235</c:v>
                </c:pt>
                <c:pt idx="15433">
                  <c:v>39236</c:v>
                </c:pt>
                <c:pt idx="15434">
                  <c:v>39237</c:v>
                </c:pt>
                <c:pt idx="15435">
                  <c:v>39238</c:v>
                </c:pt>
                <c:pt idx="15436">
                  <c:v>39239</c:v>
                </c:pt>
                <c:pt idx="15437">
                  <c:v>39240</c:v>
                </c:pt>
                <c:pt idx="15438">
                  <c:v>39241</c:v>
                </c:pt>
                <c:pt idx="15439">
                  <c:v>39242</c:v>
                </c:pt>
                <c:pt idx="15440">
                  <c:v>39243</c:v>
                </c:pt>
                <c:pt idx="15441">
                  <c:v>39244</c:v>
                </c:pt>
                <c:pt idx="15442">
                  <c:v>39245</c:v>
                </c:pt>
                <c:pt idx="15443">
                  <c:v>39246</c:v>
                </c:pt>
                <c:pt idx="15444">
                  <c:v>39247</c:v>
                </c:pt>
                <c:pt idx="15445">
                  <c:v>39248</c:v>
                </c:pt>
                <c:pt idx="15446">
                  <c:v>39249</c:v>
                </c:pt>
                <c:pt idx="15447">
                  <c:v>39250</c:v>
                </c:pt>
                <c:pt idx="15448">
                  <c:v>39251</c:v>
                </c:pt>
                <c:pt idx="15449">
                  <c:v>39252</c:v>
                </c:pt>
                <c:pt idx="15450">
                  <c:v>39253</c:v>
                </c:pt>
                <c:pt idx="15451">
                  <c:v>39254</c:v>
                </c:pt>
                <c:pt idx="15452">
                  <c:v>39255</c:v>
                </c:pt>
                <c:pt idx="15453">
                  <c:v>39256</c:v>
                </c:pt>
                <c:pt idx="15454">
                  <c:v>39257</c:v>
                </c:pt>
                <c:pt idx="15455">
                  <c:v>39258</c:v>
                </c:pt>
                <c:pt idx="15456">
                  <c:v>39259</c:v>
                </c:pt>
                <c:pt idx="15457">
                  <c:v>39260</c:v>
                </c:pt>
                <c:pt idx="15458">
                  <c:v>39261</c:v>
                </c:pt>
                <c:pt idx="15459">
                  <c:v>39262</c:v>
                </c:pt>
                <c:pt idx="15460">
                  <c:v>39263</c:v>
                </c:pt>
                <c:pt idx="15461">
                  <c:v>39264</c:v>
                </c:pt>
                <c:pt idx="15462">
                  <c:v>39265</c:v>
                </c:pt>
                <c:pt idx="15463">
                  <c:v>39266</c:v>
                </c:pt>
                <c:pt idx="15464">
                  <c:v>39267</c:v>
                </c:pt>
                <c:pt idx="15465">
                  <c:v>39268</c:v>
                </c:pt>
                <c:pt idx="15466">
                  <c:v>39269</c:v>
                </c:pt>
                <c:pt idx="15467">
                  <c:v>39270</c:v>
                </c:pt>
                <c:pt idx="15468">
                  <c:v>39271</c:v>
                </c:pt>
                <c:pt idx="15469">
                  <c:v>39272</c:v>
                </c:pt>
                <c:pt idx="15470">
                  <c:v>39273</c:v>
                </c:pt>
                <c:pt idx="15471">
                  <c:v>39274</c:v>
                </c:pt>
                <c:pt idx="15472">
                  <c:v>39275</c:v>
                </c:pt>
                <c:pt idx="15473">
                  <c:v>39276</c:v>
                </c:pt>
                <c:pt idx="15474">
                  <c:v>39277</c:v>
                </c:pt>
                <c:pt idx="15475">
                  <c:v>39278</c:v>
                </c:pt>
                <c:pt idx="15476">
                  <c:v>39279</c:v>
                </c:pt>
                <c:pt idx="15477">
                  <c:v>39280</c:v>
                </c:pt>
                <c:pt idx="15478">
                  <c:v>39281</c:v>
                </c:pt>
                <c:pt idx="15479">
                  <c:v>39282</c:v>
                </c:pt>
                <c:pt idx="15480">
                  <c:v>39283</c:v>
                </c:pt>
                <c:pt idx="15481">
                  <c:v>39284</c:v>
                </c:pt>
                <c:pt idx="15482">
                  <c:v>39285</c:v>
                </c:pt>
                <c:pt idx="15483">
                  <c:v>39286</c:v>
                </c:pt>
                <c:pt idx="15484">
                  <c:v>39287</c:v>
                </c:pt>
                <c:pt idx="15485">
                  <c:v>39288</c:v>
                </c:pt>
                <c:pt idx="15486">
                  <c:v>39289</c:v>
                </c:pt>
                <c:pt idx="15487">
                  <c:v>39290</c:v>
                </c:pt>
                <c:pt idx="15488">
                  <c:v>39291</c:v>
                </c:pt>
                <c:pt idx="15489">
                  <c:v>39292</c:v>
                </c:pt>
                <c:pt idx="15490">
                  <c:v>39293</c:v>
                </c:pt>
                <c:pt idx="15491">
                  <c:v>39294</c:v>
                </c:pt>
                <c:pt idx="15492">
                  <c:v>39295</c:v>
                </c:pt>
                <c:pt idx="15493">
                  <c:v>39296</c:v>
                </c:pt>
                <c:pt idx="15494">
                  <c:v>39297</c:v>
                </c:pt>
                <c:pt idx="15495">
                  <c:v>39298</c:v>
                </c:pt>
                <c:pt idx="15496">
                  <c:v>39299</c:v>
                </c:pt>
                <c:pt idx="15497">
                  <c:v>39300</c:v>
                </c:pt>
                <c:pt idx="15498">
                  <c:v>39301</c:v>
                </c:pt>
                <c:pt idx="15499">
                  <c:v>39302</c:v>
                </c:pt>
                <c:pt idx="15500">
                  <c:v>39303</c:v>
                </c:pt>
                <c:pt idx="15501">
                  <c:v>39304</c:v>
                </c:pt>
                <c:pt idx="15502">
                  <c:v>39305</c:v>
                </c:pt>
                <c:pt idx="15503">
                  <c:v>39306</c:v>
                </c:pt>
                <c:pt idx="15504">
                  <c:v>39307</c:v>
                </c:pt>
                <c:pt idx="15505">
                  <c:v>39308</c:v>
                </c:pt>
                <c:pt idx="15506">
                  <c:v>39309</c:v>
                </c:pt>
                <c:pt idx="15507">
                  <c:v>39310</c:v>
                </c:pt>
                <c:pt idx="15508">
                  <c:v>39311</c:v>
                </c:pt>
                <c:pt idx="15509">
                  <c:v>39312</c:v>
                </c:pt>
                <c:pt idx="15510">
                  <c:v>39313</c:v>
                </c:pt>
                <c:pt idx="15511">
                  <c:v>39314</c:v>
                </c:pt>
                <c:pt idx="15512">
                  <c:v>39315</c:v>
                </c:pt>
                <c:pt idx="15513">
                  <c:v>39316</c:v>
                </c:pt>
                <c:pt idx="15514">
                  <c:v>39317</c:v>
                </c:pt>
                <c:pt idx="15515">
                  <c:v>39318</c:v>
                </c:pt>
                <c:pt idx="15516">
                  <c:v>39319</c:v>
                </c:pt>
                <c:pt idx="15517">
                  <c:v>39320</c:v>
                </c:pt>
                <c:pt idx="15518">
                  <c:v>39321</c:v>
                </c:pt>
                <c:pt idx="15519">
                  <c:v>39322</c:v>
                </c:pt>
                <c:pt idx="15520">
                  <c:v>39323</c:v>
                </c:pt>
                <c:pt idx="15521">
                  <c:v>39324</c:v>
                </c:pt>
                <c:pt idx="15522">
                  <c:v>39325</c:v>
                </c:pt>
                <c:pt idx="15523">
                  <c:v>39326</c:v>
                </c:pt>
                <c:pt idx="15524">
                  <c:v>39327</c:v>
                </c:pt>
                <c:pt idx="15525">
                  <c:v>39328</c:v>
                </c:pt>
                <c:pt idx="15526">
                  <c:v>39329</c:v>
                </c:pt>
                <c:pt idx="15527">
                  <c:v>39330</c:v>
                </c:pt>
                <c:pt idx="15528">
                  <c:v>39331</c:v>
                </c:pt>
                <c:pt idx="15529">
                  <c:v>39332</c:v>
                </c:pt>
                <c:pt idx="15530">
                  <c:v>39333</c:v>
                </c:pt>
                <c:pt idx="15531">
                  <c:v>39334</c:v>
                </c:pt>
                <c:pt idx="15532">
                  <c:v>39335</c:v>
                </c:pt>
                <c:pt idx="15533">
                  <c:v>39336</c:v>
                </c:pt>
                <c:pt idx="15534">
                  <c:v>39337</c:v>
                </c:pt>
                <c:pt idx="15535">
                  <c:v>39338</c:v>
                </c:pt>
                <c:pt idx="15536">
                  <c:v>39339</c:v>
                </c:pt>
                <c:pt idx="15537">
                  <c:v>39340</c:v>
                </c:pt>
                <c:pt idx="15538">
                  <c:v>39341</c:v>
                </c:pt>
                <c:pt idx="15539">
                  <c:v>39342</c:v>
                </c:pt>
                <c:pt idx="15540">
                  <c:v>39343</c:v>
                </c:pt>
                <c:pt idx="15541">
                  <c:v>39344</c:v>
                </c:pt>
                <c:pt idx="15542">
                  <c:v>39345</c:v>
                </c:pt>
                <c:pt idx="15543">
                  <c:v>39346</c:v>
                </c:pt>
                <c:pt idx="15544">
                  <c:v>39347</c:v>
                </c:pt>
                <c:pt idx="15545">
                  <c:v>39348</c:v>
                </c:pt>
                <c:pt idx="15546">
                  <c:v>39349</c:v>
                </c:pt>
                <c:pt idx="15547">
                  <c:v>39350</c:v>
                </c:pt>
                <c:pt idx="15548">
                  <c:v>39351</c:v>
                </c:pt>
                <c:pt idx="15549">
                  <c:v>39352</c:v>
                </c:pt>
                <c:pt idx="15550">
                  <c:v>39353</c:v>
                </c:pt>
                <c:pt idx="15551">
                  <c:v>39354</c:v>
                </c:pt>
                <c:pt idx="15552">
                  <c:v>39355</c:v>
                </c:pt>
                <c:pt idx="15553">
                  <c:v>39356</c:v>
                </c:pt>
                <c:pt idx="15554">
                  <c:v>39357</c:v>
                </c:pt>
                <c:pt idx="15555">
                  <c:v>39358</c:v>
                </c:pt>
                <c:pt idx="15556">
                  <c:v>39359</c:v>
                </c:pt>
                <c:pt idx="15557">
                  <c:v>39360</c:v>
                </c:pt>
                <c:pt idx="15558">
                  <c:v>39361</c:v>
                </c:pt>
                <c:pt idx="15559">
                  <c:v>39362</c:v>
                </c:pt>
                <c:pt idx="15560">
                  <c:v>39363</c:v>
                </c:pt>
                <c:pt idx="15561">
                  <c:v>39364</c:v>
                </c:pt>
                <c:pt idx="15562">
                  <c:v>39365</c:v>
                </c:pt>
                <c:pt idx="15563">
                  <c:v>39366</c:v>
                </c:pt>
                <c:pt idx="15564">
                  <c:v>39367</c:v>
                </c:pt>
                <c:pt idx="15565">
                  <c:v>39368</c:v>
                </c:pt>
                <c:pt idx="15566">
                  <c:v>39369</c:v>
                </c:pt>
                <c:pt idx="15567">
                  <c:v>39370</c:v>
                </c:pt>
                <c:pt idx="15568">
                  <c:v>39371</c:v>
                </c:pt>
                <c:pt idx="15569">
                  <c:v>39372</c:v>
                </c:pt>
                <c:pt idx="15570">
                  <c:v>39373</c:v>
                </c:pt>
                <c:pt idx="15571">
                  <c:v>39374</c:v>
                </c:pt>
                <c:pt idx="15572">
                  <c:v>39375</c:v>
                </c:pt>
                <c:pt idx="15573">
                  <c:v>39376</c:v>
                </c:pt>
                <c:pt idx="15574">
                  <c:v>39377</c:v>
                </c:pt>
                <c:pt idx="15575">
                  <c:v>39378</c:v>
                </c:pt>
                <c:pt idx="15576">
                  <c:v>39379</c:v>
                </c:pt>
                <c:pt idx="15577">
                  <c:v>39380</c:v>
                </c:pt>
                <c:pt idx="15578">
                  <c:v>39381</c:v>
                </c:pt>
                <c:pt idx="15579">
                  <c:v>39382</c:v>
                </c:pt>
                <c:pt idx="15580">
                  <c:v>39383</c:v>
                </c:pt>
                <c:pt idx="15581">
                  <c:v>39384</c:v>
                </c:pt>
                <c:pt idx="15582">
                  <c:v>39385</c:v>
                </c:pt>
                <c:pt idx="15583">
                  <c:v>39386</c:v>
                </c:pt>
                <c:pt idx="15584">
                  <c:v>39387</c:v>
                </c:pt>
                <c:pt idx="15585">
                  <c:v>39388</c:v>
                </c:pt>
                <c:pt idx="15586">
                  <c:v>39389</c:v>
                </c:pt>
                <c:pt idx="15587">
                  <c:v>39390</c:v>
                </c:pt>
                <c:pt idx="15588">
                  <c:v>39391</c:v>
                </c:pt>
                <c:pt idx="15589">
                  <c:v>39392</c:v>
                </c:pt>
                <c:pt idx="15590">
                  <c:v>39393</c:v>
                </c:pt>
                <c:pt idx="15591">
                  <c:v>39394</c:v>
                </c:pt>
                <c:pt idx="15592">
                  <c:v>39395</c:v>
                </c:pt>
                <c:pt idx="15593">
                  <c:v>39396</c:v>
                </c:pt>
                <c:pt idx="15594">
                  <c:v>39397</c:v>
                </c:pt>
                <c:pt idx="15595">
                  <c:v>39398</c:v>
                </c:pt>
                <c:pt idx="15596">
                  <c:v>39399</c:v>
                </c:pt>
                <c:pt idx="15597">
                  <c:v>39400</c:v>
                </c:pt>
                <c:pt idx="15598">
                  <c:v>39401</c:v>
                </c:pt>
                <c:pt idx="15599">
                  <c:v>39402</c:v>
                </c:pt>
                <c:pt idx="15600">
                  <c:v>39403</c:v>
                </c:pt>
                <c:pt idx="15601">
                  <c:v>39404</c:v>
                </c:pt>
                <c:pt idx="15602">
                  <c:v>39405</c:v>
                </c:pt>
                <c:pt idx="15603">
                  <c:v>39406</c:v>
                </c:pt>
                <c:pt idx="15604">
                  <c:v>39407</c:v>
                </c:pt>
                <c:pt idx="15605">
                  <c:v>39408</c:v>
                </c:pt>
                <c:pt idx="15606">
                  <c:v>39409</c:v>
                </c:pt>
                <c:pt idx="15607">
                  <c:v>39410</c:v>
                </c:pt>
                <c:pt idx="15608">
                  <c:v>39411</c:v>
                </c:pt>
                <c:pt idx="15609">
                  <c:v>39412</c:v>
                </c:pt>
                <c:pt idx="15610">
                  <c:v>39413</c:v>
                </c:pt>
                <c:pt idx="15611">
                  <c:v>39414</c:v>
                </c:pt>
                <c:pt idx="15612">
                  <c:v>39415</c:v>
                </c:pt>
                <c:pt idx="15613">
                  <c:v>39416</c:v>
                </c:pt>
                <c:pt idx="15614">
                  <c:v>39417</c:v>
                </c:pt>
                <c:pt idx="15615">
                  <c:v>39418</c:v>
                </c:pt>
                <c:pt idx="15616">
                  <c:v>39419</c:v>
                </c:pt>
                <c:pt idx="15617">
                  <c:v>39420</c:v>
                </c:pt>
                <c:pt idx="15618">
                  <c:v>39421</c:v>
                </c:pt>
                <c:pt idx="15619">
                  <c:v>39422</c:v>
                </c:pt>
                <c:pt idx="15620">
                  <c:v>39423</c:v>
                </c:pt>
                <c:pt idx="15621">
                  <c:v>39424</c:v>
                </c:pt>
                <c:pt idx="15622">
                  <c:v>39425</c:v>
                </c:pt>
                <c:pt idx="15623">
                  <c:v>39426</c:v>
                </c:pt>
                <c:pt idx="15624">
                  <c:v>39427</c:v>
                </c:pt>
                <c:pt idx="15625">
                  <c:v>39428</c:v>
                </c:pt>
                <c:pt idx="15626">
                  <c:v>39429</c:v>
                </c:pt>
                <c:pt idx="15627">
                  <c:v>39430</c:v>
                </c:pt>
                <c:pt idx="15628">
                  <c:v>39431</c:v>
                </c:pt>
                <c:pt idx="15629">
                  <c:v>39432</c:v>
                </c:pt>
                <c:pt idx="15630">
                  <c:v>39433</c:v>
                </c:pt>
                <c:pt idx="15631">
                  <c:v>39434</c:v>
                </c:pt>
                <c:pt idx="15632">
                  <c:v>39435</c:v>
                </c:pt>
                <c:pt idx="15633">
                  <c:v>39436</c:v>
                </c:pt>
                <c:pt idx="15634">
                  <c:v>39437</c:v>
                </c:pt>
                <c:pt idx="15635">
                  <c:v>39438</c:v>
                </c:pt>
                <c:pt idx="15636">
                  <c:v>39439</c:v>
                </c:pt>
                <c:pt idx="15637">
                  <c:v>39440</c:v>
                </c:pt>
                <c:pt idx="15638">
                  <c:v>39441</c:v>
                </c:pt>
                <c:pt idx="15639">
                  <c:v>39442</c:v>
                </c:pt>
                <c:pt idx="15640">
                  <c:v>39443</c:v>
                </c:pt>
                <c:pt idx="15641">
                  <c:v>39444</c:v>
                </c:pt>
                <c:pt idx="15642">
                  <c:v>39445</c:v>
                </c:pt>
                <c:pt idx="15643">
                  <c:v>39446</c:v>
                </c:pt>
                <c:pt idx="15644">
                  <c:v>39447</c:v>
                </c:pt>
                <c:pt idx="15645">
                  <c:v>39448</c:v>
                </c:pt>
                <c:pt idx="15646">
                  <c:v>39449</c:v>
                </c:pt>
                <c:pt idx="15647">
                  <c:v>39450</c:v>
                </c:pt>
                <c:pt idx="15648">
                  <c:v>39451</c:v>
                </c:pt>
                <c:pt idx="15649">
                  <c:v>39452</c:v>
                </c:pt>
                <c:pt idx="15650">
                  <c:v>39453</c:v>
                </c:pt>
                <c:pt idx="15651">
                  <c:v>39454</c:v>
                </c:pt>
                <c:pt idx="15652">
                  <c:v>39455</c:v>
                </c:pt>
                <c:pt idx="15653">
                  <c:v>39456</c:v>
                </c:pt>
                <c:pt idx="15654">
                  <c:v>39457</c:v>
                </c:pt>
                <c:pt idx="15655">
                  <c:v>39458</c:v>
                </c:pt>
                <c:pt idx="15656">
                  <c:v>39459</c:v>
                </c:pt>
                <c:pt idx="15657">
                  <c:v>39460</c:v>
                </c:pt>
                <c:pt idx="15658">
                  <c:v>39461</c:v>
                </c:pt>
                <c:pt idx="15659">
                  <c:v>39462</c:v>
                </c:pt>
                <c:pt idx="15660">
                  <c:v>39463</c:v>
                </c:pt>
                <c:pt idx="15661">
                  <c:v>39464</c:v>
                </c:pt>
                <c:pt idx="15662">
                  <c:v>39465</c:v>
                </c:pt>
                <c:pt idx="15663">
                  <c:v>39466</c:v>
                </c:pt>
                <c:pt idx="15664">
                  <c:v>39467</c:v>
                </c:pt>
                <c:pt idx="15665">
                  <c:v>39468</c:v>
                </c:pt>
                <c:pt idx="15666">
                  <c:v>39469</c:v>
                </c:pt>
                <c:pt idx="15667">
                  <c:v>39470</c:v>
                </c:pt>
                <c:pt idx="15668">
                  <c:v>39471</c:v>
                </c:pt>
                <c:pt idx="15669">
                  <c:v>39472</c:v>
                </c:pt>
                <c:pt idx="15670">
                  <c:v>39473</c:v>
                </c:pt>
                <c:pt idx="15671">
                  <c:v>39474</c:v>
                </c:pt>
                <c:pt idx="15672">
                  <c:v>39475</c:v>
                </c:pt>
                <c:pt idx="15673">
                  <c:v>39476</c:v>
                </c:pt>
                <c:pt idx="15674">
                  <c:v>39477</c:v>
                </c:pt>
                <c:pt idx="15675">
                  <c:v>39478</c:v>
                </c:pt>
                <c:pt idx="15676">
                  <c:v>39479</c:v>
                </c:pt>
                <c:pt idx="15677">
                  <c:v>39480</c:v>
                </c:pt>
                <c:pt idx="15678">
                  <c:v>39481</c:v>
                </c:pt>
                <c:pt idx="15679">
                  <c:v>39482</c:v>
                </c:pt>
                <c:pt idx="15680">
                  <c:v>39483</c:v>
                </c:pt>
                <c:pt idx="15681">
                  <c:v>39484</c:v>
                </c:pt>
                <c:pt idx="15682">
                  <c:v>39485</c:v>
                </c:pt>
                <c:pt idx="15683">
                  <c:v>39486</c:v>
                </c:pt>
                <c:pt idx="15684">
                  <c:v>39487</c:v>
                </c:pt>
                <c:pt idx="15685">
                  <c:v>39488</c:v>
                </c:pt>
                <c:pt idx="15686">
                  <c:v>39489</c:v>
                </c:pt>
                <c:pt idx="15687">
                  <c:v>39490</c:v>
                </c:pt>
                <c:pt idx="15688">
                  <c:v>39491</c:v>
                </c:pt>
                <c:pt idx="15689">
                  <c:v>39492</c:v>
                </c:pt>
                <c:pt idx="15690">
                  <c:v>39493</c:v>
                </c:pt>
                <c:pt idx="15691">
                  <c:v>39494</c:v>
                </c:pt>
                <c:pt idx="15692">
                  <c:v>39495</c:v>
                </c:pt>
                <c:pt idx="15693">
                  <c:v>39496</c:v>
                </c:pt>
                <c:pt idx="15694">
                  <c:v>39497</c:v>
                </c:pt>
                <c:pt idx="15695">
                  <c:v>39498</c:v>
                </c:pt>
                <c:pt idx="15696">
                  <c:v>39499</c:v>
                </c:pt>
                <c:pt idx="15697">
                  <c:v>39500</c:v>
                </c:pt>
                <c:pt idx="15698">
                  <c:v>39501</c:v>
                </c:pt>
                <c:pt idx="15699">
                  <c:v>39502</c:v>
                </c:pt>
                <c:pt idx="15700">
                  <c:v>39503</c:v>
                </c:pt>
                <c:pt idx="15701">
                  <c:v>39504</c:v>
                </c:pt>
                <c:pt idx="15702">
                  <c:v>39505</c:v>
                </c:pt>
                <c:pt idx="15703">
                  <c:v>39506</c:v>
                </c:pt>
                <c:pt idx="15704">
                  <c:v>39507</c:v>
                </c:pt>
                <c:pt idx="15705">
                  <c:v>39508</c:v>
                </c:pt>
                <c:pt idx="15706">
                  <c:v>39509</c:v>
                </c:pt>
                <c:pt idx="15707">
                  <c:v>39510</c:v>
                </c:pt>
                <c:pt idx="15708">
                  <c:v>39511</c:v>
                </c:pt>
                <c:pt idx="15709">
                  <c:v>39512</c:v>
                </c:pt>
                <c:pt idx="15710">
                  <c:v>39513</c:v>
                </c:pt>
                <c:pt idx="15711">
                  <c:v>39514</c:v>
                </c:pt>
                <c:pt idx="15712">
                  <c:v>39515</c:v>
                </c:pt>
                <c:pt idx="15713">
                  <c:v>39516</c:v>
                </c:pt>
                <c:pt idx="15714">
                  <c:v>39517</c:v>
                </c:pt>
                <c:pt idx="15715">
                  <c:v>39518</c:v>
                </c:pt>
                <c:pt idx="15716">
                  <c:v>39519</c:v>
                </c:pt>
                <c:pt idx="15717">
                  <c:v>39520</c:v>
                </c:pt>
                <c:pt idx="15718">
                  <c:v>39521</c:v>
                </c:pt>
                <c:pt idx="15719">
                  <c:v>39522</c:v>
                </c:pt>
                <c:pt idx="15720">
                  <c:v>39523</c:v>
                </c:pt>
                <c:pt idx="15721">
                  <c:v>39524</c:v>
                </c:pt>
                <c:pt idx="15722">
                  <c:v>39525</c:v>
                </c:pt>
                <c:pt idx="15723">
                  <c:v>39526</c:v>
                </c:pt>
                <c:pt idx="15724">
                  <c:v>39527</c:v>
                </c:pt>
                <c:pt idx="15725">
                  <c:v>39528</c:v>
                </c:pt>
                <c:pt idx="15726">
                  <c:v>39529</c:v>
                </c:pt>
                <c:pt idx="15727">
                  <c:v>39530</c:v>
                </c:pt>
                <c:pt idx="15728">
                  <c:v>39531</c:v>
                </c:pt>
                <c:pt idx="15729">
                  <c:v>39532</c:v>
                </c:pt>
                <c:pt idx="15730">
                  <c:v>39533</c:v>
                </c:pt>
                <c:pt idx="15731">
                  <c:v>39534</c:v>
                </c:pt>
                <c:pt idx="15732">
                  <c:v>39535</c:v>
                </c:pt>
                <c:pt idx="15733">
                  <c:v>39536</c:v>
                </c:pt>
                <c:pt idx="15734">
                  <c:v>39537</c:v>
                </c:pt>
                <c:pt idx="15735">
                  <c:v>39538</c:v>
                </c:pt>
                <c:pt idx="15736">
                  <c:v>39539</c:v>
                </c:pt>
                <c:pt idx="15737">
                  <c:v>39540</c:v>
                </c:pt>
                <c:pt idx="15738">
                  <c:v>39541</c:v>
                </c:pt>
                <c:pt idx="15739">
                  <c:v>39542</c:v>
                </c:pt>
                <c:pt idx="15740">
                  <c:v>39543</c:v>
                </c:pt>
                <c:pt idx="15741">
                  <c:v>39544</c:v>
                </c:pt>
                <c:pt idx="15742">
                  <c:v>39545</c:v>
                </c:pt>
                <c:pt idx="15743">
                  <c:v>39546</c:v>
                </c:pt>
                <c:pt idx="15744">
                  <c:v>39547</c:v>
                </c:pt>
                <c:pt idx="15745">
                  <c:v>39548</c:v>
                </c:pt>
                <c:pt idx="15746">
                  <c:v>39549</c:v>
                </c:pt>
                <c:pt idx="15747">
                  <c:v>39550</c:v>
                </c:pt>
                <c:pt idx="15748">
                  <c:v>39551</c:v>
                </c:pt>
                <c:pt idx="15749">
                  <c:v>39552</c:v>
                </c:pt>
                <c:pt idx="15750">
                  <c:v>39553</c:v>
                </c:pt>
                <c:pt idx="15751">
                  <c:v>39554</c:v>
                </c:pt>
                <c:pt idx="15752">
                  <c:v>39555</c:v>
                </c:pt>
                <c:pt idx="15753">
                  <c:v>39556</c:v>
                </c:pt>
                <c:pt idx="15754">
                  <c:v>39557</c:v>
                </c:pt>
                <c:pt idx="15755">
                  <c:v>39558</c:v>
                </c:pt>
                <c:pt idx="15756">
                  <c:v>39559</c:v>
                </c:pt>
                <c:pt idx="15757">
                  <c:v>39560</c:v>
                </c:pt>
                <c:pt idx="15758">
                  <c:v>39561</c:v>
                </c:pt>
                <c:pt idx="15759">
                  <c:v>39562</c:v>
                </c:pt>
                <c:pt idx="15760">
                  <c:v>39563</c:v>
                </c:pt>
                <c:pt idx="15761">
                  <c:v>39564</c:v>
                </c:pt>
                <c:pt idx="15762">
                  <c:v>39565</c:v>
                </c:pt>
                <c:pt idx="15763">
                  <c:v>39566</c:v>
                </c:pt>
                <c:pt idx="15764">
                  <c:v>39567</c:v>
                </c:pt>
                <c:pt idx="15765">
                  <c:v>39568</c:v>
                </c:pt>
                <c:pt idx="15766">
                  <c:v>39569</c:v>
                </c:pt>
                <c:pt idx="15767">
                  <c:v>39570</c:v>
                </c:pt>
                <c:pt idx="15768">
                  <c:v>39571</c:v>
                </c:pt>
                <c:pt idx="15769">
                  <c:v>39572</c:v>
                </c:pt>
                <c:pt idx="15770">
                  <c:v>39573</c:v>
                </c:pt>
                <c:pt idx="15771">
                  <c:v>39574</c:v>
                </c:pt>
                <c:pt idx="15772">
                  <c:v>39575</c:v>
                </c:pt>
                <c:pt idx="15773">
                  <c:v>39576</c:v>
                </c:pt>
                <c:pt idx="15774">
                  <c:v>39577</c:v>
                </c:pt>
                <c:pt idx="15775">
                  <c:v>39578</c:v>
                </c:pt>
                <c:pt idx="15776">
                  <c:v>39579</c:v>
                </c:pt>
                <c:pt idx="15777">
                  <c:v>39580</c:v>
                </c:pt>
                <c:pt idx="15778">
                  <c:v>39581</c:v>
                </c:pt>
                <c:pt idx="15779">
                  <c:v>39582</c:v>
                </c:pt>
                <c:pt idx="15780">
                  <c:v>39583</c:v>
                </c:pt>
                <c:pt idx="15781">
                  <c:v>39584</c:v>
                </c:pt>
                <c:pt idx="15782">
                  <c:v>39585</c:v>
                </c:pt>
                <c:pt idx="15783">
                  <c:v>39586</c:v>
                </c:pt>
                <c:pt idx="15784">
                  <c:v>39587</c:v>
                </c:pt>
                <c:pt idx="15785">
                  <c:v>39588</c:v>
                </c:pt>
                <c:pt idx="15786">
                  <c:v>39589</c:v>
                </c:pt>
                <c:pt idx="15787">
                  <c:v>39590</c:v>
                </c:pt>
                <c:pt idx="15788">
                  <c:v>39591</c:v>
                </c:pt>
                <c:pt idx="15789">
                  <c:v>39592</c:v>
                </c:pt>
                <c:pt idx="15790">
                  <c:v>39593</c:v>
                </c:pt>
                <c:pt idx="15791">
                  <c:v>39594</c:v>
                </c:pt>
                <c:pt idx="15792">
                  <c:v>39595</c:v>
                </c:pt>
                <c:pt idx="15793">
                  <c:v>39596</c:v>
                </c:pt>
                <c:pt idx="15794">
                  <c:v>39597</c:v>
                </c:pt>
                <c:pt idx="15795">
                  <c:v>39598</c:v>
                </c:pt>
                <c:pt idx="15796">
                  <c:v>39599</c:v>
                </c:pt>
                <c:pt idx="15797">
                  <c:v>39600</c:v>
                </c:pt>
                <c:pt idx="15798">
                  <c:v>39601</c:v>
                </c:pt>
                <c:pt idx="15799">
                  <c:v>39602</c:v>
                </c:pt>
                <c:pt idx="15800">
                  <c:v>39603</c:v>
                </c:pt>
                <c:pt idx="15801">
                  <c:v>39604</c:v>
                </c:pt>
                <c:pt idx="15802">
                  <c:v>39605</c:v>
                </c:pt>
                <c:pt idx="15803">
                  <c:v>39606</c:v>
                </c:pt>
                <c:pt idx="15804">
                  <c:v>39607</c:v>
                </c:pt>
                <c:pt idx="15805">
                  <c:v>39608</c:v>
                </c:pt>
                <c:pt idx="15806">
                  <c:v>39609</c:v>
                </c:pt>
                <c:pt idx="15807">
                  <c:v>39610</c:v>
                </c:pt>
                <c:pt idx="15808">
                  <c:v>39611</c:v>
                </c:pt>
                <c:pt idx="15809">
                  <c:v>39612</c:v>
                </c:pt>
                <c:pt idx="15810">
                  <c:v>39613</c:v>
                </c:pt>
                <c:pt idx="15811">
                  <c:v>39614</c:v>
                </c:pt>
                <c:pt idx="15812">
                  <c:v>39615</c:v>
                </c:pt>
                <c:pt idx="15813">
                  <c:v>39616</c:v>
                </c:pt>
                <c:pt idx="15814">
                  <c:v>39617</c:v>
                </c:pt>
                <c:pt idx="15815">
                  <c:v>39618</c:v>
                </c:pt>
                <c:pt idx="15816">
                  <c:v>39619</c:v>
                </c:pt>
                <c:pt idx="15817">
                  <c:v>39620</c:v>
                </c:pt>
                <c:pt idx="15818">
                  <c:v>39621</c:v>
                </c:pt>
                <c:pt idx="15819">
                  <c:v>39622</c:v>
                </c:pt>
                <c:pt idx="15820">
                  <c:v>39623</c:v>
                </c:pt>
                <c:pt idx="15821">
                  <c:v>39624</c:v>
                </c:pt>
                <c:pt idx="15822">
                  <c:v>39625</c:v>
                </c:pt>
                <c:pt idx="15823">
                  <c:v>39626</c:v>
                </c:pt>
                <c:pt idx="15824">
                  <c:v>39627</c:v>
                </c:pt>
                <c:pt idx="15825">
                  <c:v>39628</c:v>
                </c:pt>
                <c:pt idx="15826">
                  <c:v>39629</c:v>
                </c:pt>
                <c:pt idx="15827">
                  <c:v>39630</c:v>
                </c:pt>
                <c:pt idx="15828">
                  <c:v>39631</c:v>
                </c:pt>
                <c:pt idx="15829">
                  <c:v>39632</c:v>
                </c:pt>
                <c:pt idx="15830">
                  <c:v>39633</c:v>
                </c:pt>
                <c:pt idx="15831">
                  <c:v>39634</c:v>
                </c:pt>
                <c:pt idx="15832">
                  <c:v>39635</c:v>
                </c:pt>
                <c:pt idx="15833">
                  <c:v>39636</c:v>
                </c:pt>
                <c:pt idx="15834">
                  <c:v>39637</c:v>
                </c:pt>
                <c:pt idx="15835">
                  <c:v>39638</c:v>
                </c:pt>
                <c:pt idx="15836">
                  <c:v>39639</c:v>
                </c:pt>
                <c:pt idx="15837">
                  <c:v>39640</c:v>
                </c:pt>
                <c:pt idx="15838">
                  <c:v>39641</c:v>
                </c:pt>
                <c:pt idx="15839">
                  <c:v>39642</c:v>
                </c:pt>
                <c:pt idx="15840">
                  <c:v>39643</c:v>
                </c:pt>
                <c:pt idx="15841">
                  <c:v>39644</c:v>
                </c:pt>
                <c:pt idx="15842">
                  <c:v>39645</c:v>
                </c:pt>
                <c:pt idx="15843">
                  <c:v>39646</c:v>
                </c:pt>
                <c:pt idx="15844">
                  <c:v>39647</c:v>
                </c:pt>
                <c:pt idx="15845">
                  <c:v>39648</c:v>
                </c:pt>
                <c:pt idx="15846">
                  <c:v>39649</c:v>
                </c:pt>
                <c:pt idx="15847">
                  <c:v>39650</c:v>
                </c:pt>
                <c:pt idx="15848">
                  <c:v>39651</c:v>
                </c:pt>
                <c:pt idx="15849">
                  <c:v>39652</c:v>
                </c:pt>
                <c:pt idx="15850">
                  <c:v>39653</c:v>
                </c:pt>
                <c:pt idx="15851">
                  <c:v>39654</c:v>
                </c:pt>
                <c:pt idx="15852">
                  <c:v>39655</c:v>
                </c:pt>
                <c:pt idx="15853">
                  <c:v>39656</c:v>
                </c:pt>
                <c:pt idx="15854">
                  <c:v>39657</c:v>
                </c:pt>
                <c:pt idx="15855">
                  <c:v>39658</c:v>
                </c:pt>
                <c:pt idx="15856">
                  <c:v>39659</c:v>
                </c:pt>
                <c:pt idx="15857">
                  <c:v>39660</c:v>
                </c:pt>
                <c:pt idx="15858">
                  <c:v>39661</c:v>
                </c:pt>
                <c:pt idx="15859">
                  <c:v>39662</c:v>
                </c:pt>
                <c:pt idx="15860">
                  <c:v>39663</c:v>
                </c:pt>
                <c:pt idx="15861">
                  <c:v>39664</c:v>
                </c:pt>
                <c:pt idx="15862">
                  <c:v>39665</c:v>
                </c:pt>
                <c:pt idx="15863">
                  <c:v>39666</c:v>
                </c:pt>
                <c:pt idx="15864">
                  <c:v>39667</c:v>
                </c:pt>
                <c:pt idx="15865">
                  <c:v>39668</c:v>
                </c:pt>
                <c:pt idx="15866">
                  <c:v>39669</c:v>
                </c:pt>
                <c:pt idx="15867">
                  <c:v>39670</c:v>
                </c:pt>
                <c:pt idx="15868">
                  <c:v>39671</c:v>
                </c:pt>
                <c:pt idx="15869">
                  <c:v>39672</c:v>
                </c:pt>
                <c:pt idx="15870">
                  <c:v>39673</c:v>
                </c:pt>
                <c:pt idx="15871">
                  <c:v>39674</c:v>
                </c:pt>
                <c:pt idx="15872">
                  <c:v>39675</c:v>
                </c:pt>
                <c:pt idx="15873">
                  <c:v>39676</c:v>
                </c:pt>
                <c:pt idx="15874">
                  <c:v>39677</c:v>
                </c:pt>
                <c:pt idx="15875">
                  <c:v>39678</c:v>
                </c:pt>
                <c:pt idx="15876">
                  <c:v>39679</c:v>
                </c:pt>
                <c:pt idx="15877">
                  <c:v>39680</c:v>
                </c:pt>
                <c:pt idx="15878">
                  <c:v>39681</c:v>
                </c:pt>
                <c:pt idx="15879">
                  <c:v>39682</c:v>
                </c:pt>
                <c:pt idx="15880">
                  <c:v>39683</c:v>
                </c:pt>
                <c:pt idx="15881">
                  <c:v>39684</c:v>
                </c:pt>
                <c:pt idx="15882">
                  <c:v>39685</c:v>
                </c:pt>
                <c:pt idx="15883">
                  <c:v>39686</c:v>
                </c:pt>
                <c:pt idx="15884">
                  <c:v>39687</c:v>
                </c:pt>
                <c:pt idx="15885">
                  <c:v>39688</c:v>
                </c:pt>
                <c:pt idx="15886">
                  <c:v>39689</c:v>
                </c:pt>
                <c:pt idx="15887">
                  <c:v>39690</c:v>
                </c:pt>
                <c:pt idx="15888">
                  <c:v>39691</c:v>
                </c:pt>
                <c:pt idx="15889">
                  <c:v>39692</c:v>
                </c:pt>
                <c:pt idx="15890">
                  <c:v>39693</c:v>
                </c:pt>
                <c:pt idx="15891">
                  <c:v>39694</c:v>
                </c:pt>
                <c:pt idx="15892">
                  <c:v>39695</c:v>
                </c:pt>
                <c:pt idx="15893">
                  <c:v>39696</c:v>
                </c:pt>
                <c:pt idx="15894">
                  <c:v>39697</c:v>
                </c:pt>
                <c:pt idx="15895">
                  <c:v>39698</c:v>
                </c:pt>
                <c:pt idx="15896">
                  <c:v>39699</c:v>
                </c:pt>
                <c:pt idx="15897">
                  <c:v>39700</c:v>
                </c:pt>
                <c:pt idx="15898">
                  <c:v>39701</c:v>
                </c:pt>
                <c:pt idx="15899">
                  <c:v>39702</c:v>
                </c:pt>
                <c:pt idx="15900">
                  <c:v>39703</c:v>
                </c:pt>
                <c:pt idx="15901">
                  <c:v>39704</c:v>
                </c:pt>
                <c:pt idx="15902">
                  <c:v>39705</c:v>
                </c:pt>
                <c:pt idx="15903">
                  <c:v>39706</c:v>
                </c:pt>
                <c:pt idx="15904">
                  <c:v>39707</c:v>
                </c:pt>
                <c:pt idx="15905">
                  <c:v>39708</c:v>
                </c:pt>
                <c:pt idx="15906">
                  <c:v>39709</c:v>
                </c:pt>
                <c:pt idx="15907">
                  <c:v>39710</c:v>
                </c:pt>
                <c:pt idx="15908">
                  <c:v>39711</c:v>
                </c:pt>
                <c:pt idx="15909">
                  <c:v>39712</c:v>
                </c:pt>
                <c:pt idx="15910">
                  <c:v>39713</c:v>
                </c:pt>
                <c:pt idx="15911">
                  <c:v>39714</c:v>
                </c:pt>
                <c:pt idx="15912">
                  <c:v>39715</c:v>
                </c:pt>
                <c:pt idx="15913">
                  <c:v>39716</c:v>
                </c:pt>
                <c:pt idx="15914">
                  <c:v>39717</c:v>
                </c:pt>
                <c:pt idx="15915">
                  <c:v>39718</c:v>
                </c:pt>
                <c:pt idx="15916">
                  <c:v>39719</c:v>
                </c:pt>
                <c:pt idx="15917">
                  <c:v>39720</c:v>
                </c:pt>
                <c:pt idx="15918">
                  <c:v>39721</c:v>
                </c:pt>
                <c:pt idx="15919">
                  <c:v>39722</c:v>
                </c:pt>
                <c:pt idx="15920">
                  <c:v>39723</c:v>
                </c:pt>
                <c:pt idx="15921">
                  <c:v>39724</c:v>
                </c:pt>
                <c:pt idx="15922">
                  <c:v>39725</c:v>
                </c:pt>
                <c:pt idx="15923">
                  <c:v>39726</c:v>
                </c:pt>
                <c:pt idx="15924">
                  <c:v>39727</c:v>
                </c:pt>
                <c:pt idx="15925">
                  <c:v>39728</c:v>
                </c:pt>
                <c:pt idx="15926">
                  <c:v>39729</c:v>
                </c:pt>
                <c:pt idx="15927">
                  <c:v>39730</c:v>
                </c:pt>
                <c:pt idx="15928">
                  <c:v>39731</c:v>
                </c:pt>
                <c:pt idx="15929">
                  <c:v>39732</c:v>
                </c:pt>
                <c:pt idx="15930">
                  <c:v>39733</c:v>
                </c:pt>
                <c:pt idx="15931">
                  <c:v>39734</c:v>
                </c:pt>
                <c:pt idx="15932">
                  <c:v>39735</c:v>
                </c:pt>
                <c:pt idx="15933">
                  <c:v>39736</c:v>
                </c:pt>
                <c:pt idx="15934">
                  <c:v>39737</c:v>
                </c:pt>
                <c:pt idx="15935">
                  <c:v>39738</c:v>
                </c:pt>
                <c:pt idx="15936">
                  <c:v>39739</c:v>
                </c:pt>
                <c:pt idx="15937">
                  <c:v>39740</c:v>
                </c:pt>
                <c:pt idx="15938">
                  <c:v>39741</c:v>
                </c:pt>
                <c:pt idx="15939">
                  <c:v>39742</c:v>
                </c:pt>
                <c:pt idx="15940">
                  <c:v>39743</c:v>
                </c:pt>
                <c:pt idx="15941">
                  <c:v>39744</c:v>
                </c:pt>
                <c:pt idx="15942">
                  <c:v>39745</c:v>
                </c:pt>
                <c:pt idx="15943">
                  <c:v>39746</c:v>
                </c:pt>
                <c:pt idx="15944">
                  <c:v>39747</c:v>
                </c:pt>
                <c:pt idx="15945">
                  <c:v>39748</c:v>
                </c:pt>
                <c:pt idx="15946">
                  <c:v>39749</c:v>
                </c:pt>
                <c:pt idx="15947">
                  <c:v>39750</c:v>
                </c:pt>
                <c:pt idx="15948">
                  <c:v>39751</c:v>
                </c:pt>
                <c:pt idx="15949">
                  <c:v>39752</c:v>
                </c:pt>
                <c:pt idx="15950">
                  <c:v>39753</c:v>
                </c:pt>
                <c:pt idx="15951">
                  <c:v>39754</c:v>
                </c:pt>
                <c:pt idx="15952">
                  <c:v>39755</c:v>
                </c:pt>
                <c:pt idx="15953">
                  <c:v>39756</c:v>
                </c:pt>
                <c:pt idx="15954">
                  <c:v>39757</c:v>
                </c:pt>
                <c:pt idx="15955">
                  <c:v>39758</c:v>
                </c:pt>
                <c:pt idx="15956">
                  <c:v>39759</c:v>
                </c:pt>
                <c:pt idx="15957">
                  <c:v>39760</c:v>
                </c:pt>
                <c:pt idx="15958">
                  <c:v>39761</c:v>
                </c:pt>
                <c:pt idx="15959">
                  <c:v>39762</c:v>
                </c:pt>
                <c:pt idx="15960">
                  <c:v>39763</c:v>
                </c:pt>
                <c:pt idx="15961">
                  <c:v>39764</c:v>
                </c:pt>
                <c:pt idx="15962">
                  <c:v>39765</c:v>
                </c:pt>
                <c:pt idx="15963">
                  <c:v>39766</c:v>
                </c:pt>
                <c:pt idx="15964">
                  <c:v>39767</c:v>
                </c:pt>
                <c:pt idx="15965">
                  <c:v>39768</c:v>
                </c:pt>
                <c:pt idx="15966">
                  <c:v>39769</c:v>
                </c:pt>
                <c:pt idx="15967">
                  <c:v>39770</c:v>
                </c:pt>
                <c:pt idx="15968">
                  <c:v>39771</c:v>
                </c:pt>
                <c:pt idx="15969">
                  <c:v>39772</c:v>
                </c:pt>
                <c:pt idx="15970">
                  <c:v>39773</c:v>
                </c:pt>
                <c:pt idx="15971">
                  <c:v>39774</c:v>
                </c:pt>
                <c:pt idx="15972">
                  <c:v>39775</c:v>
                </c:pt>
                <c:pt idx="15973">
                  <c:v>39776</c:v>
                </c:pt>
                <c:pt idx="15974">
                  <c:v>39777</c:v>
                </c:pt>
                <c:pt idx="15975">
                  <c:v>39778</c:v>
                </c:pt>
                <c:pt idx="15976">
                  <c:v>39779</c:v>
                </c:pt>
                <c:pt idx="15977">
                  <c:v>39780</c:v>
                </c:pt>
                <c:pt idx="15978">
                  <c:v>39781</c:v>
                </c:pt>
                <c:pt idx="15979">
                  <c:v>39782</c:v>
                </c:pt>
                <c:pt idx="15980">
                  <c:v>39783</c:v>
                </c:pt>
                <c:pt idx="15981">
                  <c:v>39784</c:v>
                </c:pt>
                <c:pt idx="15982">
                  <c:v>39785</c:v>
                </c:pt>
                <c:pt idx="15983">
                  <c:v>39786</c:v>
                </c:pt>
                <c:pt idx="15984">
                  <c:v>39787</c:v>
                </c:pt>
                <c:pt idx="15985">
                  <c:v>39788</c:v>
                </c:pt>
                <c:pt idx="15986">
                  <c:v>39789</c:v>
                </c:pt>
                <c:pt idx="15987">
                  <c:v>39790</c:v>
                </c:pt>
                <c:pt idx="15988">
                  <c:v>39791</c:v>
                </c:pt>
                <c:pt idx="15989">
                  <c:v>39792</c:v>
                </c:pt>
                <c:pt idx="15990">
                  <c:v>39793</c:v>
                </c:pt>
                <c:pt idx="15991">
                  <c:v>39794</c:v>
                </c:pt>
                <c:pt idx="15992">
                  <c:v>39795</c:v>
                </c:pt>
                <c:pt idx="15993">
                  <c:v>39796</c:v>
                </c:pt>
                <c:pt idx="15994">
                  <c:v>39797</c:v>
                </c:pt>
                <c:pt idx="15995">
                  <c:v>39798</c:v>
                </c:pt>
                <c:pt idx="15996">
                  <c:v>39799</c:v>
                </c:pt>
                <c:pt idx="15997">
                  <c:v>39800</c:v>
                </c:pt>
                <c:pt idx="15998">
                  <c:v>39801</c:v>
                </c:pt>
                <c:pt idx="15999">
                  <c:v>39802</c:v>
                </c:pt>
                <c:pt idx="16000">
                  <c:v>39803</c:v>
                </c:pt>
                <c:pt idx="16001">
                  <c:v>39804</c:v>
                </c:pt>
                <c:pt idx="16002">
                  <c:v>39805</c:v>
                </c:pt>
                <c:pt idx="16003">
                  <c:v>39806</c:v>
                </c:pt>
                <c:pt idx="16004">
                  <c:v>39807</c:v>
                </c:pt>
                <c:pt idx="16005">
                  <c:v>39808</c:v>
                </c:pt>
                <c:pt idx="16006">
                  <c:v>39809</c:v>
                </c:pt>
                <c:pt idx="16007">
                  <c:v>39810</c:v>
                </c:pt>
                <c:pt idx="16008">
                  <c:v>39811</c:v>
                </c:pt>
                <c:pt idx="16009">
                  <c:v>39812</c:v>
                </c:pt>
                <c:pt idx="16010">
                  <c:v>39813</c:v>
                </c:pt>
                <c:pt idx="16011">
                  <c:v>39814</c:v>
                </c:pt>
                <c:pt idx="16012">
                  <c:v>39815</c:v>
                </c:pt>
                <c:pt idx="16013">
                  <c:v>39816</c:v>
                </c:pt>
                <c:pt idx="16014">
                  <c:v>39817</c:v>
                </c:pt>
                <c:pt idx="16015">
                  <c:v>39818</c:v>
                </c:pt>
                <c:pt idx="16016">
                  <c:v>39819</c:v>
                </c:pt>
                <c:pt idx="16017">
                  <c:v>39820</c:v>
                </c:pt>
                <c:pt idx="16018">
                  <c:v>39821</c:v>
                </c:pt>
                <c:pt idx="16019">
                  <c:v>39822</c:v>
                </c:pt>
                <c:pt idx="16020">
                  <c:v>39823</c:v>
                </c:pt>
                <c:pt idx="16021">
                  <c:v>39824</c:v>
                </c:pt>
                <c:pt idx="16022">
                  <c:v>39825</c:v>
                </c:pt>
                <c:pt idx="16023">
                  <c:v>39826</c:v>
                </c:pt>
                <c:pt idx="16024">
                  <c:v>39827</c:v>
                </c:pt>
                <c:pt idx="16025">
                  <c:v>39828</c:v>
                </c:pt>
                <c:pt idx="16026">
                  <c:v>39829</c:v>
                </c:pt>
                <c:pt idx="16027">
                  <c:v>39830</c:v>
                </c:pt>
                <c:pt idx="16028">
                  <c:v>39831</c:v>
                </c:pt>
                <c:pt idx="16029">
                  <c:v>39832</c:v>
                </c:pt>
                <c:pt idx="16030">
                  <c:v>39833</c:v>
                </c:pt>
                <c:pt idx="16031">
                  <c:v>39834</c:v>
                </c:pt>
                <c:pt idx="16032">
                  <c:v>39835</c:v>
                </c:pt>
                <c:pt idx="16033">
                  <c:v>39836</c:v>
                </c:pt>
                <c:pt idx="16034">
                  <c:v>39837</c:v>
                </c:pt>
                <c:pt idx="16035">
                  <c:v>39838</c:v>
                </c:pt>
                <c:pt idx="16036">
                  <c:v>39839</c:v>
                </c:pt>
                <c:pt idx="16037">
                  <c:v>39840</c:v>
                </c:pt>
                <c:pt idx="16038">
                  <c:v>39841</c:v>
                </c:pt>
                <c:pt idx="16039">
                  <c:v>39842</c:v>
                </c:pt>
                <c:pt idx="16040">
                  <c:v>39843</c:v>
                </c:pt>
                <c:pt idx="16041">
                  <c:v>39844</c:v>
                </c:pt>
                <c:pt idx="16042">
                  <c:v>39845</c:v>
                </c:pt>
                <c:pt idx="16043">
                  <c:v>39846</c:v>
                </c:pt>
                <c:pt idx="16044">
                  <c:v>39847</c:v>
                </c:pt>
                <c:pt idx="16045">
                  <c:v>39848</c:v>
                </c:pt>
                <c:pt idx="16046">
                  <c:v>39849</c:v>
                </c:pt>
                <c:pt idx="16047">
                  <c:v>39850</c:v>
                </c:pt>
                <c:pt idx="16048">
                  <c:v>39851</c:v>
                </c:pt>
                <c:pt idx="16049">
                  <c:v>39852</c:v>
                </c:pt>
                <c:pt idx="16050">
                  <c:v>39853</c:v>
                </c:pt>
                <c:pt idx="16051">
                  <c:v>39854</c:v>
                </c:pt>
                <c:pt idx="16052">
                  <c:v>39855</c:v>
                </c:pt>
                <c:pt idx="16053">
                  <c:v>39856</c:v>
                </c:pt>
                <c:pt idx="16054">
                  <c:v>39857</c:v>
                </c:pt>
                <c:pt idx="16055">
                  <c:v>39858</c:v>
                </c:pt>
                <c:pt idx="16056">
                  <c:v>39859</c:v>
                </c:pt>
                <c:pt idx="16057">
                  <c:v>39860</c:v>
                </c:pt>
                <c:pt idx="16058">
                  <c:v>39861</c:v>
                </c:pt>
                <c:pt idx="16059">
                  <c:v>39862</c:v>
                </c:pt>
                <c:pt idx="16060">
                  <c:v>39863</c:v>
                </c:pt>
                <c:pt idx="16061">
                  <c:v>39864</c:v>
                </c:pt>
                <c:pt idx="16062">
                  <c:v>39865</c:v>
                </c:pt>
                <c:pt idx="16063">
                  <c:v>39866</c:v>
                </c:pt>
                <c:pt idx="16064">
                  <c:v>39867</c:v>
                </c:pt>
                <c:pt idx="16065">
                  <c:v>39868</c:v>
                </c:pt>
                <c:pt idx="16066">
                  <c:v>39869</c:v>
                </c:pt>
                <c:pt idx="16067">
                  <c:v>39870</c:v>
                </c:pt>
                <c:pt idx="16068">
                  <c:v>39871</c:v>
                </c:pt>
                <c:pt idx="16069">
                  <c:v>39872</c:v>
                </c:pt>
                <c:pt idx="16070">
                  <c:v>39873</c:v>
                </c:pt>
                <c:pt idx="16071">
                  <c:v>39874</c:v>
                </c:pt>
                <c:pt idx="16072">
                  <c:v>39875</c:v>
                </c:pt>
                <c:pt idx="16073">
                  <c:v>39876</c:v>
                </c:pt>
                <c:pt idx="16074">
                  <c:v>39877</c:v>
                </c:pt>
                <c:pt idx="16075">
                  <c:v>39878</c:v>
                </c:pt>
                <c:pt idx="16076">
                  <c:v>39879</c:v>
                </c:pt>
                <c:pt idx="16077">
                  <c:v>39880</c:v>
                </c:pt>
                <c:pt idx="16078">
                  <c:v>39881</c:v>
                </c:pt>
                <c:pt idx="16079">
                  <c:v>39882</c:v>
                </c:pt>
                <c:pt idx="16080">
                  <c:v>39883</c:v>
                </c:pt>
                <c:pt idx="16081">
                  <c:v>39884</c:v>
                </c:pt>
                <c:pt idx="16082">
                  <c:v>39885</c:v>
                </c:pt>
                <c:pt idx="16083">
                  <c:v>39886</c:v>
                </c:pt>
                <c:pt idx="16084">
                  <c:v>39887</c:v>
                </c:pt>
                <c:pt idx="16085">
                  <c:v>39888</c:v>
                </c:pt>
                <c:pt idx="16086">
                  <c:v>39889</c:v>
                </c:pt>
                <c:pt idx="16087">
                  <c:v>39890</c:v>
                </c:pt>
                <c:pt idx="16088">
                  <c:v>39891</c:v>
                </c:pt>
                <c:pt idx="16089">
                  <c:v>39892</c:v>
                </c:pt>
                <c:pt idx="16090">
                  <c:v>39893</c:v>
                </c:pt>
                <c:pt idx="16091">
                  <c:v>39894</c:v>
                </c:pt>
                <c:pt idx="16092">
                  <c:v>39895</c:v>
                </c:pt>
                <c:pt idx="16093">
                  <c:v>39896</c:v>
                </c:pt>
                <c:pt idx="16094">
                  <c:v>39897</c:v>
                </c:pt>
                <c:pt idx="16095">
                  <c:v>39898</c:v>
                </c:pt>
                <c:pt idx="16096">
                  <c:v>39899</c:v>
                </c:pt>
                <c:pt idx="16097">
                  <c:v>39900</c:v>
                </c:pt>
                <c:pt idx="16098">
                  <c:v>39901</c:v>
                </c:pt>
                <c:pt idx="16099">
                  <c:v>39902</c:v>
                </c:pt>
                <c:pt idx="16100">
                  <c:v>39903</c:v>
                </c:pt>
                <c:pt idx="16101">
                  <c:v>39904</c:v>
                </c:pt>
                <c:pt idx="16102">
                  <c:v>39905</c:v>
                </c:pt>
                <c:pt idx="16103">
                  <c:v>39906</c:v>
                </c:pt>
                <c:pt idx="16104">
                  <c:v>39907</c:v>
                </c:pt>
                <c:pt idx="16105">
                  <c:v>39908</c:v>
                </c:pt>
                <c:pt idx="16106">
                  <c:v>39909</c:v>
                </c:pt>
                <c:pt idx="16107">
                  <c:v>39910</c:v>
                </c:pt>
                <c:pt idx="16108">
                  <c:v>39911</c:v>
                </c:pt>
                <c:pt idx="16109">
                  <c:v>39912</c:v>
                </c:pt>
                <c:pt idx="16110">
                  <c:v>39913</c:v>
                </c:pt>
                <c:pt idx="16111">
                  <c:v>39914</c:v>
                </c:pt>
                <c:pt idx="16112">
                  <c:v>39915</c:v>
                </c:pt>
                <c:pt idx="16113">
                  <c:v>39916</c:v>
                </c:pt>
                <c:pt idx="16114">
                  <c:v>39917</c:v>
                </c:pt>
                <c:pt idx="16115">
                  <c:v>39918</c:v>
                </c:pt>
                <c:pt idx="16116">
                  <c:v>39919</c:v>
                </c:pt>
                <c:pt idx="16117">
                  <c:v>39920</c:v>
                </c:pt>
                <c:pt idx="16118">
                  <c:v>39921</c:v>
                </c:pt>
                <c:pt idx="16119">
                  <c:v>39922</c:v>
                </c:pt>
                <c:pt idx="16120">
                  <c:v>39923</c:v>
                </c:pt>
                <c:pt idx="16121">
                  <c:v>39924</c:v>
                </c:pt>
                <c:pt idx="16122">
                  <c:v>39925</c:v>
                </c:pt>
                <c:pt idx="16123">
                  <c:v>39926</c:v>
                </c:pt>
                <c:pt idx="16124">
                  <c:v>39927</c:v>
                </c:pt>
                <c:pt idx="16125">
                  <c:v>39928</c:v>
                </c:pt>
                <c:pt idx="16126">
                  <c:v>39929</c:v>
                </c:pt>
                <c:pt idx="16127">
                  <c:v>39930</c:v>
                </c:pt>
                <c:pt idx="16128">
                  <c:v>39931</c:v>
                </c:pt>
                <c:pt idx="16129">
                  <c:v>39932</c:v>
                </c:pt>
                <c:pt idx="16130">
                  <c:v>39933</c:v>
                </c:pt>
                <c:pt idx="16131">
                  <c:v>39934</c:v>
                </c:pt>
                <c:pt idx="16132">
                  <c:v>39935</c:v>
                </c:pt>
                <c:pt idx="16133">
                  <c:v>39936</c:v>
                </c:pt>
                <c:pt idx="16134">
                  <c:v>39937</c:v>
                </c:pt>
                <c:pt idx="16135">
                  <c:v>39938</c:v>
                </c:pt>
                <c:pt idx="16136">
                  <c:v>39939</c:v>
                </c:pt>
                <c:pt idx="16137">
                  <c:v>39940</c:v>
                </c:pt>
                <c:pt idx="16138">
                  <c:v>39941</c:v>
                </c:pt>
                <c:pt idx="16139">
                  <c:v>39942</c:v>
                </c:pt>
                <c:pt idx="16140">
                  <c:v>39943</c:v>
                </c:pt>
                <c:pt idx="16141">
                  <c:v>39944</c:v>
                </c:pt>
                <c:pt idx="16142">
                  <c:v>39945</c:v>
                </c:pt>
                <c:pt idx="16143">
                  <c:v>39946</c:v>
                </c:pt>
                <c:pt idx="16144">
                  <c:v>39947</c:v>
                </c:pt>
                <c:pt idx="16145">
                  <c:v>39948</c:v>
                </c:pt>
                <c:pt idx="16146">
                  <c:v>39949</c:v>
                </c:pt>
                <c:pt idx="16147">
                  <c:v>39950</c:v>
                </c:pt>
                <c:pt idx="16148">
                  <c:v>39951</c:v>
                </c:pt>
                <c:pt idx="16149">
                  <c:v>39952</c:v>
                </c:pt>
                <c:pt idx="16150">
                  <c:v>39953</c:v>
                </c:pt>
                <c:pt idx="16151">
                  <c:v>39954</c:v>
                </c:pt>
                <c:pt idx="16152">
                  <c:v>39955</c:v>
                </c:pt>
                <c:pt idx="16153">
                  <c:v>39956</c:v>
                </c:pt>
                <c:pt idx="16154">
                  <c:v>39957</c:v>
                </c:pt>
                <c:pt idx="16155">
                  <c:v>39958</c:v>
                </c:pt>
                <c:pt idx="16156">
                  <c:v>39959</c:v>
                </c:pt>
                <c:pt idx="16157">
                  <c:v>39960</c:v>
                </c:pt>
                <c:pt idx="16158">
                  <c:v>39961</c:v>
                </c:pt>
                <c:pt idx="16159">
                  <c:v>39962</c:v>
                </c:pt>
                <c:pt idx="16160">
                  <c:v>39963</c:v>
                </c:pt>
                <c:pt idx="16161">
                  <c:v>39964</c:v>
                </c:pt>
                <c:pt idx="16162">
                  <c:v>39965</c:v>
                </c:pt>
                <c:pt idx="16163">
                  <c:v>39966</c:v>
                </c:pt>
                <c:pt idx="16164">
                  <c:v>39967</c:v>
                </c:pt>
                <c:pt idx="16165">
                  <c:v>39968</c:v>
                </c:pt>
                <c:pt idx="16166">
                  <c:v>39969</c:v>
                </c:pt>
                <c:pt idx="16167">
                  <c:v>39970</c:v>
                </c:pt>
                <c:pt idx="16168">
                  <c:v>39971</c:v>
                </c:pt>
                <c:pt idx="16169">
                  <c:v>39972</c:v>
                </c:pt>
                <c:pt idx="16170">
                  <c:v>39973</c:v>
                </c:pt>
                <c:pt idx="16171">
                  <c:v>39974</c:v>
                </c:pt>
                <c:pt idx="16172">
                  <c:v>39975</c:v>
                </c:pt>
                <c:pt idx="16173">
                  <c:v>39976</c:v>
                </c:pt>
                <c:pt idx="16174">
                  <c:v>39977</c:v>
                </c:pt>
                <c:pt idx="16175">
                  <c:v>39978</c:v>
                </c:pt>
                <c:pt idx="16176">
                  <c:v>39979</c:v>
                </c:pt>
                <c:pt idx="16177">
                  <c:v>39980</c:v>
                </c:pt>
                <c:pt idx="16178">
                  <c:v>39981</c:v>
                </c:pt>
                <c:pt idx="16179">
                  <c:v>39982</c:v>
                </c:pt>
                <c:pt idx="16180">
                  <c:v>39983</c:v>
                </c:pt>
                <c:pt idx="16181">
                  <c:v>39984</c:v>
                </c:pt>
                <c:pt idx="16182">
                  <c:v>39985</c:v>
                </c:pt>
                <c:pt idx="16183">
                  <c:v>39986</c:v>
                </c:pt>
                <c:pt idx="16184">
                  <c:v>39987</c:v>
                </c:pt>
                <c:pt idx="16185">
                  <c:v>39988</c:v>
                </c:pt>
                <c:pt idx="16186">
                  <c:v>39989</c:v>
                </c:pt>
                <c:pt idx="16187">
                  <c:v>39990</c:v>
                </c:pt>
                <c:pt idx="16188">
                  <c:v>39991</c:v>
                </c:pt>
                <c:pt idx="16189">
                  <c:v>39992</c:v>
                </c:pt>
                <c:pt idx="16190">
                  <c:v>39993</c:v>
                </c:pt>
                <c:pt idx="16191">
                  <c:v>39994</c:v>
                </c:pt>
                <c:pt idx="16192">
                  <c:v>39995</c:v>
                </c:pt>
                <c:pt idx="16193">
                  <c:v>39996</c:v>
                </c:pt>
                <c:pt idx="16194">
                  <c:v>39997</c:v>
                </c:pt>
                <c:pt idx="16195">
                  <c:v>39998</c:v>
                </c:pt>
                <c:pt idx="16196">
                  <c:v>39999</c:v>
                </c:pt>
                <c:pt idx="16197">
                  <c:v>40000</c:v>
                </c:pt>
                <c:pt idx="16198">
                  <c:v>40001</c:v>
                </c:pt>
                <c:pt idx="16199">
                  <c:v>40002</c:v>
                </c:pt>
                <c:pt idx="16200">
                  <c:v>40003</c:v>
                </c:pt>
                <c:pt idx="16201">
                  <c:v>40004</c:v>
                </c:pt>
                <c:pt idx="16202">
                  <c:v>40005</c:v>
                </c:pt>
                <c:pt idx="16203">
                  <c:v>40006</c:v>
                </c:pt>
                <c:pt idx="16204">
                  <c:v>40007</c:v>
                </c:pt>
                <c:pt idx="16205">
                  <c:v>40008</c:v>
                </c:pt>
                <c:pt idx="16206">
                  <c:v>40009</c:v>
                </c:pt>
                <c:pt idx="16207">
                  <c:v>40010</c:v>
                </c:pt>
                <c:pt idx="16208">
                  <c:v>40011</c:v>
                </c:pt>
                <c:pt idx="16209">
                  <c:v>40012</c:v>
                </c:pt>
                <c:pt idx="16210">
                  <c:v>40013</c:v>
                </c:pt>
                <c:pt idx="16211">
                  <c:v>40014</c:v>
                </c:pt>
                <c:pt idx="16212">
                  <c:v>40015</c:v>
                </c:pt>
                <c:pt idx="16213">
                  <c:v>40016</c:v>
                </c:pt>
                <c:pt idx="16214">
                  <c:v>40017</c:v>
                </c:pt>
                <c:pt idx="16215">
                  <c:v>40018</c:v>
                </c:pt>
                <c:pt idx="16216">
                  <c:v>40019</c:v>
                </c:pt>
                <c:pt idx="16217">
                  <c:v>40020</c:v>
                </c:pt>
                <c:pt idx="16218">
                  <c:v>40021</c:v>
                </c:pt>
                <c:pt idx="16219">
                  <c:v>40022</c:v>
                </c:pt>
                <c:pt idx="16220">
                  <c:v>40023</c:v>
                </c:pt>
                <c:pt idx="16221">
                  <c:v>40024</c:v>
                </c:pt>
                <c:pt idx="16222">
                  <c:v>40025</c:v>
                </c:pt>
                <c:pt idx="16223">
                  <c:v>40026</c:v>
                </c:pt>
                <c:pt idx="16224">
                  <c:v>40027</c:v>
                </c:pt>
                <c:pt idx="16225">
                  <c:v>40028</c:v>
                </c:pt>
                <c:pt idx="16226">
                  <c:v>40029</c:v>
                </c:pt>
                <c:pt idx="16227">
                  <c:v>40030</c:v>
                </c:pt>
                <c:pt idx="16228">
                  <c:v>40031</c:v>
                </c:pt>
                <c:pt idx="16229">
                  <c:v>40032</c:v>
                </c:pt>
                <c:pt idx="16230">
                  <c:v>40033</c:v>
                </c:pt>
                <c:pt idx="16231">
                  <c:v>40034</c:v>
                </c:pt>
                <c:pt idx="16232">
                  <c:v>40035</c:v>
                </c:pt>
                <c:pt idx="16233">
                  <c:v>40036</c:v>
                </c:pt>
                <c:pt idx="16234">
                  <c:v>40037</c:v>
                </c:pt>
                <c:pt idx="16235">
                  <c:v>40038</c:v>
                </c:pt>
                <c:pt idx="16236">
                  <c:v>40039</c:v>
                </c:pt>
                <c:pt idx="16237">
                  <c:v>40040</c:v>
                </c:pt>
                <c:pt idx="16238">
                  <c:v>40041</c:v>
                </c:pt>
                <c:pt idx="16239">
                  <c:v>40042</c:v>
                </c:pt>
                <c:pt idx="16240">
                  <c:v>40043</c:v>
                </c:pt>
                <c:pt idx="16241">
                  <c:v>40044</c:v>
                </c:pt>
                <c:pt idx="16242">
                  <c:v>40045</c:v>
                </c:pt>
                <c:pt idx="16243">
                  <c:v>40046</c:v>
                </c:pt>
                <c:pt idx="16244">
                  <c:v>40047</c:v>
                </c:pt>
                <c:pt idx="16245">
                  <c:v>40048</c:v>
                </c:pt>
                <c:pt idx="16246">
                  <c:v>40049</c:v>
                </c:pt>
                <c:pt idx="16247">
                  <c:v>40050</c:v>
                </c:pt>
                <c:pt idx="16248">
                  <c:v>40051</c:v>
                </c:pt>
                <c:pt idx="16249">
                  <c:v>40052</c:v>
                </c:pt>
                <c:pt idx="16250">
                  <c:v>40053</c:v>
                </c:pt>
                <c:pt idx="16251">
                  <c:v>40054</c:v>
                </c:pt>
                <c:pt idx="16252">
                  <c:v>40055</c:v>
                </c:pt>
                <c:pt idx="16253">
                  <c:v>40056</c:v>
                </c:pt>
                <c:pt idx="16254">
                  <c:v>40057</c:v>
                </c:pt>
                <c:pt idx="16255">
                  <c:v>40058</c:v>
                </c:pt>
                <c:pt idx="16256">
                  <c:v>40059</c:v>
                </c:pt>
                <c:pt idx="16257">
                  <c:v>40060</c:v>
                </c:pt>
                <c:pt idx="16258">
                  <c:v>40061</c:v>
                </c:pt>
                <c:pt idx="16259">
                  <c:v>40062</c:v>
                </c:pt>
                <c:pt idx="16260">
                  <c:v>40063</c:v>
                </c:pt>
                <c:pt idx="16261">
                  <c:v>40064</c:v>
                </c:pt>
                <c:pt idx="16262">
                  <c:v>40065</c:v>
                </c:pt>
                <c:pt idx="16263">
                  <c:v>40066</c:v>
                </c:pt>
                <c:pt idx="16264">
                  <c:v>40067</c:v>
                </c:pt>
                <c:pt idx="16265">
                  <c:v>40068</c:v>
                </c:pt>
                <c:pt idx="16266">
                  <c:v>40069</c:v>
                </c:pt>
                <c:pt idx="16267">
                  <c:v>40070</c:v>
                </c:pt>
                <c:pt idx="16268">
                  <c:v>40071</c:v>
                </c:pt>
                <c:pt idx="16269">
                  <c:v>40072</c:v>
                </c:pt>
                <c:pt idx="16270">
                  <c:v>40073</c:v>
                </c:pt>
                <c:pt idx="16271">
                  <c:v>40074</c:v>
                </c:pt>
                <c:pt idx="16272">
                  <c:v>40075</c:v>
                </c:pt>
                <c:pt idx="16273">
                  <c:v>40076</c:v>
                </c:pt>
                <c:pt idx="16274">
                  <c:v>40077</c:v>
                </c:pt>
                <c:pt idx="16275">
                  <c:v>40078</c:v>
                </c:pt>
                <c:pt idx="16276">
                  <c:v>40079</c:v>
                </c:pt>
                <c:pt idx="16277">
                  <c:v>40080</c:v>
                </c:pt>
                <c:pt idx="16278">
                  <c:v>40081</c:v>
                </c:pt>
                <c:pt idx="16279">
                  <c:v>40082</c:v>
                </c:pt>
                <c:pt idx="16280">
                  <c:v>40083</c:v>
                </c:pt>
                <c:pt idx="16281">
                  <c:v>40084</c:v>
                </c:pt>
                <c:pt idx="16282">
                  <c:v>40085</c:v>
                </c:pt>
                <c:pt idx="16283">
                  <c:v>40086</c:v>
                </c:pt>
                <c:pt idx="16284">
                  <c:v>40087</c:v>
                </c:pt>
                <c:pt idx="16285">
                  <c:v>40088</c:v>
                </c:pt>
                <c:pt idx="16286">
                  <c:v>40089</c:v>
                </c:pt>
                <c:pt idx="16287">
                  <c:v>40090</c:v>
                </c:pt>
                <c:pt idx="16288">
                  <c:v>40091</c:v>
                </c:pt>
                <c:pt idx="16289">
                  <c:v>40092</c:v>
                </c:pt>
                <c:pt idx="16290">
                  <c:v>40093</c:v>
                </c:pt>
                <c:pt idx="16291">
                  <c:v>40094</c:v>
                </c:pt>
                <c:pt idx="16292">
                  <c:v>40095</c:v>
                </c:pt>
                <c:pt idx="16293">
                  <c:v>40096</c:v>
                </c:pt>
                <c:pt idx="16294">
                  <c:v>40097</c:v>
                </c:pt>
                <c:pt idx="16295">
                  <c:v>40098</c:v>
                </c:pt>
                <c:pt idx="16296">
                  <c:v>40099</c:v>
                </c:pt>
                <c:pt idx="16297">
                  <c:v>40100</c:v>
                </c:pt>
                <c:pt idx="16298">
                  <c:v>40101</c:v>
                </c:pt>
                <c:pt idx="16299">
                  <c:v>40102</c:v>
                </c:pt>
                <c:pt idx="16300">
                  <c:v>40103</c:v>
                </c:pt>
                <c:pt idx="16301">
                  <c:v>40104</c:v>
                </c:pt>
                <c:pt idx="16302">
                  <c:v>40105</c:v>
                </c:pt>
                <c:pt idx="16303">
                  <c:v>40106</c:v>
                </c:pt>
                <c:pt idx="16304">
                  <c:v>40107</c:v>
                </c:pt>
                <c:pt idx="16305">
                  <c:v>40108</c:v>
                </c:pt>
                <c:pt idx="16306">
                  <c:v>40109</c:v>
                </c:pt>
                <c:pt idx="16307">
                  <c:v>40110</c:v>
                </c:pt>
                <c:pt idx="16308">
                  <c:v>40111</c:v>
                </c:pt>
                <c:pt idx="16309">
                  <c:v>40112</c:v>
                </c:pt>
                <c:pt idx="16310">
                  <c:v>40113</c:v>
                </c:pt>
                <c:pt idx="16311">
                  <c:v>40114</c:v>
                </c:pt>
                <c:pt idx="16312">
                  <c:v>40115</c:v>
                </c:pt>
                <c:pt idx="16313">
                  <c:v>40116</c:v>
                </c:pt>
                <c:pt idx="16314">
                  <c:v>40117</c:v>
                </c:pt>
                <c:pt idx="16315">
                  <c:v>40118</c:v>
                </c:pt>
                <c:pt idx="16316">
                  <c:v>40119</c:v>
                </c:pt>
                <c:pt idx="16317">
                  <c:v>40120</c:v>
                </c:pt>
                <c:pt idx="16318">
                  <c:v>40121</c:v>
                </c:pt>
                <c:pt idx="16319">
                  <c:v>40122</c:v>
                </c:pt>
                <c:pt idx="16320">
                  <c:v>40123</c:v>
                </c:pt>
                <c:pt idx="16321">
                  <c:v>40124</c:v>
                </c:pt>
                <c:pt idx="16322">
                  <c:v>40125</c:v>
                </c:pt>
                <c:pt idx="16323">
                  <c:v>40126</c:v>
                </c:pt>
                <c:pt idx="16324">
                  <c:v>40127</c:v>
                </c:pt>
                <c:pt idx="16325">
                  <c:v>40128</c:v>
                </c:pt>
                <c:pt idx="16326">
                  <c:v>40129</c:v>
                </c:pt>
                <c:pt idx="16327">
                  <c:v>40130</c:v>
                </c:pt>
                <c:pt idx="16328">
                  <c:v>40131</c:v>
                </c:pt>
                <c:pt idx="16329">
                  <c:v>40132</c:v>
                </c:pt>
                <c:pt idx="16330">
                  <c:v>40133</c:v>
                </c:pt>
                <c:pt idx="16331">
                  <c:v>40134</c:v>
                </c:pt>
                <c:pt idx="16332">
                  <c:v>40135</c:v>
                </c:pt>
                <c:pt idx="16333">
                  <c:v>40136</c:v>
                </c:pt>
                <c:pt idx="16334">
                  <c:v>40137</c:v>
                </c:pt>
                <c:pt idx="16335">
                  <c:v>40138</c:v>
                </c:pt>
                <c:pt idx="16336">
                  <c:v>40139</c:v>
                </c:pt>
                <c:pt idx="16337">
                  <c:v>40140</c:v>
                </c:pt>
                <c:pt idx="16338">
                  <c:v>40141</c:v>
                </c:pt>
                <c:pt idx="16339">
                  <c:v>40142</c:v>
                </c:pt>
                <c:pt idx="16340">
                  <c:v>40143</c:v>
                </c:pt>
                <c:pt idx="16341">
                  <c:v>40144</c:v>
                </c:pt>
                <c:pt idx="16342">
                  <c:v>40145</c:v>
                </c:pt>
                <c:pt idx="16343">
                  <c:v>40146</c:v>
                </c:pt>
                <c:pt idx="16344">
                  <c:v>40147</c:v>
                </c:pt>
                <c:pt idx="16345">
                  <c:v>40148</c:v>
                </c:pt>
                <c:pt idx="16346">
                  <c:v>40149</c:v>
                </c:pt>
                <c:pt idx="16347">
                  <c:v>40150</c:v>
                </c:pt>
                <c:pt idx="16348">
                  <c:v>40151</c:v>
                </c:pt>
                <c:pt idx="16349">
                  <c:v>40152</c:v>
                </c:pt>
                <c:pt idx="16350">
                  <c:v>40153</c:v>
                </c:pt>
                <c:pt idx="16351">
                  <c:v>40154</c:v>
                </c:pt>
                <c:pt idx="16352">
                  <c:v>40155</c:v>
                </c:pt>
                <c:pt idx="16353">
                  <c:v>40156</c:v>
                </c:pt>
                <c:pt idx="16354">
                  <c:v>40157</c:v>
                </c:pt>
                <c:pt idx="16355">
                  <c:v>40158</c:v>
                </c:pt>
                <c:pt idx="16356">
                  <c:v>40159</c:v>
                </c:pt>
                <c:pt idx="16357">
                  <c:v>40160</c:v>
                </c:pt>
                <c:pt idx="16358">
                  <c:v>40161</c:v>
                </c:pt>
                <c:pt idx="16359">
                  <c:v>40162</c:v>
                </c:pt>
                <c:pt idx="16360">
                  <c:v>40163</c:v>
                </c:pt>
                <c:pt idx="16361">
                  <c:v>40164</c:v>
                </c:pt>
                <c:pt idx="16362">
                  <c:v>40165</c:v>
                </c:pt>
                <c:pt idx="16363">
                  <c:v>40166</c:v>
                </c:pt>
                <c:pt idx="16364">
                  <c:v>40167</c:v>
                </c:pt>
                <c:pt idx="16365">
                  <c:v>40168</c:v>
                </c:pt>
                <c:pt idx="16366">
                  <c:v>40169</c:v>
                </c:pt>
                <c:pt idx="16367">
                  <c:v>40170</c:v>
                </c:pt>
                <c:pt idx="16368">
                  <c:v>40171</c:v>
                </c:pt>
                <c:pt idx="16369">
                  <c:v>40172</c:v>
                </c:pt>
                <c:pt idx="16370">
                  <c:v>40173</c:v>
                </c:pt>
                <c:pt idx="16371">
                  <c:v>40174</c:v>
                </c:pt>
                <c:pt idx="16372">
                  <c:v>40175</c:v>
                </c:pt>
                <c:pt idx="16373">
                  <c:v>40176</c:v>
                </c:pt>
                <c:pt idx="16374">
                  <c:v>40177</c:v>
                </c:pt>
                <c:pt idx="16375">
                  <c:v>40178</c:v>
                </c:pt>
                <c:pt idx="16376">
                  <c:v>40179</c:v>
                </c:pt>
                <c:pt idx="16377">
                  <c:v>40180</c:v>
                </c:pt>
                <c:pt idx="16378">
                  <c:v>40181</c:v>
                </c:pt>
                <c:pt idx="16379">
                  <c:v>40182</c:v>
                </c:pt>
                <c:pt idx="16380">
                  <c:v>40183</c:v>
                </c:pt>
                <c:pt idx="16381">
                  <c:v>40184</c:v>
                </c:pt>
                <c:pt idx="16382">
                  <c:v>40185</c:v>
                </c:pt>
                <c:pt idx="16383">
                  <c:v>40186</c:v>
                </c:pt>
                <c:pt idx="16384">
                  <c:v>40187</c:v>
                </c:pt>
                <c:pt idx="16385">
                  <c:v>40188</c:v>
                </c:pt>
                <c:pt idx="16386">
                  <c:v>40189</c:v>
                </c:pt>
                <c:pt idx="16387">
                  <c:v>40190</c:v>
                </c:pt>
                <c:pt idx="16388">
                  <c:v>40191</c:v>
                </c:pt>
                <c:pt idx="16389">
                  <c:v>40192</c:v>
                </c:pt>
                <c:pt idx="16390">
                  <c:v>40193</c:v>
                </c:pt>
                <c:pt idx="16391">
                  <c:v>40194</c:v>
                </c:pt>
                <c:pt idx="16392">
                  <c:v>40195</c:v>
                </c:pt>
                <c:pt idx="16393">
                  <c:v>40196</c:v>
                </c:pt>
                <c:pt idx="16394">
                  <c:v>40197</c:v>
                </c:pt>
                <c:pt idx="16395">
                  <c:v>40198</c:v>
                </c:pt>
                <c:pt idx="16396">
                  <c:v>40199</c:v>
                </c:pt>
                <c:pt idx="16397">
                  <c:v>40200</c:v>
                </c:pt>
                <c:pt idx="16398">
                  <c:v>40201</c:v>
                </c:pt>
                <c:pt idx="16399">
                  <c:v>40202</c:v>
                </c:pt>
                <c:pt idx="16400">
                  <c:v>40203</c:v>
                </c:pt>
                <c:pt idx="16401">
                  <c:v>40204</c:v>
                </c:pt>
                <c:pt idx="16402">
                  <c:v>40205</c:v>
                </c:pt>
                <c:pt idx="16403">
                  <c:v>40206</c:v>
                </c:pt>
                <c:pt idx="16404">
                  <c:v>40207</c:v>
                </c:pt>
                <c:pt idx="16405">
                  <c:v>40208</c:v>
                </c:pt>
                <c:pt idx="16406">
                  <c:v>40209</c:v>
                </c:pt>
                <c:pt idx="16407">
                  <c:v>40210</c:v>
                </c:pt>
                <c:pt idx="16408">
                  <c:v>40211</c:v>
                </c:pt>
                <c:pt idx="16409">
                  <c:v>40212</c:v>
                </c:pt>
                <c:pt idx="16410">
                  <c:v>40213</c:v>
                </c:pt>
                <c:pt idx="16411">
                  <c:v>40214</c:v>
                </c:pt>
                <c:pt idx="16412">
                  <c:v>40215</c:v>
                </c:pt>
                <c:pt idx="16413">
                  <c:v>40216</c:v>
                </c:pt>
                <c:pt idx="16414">
                  <c:v>40217</c:v>
                </c:pt>
                <c:pt idx="16415">
                  <c:v>40218</c:v>
                </c:pt>
                <c:pt idx="16416">
                  <c:v>40219</c:v>
                </c:pt>
                <c:pt idx="16417">
                  <c:v>40220</c:v>
                </c:pt>
                <c:pt idx="16418">
                  <c:v>40221</c:v>
                </c:pt>
                <c:pt idx="16419">
                  <c:v>40222</c:v>
                </c:pt>
                <c:pt idx="16420">
                  <c:v>40223</c:v>
                </c:pt>
                <c:pt idx="16421">
                  <c:v>40224</c:v>
                </c:pt>
                <c:pt idx="16422">
                  <c:v>40225</c:v>
                </c:pt>
                <c:pt idx="16423">
                  <c:v>40226</c:v>
                </c:pt>
                <c:pt idx="16424">
                  <c:v>40227</c:v>
                </c:pt>
                <c:pt idx="16425">
                  <c:v>40228</c:v>
                </c:pt>
                <c:pt idx="16426">
                  <c:v>40229</c:v>
                </c:pt>
                <c:pt idx="16427">
                  <c:v>40230</c:v>
                </c:pt>
                <c:pt idx="16428">
                  <c:v>40231</c:v>
                </c:pt>
                <c:pt idx="16429">
                  <c:v>40232</c:v>
                </c:pt>
                <c:pt idx="16430">
                  <c:v>40233</c:v>
                </c:pt>
                <c:pt idx="16431">
                  <c:v>40234</c:v>
                </c:pt>
                <c:pt idx="16432">
                  <c:v>40235</c:v>
                </c:pt>
                <c:pt idx="16433">
                  <c:v>40236</c:v>
                </c:pt>
                <c:pt idx="16434">
                  <c:v>40237</c:v>
                </c:pt>
                <c:pt idx="16435">
                  <c:v>40238</c:v>
                </c:pt>
                <c:pt idx="16436">
                  <c:v>40239</c:v>
                </c:pt>
                <c:pt idx="16437">
                  <c:v>40240</c:v>
                </c:pt>
                <c:pt idx="16438">
                  <c:v>40241</c:v>
                </c:pt>
                <c:pt idx="16439">
                  <c:v>40242</c:v>
                </c:pt>
                <c:pt idx="16440">
                  <c:v>40243</c:v>
                </c:pt>
                <c:pt idx="16441">
                  <c:v>40244</c:v>
                </c:pt>
                <c:pt idx="16442">
                  <c:v>40245</c:v>
                </c:pt>
                <c:pt idx="16443">
                  <c:v>40246</c:v>
                </c:pt>
                <c:pt idx="16444">
                  <c:v>40247</c:v>
                </c:pt>
                <c:pt idx="16445">
                  <c:v>40248</c:v>
                </c:pt>
                <c:pt idx="16446">
                  <c:v>40249</c:v>
                </c:pt>
                <c:pt idx="16447">
                  <c:v>40250</c:v>
                </c:pt>
                <c:pt idx="16448">
                  <c:v>40251</c:v>
                </c:pt>
                <c:pt idx="16449">
                  <c:v>40252</c:v>
                </c:pt>
                <c:pt idx="16450">
                  <c:v>40253</c:v>
                </c:pt>
                <c:pt idx="16451">
                  <c:v>40254</c:v>
                </c:pt>
                <c:pt idx="16452">
                  <c:v>40255</c:v>
                </c:pt>
                <c:pt idx="16453">
                  <c:v>40256</c:v>
                </c:pt>
                <c:pt idx="16454">
                  <c:v>40257</c:v>
                </c:pt>
                <c:pt idx="16455">
                  <c:v>40258</c:v>
                </c:pt>
                <c:pt idx="16456">
                  <c:v>40259</c:v>
                </c:pt>
                <c:pt idx="16457">
                  <c:v>40260</c:v>
                </c:pt>
                <c:pt idx="16458">
                  <c:v>40261</c:v>
                </c:pt>
                <c:pt idx="16459">
                  <c:v>40262</c:v>
                </c:pt>
                <c:pt idx="16460">
                  <c:v>40263</c:v>
                </c:pt>
                <c:pt idx="16461">
                  <c:v>40264</c:v>
                </c:pt>
                <c:pt idx="16462">
                  <c:v>40265</c:v>
                </c:pt>
                <c:pt idx="16463">
                  <c:v>40266</c:v>
                </c:pt>
                <c:pt idx="16464">
                  <c:v>40267</c:v>
                </c:pt>
                <c:pt idx="16465">
                  <c:v>40268</c:v>
                </c:pt>
                <c:pt idx="16466">
                  <c:v>40269</c:v>
                </c:pt>
                <c:pt idx="16467">
                  <c:v>40270</c:v>
                </c:pt>
                <c:pt idx="16468">
                  <c:v>40271</c:v>
                </c:pt>
                <c:pt idx="16469">
                  <c:v>40272</c:v>
                </c:pt>
                <c:pt idx="16470">
                  <c:v>40273</c:v>
                </c:pt>
                <c:pt idx="16471">
                  <c:v>40274</c:v>
                </c:pt>
                <c:pt idx="16472">
                  <c:v>40275</c:v>
                </c:pt>
                <c:pt idx="16473">
                  <c:v>40276</c:v>
                </c:pt>
                <c:pt idx="16474">
                  <c:v>40277</c:v>
                </c:pt>
                <c:pt idx="16475">
                  <c:v>40278</c:v>
                </c:pt>
                <c:pt idx="16476">
                  <c:v>40279</c:v>
                </c:pt>
                <c:pt idx="16477">
                  <c:v>40280</c:v>
                </c:pt>
                <c:pt idx="16478">
                  <c:v>40281</c:v>
                </c:pt>
                <c:pt idx="16479">
                  <c:v>40282</c:v>
                </c:pt>
                <c:pt idx="16480">
                  <c:v>40283</c:v>
                </c:pt>
                <c:pt idx="16481">
                  <c:v>40284</c:v>
                </c:pt>
                <c:pt idx="16482">
                  <c:v>40285</c:v>
                </c:pt>
                <c:pt idx="16483">
                  <c:v>40286</c:v>
                </c:pt>
                <c:pt idx="16484">
                  <c:v>40287</c:v>
                </c:pt>
                <c:pt idx="16485">
                  <c:v>40288</c:v>
                </c:pt>
                <c:pt idx="16486">
                  <c:v>40289</c:v>
                </c:pt>
                <c:pt idx="16487">
                  <c:v>40290</c:v>
                </c:pt>
                <c:pt idx="16488">
                  <c:v>40291</c:v>
                </c:pt>
                <c:pt idx="16489">
                  <c:v>40292</c:v>
                </c:pt>
                <c:pt idx="16490">
                  <c:v>40293</c:v>
                </c:pt>
                <c:pt idx="16491">
                  <c:v>40294</c:v>
                </c:pt>
                <c:pt idx="16492">
                  <c:v>40295</c:v>
                </c:pt>
                <c:pt idx="16493">
                  <c:v>40296</c:v>
                </c:pt>
                <c:pt idx="16494">
                  <c:v>40297</c:v>
                </c:pt>
                <c:pt idx="16495">
                  <c:v>40298</c:v>
                </c:pt>
                <c:pt idx="16496">
                  <c:v>40299</c:v>
                </c:pt>
                <c:pt idx="16497">
                  <c:v>40300</c:v>
                </c:pt>
                <c:pt idx="16498">
                  <c:v>40301</c:v>
                </c:pt>
                <c:pt idx="16499">
                  <c:v>40302</c:v>
                </c:pt>
                <c:pt idx="16500">
                  <c:v>40303</c:v>
                </c:pt>
                <c:pt idx="16501">
                  <c:v>40304</c:v>
                </c:pt>
                <c:pt idx="16502">
                  <c:v>40305</c:v>
                </c:pt>
                <c:pt idx="16503">
                  <c:v>40306</c:v>
                </c:pt>
                <c:pt idx="16504">
                  <c:v>40307</c:v>
                </c:pt>
                <c:pt idx="16505">
                  <c:v>40308</c:v>
                </c:pt>
                <c:pt idx="16506">
                  <c:v>40309</c:v>
                </c:pt>
                <c:pt idx="16507">
                  <c:v>40310</c:v>
                </c:pt>
                <c:pt idx="16508">
                  <c:v>40311</c:v>
                </c:pt>
                <c:pt idx="16509">
                  <c:v>40312</c:v>
                </c:pt>
                <c:pt idx="16510">
                  <c:v>40313</c:v>
                </c:pt>
                <c:pt idx="16511">
                  <c:v>40314</c:v>
                </c:pt>
                <c:pt idx="16512">
                  <c:v>40315</c:v>
                </c:pt>
                <c:pt idx="16513">
                  <c:v>40316</c:v>
                </c:pt>
                <c:pt idx="16514">
                  <c:v>40317</c:v>
                </c:pt>
                <c:pt idx="16515">
                  <c:v>40318</c:v>
                </c:pt>
                <c:pt idx="16516">
                  <c:v>40319</c:v>
                </c:pt>
                <c:pt idx="16517">
                  <c:v>40320</c:v>
                </c:pt>
                <c:pt idx="16518">
                  <c:v>40321</c:v>
                </c:pt>
                <c:pt idx="16519">
                  <c:v>40322</c:v>
                </c:pt>
                <c:pt idx="16520">
                  <c:v>40323</c:v>
                </c:pt>
                <c:pt idx="16521">
                  <c:v>40324</c:v>
                </c:pt>
                <c:pt idx="16522">
                  <c:v>40325</c:v>
                </c:pt>
                <c:pt idx="16523">
                  <c:v>40326</c:v>
                </c:pt>
                <c:pt idx="16524">
                  <c:v>40327</c:v>
                </c:pt>
                <c:pt idx="16525">
                  <c:v>40328</c:v>
                </c:pt>
                <c:pt idx="16526">
                  <c:v>40329</c:v>
                </c:pt>
                <c:pt idx="16527">
                  <c:v>40330</c:v>
                </c:pt>
                <c:pt idx="16528">
                  <c:v>40331</c:v>
                </c:pt>
                <c:pt idx="16529">
                  <c:v>40332</c:v>
                </c:pt>
                <c:pt idx="16530">
                  <c:v>40333</c:v>
                </c:pt>
                <c:pt idx="16531">
                  <c:v>40334</c:v>
                </c:pt>
                <c:pt idx="16532">
                  <c:v>40335</c:v>
                </c:pt>
                <c:pt idx="16533">
                  <c:v>40336</c:v>
                </c:pt>
                <c:pt idx="16534">
                  <c:v>40337</c:v>
                </c:pt>
                <c:pt idx="16535">
                  <c:v>40338</c:v>
                </c:pt>
                <c:pt idx="16536">
                  <c:v>40339</c:v>
                </c:pt>
                <c:pt idx="16537">
                  <c:v>40340</c:v>
                </c:pt>
                <c:pt idx="16538">
                  <c:v>40341</c:v>
                </c:pt>
                <c:pt idx="16539">
                  <c:v>40342</c:v>
                </c:pt>
                <c:pt idx="16540">
                  <c:v>40343</c:v>
                </c:pt>
                <c:pt idx="16541">
                  <c:v>40344</c:v>
                </c:pt>
                <c:pt idx="16542">
                  <c:v>40345</c:v>
                </c:pt>
                <c:pt idx="16543">
                  <c:v>40346</c:v>
                </c:pt>
                <c:pt idx="16544">
                  <c:v>40347</c:v>
                </c:pt>
                <c:pt idx="16545">
                  <c:v>40348</c:v>
                </c:pt>
                <c:pt idx="16546">
                  <c:v>40349</c:v>
                </c:pt>
                <c:pt idx="16547">
                  <c:v>40350</c:v>
                </c:pt>
                <c:pt idx="16548">
                  <c:v>40351</c:v>
                </c:pt>
                <c:pt idx="16549">
                  <c:v>40352</c:v>
                </c:pt>
                <c:pt idx="16550">
                  <c:v>40353</c:v>
                </c:pt>
                <c:pt idx="16551">
                  <c:v>40354</c:v>
                </c:pt>
                <c:pt idx="16552">
                  <c:v>40355</c:v>
                </c:pt>
                <c:pt idx="16553">
                  <c:v>40356</c:v>
                </c:pt>
                <c:pt idx="16554">
                  <c:v>40357</c:v>
                </c:pt>
                <c:pt idx="16555">
                  <c:v>40358</c:v>
                </c:pt>
                <c:pt idx="16556">
                  <c:v>40359</c:v>
                </c:pt>
                <c:pt idx="16557">
                  <c:v>40360</c:v>
                </c:pt>
                <c:pt idx="16558">
                  <c:v>40361</c:v>
                </c:pt>
                <c:pt idx="16559">
                  <c:v>40362</c:v>
                </c:pt>
                <c:pt idx="16560">
                  <c:v>40363</c:v>
                </c:pt>
                <c:pt idx="16561">
                  <c:v>40364</c:v>
                </c:pt>
                <c:pt idx="16562">
                  <c:v>40365</c:v>
                </c:pt>
                <c:pt idx="16563">
                  <c:v>40366</c:v>
                </c:pt>
                <c:pt idx="16564">
                  <c:v>40367</c:v>
                </c:pt>
                <c:pt idx="16565">
                  <c:v>40368</c:v>
                </c:pt>
                <c:pt idx="16566">
                  <c:v>40369</c:v>
                </c:pt>
                <c:pt idx="16567">
                  <c:v>40370</c:v>
                </c:pt>
                <c:pt idx="16568">
                  <c:v>40371</c:v>
                </c:pt>
                <c:pt idx="16569">
                  <c:v>40372</c:v>
                </c:pt>
                <c:pt idx="16570">
                  <c:v>40373</c:v>
                </c:pt>
                <c:pt idx="16571">
                  <c:v>40374</c:v>
                </c:pt>
                <c:pt idx="16572">
                  <c:v>40375</c:v>
                </c:pt>
                <c:pt idx="16573">
                  <c:v>40376</c:v>
                </c:pt>
                <c:pt idx="16574">
                  <c:v>40377</c:v>
                </c:pt>
                <c:pt idx="16575">
                  <c:v>40378</c:v>
                </c:pt>
                <c:pt idx="16576">
                  <c:v>40379</c:v>
                </c:pt>
                <c:pt idx="16577">
                  <c:v>40380</c:v>
                </c:pt>
                <c:pt idx="16578">
                  <c:v>40381</c:v>
                </c:pt>
                <c:pt idx="16579">
                  <c:v>40382</c:v>
                </c:pt>
                <c:pt idx="16580">
                  <c:v>40383</c:v>
                </c:pt>
                <c:pt idx="16581">
                  <c:v>40384</c:v>
                </c:pt>
                <c:pt idx="16582">
                  <c:v>40385</c:v>
                </c:pt>
                <c:pt idx="16583">
                  <c:v>40386</c:v>
                </c:pt>
                <c:pt idx="16584">
                  <c:v>40387</c:v>
                </c:pt>
                <c:pt idx="16585">
                  <c:v>40388</c:v>
                </c:pt>
                <c:pt idx="16586">
                  <c:v>40389</c:v>
                </c:pt>
                <c:pt idx="16587">
                  <c:v>40390</c:v>
                </c:pt>
                <c:pt idx="16588">
                  <c:v>40391</c:v>
                </c:pt>
                <c:pt idx="16589">
                  <c:v>40392</c:v>
                </c:pt>
                <c:pt idx="16590">
                  <c:v>40393</c:v>
                </c:pt>
                <c:pt idx="16591">
                  <c:v>40394</c:v>
                </c:pt>
                <c:pt idx="16592">
                  <c:v>40395</c:v>
                </c:pt>
                <c:pt idx="16593">
                  <c:v>40396</c:v>
                </c:pt>
                <c:pt idx="16594">
                  <c:v>40397</c:v>
                </c:pt>
                <c:pt idx="16595">
                  <c:v>40398</c:v>
                </c:pt>
                <c:pt idx="16596">
                  <c:v>40399</c:v>
                </c:pt>
                <c:pt idx="16597">
                  <c:v>40400</c:v>
                </c:pt>
                <c:pt idx="16598">
                  <c:v>40401</c:v>
                </c:pt>
                <c:pt idx="16599">
                  <c:v>40402</c:v>
                </c:pt>
                <c:pt idx="16600">
                  <c:v>40403</c:v>
                </c:pt>
                <c:pt idx="16601">
                  <c:v>40404</c:v>
                </c:pt>
                <c:pt idx="16602">
                  <c:v>40405</c:v>
                </c:pt>
                <c:pt idx="16603">
                  <c:v>40406</c:v>
                </c:pt>
                <c:pt idx="16604">
                  <c:v>40407</c:v>
                </c:pt>
                <c:pt idx="16605">
                  <c:v>40408</c:v>
                </c:pt>
                <c:pt idx="16606">
                  <c:v>40409</c:v>
                </c:pt>
                <c:pt idx="16607">
                  <c:v>40410</c:v>
                </c:pt>
                <c:pt idx="16608">
                  <c:v>40411</c:v>
                </c:pt>
                <c:pt idx="16609">
                  <c:v>40412</c:v>
                </c:pt>
                <c:pt idx="16610">
                  <c:v>40413</c:v>
                </c:pt>
                <c:pt idx="16611">
                  <c:v>40414</c:v>
                </c:pt>
                <c:pt idx="16612">
                  <c:v>40415</c:v>
                </c:pt>
                <c:pt idx="16613">
                  <c:v>40416</c:v>
                </c:pt>
                <c:pt idx="16614">
                  <c:v>40417</c:v>
                </c:pt>
                <c:pt idx="16615">
                  <c:v>40418</c:v>
                </c:pt>
                <c:pt idx="16616">
                  <c:v>40419</c:v>
                </c:pt>
                <c:pt idx="16617">
                  <c:v>40420</c:v>
                </c:pt>
                <c:pt idx="16618">
                  <c:v>40421</c:v>
                </c:pt>
                <c:pt idx="16619">
                  <c:v>40422</c:v>
                </c:pt>
                <c:pt idx="16620">
                  <c:v>40423</c:v>
                </c:pt>
                <c:pt idx="16621">
                  <c:v>40424</c:v>
                </c:pt>
                <c:pt idx="16622">
                  <c:v>40425</c:v>
                </c:pt>
                <c:pt idx="16623">
                  <c:v>40426</c:v>
                </c:pt>
                <c:pt idx="16624">
                  <c:v>40427</c:v>
                </c:pt>
                <c:pt idx="16625">
                  <c:v>40428</c:v>
                </c:pt>
                <c:pt idx="16626">
                  <c:v>40429</c:v>
                </c:pt>
                <c:pt idx="16627">
                  <c:v>40430</c:v>
                </c:pt>
                <c:pt idx="16628">
                  <c:v>40431</c:v>
                </c:pt>
                <c:pt idx="16629">
                  <c:v>40432</c:v>
                </c:pt>
                <c:pt idx="16630">
                  <c:v>40433</c:v>
                </c:pt>
                <c:pt idx="16631">
                  <c:v>40434</c:v>
                </c:pt>
                <c:pt idx="16632">
                  <c:v>40435</c:v>
                </c:pt>
                <c:pt idx="16633">
                  <c:v>40436</c:v>
                </c:pt>
                <c:pt idx="16634">
                  <c:v>40437</c:v>
                </c:pt>
                <c:pt idx="16635">
                  <c:v>40438</c:v>
                </c:pt>
                <c:pt idx="16636">
                  <c:v>40439</c:v>
                </c:pt>
                <c:pt idx="16637">
                  <c:v>40440</c:v>
                </c:pt>
                <c:pt idx="16638">
                  <c:v>40441</c:v>
                </c:pt>
                <c:pt idx="16639">
                  <c:v>40442</c:v>
                </c:pt>
                <c:pt idx="16640">
                  <c:v>40443</c:v>
                </c:pt>
                <c:pt idx="16641">
                  <c:v>40444</c:v>
                </c:pt>
                <c:pt idx="16642">
                  <c:v>40445</c:v>
                </c:pt>
                <c:pt idx="16643">
                  <c:v>40446</c:v>
                </c:pt>
                <c:pt idx="16644">
                  <c:v>40447</c:v>
                </c:pt>
                <c:pt idx="16645">
                  <c:v>40448</c:v>
                </c:pt>
                <c:pt idx="16646">
                  <c:v>40449</c:v>
                </c:pt>
                <c:pt idx="16647">
                  <c:v>40450</c:v>
                </c:pt>
                <c:pt idx="16648">
                  <c:v>40451</c:v>
                </c:pt>
                <c:pt idx="16649">
                  <c:v>40452</c:v>
                </c:pt>
                <c:pt idx="16650">
                  <c:v>40453</c:v>
                </c:pt>
                <c:pt idx="16651">
                  <c:v>40454</c:v>
                </c:pt>
                <c:pt idx="16652">
                  <c:v>40455</c:v>
                </c:pt>
                <c:pt idx="16653">
                  <c:v>40456</c:v>
                </c:pt>
                <c:pt idx="16654">
                  <c:v>40457</c:v>
                </c:pt>
                <c:pt idx="16655">
                  <c:v>40458</c:v>
                </c:pt>
                <c:pt idx="16656">
                  <c:v>40459</c:v>
                </c:pt>
                <c:pt idx="16657">
                  <c:v>40460</c:v>
                </c:pt>
                <c:pt idx="16658">
                  <c:v>40461</c:v>
                </c:pt>
                <c:pt idx="16659">
                  <c:v>40462</c:v>
                </c:pt>
                <c:pt idx="16660">
                  <c:v>40463</c:v>
                </c:pt>
                <c:pt idx="16661">
                  <c:v>40464</c:v>
                </c:pt>
                <c:pt idx="16662">
                  <c:v>40465</c:v>
                </c:pt>
                <c:pt idx="16663">
                  <c:v>40466</c:v>
                </c:pt>
                <c:pt idx="16664">
                  <c:v>40467</c:v>
                </c:pt>
                <c:pt idx="16665">
                  <c:v>40468</c:v>
                </c:pt>
                <c:pt idx="16666">
                  <c:v>40469</c:v>
                </c:pt>
                <c:pt idx="16667">
                  <c:v>40470</c:v>
                </c:pt>
                <c:pt idx="16668">
                  <c:v>40471</c:v>
                </c:pt>
                <c:pt idx="16669">
                  <c:v>40472</c:v>
                </c:pt>
                <c:pt idx="16670">
                  <c:v>40473</c:v>
                </c:pt>
                <c:pt idx="16671">
                  <c:v>40474</c:v>
                </c:pt>
                <c:pt idx="16672">
                  <c:v>40475</c:v>
                </c:pt>
                <c:pt idx="16673">
                  <c:v>40476</c:v>
                </c:pt>
                <c:pt idx="16674">
                  <c:v>40477</c:v>
                </c:pt>
                <c:pt idx="16675">
                  <c:v>40478</c:v>
                </c:pt>
                <c:pt idx="16676">
                  <c:v>40479</c:v>
                </c:pt>
                <c:pt idx="16677">
                  <c:v>40480</c:v>
                </c:pt>
                <c:pt idx="16678">
                  <c:v>40481</c:v>
                </c:pt>
                <c:pt idx="16679">
                  <c:v>40482</c:v>
                </c:pt>
                <c:pt idx="16680">
                  <c:v>40483</c:v>
                </c:pt>
                <c:pt idx="16681">
                  <c:v>40484</c:v>
                </c:pt>
                <c:pt idx="16682">
                  <c:v>40485</c:v>
                </c:pt>
                <c:pt idx="16683">
                  <c:v>40486</c:v>
                </c:pt>
                <c:pt idx="16684">
                  <c:v>40487</c:v>
                </c:pt>
                <c:pt idx="16685">
                  <c:v>40488</c:v>
                </c:pt>
                <c:pt idx="16686">
                  <c:v>40489</c:v>
                </c:pt>
                <c:pt idx="16687">
                  <c:v>40490</c:v>
                </c:pt>
                <c:pt idx="16688">
                  <c:v>40491</c:v>
                </c:pt>
                <c:pt idx="16689">
                  <c:v>40492</c:v>
                </c:pt>
                <c:pt idx="16690">
                  <c:v>40493</c:v>
                </c:pt>
                <c:pt idx="16691">
                  <c:v>40494</c:v>
                </c:pt>
                <c:pt idx="16692">
                  <c:v>40495</c:v>
                </c:pt>
                <c:pt idx="16693">
                  <c:v>40496</c:v>
                </c:pt>
                <c:pt idx="16694">
                  <c:v>40497</c:v>
                </c:pt>
                <c:pt idx="16695">
                  <c:v>40498</c:v>
                </c:pt>
                <c:pt idx="16696">
                  <c:v>40499</c:v>
                </c:pt>
                <c:pt idx="16697">
                  <c:v>40500</c:v>
                </c:pt>
                <c:pt idx="16698">
                  <c:v>40501</c:v>
                </c:pt>
                <c:pt idx="16699">
                  <c:v>40502</c:v>
                </c:pt>
                <c:pt idx="16700">
                  <c:v>40503</c:v>
                </c:pt>
                <c:pt idx="16701">
                  <c:v>40504</c:v>
                </c:pt>
                <c:pt idx="16702">
                  <c:v>40505</c:v>
                </c:pt>
                <c:pt idx="16703">
                  <c:v>40506</c:v>
                </c:pt>
                <c:pt idx="16704">
                  <c:v>40507</c:v>
                </c:pt>
                <c:pt idx="16705">
                  <c:v>40508</c:v>
                </c:pt>
                <c:pt idx="16706">
                  <c:v>40509</c:v>
                </c:pt>
                <c:pt idx="16707">
                  <c:v>40510</c:v>
                </c:pt>
                <c:pt idx="16708">
                  <c:v>40511</c:v>
                </c:pt>
                <c:pt idx="16709">
                  <c:v>40512</c:v>
                </c:pt>
                <c:pt idx="16710">
                  <c:v>40513</c:v>
                </c:pt>
                <c:pt idx="16711">
                  <c:v>40514</c:v>
                </c:pt>
                <c:pt idx="16712">
                  <c:v>40515</c:v>
                </c:pt>
                <c:pt idx="16713">
                  <c:v>40516</c:v>
                </c:pt>
                <c:pt idx="16714">
                  <c:v>40517</c:v>
                </c:pt>
                <c:pt idx="16715">
                  <c:v>40518</c:v>
                </c:pt>
                <c:pt idx="16716">
                  <c:v>40519</c:v>
                </c:pt>
                <c:pt idx="16717">
                  <c:v>40520</c:v>
                </c:pt>
                <c:pt idx="16718">
                  <c:v>40521</c:v>
                </c:pt>
                <c:pt idx="16719">
                  <c:v>40522</c:v>
                </c:pt>
                <c:pt idx="16720">
                  <c:v>40523</c:v>
                </c:pt>
                <c:pt idx="16721">
                  <c:v>40524</c:v>
                </c:pt>
                <c:pt idx="16722">
                  <c:v>40525</c:v>
                </c:pt>
                <c:pt idx="16723">
                  <c:v>40526</c:v>
                </c:pt>
                <c:pt idx="16724">
                  <c:v>40527</c:v>
                </c:pt>
                <c:pt idx="16725">
                  <c:v>40528</c:v>
                </c:pt>
                <c:pt idx="16726">
                  <c:v>40529</c:v>
                </c:pt>
                <c:pt idx="16727">
                  <c:v>40530</c:v>
                </c:pt>
                <c:pt idx="16728">
                  <c:v>40531</c:v>
                </c:pt>
                <c:pt idx="16729">
                  <c:v>40532</c:v>
                </c:pt>
                <c:pt idx="16730">
                  <c:v>40533</c:v>
                </c:pt>
                <c:pt idx="16731">
                  <c:v>40534</c:v>
                </c:pt>
                <c:pt idx="16732">
                  <c:v>40535</c:v>
                </c:pt>
                <c:pt idx="16733">
                  <c:v>40536</c:v>
                </c:pt>
                <c:pt idx="16734">
                  <c:v>40537</c:v>
                </c:pt>
                <c:pt idx="16735">
                  <c:v>40538</c:v>
                </c:pt>
                <c:pt idx="16736">
                  <c:v>40539</c:v>
                </c:pt>
                <c:pt idx="16737">
                  <c:v>40540</c:v>
                </c:pt>
                <c:pt idx="16738">
                  <c:v>40541</c:v>
                </c:pt>
                <c:pt idx="16739">
                  <c:v>40542</c:v>
                </c:pt>
                <c:pt idx="16740">
                  <c:v>40543</c:v>
                </c:pt>
                <c:pt idx="16741">
                  <c:v>40544</c:v>
                </c:pt>
                <c:pt idx="16742">
                  <c:v>40545</c:v>
                </c:pt>
                <c:pt idx="16743">
                  <c:v>40546</c:v>
                </c:pt>
                <c:pt idx="16744">
                  <c:v>40547</c:v>
                </c:pt>
                <c:pt idx="16745">
                  <c:v>40548</c:v>
                </c:pt>
                <c:pt idx="16746">
                  <c:v>40549</c:v>
                </c:pt>
                <c:pt idx="16747">
                  <c:v>40550</c:v>
                </c:pt>
                <c:pt idx="16748">
                  <c:v>40551</c:v>
                </c:pt>
                <c:pt idx="16749">
                  <c:v>40552</c:v>
                </c:pt>
                <c:pt idx="16750">
                  <c:v>40553</c:v>
                </c:pt>
                <c:pt idx="16751">
                  <c:v>40554</c:v>
                </c:pt>
                <c:pt idx="16752">
                  <c:v>40555</c:v>
                </c:pt>
                <c:pt idx="16753">
                  <c:v>40556</c:v>
                </c:pt>
                <c:pt idx="16754">
                  <c:v>40557</c:v>
                </c:pt>
                <c:pt idx="16755">
                  <c:v>40558</c:v>
                </c:pt>
                <c:pt idx="16756">
                  <c:v>40559</c:v>
                </c:pt>
                <c:pt idx="16757">
                  <c:v>40560</c:v>
                </c:pt>
                <c:pt idx="16758">
                  <c:v>40561</c:v>
                </c:pt>
                <c:pt idx="16759">
                  <c:v>40562</c:v>
                </c:pt>
                <c:pt idx="16760">
                  <c:v>40563</c:v>
                </c:pt>
                <c:pt idx="16761">
                  <c:v>40564</c:v>
                </c:pt>
                <c:pt idx="16762">
                  <c:v>40565</c:v>
                </c:pt>
                <c:pt idx="16763">
                  <c:v>40566</c:v>
                </c:pt>
                <c:pt idx="16764">
                  <c:v>40567</c:v>
                </c:pt>
                <c:pt idx="16765">
                  <c:v>40568</c:v>
                </c:pt>
                <c:pt idx="16766">
                  <c:v>40569</c:v>
                </c:pt>
                <c:pt idx="16767">
                  <c:v>40570</c:v>
                </c:pt>
                <c:pt idx="16768">
                  <c:v>40571</c:v>
                </c:pt>
                <c:pt idx="16769">
                  <c:v>40572</c:v>
                </c:pt>
                <c:pt idx="16770">
                  <c:v>40573</c:v>
                </c:pt>
                <c:pt idx="16771">
                  <c:v>40574</c:v>
                </c:pt>
                <c:pt idx="16772">
                  <c:v>40575</c:v>
                </c:pt>
                <c:pt idx="16773">
                  <c:v>40576</c:v>
                </c:pt>
                <c:pt idx="16774">
                  <c:v>40577</c:v>
                </c:pt>
                <c:pt idx="16775">
                  <c:v>40578</c:v>
                </c:pt>
                <c:pt idx="16776">
                  <c:v>40579</c:v>
                </c:pt>
                <c:pt idx="16777">
                  <c:v>40580</c:v>
                </c:pt>
                <c:pt idx="16778">
                  <c:v>40581</c:v>
                </c:pt>
                <c:pt idx="16779">
                  <c:v>40582</c:v>
                </c:pt>
                <c:pt idx="16780">
                  <c:v>40583</c:v>
                </c:pt>
                <c:pt idx="16781">
                  <c:v>40584</c:v>
                </c:pt>
                <c:pt idx="16782">
                  <c:v>40585</c:v>
                </c:pt>
                <c:pt idx="16783">
                  <c:v>40586</c:v>
                </c:pt>
                <c:pt idx="16784">
                  <c:v>40587</c:v>
                </c:pt>
                <c:pt idx="16785">
                  <c:v>40588</c:v>
                </c:pt>
                <c:pt idx="16786">
                  <c:v>40589</c:v>
                </c:pt>
                <c:pt idx="16787">
                  <c:v>40590</c:v>
                </c:pt>
                <c:pt idx="16788">
                  <c:v>40591</c:v>
                </c:pt>
                <c:pt idx="16789">
                  <c:v>40592</c:v>
                </c:pt>
                <c:pt idx="16790">
                  <c:v>40593</c:v>
                </c:pt>
                <c:pt idx="16791">
                  <c:v>40594</c:v>
                </c:pt>
                <c:pt idx="16792">
                  <c:v>40595</c:v>
                </c:pt>
                <c:pt idx="16793">
                  <c:v>40596</c:v>
                </c:pt>
                <c:pt idx="16794">
                  <c:v>40597</c:v>
                </c:pt>
                <c:pt idx="16795">
                  <c:v>40598</c:v>
                </c:pt>
                <c:pt idx="16796">
                  <c:v>40599</c:v>
                </c:pt>
                <c:pt idx="16797">
                  <c:v>40600</c:v>
                </c:pt>
                <c:pt idx="16798">
                  <c:v>40601</c:v>
                </c:pt>
                <c:pt idx="16799">
                  <c:v>40602</c:v>
                </c:pt>
                <c:pt idx="16800">
                  <c:v>40603</c:v>
                </c:pt>
                <c:pt idx="16801">
                  <c:v>40604</c:v>
                </c:pt>
                <c:pt idx="16802">
                  <c:v>40605</c:v>
                </c:pt>
                <c:pt idx="16803">
                  <c:v>40606</c:v>
                </c:pt>
                <c:pt idx="16804">
                  <c:v>40607</c:v>
                </c:pt>
                <c:pt idx="16805">
                  <c:v>40608</c:v>
                </c:pt>
                <c:pt idx="16806">
                  <c:v>40609</c:v>
                </c:pt>
                <c:pt idx="16807">
                  <c:v>40610</c:v>
                </c:pt>
                <c:pt idx="16808">
                  <c:v>40611</c:v>
                </c:pt>
                <c:pt idx="16809">
                  <c:v>40612</c:v>
                </c:pt>
                <c:pt idx="16810">
                  <c:v>40613</c:v>
                </c:pt>
                <c:pt idx="16811">
                  <c:v>40614</c:v>
                </c:pt>
                <c:pt idx="16812">
                  <c:v>40615</c:v>
                </c:pt>
                <c:pt idx="16813">
                  <c:v>40616</c:v>
                </c:pt>
                <c:pt idx="16814">
                  <c:v>40617</c:v>
                </c:pt>
                <c:pt idx="16815">
                  <c:v>40618</c:v>
                </c:pt>
                <c:pt idx="16816">
                  <c:v>40619</c:v>
                </c:pt>
                <c:pt idx="16817">
                  <c:v>40620</c:v>
                </c:pt>
                <c:pt idx="16818">
                  <c:v>40621</c:v>
                </c:pt>
                <c:pt idx="16819">
                  <c:v>40622</c:v>
                </c:pt>
                <c:pt idx="16820">
                  <c:v>40623</c:v>
                </c:pt>
                <c:pt idx="16821">
                  <c:v>40624</c:v>
                </c:pt>
                <c:pt idx="16822">
                  <c:v>40625</c:v>
                </c:pt>
                <c:pt idx="16823">
                  <c:v>40626</c:v>
                </c:pt>
                <c:pt idx="16824">
                  <c:v>40627</c:v>
                </c:pt>
                <c:pt idx="16825">
                  <c:v>40628</c:v>
                </c:pt>
                <c:pt idx="16826">
                  <c:v>40629</c:v>
                </c:pt>
                <c:pt idx="16827">
                  <c:v>40630</c:v>
                </c:pt>
                <c:pt idx="16828">
                  <c:v>40631</c:v>
                </c:pt>
                <c:pt idx="16829">
                  <c:v>40632</c:v>
                </c:pt>
                <c:pt idx="16830">
                  <c:v>40633</c:v>
                </c:pt>
                <c:pt idx="16831">
                  <c:v>40634</c:v>
                </c:pt>
                <c:pt idx="16832">
                  <c:v>40635</c:v>
                </c:pt>
                <c:pt idx="16833">
                  <c:v>40636</c:v>
                </c:pt>
                <c:pt idx="16834">
                  <c:v>40637</c:v>
                </c:pt>
                <c:pt idx="16835">
                  <c:v>40638</c:v>
                </c:pt>
                <c:pt idx="16836">
                  <c:v>40639</c:v>
                </c:pt>
                <c:pt idx="16837">
                  <c:v>40640</c:v>
                </c:pt>
                <c:pt idx="16838">
                  <c:v>40641</c:v>
                </c:pt>
                <c:pt idx="16839">
                  <c:v>40642</c:v>
                </c:pt>
                <c:pt idx="16840">
                  <c:v>40643</c:v>
                </c:pt>
                <c:pt idx="16841">
                  <c:v>40644</c:v>
                </c:pt>
                <c:pt idx="16842">
                  <c:v>40645</c:v>
                </c:pt>
                <c:pt idx="16843">
                  <c:v>40646</c:v>
                </c:pt>
                <c:pt idx="16844">
                  <c:v>40647</c:v>
                </c:pt>
                <c:pt idx="16845">
                  <c:v>40648</c:v>
                </c:pt>
                <c:pt idx="16846">
                  <c:v>40649</c:v>
                </c:pt>
                <c:pt idx="16847">
                  <c:v>40650</c:v>
                </c:pt>
                <c:pt idx="16848">
                  <c:v>40651</c:v>
                </c:pt>
                <c:pt idx="16849">
                  <c:v>40652</c:v>
                </c:pt>
                <c:pt idx="16850">
                  <c:v>40653</c:v>
                </c:pt>
                <c:pt idx="16851">
                  <c:v>40654</c:v>
                </c:pt>
                <c:pt idx="16852">
                  <c:v>40655</c:v>
                </c:pt>
                <c:pt idx="16853">
                  <c:v>40656</c:v>
                </c:pt>
                <c:pt idx="16854">
                  <c:v>40657</c:v>
                </c:pt>
                <c:pt idx="16855">
                  <c:v>40658</c:v>
                </c:pt>
                <c:pt idx="16856">
                  <c:v>40659</c:v>
                </c:pt>
                <c:pt idx="16857">
                  <c:v>40660</c:v>
                </c:pt>
                <c:pt idx="16858">
                  <c:v>40661</c:v>
                </c:pt>
                <c:pt idx="16859">
                  <c:v>40662</c:v>
                </c:pt>
                <c:pt idx="16860">
                  <c:v>40663</c:v>
                </c:pt>
                <c:pt idx="16861">
                  <c:v>40664</c:v>
                </c:pt>
                <c:pt idx="16862">
                  <c:v>40665</c:v>
                </c:pt>
                <c:pt idx="16863">
                  <c:v>40666</c:v>
                </c:pt>
                <c:pt idx="16864">
                  <c:v>40667</c:v>
                </c:pt>
                <c:pt idx="16865">
                  <c:v>40668</c:v>
                </c:pt>
                <c:pt idx="16866">
                  <c:v>40669</c:v>
                </c:pt>
                <c:pt idx="16867">
                  <c:v>40670</c:v>
                </c:pt>
                <c:pt idx="16868">
                  <c:v>40671</c:v>
                </c:pt>
                <c:pt idx="16869">
                  <c:v>40672</c:v>
                </c:pt>
                <c:pt idx="16870">
                  <c:v>40673</c:v>
                </c:pt>
                <c:pt idx="16871">
                  <c:v>40674</c:v>
                </c:pt>
                <c:pt idx="16872">
                  <c:v>40675</c:v>
                </c:pt>
                <c:pt idx="16873">
                  <c:v>40676</c:v>
                </c:pt>
                <c:pt idx="16874">
                  <c:v>40677</c:v>
                </c:pt>
                <c:pt idx="16875">
                  <c:v>40678</c:v>
                </c:pt>
                <c:pt idx="16876">
                  <c:v>40679</c:v>
                </c:pt>
                <c:pt idx="16877">
                  <c:v>40680</c:v>
                </c:pt>
                <c:pt idx="16878">
                  <c:v>40681</c:v>
                </c:pt>
                <c:pt idx="16879">
                  <c:v>40682</c:v>
                </c:pt>
                <c:pt idx="16880">
                  <c:v>40683</c:v>
                </c:pt>
                <c:pt idx="16881">
                  <c:v>40684</c:v>
                </c:pt>
                <c:pt idx="16882">
                  <c:v>40685</c:v>
                </c:pt>
                <c:pt idx="16883">
                  <c:v>40686</c:v>
                </c:pt>
                <c:pt idx="16884">
                  <c:v>40687</c:v>
                </c:pt>
                <c:pt idx="16885">
                  <c:v>40688</c:v>
                </c:pt>
                <c:pt idx="16886">
                  <c:v>40689</c:v>
                </c:pt>
                <c:pt idx="16887">
                  <c:v>40690</c:v>
                </c:pt>
                <c:pt idx="16888">
                  <c:v>40691</c:v>
                </c:pt>
                <c:pt idx="16889">
                  <c:v>40692</c:v>
                </c:pt>
                <c:pt idx="16890">
                  <c:v>40693</c:v>
                </c:pt>
                <c:pt idx="16891">
                  <c:v>40694</c:v>
                </c:pt>
                <c:pt idx="16892">
                  <c:v>40695</c:v>
                </c:pt>
                <c:pt idx="16893">
                  <c:v>40696</c:v>
                </c:pt>
                <c:pt idx="16894">
                  <c:v>40697</c:v>
                </c:pt>
                <c:pt idx="16895">
                  <c:v>40698</c:v>
                </c:pt>
                <c:pt idx="16896">
                  <c:v>40699</c:v>
                </c:pt>
                <c:pt idx="16897">
                  <c:v>40700</c:v>
                </c:pt>
                <c:pt idx="16898">
                  <c:v>40701</c:v>
                </c:pt>
                <c:pt idx="16899">
                  <c:v>40702</c:v>
                </c:pt>
                <c:pt idx="16900">
                  <c:v>40703</c:v>
                </c:pt>
                <c:pt idx="16901">
                  <c:v>40704</c:v>
                </c:pt>
                <c:pt idx="16902">
                  <c:v>40705</c:v>
                </c:pt>
                <c:pt idx="16903">
                  <c:v>40706</c:v>
                </c:pt>
                <c:pt idx="16904">
                  <c:v>40707</c:v>
                </c:pt>
                <c:pt idx="16905">
                  <c:v>40708</c:v>
                </c:pt>
                <c:pt idx="16906">
                  <c:v>40709</c:v>
                </c:pt>
                <c:pt idx="16907">
                  <c:v>40710</c:v>
                </c:pt>
                <c:pt idx="16908">
                  <c:v>40711</c:v>
                </c:pt>
                <c:pt idx="16909">
                  <c:v>40712</c:v>
                </c:pt>
                <c:pt idx="16910">
                  <c:v>40713</c:v>
                </c:pt>
                <c:pt idx="16911">
                  <c:v>40714</c:v>
                </c:pt>
                <c:pt idx="16912">
                  <c:v>40715</c:v>
                </c:pt>
                <c:pt idx="16913">
                  <c:v>40716</c:v>
                </c:pt>
                <c:pt idx="16914">
                  <c:v>40717</c:v>
                </c:pt>
                <c:pt idx="16915">
                  <c:v>40718</c:v>
                </c:pt>
                <c:pt idx="16916">
                  <c:v>40719</c:v>
                </c:pt>
                <c:pt idx="16917">
                  <c:v>40720</c:v>
                </c:pt>
                <c:pt idx="16918">
                  <c:v>40721</c:v>
                </c:pt>
                <c:pt idx="16919">
                  <c:v>40722</c:v>
                </c:pt>
                <c:pt idx="16920">
                  <c:v>40723</c:v>
                </c:pt>
                <c:pt idx="16921">
                  <c:v>40724</c:v>
                </c:pt>
                <c:pt idx="16922">
                  <c:v>40725</c:v>
                </c:pt>
                <c:pt idx="16923">
                  <c:v>40726</c:v>
                </c:pt>
                <c:pt idx="16924">
                  <c:v>40727</c:v>
                </c:pt>
                <c:pt idx="16925">
                  <c:v>40728</c:v>
                </c:pt>
                <c:pt idx="16926">
                  <c:v>40729</c:v>
                </c:pt>
                <c:pt idx="16927">
                  <c:v>40730</c:v>
                </c:pt>
                <c:pt idx="16928">
                  <c:v>40731</c:v>
                </c:pt>
                <c:pt idx="16929">
                  <c:v>40732</c:v>
                </c:pt>
                <c:pt idx="16930">
                  <c:v>40733</c:v>
                </c:pt>
                <c:pt idx="16931">
                  <c:v>40734</c:v>
                </c:pt>
                <c:pt idx="16932">
                  <c:v>40735</c:v>
                </c:pt>
                <c:pt idx="16933">
                  <c:v>40736</c:v>
                </c:pt>
                <c:pt idx="16934">
                  <c:v>40737</c:v>
                </c:pt>
                <c:pt idx="16935">
                  <c:v>40738</c:v>
                </c:pt>
                <c:pt idx="16936">
                  <c:v>40739</c:v>
                </c:pt>
                <c:pt idx="16937">
                  <c:v>40740</c:v>
                </c:pt>
                <c:pt idx="16938">
                  <c:v>40741</c:v>
                </c:pt>
                <c:pt idx="16939">
                  <c:v>40742</c:v>
                </c:pt>
                <c:pt idx="16940">
                  <c:v>40743</c:v>
                </c:pt>
                <c:pt idx="16941">
                  <c:v>40744</c:v>
                </c:pt>
                <c:pt idx="16942">
                  <c:v>40745</c:v>
                </c:pt>
                <c:pt idx="16943">
                  <c:v>40746</c:v>
                </c:pt>
                <c:pt idx="16944">
                  <c:v>40747</c:v>
                </c:pt>
                <c:pt idx="16945">
                  <c:v>40748</c:v>
                </c:pt>
                <c:pt idx="16946">
                  <c:v>40749</c:v>
                </c:pt>
                <c:pt idx="16947">
                  <c:v>40750</c:v>
                </c:pt>
                <c:pt idx="16948">
                  <c:v>40751</c:v>
                </c:pt>
                <c:pt idx="16949">
                  <c:v>40752</c:v>
                </c:pt>
                <c:pt idx="16950">
                  <c:v>40753</c:v>
                </c:pt>
                <c:pt idx="16951">
                  <c:v>40754</c:v>
                </c:pt>
                <c:pt idx="16952">
                  <c:v>40755</c:v>
                </c:pt>
                <c:pt idx="16953">
                  <c:v>40756</c:v>
                </c:pt>
                <c:pt idx="16954">
                  <c:v>40757</c:v>
                </c:pt>
                <c:pt idx="16955">
                  <c:v>40758</c:v>
                </c:pt>
                <c:pt idx="16956">
                  <c:v>40759</c:v>
                </c:pt>
                <c:pt idx="16957">
                  <c:v>40760</c:v>
                </c:pt>
                <c:pt idx="16958">
                  <c:v>40761</c:v>
                </c:pt>
                <c:pt idx="16959">
                  <c:v>40762</c:v>
                </c:pt>
                <c:pt idx="16960">
                  <c:v>40763</c:v>
                </c:pt>
                <c:pt idx="16961">
                  <c:v>40764</c:v>
                </c:pt>
                <c:pt idx="16962">
                  <c:v>40765</c:v>
                </c:pt>
                <c:pt idx="16963">
                  <c:v>40766</c:v>
                </c:pt>
                <c:pt idx="16964">
                  <c:v>40767</c:v>
                </c:pt>
                <c:pt idx="16965">
                  <c:v>40768</c:v>
                </c:pt>
                <c:pt idx="16966">
                  <c:v>40769</c:v>
                </c:pt>
                <c:pt idx="16967">
                  <c:v>40770</c:v>
                </c:pt>
                <c:pt idx="16968">
                  <c:v>40771</c:v>
                </c:pt>
                <c:pt idx="16969">
                  <c:v>40772</c:v>
                </c:pt>
                <c:pt idx="16970">
                  <c:v>40773</c:v>
                </c:pt>
                <c:pt idx="16971">
                  <c:v>40774</c:v>
                </c:pt>
                <c:pt idx="16972">
                  <c:v>40775</c:v>
                </c:pt>
                <c:pt idx="16973">
                  <c:v>40776</c:v>
                </c:pt>
                <c:pt idx="16974">
                  <c:v>40777</c:v>
                </c:pt>
                <c:pt idx="16975">
                  <c:v>40778</c:v>
                </c:pt>
                <c:pt idx="16976">
                  <c:v>40779</c:v>
                </c:pt>
                <c:pt idx="16977">
                  <c:v>40780</c:v>
                </c:pt>
                <c:pt idx="16978">
                  <c:v>40781</c:v>
                </c:pt>
                <c:pt idx="16979">
                  <c:v>40782</c:v>
                </c:pt>
                <c:pt idx="16980">
                  <c:v>40783</c:v>
                </c:pt>
                <c:pt idx="16981">
                  <c:v>40784</c:v>
                </c:pt>
                <c:pt idx="16982">
                  <c:v>40785</c:v>
                </c:pt>
                <c:pt idx="16983">
                  <c:v>40786</c:v>
                </c:pt>
                <c:pt idx="16984">
                  <c:v>40787</c:v>
                </c:pt>
                <c:pt idx="16985">
                  <c:v>40788</c:v>
                </c:pt>
                <c:pt idx="16986">
                  <c:v>40789</c:v>
                </c:pt>
                <c:pt idx="16987">
                  <c:v>40790</c:v>
                </c:pt>
                <c:pt idx="16988">
                  <c:v>40791</c:v>
                </c:pt>
                <c:pt idx="16989">
                  <c:v>40792</c:v>
                </c:pt>
                <c:pt idx="16990">
                  <c:v>40793</c:v>
                </c:pt>
                <c:pt idx="16991">
                  <c:v>40794</c:v>
                </c:pt>
                <c:pt idx="16992">
                  <c:v>40795</c:v>
                </c:pt>
                <c:pt idx="16993">
                  <c:v>40796</c:v>
                </c:pt>
                <c:pt idx="16994">
                  <c:v>40797</c:v>
                </c:pt>
                <c:pt idx="16995">
                  <c:v>40798</c:v>
                </c:pt>
                <c:pt idx="16996">
                  <c:v>40799</c:v>
                </c:pt>
                <c:pt idx="16997">
                  <c:v>40800</c:v>
                </c:pt>
                <c:pt idx="16998">
                  <c:v>40801</c:v>
                </c:pt>
                <c:pt idx="16999">
                  <c:v>40802</c:v>
                </c:pt>
                <c:pt idx="17000">
                  <c:v>40803</c:v>
                </c:pt>
                <c:pt idx="17001">
                  <c:v>40804</c:v>
                </c:pt>
                <c:pt idx="17002">
                  <c:v>40805</c:v>
                </c:pt>
                <c:pt idx="17003">
                  <c:v>40806</c:v>
                </c:pt>
                <c:pt idx="17004">
                  <c:v>40807</c:v>
                </c:pt>
                <c:pt idx="17005">
                  <c:v>40808</c:v>
                </c:pt>
                <c:pt idx="17006">
                  <c:v>40809</c:v>
                </c:pt>
                <c:pt idx="17007">
                  <c:v>40810</c:v>
                </c:pt>
                <c:pt idx="17008">
                  <c:v>40811</c:v>
                </c:pt>
                <c:pt idx="17009">
                  <c:v>40812</c:v>
                </c:pt>
                <c:pt idx="17010">
                  <c:v>40813</c:v>
                </c:pt>
                <c:pt idx="17011">
                  <c:v>40814</c:v>
                </c:pt>
                <c:pt idx="17012">
                  <c:v>40815</c:v>
                </c:pt>
                <c:pt idx="17013">
                  <c:v>40816</c:v>
                </c:pt>
                <c:pt idx="17014">
                  <c:v>40817</c:v>
                </c:pt>
                <c:pt idx="17015">
                  <c:v>40818</c:v>
                </c:pt>
                <c:pt idx="17016">
                  <c:v>40819</c:v>
                </c:pt>
                <c:pt idx="17017">
                  <c:v>40820</c:v>
                </c:pt>
                <c:pt idx="17018">
                  <c:v>40821</c:v>
                </c:pt>
                <c:pt idx="17019">
                  <c:v>40822</c:v>
                </c:pt>
                <c:pt idx="17020">
                  <c:v>40823</c:v>
                </c:pt>
                <c:pt idx="17021">
                  <c:v>40824</c:v>
                </c:pt>
                <c:pt idx="17022">
                  <c:v>40825</c:v>
                </c:pt>
                <c:pt idx="17023">
                  <c:v>40826</c:v>
                </c:pt>
                <c:pt idx="17024">
                  <c:v>40827</c:v>
                </c:pt>
                <c:pt idx="17025">
                  <c:v>40828</c:v>
                </c:pt>
                <c:pt idx="17026">
                  <c:v>40829</c:v>
                </c:pt>
                <c:pt idx="17027">
                  <c:v>40830</c:v>
                </c:pt>
                <c:pt idx="17028">
                  <c:v>40831</c:v>
                </c:pt>
                <c:pt idx="17029">
                  <c:v>40832</c:v>
                </c:pt>
                <c:pt idx="17030">
                  <c:v>40833</c:v>
                </c:pt>
                <c:pt idx="17031">
                  <c:v>40834</c:v>
                </c:pt>
                <c:pt idx="17032">
                  <c:v>40835</c:v>
                </c:pt>
                <c:pt idx="17033">
                  <c:v>40836</c:v>
                </c:pt>
                <c:pt idx="17034">
                  <c:v>40837</c:v>
                </c:pt>
                <c:pt idx="17035">
                  <c:v>40838</c:v>
                </c:pt>
                <c:pt idx="17036">
                  <c:v>40839</c:v>
                </c:pt>
                <c:pt idx="17037">
                  <c:v>40840</c:v>
                </c:pt>
                <c:pt idx="17038">
                  <c:v>40841</c:v>
                </c:pt>
                <c:pt idx="17039">
                  <c:v>40842</c:v>
                </c:pt>
                <c:pt idx="17040">
                  <c:v>40843</c:v>
                </c:pt>
                <c:pt idx="17041">
                  <c:v>40844</c:v>
                </c:pt>
                <c:pt idx="17042">
                  <c:v>40845</c:v>
                </c:pt>
                <c:pt idx="17043">
                  <c:v>40846</c:v>
                </c:pt>
                <c:pt idx="17044">
                  <c:v>40847</c:v>
                </c:pt>
                <c:pt idx="17045">
                  <c:v>40848</c:v>
                </c:pt>
                <c:pt idx="17046">
                  <c:v>40849</c:v>
                </c:pt>
                <c:pt idx="17047">
                  <c:v>40850</c:v>
                </c:pt>
                <c:pt idx="17048">
                  <c:v>40851</c:v>
                </c:pt>
                <c:pt idx="17049">
                  <c:v>40852</c:v>
                </c:pt>
                <c:pt idx="17050">
                  <c:v>40853</c:v>
                </c:pt>
                <c:pt idx="17051">
                  <c:v>40854</c:v>
                </c:pt>
                <c:pt idx="17052">
                  <c:v>40855</c:v>
                </c:pt>
                <c:pt idx="17053">
                  <c:v>40856</c:v>
                </c:pt>
                <c:pt idx="17054">
                  <c:v>40857</c:v>
                </c:pt>
                <c:pt idx="17055">
                  <c:v>40858</c:v>
                </c:pt>
                <c:pt idx="17056">
                  <c:v>40859</c:v>
                </c:pt>
                <c:pt idx="17057">
                  <c:v>40860</c:v>
                </c:pt>
                <c:pt idx="17058">
                  <c:v>40861</c:v>
                </c:pt>
                <c:pt idx="17059">
                  <c:v>40862</c:v>
                </c:pt>
                <c:pt idx="17060">
                  <c:v>40863</c:v>
                </c:pt>
                <c:pt idx="17061">
                  <c:v>40864</c:v>
                </c:pt>
                <c:pt idx="17062">
                  <c:v>40865</c:v>
                </c:pt>
                <c:pt idx="17063">
                  <c:v>40866</c:v>
                </c:pt>
                <c:pt idx="17064">
                  <c:v>40867</c:v>
                </c:pt>
                <c:pt idx="17065">
                  <c:v>40868</c:v>
                </c:pt>
                <c:pt idx="17066">
                  <c:v>40869</c:v>
                </c:pt>
                <c:pt idx="17067">
                  <c:v>40870</c:v>
                </c:pt>
                <c:pt idx="17068">
                  <c:v>40871</c:v>
                </c:pt>
                <c:pt idx="17069">
                  <c:v>40872</c:v>
                </c:pt>
                <c:pt idx="17070">
                  <c:v>40873</c:v>
                </c:pt>
                <c:pt idx="17071">
                  <c:v>40874</c:v>
                </c:pt>
                <c:pt idx="17072">
                  <c:v>40875</c:v>
                </c:pt>
                <c:pt idx="17073">
                  <c:v>40876</c:v>
                </c:pt>
                <c:pt idx="17074">
                  <c:v>40877</c:v>
                </c:pt>
                <c:pt idx="17075">
                  <c:v>40878</c:v>
                </c:pt>
                <c:pt idx="17076">
                  <c:v>40879</c:v>
                </c:pt>
                <c:pt idx="17077">
                  <c:v>40880</c:v>
                </c:pt>
                <c:pt idx="17078">
                  <c:v>40881</c:v>
                </c:pt>
                <c:pt idx="17079">
                  <c:v>40882</c:v>
                </c:pt>
                <c:pt idx="17080">
                  <c:v>40883</c:v>
                </c:pt>
                <c:pt idx="17081">
                  <c:v>40884</c:v>
                </c:pt>
                <c:pt idx="17082">
                  <c:v>40885</c:v>
                </c:pt>
                <c:pt idx="17083">
                  <c:v>40886</c:v>
                </c:pt>
                <c:pt idx="17084">
                  <c:v>40887</c:v>
                </c:pt>
                <c:pt idx="17085">
                  <c:v>40888</c:v>
                </c:pt>
                <c:pt idx="17086">
                  <c:v>40889</c:v>
                </c:pt>
                <c:pt idx="17087">
                  <c:v>40890</c:v>
                </c:pt>
                <c:pt idx="17088">
                  <c:v>40891</c:v>
                </c:pt>
                <c:pt idx="17089">
                  <c:v>40892</c:v>
                </c:pt>
                <c:pt idx="17090">
                  <c:v>40893</c:v>
                </c:pt>
                <c:pt idx="17091">
                  <c:v>40894</c:v>
                </c:pt>
                <c:pt idx="17092">
                  <c:v>40895</c:v>
                </c:pt>
                <c:pt idx="17093">
                  <c:v>40896</c:v>
                </c:pt>
                <c:pt idx="17094">
                  <c:v>40897</c:v>
                </c:pt>
                <c:pt idx="17095">
                  <c:v>40898</c:v>
                </c:pt>
                <c:pt idx="17096">
                  <c:v>40899</c:v>
                </c:pt>
                <c:pt idx="17097">
                  <c:v>40900</c:v>
                </c:pt>
                <c:pt idx="17098">
                  <c:v>40901</c:v>
                </c:pt>
                <c:pt idx="17099">
                  <c:v>40902</c:v>
                </c:pt>
                <c:pt idx="17100">
                  <c:v>40903</c:v>
                </c:pt>
                <c:pt idx="17101">
                  <c:v>40904</c:v>
                </c:pt>
                <c:pt idx="17102">
                  <c:v>40905</c:v>
                </c:pt>
                <c:pt idx="17103">
                  <c:v>40906</c:v>
                </c:pt>
                <c:pt idx="17104">
                  <c:v>40907</c:v>
                </c:pt>
                <c:pt idx="17105">
                  <c:v>40908</c:v>
                </c:pt>
                <c:pt idx="17106">
                  <c:v>40909</c:v>
                </c:pt>
                <c:pt idx="17107">
                  <c:v>40910</c:v>
                </c:pt>
                <c:pt idx="17108">
                  <c:v>40911</c:v>
                </c:pt>
                <c:pt idx="17109">
                  <c:v>40912</c:v>
                </c:pt>
                <c:pt idx="17110">
                  <c:v>40913</c:v>
                </c:pt>
                <c:pt idx="17111">
                  <c:v>40914</c:v>
                </c:pt>
                <c:pt idx="17112">
                  <c:v>40915</c:v>
                </c:pt>
                <c:pt idx="17113">
                  <c:v>40916</c:v>
                </c:pt>
                <c:pt idx="17114">
                  <c:v>40917</c:v>
                </c:pt>
                <c:pt idx="17115">
                  <c:v>40918</c:v>
                </c:pt>
                <c:pt idx="17116">
                  <c:v>40919</c:v>
                </c:pt>
                <c:pt idx="17117">
                  <c:v>40920</c:v>
                </c:pt>
                <c:pt idx="17118">
                  <c:v>40921</c:v>
                </c:pt>
                <c:pt idx="17119">
                  <c:v>40922</c:v>
                </c:pt>
                <c:pt idx="17120">
                  <c:v>40923</c:v>
                </c:pt>
                <c:pt idx="17121">
                  <c:v>40924</c:v>
                </c:pt>
                <c:pt idx="17122">
                  <c:v>40925</c:v>
                </c:pt>
                <c:pt idx="17123">
                  <c:v>40926</c:v>
                </c:pt>
                <c:pt idx="17124">
                  <c:v>40927</c:v>
                </c:pt>
                <c:pt idx="17125">
                  <c:v>40928</c:v>
                </c:pt>
                <c:pt idx="17126">
                  <c:v>40929</c:v>
                </c:pt>
                <c:pt idx="17127">
                  <c:v>40930</c:v>
                </c:pt>
                <c:pt idx="17128">
                  <c:v>40931</c:v>
                </c:pt>
                <c:pt idx="17129">
                  <c:v>40932</c:v>
                </c:pt>
                <c:pt idx="17130">
                  <c:v>40933</c:v>
                </c:pt>
                <c:pt idx="17131">
                  <c:v>40934</c:v>
                </c:pt>
                <c:pt idx="17132">
                  <c:v>40935</c:v>
                </c:pt>
                <c:pt idx="17133">
                  <c:v>40936</c:v>
                </c:pt>
                <c:pt idx="17134">
                  <c:v>40937</c:v>
                </c:pt>
                <c:pt idx="17135">
                  <c:v>40938</c:v>
                </c:pt>
                <c:pt idx="17136">
                  <c:v>40939</c:v>
                </c:pt>
                <c:pt idx="17137">
                  <c:v>40940</c:v>
                </c:pt>
                <c:pt idx="17138">
                  <c:v>40941</c:v>
                </c:pt>
                <c:pt idx="17139">
                  <c:v>40942</c:v>
                </c:pt>
                <c:pt idx="17140">
                  <c:v>40943</c:v>
                </c:pt>
                <c:pt idx="17141">
                  <c:v>40944</c:v>
                </c:pt>
                <c:pt idx="17142">
                  <c:v>40945</c:v>
                </c:pt>
                <c:pt idx="17143">
                  <c:v>40946</c:v>
                </c:pt>
                <c:pt idx="17144">
                  <c:v>40947</c:v>
                </c:pt>
                <c:pt idx="17145">
                  <c:v>40948</c:v>
                </c:pt>
                <c:pt idx="17146">
                  <c:v>40949</c:v>
                </c:pt>
                <c:pt idx="17147">
                  <c:v>40950</c:v>
                </c:pt>
                <c:pt idx="17148">
                  <c:v>40951</c:v>
                </c:pt>
                <c:pt idx="17149">
                  <c:v>40952</c:v>
                </c:pt>
                <c:pt idx="17150">
                  <c:v>40953</c:v>
                </c:pt>
                <c:pt idx="17151">
                  <c:v>40954</c:v>
                </c:pt>
                <c:pt idx="17152">
                  <c:v>40955</c:v>
                </c:pt>
                <c:pt idx="17153">
                  <c:v>40956</c:v>
                </c:pt>
                <c:pt idx="17154">
                  <c:v>40957</c:v>
                </c:pt>
                <c:pt idx="17155">
                  <c:v>40958</c:v>
                </c:pt>
                <c:pt idx="17156">
                  <c:v>40959</c:v>
                </c:pt>
                <c:pt idx="17157">
                  <c:v>40960</c:v>
                </c:pt>
                <c:pt idx="17158">
                  <c:v>40961</c:v>
                </c:pt>
                <c:pt idx="17159">
                  <c:v>40962</c:v>
                </c:pt>
                <c:pt idx="17160">
                  <c:v>40963</c:v>
                </c:pt>
                <c:pt idx="17161">
                  <c:v>40964</c:v>
                </c:pt>
                <c:pt idx="17162">
                  <c:v>40965</c:v>
                </c:pt>
                <c:pt idx="17163">
                  <c:v>40966</c:v>
                </c:pt>
                <c:pt idx="17164">
                  <c:v>40967</c:v>
                </c:pt>
                <c:pt idx="17165">
                  <c:v>40968</c:v>
                </c:pt>
                <c:pt idx="17166">
                  <c:v>40969</c:v>
                </c:pt>
                <c:pt idx="17167">
                  <c:v>40970</c:v>
                </c:pt>
                <c:pt idx="17168">
                  <c:v>40971</c:v>
                </c:pt>
                <c:pt idx="17169">
                  <c:v>40972</c:v>
                </c:pt>
                <c:pt idx="17170">
                  <c:v>40973</c:v>
                </c:pt>
                <c:pt idx="17171">
                  <c:v>40974</c:v>
                </c:pt>
                <c:pt idx="17172">
                  <c:v>40975</c:v>
                </c:pt>
                <c:pt idx="17173">
                  <c:v>40976</c:v>
                </c:pt>
                <c:pt idx="17174">
                  <c:v>40977</c:v>
                </c:pt>
                <c:pt idx="17175">
                  <c:v>40978</c:v>
                </c:pt>
                <c:pt idx="17176">
                  <c:v>40979</c:v>
                </c:pt>
                <c:pt idx="17177">
                  <c:v>40980</c:v>
                </c:pt>
                <c:pt idx="17178">
                  <c:v>40981</c:v>
                </c:pt>
                <c:pt idx="17179">
                  <c:v>40982</c:v>
                </c:pt>
                <c:pt idx="17180">
                  <c:v>40983</c:v>
                </c:pt>
                <c:pt idx="17181">
                  <c:v>40984</c:v>
                </c:pt>
                <c:pt idx="17182">
                  <c:v>40985</c:v>
                </c:pt>
                <c:pt idx="17183">
                  <c:v>40986</c:v>
                </c:pt>
                <c:pt idx="17184">
                  <c:v>40987</c:v>
                </c:pt>
                <c:pt idx="17185">
                  <c:v>40988</c:v>
                </c:pt>
                <c:pt idx="17186">
                  <c:v>40989</c:v>
                </c:pt>
                <c:pt idx="17187">
                  <c:v>40990</c:v>
                </c:pt>
                <c:pt idx="17188">
                  <c:v>40991</c:v>
                </c:pt>
                <c:pt idx="17189">
                  <c:v>40992</c:v>
                </c:pt>
                <c:pt idx="17190">
                  <c:v>40993</c:v>
                </c:pt>
                <c:pt idx="17191">
                  <c:v>40994</c:v>
                </c:pt>
                <c:pt idx="17192">
                  <c:v>40995</c:v>
                </c:pt>
                <c:pt idx="17193">
                  <c:v>40996</c:v>
                </c:pt>
                <c:pt idx="17194">
                  <c:v>40997</c:v>
                </c:pt>
                <c:pt idx="17195">
                  <c:v>40998</c:v>
                </c:pt>
                <c:pt idx="17196">
                  <c:v>40999</c:v>
                </c:pt>
                <c:pt idx="17197">
                  <c:v>41000</c:v>
                </c:pt>
                <c:pt idx="17198">
                  <c:v>41001</c:v>
                </c:pt>
                <c:pt idx="17199">
                  <c:v>41002</c:v>
                </c:pt>
                <c:pt idx="17200">
                  <c:v>41003</c:v>
                </c:pt>
                <c:pt idx="17201">
                  <c:v>41004</c:v>
                </c:pt>
                <c:pt idx="17202">
                  <c:v>41005</c:v>
                </c:pt>
                <c:pt idx="17203">
                  <c:v>41006</c:v>
                </c:pt>
                <c:pt idx="17204">
                  <c:v>41007</c:v>
                </c:pt>
                <c:pt idx="17205">
                  <c:v>41008</c:v>
                </c:pt>
                <c:pt idx="17206">
                  <c:v>41009</c:v>
                </c:pt>
                <c:pt idx="17207">
                  <c:v>41010</c:v>
                </c:pt>
                <c:pt idx="17208">
                  <c:v>41011</c:v>
                </c:pt>
                <c:pt idx="17209">
                  <c:v>41012</c:v>
                </c:pt>
                <c:pt idx="17210">
                  <c:v>41013</c:v>
                </c:pt>
                <c:pt idx="17211">
                  <c:v>41014</c:v>
                </c:pt>
                <c:pt idx="17212">
                  <c:v>41015</c:v>
                </c:pt>
                <c:pt idx="17213">
                  <c:v>41016</c:v>
                </c:pt>
                <c:pt idx="17214">
                  <c:v>41017</c:v>
                </c:pt>
                <c:pt idx="17215">
                  <c:v>41018</c:v>
                </c:pt>
                <c:pt idx="17216">
                  <c:v>41019</c:v>
                </c:pt>
                <c:pt idx="17217">
                  <c:v>41020</c:v>
                </c:pt>
                <c:pt idx="17218">
                  <c:v>41021</c:v>
                </c:pt>
                <c:pt idx="17219">
                  <c:v>41022</c:v>
                </c:pt>
                <c:pt idx="17220">
                  <c:v>41023</c:v>
                </c:pt>
                <c:pt idx="17221">
                  <c:v>41024</c:v>
                </c:pt>
                <c:pt idx="17222">
                  <c:v>41025</c:v>
                </c:pt>
                <c:pt idx="17223">
                  <c:v>41026</c:v>
                </c:pt>
                <c:pt idx="17224">
                  <c:v>41027</c:v>
                </c:pt>
                <c:pt idx="17225">
                  <c:v>41028</c:v>
                </c:pt>
                <c:pt idx="17226">
                  <c:v>41029</c:v>
                </c:pt>
                <c:pt idx="17227">
                  <c:v>41030</c:v>
                </c:pt>
                <c:pt idx="17228">
                  <c:v>41031</c:v>
                </c:pt>
                <c:pt idx="17229">
                  <c:v>41032</c:v>
                </c:pt>
                <c:pt idx="17230">
                  <c:v>41033</c:v>
                </c:pt>
                <c:pt idx="17231">
                  <c:v>41034</c:v>
                </c:pt>
                <c:pt idx="17232">
                  <c:v>41035</c:v>
                </c:pt>
                <c:pt idx="17233">
                  <c:v>41036</c:v>
                </c:pt>
                <c:pt idx="17234">
                  <c:v>41037</c:v>
                </c:pt>
                <c:pt idx="17235">
                  <c:v>41038</c:v>
                </c:pt>
                <c:pt idx="17236">
                  <c:v>41039</c:v>
                </c:pt>
                <c:pt idx="17237">
                  <c:v>41040</c:v>
                </c:pt>
                <c:pt idx="17238">
                  <c:v>41041</c:v>
                </c:pt>
                <c:pt idx="17239">
                  <c:v>41042</c:v>
                </c:pt>
                <c:pt idx="17240">
                  <c:v>41043</c:v>
                </c:pt>
                <c:pt idx="17241">
                  <c:v>41044</c:v>
                </c:pt>
                <c:pt idx="17242">
                  <c:v>41045</c:v>
                </c:pt>
                <c:pt idx="17243">
                  <c:v>41046</c:v>
                </c:pt>
                <c:pt idx="17244">
                  <c:v>41047</c:v>
                </c:pt>
                <c:pt idx="17245">
                  <c:v>41048</c:v>
                </c:pt>
                <c:pt idx="17246">
                  <c:v>41049</c:v>
                </c:pt>
                <c:pt idx="17247">
                  <c:v>41050</c:v>
                </c:pt>
                <c:pt idx="17248">
                  <c:v>41051</c:v>
                </c:pt>
                <c:pt idx="17249">
                  <c:v>41052</c:v>
                </c:pt>
                <c:pt idx="17250">
                  <c:v>41053</c:v>
                </c:pt>
                <c:pt idx="17251">
                  <c:v>41054</c:v>
                </c:pt>
                <c:pt idx="17252">
                  <c:v>41055</c:v>
                </c:pt>
                <c:pt idx="17253">
                  <c:v>41056</c:v>
                </c:pt>
                <c:pt idx="17254">
                  <c:v>41057</c:v>
                </c:pt>
                <c:pt idx="17255">
                  <c:v>41058</c:v>
                </c:pt>
                <c:pt idx="17256">
                  <c:v>41059</c:v>
                </c:pt>
                <c:pt idx="17257">
                  <c:v>41060</c:v>
                </c:pt>
                <c:pt idx="17258">
                  <c:v>41061</c:v>
                </c:pt>
                <c:pt idx="17259">
                  <c:v>41062</c:v>
                </c:pt>
                <c:pt idx="17260">
                  <c:v>41063</c:v>
                </c:pt>
                <c:pt idx="17261">
                  <c:v>41064</c:v>
                </c:pt>
                <c:pt idx="17262">
                  <c:v>41065</c:v>
                </c:pt>
                <c:pt idx="17263">
                  <c:v>41066</c:v>
                </c:pt>
                <c:pt idx="17264">
                  <c:v>41067</c:v>
                </c:pt>
                <c:pt idx="17265">
                  <c:v>41068</c:v>
                </c:pt>
                <c:pt idx="17266">
                  <c:v>41069</c:v>
                </c:pt>
                <c:pt idx="17267">
                  <c:v>41070</c:v>
                </c:pt>
                <c:pt idx="17268">
                  <c:v>41071</c:v>
                </c:pt>
                <c:pt idx="17269">
                  <c:v>41072</c:v>
                </c:pt>
                <c:pt idx="17270">
                  <c:v>41073</c:v>
                </c:pt>
                <c:pt idx="17271">
                  <c:v>41074</c:v>
                </c:pt>
                <c:pt idx="17272">
                  <c:v>41075</c:v>
                </c:pt>
                <c:pt idx="17273">
                  <c:v>41076</c:v>
                </c:pt>
                <c:pt idx="17274">
                  <c:v>41077</c:v>
                </c:pt>
                <c:pt idx="17275">
                  <c:v>41078</c:v>
                </c:pt>
                <c:pt idx="17276">
                  <c:v>41079</c:v>
                </c:pt>
                <c:pt idx="17277">
                  <c:v>41080</c:v>
                </c:pt>
                <c:pt idx="17278">
                  <c:v>41081</c:v>
                </c:pt>
                <c:pt idx="17279">
                  <c:v>41082</c:v>
                </c:pt>
                <c:pt idx="17280">
                  <c:v>41083</c:v>
                </c:pt>
                <c:pt idx="17281">
                  <c:v>41084</c:v>
                </c:pt>
                <c:pt idx="17282">
                  <c:v>41085</c:v>
                </c:pt>
                <c:pt idx="17283">
                  <c:v>41086</c:v>
                </c:pt>
                <c:pt idx="17284">
                  <c:v>41087</c:v>
                </c:pt>
                <c:pt idx="17285">
                  <c:v>41088</c:v>
                </c:pt>
                <c:pt idx="17286">
                  <c:v>41089</c:v>
                </c:pt>
                <c:pt idx="17287">
                  <c:v>41090</c:v>
                </c:pt>
                <c:pt idx="17288">
                  <c:v>41091</c:v>
                </c:pt>
                <c:pt idx="17289">
                  <c:v>41092</c:v>
                </c:pt>
                <c:pt idx="17290">
                  <c:v>41093</c:v>
                </c:pt>
                <c:pt idx="17291">
                  <c:v>41094</c:v>
                </c:pt>
                <c:pt idx="17292">
                  <c:v>41095</c:v>
                </c:pt>
                <c:pt idx="17293">
                  <c:v>41096</c:v>
                </c:pt>
                <c:pt idx="17294">
                  <c:v>41097</c:v>
                </c:pt>
                <c:pt idx="17295">
                  <c:v>41098</c:v>
                </c:pt>
                <c:pt idx="17296">
                  <c:v>41099</c:v>
                </c:pt>
                <c:pt idx="17297">
                  <c:v>41100</c:v>
                </c:pt>
                <c:pt idx="17298">
                  <c:v>41101</c:v>
                </c:pt>
                <c:pt idx="17299">
                  <c:v>41102</c:v>
                </c:pt>
                <c:pt idx="17300">
                  <c:v>41103</c:v>
                </c:pt>
                <c:pt idx="17301">
                  <c:v>41104</c:v>
                </c:pt>
                <c:pt idx="17302">
                  <c:v>41105</c:v>
                </c:pt>
                <c:pt idx="17303">
                  <c:v>41106</c:v>
                </c:pt>
                <c:pt idx="17304">
                  <c:v>41107</c:v>
                </c:pt>
                <c:pt idx="17305">
                  <c:v>41108</c:v>
                </c:pt>
                <c:pt idx="17306">
                  <c:v>41109</c:v>
                </c:pt>
                <c:pt idx="17307">
                  <c:v>41110</c:v>
                </c:pt>
                <c:pt idx="17308">
                  <c:v>41111</c:v>
                </c:pt>
                <c:pt idx="17309">
                  <c:v>41112</c:v>
                </c:pt>
                <c:pt idx="17310">
                  <c:v>41113</c:v>
                </c:pt>
                <c:pt idx="17311">
                  <c:v>41114</c:v>
                </c:pt>
                <c:pt idx="17312">
                  <c:v>41115</c:v>
                </c:pt>
                <c:pt idx="17313">
                  <c:v>41116</c:v>
                </c:pt>
                <c:pt idx="17314">
                  <c:v>41117</c:v>
                </c:pt>
                <c:pt idx="17315">
                  <c:v>41118</c:v>
                </c:pt>
                <c:pt idx="17316">
                  <c:v>41119</c:v>
                </c:pt>
                <c:pt idx="17317">
                  <c:v>41120</c:v>
                </c:pt>
                <c:pt idx="17318">
                  <c:v>41121</c:v>
                </c:pt>
                <c:pt idx="17319">
                  <c:v>41122</c:v>
                </c:pt>
                <c:pt idx="17320">
                  <c:v>41123</c:v>
                </c:pt>
                <c:pt idx="17321">
                  <c:v>41124</c:v>
                </c:pt>
                <c:pt idx="17322">
                  <c:v>41125</c:v>
                </c:pt>
                <c:pt idx="17323">
                  <c:v>41126</c:v>
                </c:pt>
                <c:pt idx="17324">
                  <c:v>41127</c:v>
                </c:pt>
                <c:pt idx="17325">
                  <c:v>41128</c:v>
                </c:pt>
                <c:pt idx="17326">
                  <c:v>41129</c:v>
                </c:pt>
                <c:pt idx="17327">
                  <c:v>41130</c:v>
                </c:pt>
                <c:pt idx="17328">
                  <c:v>41131</c:v>
                </c:pt>
                <c:pt idx="17329">
                  <c:v>41132</c:v>
                </c:pt>
                <c:pt idx="17330">
                  <c:v>41133</c:v>
                </c:pt>
                <c:pt idx="17331">
                  <c:v>41134</c:v>
                </c:pt>
                <c:pt idx="17332">
                  <c:v>41135</c:v>
                </c:pt>
                <c:pt idx="17333">
                  <c:v>41136</c:v>
                </c:pt>
                <c:pt idx="17334">
                  <c:v>41137</c:v>
                </c:pt>
                <c:pt idx="17335">
                  <c:v>41138</c:v>
                </c:pt>
                <c:pt idx="17336">
                  <c:v>41139</c:v>
                </c:pt>
                <c:pt idx="17337">
                  <c:v>41140</c:v>
                </c:pt>
                <c:pt idx="17338">
                  <c:v>41141</c:v>
                </c:pt>
                <c:pt idx="17339">
                  <c:v>41142</c:v>
                </c:pt>
                <c:pt idx="17340">
                  <c:v>41143</c:v>
                </c:pt>
                <c:pt idx="17341">
                  <c:v>41144</c:v>
                </c:pt>
                <c:pt idx="17342">
                  <c:v>41145</c:v>
                </c:pt>
                <c:pt idx="17343">
                  <c:v>41146</c:v>
                </c:pt>
                <c:pt idx="17344">
                  <c:v>41147</c:v>
                </c:pt>
                <c:pt idx="17345">
                  <c:v>41148</c:v>
                </c:pt>
                <c:pt idx="17346">
                  <c:v>41149</c:v>
                </c:pt>
                <c:pt idx="17347">
                  <c:v>41150</c:v>
                </c:pt>
                <c:pt idx="17348">
                  <c:v>41151</c:v>
                </c:pt>
                <c:pt idx="17349">
                  <c:v>41152</c:v>
                </c:pt>
                <c:pt idx="17350">
                  <c:v>41153</c:v>
                </c:pt>
                <c:pt idx="17351">
                  <c:v>41154</c:v>
                </c:pt>
                <c:pt idx="17352">
                  <c:v>41155</c:v>
                </c:pt>
                <c:pt idx="17353">
                  <c:v>41156</c:v>
                </c:pt>
                <c:pt idx="17354">
                  <c:v>41157</c:v>
                </c:pt>
                <c:pt idx="17355">
                  <c:v>41158</c:v>
                </c:pt>
                <c:pt idx="17356">
                  <c:v>41159</c:v>
                </c:pt>
                <c:pt idx="17357">
                  <c:v>41160</c:v>
                </c:pt>
                <c:pt idx="17358">
                  <c:v>41161</c:v>
                </c:pt>
                <c:pt idx="17359">
                  <c:v>41162</c:v>
                </c:pt>
                <c:pt idx="17360">
                  <c:v>41163</c:v>
                </c:pt>
                <c:pt idx="17361">
                  <c:v>41164</c:v>
                </c:pt>
                <c:pt idx="17362">
                  <c:v>41165</c:v>
                </c:pt>
                <c:pt idx="17363">
                  <c:v>41166</c:v>
                </c:pt>
                <c:pt idx="17364">
                  <c:v>41167</c:v>
                </c:pt>
                <c:pt idx="17365">
                  <c:v>41168</c:v>
                </c:pt>
                <c:pt idx="17366">
                  <c:v>41169</c:v>
                </c:pt>
                <c:pt idx="17367">
                  <c:v>41170</c:v>
                </c:pt>
                <c:pt idx="17368">
                  <c:v>41171</c:v>
                </c:pt>
                <c:pt idx="17369">
                  <c:v>41172</c:v>
                </c:pt>
                <c:pt idx="17370">
                  <c:v>41173</c:v>
                </c:pt>
                <c:pt idx="17371">
                  <c:v>41174</c:v>
                </c:pt>
                <c:pt idx="17372">
                  <c:v>41175</c:v>
                </c:pt>
                <c:pt idx="17373">
                  <c:v>41176</c:v>
                </c:pt>
                <c:pt idx="17374">
                  <c:v>41177</c:v>
                </c:pt>
                <c:pt idx="17375">
                  <c:v>41178</c:v>
                </c:pt>
                <c:pt idx="17376">
                  <c:v>41179</c:v>
                </c:pt>
                <c:pt idx="17377">
                  <c:v>41180</c:v>
                </c:pt>
                <c:pt idx="17378">
                  <c:v>41181</c:v>
                </c:pt>
                <c:pt idx="17379">
                  <c:v>41182</c:v>
                </c:pt>
                <c:pt idx="17380">
                  <c:v>41183</c:v>
                </c:pt>
                <c:pt idx="17381">
                  <c:v>41184</c:v>
                </c:pt>
                <c:pt idx="17382">
                  <c:v>41185</c:v>
                </c:pt>
                <c:pt idx="17383">
                  <c:v>41186</c:v>
                </c:pt>
                <c:pt idx="17384">
                  <c:v>41187</c:v>
                </c:pt>
                <c:pt idx="17385">
                  <c:v>41188</c:v>
                </c:pt>
                <c:pt idx="17386">
                  <c:v>41189</c:v>
                </c:pt>
                <c:pt idx="17387">
                  <c:v>41190</c:v>
                </c:pt>
                <c:pt idx="17388">
                  <c:v>41191</c:v>
                </c:pt>
                <c:pt idx="17389">
                  <c:v>41192</c:v>
                </c:pt>
                <c:pt idx="17390">
                  <c:v>41193</c:v>
                </c:pt>
                <c:pt idx="17391">
                  <c:v>41194</c:v>
                </c:pt>
                <c:pt idx="17392">
                  <c:v>41195</c:v>
                </c:pt>
                <c:pt idx="17393">
                  <c:v>41196</c:v>
                </c:pt>
                <c:pt idx="17394">
                  <c:v>41197</c:v>
                </c:pt>
                <c:pt idx="17395">
                  <c:v>41198</c:v>
                </c:pt>
                <c:pt idx="17396">
                  <c:v>41199</c:v>
                </c:pt>
                <c:pt idx="17397">
                  <c:v>41200</c:v>
                </c:pt>
                <c:pt idx="17398">
                  <c:v>41201</c:v>
                </c:pt>
                <c:pt idx="17399">
                  <c:v>41202</c:v>
                </c:pt>
                <c:pt idx="17400">
                  <c:v>41203</c:v>
                </c:pt>
                <c:pt idx="17401">
                  <c:v>41204</c:v>
                </c:pt>
                <c:pt idx="17402">
                  <c:v>41205</c:v>
                </c:pt>
                <c:pt idx="17403">
                  <c:v>41206</c:v>
                </c:pt>
                <c:pt idx="17404">
                  <c:v>41207</c:v>
                </c:pt>
                <c:pt idx="17405">
                  <c:v>41208</c:v>
                </c:pt>
                <c:pt idx="17406">
                  <c:v>41209</c:v>
                </c:pt>
                <c:pt idx="17407">
                  <c:v>41210</c:v>
                </c:pt>
                <c:pt idx="17408">
                  <c:v>41211</c:v>
                </c:pt>
                <c:pt idx="17409">
                  <c:v>41212</c:v>
                </c:pt>
                <c:pt idx="17410">
                  <c:v>41213</c:v>
                </c:pt>
                <c:pt idx="17411">
                  <c:v>41214</c:v>
                </c:pt>
                <c:pt idx="17412">
                  <c:v>41215</c:v>
                </c:pt>
                <c:pt idx="17413">
                  <c:v>41216</c:v>
                </c:pt>
                <c:pt idx="17414">
                  <c:v>41217</c:v>
                </c:pt>
                <c:pt idx="17415">
                  <c:v>41218</c:v>
                </c:pt>
                <c:pt idx="17416">
                  <c:v>41219</c:v>
                </c:pt>
                <c:pt idx="17417">
                  <c:v>41220</c:v>
                </c:pt>
                <c:pt idx="17418">
                  <c:v>41221</c:v>
                </c:pt>
                <c:pt idx="17419">
                  <c:v>41222</c:v>
                </c:pt>
                <c:pt idx="17420">
                  <c:v>41223</c:v>
                </c:pt>
                <c:pt idx="17421">
                  <c:v>41224</c:v>
                </c:pt>
                <c:pt idx="17422">
                  <c:v>41225</c:v>
                </c:pt>
                <c:pt idx="17423">
                  <c:v>41226</c:v>
                </c:pt>
                <c:pt idx="17424">
                  <c:v>41227</c:v>
                </c:pt>
                <c:pt idx="17425">
                  <c:v>41228</c:v>
                </c:pt>
                <c:pt idx="17426">
                  <c:v>41229</c:v>
                </c:pt>
                <c:pt idx="17427">
                  <c:v>41230</c:v>
                </c:pt>
                <c:pt idx="17428">
                  <c:v>41231</c:v>
                </c:pt>
                <c:pt idx="17429">
                  <c:v>41232</c:v>
                </c:pt>
                <c:pt idx="17430">
                  <c:v>41233</c:v>
                </c:pt>
                <c:pt idx="17431">
                  <c:v>41234</c:v>
                </c:pt>
                <c:pt idx="17432">
                  <c:v>41235</c:v>
                </c:pt>
                <c:pt idx="17433">
                  <c:v>41236</c:v>
                </c:pt>
                <c:pt idx="17434">
                  <c:v>41237</c:v>
                </c:pt>
                <c:pt idx="17435">
                  <c:v>41238</c:v>
                </c:pt>
                <c:pt idx="17436">
                  <c:v>41239</c:v>
                </c:pt>
                <c:pt idx="17437">
                  <c:v>41240</c:v>
                </c:pt>
                <c:pt idx="17438">
                  <c:v>41241</c:v>
                </c:pt>
                <c:pt idx="17439">
                  <c:v>41242</c:v>
                </c:pt>
                <c:pt idx="17440">
                  <c:v>41243</c:v>
                </c:pt>
                <c:pt idx="17441">
                  <c:v>41244</c:v>
                </c:pt>
                <c:pt idx="17442">
                  <c:v>41245</c:v>
                </c:pt>
                <c:pt idx="17443">
                  <c:v>41246</c:v>
                </c:pt>
                <c:pt idx="17444">
                  <c:v>41247</c:v>
                </c:pt>
                <c:pt idx="17445">
                  <c:v>41248</c:v>
                </c:pt>
                <c:pt idx="17446">
                  <c:v>41249</c:v>
                </c:pt>
                <c:pt idx="17447">
                  <c:v>41250</c:v>
                </c:pt>
                <c:pt idx="17448">
                  <c:v>41251</c:v>
                </c:pt>
                <c:pt idx="17449">
                  <c:v>41252</c:v>
                </c:pt>
                <c:pt idx="17450">
                  <c:v>41253</c:v>
                </c:pt>
                <c:pt idx="17451">
                  <c:v>41254</c:v>
                </c:pt>
                <c:pt idx="17452">
                  <c:v>41255</c:v>
                </c:pt>
                <c:pt idx="17453">
                  <c:v>41256</c:v>
                </c:pt>
                <c:pt idx="17454">
                  <c:v>41257</c:v>
                </c:pt>
                <c:pt idx="17455">
                  <c:v>41258</c:v>
                </c:pt>
                <c:pt idx="17456">
                  <c:v>41259</c:v>
                </c:pt>
                <c:pt idx="17457">
                  <c:v>41260</c:v>
                </c:pt>
                <c:pt idx="17458">
                  <c:v>41261</c:v>
                </c:pt>
                <c:pt idx="17459">
                  <c:v>41262</c:v>
                </c:pt>
                <c:pt idx="17460">
                  <c:v>41263</c:v>
                </c:pt>
                <c:pt idx="17461">
                  <c:v>41264</c:v>
                </c:pt>
                <c:pt idx="17462">
                  <c:v>41265</c:v>
                </c:pt>
                <c:pt idx="17463">
                  <c:v>41266</c:v>
                </c:pt>
                <c:pt idx="17464">
                  <c:v>41267</c:v>
                </c:pt>
                <c:pt idx="17465">
                  <c:v>41268</c:v>
                </c:pt>
                <c:pt idx="17466">
                  <c:v>41269</c:v>
                </c:pt>
                <c:pt idx="17467">
                  <c:v>41270</c:v>
                </c:pt>
                <c:pt idx="17468">
                  <c:v>41271</c:v>
                </c:pt>
                <c:pt idx="17469">
                  <c:v>41272</c:v>
                </c:pt>
                <c:pt idx="17470">
                  <c:v>41273</c:v>
                </c:pt>
                <c:pt idx="17471">
                  <c:v>41274</c:v>
                </c:pt>
                <c:pt idx="17472">
                  <c:v>41275</c:v>
                </c:pt>
                <c:pt idx="17473">
                  <c:v>41276</c:v>
                </c:pt>
                <c:pt idx="17474">
                  <c:v>41277</c:v>
                </c:pt>
                <c:pt idx="17475">
                  <c:v>41278</c:v>
                </c:pt>
                <c:pt idx="17476">
                  <c:v>41279</c:v>
                </c:pt>
                <c:pt idx="17477">
                  <c:v>41280</c:v>
                </c:pt>
                <c:pt idx="17478">
                  <c:v>41281</c:v>
                </c:pt>
                <c:pt idx="17479">
                  <c:v>41282</c:v>
                </c:pt>
                <c:pt idx="17480">
                  <c:v>41283</c:v>
                </c:pt>
                <c:pt idx="17481">
                  <c:v>41284</c:v>
                </c:pt>
                <c:pt idx="17482">
                  <c:v>41285</c:v>
                </c:pt>
                <c:pt idx="17483">
                  <c:v>41286</c:v>
                </c:pt>
                <c:pt idx="17484">
                  <c:v>41287</c:v>
                </c:pt>
                <c:pt idx="17485">
                  <c:v>41288</c:v>
                </c:pt>
                <c:pt idx="17486">
                  <c:v>41289</c:v>
                </c:pt>
                <c:pt idx="17487">
                  <c:v>41290</c:v>
                </c:pt>
                <c:pt idx="17488">
                  <c:v>41291</c:v>
                </c:pt>
                <c:pt idx="17489">
                  <c:v>41292</c:v>
                </c:pt>
                <c:pt idx="17490">
                  <c:v>41293</c:v>
                </c:pt>
                <c:pt idx="17491">
                  <c:v>41294</c:v>
                </c:pt>
                <c:pt idx="17492">
                  <c:v>41295</c:v>
                </c:pt>
                <c:pt idx="17493">
                  <c:v>41296</c:v>
                </c:pt>
                <c:pt idx="17494">
                  <c:v>41297</c:v>
                </c:pt>
                <c:pt idx="17495">
                  <c:v>41298</c:v>
                </c:pt>
                <c:pt idx="17496">
                  <c:v>41299</c:v>
                </c:pt>
                <c:pt idx="17497">
                  <c:v>41300</c:v>
                </c:pt>
                <c:pt idx="17498">
                  <c:v>41301</c:v>
                </c:pt>
                <c:pt idx="17499">
                  <c:v>41302</c:v>
                </c:pt>
                <c:pt idx="17500">
                  <c:v>41303</c:v>
                </c:pt>
                <c:pt idx="17501">
                  <c:v>41304</c:v>
                </c:pt>
                <c:pt idx="17502">
                  <c:v>41305</c:v>
                </c:pt>
                <c:pt idx="17503">
                  <c:v>41306</c:v>
                </c:pt>
                <c:pt idx="17504">
                  <c:v>41307</c:v>
                </c:pt>
                <c:pt idx="17505">
                  <c:v>41308</c:v>
                </c:pt>
                <c:pt idx="17506">
                  <c:v>41309</c:v>
                </c:pt>
                <c:pt idx="17507">
                  <c:v>41310</c:v>
                </c:pt>
                <c:pt idx="17508">
                  <c:v>41311</c:v>
                </c:pt>
                <c:pt idx="17509">
                  <c:v>41312</c:v>
                </c:pt>
                <c:pt idx="17510">
                  <c:v>41313</c:v>
                </c:pt>
                <c:pt idx="17511">
                  <c:v>41314</c:v>
                </c:pt>
                <c:pt idx="17512">
                  <c:v>41315</c:v>
                </c:pt>
                <c:pt idx="17513">
                  <c:v>41316</c:v>
                </c:pt>
                <c:pt idx="17514">
                  <c:v>41317</c:v>
                </c:pt>
                <c:pt idx="17515">
                  <c:v>41318</c:v>
                </c:pt>
                <c:pt idx="17516">
                  <c:v>41319</c:v>
                </c:pt>
                <c:pt idx="17517">
                  <c:v>41320</c:v>
                </c:pt>
                <c:pt idx="17518">
                  <c:v>41321</c:v>
                </c:pt>
                <c:pt idx="17519">
                  <c:v>41322</c:v>
                </c:pt>
                <c:pt idx="17520">
                  <c:v>41323</c:v>
                </c:pt>
                <c:pt idx="17521">
                  <c:v>41324</c:v>
                </c:pt>
                <c:pt idx="17522">
                  <c:v>41325</c:v>
                </c:pt>
                <c:pt idx="17523">
                  <c:v>41326</c:v>
                </c:pt>
                <c:pt idx="17524">
                  <c:v>41327</c:v>
                </c:pt>
                <c:pt idx="17525">
                  <c:v>41328</c:v>
                </c:pt>
                <c:pt idx="17526">
                  <c:v>41329</c:v>
                </c:pt>
                <c:pt idx="17527">
                  <c:v>41330</c:v>
                </c:pt>
                <c:pt idx="17528">
                  <c:v>41331</c:v>
                </c:pt>
                <c:pt idx="17529">
                  <c:v>41332</c:v>
                </c:pt>
                <c:pt idx="17530">
                  <c:v>41333</c:v>
                </c:pt>
                <c:pt idx="17531">
                  <c:v>41334</c:v>
                </c:pt>
                <c:pt idx="17532">
                  <c:v>41335</c:v>
                </c:pt>
                <c:pt idx="17533">
                  <c:v>41336</c:v>
                </c:pt>
                <c:pt idx="17534">
                  <c:v>41337</c:v>
                </c:pt>
                <c:pt idx="17535">
                  <c:v>41338</c:v>
                </c:pt>
                <c:pt idx="17536">
                  <c:v>41339</c:v>
                </c:pt>
                <c:pt idx="17537">
                  <c:v>41340</c:v>
                </c:pt>
                <c:pt idx="17538">
                  <c:v>41341</c:v>
                </c:pt>
                <c:pt idx="17539">
                  <c:v>41342</c:v>
                </c:pt>
                <c:pt idx="17540">
                  <c:v>41343</c:v>
                </c:pt>
                <c:pt idx="17541">
                  <c:v>41344</c:v>
                </c:pt>
                <c:pt idx="17542">
                  <c:v>41345</c:v>
                </c:pt>
                <c:pt idx="17543">
                  <c:v>41346</c:v>
                </c:pt>
                <c:pt idx="17544">
                  <c:v>41347</c:v>
                </c:pt>
                <c:pt idx="17545">
                  <c:v>41348</c:v>
                </c:pt>
                <c:pt idx="17546">
                  <c:v>41349</c:v>
                </c:pt>
                <c:pt idx="17547">
                  <c:v>41350</c:v>
                </c:pt>
                <c:pt idx="17548">
                  <c:v>41351</c:v>
                </c:pt>
                <c:pt idx="17549">
                  <c:v>41352</c:v>
                </c:pt>
                <c:pt idx="17550">
                  <c:v>41353</c:v>
                </c:pt>
                <c:pt idx="17551">
                  <c:v>41354</c:v>
                </c:pt>
                <c:pt idx="17552">
                  <c:v>41355</c:v>
                </c:pt>
                <c:pt idx="17553">
                  <c:v>41356</c:v>
                </c:pt>
                <c:pt idx="17554">
                  <c:v>41357</c:v>
                </c:pt>
                <c:pt idx="17555">
                  <c:v>41358</c:v>
                </c:pt>
                <c:pt idx="17556">
                  <c:v>41359</c:v>
                </c:pt>
                <c:pt idx="17557">
                  <c:v>41360</c:v>
                </c:pt>
                <c:pt idx="17558">
                  <c:v>41361</c:v>
                </c:pt>
                <c:pt idx="17559">
                  <c:v>41362</c:v>
                </c:pt>
                <c:pt idx="17560">
                  <c:v>41363</c:v>
                </c:pt>
                <c:pt idx="17561">
                  <c:v>41364</c:v>
                </c:pt>
                <c:pt idx="17562">
                  <c:v>41365</c:v>
                </c:pt>
                <c:pt idx="17563">
                  <c:v>41366</c:v>
                </c:pt>
                <c:pt idx="17564">
                  <c:v>41367</c:v>
                </c:pt>
                <c:pt idx="17565">
                  <c:v>41368</c:v>
                </c:pt>
                <c:pt idx="17566">
                  <c:v>41369</c:v>
                </c:pt>
                <c:pt idx="17567">
                  <c:v>41370</c:v>
                </c:pt>
                <c:pt idx="17568">
                  <c:v>41371</c:v>
                </c:pt>
                <c:pt idx="17569">
                  <c:v>41372</c:v>
                </c:pt>
                <c:pt idx="17570">
                  <c:v>41373</c:v>
                </c:pt>
                <c:pt idx="17571">
                  <c:v>41374</c:v>
                </c:pt>
                <c:pt idx="17572">
                  <c:v>41375</c:v>
                </c:pt>
                <c:pt idx="17573">
                  <c:v>41376</c:v>
                </c:pt>
                <c:pt idx="17574">
                  <c:v>41377</c:v>
                </c:pt>
                <c:pt idx="17575">
                  <c:v>41378</c:v>
                </c:pt>
                <c:pt idx="17576">
                  <c:v>41379</c:v>
                </c:pt>
                <c:pt idx="17577">
                  <c:v>41380</c:v>
                </c:pt>
                <c:pt idx="17578">
                  <c:v>41381</c:v>
                </c:pt>
                <c:pt idx="17579">
                  <c:v>41382</c:v>
                </c:pt>
                <c:pt idx="17580">
                  <c:v>41383</c:v>
                </c:pt>
                <c:pt idx="17581">
                  <c:v>41384</c:v>
                </c:pt>
                <c:pt idx="17582">
                  <c:v>41385</c:v>
                </c:pt>
                <c:pt idx="17583">
                  <c:v>41386</c:v>
                </c:pt>
                <c:pt idx="17584">
                  <c:v>41387</c:v>
                </c:pt>
                <c:pt idx="17585">
                  <c:v>41388</c:v>
                </c:pt>
                <c:pt idx="17586">
                  <c:v>41389</c:v>
                </c:pt>
                <c:pt idx="17587">
                  <c:v>41390</c:v>
                </c:pt>
                <c:pt idx="17588">
                  <c:v>41391</c:v>
                </c:pt>
                <c:pt idx="17589">
                  <c:v>41392</c:v>
                </c:pt>
                <c:pt idx="17590">
                  <c:v>41393</c:v>
                </c:pt>
                <c:pt idx="17591">
                  <c:v>41394</c:v>
                </c:pt>
                <c:pt idx="17592">
                  <c:v>41395</c:v>
                </c:pt>
                <c:pt idx="17593">
                  <c:v>41396</c:v>
                </c:pt>
                <c:pt idx="17594">
                  <c:v>41397</c:v>
                </c:pt>
                <c:pt idx="17595">
                  <c:v>41398</c:v>
                </c:pt>
                <c:pt idx="17596">
                  <c:v>41399</c:v>
                </c:pt>
                <c:pt idx="17597">
                  <c:v>41400</c:v>
                </c:pt>
                <c:pt idx="17598">
                  <c:v>41401</c:v>
                </c:pt>
                <c:pt idx="17599">
                  <c:v>41402</c:v>
                </c:pt>
                <c:pt idx="17600">
                  <c:v>41403</c:v>
                </c:pt>
                <c:pt idx="17601">
                  <c:v>41404</c:v>
                </c:pt>
                <c:pt idx="17602">
                  <c:v>41405</c:v>
                </c:pt>
                <c:pt idx="17603">
                  <c:v>41406</c:v>
                </c:pt>
                <c:pt idx="17604">
                  <c:v>41407</c:v>
                </c:pt>
                <c:pt idx="17605">
                  <c:v>41408</c:v>
                </c:pt>
                <c:pt idx="17606">
                  <c:v>41409</c:v>
                </c:pt>
                <c:pt idx="17607">
                  <c:v>41410</c:v>
                </c:pt>
                <c:pt idx="17608">
                  <c:v>41411</c:v>
                </c:pt>
                <c:pt idx="17609">
                  <c:v>41412</c:v>
                </c:pt>
                <c:pt idx="17610">
                  <c:v>41413</c:v>
                </c:pt>
                <c:pt idx="17611">
                  <c:v>41414</c:v>
                </c:pt>
                <c:pt idx="17612">
                  <c:v>41415</c:v>
                </c:pt>
                <c:pt idx="17613">
                  <c:v>41416</c:v>
                </c:pt>
                <c:pt idx="17614">
                  <c:v>41417</c:v>
                </c:pt>
                <c:pt idx="17615">
                  <c:v>41418</c:v>
                </c:pt>
                <c:pt idx="17616">
                  <c:v>41419</c:v>
                </c:pt>
                <c:pt idx="17617">
                  <c:v>41420</c:v>
                </c:pt>
                <c:pt idx="17618">
                  <c:v>41421</c:v>
                </c:pt>
                <c:pt idx="17619">
                  <c:v>41422</c:v>
                </c:pt>
                <c:pt idx="17620">
                  <c:v>41423</c:v>
                </c:pt>
                <c:pt idx="17621">
                  <c:v>41424</c:v>
                </c:pt>
                <c:pt idx="17622">
                  <c:v>41425</c:v>
                </c:pt>
                <c:pt idx="17623">
                  <c:v>41426</c:v>
                </c:pt>
                <c:pt idx="17624">
                  <c:v>41427</c:v>
                </c:pt>
                <c:pt idx="17625">
                  <c:v>41428</c:v>
                </c:pt>
                <c:pt idx="17626">
                  <c:v>41429</c:v>
                </c:pt>
                <c:pt idx="17627">
                  <c:v>41430</c:v>
                </c:pt>
                <c:pt idx="17628">
                  <c:v>41431</c:v>
                </c:pt>
                <c:pt idx="17629">
                  <c:v>41432</c:v>
                </c:pt>
                <c:pt idx="17630">
                  <c:v>41433</c:v>
                </c:pt>
                <c:pt idx="17631">
                  <c:v>41434</c:v>
                </c:pt>
                <c:pt idx="17632">
                  <c:v>41435</c:v>
                </c:pt>
                <c:pt idx="17633">
                  <c:v>41436</c:v>
                </c:pt>
                <c:pt idx="17634">
                  <c:v>41437</c:v>
                </c:pt>
                <c:pt idx="17635">
                  <c:v>41438</c:v>
                </c:pt>
                <c:pt idx="17636">
                  <c:v>41439</c:v>
                </c:pt>
                <c:pt idx="17637">
                  <c:v>41440</c:v>
                </c:pt>
                <c:pt idx="17638">
                  <c:v>41441</c:v>
                </c:pt>
                <c:pt idx="17639">
                  <c:v>41442</c:v>
                </c:pt>
                <c:pt idx="17640">
                  <c:v>41443</c:v>
                </c:pt>
                <c:pt idx="17641">
                  <c:v>41444</c:v>
                </c:pt>
                <c:pt idx="17642">
                  <c:v>41445</c:v>
                </c:pt>
                <c:pt idx="17643">
                  <c:v>41446</c:v>
                </c:pt>
                <c:pt idx="17644">
                  <c:v>41447</c:v>
                </c:pt>
                <c:pt idx="17645">
                  <c:v>41448</c:v>
                </c:pt>
                <c:pt idx="17646">
                  <c:v>41449</c:v>
                </c:pt>
                <c:pt idx="17647">
                  <c:v>41450</c:v>
                </c:pt>
                <c:pt idx="17648">
                  <c:v>41451</c:v>
                </c:pt>
                <c:pt idx="17649">
                  <c:v>41452</c:v>
                </c:pt>
                <c:pt idx="17650">
                  <c:v>41453</c:v>
                </c:pt>
                <c:pt idx="17651">
                  <c:v>41454</c:v>
                </c:pt>
                <c:pt idx="17652">
                  <c:v>41455</c:v>
                </c:pt>
                <c:pt idx="17653">
                  <c:v>41456</c:v>
                </c:pt>
                <c:pt idx="17654">
                  <c:v>41457</c:v>
                </c:pt>
                <c:pt idx="17655">
                  <c:v>41458</c:v>
                </c:pt>
                <c:pt idx="17656">
                  <c:v>41459</c:v>
                </c:pt>
                <c:pt idx="17657">
                  <c:v>41460</c:v>
                </c:pt>
                <c:pt idx="17658">
                  <c:v>41461</c:v>
                </c:pt>
                <c:pt idx="17659">
                  <c:v>41462</c:v>
                </c:pt>
                <c:pt idx="17660">
                  <c:v>41463</c:v>
                </c:pt>
                <c:pt idx="17661">
                  <c:v>41464</c:v>
                </c:pt>
                <c:pt idx="17662">
                  <c:v>41465</c:v>
                </c:pt>
                <c:pt idx="17663">
                  <c:v>41466</c:v>
                </c:pt>
                <c:pt idx="17664">
                  <c:v>41467</c:v>
                </c:pt>
                <c:pt idx="17665">
                  <c:v>41468</c:v>
                </c:pt>
                <c:pt idx="17666">
                  <c:v>41469</c:v>
                </c:pt>
                <c:pt idx="17667">
                  <c:v>41470</c:v>
                </c:pt>
                <c:pt idx="17668">
                  <c:v>41471</c:v>
                </c:pt>
                <c:pt idx="17669">
                  <c:v>41472</c:v>
                </c:pt>
                <c:pt idx="17670">
                  <c:v>41473</c:v>
                </c:pt>
                <c:pt idx="17671">
                  <c:v>41474</c:v>
                </c:pt>
                <c:pt idx="17672">
                  <c:v>41475</c:v>
                </c:pt>
                <c:pt idx="17673">
                  <c:v>41476</c:v>
                </c:pt>
                <c:pt idx="17674">
                  <c:v>41477</c:v>
                </c:pt>
                <c:pt idx="17675">
                  <c:v>41478</c:v>
                </c:pt>
                <c:pt idx="17676">
                  <c:v>41479</c:v>
                </c:pt>
                <c:pt idx="17677">
                  <c:v>41480</c:v>
                </c:pt>
                <c:pt idx="17678">
                  <c:v>41481</c:v>
                </c:pt>
                <c:pt idx="17679">
                  <c:v>41482</c:v>
                </c:pt>
                <c:pt idx="17680">
                  <c:v>41483</c:v>
                </c:pt>
                <c:pt idx="17681">
                  <c:v>41484</c:v>
                </c:pt>
                <c:pt idx="17682">
                  <c:v>41485</c:v>
                </c:pt>
                <c:pt idx="17683">
                  <c:v>41486</c:v>
                </c:pt>
                <c:pt idx="17684">
                  <c:v>41487</c:v>
                </c:pt>
                <c:pt idx="17685">
                  <c:v>41488</c:v>
                </c:pt>
                <c:pt idx="17686">
                  <c:v>41489</c:v>
                </c:pt>
                <c:pt idx="17687">
                  <c:v>41490</c:v>
                </c:pt>
                <c:pt idx="17688">
                  <c:v>41491</c:v>
                </c:pt>
                <c:pt idx="17689">
                  <c:v>41492</c:v>
                </c:pt>
                <c:pt idx="17690">
                  <c:v>41493</c:v>
                </c:pt>
                <c:pt idx="17691">
                  <c:v>41494</c:v>
                </c:pt>
                <c:pt idx="17692">
                  <c:v>41495</c:v>
                </c:pt>
                <c:pt idx="17693">
                  <c:v>41496</c:v>
                </c:pt>
                <c:pt idx="17694">
                  <c:v>41497</c:v>
                </c:pt>
                <c:pt idx="17695">
                  <c:v>41498</c:v>
                </c:pt>
                <c:pt idx="17696">
                  <c:v>41499</c:v>
                </c:pt>
                <c:pt idx="17697">
                  <c:v>41500</c:v>
                </c:pt>
                <c:pt idx="17698">
                  <c:v>41501</c:v>
                </c:pt>
                <c:pt idx="17699">
                  <c:v>41502</c:v>
                </c:pt>
                <c:pt idx="17700">
                  <c:v>41503</c:v>
                </c:pt>
                <c:pt idx="17701">
                  <c:v>41504</c:v>
                </c:pt>
                <c:pt idx="17702">
                  <c:v>41505</c:v>
                </c:pt>
                <c:pt idx="17703">
                  <c:v>41506</c:v>
                </c:pt>
                <c:pt idx="17704">
                  <c:v>41507</c:v>
                </c:pt>
                <c:pt idx="17705">
                  <c:v>41508</c:v>
                </c:pt>
                <c:pt idx="17706">
                  <c:v>41509</c:v>
                </c:pt>
                <c:pt idx="17707">
                  <c:v>41510</c:v>
                </c:pt>
                <c:pt idx="17708">
                  <c:v>41511</c:v>
                </c:pt>
                <c:pt idx="17709">
                  <c:v>41512</c:v>
                </c:pt>
                <c:pt idx="17710">
                  <c:v>41513</c:v>
                </c:pt>
                <c:pt idx="17711">
                  <c:v>41514</c:v>
                </c:pt>
                <c:pt idx="17712">
                  <c:v>41515</c:v>
                </c:pt>
                <c:pt idx="17713">
                  <c:v>41516</c:v>
                </c:pt>
                <c:pt idx="17714">
                  <c:v>41517</c:v>
                </c:pt>
                <c:pt idx="17715">
                  <c:v>41518</c:v>
                </c:pt>
                <c:pt idx="17716">
                  <c:v>41519</c:v>
                </c:pt>
                <c:pt idx="17717">
                  <c:v>41520</c:v>
                </c:pt>
                <c:pt idx="17718">
                  <c:v>41521</c:v>
                </c:pt>
                <c:pt idx="17719">
                  <c:v>41522</c:v>
                </c:pt>
                <c:pt idx="17720">
                  <c:v>41523</c:v>
                </c:pt>
                <c:pt idx="17721">
                  <c:v>41524</c:v>
                </c:pt>
                <c:pt idx="17722">
                  <c:v>41525</c:v>
                </c:pt>
                <c:pt idx="17723">
                  <c:v>41526</c:v>
                </c:pt>
                <c:pt idx="17724">
                  <c:v>41527</c:v>
                </c:pt>
                <c:pt idx="17725">
                  <c:v>41528</c:v>
                </c:pt>
                <c:pt idx="17726">
                  <c:v>41529</c:v>
                </c:pt>
                <c:pt idx="17727">
                  <c:v>41530</c:v>
                </c:pt>
                <c:pt idx="17728">
                  <c:v>41531</c:v>
                </c:pt>
                <c:pt idx="17729">
                  <c:v>41532</c:v>
                </c:pt>
                <c:pt idx="17730">
                  <c:v>41533</c:v>
                </c:pt>
                <c:pt idx="17731">
                  <c:v>41534</c:v>
                </c:pt>
                <c:pt idx="17732">
                  <c:v>41535</c:v>
                </c:pt>
                <c:pt idx="17733">
                  <c:v>41536</c:v>
                </c:pt>
                <c:pt idx="17734">
                  <c:v>41537</c:v>
                </c:pt>
                <c:pt idx="17735">
                  <c:v>41538</c:v>
                </c:pt>
                <c:pt idx="17736">
                  <c:v>41539</c:v>
                </c:pt>
                <c:pt idx="17737">
                  <c:v>41540</c:v>
                </c:pt>
                <c:pt idx="17738">
                  <c:v>41541</c:v>
                </c:pt>
                <c:pt idx="17739">
                  <c:v>41542</c:v>
                </c:pt>
                <c:pt idx="17740">
                  <c:v>41543</c:v>
                </c:pt>
                <c:pt idx="17741">
                  <c:v>41544</c:v>
                </c:pt>
                <c:pt idx="17742">
                  <c:v>41545</c:v>
                </c:pt>
                <c:pt idx="17743">
                  <c:v>41546</c:v>
                </c:pt>
                <c:pt idx="17744">
                  <c:v>41547</c:v>
                </c:pt>
                <c:pt idx="17745">
                  <c:v>41548</c:v>
                </c:pt>
                <c:pt idx="17746">
                  <c:v>41549</c:v>
                </c:pt>
                <c:pt idx="17747">
                  <c:v>41550</c:v>
                </c:pt>
                <c:pt idx="17748">
                  <c:v>41551</c:v>
                </c:pt>
                <c:pt idx="17749">
                  <c:v>41552</c:v>
                </c:pt>
                <c:pt idx="17750">
                  <c:v>41553</c:v>
                </c:pt>
                <c:pt idx="17751">
                  <c:v>41554</c:v>
                </c:pt>
                <c:pt idx="17752">
                  <c:v>41555</c:v>
                </c:pt>
                <c:pt idx="17753">
                  <c:v>41556</c:v>
                </c:pt>
                <c:pt idx="17754">
                  <c:v>41557</c:v>
                </c:pt>
                <c:pt idx="17755">
                  <c:v>41558</c:v>
                </c:pt>
                <c:pt idx="17756">
                  <c:v>41559</c:v>
                </c:pt>
                <c:pt idx="17757">
                  <c:v>41560</c:v>
                </c:pt>
                <c:pt idx="17758">
                  <c:v>41561</c:v>
                </c:pt>
                <c:pt idx="17759">
                  <c:v>41562</c:v>
                </c:pt>
                <c:pt idx="17760">
                  <c:v>41563</c:v>
                </c:pt>
                <c:pt idx="17761">
                  <c:v>41564</c:v>
                </c:pt>
                <c:pt idx="17762">
                  <c:v>41565</c:v>
                </c:pt>
                <c:pt idx="17763">
                  <c:v>41566</c:v>
                </c:pt>
                <c:pt idx="17764">
                  <c:v>41567</c:v>
                </c:pt>
                <c:pt idx="17765">
                  <c:v>41568</c:v>
                </c:pt>
                <c:pt idx="17766">
                  <c:v>41569</c:v>
                </c:pt>
                <c:pt idx="17767">
                  <c:v>41570</c:v>
                </c:pt>
                <c:pt idx="17768">
                  <c:v>41571</c:v>
                </c:pt>
                <c:pt idx="17769">
                  <c:v>41572</c:v>
                </c:pt>
                <c:pt idx="17770">
                  <c:v>41573</c:v>
                </c:pt>
                <c:pt idx="17771">
                  <c:v>41574</c:v>
                </c:pt>
                <c:pt idx="17772">
                  <c:v>41575</c:v>
                </c:pt>
                <c:pt idx="17773">
                  <c:v>41576</c:v>
                </c:pt>
                <c:pt idx="17774">
                  <c:v>41577</c:v>
                </c:pt>
                <c:pt idx="17775">
                  <c:v>41578</c:v>
                </c:pt>
                <c:pt idx="17776">
                  <c:v>41579</c:v>
                </c:pt>
                <c:pt idx="17777">
                  <c:v>41580</c:v>
                </c:pt>
                <c:pt idx="17778">
                  <c:v>41581</c:v>
                </c:pt>
                <c:pt idx="17779">
                  <c:v>41582</c:v>
                </c:pt>
                <c:pt idx="17780">
                  <c:v>41583</c:v>
                </c:pt>
                <c:pt idx="17781">
                  <c:v>41584</c:v>
                </c:pt>
                <c:pt idx="17782">
                  <c:v>41585</c:v>
                </c:pt>
                <c:pt idx="17783">
                  <c:v>41586</c:v>
                </c:pt>
                <c:pt idx="17784">
                  <c:v>41587</c:v>
                </c:pt>
                <c:pt idx="17785">
                  <c:v>41588</c:v>
                </c:pt>
                <c:pt idx="17786">
                  <c:v>41589</c:v>
                </c:pt>
                <c:pt idx="17787">
                  <c:v>41590</c:v>
                </c:pt>
                <c:pt idx="17788">
                  <c:v>41591</c:v>
                </c:pt>
                <c:pt idx="17789">
                  <c:v>41592</c:v>
                </c:pt>
                <c:pt idx="17790">
                  <c:v>41593</c:v>
                </c:pt>
                <c:pt idx="17791">
                  <c:v>41594</c:v>
                </c:pt>
                <c:pt idx="17792">
                  <c:v>41595</c:v>
                </c:pt>
                <c:pt idx="17793">
                  <c:v>41596</c:v>
                </c:pt>
                <c:pt idx="17794">
                  <c:v>41597</c:v>
                </c:pt>
                <c:pt idx="17795">
                  <c:v>41598</c:v>
                </c:pt>
                <c:pt idx="17796">
                  <c:v>41599</c:v>
                </c:pt>
                <c:pt idx="17797">
                  <c:v>41600</c:v>
                </c:pt>
                <c:pt idx="17798">
                  <c:v>41601</c:v>
                </c:pt>
                <c:pt idx="17799">
                  <c:v>41602</c:v>
                </c:pt>
                <c:pt idx="17800">
                  <c:v>41603</c:v>
                </c:pt>
                <c:pt idx="17801">
                  <c:v>41604</c:v>
                </c:pt>
                <c:pt idx="17802">
                  <c:v>41605</c:v>
                </c:pt>
                <c:pt idx="17803">
                  <c:v>41606</c:v>
                </c:pt>
                <c:pt idx="17804">
                  <c:v>41607</c:v>
                </c:pt>
                <c:pt idx="17805">
                  <c:v>41608</c:v>
                </c:pt>
                <c:pt idx="17806">
                  <c:v>41609</c:v>
                </c:pt>
                <c:pt idx="17807">
                  <c:v>41610</c:v>
                </c:pt>
                <c:pt idx="17808">
                  <c:v>41611</c:v>
                </c:pt>
                <c:pt idx="17809">
                  <c:v>41612</c:v>
                </c:pt>
                <c:pt idx="17810">
                  <c:v>41613</c:v>
                </c:pt>
                <c:pt idx="17811">
                  <c:v>41614</c:v>
                </c:pt>
                <c:pt idx="17812">
                  <c:v>41615</c:v>
                </c:pt>
                <c:pt idx="17813">
                  <c:v>41616</c:v>
                </c:pt>
                <c:pt idx="17814">
                  <c:v>41617</c:v>
                </c:pt>
                <c:pt idx="17815">
                  <c:v>41618</c:v>
                </c:pt>
                <c:pt idx="17816">
                  <c:v>41619</c:v>
                </c:pt>
                <c:pt idx="17817">
                  <c:v>41620</c:v>
                </c:pt>
                <c:pt idx="17818">
                  <c:v>41621</c:v>
                </c:pt>
                <c:pt idx="17819">
                  <c:v>41622</c:v>
                </c:pt>
                <c:pt idx="17820">
                  <c:v>41623</c:v>
                </c:pt>
                <c:pt idx="17821">
                  <c:v>41624</c:v>
                </c:pt>
                <c:pt idx="17822">
                  <c:v>41625</c:v>
                </c:pt>
                <c:pt idx="17823">
                  <c:v>41626</c:v>
                </c:pt>
                <c:pt idx="17824">
                  <c:v>41627</c:v>
                </c:pt>
                <c:pt idx="17825">
                  <c:v>41628</c:v>
                </c:pt>
                <c:pt idx="17826">
                  <c:v>41629</c:v>
                </c:pt>
                <c:pt idx="17827">
                  <c:v>41630</c:v>
                </c:pt>
                <c:pt idx="17828">
                  <c:v>41631</c:v>
                </c:pt>
                <c:pt idx="17829">
                  <c:v>41632</c:v>
                </c:pt>
                <c:pt idx="17830">
                  <c:v>41633</c:v>
                </c:pt>
                <c:pt idx="17831">
                  <c:v>41634</c:v>
                </c:pt>
                <c:pt idx="17832">
                  <c:v>41635</c:v>
                </c:pt>
                <c:pt idx="17833">
                  <c:v>41636</c:v>
                </c:pt>
                <c:pt idx="17834">
                  <c:v>41637</c:v>
                </c:pt>
                <c:pt idx="17835">
                  <c:v>41638</c:v>
                </c:pt>
                <c:pt idx="17836">
                  <c:v>41639</c:v>
                </c:pt>
                <c:pt idx="17837">
                  <c:v>41640</c:v>
                </c:pt>
                <c:pt idx="17838">
                  <c:v>41641</c:v>
                </c:pt>
                <c:pt idx="17839">
                  <c:v>41642</c:v>
                </c:pt>
                <c:pt idx="17840">
                  <c:v>41643</c:v>
                </c:pt>
                <c:pt idx="17841">
                  <c:v>41644</c:v>
                </c:pt>
                <c:pt idx="17842">
                  <c:v>41645</c:v>
                </c:pt>
                <c:pt idx="17843">
                  <c:v>41646</c:v>
                </c:pt>
                <c:pt idx="17844">
                  <c:v>41647</c:v>
                </c:pt>
                <c:pt idx="17845">
                  <c:v>41648</c:v>
                </c:pt>
                <c:pt idx="17846">
                  <c:v>41649</c:v>
                </c:pt>
                <c:pt idx="17847">
                  <c:v>41650</c:v>
                </c:pt>
                <c:pt idx="17848">
                  <c:v>41651</c:v>
                </c:pt>
                <c:pt idx="17849">
                  <c:v>41652</c:v>
                </c:pt>
                <c:pt idx="17850">
                  <c:v>41653</c:v>
                </c:pt>
                <c:pt idx="17851">
                  <c:v>41654</c:v>
                </c:pt>
                <c:pt idx="17852">
                  <c:v>41655</c:v>
                </c:pt>
                <c:pt idx="17853">
                  <c:v>41656</c:v>
                </c:pt>
                <c:pt idx="17854">
                  <c:v>41657</c:v>
                </c:pt>
                <c:pt idx="17855">
                  <c:v>41658</c:v>
                </c:pt>
                <c:pt idx="17856">
                  <c:v>41659</c:v>
                </c:pt>
                <c:pt idx="17857">
                  <c:v>41660</c:v>
                </c:pt>
                <c:pt idx="17858">
                  <c:v>41661</c:v>
                </c:pt>
                <c:pt idx="17859">
                  <c:v>41662</c:v>
                </c:pt>
                <c:pt idx="17860">
                  <c:v>41663</c:v>
                </c:pt>
                <c:pt idx="17861">
                  <c:v>41664</c:v>
                </c:pt>
                <c:pt idx="17862">
                  <c:v>41665</c:v>
                </c:pt>
                <c:pt idx="17863">
                  <c:v>41666</c:v>
                </c:pt>
                <c:pt idx="17864">
                  <c:v>41667</c:v>
                </c:pt>
                <c:pt idx="17865">
                  <c:v>41668</c:v>
                </c:pt>
                <c:pt idx="17866">
                  <c:v>41669</c:v>
                </c:pt>
                <c:pt idx="17867">
                  <c:v>41670</c:v>
                </c:pt>
                <c:pt idx="17868">
                  <c:v>41671</c:v>
                </c:pt>
                <c:pt idx="17869">
                  <c:v>41672</c:v>
                </c:pt>
                <c:pt idx="17870">
                  <c:v>41673</c:v>
                </c:pt>
                <c:pt idx="17871">
                  <c:v>41674</c:v>
                </c:pt>
                <c:pt idx="17872">
                  <c:v>41675</c:v>
                </c:pt>
                <c:pt idx="17873">
                  <c:v>41676</c:v>
                </c:pt>
                <c:pt idx="17874">
                  <c:v>41677</c:v>
                </c:pt>
                <c:pt idx="17875">
                  <c:v>41678</c:v>
                </c:pt>
                <c:pt idx="17876">
                  <c:v>41679</c:v>
                </c:pt>
                <c:pt idx="17877">
                  <c:v>41680</c:v>
                </c:pt>
                <c:pt idx="17878">
                  <c:v>41681</c:v>
                </c:pt>
                <c:pt idx="17879">
                  <c:v>41682</c:v>
                </c:pt>
                <c:pt idx="17880">
                  <c:v>41683</c:v>
                </c:pt>
                <c:pt idx="17881">
                  <c:v>41684</c:v>
                </c:pt>
                <c:pt idx="17882">
                  <c:v>41685</c:v>
                </c:pt>
                <c:pt idx="17883">
                  <c:v>41686</c:v>
                </c:pt>
                <c:pt idx="17884">
                  <c:v>41687</c:v>
                </c:pt>
                <c:pt idx="17885">
                  <c:v>41688</c:v>
                </c:pt>
                <c:pt idx="17886">
                  <c:v>41689</c:v>
                </c:pt>
                <c:pt idx="17887">
                  <c:v>41690</c:v>
                </c:pt>
                <c:pt idx="17888">
                  <c:v>41691</c:v>
                </c:pt>
                <c:pt idx="17889">
                  <c:v>41692</c:v>
                </c:pt>
                <c:pt idx="17890">
                  <c:v>41693</c:v>
                </c:pt>
                <c:pt idx="17891">
                  <c:v>41694</c:v>
                </c:pt>
                <c:pt idx="17892">
                  <c:v>41695</c:v>
                </c:pt>
                <c:pt idx="17893">
                  <c:v>41696</c:v>
                </c:pt>
                <c:pt idx="17894">
                  <c:v>41697</c:v>
                </c:pt>
                <c:pt idx="17895">
                  <c:v>41698</c:v>
                </c:pt>
                <c:pt idx="17896">
                  <c:v>41699</c:v>
                </c:pt>
                <c:pt idx="17897">
                  <c:v>41700</c:v>
                </c:pt>
                <c:pt idx="17898">
                  <c:v>41701</c:v>
                </c:pt>
                <c:pt idx="17899">
                  <c:v>41702</c:v>
                </c:pt>
                <c:pt idx="17900">
                  <c:v>41703</c:v>
                </c:pt>
                <c:pt idx="17901">
                  <c:v>41704</c:v>
                </c:pt>
                <c:pt idx="17902">
                  <c:v>41705</c:v>
                </c:pt>
                <c:pt idx="17903">
                  <c:v>41706</c:v>
                </c:pt>
                <c:pt idx="17904">
                  <c:v>41707</c:v>
                </c:pt>
                <c:pt idx="17905">
                  <c:v>41708</c:v>
                </c:pt>
                <c:pt idx="17906">
                  <c:v>41709</c:v>
                </c:pt>
                <c:pt idx="17907">
                  <c:v>41710</c:v>
                </c:pt>
                <c:pt idx="17908">
                  <c:v>41711</c:v>
                </c:pt>
                <c:pt idx="17909">
                  <c:v>41712</c:v>
                </c:pt>
                <c:pt idx="17910">
                  <c:v>41713</c:v>
                </c:pt>
                <c:pt idx="17911">
                  <c:v>41714</c:v>
                </c:pt>
                <c:pt idx="17912">
                  <c:v>41715</c:v>
                </c:pt>
                <c:pt idx="17913">
                  <c:v>41716</c:v>
                </c:pt>
                <c:pt idx="17914">
                  <c:v>41717</c:v>
                </c:pt>
                <c:pt idx="17915">
                  <c:v>41718</c:v>
                </c:pt>
                <c:pt idx="17916">
                  <c:v>41719</c:v>
                </c:pt>
                <c:pt idx="17917">
                  <c:v>41720</c:v>
                </c:pt>
                <c:pt idx="17918">
                  <c:v>41721</c:v>
                </c:pt>
                <c:pt idx="17919">
                  <c:v>41722</c:v>
                </c:pt>
                <c:pt idx="17920">
                  <c:v>41723</c:v>
                </c:pt>
                <c:pt idx="17921">
                  <c:v>41724</c:v>
                </c:pt>
                <c:pt idx="17922">
                  <c:v>41725</c:v>
                </c:pt>
                <c:pt idx="17923">
                  <c:v>41726</c:v>
                </c:pt>
                <c:pt idx="17924">
                  <c:v>41727</c:v>
                </c:pt>
                <c:pt idx="17925">
                  <c:v>41728</c:v>
                </c:pt>
                <c:pt idx="17926">
                  <c:v>41729</c:v>
                </c:pt>
                <c:pt idx="17927">
                  <c:v>41730</c:v>
                </c:pt>
                <c:pt idx="17928">
                  <c:v>41731</c:v>
                </c:pt>
                <c:pt idx="17929">
                  <c:v>41732</c:v>
                </c:pt>
                <c:pt idx="17930">
                  <c:v>41733</c:v>
                </c:pt>
                <c:pt idx="17931">
                  <c:v>41734</c:v>
                </c:pt>
                <c:pt idx="17932">
                  <c:v>41735</c:v>
                </c:pt>
                <c:pt idx="17933">
                  <c:v>41736</c:v>
                </c:pt>
                <c:pt idx="17934">
                  <c:v>41737</c:v>
                </c:pt>
                <c:pt idx="17935">
                  <c:v>41738</c:v>
                </c:pt>
                <c:pt idx="17936">
                  <c:v>41739</c:v>
                </c:pt>
                <c:pt idx="17937">
                  <c:v>41740</c:v>
                </c:pt>
                <c:pt idx="17938">
                  <c:v>41741</c:v>
                </c:pt>
                <c:pt idx="17939">
                  <c:v>41742</c:v>
                </c:pt>
                <c:pt idx="17940">
                  <c:v>41743</c:v>
                </c:pt>
                <c:pt idx="17941">
                  <c:v>41744</c:v>
                </c:pt>
                <c:pt idx="17942">
                  <c:v>41745</c:v>
                </c:pt>
                <c:pt idx="17943">
                  <c:v>41746</c:v>
                </c:pt>
                <c:pt idx="17944">
                  <c:v>41747</c:v>
                </c:pt>
                <c:pt idx="17945">
                  <c:v>41748</c:v>
                </c:pt>
                <c:pt idx="17946">
                  <c:v>41749</c:v>
                </c:pt>
                <c:pt idx="17947">
                  <c:v>41750</c:v>
                </c:pt>
                <c:pt idx="17948">
                  <c:v>41751</c:v>
                </c:pt>
                <c:pt idx="17949">
                  <c:v>41752</c:v>
                </c:pt>
                <c:pt idx="17950">
                  <c:v>41753</c:v>
                </c:pt>
                <c:pt idx="17951">
                  <c:v>41754</c:v>
                </c:pt>
                <c:pt idx="17952">
                  <c:v>41755</c:v>
                </c:pt>
                <c:pt idx="17953">
                  <c:v>41756</c:v>
                </c:pt>
                <c:pt idx="17954">
                  <c:v>41757</c:v>
                </c:pt>
                <c:pt idx="17955">
                  <c:v>41758</c:v>
                </c:pt>
                <c:pt idx="17956">
                  <c:v>41759</c:v>
                </c:pt>
                <c:pt idx="17957">
                  <c:v>41760</c:v>
                </c:pt>
                <c:pt idx="17958">
                  <c:v>41761</c:v>
                </c:pt>
                <c:pt idx="17959">
                  <c:v>41762</c:v>
                </c:pt>
                <c:pt idx="17960">
                  <c:v>41763</c:v>
                </c:pt>
                <c:pt idx="17961">
                  <c:v>41764</c:v>
                </c:pt>
                <c:pt idx="17962">
                  <c:v>41765</c:v>
                </c:pt>
                <c:pt idx="17963">
                  <c:v>41766</c:v>
                </c:pt>
                <c:pt idx="17964">
                  <c:v>41767</c:v>
                </c:pt>
                <c:pt idx="17965">
                  <c:v>41768</c:v>
                </c:pt>
                <c:pt idx="17966">
                  <c:v>41769</c:v>
                </c:pt>
                <c:pt idx="17967">
                  <c:v>41770</c:v>
                </c:pt>
                <c:pt idx="17968">
                  <c:v>41771</c:v>
                </c:pt>
                <c:pt idx="17969">
                  <c:v>41772</c:v>
                </c:pt>
                <c:pt idx="17970">
                  <c:v>41773</c:v>
                </c:pt>
                <c:pt idx="17971">
                  <c:v>41774</c:v>
                </c:pt>
                <c:pt idx="17972">
                  <c:v>41775</c:v>
                </c:pt>
                <c:pt idx="17973">
                  <c:v>41776</c:v>
                </c:pt>
                <c:pt idx="17974">
                  <c:v>41777</c:v>
                </c:pt>
                <c:pt idx="17975">
                  <c:v>41778</c:v>
                </c:pt>
                <c:pt idx="17976">
                  <c:v>41779</c:v>
                </c:pt>
                <c:pt idx="17977">
                  <c:v>41780</c:v>
                </c:pt>
                <c:pt idx="17978">
                  <c:v>41781</c:v>
                </c:pt>
                <c:pt idx="17979">
                  <c:v>41782</c:v>
                </c:pt>
                <c:pt idx="17980">
                  <c:v>41783</c:v>
                </c:pt>
                <c:pt idx="17981">
                  <c:v>41784</c:v>
                </c:pt>
                <c:pt idx="17982">
                  <c:v>41785</c:v>
                </c:pt>
                <c:pt idx="17983">
                  <c:v>41786</c:v>
                </c:pt>
                <c:pt idx="17984">
                  <c:v>41787</c:v>
                </c:pt>
                <c:pt idx="17985">
                  <c:v>41788</c:v>
                </c:pt>
                <c:pt idx="17986">
                  <c:v>41789</c:v>
                </c:pt>
                <c:pt idx="17987">
                  <c:v>41790</c:v>
                </c:pt>
                <c:pt idx="17988">
                  <c:v>41791</c:v>
                </c:pt>
                <c:pt idx="17989">
                  <c:v>41792</c:v>
                </c:pt>
                <c:pt idx="17990">
                  <c:v>41793</c:v>
                </c:pt>
                <c:pt idx="17991">
                  <c:v>41794</c:v>
                </c:pt>
                <c:pt idx="17992">
                  <c:v>41795</c:v>
                </c:pt>
                <c:pt idx="17993">
                  <c:v>41796</c:v>
                </c:pt>
                <c:pt idx="17994">
                  <c:v>41797</c:v>
                </c:pt>
                <c:pt idx="17995">
                  <c:v>41798</c:v>
                </c:pt>
                <c:pt idx="17996">
                  <c:v>41799</c:v>
                </c:pt>
                <c:pt idx="17997">
                  <c:v>41800</c:v>
                </c:pt>
                <c:pt idx="17998">
                  <c:v>41801</c:v>
                </c:pt>
                <c:pt idx="17999">
                  <c:v>41802</c:v>
                </c:pt>
                <c:pt idx="18000">
                  <c:v>41803</c:v>
                </c:pt>
                <c:pt idx="18001">
                  <c:v>41804</c:v>
                </c:pt>
                <c:pt idx="18002">
                  <c:v>41805</c:v>
                </c:pt>
                <c:pt idx="18003">
                  <c:v>41806</c:v>
                </c:pt>
                <c:pt idx="18004">
                  <c:v>41807</c:v>
                </c:pt>
                <c:pt idx="18005">
                  <c:v>41808</c:v>
                </c:pt>
                <c:pt idx="18006">
                  <c:v>41809</c:v>
                </c:pt>
                <c:pt idx="18007">
                  <c:v>41810</c:v>
                </c:pt>
                <c:pt idx="18008">
                  <c:v>41811</c:v>
                </c:pt>
                <c:pt idx="18009">
                  <c:v>41812</c:v>
                </c:pt>
                <c:pt idx="18010">
                  <c:v>41813</c:v>
                </c:pt>
                <c:pt idx="18011">
                  <c:v>41814</c:v>
                </c:pt>
                <c:pt idx="18012">
                  <c:v>41815</c:v>
                </c:pt>
                <c:pt idx="18013">
                  <c:v>41816</c:v>
                </c:pt>
                <c:pt idx="18014">
                  <c:v>41817</c:v>
                </c:pt>
                <c:pt idx="18015">
                  <c:v>41818</c:v>
                </c:pt>
                <c:pt idx="18016">
                  <c:v>41819</c:v>
                </c:pt>
                <c:pt idx="18017">
                  <c:v>41820</c:v>
                </c:pt>
                <c:pt idx="18018">
                  <c:v>41821</c:v>
                </c:pt>
                <c:pt idx="18019">
                  <c:v>41822</c:v>
                </c:pt>
                <c:pt idx="18020">
                  <c:v>41823</c:v>
                </c:pt>
                <c:pt idx="18021">
                  <c:v>41824</c:v>
                </c:pt>
                <c:pt idx="18022">
                  <c:v>41825</c:v>
                </c:pt>
                <c:pt idx="18023">
                  <c:v>41826</c:v>
                </c:pt>
                <c:pt idx="18024">
                  <c:v>41827</c:v>
                </c:pt>
                <c:pt idx="18025">
                  <c:v>41828</c:v>
                </c:pt>
                <c:pt idx="18026">
                  <c:v>41829</c:v>
                </c:pt>
                <c:pt idx="18027">
                  <c:v>41830</c:v>
                </c:pt>
                <c:pt idx="18028">
                  <c:v>41831</c:v>
                </c:pt>
                <c:pt idx="18029">
                  <c:v>41832</c:v>
                </c:pt>
                <c:pt idx="18030">
                  <c:v>41833</c:v>
                </c:pt>
                <c:pt idx="18031">
                  <c:v>41834</c:v>
                </c:pt>
                <c:pt idx="18032">
                  <c:v>41835</c:v>
                </c:pt>
                <c:pt idx="18033">
                  <c:v>41836</c:v>
                </c:pt>
                <c:pt idx="18034">
                  <c:v>41837</c:v>
                </c:pt>
                <c:pt idx="18035">
                  <c:v>41838</c:v>
                </c:pt>
                <c:pt idx="18036">
                  <c:v>41839</c:v>
                </c:pt>
                <c:pt idx="18037">
                  <c:v>41840</c:v>
                </c:pt>
                <c:pt idx="18038">
                  <c:v>41841</c:v>
                </c:pt>
                <c:pt idx="18039">
                  <c:v>41842</c:v>
                </c:pt>
                <c:pt idx="18040">
                  <c:v>41843</c:v>
                </c:pt>
                <c:pt idx="18041">
                  <c:v>41844</c:v>
                </c:pt>
                <c:pt idx="18042">
                  <c:v>41845</c:v>
                </c:pt>
                <c:pt idx="18043">
                  <c:v>41846</c:v>
                </c:pt>
                <c:pt idx="18044">
                  <c:v>41847</c:v>
                </c:pt>
                <c:pt idx="18045">
                  <c:v>41848</c:v>
                </c:pt>
                <c:pt idx="18046">
                  <c:v>41849</c:v>
                </c:pt>
                <c:pt idx="18047">
                  <c:v>41850</c:v>
                </c:pt>
                <c:pt idx="18048">
                  <c:v>41851</c:v>
                </c:pt>
                <c:pt idx="18049">
                  <c:v>41852</c:v>
                </c:pt>
                <c:pt idx="18050">
                  <c:v>41853</c:v>
                </c:pt>
                <c:pt idx="18051">
                  <c:v>41854</c:v>
                </c:pt>
                <c:pt idx="18052">
                  <c:v>41855</c:v>
                </c:pt>
                <c:pt idx="18053">
                  <c:v>41856</c:v>
                </c:pt>
                <c:pt idx="18054">
                  <c:v>41857</c:v>
                </c:pt>
                <c:pt idx="18055">
                  <c:v>41858</c:v>
                </c:pt>
                <c:pt idx="18056">
                  <c:v>41859</c:v>
                </c:pt>
                <c:pt idx="18057">
                  <c:v>41860</c:v>
                </c:pt>
                <c:pt idx="18058">
                  <c:v>41861</c:v>
                </c:pt>
                <c:pt idx="18059">
                  <c:v>41862</c:v>
                </c:pt>
                <c:pt idx="18060">
                  <c:v>41863</c:v>
                </c:pt>
                <c:pt idx="18061">
                  <c:v>41864</c:v>
                </c:pt>
                <c:pt idx="18062">
                  <c:v>41865</c:v>
                </c:pt>
                <c:pt idx="18063">
                  <c:v>41866</c:v>
                </c:pt>
                <c:pt idx="18064">
                  <c:v>41867</c:v>
                </c:pt>
                <c:pt idx="18065">
                  <c:v>41868</c:v>
                </c:pt>
                <c:pt idx="18066">
                  <c:v>41869</c:v>
                </c:pt>
                <c:pt idx="18067">
                  <c:v>41870</c:v>
                </c:pt>
                <c:pt idx="18068">
                  <c:v>41871</c:v>
                </c:pt>
                <c:pt idx="18069">
                  <c:v>41872</c:v>
                </c:pt>
                <c:pt idx="18070">
                  <c:v>41873</c:v>
                </c:pt>
                <c:pt idx="18071">
                  <c:v>41874</c:v>
                </c:pt>
                <c:pt idx="18072">
                  <c:v>41875</c:v>
                </c:pt>
                <c:pt idx="18073">
                  <c:v>41876</c:v>
                </c:pt>
                <c:pt idx="18074">
                  <c:v>41877</c:v>
                </c:pt>
                <c:pt idx="18075">
                  <c:v>41878</c:v>
                </c:pt>
                <c:pt idx="18076">
                  <c:v>41879</c:v>
                </c:pt>
                <c:pt idx="18077">
                  <c:v>41880</c:v>
                </c:pt>
                <c:pt idx="18078">
                  <c:v>41881</c:v>
                </c:pt>
                <c:pt idx="18079">
                  <c:v>41882</c:v>
                </c:pt>
                <c:pt idx="18080">
                  <c:v>41883</c:v>
                </c:pt>
                <c:pt idx="18081">
                  <c:v>41884</c:v>
                </c:pt>
                <c:pt idx="18082">
                  <c:v>41885</c:v>
                </c:pt>
                <c:pt idx="18083">
                  <c:v>41886</c:v>
                </c:pt>
                <c:pt idx="18084">
                  <c:v>41887</c:v>
                </c:pt>
                <c:pt idx="18085">
                  <c:v>41888</c:v>
                </c:pt>
                <c:pt idx="18086">
                  <c:v>41889</c:v>
                </c:pt>
                <c:pt idx="18087">
                  <c:v>41890</c:v>
                </c:pt>
                <c:pt idx="18088">
                  <c:v>41891</c:v>
                </c:pt>
                <c:pt idx="18089">
                  <c:v>41892</c:v>
                </c:pt>
                <c:pt idx="18090">
                  <c:v>41893</c:v>
                </c:pt>
                <c:pt idx="18091">
                  <c:v>41894</c:v>
                </c:pt>
                <c:pt idx="18092">
                  <c:v>41895</c:v>
                </c:pt>
                <c:pt idx="18093">
                  <c:v>41896</c:v>
                </c:pt>
                <c:pt idx="18094">
                  <c:v>41897</c:v>
                </c:pt>
                <c:pt idx="18095">
                  <c:v>41898</c:v>
                </c:pt>
                <c:pt idx="18096">
                  <c:v>41899</c:v>
                </c:pt>
                <c:pt idx="18097">
                  <c:v>41900</c:v>
                </c:pt>
                <c:pt idx="18098">
                  <c:v>41901</c:v>
                </c:pt>
                <c:pt idx="18099">
                  <c:v>41902</c:v>
                </c:pt>
                <c:pt idx="18100">
                  <c:v>41903</c:v>
                </c:pt>
                <c:pt idx="18101">
                  <c:v>41904</c:v>
                </c:pt>
                <c:pt idx="18102">
                  <c:v>41905</c:v>
                </c:pt>
                <c:pt idx="18103">
                  <c:v>41906</c:v>
                </c:pt>
                <c:pt idx="18104">
                  <c:v>41907</c:v>
                </c:pt>
                <c:pt idx="18105">
                  <c:v>41908</c:v>
                </c:pt>
                <c:pt idx="18106">
                  <c:v>41909</c:v>
                </c:pt>
                <c:pt idx="18107">
                  <c:v>41910</c:v>
                </c:pt>
                <c:pt idx="18108">
                  <c:v>41911</c:v>
                </c:pt>
                <c:pt idx="18109">
                  <c:v>41912</c:v>
                </c:pt>
                <c:pt idx="18110">
                  <c:v>41913</c:v>
                </c:pt>
                <c:pt idx="18111">
                  <c:v>41914</c:v>
                </c:pt>
                <c:pt idx="18112">
                  <c:v>41915</c:v>
                </c:pt>
                <c:pt idx="18113">
                  <c:v>41916</c:v>
                </c:pt>
                <c:pt idx="18114">
                  <c:v>41917</c:v>
                </c:pt>
                <c:pt idx="18115">
                  <c:v>41918</c:v>
                </c:pt>
                <c:pt idx="18116">
                  <c:v>41919</c:v>
                </c:pt>
                <c:pt idx="18117">
                  <c:v>41920</c:v>
                </c:pt>
                <c:pt idx="18118">
                  <c:v>41921</c:v>
                </c:pt>
                <c:pt idx="18119">
                  <c:v>41922</c:v>
                </c:pt>
                <c:pt idx="18120">
                  <c:v>41923</c:v>
                </c:pt>
                <c:pt idx="18121">
                  <c:v>41924</c:v>
                </c:pt>
                <c:pt idx="18122">
                  <c:v>41925</c:v>
                </c:pt>
                <c:pt idx="18123">
                  <c:v>41926</c:v>
                </c:pt>
                <c:pt idx="18124">
                  <c:v>41927</c:v>
                </c:pt>
                <c:pt idx="18125">
                  <c:v>41928</c:v>
                </c:pt>
                <c:pt idx="18126">
                  <c:v>41929</c:v>
                </c:pt>
                <c:pt idx="18127">
                  <c:v>41930</c:v>
                </c:pt>
                <c:pt idx="18128">
                  <c:v>41931</c:v>
                </c:pt>
                <c:pt idx="18129">
                  <c:v>41932</c:v>
                </c:pt>
                <c:pt idx="18130">
                  <c:v>41933</c:v>
                </c:pt>
                <c:pt idx="18131">
                  <c:v>41934</c:v>
                </c:pt>
                <c:pt idx="18132">
                  <c:v>41935</c:v>
                </c:pt>
                <c:pt idx="18133">
                  <c:v>41936</c:v>
                </c:pt>
                <c:pt idx="18134">
                  <c:v>41937</c:v>
                </c:pt>
                <c:pt idx="18135">
                  <c:v>41938</c:v>
                </c:pt>
                <c:pt idx="18136">
                  <c:v>41939</c:v>
                </c:pt>
                <c:pt idx="18137">
                  <c:v>41940</c:v>
                </c:pt>
                <c:pt idx="18138">
                  <c:v>41941</c:v>
                </c:pt>
                <c:pt idx="18139">
                  <c:v>41942</c:v>
                </c:pt>
                <c:pt idx="18140">
                  <c:v>41943</c:v>
                </c:pt>
                <c:pt idx="18141">
                  <c:v>41944</c:v>
                </c:pt>
                <c:pt idx="18142">
                  <c:v>41945</c:v>
                </c:pt>
                <c:pt idx="18143">
                  <c:v>41946</c:v>
                </c:pt>
                <c:pt idx="18144">
                  <c:v>41947</c:v>
                </c:pt>
                <c:pt idx="18145">
                  <c:v>41948</c:v>
                </c:pt>
                <c:pt idx="18146">
                  <c:v>41949</c:v>
                </c:pt>
                <c:pt idx="18147">
                  <c:v>41950</c:v>
                </c:pt>
                <c:pt idx="18148">
                  <c:v>41951</c:v>
                </c:pt>
                <c:pt idx="18149">
                  <c:v>41952</c:v>
                </c:pt>
                <c:pt idx="18150">
                  <c:v>41953</c:v>
                </c:pt>
                <c:pt idx="18151">
                  <c:v>41954</c:v>
                </c:pt>
                <c:pt idx="18152">
                  <c:v>41955</c:v>
                </c:pt>
                <c:pt idx="18153">
                  <c:v>41956</c:v>
                </c:pt>
                <c:pt idx="18154">
                  <c:v>41957</c:v>
                </c:pt>
                <c:pt idx="18155">
                  <c:v>41958</c:v>
                </c:pt>
                <c:pt idx="18156">
                  <c:v>41959</c:v>
                </c:pt>
                <c:pt idx="18157">
                  <c:v>41960</c:v>
                </c:pt>
                <c:pt idx="18158">
                  <c:v>41961</c:v>
                </c:pt>
                <c:pt idx="18159">
                  <c:v>41962</c:v>
                </c:pt>
                <c:pt idx="18160">
                  <c:v>41963</c:v>
                </c:pt>
                <c:pt idx="18161">
                  <c:v>41964</c:v>
                </c:pt>
                <c:pt idx="18162">
                  <c:v>41965</c:v>
                </c:pt>
                <c:pt idx="18163">
                  <c:v>41966</c:v>
                </c:pt>
                <c:pt idx="18164">
                  <c:v>41967</c:v>
                </c:pt>
                <c:pt idx="18165">
                  <c:v>41968</c:v>
                </c:pt>
                <c:pt idx="18166">
                  <c:v>41969</c:v>
                </c:pt>
                <c:pt idx="18167">
                  <c:v>41970</c:v>
                </c:pt>
                <c:pt idx="18168">
                  <c:v>41971</c:v>
                </c:pt>
                <c:pt idx="18169">
                  <c:v>41972</c:v>
                </c:pt>
                <c:pt idx="18170">
                  <c:v>41973</c:v>
                </c:pt>
                <c:pt idx="18171">
                  <c:v>41974</c:v>
                </c:pt>
                <c:pt idx="18172">
                  <c:v>41975</c:v>
                </c:pt>
                <c:pt idx="18173">
                  <c:v>41976</c:v>
                </c:pt>
                <c:pt idx="18174">
                  <c:v>41977</c:v>
                </c:pt>
                <c:pt idx="18175">
                  <c:v>41978</c:v>
                </c:pt>
                <c:pt idx="18176">
                  <c:v>41979</c:v>
                </c:pt>
                <c:pt idx="18177">
                  <c:v>41980</c:v>
                </c:pt>
                <c:pt idx="18178">
                  <c:v>41981</c:v>
                </c:pt>
                <c:pt idx="18179">
                  <c:v>41982</c:v>
                </c:pt>
                <c:pt idx="18180">
                  <c:v>41983</c:v>
                </c:pt>
                <c:pt idx="18181">
                  <c:v>41984</c:v>
                </c:pt>
                <c:pt idx="18182">
                  <c:v>41985</c:v>
                </c:pt>
                <c:pt idx="18183">
                  <c:v>41986</c:v>
                </c:pt>
                <c:pt idx="18184">
                  <c:v>41987</c:v>
                </c:pt>
                <c:pt idx="18185">
                  <c:v>41988</c:v>
                </c:pt>
                <c:pt idx="18186">
                  <c:v>41989</c:v>
                </c:pt>
                <c:pt idx="18187">
                  <c:v>41990</c:v>
                </c:pt>
                <c:pt idx="18188">
                  <c:v>41991</c:v>
                </c:pt>
                <c:pt idx="18189">
                  <c:v>41992</c:v>
                </c:pt>
                <c:pt idx="18190">
                  <c:v>41993</c:v>
                </c:pt>
                <c:pt idx="18191">
                  <c:v>41994</c:v>
                </c:pt>
                <c:pt idx="18192">
                  <c:v>41995</c:v>
                </c:pt>
                <c:pt idx="18193">
                  <c:v>41996</c:v>
                </c:pt>
                <c:pt idx="18194">
                  <c:v>41997</c:v>
                </c:pt>
                <c:pt idx="18195">
                  <c:v>41998</c:v>
                </c:pt>
                <c:pt idx="18196">
                  <c:v>41999</c:v>
                </c:pt>
                <c:pt idx="18197">
                  <c:v>42000</c:v>
                </c:pt>
                <c:pt idx="18198">
                  <c:v>42001</c:v>
                </c:pt>
                <c:pt idx="18199">
                  <c:v>42002</c:v>
                </c:pt>
                <c:pt idx="18200">
                  <c:v>42003</c:v>
                </c:pt>
                <c:pt idx="18201">
                  <c:v>42004</c:v>
                </c:pt>
                <c:pt idx="18202">
                  <c:v>42005</c:v>
                </c:pt>
                <c:pt idx="18203">
                  <c:v>42006</c:v>
                </c:pt>
                <c:pt idx="18204">
                  <c:v>42007</c:v>
                </c:pt>
                <c:pt idx="18205">
                  <c:v>42008</c:v>
                </c:pt>
                <c:pt idx="18206">
                  <c:v>42009</c:v>
                </c:pt>
                <c:pt idx="18207">
                  <c:v>42010</c:v>
                </c:pt>
                <c:pt idx="18208">
                  <c:v>42011</c:v>
                </c:pt>
                <c:pt idx="18209">
                  <c:v>42012</c:v>
                </c:pt>
                <c:pt idx="18210">
                  <c:v>42013</c:v>
                </c:pt>
                <c:pt idx="18211">
                  <c:v>42014</c:v>
                </c:pt>
                <c:pt idx="18212">
                  <c:v>42015</c:v>
                </c:pt>
                <c:pt idx="18213">
                  <c:v>42016</c:v>
                </c:pt>
                <c:pt idx="18214">
                  <c:v>42017</c:v>
                </c:pt>
                <c:pt idx="18215">
                  <c:v>42018</c:v>
                </c:pt>
                <c:pt idx="18216">
                  <c:v>42019</c:v>
                </c:pt>
                <c:pt idx="18217">
                  <c:v>42020</c:v>
                </c:pt>
                <c:pt idx="18218">
                  <c:v>42021</c:v>
                </c:pt>
                <c:pt idx="18219">
                  <c:v>42022</c:v>
                </c:pt>
                <c:pt idx="18220">
                  <c:v>42023</c:v>
                </c:pt>
                <c:pt idx="18221">
                  <c:v>42024</c:v>
                </c:pt>
                <c:pt idx="18222">
                  <c:v>42025</c:v>
                </c:pt>
                <c:pt idx="18223">
                  <c:v>42026</c:v>
                </c:pt>
                <c:pt idx="18224">
                  <c:v>42027</c:v>
                </c:pt>
                <c:pt idx="18225">
                  <c:v>42028</c:v>
                </c:pt>
                <c:pt idx="18226">
                  <c:v>42029</c:v>
                </c:pt>
                <c:pt idx="18227">
                  <c:v>42030</c:v>
                </c:pt>
                <c:pt idx="18228">
                  <c:v>42031</c:v>
                </c:pt>
                <c:pt idx="18229">
                  <c:v>42032</c:v>
                </c:pt>
                <c:pt idx="18230">
                  <c:v>42033</c:v>
                </c:pt>
                <c:pt idx="18231">
                  <c:v>42034</c:v>
                </c:pt>
                <c:pt idx="18232">
                  <c:v>42035</c:v>
                </c:pt>
                <c:pt idx="18233">
                  <c:v>42036</c:v>
                </c:pt>
                <c:pt idx="18234">
                  <c:v>42037</c:v>
                </c:pt>
                <c:pt idx="18235">
                  <c:v>42038</c:v>
                </c:pt>
                <c:pt idx="18236">
                  <c:v>42039</c:v>
                </c:pt>
                <c:pt idx="18237">
                  <c:v>42040</c:v>
                </c:pt>
                <c:pt idx="18238">
                  <c:v>42041</c:v>
                </c:pt>
                <c:pt idx="18239">
                  <c:v>42042</c:v>
                </c:pt>
                <c:pt idx="18240">
                  <c:v>42043</c:v>
                </c:pt>
                <c:pt idx="18241">
                  <c:v>42044</c:v>
                </c:pt>
                <c:pt idx="18242">
                  <c:v>42045</c:v>
                </c:pt>
                <c:pt idx="18243">
                  <c:v>42046</c:v>
                </c:pt>
                <c:pt idx="18244">
                  <c:v>42047</c:v>
                </c:pt>
                <c:pt idx="18245">
                  <c:v>42048</c:v>
                </c:pt>
                <c:pt idx="18246">
                  <c:v>42049</c:v>
                </c:pt>
                <c:pt idx="18247">
                  <c:v>42050</c:v>
                </c:pt>
                <c:pt idx="18248">
                  <c:v>42051</c:v>
                </c:pt>
                <c:pt idx="18249">
                  <c:v>42052</c:v>
                </c:pt>
                <c:pt idx="18250">
                  <c:v>42053</c:v>
                </c:pt>
                <c:pt idx="18251">
                  <c:v>42054</c:v>
                </c:pt>
                <c:pt idx="18252">
                  <c:v>42055</c:v>
                </c:pt>
                <c:pt idx="18253">
                  <c:v>42056</c:v>
                </c:pt>
                <c:pt idx="18254">
                  <c:v>42057</c:v>
                </c:pt>
                <c:pt idx="18255">
                  <c:v>42058</c:v>
                </c:pt>
                <c:pt idx="18256">
                  <c:v>42059</c:v>
                </c:pt>
                <c:pt idx="18257">
                  <c:v>42060</c:v>
                </c:pt>
                <c:pt idx="18258">
                  <c:v>42061</c:v>
                </c:pt>
                <c:pt idx="18259">
                  <c:v>42062</c:v>
                </c:pt>
                <c:pt idx="18260">
                  <c:v>42063</c:v>
                </c:pt>
                <c:pt idx="18261">
                  <c:v>42064</c:v>
                </c:pt>
                <c:pt idx="18262">
                  <c:v>42065</c:v>
                </c:pt>
                <c:pt idx="18263">
                  <c:v>42066</c:v>
                </c:pt>
                <c:pt idx="18264">
                  <c:v>42067</c:v>
                </c:pt>
                <c:pt idx="18265">
                  <c:v>42068</c:v>
                </c:pt>
                <c:pt idx="18266">
                  <c:v>42069</c:v>
                </c:pt>
                <c:pt idx="18267">
                  <c:v>42070</c:v>
                </c:pt>
                <c:pt idx="18268">
                  <c:v>42071</c:v>
                </c:pt>
                <c:pt idx="18269">
                  <c:v>42072</c:v>
                </c:pt>
                <c:pt idx="18270">
                  <c:v>42073</c:v>
                </c:pt>
                <c:pt idx="18271">
                  <c:v>42074</c:v>
                </c:pt>
                <c:pt idx="18272">
                  <c:v>42075</c:v>
                </c:pt>
                <c:pt idx="18273">
                  <c:v>42076</c:v>
                </c:pt>
                <c:pt idx="18274">
                  <c:v>42077</c:v>
                </c:pt>
                <c:pt idx="18275">
                  <c:v>42078</c:v>
                </c:pt>
                <c:pt idx="18276">
                  <c:v>42079</c:v>
                </c:pt>
                <c:pt idx="18277">
                  <c:v>42080</c:v>
                </c:pt>
                <c:pt idx="18278">
                  <c:v>42081</c:v>
                </c:pt>
                <c:pt idx="18279">
                  <c:v>42082</c:v>
                </c:pt>
                <c:pt idx="18280">
                  <c:v>42083</c:v>
                </c:pt>
                <c:pt idx="18281">
                  <c:v>42084</c:v>
                </c:pt>
                <c:pt idx="18282">
                  <c:v>42085</c:v>
                </c:pt>
                <c:pt idx="18283">
                  <c:v>42086</c:v>
                </c:pt>
                <c:pt idx="18284">
                  <c:v>42087</c:v>
                </c:pt>
                <c:pt idx="18285">
                  <c:v>42088</c:v>
                </c:pt>
                <c:pt idx="18286">
                  <c:v>42089</c:v>
                </c:pt>
                <c:pt idx="18287">
                  <c:v>42090</c:v>
                </c:pt>
                <c:pt idx="18288">
                  <c:v>42091</c:v>
                </c:pt>
                <c:pt idx="18289">
                  <c:v>42092</c:v>
                </c:pt>
                <c:pt idx="18290">
                  <c:v>42093</c:v>
                </c:pt>
                <c:pt idx="18291">
                  <c:v>42094</c:v>
                </c:pt>
                <c:pt idx="18292">
                  <c:v>42095</c:v>
                </c:pt>
                <c:pt idx="18293">
                  <c:v>42096</c:v>
                </c:pt>
                <c:pt idx="18294">
                  <c:v>42097</c:v>
                </c:pt>
                <c:pt idx="18295">
                  <c:v>42098</c:v>
                </c:pt>
                <c:pt idx="18296">
                  <c:v>42099</c:v>
                </c:pt>
                <c:pt idx="18297">
                  <c:v>42100</c:v>
                </c:pt>
                <c:pt idx="18298">
                  <c:v>42101</c:v>
                </c:pt>
                <c:pt idx="18299">
                  <c:v>42102</c:v>
                </c:pt>
                <c:pt idx="18300">
                  <c:v>42103</c:v>
                </c:pt>
                <c:pt idx="18301">
                  <c:v>42104</c:v>
                </c:pt>
                <c:pt idx="18302">
                  <c:v>42105</c:v>
                </c:pt>
                <c:pt idx="18303">
                  <c:v>42106</c:v>
                </c:pt>
                <c:pt idx="18304">
                  <c:v>42107</c:v>
                </c:pt>
                <c:pt idx="18305">
                  <c:v>42108</c:v>
                </c:pt>
                <c:pt idx="18306">
                  <c:v>42109</c:v>
                </c:pt>
                <c:pt idx="18307">
                  <c:v>42110</c:v>
                </c:pt>
                <c:pt idx="18308">
                  <c:v>42111</c:v>
                </c:pt>
                <c:pt idx="18309">
                  <c:v>42112</c:v>
                </c:pt>
                <c:pt idx="18310">
                  <c:v>42113</c:v>
                </c:pt>
                <c:pt idx="18311">
                  <c:v>42114</c:v>
                </c:pt>
                <c:pt idx="18312">
                  <c:v>42115</c:v>
                </c:pt>
                <c:pt idx="18313">
                  <c:v>42116</c:v>
                </c:pt>
                <c:pt idx="18314">
                  <c:v>42117</c:v>
                </c:pt>
                <c:pt idx="18315">
                  <c:v>42118</c:v>
                </c:pt>
                <c:pt idx="18316">
                  <c:v>42119</c:v>
                </c:pt>
                <c:pt idx="18317">
                  <c:v>42120</c:v>
                </c:pt>
                <c:pt idx="18318">
                  <c:v>42121</c:v>
                </c:pt>
                <c:pt idx="18319">
                  <c:v>42122</c:v>
                </c:pt>
                <c:pt idx="18320">
                  <c:v>42123</c:v>
                </c:pt>
                <c:pt idx="18321">
                  <c:v>42124</c:v>
                </c:pt>
                <c:pt idx="18322">
                  <c:v>42125</c:v>
                </c:pt>
                <c:pt idx="18323">
                  <c:v>42126</c:v>
                </c:pt>
                <c:pt idx="18324">
                  <c:v>42127</c:v>
                </c:pt>
                <c:pt idx="18325">
                  <c:v>42128</c:v>
                </c:pt>
                <c:pt idx="18326">
                  <c:v>42129</c:v>
                </c:pt>
                <c:pt idx="18327">
                  <c:v>42130</c:v>
                </c:pt>
                <c:pt idx="18328">
                  <c:v>42131</c:v>
                </c:pt>
                <c:pt idx="18329">
                  <c:v>42132</c:v>
                </c:pt>
                <c:pt idx="18330">
                  <c:v>42133</c:v>
                </c:pt>
                <c:pt idx="18331">
                  <c:v>42134</c:v>
                </c:pt>
                <c:pt idx="18332">
                  <c:v>42135</c:v>
                </c:pt>
                <c:pt idx="18333">
                  <c:v>42136</c:v>
                </c:pt>
                <c:pt idx="18334">
                  <c:v>42137</c:v>
                </c:pt>
                <c:pt idx="18335">
                  <c:v>42138</c:v>
                </c:pt>
                <c:pt idx="18336">
                  <c:v>42139</c:v>
                </c:pt>
                <c:pt idx="18337">
                  <c:v>42140</c:v>
                </c:pt>
                <c:pt idx="18338">
                  <c:v>42141</c:v>
                </c:pt>
                <c:pt idx="18339">
                  <c:v>42142</c:v>
                </c:pt>
                <c:pt idx="18340">
                  <c:v>42143</c:v>
                </c:pt>
                <c:pt idx="18341">
                  <c:v>42144</c:v>
                </c:pt>
                <c:pt idx="18342">
                  <c:v>42145</c:v>
                </c:pt>
                <c:pt idx="18343">
                  <c:v>42146</c:v>
                </c:pt>
                <c:pt idx="18344">
                  <c:v>42147</c:v>
                </c:pt>
                <c:pt idx="18345">
                  <c:v>42148</c:v>
                </c:pt>
                <c:pt idx="18346">
                  <c:v>42149</c:v>
                </c:pt>
                <c:pt idx="18347">
                  <c:v>42150</c:v>
                </c:pt>
                <c:pt idx="18348">
                  <c:v>42151</c:v>
                </c:pt>
                <c:pt idx="18349">
                  <c:v>42152</c:v>
                </c:pt>
                <c:pt idx="18350">
                  <c:v>42153</c:v>
                </c:pt>
                <c:pt idx="18351">
                  <c:v>42154</c:v>
                </c:pt>
                <c:pt idx="18352">
                  <c:v>42155</c:v>
                </c:pt>
                <c:pt idx="18353">
                  <c:v>42156</c:v>
                </c:pt>
                <c:pt idx="18354">
                  <c:v>42157</c:v>
                </c:pt>
                <c:pt idx="18355">
                  <c:v>42158</c:v>
                </c:pt>
                <c:pt idx="18356">
                  <c:v>42159</c:v>
                </c:pt>
                <c:pt idx="18357">
                  <c:v>42160</c:v>
                </c:pt>
                <c:pt idx="18358">
                  <c:v>42161</c:v>
                </c:pt>
                <c:pt idx="18359">
                  <c:v>42162</c:v>
                </c:pt>
                <c:pt idx="18360">
                  <c:v>42163</c:v>
                </c:pt>
                <c:pt idx="18361">
                  <c:v>42164</c:v>
                </c:pt>
                <c:pt idx="18362">
                  <c:v>42165</c:v>
                </c:pt>
                <c:pt idx="18363">
                  <c:v>42166</c:v>
                </c:pt>
                <c:pt idx="18364">
                  <c:v>42167</c:v>
                </c:pt>
                <c:pt idx="18365">
                  <c:v>42168</c:v>
                </c:pt>
                <c:pt idx="18366">
                  <c:v>42169</c:v>
                </c:pt>
                <c:pt idx="18367">
                  <c:v>42170</c:v>
                </c:pt>
                <c:pt idx="18368">
                  <c:v>42171</c:v>
                </c:pt>
                <c:pt idx="18369">
                  <c:v>42172</c:v>
                </c:pt>
                <c:pt idx="18370">
                  <c:v>42173</c:v>
                </c:pt>
                <c:pt idx="18371">
                  <c:v>42174</c:v>
                </c:pt>
                <c:pt idx="18372">
                  <c:v>42175</c:v>
                </c:pt>
                <c:pt idx="18373">
                  <c:v>42176</c:v>
                </c:pt>
                <c:pt idx="18374">
                  <c:v>42177</c:v>
                </c:pt>
                <c:pt idx="18375">
                  <c:v>42178</c:v>
                </c:pt>
                <c:pt idx="18376">
                  <c:v>42179</c:v>
                </c:pt>
                <c:pt idx="18377">
                  <c:v>42180</c:v>
                </c:pt>
                <c:pt idx="18378">
                  <c:v>42181</c:v>
                </c:pt>
                <c:pt idx="18379">
                  <c:v>42182</c:v>
                </c:pt>
                <c:pt idx="18380">
                  <c:v>42183</c:v>
                </c:pt>
                <c:pt idx="18381">
                  <c:v>42184</c:v>
                </c:pt>
                <c:pt idx="18382">
                  <c:v>42185</c:v>
                </c:pt>
                <c:pt idx="18383">
                  <c:v>42186</c:v>
                </c:pt>
                <c:pt idx="18384">
                  <c:v>42187</c:v>
                </c:pt>
                <c:pt idx="18385">
                  <c:v>42188</c:v>
                </c:pt>
                <c:pt idx="18386">
                  <c:v>42189</c:v>
                </c:pt>
                <c:pt idx="18387">
                  <c:v>42190</c:v>
                </c:pt>
                <c:pt idx="18388">
                  <c:v>42191</c:v>
                </c:pt>
                <c:pt idx="18389">
                  <c:v>42192</c:v>
                </c:pt>
                <c:pt idx="18390">
                  <c:v>42193</c:v>
                </c:pt>
                <c:pt idx="18391">
                  <c:v>42194</c:v>
                </c:pt>
                <c:pt idx="18392">
                  <c:v>42195</c:v>
                </c:pt>
                <c:pt idx="18393">
                  <c:v>42196</c:v>
                </c:pt>
                <c:pt idx="18394">
                  <c:v>42197</c:v>
                </c:pt>
                <c:pt idx="18395">
                  <c:v>42198</c:v>
                </c:pt>
                <c:pt idx="18396">
                  <c:v>42199</c:v>
                </c:pt>
                <c:pt idx="18397">
                  <c:v>42200</c:v>
                </c:pt>
                <c:pt idx="18398">
                  <c:v>42201</c:v>
                </c:pt>
                <c:pt idx="18399">
                  <c:v>42202</c:v>
                </c:pt>
                <c:pt idx="18400">
                  <c:v>42203</c:v>
                </c:pt>
                <c:pt idx="18401">
                  <c:v>42204</c:v>
                </c:pt>
                <c:pt idx="18402">
                  <c:v>42205</c:v>
                </c:pt>
                <c:pt idx="18403">
                  <c:v>42206</c:v>
                </c:pt>
                <c:pt idx="18404">
                  <c:v>42207</c:v>
                </c:pt>
                <c:pt idx="18405">
                  <c:v>42208</c:v>
                </c:pt>
                <c:pt idx="18406">
                  <c:v>42209</c:v>
                </c:pt>
                <c:pt idx="18407">
                  <c:v>42210</c:v>
                </c:pt>
                <c:pt idx="18408">
                  <c:v>42211</c:v>
                </c:pt>
                <c:pt idx="18409">
                  <c:v>42212</c:v>
                </c:pt>
                <c:pt idx="18410">
                  <c:v>42213</c:v>
                </c:pt>
                <c:pt idx="18411">
                  <c:v>42214</c:v>
                </c:pt>
                <c:pt idx="18412">
                  <c:v>42215</c:v>
                </c:pt>
                <c:pt idx="18413">
                  <c:v>42216</c:v>
                </c:pt>
                <c:pt idx="18414">
                  <c:v>42217</c:v>
                </c:pt>
                <c:pt idx="18415">
                  <c:v>42218</c:v>
                </c:pt>
                <c:pt idx="18416">
                  <c:v>42219</c:v>
                </c:pt>
                <c:pt idx="18417">
                  <c:v>42220</c:v>
                </c:pt>
                <c:pt idx="18418">
                  <c:v>42221</c:v>
                </c:pt>
                <c:pt idx="18419">
                  <c:v>42222</c:v>
                </c:pt>
                <c:pt idx="18420">
                  <c:v>42223</c:v>
                </c:pt>
                <c:pt idx="18421">
                  <c:v>42224</c:v>
                </c:pt>
                <c:pt idx="18422">
                  <c:v>42225</c:v>
                </c:pt>
                <c:pt idx="18423">
                  <c:v>42226</c:v>
                </c:pt>
                <c:pt idx="18424">
                  <c:v>42227</c:v>
                </c:pt>
                <c:pt idx="18425">
                  <c:v>42228</c:v>
                </c:pt>
                <c:pt idx="18426">
                  <c:v>42229</c:v>
                </c:pt>
                <c:pt idx="18427">
                  <c:v>42230</c:v>
                </c:pt>
                <c:pt idx="18428">
                  <c:v>42231</c:v>
                </c:pt>
                <c:pt idx="18429">
                  <c:v>42232</c:v>
                </c:pt>
                <c:pt idx="18430">
                  <c:v>42233</c:v>
                </c:pt>
                <c:pt idx="18431">
                  <c:v>42234</c:v>
                </c:pt>
                <c:pt idx="18432">
                  <c:v>42235</c:v>
                </c:pt>
                <c:pt idx="18433">
                  <c:v>42236</c:v>
                </c:pt>
                <c:pt idx="18434">
                  <c:v>42237</c:v>
                </c:pt>
                <c:pt idx="18435">
                  <c:v>42238</c:v>
                </c:pt>
                <c:pt idx="18436">
                  <c:v>42239</c:v>
                </c:pt>
                <c:pt idx="18437">
                  <c:v>42240</c:v>
                </c:pt>
                <c:pt idx="18438">
                  <c:v>42241</c:v>
                </c:pt>
                <c:pt idx="18439">
                  <c:v>42242</c:v>
                </c:pt>
                <c:pt idx="18440">
                  <c:v>42243</c:v>
                </c:pt>
                <c:pt idx="18441">
                  <c:v>42244</c:v>
                </c:pt>
                <c:pt idx="18442">
                  <c:v>42245</c:v>
                </c:pt>
                <c:pt idx="18443">
                  <c:v>42246</c:v>
                </c:pt>
                <c:pt idx="18444">
                  <c:v>42247</c:v>
                </c:pt>
                <c:pt idx="18445">
                  <c:v>42248</c:v>
                </c:pt>
                <c:pt idx="18446">
                  <c:v>42249</c:v>
                </c:pt>
                <c:pt idx="18447">
                  <c:v>42250</c:v>
                </c:pt>
                <c:pt idx="18448">
                  <c:v>42251</c:v>
                </c:pt>
                <c:pt idx="18449">
                  <c:v>42252</c:v>
                </c:pt>
                <c:pt idx="18450">
                  <c:v>42253</c:v>
                </c:pt>
                <c:pt idx="18451">
                  <c:v>42254</c:v>
                </c:pt>
                <c:pt idx="18452">
                  <c:v>42255</c:v>
                </c:pt>
                <c:pt idx="18453">
                  <c:v>42256</c:v>
                </c:pt>
                <c:pt idx="18454">
                  <c:v>42257</c:v>
                </c:pt>
                <c:pt idx="18455">
                  <c:v>42258</c:v>
                </c:pt>
                <c:pt idx="18456">
                  <c:v>42259</c:v>
                </c:pt>
                <c:pt idx="18457">
                  <c:v>42260</c:v>
                </c:pt>
                <c:pt idx="18458">
                  <c:v>42261</c:v>
                </c:pt>
                <c:pt idx="18459">
                  <c:v>42262</c:v>
                </c:pt>
                <c:pt idx="18460">
                  <c:v>42263</c:v>
                </c:pt>
                <c:pt idx="18461">
                  <c:v>42264</c:v>
                </c:pt>
                <c:pt idx="18462">
                  <c:v>42265</c:v>
                </c:pt>
                <c:pt idx="18463">
                  <c:v>42266</c:v>
                </c:pt>
                <c:pt idx="18464">
                  <c:v>42267</c:v>
                </c:pt>
                <c:pt idx="18465">
                  <c:v>42268</c:v>
                </c:pt>
                <c:pt idx="18466">
                  <c:v>42269</c:v>
                </c:pt>
                <c:pt idx="18467">
                  <c:v>42270</c:v>
                </c:pt>
                <c:pt idx="18468">
                  <c:v>42271</c:v>
                </c:pt>
                <c:pt idx="18469">
                  <c:v>42272</c:v>
                </c:pt>
                <c:pt idx="18470">
                  <c:v>42273</c:v>
                </c:pt>
                <c:pt idx="18471">
                  <c:v>42274</c:v>
                </c:pt>
                <c:pt idx="18472">
                  <c:v>42275</c:v>
                </c:pt>
                <c:pt idx="18473">
                  <c:v>42276</c:v>
                </c:pt>
                <c:pt idx="18474">
                  <c:v>42277</c:v>
                </c:pt>
                <c:pt idx="18475">
                  <c:v>42278</c:v>
                </c:pt>
                <c:pt idx="18476">
                  <c:v>42279</c:v>
                </c:pt>
                <c:pt idx="18477">
                  <c:v>42280</c:v>
                </c:pt>
                <c:pt idx="18478">
                  <c:v>42281</c:v>
                </c:pt>
                <c:pt idx="18479">
                  <c:v>42282</c:v>
                </c:pt>
                <c:pt idx="18480">
                  <c:v>42283</c:v>
                </c:pt>
                <c:pt idx="18481">
                  <c:v>42284</c:v>
                </c:pt>
                <c:pt idx="18482">
                  <c:v>42285</c:v>
                </c:pt>
                <c:pt idx="18483">
                  <c:v>42286</c:v>
                </c:pt>
                <c:pt idx="18484">
                  <c:v>42287</c:v>
                </c:pt>
                <c:pt idx="18485">
                  <c:v>42288</c:v>
                </c:pt>
                <c:pt idx="18486">
                  <c:v>42289</c:v>
                </c:pt>
                <c:pt idx="18487">
                  <c:v>42290</c:v>
                </c:pt>
                <c:pt idx="18488">
                  <c:v>42291</c:v>
                </c:pt>
                <c:pt idx="18489">
                  <c:v>42292</c:v>
                </c:pt>
                <c:pt idx="18490">
                  <c:v>42293</c:v>
                </c:pt>
                <c:pt idx="18491">
                  <c:v>42294</c:v>
                </c:pt>
                <c:pt idx="18492">
                  <c:v>42295</c:v>
                </c:pt>
                <c:pt idx="18493">
                  <c:v>42296</c:v>
                </c:pt>
                <c:pt idx="18494">
                  <c:v>42297</c:v>
                </c:pt>
                <c:pt idx="18495">
                  <c:v>42298</c:v>
                </c:pt>
                <c:pt idx="18496">
                  <c:v>42299</c:v>
                </c:pt>
                <c:pt idx="18497">
                  <c:v>42300</c:v>
                </c:pt>
                <c:pt idx="18498">
                  <c:v>42301</c:v>
                </c:pt>
                <c:pt idx="18499">
                  <c:v>42302</c:v>
                </c:pt>
                <c:pt idx="18500">
                  <c:v>42303</c:v>
                </c:pt>
                <c:pt idx="18501">
                  <c:v>42304</c:v>
                </c:pt>
                <c:pt idx="18502">
                  <c:v>42305</c:v>
                </c:pt>
                <c:pt idx="18503">
                  <c:v>42306</c:v>
                </c:pt>
                <c:pt idx="18504">
                  <c:v>42307</c:v>
                </c:pt>
                <c:pt idx="18505">
                  <c:v>42308</c:v>
                </c:pt>
                <c:pt idx="18506">
                  <c:v>42309</c:v>
                </c:pt>
                <c:pt idx="18507">
                  <c:v>42310</c:v>
                </c:pt>
                <c:pt idx="18508">
                  <c:v>42311</c:v>
                </c:pt>
                <c:pt idx="18509">
                  <c:v>42312</c:v>
                </c:pt>
                <c:pt idx="18510">
                  <c:v>42313</c:v>
                </c:pt>
                <c:pt idx="18511">
                  <c:v>42314</c:v>
                </c:pt>
                <c:pt idx="18512">
                  <c:v>42315</c:v>
                </c:pt>
                <c:pt idx="18513">
                  <c:v>42316</c:v>
                </c:pt>
                <c:pt idx="18514">
                  <c:v>42317</c:v>
                </c:pt>
                <c:pt idx="18515">
                  <c:v>42318</c:v>
                </c:pt>
                <c:pt idx="18516">
                  <c:v>42319</c:v>
                </c:pt>
                <c:pt idx="18517">
                  <c:v>42320</c:v>
                </c:pt>
                <c:pt idx="18518">
                  <c:v>42321</c:v>
                </c:pt>
                <c:pt idx="18519">
                  <c:v>42322</c:v>
                </c:pt>
                <c:pt idx="18520">
                  <c:v>42323</c:v>
                </c:pt>
                <c:pt idx="18521">
                  <c:v>42324</c:v>
                </c:pt>
                <c:pt idx="18522">
                  <c:v>42325</c:v>
                </c:pt>
                <c:pt idx="18523">
                  <c:v>42326</c:v>
                </c:pt>
                <c:pt idx="18524">
                  <c:v>42327</c:v>
                </c:pt>
                <c:pt idx="18525">
                  <c:v>42328</c:v>
                </c:pt>
                <c:pt idx="18526">
                  <c:v>42329</c:v>
                </c:pt>
                <c:pt idx="18527">
                  <c:v>42330</c:v>
                </c:pt>
                <c:pt idx="18528">
                  <c:v>42331</c:v>
                </c:pt>
                <c:pt idx="18529">
                  <c:v>42332</c:v>
                </c:pt>
                <c:pt idx="18530">
                  <c:v>42333</c:v>
                </c:pt>
                <c:pt idx="18531">
                  <c:v>42334</c:v>
                </c:pt>
                <c:pt idx="18532">
                  <c:v>42335</c:v>
                </c:pt>
                <c:pt idx="18533">
                  <c:v>42336</c:v>
                </c:pt>
                <c:pt idx="18534">
                  <c:v>42337</c:v>
                </c:pt>
                <c:pt idx="18535">
                  <c:v>42338</c:v>
                </c:pt>
                <c:pt idx="18536">
                  <c:v>42339</c:v>
                </c:pt>
                <c:pt idx="18537">
                  <c:v>42340</c:v>
                </c:pt>
                <c:pt idx="18538">
                  <c:v>42341</c:v>
                </c:pt>
                <c:pt idx="18539">
                  <c:v>42342</c:v>
                </c:pt>
                <c:pt idx="18540">
                  <c:v>42343</c:v>
                </c:pt>
                <c:pt idx="18541">
                  <c:v>42344</c:v>
                </c:pt>
                <c:pt idx="18542">
                  <c:v>42345</c:v>
                </c:pt>
                <c:pt idx="18543">
                  <c:v>42346</c:v>
                </c:pt>
                <c:pt idx="18544">
                  <c:v>42347</c:v>
                </c:pt>
                <c:pt idx="18545">
                  <c:v>42348</c:v>
                </c:pt>
                <c:pt idx="18546">
                  <c:v>42349</c:v>
                </c:pt>
                <c:pt idx="18547">
                  <c:v>42350</c:v>
                </c:pt>
                <c:pt idx="18548">
                  <c:v>42351</c:v>
                </c:pt>
                <c:pt idx="18549">
                  <c:v>42352</c:v>
                </c:pt>
                <c:pt idx="18550">
                  <c:v>42353</c:v>
                </c:pt>
                <c:pt idx="18551">
                  <c:v>42354</c:v>
                </c:pt>
                <c:pt idx="18552">
                  <c:v>42355</c:v>
                </c:pt>
                <c:pt idx="18553">
                  <c:v>42356</c:v>
                </c:pt>
                <c:pt idx="18554">
                  <c:v>42357</c:v>
                </c:pt>
                <c:pt idx="18555">
                  <c:v>42358</c:v>
                </c:pt>
                <c:pt idx="18556">
                  <c:v>42359</c:v>
                </c:pt>
                <c:pt idx="18557">
                  <c:v>42360</c:v>
                </c:pt>
                <c:pt idx="18558">
                  <c:v>42361</c:v>
                </c:pt>
                <c:pt idx="18559">
                  <c:v>42362</c:v>
                </c:pt>
                <c:pt idx="18560">
                  <c:v>42363</c:v>
                </c:pt>
                <c:pt idx="18561">
                  <c:v>42364</c:v>
                </c:pt>
                <c:pt idx="18562">
                  <c:v>42365</c:v>
                </c:pt>
                <c:pt idx="18563">
                  <c:v>42366</c:v>
                </c:pt>
                <c:pt idx="18564">
                  <c:v>42367</c:v>
                </c:pt>
                <c:pt idx="18565">
                  <c:v>42368</c:v>
                </c:pt>
                <c:pt idx="18566">
                  <c:v>42369</c:v>
                </c:pt>
                <c:pt idx="18567">
                  <c:v>42370</c:v>
                </c:pt>
                <c:pt idx="18568">
                  <c:v>42371</c:v>
                </c:pt>
                <c:pt idx="18569">
                  <c:v>42372</c:v>
                </c:pt>
                <c:pt idx="18570">
                  <c:v>42373</c:v>
                </c:pt>
                <c:pt idx="18571">
                  <c:v>42374</c:v>
                </c:pt>
                <c:pt idx="18572">
                  <c:v>42375</c:v>
                </c:pt>
                <c:pt idx="18573">
                  <c:v>42376</c:v>
                </c:pt>
                <c:pt idx="18574">
                  <c:v>42377</c:v>
                </c:pt>
                <c:pt idx="18575">
                  <c:v>42378</c:v>
                </c:pt>
                <c:pt idx="18576">
                  <c:v>42379</c:v>
                </c:pt>
                <c:pt idx="18577">
                  <c:v>42380</c:v>
                </c:pt>
                <c:pt idx="18578">
                  <c:v>42381</c:v>
                </c:pt>
                <c:pt idx="18579">
                  <c:v>42382</c:v>
                </c:pt>
                <c:pt idx="18580">
                  <c:v>42383</c:v>
                </c:pt>
                <c:pt idx="18581">
                  <c:v>42384</c:v>
                </c:pt>
                <c:pt idx="18582">
                  <c:v>42385</c:v>
                </c:pt>
                <c:pt idx="18583">
                  <c:v>42386</c:v>
                </c:pt>
                <c:pt idx="18584">
                  <c:v>42387</c:v>
                </c:pt>
                <c:pt idx="18585">
                  <c:v>42388</c:v>
                </c:pt>
                <c:pt idx="18586">
                  <c:v>42389</c:v>
                </c:pt>
                <c:pt idx="18587">
                  <c:v>42390</c:v>
                </c:pt>
                <c:pt idx="18588">
                  <c:v>42391</c:v>
                </c:pt>
                <c:pt idx="18589">
                  <c:v>42392</c:v>
                </c:pt>
                <c:pt idx="18590">
                  <c:v>42393</c:v>
                </c:pt>
                <c:pt idx="18591">
                  <c:v>42394</c:v>
                </c:pt>
                <c:pt idx="18592">
                  <c:v>42395</c:v>
                </c:pt>
                <c:pt idx="18593">
                  <c:v>42396</c:v>
                </c:pt>
                <c:pt idx="18594">
                  <c:v>42397</c:v>
                </c:pt>
                <c:pt idx="18595">
                  <c:v>42398</c:v>
                </c:pt>
                <c:pt idx="18596">
                  <c:v>42399</c:v>
                </c:pt>
                <c:pt idx="18597">
                  <c:v>42400</c:v>
                </c:pt>
                <c:pt idx="18598">
                  <c:v>42401</c:v>
                </c:pt>
                <c:pt idx="18599">
                  <c:v>42402</c:v>
                </c:pt>
                <c:pt idx="18600">
                  <c:v>42403</c:v>
                </c:pt>
                <c:pt idx="18601">
                  <c:v>42404</c:v>
                </c:pt>
                <c:pt idx="18602">
                  <c:v>42405</c:v>
                </c:pt>
                <c:pt idx="18603">
                  <c:v>42406</c:v>
                </c:pt>
                <c:pt idx="18604">
                  <c:v>42407</c:v>
                </c:pt>
                <c:pt idx="18605">
                  <c:v>42408</c:v>
                </c:pt>
                <c:pt idx="18606">
                  <c:v>42409</c:v>
                </c:pt>
                <c:pt idx="18607">
                  <c:v>42410</c:v>
                </c:pt>
                <c:pt idx="18608">
                  <c:v>42411</c:v>
                </c:pt>
                <c:pt idx="18609">
                  <c:v>42412</c:v>
                </c:pt>
                <c:pt idx="18610">
                  <c:v>42413</c:v>
                </c:pt>
                <c:pt idx="18611">
                  <c:v>42414</c:v>
                </c:pt>
                <c:pt idx="18612">
                  <c:v>42415</c:v>
                </c:pt>
                <c:pt idx="18613">
                  <c:v>42416</c:v>
                </c:pt>
                <c:pt idx="18614">
                  <c:v>42417</c:v>
                </c:pt>
                <c:pt idx="18615">
                  <c:v>42418</c:v>
                </c:pt>
                <c:pt idx="18616">
                  <c:v>42419</c:v>
                </c:pt>
                <c:pt idx="18617">
                  <c:v>42420</c:v>
                </c:pt>
                <c:pt idx="18618">
                  <c:v>42421</c:v>
                </c:pt>
                <c:pt idx="18619">
                  <c:v>42422</c:v>
                </c:pt>
                <c:pt idx="18620">
                  <c:v>42423</c:v>
                </c:pt>
                <c:pt idx="18621">
                  <c:v>42424</c:v>
                </c:pt>
                <c:pt idx="18622">
                  <c:v>42425</c:v>
                </c:pt>
                <c:pt idx="18623">
                  <c:v>42426</c:v>
                </c:pt>
                <c:pt idx="18624">
                  <c:v>42427</c:v>
                </c:pt>
                <c:pt idx="18625">
                  <c:v>42428</c:v>
                </c:pt>
                <c:pt idx="18626">
                  <c:v>42429</c:v>
                </c:pt>
                <c:pt idx="18627">
                  <c:v>42430</c:v>
                </c:pt>
                <c:pt idx="18628">
                  <c:v>42431</c:v>
                </c:pt>
                <c:pt idx="18629">
                  <c:v>42432</c:v>
                </c:pt>
                <c:pt idx="18630">
                  <c:v>42433</c:v>
                </c:pt>
                <c:pt idx="18631">
                  <c:v>42434</c:v>
                </c:pt>
                <c:pt idx="18632">
                  <c:v>42435</c:v>
                </c:pt>
                <c:pt idx="18633">
                  <c:v>42436</c:v>
                </c:pt>
                <c:pt idx="18634">
                  <c:v>42437</c:v>
                </c:pt>
                <c:pt idx="18635">
                  <c:v>42438</c:v>
                </c:pt>
                <c:pt idx="18636">
                  <c:v>42439</c:v>
                </c:pt>
                <c:pt idx="18637">
                  <c:v>42440</c:v>
                </c:pt>
                <c:pt idx="18638">
                  <c:v>42441</c:v>
                </c:pt>
                <c:pt idx="18639">
                  <c:v>42442</c:v>
                </c:pt>
                <c:pt idx="18640">
                  <c:v>42443</c:v>
                </c:pt>
                <c:pt idx="18641">
                  <c:v>42444</c:v>
                </c:pt>
                <c:pt idx="18642">
                  <c:v>42445</c:v>
                </c:pt>
                <c:pt idx="18643">
                  <c:v>42446</c:v>
                </c:pt>
                <c:pt idx="18644">
                  <c:v>42447</c:v>
                </c:pt>
                <c:pt idx="18645">
                  <c:v>42448</c:v>
                </c:pt>
                <c:pt idx="18646">
                  <c:v>42449</c:v>
                </c:pt>
                <c:pt idx="18647">
                  <c:v>42450</c:v>
                </c:pt>
                <c:pt idx="18648">
                  <c:v>42451</c:v>
                </c:pt>
                <c:pt idx="18649">
                  <c:v>42452</c:v>
                </c:pt>
                <c:pt idx="18650">
                  <c:v>42453</c:v>
                </c:pt>
                <c:pt idx="18651">
                  <c:v>42454</c:v>
                </c:pt>
                <c:pt idx="18652">
                  <c:v>42455</c:v>
                </c:pt>
                <c:pt idx="18653">
                  <c:v>42456</c:v>
                </c:pt>
                <c:pt idx="18654">
                  <c:v>42457</c:v>
                </c:pt>
                <c:pt idx="18655">
                  <c:v>42458</c:v>
                </c:pt>
                <c:pt idx="18656">
                  <c:v>42459</c:v>
                </c:pt>
                <c:pt idx="18657">
                  <c:v>42460</c:v>
                </c:pt>
                <c:pt idx="18658">
                  <c:v>42461</c:v>
                </c:pt>
                <c:pt idx="18659">
                  <c:v>42462</c:v>
                </c:pt>
                <c:pt idx="18660">
                  <c:v>42463</c:v>
                </c:pt>
                <c:pt idx="18661">
                  <c:v>42464</c:v>
                </c:pt>
                <c:pt idx="18662">
                  <c:v>42465</c:v>
                </c:pt>
                <c:pt idx="18663">
                  <c:v>42466</c:v>
                </c:pt>
                <c:pt idx="18664">
                  <c:v>42467</c:v>
                </c:pt>
                <c:pt idx="18665">
                  <c:v>42468</c:v>
                </c:pt>
                <c:pt idx="18666">
                  <c:v>42469</c:v>
                </c:pt>
                <c:pt idx="18667">
                  <c:v>42470</c:v>
                </c:pt>
                <c:pt idx="18668">
                  <c:v>42471</c:v>
                </c:pt>
                <c:pt idx="18669">
                  <c:v>42472</c:v>
                </c:pt>
                <c:pt idx="18670">
                  <c:v>42473</c:v>
                </c:pt>
                <c:pt idx="18671">
                  <c:v>42474</c:v>
                </c:pt>
                <c:pt idx="18672">
                  <c:v>42475</c:v>
                </c:pt>
                <c:pt idx="18673">
                  <c:v>42476</c:v>
                </c:pt>
                <c:pt idx="18674">
                  <c:v>42477</c:v>
                </c:pt>
                <c:pt idx="18675">
                  <c:v>42478</c:v>
                </c:pt>
                <c:pt idx="18676">
                  <c:v>42479</c:v>
                </c:pt>
                <c:pt idx="18677">
                  <c:v>42480</c:v>
                </c:pt>
                <c:pt idx="18678">
                  <c:v>42481</c:v>
                </c:pt>
                <c:pt idx="18679">
                  <c:v>42482</c:v>
                </c:pt>
                <c:pt idx="18680">
                  <c:v>42483</c:v>
                </c:pt>
                <c:pt idx="18681">
                  <c:v>42484</c:v>
                </c:pt>
                <c:pt idx="18682">
                  <c:v>42485</c:v>
                </c:pt>
                <c:pt idx="18683">
                  <c:v>42486</c:v>
                </c:pt>
                <c:pt idx="18684">
                  <c:v>42487</c:v>
                </c:pt>
                <c:pt idx="18685">
                  <c:v>42488</c:v>
                </c:pt>
                <c:pt idx="18686">
                  <c:v>42489</c:v>
                </c:pt>
                <c:pt idx="18687">
                  <c:v>42490</c:v>
                </c:pt>
                <c:pt idx="18688">
                  <c:v>42491</c:v>
                </c:pt>
                <c:pt idx="18689">
                  <c:v>42492</c:v>
                </c:pt>
                <c:pt idx="18690">
                  <c:v>42493</c:v>
                </c:pt>
                <c:pt idx="18691">
                  <c:v>42494</c:v>
                </c:pt>
                <c:pt idx="18692">
                  <c:v>42495</c:v>
                </c:pt>
                <c:pt idx="18693">
                  <c:v>42496</c:v>
                </c:pt>
                <c:pt idx="18694">
                  <c:v>42497</c:v>
                </c:pt>
                <c:pt idx="18695">
                  <c:v>42498</c:v>
                </c:pt>
                <c:pt idx="18696">
                  <c:v>42499</c:v>
                </c:pt>
                <c:pt idx="18697">
                  <c:v>42500</c:v>
                </c:pt>
                <c:pt idx="18698">
                  <c:v>42501</c:v>
                </c:pt>
                <c:pt idx="18699">
                  <c:v>42502</c:v>
                </c:pt>
                <c:pt idx="18700">
                  <c:v>42503</c:v>
                </c:pt>
                <c:pt idx="18701">
                  <c:v>42504</c:v>
                </c:pt>
                <c:pt idx="18702">
                  <c:v>42505</c:v>
                </c:pt>
                <c:pt idx="18703">
                  <c:v>42506</c:v>
                </c:pt>
                <c:pt idx="18704">
                  <c:v>42507</c:v>
                </c:pt>
                <c:pt idx="18705">
                  <c:v>42508</c:v>
                </c:pt>
                <c:pt idx="18706">
                  <c:v>42509</c:v>
                </c:pt>
                <c:pt idx="18707">
                  <c:v>42510</c:v>
                </c:pt>
                <c:pt idx="18708">
                  <c:v>42511</c:v>
                </c:pt>
                <c:pt idx="18709">
                  <c:v>42512</c:v>
                </c:pt>
                <c:pt idx="18710">
                  <c:v>42513</c:v>
                </c:pt>
                <c:pt idx="18711">
                  <c:v>42514</c:v>
                </c:pt>
                <c:pt idx="18712">
                  <c:v>42515</c:v>
                </c:pt>
                <c:pt idx="18713">
                  <c:v>42516</c:v>
                </c:pt>
                <c:pt idx="18714">
                  <c:v>42517</c:v>
                </c:pt>
                <c:pt idx="18715">
                  <c:v>42518</c:v>
                </c:pt>
                <c:pt idx="18716">
                  <c:v>42519</c:v>
                </c:pt>
                <c:pt idx="18717">
                  <c:v>42520</c:v>
                </c:pt>
                <c:pt idx="18718">
                  <c:v>42521</c:v>
                </c:pt>
                <c:pt idx="18719">
                  <c:v>42522</c:v>
                </c:pt>
                <c:pt idx="18720">
                  <c:v>42523</c:v>
                </c:pt>
                <c:pt idx="18721">
                  <c:v>42524</c:v>
                </c:pt>
                <c:pt idx="18722">
                  <c:v>42525</c:v>
                </c:pt>
                <c:pt idx="18723">
                  <c:v>42526</c:v>
                </c:pt>
                <c:pt idx="18724">
                  <c:v>42527</c:v>
                </c:pt>
                <c:pt idx="18725">
                  <c:v>42528</c:v>
                </c:pt>
                <c:pt idx="18726">
                  <c:v>42529</c:v>
                </c:pt>
                <c:pt idx="18727">
                  <c:v>42530</c:v>
                </c:pt>
                <c:pt idx="18728">
                  <c:v>42531</c:v>
                </c:pt>
                <c:pt idx="18729">
                  <c:v>42532</c:v>
                </c:pt>
                <c:pt idx="18730">
                  <c:v>42533</c:v>
                </c:pt>
                <c:pt idx="18731">
                  <c:v>42534</c:v>
                </c:pt>
                <c:pt idx="18732">
                  <c:v>42535</c:v>
                </c:pt>
                <c:pt idx="18733">
                  <c:v>42536</c:v>
                </c:pt>
                <c:pt idx="18734">
                  <c:v>42537</c:v>
                </c:pt>
                <c:pt idx="18735">
                  <c:v>42538</c:v>
                </c:pt>
                <c:pt idx="18736">
                  <c:v>42539</c:v>
                </c:pt>
                <c:pt idx="18737">
                  <c:v>42540</c:v>
                </c:pt>
                <c:pt idx="18738">
                  <c:v>42541</c:v>
                </c:pt>
                <c:pt idx="18739">
                  <c:v>42542</c:v>
                </c:pt>
                <c:pt idx="18740">
                  <c:v>42543</c:v>
                </c:pt>
                <c:pt idx="18741">
                  <c:v>42544</c:v>
                </c:pt>
                <c:pt idx="18742">
                  <c:v>42545</c:v>
                </c:pt>
                <c:pt idx="18743">
                  <c:v>42546</c:v>
                </c:pt>
                <c:pt idx="18744">
                  <c:v>42547</c:v>
                </c:pt>
                <c:pt idx="18745">
                  <c:v>42548</c:v>
                </c:pt>
                <c:pt idx="18746">
                  <c:v>42549</c:v>
                </c:pt>
                <c:pt idx="18747">
                  <c:v>42550</c:v>
                </c:pt>
                <c:pt idx="18748">
                  <c:v>42551</c:v>
                </c:pt>
                <c:pt idx="18749">
                  <c:v>42552</c:v>
                </c:pt>
                <c:pt idx="18750">
                  <c:v>42553</c:v>
                </c:pt>
                <c:pt idx="18751">
                  <c:v>42554</c:v>
                </c:pt>
                <c:pt idx="18752">
                  <c:v>42555</c:v>
                </c:pt>
                <c:pt idx="18753">
                  <c:v>42556</c:v>
                </c:pt>
                <c:pt idx="18754">
                  <c:v>42557</c:v>
                </c:pt>
                <c:pt idx="18755">
                  <c:v>42558</c:v>
                </c:pt>
                <c:pt idx="18756">
                  <c:v>42559</c:v>
                </c:pt>
                <c:pt idx="18757">
                  <c:v>42560</c:v>
                </c:pt>
                <c:pt idx="18758">
                  <c:v>42561</c:v>
                </c:pt>
                <c:pt idx="18759">
                  <c:v>42562</c:v>
                </c:pt>
                <c:pt idx="18760">
                  <c:v>42563</c:v>
                </c:pt>
                <c:pt idx="18761">
                  <c:v>42564</c:v>
                </c:pt>
                <c:pt idx="18762">
                  <c:v>42565</c:v>
                </c:pt>
                <c:pt idx="18763">
                  <c:v>42566</c:v>
                </c:pt>
                <c:pt idx="18764">
                  <c:v>42567</c:v>
                </c:pt>
                <c:pt idx="18765">
                  <c:v>42568</c:v>
                </c:pt>
                <c:pt idx="18766">
                  <c:v>42569</c:v>
                </c:pt>
                <c:pt idx="18767">
                  <c:v>42570</c:v>
                </c:pt>
                <c:pt idx="18768">
                  <c:v>42571</c:v>
                </c:pt>
                <c:pt idx="18769">
                  <c:v>42572</c:v>
                </c:pt>
                <c:pt idx="18770">
                  <c:v>42573</c:v>
                </c:pt>
                <c:pt idx="18771">
                  <c:v>42574</c:v>
                </c:pt>
                <c:pt idx="18772">
                  <c:v>42575</c:v>
                </c:pt>
                <c:pt idx="18773">
                  <c:v>42576</c:v>
                </c:pt>
                <c:pt idx="18774">
                  <c:v>42577</c:v>
                </c:pt>
                <c:pt idx="18775">
                  <c:v>42578</c:v>
                </c:pt>
                <c:pt idx="18776">
                  <c:v>42579</c:v>
                </c:pt>
                <c:pt idx="18777">
                  <c:v>42580</c:v>
                </c:pt>
                <c:pt idx="18778">
                  <c:v>42581</c:v>
                </c:pt>
                <c:pt idx="18779">
                  <c:v>42582</c:v>
                </c:pt>
                <c:pt idx="18780">
                  <c:v>42583</c:v>
                </c:pt>
                <c:pt idx="18781">
                  <c:v>42584</c:v>
                </c:pt>
                <c:pt idx="18782">
                  <c:v>42585</c:v>
                </c:pt>
                <c:pt idx="18783">
                  <c:v>42586</c:v>
                </c:pt>
                <c:pt idx="18784">
                  <c:v>42587</c:v>
                </c:pt>
                <c:pt idx="18785">
                  <c:v>42588</c:v>
                </c:pt>
                <c:pt idx="18786">
                  <c:v>42589</c:v>
                </c:pt>
                <c:pt idx="18787">
                  <c:v>42590</c:v>
                </c:pt>
                <c:pt idx="18788">
                  <c:v>42591</c:v>
                </c:pt>
                <c:pt idx="18789">
                  <c:v>42592</c:v>
                </c:pt>
                <c:pt idx="18790">
                  <c:v>42593</c:v>
                </c:pt>
                <c:pt idx="18791">
                  <c:v>42594</c:v>
                </c:pt>
                <c:pt idx="18792">
                  <c:v>42595</c:v>
                </c:pt>
                <c:pt idx="18793">
                  <c:v>42596</c:v>
                </c:pt>
                <c:pt idx="18794">
                  <c:v>42597</c:v>
                </c:pt>
                <c:pt idx="18795">
                  <c:v>42598</c:v>
                </c:pt>
                <c:pt idx="18796">
                  <c:v>42599</c:v>
                </c:pt>
                <c:pt idx="18797">
                  <c:v>42600</c:v>
                </c:pt>
                <c:pt idx="18798">
                  <c:v>42601</c:v>
                </c:pt>
                <c:pt idx="18799">
                  <c:v>42602</c:v>
                </c:pt>
                <c:pt idx="18800">
                  <c:v>42603</c:v>
                </c:pt>
                <c:pt idx="18801">
                  <c:v>42604</c:v>
                </c:pt>
                <c:pt idx="18802">
                  <c:v>42605</c:v>
                </c:pt>
                <c:pt idx="18803">
                  <c:v>42606</c:v>
                </c:pt>
                <c:pt idx="18804">
                  <c:v>42607</c:v>
                </c:pt>
                <c:pt idx="18805">
                  <c:v>42608</c:v>
                </c:pt>
                <c:pt idx="18806">
                  <c:v>42609</c:v>
                </c:pt>
                <c:pt idx="18807">
                  <c:v>42610</c:v>
                </c:pt>
                <c:pt idx="18808">
                  <c:v>42611</c:v>
                </c:pt>
                <c:pt idx="18809">
                  <c:v>42612</c:v>
                </c:pt>
                <c:pt idx="18810">
                  <c:v>42613</c:v>
                </c:pt>
                <c:pt idx="18811">
                  <c:v>42614</c:v>
                </c:pt>
                <c:pt idx="18812">
                  <c:v>42615</c:v>
                </c:pt>
                <c:pt idx="18813">
                  <c:v>42616</c:v>
                </c:pt>
                <c:pt idx="18814">
                  <c:v>42617</c:v>
                </c:pt>
                <c:pt idx="18815">
                  <c:v>42618</c:v>
                </c:pt>
                <c:pt idx="18816">
                  <c:v>42619</c:v>
                </c:pt>
                <c:pt idx="18817">
                  <c:v>42620</c:v>
                </c:pt>
                <c:pt idx="18818">
                  <c:v>42621</c:v>
                </c:pt>
                <c:pt idx="18819">
                  <c:v>42622</c:v>
                </c:pt>
                <c:pt idx="18820">
                  <c:v>42623</c:v>
                </c:pt>
                <c:pt idx="18821">
                  <c:v>42624</c:v>
                </c:pt>
                <c:pt idx="18822">
                  <c:v>42625</c:v>
                </c:pt>
                <c:pt idx="18823">
                  <c:v>42626</c:v>
                </c:pt>
                <c:pt idx="18824">
                  <c:v>42627</c:v>
                </c:pt>
                <c:pt idx="18825">
                  <c:v>42628</c:v>
                </c:pt>
                <c:pt idx="18826">
                  <c:v>42629</c:v>
                </c:pt>
                <c:pt idx="18827">
                  <c:v>42630</c:v>
                </c:pt>
                <c:pt idx="18828">
                  <c:v>42631</c:v>
                </c:pt>
                <c:pt idx="18829">
                  <c:v>42632</c:v>
                </c:pt>
                <c:pt idx="18830">
                  <c:v>42633</c:v>
                </c:pt>
                <c:pt idx="18831">
                  <c:v>42634</c:v>
                </c:pt>
                <c:pt idx="18832">
                  <c:v>42635</c:v>
                </c:pt>
                <c:pt idx="18833">
                  <c:v>42636</c:v>
                </c:pt>
                <c:pt idx="18834">
                  <c:v>42637</c:v>
                </c:pt>
                <c:pt idx="18835">
                  <c:v>42638</c:v>
                </c:pt>
                <c:pt idx="18836">
                  <c:v>42639</c:v>
                </c:pt>
                <c:pt idx="18837">
                  <c:v>42640</c:v>
                </c:pt>
                <c:pt idx="18838">
                  <c:v>42641</c:v>
                </c:pt>
                <c:pt idx="18839">
                  <c:v>42642</c:v>
                </c:pt>
                <c:pt idx="18840">
                  <c:v>42643</c:v>
                </c:pt>
                <c:pt idx="18841">
                  <c:v>42644</c:v>
                </c:pt>
                <c:pt idx="18842">
                  <c:v>42645</c:v>
                </c:pt>
                <c:pt idx="18843">
                  <c:v>42646</c:v>
                </c:pt>
                <c:pt idx="18844">
                  <c:v>42647</c:v>
                </c:pt>
                <c:pt idx="18845">
                  <c:v>42648</c:v>
                </c:pt>
                <c:pt idx="18846">
                  <c:v>42649</c:v>
                </c:pt>
                <c:pt idx="18847">
                  <c:v>42650</c:v>
                </c:pt>
                <c:pt idx="18848">
                  <c:v>42651</c:v>
                </c:pt>
                <c:pt idx="18849">
                  <c:v>42652</c:v>
                </c:pt>
                <c:pt idx="18850">
                  <c:v>42653</c:v>
                </c:pt>
                <c:pt idx="18851">
                  <c:v>42654</c:v>
                </c:pt>
                <c:pt idx="18852">
                  <c:v>42655</c:v>
                </c:pt>
                <c:pt idx="18853">
                  <c:v>42656</c:v>
                </c:pt>
                <c:pt idx="18854">
                  <c:v>42657</c:v>
                </c:pt>
                <c:pt idx="18855">
                  <c:v>42658</c:v>
                </c:pt>
                <c:pt idx="18856">
                  <c:v>42659</c:v>
                </c:pt>
                <c:pt idx="18857">
                  <c:v>42660</c:v>
                </c:pt>
                <c:pt idx="18858">
                  <c:v>42661</c:v>
                </c:pt>
                <c:pt idx="18859">
                  <c:v>42662</c:v>
                </c:pt>
                <c:pt idx="18860">
                  <c:v>42663</c:v>
                </c:pt>
                <c:pt idx="18861">
                  <c:v>42664</c:v>
                </c:pt>
                <c:pt idx="18862">
                  <c:v>42665</c:v>
                </c:pt>
                <c:pt idx="18863">
                  <c:v>42666</c:v>
                </c:pt>
                <c:pt idx="18864">
                  <c:v>42667</c:v>
                </c:pt>
                <c:pt idx="18865">
                  <c:v>42668</c:v>
                </c:pt>
                <c:pt idx="18866">
                  <c:v>42669</c:v>
                </c:pt>
                <c:pt idx="18867">
                  <c:v>42670</c:v>
                </c:pt>
                <c:pt idx="18868">
                  <c:v>42671</c:v>
                </c:pt>
                <c:pt idx="18869">
                  <c:v>42672</c:v>
                </c:pt>
                <c:pt idx="18870">
                  <c:v>42673</c:v>
                </c:pt>
                <c:pt idx="18871">
                  <c:v>42674</c:v>
                </c:pt>
                <c:pt idx="18872">
                  <c:v>42675</c:v>
                </c:pt>
                <c:pt idx="18873">
                  <c:v>42676</c:v>
                </c:pt>
                <c:pt idx="18874">
                  <c:v>42677</c:v>
                </c:pt>
                <c:pt idx="18875">
                  <c:v>42678</c:v>
                </c:pt>
                <c:pt idx="18876">
                  <c:v>42679</c:v>
                </c:pt>
                <c:pt idx="18877">
                  <c:v>42680</c:v>
                </c:pt>
                <c:pt idx="18878">
                  <c:v>42681</c:v>
                </c:pt>
                <c:pt idx="18879">
                  <c:v>42682</c:v>
                </c:pt>
                <c:pt idx="18880">
                  <c:v>42683</c:v>
                </c:pt>
                <c:pt idx="18881">
                  <c:v>42684</c:v>
                </c:pt>
                <c:pt idx="18882">
                  <c:v>42685</c:v>
                </c:pt>
                <c:pt idx="18883">
                  <c:v>42686</c:v>
                </c:pt>
                <c:pt idx="18884">
                  <c:v>42687</c:v>
                </c:pt>
                <c:pt idx="18885">
                  <c:v>42688</c:v>
                </c:pt>
                <c:pt idx="18886">
                  <c:v>42689</c:v>
                </c:pt>
                <c:pt idx="18887">
                  <c:v>42690</c:v>
                </c:pt>
                <c:pt idx="18888">
                  <c:v>42691</c:v>
                </c:pt>
                <c:pt idx="18889">
                  <c:v>42692</c:v>
                </c:pt>
                <c:pt idx="18890">
                  <c:v>42693</c:v>
                </c:pt>
                <c:pt idx="18891">
                  <c:v>42694</c:v>
                </c:pt>
                <c:pt idx="18892">
                  <c:v>42695</c:v>
                </c:pt>
                <c:pt idx="18893">
                  <c:v>42696</c:v>
                </c:pt>
                <c:pt idx="18894">
                  <c:v>42697</c:v>
                </c:pt>
                <c:pt idx="18895">
                  <c:v>42698</c:v>
                </c:pt>
                <c:pt idx="18896">
                  <c:v>42699</c:v>
                </c:pt>
                <c:pt idx="18897">
                  <c:v>42700</c:v>
                </c:pt>
                <c:pt idx="18898">
                  <c:v>42701</c:v>
                </c:pt>
                <c:pt idx="18899">
                  <c:v>42702</c:v>
                </c:pt>
                <c:pt idx="18900">
                  <c:v>42703</c:v>
                </c:pt>
                <c:pt idx="18901">
                  <c:v>42704</c:v>
                </c:pt>
                <c:pt idx="18902">
                  <c:v>42705</c:v>
                </c:pt>
                <c:pt idx="18903">
                  <c:v>42706</c:v>
                </c:pt>
                <c:pt idx="18904">
                  <c:v>42707</c:v>
                </c:pt>
                <c:pt idx="18905">
                  <c:v>42708</c:v>
                </c:pt>
                <c:pt idx="18906">
                  <c:v>42709</c:v>
                </c:pt>
                <c:pt idx="18907">
                  <c:v>42710</c:v>
                </c:pt>
                <c:pt idx="18908">
                  <c:v>42711</c:v>
                </c:pt>
                <c:pt idx="18909">
                  <c:v>42712</c:v>
                </c:pt>
                <c:pt idx="18910">
                  <c:v>42713</c:v>
                </c:pt>
                <c:pt idx="18911">
                  <c:v>42714</c:v>
                </c:pt>
                <c:pt idx="18912">
                  <c:v>42715</c:v>
                </c:pt>
                <c:pt idx="18913">
                  <c:v>42716</c:v>
                </c:pt>
                <c:pt idx="18914">
                  <c:v>42717</c:v>
                </c:pt>
                <c:pt idx="18915">
                  <c:v>42718</c:v>
                </c:pt>
                <c:pt idx="18916">
                  <c:v>42719</c:v>
                </c:pt>
                <c:pt idx="18917">
                  <c:v>42720</c:v>
                </c:pt>
                <c:pt idx="18918">
                  <c:v>42721</c:v>
                </c:pt>
                <c:pt idx="18919">
                  <c:v>42722</c:v>
                </c:pt>
                <c:pt idx="18920">
                  <c:v>42723</c:v>
                </c:pt>
                <c:pt idx="18921">
                  <c:v>42724</c:v>
                </c:pt>
                <c:pt idx="18922">
                  <c:v>42725</c:v>
                </c:pt>
                <c:pt idx="18923">
                  <c:v>42726</c:v>
                </c:pt>
                <c:pt idx="18924">
                  <c:v>42727</c:v>
                </c:pt>
                <c:pt idx="18925">
                  <c:v>42728</c:v>
                </c:pt>
                <c:pt idx="18926">
                  <c:v>42729</c:v>
                </c:pt>
                <c:pt idx="18927">
                  <c:v>42730</c:v>
                </c:pt>
                <c:pt idx="18928">
                  <c:v>42731</c:v>
                </c:pt>
                <c:pt idx="18929">
                  <c:v>42732</c:v>
                </c:pt>
                <c:pt idx="18930">
                  <c:v>42733</c:v>
                </c:pt>
                <c:pt idx="18931">
                  <c:v>42734</c:v>
                </c:pt>
                <c:pt idx="18932">
                  <c:v>42735</c:v>
                </c:pt>
                <c:pt idx="18933">
                  <c:v>42736</c:v>
                </c:pt>
                <c:pt idx="18934">
                  <c:v>42737</c:v>
                </c:pt>
                <c:pt idx="18935">
                  <c:v>42738</c:v>
                </c:pt>
                <c:pt idx="18936">
                  <c:v>42739</c:v>
                </c:pt>
                <c:pt idx="18937">
                  <c:v>42740</c:v>
                </c:pt>
                <c:pt idx="18938">
                  <c:v>42741</c:v>
                </c:pt>
                <c:pt idx="18939">
                  <c:v>42742</c:v>
                </c:pt>
                <c:pt idx="18940">
                  <c:v>42743</c:v>
                </c:pt>
                <c:pt idx="18941">
                  <c:v>42744</c:v>
                </c:pt>
                <c:pt idx="18942">
                  <c:v>42745</c:v>
                </c:pt>
                <c:pt idx="18943">
                  <c:v>42746</c:v>
                </c:pt>
                <c:pt idx="18944">
                  <c:v>42747</c:v>
                </c:pt>
                <c:pt idx="18945">
                  <c:v>42748</c:v>
                </c:pt>
                <c:pt idx="18946">
                  <c:v>42749</c:v>
                </c:pt>
                <c:pt idx="18947">
                  <c:v>42750</c:v>
                </c:pt>
                <c:pt idx="18948">
                  <c:v>42751</c:v>
                </c:pt>
                <c:pt idx="18949">
                  <c:v>42752</c:v>
                </c:pt>
                <c:pt idx="18950">
                  <c:v>42753</c:v>
                </c:pt>
                <c:pt idx="18951">
                  <c:v>42754</c:v>
                </c:pt>
                <c:pt idx="18952">
                  <c:v>42755</c:v>
                </c:pt>
                <c:pt idx="18953">
                  <c:v>42756</c:v>
                </c:pt>
                <c:pt idx="18954">
                  <c:v>42757</c:v>
                </c:pt>
                <c:pt idx="18955">
                  <c:v>42758</c:v>
                </c:pt>
                <c:pt idx="18956">
                  <c:v>42759</c:v>
                </c:pt>
                <c:pt idx="18957">
                  <c:v>42760</c:v>
                </c:pt>
                <c:pt idx="18958">
                  <c:v>42761</c:v>
                </c:pt>
                <c:pt idx="18959">
                  <c:v>42762</c:v>
                </c:pt>
                <c:pt idx="18960">
                  <c:v>42763</c:v>
                </c:pt>
                <c:pt idx="18961">
                  <c:v>42764</c:v>
                </c:pt>
                <c:pt idx="18962">
                  <c:v>42765</c:v>
                </c:pt>
                <c:pt idx="18963">
                  <c:v>42766</c:v>
                </c:pt>
                <c:pt idx="18964">
                  <c:v>42767</c:v>
                </c:pt>
                <c:pt idx="18965">
                  <c:v>42768</c:v>
                </c:pt>
                <c:pt idx="18966">
                  <c:v>42769</c:v>
                </c:pt>
                <c:pt idx="18967">
                  <c:v>42770</c:v>
                </c:pt>
                <c:pt idx="18968">
                  <c:v>42771</c:v>
                </c:pt>
                <c:pt idx="18969">
                  <c:v>42772</c:v>
                </c:pt>
                <c:pt idx="18970">
                  <c:v>42773</c:v>
                </c:pt>
                <c:pt idx="18971">
                  <c:v>42774</c:v>
                </c:pt>
                <c:pt idx="18972">
                  <c:v>42775</c:v>
                </c:pt>
                <c:pt idx="18973">
                  <c:v>42776</c:v>
                </c:pt>
                <c:pt idx="18974">
                  <c:v>42777</c:v>
                </c:pt>
                <c:pt idx="18975">
                  <c:v>42778</c:v>
                </c:pt>
                <c:pt idx="18976">
                  <c:v>42779</c:v>
                </c:pt>
                <c:pt idx="18977">
                  <c:v>42780</c:v>
                </c:pt>
                <c:pt idx="18978">
                  <c:v>42781</c:v>
                </c:pt>
                <c:pt idx="18979">
                  <c:v>42782</c:v>
                </c:pt>
                <c:pt idx="18980">
                  <c:v>42783</c:v>
                </c:pt>
                <c:pt idx="18981">
                  <c:v>42784</c:v>
                </c:pt>
                <c:pt idx="18982">
                  <c:v>42785</c:v>
                </c:pt>
                <c:pt idx="18983">
                  <c:v>42786</c:v>
                </c:pt>
                <c:pt idx="18984">
                  <c:v>42787</c:v>
                </c:pt>
                <c:pt idx="18985">
                  <c:v>42788</c:v>
                </c:pt>
                <c:pt idx="18986">
                  <c:v>42789</c:v>
                </c:pt>
                <c:pt idx="18987">
                  <c:v>42790</c:v>
                </c:pt>
                <c:pt idx="18988">
                  <c:v>42791</c:v>
                </c:pt>
                <c:pt idx="18989">
                  <c:v>42792</c:v>
                </c:pt>
                <c:pt idx="18990">
                  <c:v>42793</c:v>
                </c:pt>
                <c:pt idx="18991">
                  <c:v>42794</c:v>
                </c:pt>
                <c:pt idx="18992">
                  <c:v>42795</c:v>
                </c:pt>
                <c:pt idx="18993">
                  <c:v>42796</c:v>
                </c:pt>
                <c:pt idx="18994">
                  <c:v>42797</c:v>
                </c:pt>
                <c:pt idx="18995">
                  <c:v>42798</c:v>
                </c:pt>
                <c:pt idx="18996">
                  <c:v>42799</c:v>
                </c:pt>
                <c:pt idx="18997">
                  <c:v>42800</c:v>
                </c:pt>
                <c:pt idx="18998">
                  <c:v>42801</c:v>
                </c:pt>
                <c:pt idx="18999">
                  <c:v>42802</c:v>
                </c:pt>
                <c:pt idx="19000">
                  <c:v>42803</c:v>
                </c:pt>
                <c:pt idx="19001">
                  <c:v>42804</c:v>
                </c:pt>
                <c:pt idx="19002">
                  <c:v>42805</c:v>
                </c:pt>
                <c:pt idx="19003">
                  <c:v>42806</c:v>
                </c:pt>
                <c:pt idx="19004">
                  <c:v>42807</c:v>
                </c:pt>
                <c:pt idx="19005">
                  <c:v>42808</c:v>
                </c:pt>
                <c:pt idx="19006">
                  <c:v>42809</c:v>
                </c:pt>
                <c:pt idx="19007">
                  <c:v>42810</c:v>
                </c:pt>
                <c:pt idx="19008">
                  <c:v>42811</c:v>
                </c:pt>
                <c:pt idx="19009">
                  <c:v>42812</c:v>
                </c:pt>
                <c:pt idx="19010">
                  <c:v>42813</c:v>
                </c:pt>
                <c:pt idx="19011">
                  <c:v>42814</c:v>
                </c:pt>
                <c:pt idx="19012">
                  <c:v>42815</c:v>
                </c:pt>
                <c:pt idx="19013">
                  <c:v>42816</c:v>
                </c:pt>
                <c:pt idx="19014">
                  <c:v>42817</c:v>
                </c:pt>
                <c:pt idx="19015">
                  <c:v>42818</c:v>
                </c:pt>
                <c:pt idx="19016">
                  <c:v>42819</c:v>
                </c:pt>
                <c:pt idx="19017">
                  <c:v>42820</c:v>
                </c:pt>
                <c:pt idx="19018">
                  <c:v>42821</c:v>
                </c:pt>
                <c:pt idx="19019">
                  <c:v>42822</c:v>
                </c:pt>
                <c:pt idx="19020">
                  <c:v>42823</c:v>
                </c:pt>
                <c:pt idx="19021">
                  <c:v>42824</c:v>
                </c:pt>
                <c:pt idx="19022">
                  <c:v>42825</c:v>
                </c:pt>
                <c:pt idx="19023">
                  <c:v>42826</c:v>
                </c:pt>
                <c:pt idx="19024">
                  <c:v>42827</c:v>
                </c:pt>
                <c:pt idx="19025">
                  <c:v>42828</c:v>
                </c:pt>
                <c:pt idx="19026">
                  <c:v>42829</c:v>
                </c:pt>
                <c:pt idx="19027">
                  <c:v>42830</c:v>
                </c:pt>
                <c:pt idx="19028">
                  <c:v>42831</c:v>
                </c:pt>
                <c:pt idx="19029">
                  <c:v>42832</c:v>
                </c:pt>
                <c:pt idx="19030">
                  <c:v>42833</c:v>
                </c:pt>
                <c:pt idx="19031">
                  <c:v>42834</c:v>
                </c:pt>
                <c:pt idx="19032">
                  <c:v>42835</c:v>
                </c:pt>
                <c:pt idx="19033">
                  <c:v>42836</c:v>
                </c:pt>
                <c:pt idx="19034">
                  <c:v>42837</c:v>
                </c:pt>
                <c:pt idx="19035">
                  <c:v>42838</c:v>
                </c:pt>
                <c:pt idx="19036">
                  <c:v>42839</c:v>
                </c:pt>
                <c:pt idx="19037">
                  <c:v>42840</c:v>
                </c:pt>
                <c:pt idx="19038">
                  <c:v>42841</c:v>
                </c:pt>
                <c:pt idx="19039">
                  <c:v>42842</c:v>
                </c:pt>
                <c:pt idx="19040">
                  <c:v>42843</c:v>
                </c:pt>
                <c:pt idx="19041">
                  <c:v>42844</c:v>
                </c:pt>
                <c:pt idx="19042">
                  <c:v>42845</c:v>
                </c:pt>
                <c:pt idx="19043">
                  <c:v>42846</c:v>
                </c:pt>
                <c:pt idx="19044">
                  <c:v>42847</c:v>
                </c:pt>
                <c:pt idx="19045">
                  <c:v>42848</c:v>
                </c:pt>
                <c:pt idx="19046">
                  <c:v>42849</c:v>
                </c:pt>
                <c:pt idx="19047">
                  <c:v>42850</c:v>
                </c:pt>
                <c:pt idx="19048">
                  <c:v>42851</c:v>
                </c:pt>
                <c:pt idx="19049">
                  <c:v>42852</c:v>
                </c:pt>
                <c:pt idx="19050">
                  <c:v>42853</c:v>
                </c:pt>
                <c:pt idx="19051">
                  <c:v>42854</c:v>
                </c:pt>
                <c:pt idx="19052">
                  <c:v>42855</c:v>
                </c:pt>
                <c:pt idx="19053">
                  <c:v>42856</c:v>
                </c:pt>
                <c:pt idx="19054">
                  <c:v>42857</c:v>
                </c:pt>
                <c:pt idx="19055">
                  <c:v>42858</c:v>
                </c:pt>
                <c:pt idx="19056">
                  <c:v>42859</c:v>
                </c:pt>
                <c:pt idx="19057">
                  <c:v>42860</c:v>
                </c:pt>
                <c:pt idx="19058">
                  <c:v>42861</c:v>
                </c:pt>
                <c:pt idx="19059">
                  <c:v>42862</c:v>
                </c:pt>
                <c:pt idx="19060">
                  <c:v>42863</c:v>
                </c:pt>
                <c:pt idx="19061">
                  <c:v>42864</c:v>
                </c:pt>
                <c:pt idx="19062">
                  <c:v>42865</c:v>
                </c:pt>
                <c:pt idx="19063">
                  <c:v>42866</c:v>
                </c:pt>
                <c:pt idx="19064">
                  <c:v>42867</c:v>
                </c:pt>
                <c:pt idx="19065">
                  <c:v>42868</c:v>
                </c:pt>
                <c:pt idx="19066">
                  <c:v>42869</c:v>
                </c:pt>
                <c:pt idx="19067">
                  <c:v>42870</c:v>
                </c:pt>
                <c:pt idx="19068">
                  <c:v>42871</c:v>
                </c:pt>
                <c:pt idx="19069">
                  <c:v>42872</c:v>
                </c:pt>
                <c:pt idx="19070">
                  <c:v>42873</c:v>
                </c:pt>
                <c:pt idx="19071">
                  <c:v>42874</c:v>
                </c:pt>
                <c:pt idx="19072">
                  <c:v>42875</c:v>
                </c:pt>
                <c:pt idx="19073">
                  <c:v>42876</c:v>
                </c:pt>
                <c:pt idx="19074">
                  <c:v>42877</c:v>
                </c:pt>
                <c:pt idx="19075">
                  <c:v>42878</c:v>
                </c:pt>
                <c:pt idx="19076">
                  <c:v>42879</c:v>
                </c:pt>
                <c:pt idx="19077">
                  <c:v>42880</c:v>
                </c:pt>
                <c:pt idx="19078">
                  <c:v>42881</c:v>
                </c:pt>
                <c:pt idx="19079">
                  <c:v>42882</c:v>
                </c:pt>
                <c:pt idx="19080">
                  <c:v>42883</c:v>
                </c:pt>
                <c:pt idx="19081">
                  <c:v>42884</c:v>
                </c:pt>
                <c:pt idx="19082">
                  <c:v>42885</c:v>
                </c:pt>
                <c:pt idx="19083">
                  <c:v>42886</c:v>
                </c:pt>
                <c:pt idx="19084">
                  <c:v>42887</c:v>
                </c:pt>
                <c:pt idx="19085">
                  <c:v>42888</c:v>
                </c:pt>
                <c:pt idx="19086">
                  <c:v>42889</c:v>
                </c:pt>
                <c:pt idx="19087">
                  <c:v>42890</c:v>
                </c:pt>
                <c:pt idx="19088">
                  <c:v>42891</c:v>
                </c:pt>
                <c:pt idx="19089">
                  <c:v>42892</c:v>
                </c:pt>
                <c:pt idx="19090">
                  <c:v>42893</c:v>
                </c:pt>
                <c:pt idx="19091">
                  <c:v>42894</c:v>
                </c:pt>
                <c:pt idx="19092">
                  <c:v>42895</c:v>
                </c:pt>
                <c:pt idx="19093">
                  <c:v>42896</c:v>
                </c:pt>
                <c:pt idx="19094">
                  <c:v>42897</c:v>
                </c:pt>
                <c:pt idx="19095">
                  <c:v>42898</c:v>
                </c:pt>
                <c:pt idx="19096">
                  <c:v>42899</c:v>
                </c:pt>
                <c:pt idx="19097">
                  <c:v>42900</c:v>
                </c:pt>
                <c:pt idx="19098">
                  <c:v>42901</c:v>
                </c:pt>
                <c:pt idx="19099">
                  <c:v>42902</c:v>
                </c:pt>
                <c:pt idx="19100">
                  <c:v>42903</c:v>
                </c:pt>
                <c:pt idx="19101">
                  <c:v>42904</c:v>
                </c:pt>
                <c:pt idx="19102">
                  <c:v>42905</c:v>
                </c:pt>
                <c:pt idx="19103">
                  <c:v>42906</c:v>
                </c:pt>
                <c:pt idx="19104">
                  <c:v>42907</c:v>
                </c:pt>
                <c:pt idx="19105">
                  <c:v>42908</c:v>
                </c:pt>
                <c:pt idx="19106">
                  <c:v>42909</c:v>
                </c:pt>
                <c:pt idx="19107">
                  <c:v>42910</c:v>
                </c:pt>
                <c:pt idx="19108">
                  <c:v>42911</c:v>
                </c:pt>
                <c:pt idx="19109">
                  <c:v>42912</c:v>
                </c:pt>
                <c:pt idx="19110">
                  <c:v>42913</c:v>
                </c:pt>
                <c:pt idx="19111">
                  <c:v>42914</c:v>
                </c:pt>
                <c:pt idx="19112">
                  <c:v>42915</c:v>
                </c:pt>
                <c:pt idx="19113">
                  <c:v>42916</c:v>
                </c:pt>
                <c:pt idx="19114">
                  <c:v>42917</c:v>
                </c:pt>
                <c:pt idx="19115">
                  <c:v>42918</c:v>
                </c:pt>
                <c:pt idx="19116">
                  <c:v>42919</c:v>
                </c:pt>
                <c:pt idx="19117">
                  <c:v>42920</c:v>
                </c:pt>
                <c:pt idx="19118">
                  <c:v>42921</c:v>
                </c:pt>
                <c:pt idx="19119">
                  <c:v>42922</c:v>
                </c:pt>
                <c:pt idx="19120">
                  <c:v>42923</c:v>
                </c:pt>
                <c:pt idx="19121">
                  <c:v>42924</c:v>
                </c:pt>
                <c:pt idx="19122">
                  <c:v>42925</c:v>
                </c:pt>
                <c:pt idx="19123">
                  <c:v>42926</c:v>
                </c:pt>
                <c:pt idx="19124">
                  <c:v>42927</c:v>
                </c:pt>
                <c:pt idx="19125">
                  <c:v>42928</c:v>
                </c:pt>
                <c:pt idx="19126">
                  <c:v>42929</c:v>
                </c:pt>
                <c:pt idx="19127">
                  <c:v>42930</c:v>
                </c:pt>
                <c:pt idx="19128">
                  <c:v>42931</c:v>
                </c:pt>
                <c:pt idx="19129">
                  <c:v>42932</c:v>
                </c:pt>
                <c:pt idx="19130">
                  <c:v>42933</c:v>
                </c:pt>
                <c:pt idx="19131">
                  <c:v>42934</c:v>
                </c:pt>
                <c:pt idx="19132">
                  <c:v>42935</c:v>
                </c:pt>
                <c:pt idx="19133">
                  <c:v>42936</c:v>
                </c:pt>
                <c:pt idx="19134">
                  <c:v>42937</c:v>
                </c:pt>
                <c:pt idx="19135">
                  <c:v>42938</c:v>
                </c:pt>
                <c:pt idx="19136">
                  <c:v>42939</c:v>
                </c:pt>
                <c:pt idx="19137">
                  <c:v>42940</c:v>
                </c:pt>
                <c:pt idx="19138">
                  <c:v>42941</c:v>
                </c:pt>
                <c:pt idx="19139">
                  <c:v>42942</c:v>
                </c:pt>
                <c:pt idx="19140">
                  <c:v>42943</c:v>
                </c:pt>
                <c:pt idx="19141">
                  <c:v>42944</c:v>
                </c:pt>
                <c:pt idx="19142">
                  <c:v>42945</c:v>
                </c:pt>
                <c:pt idx="19143">
                  <c:v>42946</c:v>
                </c:pt>
                <c:pt idx="19144">
                  <c:v>42947</c:v>
                </c:pt>
                <c:pt idx="19145">
                  <c:v>42948</c:v>
                </c:pt>
                <c:pt idx="19146">
                  <c:v>42949</c:v>
                </c:pt>
                <c:pt idx="19147">
                  <c:v>42950</c:v>
                </c:pt>
                <c:pt idx="19148">
                  <c:v>42951</c:v>
                </c:pt>
                <c:pt idx="19149">
                  <c:v>42952</c:v>
                </c:pt>
                <c:pt idx="19150">
                  <c:v>42953</c:v>
                </c:pt>
                <c:pt idx="19151">
                  <c:v>42954</c:v>
                </c:pt>
                <c:pt idx="19152">
                  <c:v>42955</c:v>
                </c:pt>
                <c:pt idx="19153">
                  <c:v>42956</c:v>
                </c:pt>
                <c:pt idx="19154">
                  <c:v>42957</c:v>
                </c:pt>
                <c:pt idx="19155">
                  <c:v>42958</c:v>
                </c:pt>
                <c:pt idx="19156">
                  <c:v>42959</c:v>
                </c:pt>
                <c:pt idx="19157">
                  <c:v>42960</c:v>
                </c:pt>
                <c:pt idx="19158">
                  <c:v>42961</c:v>
                </c:pt>
                <c:pt idx="19159">
                  <c:v>42962</c:v>
                </c:pt>
                <c:pt idx="19160">
                  <c:v>42963</c:v>
                </c:pt>
                <c:pt idx="19161">
                  <c:v>42964</c:v>
                </c:pt>
                <c:pt idx="19162">
                  <c:v>42965</c:v>
                </c:pt>
                <c:pt idx="19163">
                  <c:v>42966</c:v>
                </c:pt>
                <c:pt idx="19164">
                  <c:v>42967</c:v>
                </c:pt>
                <c:pt idx="19165">
                  <c:v>42968</c:v>
                </c:pt>
                <c:pt idx="19166">
                  <c:v>42969</c:v>
                </c:pt>
                <c:pt idx="19167">
                  <c:v>42970</c:v>
                </c:pt>
                <c:pt idx="19168">
                  <c:v>42971</c:v>
                </c:pt>
                <c:pt idx="19169">
                  <c:v>42972</c:v>
                </c:pt>
                <c:pt idx="19170">
                  <c:v>42973</c:v>
                </c:pt>
                <c:pt idx="19171">
                  <c:v>42974</c:v>
                </c:pt>
                <c:pt idx="19172">
                  <c:v>42975</c:v>
                </c:pt>
                <c:pt idx="19173">
                  <c:v>42976</c:v>
                </c:pt>
                <c:pt idx="19174">
                  <c:v>42977</c:v>
                </c:pt>
                <c:pt idx="19175">
                  <c:v>42978</c:v>
                </c:pt>
                <c:pt idx="19176">
                  <c:v>42979</c:v>
                </c:pt>
                <c:pt idx="19177">
                  <c:v>42980</c:v>
                </c:pt>
                <c:pt idx="19178">
                  <c:v>42981</c:v>
                </c:pt>
                <c:pt idx="19179">
                  <c:v>42982</c:v>
                </c:pt>
                <c:pt idx="19180">
                  <c:v>42983</c:v>
                </c:pt>
                <c:pt idx="19181">
                  <c:v>42984</c:v>
                </c:pt>
                <c:pt idx="19182">
                  <c:v>42985</c:v>
                </c:pt>
                <c:pt idx="19183">
                  <c:v>42986</c:v>
                </c:pt>
                <c:pt idx="19184">
                  <c:v>42987</c:v>
                </c:pt>
                <c:pt idx="19185">
                  <c:v>42988</c:v>
                </c:pt>
                <c:pt idx="19186">
                  <c:v>42989</c:v>
                </c:pt>
                <c:pt idx="19187">
                  <c:v>42990</c:v>
                </c:pt>
                <c:pt idx="19188">
                  <c:v>42991</c:v>
                </c:pt>
                <c:pt idx="19189">
                  <c:v>42992</c:v>
                </c:pt>
                <c:pt idx="19190">
                  <c:v>42993</c:v>
                </c:pt>
                <c:pt idx="19191">
                  <c:v>42994</c:v>
                </c:pt>
                <c:pt idx="19192">
                  <c:v>42995</c:v>
                </c:pt>
                <c:pt idx="19193">
                  <c:v>42996</c:v>
                </c:pt>
                <c:pt idx="19194">
                  <c:v>42997</c:v>
                </c:pt>
                <c:pt idx="19195">
                  <c:v>42998</c:v>
                </c:pt>
                <c:pt idx="19196">
                  <c:v>42999</c:v>
                </c:pt>
                <c:pt idx="19197">
                  <c:v>43000</c:v>
                </c:pt>
                <c:pt idx="19198">
                  <c:v>43001</c:v>
                </c:pt>
                <c:pt idx="19199">
                  <c:v>43002</c:v>
                </c:pt>
                <c:pt idx="19200">
                  <c:v>43003</c:v>
                </c:pt>
                <c:pt idx="19201">
                  <c:v>43004</c:v>
                </c:pt>
                <c:pt idx="19202">
                  <c:v>43005</c:v>
                </c:pt>
                <c:pt idx="19203">
                  <c:v>43006</c:v>
                </c:pt>
                <c:pt idx="19204">
                  <c:v>43007</c:v>
                </c:pt>
                <c:pt idx="19205">
                  <c:v>43008</c:v>
                </c:pt>
                <c:pt idx="19206">
                  <c:v>43009</c:v>
                </c:pt>
                <c:pt idx="19207">
                  <c:v>43010</c:v>
                </c:pt>
                <c:pt idx="19208">
                  <c:v>43011</c:v>
                </c:pt>
                <c:pt idx="19209">
                  <c:v>43012</c:v>
                </c:pt>
                <c:pt idx="19210">
                  <c:v>43013</c:v>
                </c:pt>
                <c:pt idx="19211">
                  <c:v>43014</c:v>
                </c:pt>
                <c:pt idx="19212">
                  <c:v>43015</c:v>
                </c:pt>
                <c:pt idx="19213">
                  <c:v>43016</c:v>
                </c:pt>
                <c:pt idx="19214">
                  <c:v>43017</c:v>
                </c:pt>
                <c:pt idx="19215">
                  <c:v>43018</c:v>
                </c:pt>
                <c:pt idx="19216">
                  <c:v>43019</c:v>
                </c:pt>
                <c:pt idx="19217">
                  <c:v>43020</c:v>
                </c:pt>
                <c:pt idx="19218">
                  <c:v>43021</c:v>
                </c:pt>
                <c:pt idx="19219">
                  <c:v>43022</c:v>
                </c:pt>
                <c:pt idx="19220">
                  <c:v>43023</c:v>
                </c:pt>
                <c:pt idx="19221">
                  <c:v>43024</c:v>
                </c:pt>
                <c:pt idx="19222">
                  <c:v>43025</c:v>
                </c:pt>
                <c:pt idx="19223">
                  <c:v>43026</c:v>
                </c:pt>
                <c:pt idx="19224">
                  <c:v>43027</c:v>
                </c:pt>
                <c:pt idx="19225">
                  <c:v>43028</c:v>
                </c:pt>
                <c:pt idx="19226">
                  <c:v>43029</c:v>
                </c:pt>
                <c:pt idx="19227">
                  <c:v>43030</c:v>
                </c:pt>
                <c:pt idx="19228">
                  <c:v>43031</c:v>
                </c:pt>
                <c:pt idx="19229">
                  <c:v>43032</c:v>
                </c:pt>
                <c:pt idx="19230">
                  <c:v>43033</c:v>
                </c:pt>
                <c:pt idx="19231">
                  <c:v>43034</c:v>
                </c:pt>
                <c:pt idx="19232">
                  <c:v>43035</c:v>
                </c:pt>
                <c:pt idx="19233">
                  <c:v>43036</c:v>
                </c:pt>
                <c:pt idx="19234">
                  <c:v>43037</c:v>
                </c:pt>
                <c:pt idx="19235">
                  <c:v>43038</c:v>
                </c:pt>
                <c:pt idx="19236">
                  <c:v>43039</c:v>
                </c:pt>
                <c:pt idx="19237">
                  <c:v>43040</c:v>
                </c:pt>
                <c:pt idx="19238">
                  <c:v>43041</c:v>
                </c:pt>
                <c:pt idx="19239">
                  <c:v>43042</c:v>
                </c:pt>
                <c:pt idx="19240">
                  <c:v>43043</c:v>
                </c:pt>
                <c:pt idx="19241">
                  <c:v>43044</c:v>
                </c:pt>
                <c:pt idx="19242">
                  <c:v>43045</c:v>
                </c:pt>
                <c:pt idx="19243">
                  <c:v>43046</c:v>
                </c:pt>
                <c:pt idx="19244">
                  <c:v>43047</c:v>
                </c:pt>
                <c:pt idx="19245">
                  <c:v>43048</c:v>
                </c:pt>
                <c:pt idx="19246">
                  <c:v>43049</c:v>
                </c:pt>
                <c:pt idx="19247">
                  <c:v>43050</c:v>
                </c:pt>
                <c:pt idx="19248">
                  <c:v>43051</c:v>
                </c:pt>
                <c:pt idx="19249">
                  <c:v>43052</c:v>
                </c:pt>
                <c:pt idx="19250">
                  <c:v>43053</c:v>
                </c:pt>
                <c:pt idx="19251">
                  <c:v>43054</c:v>
                </c:pt>
                <c:pt idx="19252">
                  <c:v>43055</c:v>
                </c:pt>
                <c:pt idx="19253">
                  <c:v>43056</c:v>
                </c:pt>
                <c:pt idx="19254">
                  <c:v>43057</c:v>
                </c:pt>
                <c:pt idx="19255">
                  <c:v>43058</c:v>
                </c:pt>
                <c:pt idx="19256">
                  <c:v>43059</c:v>
                </c:pt>
                <c:pt idx="19257">
                  <c:v>43060</c:v>
                </c:pt>
                <c:pt idx="19258">
                  <c:v>43061</c:v>
                </c:pt>
                <c:pt idx="19259">
                  <c:v>43062</c:v>
                </c:pt>
                <c:pt idx="19260">
                  <c:v>43063</c:v>
                </c:pt>
                <c:pt idx="19261">
                  <c:v>43064</c:v>
                </c:pt>
                <c:pt idx="19262">
                  <c:v>43065</c:v>
                </c:pt>
                <c:pt idx="19263">
                  <c:v>43066</c:v>
                </c:pt>
                <c:pt idx="19264">
                  <c:v>43067</c:v>
                </c:pt>
                <c:pt idx="19265">
                  <c:v>43068</c:v>
                </c:pt>
                <c:pt idx="19266">
                  <c:v>43069</c:v>
                </c:pt>
                <c:pt idx="19267">
                  <c:v>43070</c:v>
                </c:pt>
                <c:pt idx="19268">
                  <c:v>43071</c:v>
                </c:pt>
                <c:pt idx="19269">
                  <c:v>43072</c:v>
                </c:pt>
                <c:pt idx="19270">
                  <c:v>43073</c:v>
                </c:pt>
                <c:pt idx="19271">
                  <c:v>43074</c:v>
                </c:pt>
                <c:pt idx="19272">
                  <c:v>43075</c:v>
                </c:pt>
                <c:pt idx="19273">
                  <c:v>43076</c:v>
                </c:pt>
                <c:pt idx="19274">
                  <c:v>43077</c:v>
                </c:pt>
                <c:pt idx="19275">
                  <c:v>43078</c:v>
                </c:pt>
                <c:pt idx="19276">
                  <c:v>43079</c:v>
                </c:pt>
                <c:pt idx="19277">
                  <c:v>43080</c:v>
                </c:pt>
                <c:pt idx="19278">
                  <c:v>43081</c:v>
                </c:pt>
                <c:pt idx="19279">
                  <c:v>43082</c:v>
                </c:pt>
                <c:pt idx="19280">
                  <c:v>43083</c:v>
                </c:pt>
                <c:pt idx="19281">
                  <c:v>43084</c:v>
                </c:pt>
                <c:pt idx="19282">
                  <c:v>43085</c:v>
                </c:pt>
                <c:pt idx="19283">
                  <c:v>43086</c:v>
                </c:pt>
                <c:pt idx="19284">
                  <c:v>43087</c:v>
                </c:pt>
                <c:pt idx="19285">
                  <c:v>43088</c:v>
                </c:pt>
                <c:pt idx="19286">
                  <c:v>43089</c:v>
                </c:pt>
                <c:pt idx="19287">
                  <c:v>43090</c:v>
                </c:pt>
                <c:pt idx="19288">
                  <c:v>43091</c:v>
                </c:pt>
                <c:pt idx="19289">
                  <c:v>43092</c:v>
                </c:pt>
                <c:pt idx="19290">
                  <c:v>43093</c:v>
                </c:pt>
                <c:pt idx="19291">
                  <c:v>43094</c:v>
                </c:pt>
                <c:pt idx="19292">
                  <c:v>43095</c:v>
                </c:pt>
                <c:pt idx="19293">
                  <c:v>43096</c:v>
                </c:pt>
                <c:pt idx="19294">
                  <c:v>43097</c:v>
                </c:pt>
                <c:pt idx="19295">
                  <c:v>43098</c:v>
                </c:pt>
                <c:pt idx="19296">
                  <c:v>43099</c:v>
                </c:pt>
                <c:pt idx="19297">
                  <c:v>43100</c:v>
                </c:pt>
                <c:pt idx="19298">
                  <c:v>43101</c:v>
                </c:pt>
                <c:pt idx="19299">
                  <c:v>43102</c:v>
                </c:pt>
                <c:pt idx="19300">
                  <c:v>43103</c:v>
                </c:pt>
                <c:pt idx="19301">
                  <c:v>43104</c:v>
                </c:pt>
                <c:pt idx="19302">
                  <c:v>43105</c:v>
                </c:pt>
                <c:pt idx="19303">
                  <c:v>43106</c:v>
                </c:pt>
                <c:pt idx="19304">
                  <c:v>43107</c:v>
                </c:pt>
                <c:pt idx="19305">
                  <c:v>43108</c:v>
                </c:pt>
                <c:pt idx="19306">
                  <c:v>43109</c:v>
                </c:pt>
                <c:pt idx="19307">
                  <c:v>43110</c:v>
                </c:pt>
                <c:pt idx="19308">
                  <c:v>43111</c:v>
                </c:pt>
                <c:pt idx="19309">
                  <c:v>43112</c:v>
                </c:pt>
                <c:pt idx="19310">
                  <c:v>43113</c:v>
                </c:pt>
                <c:pt idx="19311">
                  <c:v>43114</c:v>
                </c:pt>
                <c:pt idx="19312">
                  <c:v>43115</c:v>
                </c:pt>
                <c:pt idx="19313">
                  <c:v>43116</c:v>
                </c:pt>
                <c:pt idx="19314">
                  <c:v>43117</c:v>
                </c:pt>
                <c:pt idx="19315">
                  <c:v>43118</c:v>
                </c:pt>
                <c:pt idx="19316">
                  <c:v>43119</c:v>
                </c:pt>
                <c:pt idx="19317">
                  <c:v>43120</c:v>
                </c:pt>
                <c:pt idx="19318">
                  <c:v>43121</c:v>
                </c:pt>
                <c:pt idx="19319">
                  <c:v>43122</c:v>
                </c:pt>
                <c:pt idx="19320">
                  <c:v>43123</c:v>
                </c:pt>
                <c:pt idx="19321">
                  <c:v>43124</c:v>
                </c:pt>
                <c:pt idx="19322">
                  <c:v>43125</c:v>
                </c:pt>
                <c:pt idx="19323">
                  <c:v>43126</c:v>
                </c:pt>
                <c:pt idx="19324">
                  <c:v>43127</c:v>
                </c:pt>
                <c:pt idx="19325">
                  <c:v>43128</c:v>
                </c:pt>
                <c:pt idx="19326">
                  <c:v>43129</c:v>
                </c:pt>
                <c:pt idx="19327">
                  <c:v>43130</c:v>
                </c:pt>
                <c:pt idx="19328">
                  <c:v>43131</c:v>
                </c:pt>
                <c:pt idx="19329">
                  <c:v>43132</c:v>
                </c:pt>
                <c:pt idx="19330">
                  <c:v>43133</c:v>
                </c:pt>
                <c:pt idx="19331">
                  <c:v>43134</c:v>
                </c:pt>
                <c:pt idx="19332">
                  <c:v>43135</c:v>
                </c:pt>
                <c:pt idx="19333">
                  <c:v>43136</c:v>
                </c:pt>
                <c:pt idx="19334">
                  <c:v>43137</c:v>
                </c:pt>
                <c:pt idx="19335">
                  <c:v>43138</c:v>
                </c:pt>
                <c:pt idx="19336">
                  <c:v>43139</c:v>
                </c:pt>
                <c:pt idx="19337">
                  <c:v>43140</c:v>
                </c:pt>
                <c:pt idx="19338">
                  <c:v>43141</c:v>
                </c:pt>
                <c:pt idx="19339">
                  <c:v>43142</c:v>
                </c:pt>
                <c:pt idx="19340">
                  <c:v>43143</c:v>
                </c:pt>
                <c:pt idx="19341">
                  <c:v>43144</c:v>
                </c:pt>
                <c:pt idx="19342">
                  <c:v>43145</c:v>
                </c:pt>
                <c:pt idx="19343">
                  <c:v>43146</c:v>
                </c:pt>
                <c:pt idx="19344">
                  <c:v>43147</c:v>
                </c:pt>
                <c:pt idx="19345">
                  <c:v>43148</c:v>
                </c:pt>
                <c:pt idx="19346">
                  <c:v>43149</c:v>
                </c:pt>
                <c:pt idx="19347">
                  <c:v>43150</c:v>
                </c:pt>
                <c:pt idx="19348">
                  <c:v>43151</c:v>
                </c:pt>
                <c:pt idx="19349">
                  <c:v>43152</c:v>
                </c:pt>
                <c:pt idx="19350">
                  <c:v>43153</c:v>
                </c:pt>
                <c:pt idx="19351">
                  <c:v>43154</c:v>
                </c:pt>
                <c:pt idx="19352">
                  <c:v>43155</c:v>
                </c:pt>
                <c:pt idx="19353">
                  <c:v>43156</c:v>
                </c:pt>
                <c:pt idx="19354">
                  <c:v>43157</c:v>
                </c:pt>
                <c:pt idx="19355">
                  <c:v>43158</c:v>
                </c:pt>
                <c:pt idx="19356">
                  <c:v>43159</c:v>
                </c:pt>
                <c:pt idx="19357">
                  <c:v>43160</c:v>
                </c:pt>
                <c:pt idx="19358">
                  <c:v>43161</c:v>
                </c:pt>
                <c:pt idx="19359">
                  <c:v>43162</c:v>
                </c:pt>
                <c:pt idx="19360">
                  <c:v>43163</c:v>
                </c:pt>
                <c:pt idx="19361">
                  <c:v>43164</c:v>
                </c:pt>
                <c:pt idx="19362">
                  <c:v>43165</c:v>
                </c:pt>
                <c:pt idx="19363">
                  <c:v>43166</c:v>
                </c:pt>
                <c:pt idx="19364">
                  <c:v>43167</c:v>
                </c:pt>
                <c:pt idx="19365">
                  <c:v>43168</c:v>
                </c:pt>
                <c:pt idx="19366">
                  <c:v>43169</c:v>
                </c:pt>
                <c:pt idx="19367">
                  <c:v>43170</c:v>
                </c:pt>
                <c:pt idx="19368">
                  <c:v>43171</c:v>
                </c:pt>
                <c:pt idx="19369">
                  <c:v>43172</c:v>
                </c:pt>
                <c:pt idx="19370">
                  <c:v>43173</c:v>
                </c:pt>
                <c:pt idx="19371">
                  <c:v>43174</c:v>
                </c:pt>
                <c:pt idx="19372">
                  <c:v>43175</c:v>
                </c:pt>
                <c:pt idx="19373">
                  <c:v>43176</c:v>
                </c:pt>
                <c:pt idx="19374">
                  <c:v>43177</c:v>
                </c:pt>
                <c:pt idx="19375">
                  <c:v>43178</c:v>
                </c:pt>
                <c:pt idx="19376">
                  <c:v>43179</c:v>
                </c:pt>
                <c:pt idx="19377">
                  <c:v>43180</c:v>
                </c:pt>
                <c:pt idx="19378">
                  <c:v>43181</c:v>
                </c:pt>
                <c:pt idx="19379">
                  <c:v>43182</c:v>
                </c:pt>
                <c:pt idx="19380">
                  <c:v>43183</c:v>
                </c:pt>
                <c:pt idx="19381">
                  <c:v>43184</c:v>
                </c:pt>
                <c:pt idx="19382">
                  <c:v>43185</c:v>
                </c:pt>
                <c:pt idx="19383">
                  <c:v>43186</c:v>
                </c:pt>
                <c:pt idx="19384">
                  <c:v>43187</c:v>
                </c:pt>
                <c:pt idx="19385">
                  <c:v>43188</c:v>
                </c:pt>
                <c:pt idx="19386">
                  <c:v>43189</c:v>
                </c:pt>
                <c:pt idx="19387">
                  <c:v>43190</c:v>
                </c:pt>
                <c:pt idx="19388">
                  <c:v>43191</c:v>
                </c:pt>
                <c:pt idx="19389">
                  <c:v>43192</c:v>
                </c:pt>
                <c:pt idx="19390">
                  <c:v>43193</c:v>
                </c:pt>
                <c:pt idx="19391">
                  <c:v>43194</c:v>
                </c:pt>
                <c:pt idx="19392">
                  <c:v>43195</c:v>
                </c:pt>
                <c:pt idx="19393">
                  <c:v>43196</c:v>
                </c:pt>
                <c:pt idx="19394">
                  <c:v>43197</c:v>
                </c:pt>
                <c:pt idx="19395">
                  <c:v>43198</c:v>
                </c:pt>
                <c:pt idx="19396">
                  <c:v>43199</c:v>
                </c:pt>
                <c:pt idx="19397">
                  <c:v>43200</c:v>
                </c:pt>
                <c:pt idx="19398">
                  <c:v>43201</c:v>
                </c:pt>
                <c:pt idx="19399">
                  <c:v>43202</c:v>
                </c:pt>
                <c:pt idx="19400">
                  <c:v>43203</c:v>
                </c:pt>
                <c:pt idx="19401">
                  <c:v>43204</c:v>
                </c:pt>
                <c:pt idx="19402">
                  <c:v>43205</c:v>
                </c:pt>
                <c:pt idx="19403">
                  <c:v>43206</c:v>
                </c:pt>
                <c:pt idx="19404">
                  <c:v>43207</c:v>
                </c:pt>
                <c:pt idx="19405">
                  <c:v>43208</c:v>
                </c:pt>
                <c:pt idx="19406">
                  <c:v>43209</c:v>
                </c:pt>
                <c:pt idx="19407">
                  <c:v>43210</c:v>
                </c:pt>
                <c:pt idx="19408">
                  <c:v>43211</c:v>
                </c:pt>
                <c:pt idx="19409">
                  <c:v>43212</c:v>
                </c:pt>
                <c:pt idx="19410">
                  <c:v>43213</c:v>
                </c:pt>
                <c:pt idx="19411">
                  <c:v>43214</c:v>
                </c:pt>
                <c:pt idx="19412">
                  <c:v>43215</c:v>
                </c:pt>
                <c:pt idx="19413">
                  <c:v>43216</c:v>
                </c:pt>
                <c:pt idx="19414">
                  <c:v>43217</c:v>
                </c:pt>
                <c:pt idx="19415">
                  <c:v>43218</c:v>
                </c:pt>
                <c:pt idx="19416">
                  <c:v>43219</c:v>
                </c:pt>
                <c:pt idx="19417">
                  <c:v>43220</c:v>
                </c:pt>
                <c:pt idx="19418">
                  <c:v>43221</c:v>
                </c:pt>
                <c:pt idx="19419">
                  <c:v>43222</c:v>
                </c:pt>
                <c:pt idx="19420">
                  <c:v>43223</c:v>
                </c:pt>
                <c:pt idx="19421">
                  <c:v>43224</c:v>
                </c:pt>
                <c:pt idx="19422">
                  <c:v>43225</c:v>
                </c:pt>
                <c:pt idx="19423">
                  <c:v>43226</c:v>
                </c:pt>
                <c:pt idx="19424">
                  <c:v>43227</c:v>
                </c:pt>
                <c:pt idx="19425">
                  <c:v>43228</c:v>
                </c:pt>
                <c:pt idx="19426">
                  <c:v>43229</c:v>
                </c:pt>
                <c:pt idx="19427">
                  <c:v>43230</c:v>
                </c:pt>
                <c:pt idx="19428">
                  <c:v>43231</c:v>
                </c:pt>
                <c:pt idx="19429">
                  <c:v>43232</c:v>
                </c:pt>
                <c:pt idx="19430">
                  <c:v>43233</c:v>
                </c:pt>
                <c:pt idx="19431">
                  <c:v>43234</c:v>
                </c:pt>
                <c:pt idx="19432">
                  <c:v>43235</c:v>
                </c:pt>
                <c:pt idx="19433">
                  <c:v>43236</c:v>
                </c:pt>
                <c:pt idx="19434">
                  <c:v>43237</c:v>
                </c:pt>
                <c:pt idx="19435">
                  <c:v>43238</c:v>
                </c:pt>
                <c:pt idx="19436">
                  <c:v>43239</c:v>
                </c:pt>
                <c:pt idx="19437">
                  <c:v>43240</c:v>
                </c:pt>
                <c:pt idx="19438">
                  <c:v>43241</c:v>
                </c:pt>
                <c:pt idx="19439">
                  <c:v>43242</c:v>
                </c:pt>
                <c:pt idx="19440">
                  <c:v>43243</c:v>
                </c:pt>
                <c:pt idx="19441">
                  <c:v>43244</c:v>
                </c:pt>
                <c:pt idx="19442">
                  <c:v>43245</c:v>
                </c:pt>
                <c:pt idx="19443">
                  <c:v>43246</c:v>
                </c:pt>
                <c:pt idx="19444">
                  <c:v>43247</c:v>
                </c:pt>
                <c:pt idx="19445">
                  <c:v>43248</c:v>
                </c:pt>
                <c:pt idx="19446">
                  <c:v>43249</c:v>
                </c:pt>
                <c:pt idx="19447">
                  <c:v>43250</c:v>
                </c:pt>
                <c:pt idx="19448">
                  <c:v>43251</c:v>
                </c:pt>
                <c:pt idx="19449">
                  <c:v>43252</c:v>
                </c:pt>
                <c:pt idx="19450">
                  <c:v>43253</c:v>
                </c:pt>
                <c:pt idx="19451">
                  <c:v>43254</c:v>
                </c:pt>
                <c:pt idx="19452">
                  <c:v>43255</c:v>
                </c:pt>
                <c:pt idx="19453">
                  <c:v>43256</c:v>
                </c:pt>
                <c:pt idx="19454">
                  <c:v>43257</c:v>
                </c:pt>
                <c:pt idx="19455">
                  <c:v>43258</c:v>
                </c:pt>
                <c:pt idx="19456">
                  <c:v>43259</c:v>
                </c:pt>
                <c:pt idx="19457">
                  <c:v>43260</c:v>
                </c:pt>
                <c:pt idx="19458">
                  <c:v>43261</c:v>
                </c:pt>
                <c:pt idx="19459">
                  <c:v>43262</c:v>
                </c:pt>
                <c:pt idx="19460">
                  <c:v>43263</c:v>
                </c:pt>
                <c:pt idx="19461">
                  <c:v>43264</c:v>
                </c:pt>
                <c:pt idx="19462">
                  <c:v>43265</c:v>
                </c:pt>
                <c:pt idx="19463">
                  <c:v>43266</c:v>
                </c:pt>
                <c:pt idx="19464">
                  <c:v>43267</c:v>
                </c:pt>
                <c:pt idx="19465">
                  <c:v>43268</c:v>
                </c:pt>
                <c:pt idx="19466">
                  <c:v>43269</c:v>
                </c:pt>
                <c:pt idx="19467">
                  <c:v>43270</c:v>
                </c:pt>
                <c:pt idx="19468">
                  <c:v>43271</c:v>
                </c:pt>
                <c:pt idx="19469">
                  <c:v>43272</c:v>
                </c:pt>
                <c:pt idx="19470">
                  <c:v>43273</c:v>
                </c:pt>
                <c:pt idx="19471">
                  <c:v>43274</c:v>
                </c:pt>
                <c:pt idx="19472">
                  <c:v>43275</c:v>
                </c:pt>
                <c:pt idx="19473">
                  <c:v>43276</c:v>
                </c:pt>
                <c:pt idx="19474">
                  <c:v>43277</c:v>
                </c:pt>
                <c:pt idx="19475">
                  <c:v>43278</c:v>
                </c:pt>
                <c:pt idx="19476">
                  <c:v>43279</c:v>
                </c:pt>
                <c:pt idx="19477">
                  <c:v>43280</c:v>
                </c:pt>
                <c:pt idx="19478">
                  <c:v>43281</c:v>
                </c:pt>
                <c:pt idx="19479">
                  <c:v>43282</c:v>
                </c:pt>
                <c:pt idx="19480">
                  <c:v>43283</c:v>
                </c:pt>
                <c:pt idx="19481">
                  <c:v>43284</c:v>
                </c:pt>
                <c:pt idx="19482">
                  <c:v>43285</c:v>
                </c:pt>
                <c:pt idx="19483">
                  <c:v>43286</c:v>
                </c:pt>
                <c:pt idx="19484">
                  <c:v>43287</c:v>
                </c:pt>
                <c:pt idx="19485">
                  <c:v>43288</c:v>
                </c:pt>
                <c:pt idx="19486">
                  <c:v>43289</c:v>
                </c:pt>
                <c:pt idx="19487">
                  <c:v>43290</c:v>
                </c:pt>
                <c:pt idx="19488">
                  <c:v>43291</c:v>
                </c:pt>
                <c:pt idx="19489">
                  <c:v>43292</c:v>
                </c:pt>
                <c:pt idx="19490">
                  <c:v>43293</c:v>
                </c:pt>
                <c:pt idx="19491">
                  <c:v>43294</c:v>
                </c:pt>
                <c:pt idx="19492">
                  <c:v>43295</c:v>
                </c:pt>
                <c:pt idx="19493">
                  <c:v>43296</c:v>
                </c:pt>
                <c:pt idx="19494">
                  <c:v>43297</c:v>
                </c:pt>
                <c:pt idx="19495">
                  <c:v>43298</c:v>
                </c:pt>
                <c:pt idx="19496">
                  <c:v>43299</c:v>
                </c:pt>
                <c:pt idx="19497">
                  <c:v>43300</c:v>
                </c:pt>
                <c:pt idx="19498">
                  <c:v>43301</c:v>
                </c:pt>
                <c:pt idx="19499">
                  <c:v>43302</c:v>
                </c:pt>
                <c:pt idx="19500">
                  <c:v>43303</c:v>
                </c:pt>
                <c:pt idx="19501">
                  <c:v>43304</c:v>
                </c:pt>
                <c:pt idx="19502">
                  <c:v>43305</c:v>
                </c:pt>
                <c:pt idx="19503">
                  <c:v>43306</c:v>
                </c:pt>
                <c:pt idx="19504">
                  <c:v>43307</c:v>
                </c:pt>
                <c:pt idx="19505">
                  <c:v>43308</c:v>
                </c:pt>
                <c:pt idx="19506">
                  <c:v>43309</c:v>
                </c:pt>
                <c:pt idx="19507">
                  <c:v>43310</c:v>
                </c:pt>
                <c:pt idx="19508">
                  <c:v>43311</c:v>
                </c:pt>
                <c:pt idx="19509">
                  <c:v>43312</c:v>
                </c:pt>
                <c:pt idx="19510">
                  <c:v>43313</c:v>
                </c:pt>
                <c:pt idx="19511">
                  <c:v>43314</c:v>
                </c:pt>
                <c:pt idx="19512">
                  <c:v>43315</c:v>
                </c:pt>
                <c:pt idx="19513">
                  <c:v>43316</c:v>
                </c:pt>
                <c:pt idx="19514">
                  <c:v>43317</c:v>
                </c:pt>
                <c:pt idx="19515">
                  <c:v>43318</c:v>
                </c:pt>
                <c:pt idx="19516">
                  <c:v>43319</c:v>
                </c:pt>
                <c:pt idx="19517">
                  <c:v>43320</c:v>
                </c:pt>
                <c:pt idx="19518">
                  <c:v>43321</c:v>
                </c:pt>
                <c:pt idx="19519">
                  <c:v>43322</c:v>
                </c:pt>
                <c:pt idx="19520">
                  <c:v>43323</c:v>
                </c:pt>
                <c:pt idx="19521">
                  <c:v>43324</c:v>
                </c:pt>
                <c:pt idx="19522">
                  <c:v>43325</c:v>
                </c:pt>
                <c:pt idx="19523">
                  <c:v>43326</c:v>
                </c:pt>
                <c:pt idx="19524">
                  <c:v>43327</c:v>
                </c:pt>
                <c:pt idx="19525">
                  <c:v>43328</c:v>
                </c:pt>
                <c:pt idx="19526">
                  <c:v>43329</c:v>
                </c:pt>
                <c:pt idx="19527">
                  <c:v>43330</c:v>
                </c:pt>
                <c:pt idx="19528">
                  <c:v>43331</c:v>
                </c:pt>
                <c:pt idx="19529">
                  <c:v>43332</c:v>
                </c:pt>
                <c:pt idx="19530">
                  <c:v>43333</c:v>
                </c:pt>
                <c:pt idx="19531">
                  <c:v>43334</c:v>
                </c:pt>
                <c:pt idx="19532">
                  <c:v>43335</c:v>
                </c:pt>
                <c:pt idx="19533">
                  <c:v>43336</c:v>
                </c:pt>
                <c:pt idx="19534">
                  <c:v>43337</c:v>
                </c:pt>
                <c:pt idx="19535">
                  <c:v>43338</c:v>
                </c:pt>
                <c:pt idx="19536">
                  <c:v>43339</c:v>
                </c:pt>
                <c:pt idx="19537">
                  <c:v>43340</c:v>
                </c:pt>
                <c:pt idx="19538">
                  <c:v>43341</c:v>
                </c:pt>
                <c:pt idx="19539">
                  <c:v>43342</c:v>
                </c:pt>
                <c:pt idx="19540">
                  <c:v>43343</c:v>
                </c:pt>
                <c:pt idx="19541">
                  <c:v>43344</c:v>
                </c:pt>
                <c:pt idx="19542">
                  <c:v>43345</c:v>
                </c:pt>
                <c:pt idx="19543">
                  <c:v>43346</c:v>
                </c:pt>
                <c:pt idx="19544">
                  <c:v>43347</c:v>
                </c:pt>
                <c:pt idx="19545">
                  <c:v>43348</c:v>
                </c:pt>
                <c:pt idx="19546">
                  <c:v>43349</c:v>
                </c:pt>
                <c:pt idx="19547">
                  <c:v>43350</c:v>
                </c:pt>
                <c:pt idx="19548">
                  <c:v>43351</c:v>
                </c:pt>
                <c:pt idx="19549">
                  <c:v>43352</c:v>
                </c:pt>
                <c:pt idx="19550">
                  <c:v>43353</c:v>
                </c:pt>
                <c:pt idx="19551">
                  <c:v>43354</c:v>
                </c:pt>
                <c:pt idx="19552">
                  <c:v>43355</c:v>
                </c:pt>
                <c:pt idx="19553">
                  <c:v>43356</c:v>
                </c:pt>
                <c:pt idx="19554">
                  <c:v>43357</c:v>
                </c:pt>
                <c:pt idx="19555">
                  <c:v>43358</c:v>
                </c:pt>
                <c:pt idx="19556">
                  <c:v>43359</c:v>
                </c:pt>
                <c:pt idx="19557">
                  <c:v>43360</c:v>
                </c:pt>
                <c:pt idx="19558">
                  <c:v>43361</c:v>
                </c:pt>
                <c:pt idx="19559">
                  <c:v>43362</c:v>
                </c:pt>
                <c:pt idx="19560">
                  <c:v>43363</c:v>
                </c:pt>
                <c:pt idx="19561">
                  <c:v>43364</c:v>
                </c:pt>
                <c:pt idx="19562">
                  <c:v>43365</c:v>
                </c:pt>
                <c:pt idx="19563">
                  <c:v>43366</c:v>
                </c:pt>
                <c:pt idx="19564">
                  <c:v>43367</c:v>
                </c:pt>
                <c:pt idx="19565">
                  <c:v>43368</c:v>
                </c:pt>
                <c:pt idx="19566">
                  <c:v>43369</c:v>
                </c:pt>
                <c:pt idx="19567">
                  <c:v>43370</c:v>
                </c:pt>
                <c:pt idx="19568">
                  <c:v>43371</c:v>
                </c:pt>
                <c:pt idx="19569">
                  <c:v>43372</c:v>
                </c:pt>
                <c:pt idx="19570">
                  <c:v>43373</c:v>
                </c:pt>
                <c:pt idx="19571">
                  <c:v>43374</c:v>
                </c:pt>
                <c:pt idx="19572">
                  <c:v>43375</c:v>
                </c:pt>
                <c:pt idx="19573">
                  <c:v>43376</c:v>
                </c:pt>
                <c:pt idx="19574">
                  <c:v>43377</c:v>
                </c:pt>
                <c:pt idx="19575">
                  <c:v>43378</c:v>
                </c:pt>
                <c:pt idx="19576">
                  <c:v>43379</c:v>
                </c:pt>
                <c:pt idx="19577">
                  <c:v>43380</c:v>
                </c:pt>
                <c:pt idx="19578">
                  <c:v>43381</c:v>
                </c:pt>
                <c:pt idx="19579">
                  <c:v>43382</c:v>
                </c:pt>
                <c:pt idx="19580">
                  <c:v>43383</c:v>
                </c:pt>
                <c:pt idx="19581">
                  <c:v>43384</c:v>
                </c:pt>
                <c:pt idx="19582">
                  <c:v>43385</c:v>
                </c:pt>
                <c:pt idx="19583">
                  <c:v>43386</c:v>
                </c:pt>
                <c:pt idx="19584">
                  <c:v>43387</c:v>
                </c:pt>
                <c:pt idx="19585">
                  <c:v>43388</c:v>
                </c:pt>
                <c:pt idx="19586">
                  <c:v>43389</c:v>
                </c:pt>
                <c:pt idx="19587">
                  <c:v>43390</c:v>
                </c:pt>
                <c:pt idx="19588">
                  <c:v>43391</c:v>
                </c:pt>
                <c:pt idx="19589">
                  <c:v>43392</c:v>
                </c:pt>
                <c:pt idx="19590">
                  <c:v>43393</c:v>
                </c:pt>
                <c:pt idx="19591">
                  <c:v>43394</c:v>
                </c:pt>
                <c:pt idx="19592">
                  <c:v>43395</c:v>
                </c:pt>
                <c:pt idx="19593">
                  <c:v>43396</c:v>
                </c:pt>
                <c:pt idx="19594">
                  <c:v>43397</c:v>
                </c:pt>
                <c:pt idx="19595">
                  <c:v>43398</c:v>
                </c:pt>
                <c:pt idx="19596">
                  <c:v>43399</c:v>
                </c:pt>
                <c:pt idx="19597">
                  <c:v>43400</c:v>
                </c:pt>
                <c:pt idx="19598">
                  <c:v>43401</c:v>
                </c:pt>
                <c:pt idx="19599">
                  <c:v>43402</c:v>
                </c:pt>
                <c:pt idx="19600">
                  <c:v>43403</c:v>
                </c:pt>
                <c:pt idx="19601">
                  <c:v>43404</c:v>
                </c:pt>
                <c:pt idx="19602">
                  <c:v>43405</c:v>
                </c:pt>
                <c:pt idx="19603">
                  <c:v>43406</c:v>
                </c:pt>
                <c:pt idx="19604">
                  <c:v>43407</c:v>
                </c:pt>
                <c:pt idx="19605">
                  <c:v>43408</c:v>
                </c:pt>
                <c:pt idx="19606">
                  <c:v>43409</c:v>
                </c:pt>
                <c:pt idx="19607">
                  <c:v>43410</c:v>
                </c:pt>
                <c:pt idx="19608">
                  <c:v>43411</c:v>
                </c:pt>
                <c:pt idx="19609">
                  <c:v>43412</c:v>
                </c:pt>
                <c:pt idx="19610">
                  <c:v>43413</c:v>
                </c:pt>
                <c:pt idx="19611">
                  <c:v>43414</c:v>
                </c:pt>
                <c:pt idx="19612">
                  <c:v>43415</c:v>
                </c:pt>
                <c:pt idx="19613">
                  <c:v>43416</c:v>
                </c:pt>
                <c:pt idx="19614">
                  <c:v>43417</c:v>
                </c:pt>
                <c:pt idx="19615">
                  <c:v>43418</c:v>
                </c:pt>
                <c:pt idx="19616">
                  <c:v>43419</c:v>
                </c:pt>
                <c:pt idx="19617">
                  <c:v>43420</c:v>
                </c:pt>
                <c:pt idx="19618">
                  <c:v>43421</c:v>
                </c:pt>
                <c:pt idx="19619">
                  <c:v>43422</c:v>
                </c:pt>
                <c:pt idx="19620">
                  <c:v>43423</c:v>
                </c:pt>
                <c:pt idx="19621">
                  <c:v>43424</c:v>
                </c:pt>
                <c:pt idx="19622">
                  <c:v>43425</c:v>
                </c:pt>
                <c:pt idx="19623">
                  <c:v>43426</c:v>
                </c:pt>
                <c:pt idx="19624">
                  <c:v>43427</c:v>
                </c:pt>
                <c:pt idx="19625">
                  <c:v>43428</c:v>
                </c:pt>
                <c:pt idx="19626">
                  <c:v>43429</c:v>
                </c:pt>
                <c:pt idx="19627">
                  <c:v>43430</c:v>
                </c:pt>
                <c:pt idx="19628">
                  <c:v>43431</c:v>
                </c:pt>
                <c:pt idx="19629">
                  <c:v>43432</c:v>
                </c:pt>
                <c:pt idx="19630">
                  <c:v>43433</c:v>
                </c:pt>
                <c:pt idx="19631">
                  <c:v>43434</c:v>
                </c:pt>
                <c:pt idx="19632">
                  <c:v>43435</c:v>
                </c:pt>
                <c:pt idx="19633">
                  <c:v>43436</c:v>
                </c:pt>
                <c:pt idx="19634">
                  <c:v>43437</c:v>
                </c:pt>
                <c:pt idx="19635">
                  <c:v>43438</c:v>
                </c:pt>
                <c:pt idx="19636">
                  <c:v>43439</c:v>
                </c:pt>
                <c:pt idx="19637">
                  <c:v>43440</c:v>
                </c:pt>
                <c:pt idx="19638">
                  <c:v>43441</c:v>
                </c:pt>
                <c:pt idx="19639">
                  <c:v>43442</c:v>
                </c:pt>
                <c:pt idx="19640">
                  <c:v>43443</c:v>
                </c:pt>
                <c:pt idx="19641">
                  <c:v>43444</c:v>
                </c:pt>
                <c:pt idx="19642">
                  <c:v>43445</c:v>
                </c:pt>
                <c:pt idx="19643">
                  <c:v>43446</c:v>
                </c:pt>
                <c:pt idx="19644">
                  <c:v>43447</c:v>
                </c:pt>
                <c:pt idx="19645">
                  <c:v>43448</c:v>
                </c:pt>
                <c:pt idx="19646">
                  <c:v>43449</c:v>
                </c:pt>
                <c:pt idx="19647">
                  <c:v>43450</c:v>
                </c:pt>
                <c:pt idx="19648">
                  <c:v>43451</c:v>
                </c:pt>
                <c:pt idx="19649">
                  <c:v>43452</c:v>
                </c:pt>
                <c:pt idx="19650">
                  <c:v>43453</c:v>
                </c:pt>
                <c:pt idx="19651">
                  <c:v>43454</c:v>
                </c:pt>
                <c:pt idx="19652">
                  <c:v>43455</c:v>
                </c:pt>
                <c:pt idx="19653">
                  <c:v>43456</c:v>
                </c:pt>
                <c:pt idx="19654">
                  <c:v>43457</c:v>
                </c:pt>
                <c:pt idx="19655">
                  <c:v>43458</c:v>
                </c:pt>
                <c:pt idx="19656">
                  <c:v>43459</c:v>
                </c:pt>
                <c:pt idx="19657">
                  <c:v>43460</c:v>
                </c:pt>
                <c:pt idx="19658">
                  <c:v>43461</c:v>
                </c:pt>
                <c:pt idx="19659">
                  <c:v>43462</c:v>
                </c:pt>
                <c:pt idx="19660">
                  <c:v>43463</c:v>
                </c:pt>
                <c:pt idx="19661">
                  <c:v>43464</c:v>
                </c:pt>
                <c:pt idx="19662">
                  <c:v>43465</c:v>
                </c:pt>
                <c:pt idx="19663">
                  <c:v>43466</c:v>
                </c:pt>
                <c:pt idx="19664">
                  <c:v>43467</c:v>
                </c:pt>
                <c:pt idx="19665">
                  <c:v>43468</c:v>
                </c:pt>
                <c:pt idx="19666">
                  <c:v>43469</c:v>
                </c:pt>
                <c:pt idx="19667">
                  <c:v>43470</c:v>
                </c:pt>
                <c:pt idx="19668">
                  <c:v>43471</c:v>
                </c:pt>
                <c:pt idx="19669">
                  <c:v>43472</c:v>
                </c:pt>
                <c:pt idx="19670">
                  <c:v>43473</c:v>
                </c:pt>
                <c:pt idx="19671">
                  <c:v>43474</c:v>
                </c:pt>
                <c:pt idx="19672">
                  <c:v>43475</c:v>
                </c:pt>
                <c:pt idx="19673">
                  <c:v>43476</c:v>
                </c:pt>
                <c:pt idx="19674">
                  <c:v>43477</c:v>
                </c:pt>
                <c:pt idx="19675">
                  <c:v>43478</c:v>
                </c:pt>
                <c:pt idx="19676">
                  <c:v>43479</c:v>
                </c:pt>
                <c:pt idx="19677">
                  <c:v>43480</c:v>
                </c:pt>
                <c:pt idx="19678">
                  <c:v>43481</c:v>
                </c:pt>
                <c:pt idx="19679">
                  <c:v>43482</c:v>
                </c:pt>
                <c:pt idx="19680">
                  <c:v>43483</c:v>
                </c:pt>
                <c:pt idx="19681">
                  <c:v>43484</c:v>
                </c:pt>
                <c:pt idx="19682">
                  <c:v>43485</c:v>
                </c:pt>
                <c:pt idx="19683">
                  <c:v>43486</c:v>
                </c:pt>
                <c:pt idx="19684">
                  <c:v>43487</c:v>
                </c:pt>
                <c:pt idx="19685">
                  <c:v>43488</c:v>
                </c:pt>
                <c:pt idx="19686">
                  <c:v>43489</c:v>
                </c:pt>
                <c:pt idx="19687">
                  <c:v>43490</c:v>
                </c:pt>
                <c:pt idx="19688">
                  <c:v>43491</c:v>
                </c:pt>
                <c:pt idx="19689">
                  <c:v>43492</c:v>
                </c:pt>
                <c:pt idx="19690">
                  <c:v>43493</c:v>
                </c:pt>
                <c:pt idx="19691">
                  <c:v>43494</c:v>
                </c:pt>
                <c:pt idx="19692">
                  <c:v>43495</c:v>
                </c:pt>
                <c:pt idx="19693">
                  <c:v>43496</c:v>
                </c:pt>
                <c:pt idx="19694">
                  <c:v>43497</c:v>
                </c:pt>
                <c:pt idx="19695">
                  <c:v>43498</c:v>
                </c:pt>
                <c:pt idx="19696">
                  <c:v>43499</c:v>
                </c:pt>
                <c:pt idx="19697">
                  <c:v>43500</c:v>
                </c:pt>
                <c:pt idx="19698">
                  <c:v>43501</c:v>
                </c:pt>
                <c:pt idx="19699">
                  <c:v>43502</c:v>
                </c:pt>
                <c:pt idx="19700">
                  <c:v>43503</c:v>
                </c:pt>
                <c:pt idx="19701">
                  <c:v>43504</c:v>
                </c:pt>
                <c:pt idx="19702">
                  <c:v>43505</c:v>
                </c:pt>
                <c:pt idx="19703">
                  <c:v>43506</c:v>
                </c:pt>
                <c:pt idx="19704">
                  <c:v>43507</c:v>
                </c:pt>
                <c:pt idx="19705">
                  <c:v>43508</c:v>
                </c:pt>
                <c:pt idx="19706">
                  <c:v>43509</c:v>
                </c:pt>
                <c:pt idx="19707">
                  <c:v>43510</c:v>
                </c:pt>
                <c:pt idx="19708">
                  <c:v>43511</c:v>
                </c:pt>
                <c:pt idx="19709">
                  <c:v>43512</c:v>
                </c:pt>
                <c:pt idx="19710">
                  <c:v>43513</c:v>
                </c:pt>
                <c:pt idx="19711">
                  <c:v>43514</c:v>
                </c:pt>
                <c:pt idx="19712">
                  <c:v>43515</c:v>
                </c:pt>
                <c:pt idx="19713">
                  <c:v>43516</c:v>
                </c:pt>
                <c:pt idx="19714">
                  <c:v>43517</c:v>
                </c:pt>
                <c:pt idx="19715">
                  <c:v>43518</c:v>
                </c:pt>
                <c:pt idx="19716">
                  <c:v>43519</c:v>
                </c:pt>
                <c:pt idx="19717">
                  <c:v>43520</c:v>
                </c:pt>
                <c:pt idx="19718">
                  <c:v>43521</c:v>
                </c:pt>
                <c:pt idx="19719">
                  <c:v>43522</c:v>
                </c:pt>
                <c:pt idx="19720">
                  <c:v>43523</c:v>
                </c:pt>
                <c:pt idx="19721">
                  <c:v>43524</c:v>
                </c:pt>
                <c:pt idx="19722">
                  <c:v>43525</c:v>
                </c:pt>
                <c:pt idx="19723">
                  <c:v>43526</c:v>
                </c:pt>
                <c:pt idx="19724">
                  <c:v>43527</c:v>
                </c:pt>
                <c:pt idx="19725">
                  <c:v>43528</c:v>
                </c:pt>
                <c:pt idx="19726">
                  <c:v>43529</c:v>
                </c:pt>
                <c:pt idx="19727">
                  <c:v>43530</c:v>
                </c:pt>
                <c:pt idx="19728">
                  <c:v>43531</c:v>
                </c:pt>
                <c:pt idx="19729">
                  <c:v>43532</c:v>
                </c:pt>
                <c:pt idx="19730">
                  <c:v>43533</c:v>
                </c:pt>
                <c:pt idx="19731">
                  <c:v>43534</c:v>
                </c:pt>
                <c:pt idx="19732">
                  <c:v>43535</c:v>
                </c:pt>
                <c:pt idx="19733">
                  <c:v>43536</c:v>
                </c:pt>
                <c:pt idx="19734">
                  <c:v>43537</c:v>
                </c:pt>
                <c:pt idx="19735">
                  <c:v>43538</c:v>
                </c:pt>
                <c:pt idx="19736">
                  <c:v>43539</c:v>
                </c:pt>
                <c:pt idx="19737">
                  <c:v>43540</c:v>
                </c:pt>
                <c:pt idx="19738">
                  <c:v>43541</c:v>
                </c:pt>
                <c:pt idx="19739">
                  <c:v>43542</c:v>
                </c:pt>
                <c:pt idx="19740">
                  <c:v>43543</c:v>
                </c:pt>
                <c:pt idx="19741">
                  <c:v>43544</c:v>
                </c:pt>
                <c:pt idx="19742">
                  <c:v>43545</c:v>
                </c:pt>
                <c:pt idx="19743">
                  <c:v>43546</c:v>
                </c:pt>
                <c:pt idx="19744">
                  <c:v>43547</c:v>
                </c:pt>
                <c:pt idx="19745">
                  <c:v>43548</c:v>
                </c:pt>
                <c:pt idx="19746">
                  <c:v>43549</c:v>
                </c:pt>
                <c:pt idx="19747">
                  <c:v>43550</c:v>
                </c:pt>
                <c:pt idx="19748">
                  <c:v>43551</c:v>
                </c:pt>
                <c:pt idx="19749">
                  <c:v>43552</c:v>
                </c:pt>
                <c:pt idx="19750">
                  <c:v>43553</c:v>
                </c:pt>
                <c:pt idx="19751">
                  <c:v>43554</c:v>
                </c:pt>
                <c:pt idx="19752">
                  <c:v>43555</c:v>
                </c:pt>
                <c:pt idx="19753">
                  <c:v>43556</c:v>
                </c:pt>
                <c:pt idx="19754">
                  <c:v>43557</c:v>
                </c:pt>
                <c:pt idx="19755">
                  <c:v>43558</c:v>
                </c:pt>
                <c:pt idx="19756">
                  <c:v>43559</c:v>
                </c:pt>
                <c:pt idx="19757">
                  <c:v>43560</c:v>
                </c:pt>
                <c:pt idx="19758">
                  <c:v>43561</c:v>
                </c:pt>
                <c:pt idx="19759">
                  <c:v>43562</c:v>
                </c:pt>
                <c:pt idx="19760">
                  <c:v>43563</c:v>
                </c:pt>
                <c:pt idx="19761">
                  <c:v>43564</c:v>
                </c:pt>
                <c:pt idx="19762">
                  <c:v>43565</c:v>
                </c:pt>
                <c:pt idx="19763">
                  <c:v>43566</c:v>
                </c:pt>
                <c:pt idx="19764">
                  <c:v>43567</c:v>
                </c:pt>
                <c:pt idx="19765">
                  <c:v>43568</c:v>
                </c:pt>
                <c:pt idx="19766">
                  <c:v>43569</c:v>
                </c:pt>
                <c:pt idx="19767">
                  <c:v>43570</c:v>
                </c:pt>
                <c:pt idx="19768">
                  <c:v>43571</c:v>
                </c:pt>
                <c:pt idx="19769">
                  <c:v>43572</c:v>
                </c:pt>
                <c:pt idx="19770">
                  <c:v>43573</c:v>
                </c:pt>
                <c:pt idx="19771">
                  <c:v>43574</c:v>
                </c:pt>
                <c:pt idx="19772">
                  <c:v>43575</c:v>
                </c:pt>
                <c:pt idx="19773">
                  <c:v>43576</c:v>
                </c:pt>
                <c:pt idx="19774">
                  <c:v>43577</c:v>
                </c:pt>
                <c:pt idx="19775">
                  <c:v>43578</c:v>
                </c:pt>
                <c:pt idx="19776">
                  <c:v>43579</c:v>
                </c:pt>
                <c:pt idx="19777">
                  <c:v>43580</c:v>
                </c:pt>
                <c:pt idx="19778">
                  <c:v>43581</c:v>
                </c:pt>
                <c:pt idx="19779">
                  <c:v>43582</c:v>
                </c:pt>
                <c:pt idx="19780">
                  <c:v>43583</c:v>
                </c:pt>
                <c:pt idx="19781">
                  <c:v>43584</c:v>
                </c:pt>
                <c:pt idx="19782">
                  <c:v>43585</c:v>
                </c:pt>
                <c:pt idx="19783">
                  <c:v>43586</c:v>
                </c:pt>
                <c:pt idx="19784">
                  <c:v>43587</c:v>
                </c:pt>
                <c:pt idx="19785">
                  <c:v>43588</c:v>
                </c:pt>
                <c:pt idx="19786">
                  <c:v>43589</c:v>
                </c:pt>
                <c:pt idx="19787">
                  <c:v>43590</c:v>
                </c:pt>
                <c:pt idx="19788">
                  <c:v>43591</c:v>
                </c:pt>
                <c:pt idx="19789">
                  <c:v>43592</c:v>
                </c:pt>
                <c:pt idx="19790">
                  <c:v>43593</c:v>
                </c:pt>
                <c:pt idx="19791">
                  <c:v>43594</c:v>
                </c:pt>
                <c:pt idx="19792">
                  <c:v>43595</c:v>
                </c:pt>
                <c:pt idx="19793">
                  <c:v>43596</c:v>
                </c:pt>
                <c:pt idx="19794">
                  <c:v>43597</c:v>
                </c:pt>
                <c:pt idx="19795">
                  <c:v>43598</c:v>
                </c:pt>
                <c:pt idx="19796">
                  <c:v>43599</c:v>
                </c:pt>
                <c:pt idx="19797">
                  <c:v>43600</c:v>
                </c:pt>
                <c:pt idx="19798">
                  <c:v>43601</c:v>
                </c:pt>
                <c:pt idx="19799">
                  <c:v>43602</c:v>
                </c:pt>
                <c:pt idx="19800">
                  <c:v>43603</c:v>
                </c:pt>
                <c:pt idx="19801">
                  <c:v>43604</c:v>
                </c:pt>
                <c:pt idx="19802">
                  <c:v>43605</c:v>
                </c:pt>
                <c:pt idx="19803">
                  <c:v>43606</c:v>
                </c:pt>
                <c:pt idx="19804">
                  <c:v>43607</c:v>
                </c:pt>
                <c:pt idx="19805">
                  <c:v>43608</c:v>
                </c:pt>
                <c:pt idx="19806">
                  <c:v>43609</c:v>
                </c:pt>
                <c:pt idx="19807">
                  <c:v>43610</c:v>
                </c:pt>
                <c:pt idx="19808">
                  <c:v>43611</c:v>
                </c:pt>
                <c:pt idx="19809">
                  <c:v>43612</c:v>
                </c:pt>
                <c:pt idx="19810">
                  <c:v>43613</c:v>
                </c:pt>
                <c:pt idx="19811">
                  <c:v>43614</c:v>
                </c:pt>
                <c:pt idx="19812">
                  <c:v>43615</c:v>
                </c:pt>
                <c:pt idx="19813">
                  <c:v>43616</c:v>
                </c:pt>
                <c:pt idx="19814">
                  <c:v>43617</c:v>
                </c:pt>
                <c:pt idx="19815">
                  <c:v>43618</c:v>
                </c:pt>
                <c:pt idx="19816">
                  <c:v>43619</c:v>
                </c:pt>
                <c:pt idx="19817">
                  <c:v>43620</c:v>
                </c:pt>
                <c:pt idx="19818">
                  <c:v>43621</c:v>
                </c:pt>
                <c:pt idx="19819">
                  <c:v>43622</c:v>
                </c:pt>
                <c:pt idx="19820">
                  <c:v>43623</c:v>
                </c:pt>
                <c:pt idx="19821">
                  <c:v>43624</c:v>
                </c:pt>
                <c:pt idx="19822">
                  <c:v>43625</c:v>
                </c:pt>
                <c:pt idx="19823">
                  <c:v>43626</c:v>
                </c:pt>
                <c:pt idx="19824">
                  <c:v>43627</c:v>
                </c:pt>
                <c:pt idx="19825">
                  <c:v>43628</c:v>
                </c:pt>
                <c:pt idx="19826">
                  <c:v>43629</c:v>
                </c:pt>
                <c:pt idx="19827">
                  <c:v>43630</c:v>
                </c:pt>
                <c:pt idx="19828">
                  <c:v>43631</c:v>
                </c:pt>
                <c:pt idx="19829">
                  <c:v>43632</c:v>
                </c:pt>
                <c:pt idx="19830">
                  <c:v>43633</c:v>
                </c:pt>
                <c:pt idx="19831">
                  <c:v>43634</c:v>
                </c:pt>
                <c:pt idx="19832">
                  <c:v>43635</c:v>
                </c:pt>
                <c:pt idx="19833">
                  <c:v>43636</c:v>
                </c:pt>
                <c:pt idx="19834">
                  <c:v>43637</c:v>
                </c:pt>
                <c:pt idx="19835">
                  <c:v>43638</c:v>
                </c:pt>
                <c:pt idx="19836">
                  <c:v>43639</c:v>
                </c:pt>
                <c:pt idx="19837">
                  <c:v>43640</c:v>
                </c:pt>
                <c:pt idx="19838">
                  <c:v>43641</c:v>
                </c:pt>
                <c:pt idx="19839">
                  <c:v>43642</c:v>
                </c:pt>
                <c:pt idx="19840">
                  <c:v>43643</c:v>
                </c:pt>
                <c:pt idx="19841">
                  <c:v>43644</c:v>
                </c:pt>
                <c:pt idx="19842">
                  <c:v>43645</c:v>
                </c:pt>
                <c:pt idx="19843">
                  <c:v>43646</c:v>
                </c:pt>
                <c:pt idx="19844">
                  <c:v>43647</c:v>
                </c:pt>
                <c:pt idx="19845">
                  <c:v>43648</c:v>
                </c:pt>
                <c:pt idx="19846">
                  <c:v>43649</c:v>
                </c:pt>
                <c:pt idx="19847">
                  <c:v>43650</c:v>
                </c:pt>
                <c:pt idx="19848">
                  <c:v>43651</c:v>
                </c:pt>
                <c:pt idx="19849">
                  <c:v>43652</c:v>
                </c:pt>
                <c:pt idx="19850">
                  <c:v>43653</c:v>
                </c:pt>
                <c:pt idx="19851">
                  <c:v>43654</c:v>
                </c:pt>
                <c:pt idx="19852">
                  <c:v>43655</c:v>
                </c:pt>
                <c:pt idx="19853">
                  <c:v>43656</c:v>
                </c:pt>
                <c:pt idx="19854">
                  <c:v>43657</c:v>
                </c:pt>
                <c:pt idx="19855">
                  <c:v>43658</c:v>
                </c:pt>
                <c:pt idx="19856">
                  <c:v>43659</c:v>
                </c:pt>
                <c:pt idx="19857">
                  <c:v>43660</c:v>
                </c:pt>
                <c:pt idx="19858">
                  <c:v>43661</c:v>
                </c:pt>
                <c:pt idx="19859">
                  <c:v>43662</c:v>
                </c:pt>
                <c:pt idx="19860">
                  <c:v>43663</c:v>
                </c:pt>
                <c:pt idx="19861">
                  <c:v>43664</c:v>
                </c:pt>
                <c:pt idx="19862">
                  <c:v>43665</c:v>
                </c:pt>
                <c:pt idx="19863">
                  <c:v>43666</c:v>
                </c:pt>
                <c:pt idx="19864">
                  <c:v>43667</c:v>
                </c:pt>
                <c:pt idx="19865">
                  <c:v>43668</c:v>
                </c:pt>
                <c:pt idx="19866">
                  <c:v>43669</c:v>
                </c:pt>
                <c:pt idx="19867">
                  <c:v>43670</c:v>
                </c:pt>
                <c:pt idx="19868">
                  <c:v>43671</c:v>
                </c:pt>
                <c:pt idx="19869">
                  <c:v>43672</c:v>
                </c:pt>
                <c:pt idx="19870">
                  <c:v>43673</c:v>
                </c:pt>
                <c:pt idx="19871">
                  <c:v>43674</c:v>
                </c:pt>
                <c:pt idx="19872">
                  <c:v>43675</c:v>
                </c:pt>
                <c:pt idx="19873">
                  <c:v>43676</c:v>
                </c:pt>
                <c:pt idx="19874">
                  <c:v>43677</c:v>
                </c:pt>
                <c:pt idx="19875">
                  <c:v>43678</c:v>
                </c:pt>
                <c:pt idx="19876">
                  <c:v>43679</c:v>
                </c:pt>
                <c:pt idx="19877">
                  <c:v>43680</c:v>
                </c:pt>
                <c:pt idx="19878">
                  <c:v>43681</c:v>
                </c:pt>
                <c:pt idx="19879">
                  <c:v>43682</c:v>
                </c:pt>
                <c:pt idx="19880">
                  <c:v>43683</c:v>
                </c:pt>
                <c:pt idx="19881">
                  <c:v>43684</c:v>
                </c:pt>
                <c:pt idx="19882">
                  <c:v>43685</c:v>
                </c:pt>
                <c:pt idx="19883">
                  <c:v>43686</c:v>
                </c:pt>
                <c:pt idx="19884">
                  <c:v>43687</c:v>
                </c:pt>
                <c:pt idx="19885">
                  <c:v>43688</c:v>
                </c:pt>
                <c:pt idx="19886">
                  <c:v>43689</c:v>
                </c:pt>
                <c:pt idx="19887">
                  <c:v>43690</c:v>
                </c:pt>
                <c:pt idx="19888">
                  <c:v>43691</c:v>
                </c:pt>
                <c:pt idx="19889">
                  <c:v>43692</c:v>
                </c:pt>
                <c:pt idx="19890">
                  <c:v>43693</c:v>
                </c:pt>
                <c:pt idx="19891">
                  <c:v>43694</c:v>
                </c:pt>
                <c:pt idx="19892">
                  <c:v>43695</c:v>
                </c:pt>
                <c:pt idx="19893">
                  <c:v>43696</c:v>
                </c:pt>
                <c:pt idx="19894">
                  <c:v>43697</c:v>
                </c:pt>
                <c:pt idx="19895">
                  <c:v>43698</c:v>
                </c:pt>
                <c:pt idx="19896">
                  <c:v>43699</c:v>
                </c:pt>
                <c:pt idx="19897">
                  <c:v>43700</c:v>
                </c:pt>
                <c:pt idx="19898">
                  <c:v>43701</c:v>
                </c:pt>
                <c:pt idx="19899">
                  <c:v>43702</c:v>
                </c:pt>
                <c:pt idx="19900">
                  <c:v>43703</c:v>
                </c:pt>
                <c:pt idx="19901">
                  <c:v>43704</c:v>
                </c:pt>
                <c:pt idx="19902">
                  <c:v>43705</c:v>
                </c:pt>
                <c:pt idx="19903">
                  <c:v>43706</c:v>
                </c:pt>
                <c:pt idx="19904">
                  <c:v>43707</c:v>
                </c:pt>
                <c:pt idx="19905">
                  <c:v>43708</c:v>
                </c:pt>
                <c:pt idx="19906">
                  <c:v>43709</c:v>
                </c:pt>
                <c:pt idx="19907">
                  <c:v>43710</c:v>
                </c:pt>
                <c:pt idx="19908">
                  <c:v>43711</c:v>
                </c:pt>
                <c:pt idx="19909">
                  <c:v>43712</c:v>
                </c:pt>
                <c:pt idx="19910">
                  <c:v>43713</c:v>
                </c:pt>
                <c:pt idx="19911">
                  <c:v>43714</c:v>
                </c:pt>
                <c:pt idx="19912">
                  <c:v>43715</c:v>
                </c:pt>
                <c:pt idx="19913">
                  <c:v>43716</c:v>
                </c:pt>
                <c:pt idx="19914">
                  <c:v>43717</c:v>
                </c:pt>
                <c:pt idx="19915">
                  <c:v>43718</c:v>
                </c:pt>
                <c:pt idx="19916">
                  <c:v>43719</c:v>
                </c:pt>
                <c:pt idx="19917">
                  <c:v>43720</c:v>
                </c:pt>
                <c:pt idx="19918">
                  <c:v>43721</c:v>
                </c:pt>
                <c:pt idx="19919">
                  <c:v>43722</c:v>
                </c:pt>
                <c:pt idx="19920">
                  <c:v>43723</c:v>
                </c:pt>
                <c:pt idx="19921">
                  <c:v>43724</c:v>
                </c:pt>
                <c:pt idx="19922">
                  <c:v>43725</c:v>
                </c:pt>
                <c:pt idx="19923">
                  <c:v>43726</c:v>
                </c:pt>
                <c:pt idx="19924">
                  <c:v>43727</c:v>
                </c:pt>
                <c:pt idx="19925">
                  <c:v>43728</c:v>
                </c:pt>
                <c:pt idx="19926">
                  <c:v>43729</c:v>
                </c:pt>
                <c:pt idx="19927">
                  <c:v>43730</c:v>
                </c:pt>
                <c:pt idx="19928">
                  <c:v>43731</c:v>
                </c:pt>
                <c:pt idx="19929">
                  <c:v>43732</c:v>
                </c:pt>
                <c:pt idx="19930">
                  <c:v>43733</c:v>
                </c:pt>
                <c:pt idx="19931">
                  <c:v>43734</c:v>
                </c:pt>
                <c:pt idx="19932">
                  <c:v>43735</c:v>
                </c:pt>
                <c:pt idx="19933">
                  <c:v>43736</c:v>
                </c:pt>
                <c:pt idx="19934">
                  <c:v>43737</c:v>
                </c:pt>
                <c:pt idx="19935">
                  <c:v>43738</c:v>
                </c:pt>
                <c:pt idx="19936">
                  <c:v>43739</c:v>
                </c:pt>
                <c:pt idx="19937">
                  <c:v>43740</c:v>
                </c:pt>
                <c:pt idx="19938">
                  <c:v>43741</c:v>
                </c:pt>
                <c:pt idx="19939">
                  <c:v>43742</c:v>
                </c:pt>
                <c:pt idx="19940">
                  <c:v>43743</c:v>
                </c:pt>
                <c:pt idx="19941">
                  <c:v>43744</c:v>
                </c:pt>
                <c:pt idx="19942">
                  <c:v>43745</c:v>
                </c:pt>
                <c:pt idx="19943">
                  <c:v>43746</c:v>
                </c:pt>
                <c:pt idx="19944">
                  <c:v>43747</c:v>
                </c:pt>
                <c:pt idx="19945">
                  <c:v>43748</c:v>
                </c:pt>
                <c:pt idx="19946">
                  <c:v>43749</c:v>
                </c:pt>
                <c:pt idx="19947">
                  <c:v>43750</c:v>
                </c:pt>
                <c:pt idx="19948">
                  <c:v>43751</c:v>
                </c:pt>
                <c:pt idx="19949">
                  <c:v>43752</c:v>
                </c:pt>
                <c:pt idx="19950">
                  <c:v>43753</c:v>
                </c:pt>
                <c:pt idx="19951">
                  <c:v>43754</c:v>
                </c:pt>
                <c:pt idx="19952">
                  <c:v>43755</c:v>
                </c:pt>
                <c:pt idx="19953">
                  <c:v>43756</c:v>
                </c:pt>
                <c:pt idx="19954">
                  <c:v>43757</c:v>
                </c:pt>
                <c:pt idx="19955">
                  <c:v>43758</c:v>
                </c:pt>
                <c:pt idx="19956">
                  <c:v>43759</c:v>
                </c:pt>
                <c:pt idx="19957">
                  <c:v>43760</c:v>
                </c:pt>
                <c:pt idx="19958">
                  <c:v>43761</c:v>
                </c:pt>
                <c:pt idx="19959">
                  <c:v>43762</c:v>
                </c:pt>
                <c:pt idx="19960">
                  <c:v>43763</c:v>
                </c:pt>
                <c:pt idx="19961">
                  <c:v>43764</c:v>
                </c:pt>
                <c:pt idx="19962">
                  <c:v>43765</c:v>
                </c:pt>
                <c:pt idx="19963">
                  <c:v>43766</c:v>
                </c:pt>
                <c:pt idx="19964">
                  <c:v>43767</c:v>
                </c:pt>
                <c:pt idx="19965">
                  <c:v>43768</c:v>
                </c:pt>
                <c:pt idx="19966">
                  <c:v>43769</c:v>
                </c:pt>
                <c:pt idx="19967">
                  <c:v>43770</c:v>
                </c:pt>
                <c:pt idx="19968">
                  <c:v>43771</c:v>
                </c:pt>
                <c:pt idx="19969">
                  <c:v>43772</c:v>
                </c:pt>
                <c:pt idx="19970">
                  <c:v>43773</c:v>
                </c:pt>
                <c:pt idx="19971">
                  <c:v>43774</c:v>
                </c:pt>
                <c:pt idx="19972">
                  <c:v>43775</c:v>
                </c:pt>
                <c:pt idx="19973">
                  <c:v>43776</c:v>
                </c:pt>
                <c:pt idx="19974">
                  <c:v>43777</c:v>
                </c:pt>
                <c:pt idx="19975">
                  <c:v>43778</c:v>
                </c:pt>
                <c:pt idx="19976">
                  <c:v>43779</c:v>
                </c:pt>
                <c:pt idx="19977">
                  <c:v>43780</c:v>
                </c:pt>
                <c:pt idx="19978">
                  <c:v>43781</c:v>
                </c:pt>
                <c:pt idx="19979">
                  <c:v>43782</c:v>
                </c:pt>
                <c:pt idx="19980">
                  <c:v>43783</c:v>
                </c:pt>
                <c:pt idx="19981">
                  <c:v>43784</c:v>
                </c:pt>
                <c:pt idx="19982">
                  <c:v>43785</c:v>
                </c:pt>
                <c:pt idx="19983">
                  <c:v>43786</c:v>
                </c:pt>
                <c:pt idx="19984">
                  <c:v>43787</c:v>
                </c:pt>
                <c:pt idx="19985">
                  <c:v>43788</c:v>
                </c:pt>
                <c:pt idx="19986">
                  <c:v>43789</c:v>
                </c:pt>
                <c:pt idx="19987">
                  <c:v>43790</c:v>
                </c:pt>
                <c:pt idx="19988">
                  <c:v>43791</c:v>
                </c:pt>
                <c:pt idx="19989">
                  <c:v>43792</c:v>
                </c:pt>
                <c:pt idx="19990">
                  <c:v>43793</c:v>
                </c:pt>
                <c:pt idx="19991">
                  <c:v>43794</c:v>
                </c:pt>
                <c:pt idx="19992">
                  <c:v>43795</c:v>
                </c:pt>
                <c:pt idx="19993">
                  <c:v>43796</c:v>
                </c:pt>
                <c:pt idx="19994">
                  <c:v>43797</c:v>
                </c:pt>
                <c:pt idx="19995">
                  <c:v>43798</c:v>
                </c:pt>
                <c:pt idx="19996">
                  <c:v>43799</c:v>
                </c:pt>
                <c:pt idx="19997">
                  <c:v>43800</c:v>
                </c:pt>
                <c:pt idx="19998">
                  <c:v>43801</c:v>
                </c:pt>
                <c:pt idx="19999">
                  <c:v>43802</c:v>
                </c:pt>
                <c:pt idx="20000">
                  <c:v>43803</c:v>
                </c:pt>
                <c:pt idx="20001">
                  <c:v>43804</c:v>
                </c:pt>
                <c:pt idx="20002">
                  <c:v>43805</c:v>
                </c:pt>
                <c:pt idx="20003">
                  <c:v>43806</c:v>
                </c:pt>
                <c:pt idx="20004">
                  <c:v>43807</c:v>
                </c:pt>
                <c:pt idx="20005">
                  <c:v>43808</c:v>
                </c:pt>
                <c:pt idx="20006">
                  <c:v>43809</c:v>
                </c:pt>
                <c:pt idx="20007">
                  <c:v>43810</c:v>
                </c:pt>
                <c:pt idx="20008">
                  <c:v>43811</c:v>
                </c:pt>
                <c:pt idx="20009">
                  <c:v>43812</c:v>
                </c:pt>
                <c:pt idx="20010">
                  <c:v>43813</c:v>
                </c:pt>
                <c:pt idx="20011">
                  <c:v>43814</c:v>
                </c:pt>
                <c:pt idx="20012">
                  <c:v>43815</c:v>
                </c:pt>
                <c:pt idx="20013">
                  <c:v>43816</c:v>
                </c:pt>
                <c:pt idx="20014">
                  <c:v>43817</c:v>
                </c:pt>
                <c:pt idx="20015">
                  <c:v>43818</c:v>
                </c:pt>
                <c:pt idx="20016">
                  <c:v>43819</c:v>
                </c:pt>
                <c:pt idx="20017">
                  <c:v>43820</c:v>
                </c:pt>
                <c:pt idx="20018">
                  <c:v>43821</c:v>
                </c:pt>
                <c:pt idx="20019">
                  <c:v>43822</c:v>
                </c:pt>
                <c:pt idx="20020">
                  <c:v>43823</c:v>
                </c:pt>
                <c:pt idx="20021">
                  <c:v>43824</c:v>
                </c:pt>
                <c:pt idx="20022">
                  <c:v>43825</c:v>
                </c:pt>
                <c:pt idx="20023">
                  <c:v>43826</c:v>
                </c:pt>
                <c:pt idx="20024">
                  <c:v>43827</c:v>
                </c:pt>
                <c:pt idx="20025">
                  <c:v>43828</c:v>
                </c:pt>
                <c:pt idx="20026">
                  <c:v>43829</c:v>
                </c:pt>
                <c:pt idx="20027">
                  <c:v>43830</c:v>
                </c:pt>
                <c:pt idx="20028">
                  <c:v>43831</c:v>
                </c:pt>
                <c:pt idx="20029">
                  <c:v>43832</c:v>
                </c:pt>
                <c:pt idx="20030">
                  <c:v>43833</c:v>
                </c:pt>
                <c:pt idx="20031">
                  <c:v>43834</c:v>
                </c:pt>
                <c:pt idx="20032">
                  <c:v>43835</c:v>
                </c:pt>
                <c:pt idx="20033">
                  <c:v>43836</c:v>
                </c:pt>
                <c:pt idx="20034">
                  <c:v>43837</c:v>
                </c:pt>
                <c:pt idx="20035">
                  <c:v>43838</c:v>
                </c:pt>
                <c:pt idx="20036">
                  <c:v>43839</c:v>
                </c:pt>
                <c:pt idx="20037">
                  <c:v>43840</c:v>
                </c:pt>
                <c:pt idx="20038">
                  <c:v>43841</c:v>
                </c:pt>
                <c:pt idx="20039">
                  <c:v>43842</c:v>
                </c:pt>
                <c:pt idx="20040">
                  <c:v>43843</c:v>
                </c:pt>
                <c:pt idx="20041">
                  <c:v>43844</c:v>
                </c:pt>
                <c:pt idx="20042">
                  <c:v>43845</c:v>
                </c:pt>
                <c:pt idx="20043">
                  <c:v>43846</c:v>
                </c:pt>
                <c:pt idx="20044">
                  <c:v>43847</c:v>
                </c:pt>
                <c:pt idx="20045">
                  <c:v>43848</c:v>
                </c:pt>
                <c:pt idx="20046">
                  <c:v>43849</c:v>
                </c:pt>
                <c:pt idx="20047">
                  <c:v>43850</c:v>
                </c:pt>
                <c:pt idx="20048">
                  <c:v>43851</c:v>
                </c:pt>
                <c:pt idx="20049">
                  <c:v>43852</c:v>
                </c:pt>
                <c:pt idx="20050">
                  <c:v>43853</c:v>
                </c:pt>
                <c:pt idx="20051">
                  <c:v>43854</c:v>
                </c:pt>
                <c:pt idx="20052">
                  <c:v>43855</c:v>
                </c:pt>
                <c:pt idx="20053">
                  <c:v>43856</c:v>
                </c:pt>
                <c:pt idx="20054">
                  <c:v>43857</c:v>
                </c:pt>
                <c:pt idx="20055">
                  <c:v>43858</c:v>
                </c:pt>
                <c:pt idx="20056">
                  <c:v>43859</c:v>
                </c:pt>
                <c:pt idx="20057">
                  <c:v>43860</c:v>
                </c:pt>
                <c:pt idx="20058">
                  <c:v>43861</c:v>
                </c:pt>
                <c:pt idx="20059">
                  <c:v>43862</c:v>
                </c:pt>
                <c:pt idx="20060">
                  <c:v>43863</c:v>
                </c:pt>
                <c:pt idx="20061">
                  <c:v>43864</c:v>
                </c:pt>
                <c:pt idx="20062">
                  <c:v>43865</c:v>
                </c:pt>
                <c:pt idx="20063">
                  <c:v>43866</c:v>
                </c:pt>
                <c:pt idx="20064">
                  <c:v>43867</c:v>
                </c:pt>
                <c:pt idx="20065">
                  <c:v>43868</c:v>
                </c:pt>
                <c:pt idx="20066">
                  <c:v>43869</c:v>
                </c:pt>
                <c:pt idx="20067">
                  <c:v>43870</c:v>
                </c:pt>
                <c:pt idx="20068">
                  <c:v>43871</c:v>
                </c:pt>
                <c:pt idx="20069">
                  <c:v>43872</c:v>
                </c:pt>
                <c:pt idx="20070">
                  <c:v>43873</c:v>
                </c:pt>
                <c:pt idx="20071">
                  <c:v>43874</c:v>
                </c:pt>
                <c:pt idx="20072">
                  <c:v>43875</c:v>
                </c:pt>
                <c:pt idx="20073">
                  <c:v>43876</c:v>
                </c:pt>
                <c:pt idx="20074">
                  <c:v>43877</c:v>
                </c:pt>
                <c:pt idx="20075">
                  <c:v>43878</c:v>
                </c:pt>
                <c:pt idx="20076">
                  <c:v>43879</c:v>
                </c:pt>
                <c:pt idx="20077">
                  <c:v>43880</c:v>
                </c:pt>
                <c:pt idx="20078">
                  <c:v>43881</c:v>
                </c:pt>
                <c:pt idx="20079">
                  <c:v>43882</c:v>
                </c:pt>
                <c:pt idx="20080">
                  <c:v>43883</c:v>
                </c:pt>
                <c:pt idx="20081">
                  <c:v>43884</c:v>
                </c:pt>
                <c:pt idx="20082">
                  <c:v>43885</c:v>
                </c:pt>
                <c:pt idx="20083">
                  <c:v>43886</c:v>
                </c:pt>
                <c:pt idx="20084">
                  <c:v>43887</c:v>
                </c:pt>
                <c:pt idx="20085">
                  <c:v>43888</c:v>
                </c:pt>
                <c:pt idx="20086">
                  <c:v>43889</c:v>
                </c:pt>
                <c:pt idx="20087">
                  <c:v>43890</c:v>
                </c:pt>
                <c:pt idx="20088">
                  <c:v>43891</c:v>
                </c:pt>
                <c:pt idx="20089">
                  <c:v>43892</c:v>
                </c:pt>
                <c:pt idx="20090">
                  <c:v>43893</c:v>
                </c:pt>
                <c:pt idx="20091">
                  <c:v>43894</c:v>
                </c:pt>
                <c:pt idx="20092">
                  <c:v>43895</c:v>
                </c:pt>
                <c:pt idx="20093">
                  <c:v>43896</c:v>
                </c:pt>
                <c:pt idx="20094">
                  <c:v>43897</c:v>
                </c:pt>
                <c:pt idx="20095">
                  <c:v>43898</c:v>
                </c:pt>
                <c:pt idx="20096">
                  <c:v>43899</c:v>
                </c:pt>
                <c:pt idx="20097">
                  <c:v>43900</c:v>
                </c:pt>
                <c:pt idx="20098">
                  <c:v>43901</c:v>
                </c:pt>
                <c:pt idx="20099">
                  <c:v>43902</c:v>
                </c:pt>
                <c:pt idx="20100">
                  <c:v>43903</c:v>
                </c:pt>
                <c:pt idx="20101">
                  <c:v>43904</c:v>
                </c:pt>
                <c:pt idx="20102">
                  <c:v>43905</c:v>
                </c:pt>
                <c:pt idx="20103">
                  <c:v>43906</c:v>
                </c:pt>
                <c:pt idx="20104">
                  <c:v>43907</c:v>
                </c:pt>
                <c:pt idx="20105">
                  <c:v>43908</c:v>
                </c:pt>
                <c:pt idx="20106">
                  <c:v>43909</c:v>
                </c:pt>
                <c:pt idx="20107">
                  <c:v>43910</c:v>
                </c:pt>
                <c:pt idx="20108">
                  <c:v>43911</c:v>
                </c:pt>
                <c:pt idx="20109">
                  <c:v>43912</c:v>
                </c:pt>
                <c:pt idx="20110">
                  <c:v>43913</c:v>
                </c:pt>
                <c:pt idx="20111">
                  <c:v>43914</c:v>
                </c:pt>
                <c:pt idx="20112">
                  <c:v>43915</c:v>
                </c:pt>
                <c:pt idx="20113">
                  <c:v>43916</c:v>
                </c:pt>
                <c:pt idx="20114">
                  <c:v>43917</c:v>
                </c:pt>
                <c:pt idx="20115">
                  <c:v>43918</c:v>
                </c:pt>
                <c:pt idx="20116">
                  <c:v>43919</c:v>
                </c:pt>
                <c:pt idx="20117">
                  <c:v>43920</c:v>
                </c:pt>
                <c:pt idx="20118">
                  <c:v>43921</c:v>
                </c:pt>
                <c:pt idx="20119">
                  <c:v>43922</c:v>
                </c:pt>
                <c:pt idx="20120">
                  <c:v>43923</c:v>
                </c:pt>
                <c:pt idx="20121">
                  <c:v>43924</c:v>
                </c:pt>
                <c:pt idx="20122">
                  <c:v>43925</c:v>
                </c:pt>
                <c:pt idx="20123">
                  <c:v>43926</c:v>
                </c:pt>
                <c:pt idx="20124">
                  <c:v>43927</c:v>
                </c:pt>
                <c:pt idx="20125">
                  <c:v>43928</c:v>
                </c:pt>
                <c:pt idx="20126">
                  <c:v>43929</c:v>
                </c:pt>
                <c:pt idx="20127">
                  <c:v>43930</c:v>
                </c:pt>
                <c:pt idx="20128">
                  <c:v>43931</c:v>
                </c:pt>
                <c:pt idx="20129">
                  <c:v>43932</c:v>
                </c:pt>
                <c:pt idx="20130">
                  <c:v>43933</c:v>
                </c:pt>
                <c:pt idx="20131">
                  <c:v>43934</c:v>
                </c:pt>
                <c:pt idx="20132">
                  <c:v>43935</c:v>
                </c:pt>
                <c:pt idx="20133">
                  <c:v>43936</c:v>
                </c:pt>
                <c:pt idx="20134">
                  <c:v>43937</c:v>
                </c:pt>
                <c:pt idx="20135">
                  <c:v>43938</c:v>
                </c:pt>
                <c:pt idx="20136">
                  <c:v>43939</c:v>
                </c:pt>
                <c:pt idx="20137">
                  <c:v>43940</c:v>
                </c:pt>
                <c:pt idx="20138">
                  <c:v>43941</c:v>
                </c:pt>
                <c:pt idx="20139">
                  <c:v>43942</c:v>
                </c:pt>
                <c:pt idx="20140">
                  <c:v>43943</c:v>
                </c:pt>
                <c:pt idx="20141">
                  <c:v>43944</c:v>
                </c:pt>
                <c:pt idx="20142">
                  <c:v>43945</c:v>
                </c:pt>
                <c:pt idx="20143">
                  <c:v>43946</c:v>
                </c:pt>
                <c:pt idx="20144">
                  <c:v>43947</c:v>
                </c:pt>
                <c:pt idx="20145">
                  <c:v>43948</c:v>
                </c:pt>
                <c:pt idx="20146">
                  <c:v>43949</c:v>
                </c:pt>
                <c:pt idx="20147">
                  <c:v>43950</c:v>
                </c:pt>
                <c:pt idx="20148">
                  <c:v>43951</c:v>
                </c:pt>
                <c:pt idx="20149">
                  <c:v>43952</c:v>
                </c:pt>
                <c:pt idx="20150">
                  <c:v>43953</c:v>
                </c:pt>
                <c:pt idx="20151">
                  <c:v>43954</c:v>
                </c:pt>
                <c:pt idx="20152">
                  <c:v>43955</c:v>
                </c:pt>
                <c:pt idx="20153">
                  <c:v>43956</c:v>
                </c:pt>
                <c:pt idx="20154">
                  <c:v>43957</c:v>
                </c:pt>
                <c:pt idx="20155">
                  <c:v>43958</c:v>
                </c:pt>
                <c:pt idx="20156">
                  <c:v>43959</c:v>
                </c:pt>
                <c:pt idx="20157">
                  <c:v>43960</c:v>
                </c:pt>
                <c:pt idx="20158">
                  <c:v>43961</c:v>
                </c:pt>
                <c:pt idx="20159">
                  <c:v>43962</c:v>
                </c:pt>
                <c:pt idx="20160">
                  <c:v>43963</c:v>
                </c:pt>
                <c:pt idx="20161">
                  <c:v>43964</c:v>
                </c:pt>
                <c:pt idx="20162">
                  <c:v>43965</c:v>
                </c:pt>
                <c:pt idx="20163">
                  <c:v>43966</c:v>
                </c:pt>
                <c:pt idx="20164">
                  <c:v>43967</c:v>
                </c:pt>
                <c:pt idx="20165">
                  <c:v>43968</c:v>
                </c:pt>
                <c:pt idx="20166">
                  <c:v>43969</c:v>
                </c:pt>
                <c:pt idx="20167">
                  <c:v>43970</c:v>
                </c:pt>
                <c:pt idx="20168">
                  <c:v>43971</c:v>
                </c:pt>
                <c:pt idx="20169">
                  <c:v>43972</c:v>
                </c:pt>
                <c:pt idx="20170">
                  <c:v>43973</c:v>
                </c:pt>
                <c:pt idx="20171">
                  <c:v>43974</c:v>
                </c:pt>
                <c:pt idx="20172">
                  <c:v>43975</c:v>
                </c:pt>
                <c:pt idx="20173">
                  <c:v>43976</c:v>
                </c:pt>
                <c:pt idx="20174">
                  <c:v>43977</c:v>
                </c:pt>
                <c:pt idx="20175">
                  <c:v>43978</c:v>
                </c:pt>
                <c:pt idx="20176">
                  <c:v>43979</c:v>
                </c:pt>
                <c:pt idx="20177">
                  <c:v>43980</c:v>
                </c:pt>
                <c:pt idx="20178">
                  <c:v>43981</c:v>
                </c:pt>
                <c:pt idx="20179">
                  <c:v>43982</c:v>
                </c:pt>
                <c:pt idx="20180">
                  <c:v>43983</c:v>
                </c:pt>
                <c:pt idx="20181">
                  <c:v>43984</c:v>
                </c:pt>
                <c:pt idx="20182">
                  <c:v>43985</c:v>
                </c:pt>
                <c:pt idx="20183">
                  <c:v>43986</c:v>
                </c:pt>
                <c:pt idx="20184">
                  <c:v>43987</c:v>
                </c:pt>
                <c:pt idx="20185">
                  <c:v>43988</c:v>
                </c:pt>
                <c:pt idx="20186">
                  <c:v>43989</c:v>
                </c:pt>
                <c:pt idx="20187">
                  <c:v>43990</c:v>
                </c:pt>
                <c:pt idx="20188">
                  <c:v>43991</c:v>
                </c:pt>
                <c:pt idx="20189">
                  <c:v>43992</c:v>
                </c:pt>
                <c:pt idx="20190">
                  <c:v>43993</c:v>
                </c:pt>
                <c:pt idx="20191">
                  <c:v>43994</c:v>
                </c:pt>
                <c:pt idx="20192">
                  <c:v>43995</c:v>
                </c:pt>
                <c:pt idx="20193">
                  <c:v>43996</c:v>
                </c:pt>
                <c:pt idx="20194">
                  <c:v>43997</c:v>
                </c:pt>
                <c:pt idx="20195">
                  <c:v>43998</c:v>
                </c:pt>
                <c:pt idx="20196">
                  <c:v>43999</c:v>
                </c:pt>
                <c:pt idx="20197">
                  <c:v>44000</c:v>
                </c:pt>
                <c:pt idx="20198">
                  <c:v>44001</c:v>
                </c:pt>
                <c:pt idx="20199">
                  <c:v>44002</c:v>
                </c:pt>
                <c:pt idx="20200">
                  <c:v>44003</c:v>
                </c:pt>
                <c:pt idx="20201">
                  <c:v>44004</c:v>
                </c:pt>
                <c:pt idx="20202">
                  <c:v>44005</c:v>
                </c:pt>
                <c:pt idx="20203">
                  <c:v>44006</c:v>
                </c:pt>
                <c:pt idx="20204">
                  <c:v>44007</c:v>
                </c:pt>
                <c:pt idx="20205">
                  <c:v>44008</c:v>
                </c:pt>
                <c:pt idx="20206">
                  <c:v>44009</c:v>
                </c:pt>
                <c:pt idx="20207">
                  <c:v>44010</c:v>
                </c:pt>
                <c:pt idx="20208">
                  <c:v>44011</c:v>
                </c:pt>
                <c:pt idx="20209">
                  <c:v>44012</c:v>
                </c:pt>
                <c:pt idx="20210">
                  <c:v>44013</c:v>
                </c:pt>
                <c:pt idx="20211">
                  <c:v>44014</c:v>
                </c:pt>
                <c:pt idx="20212">
                  <c:v>44015</c:v>
                </c:pt>
                <c:pt idx="20213">
                  <c:v>44016</c:v>
                </c:pt>
                <c:pt idx="20214">
                  <c:v>44017</c:v>
                </c:pt>
                <c:pt idx="20215">
                  <c:v>44018</c:v>
                </c:pt>
                <c:pt idx="20216">
                  <c:v>44019</c:v>
                </c:pt>
                <c:pt idx="20217">
                  <c:v>44020</c:v>
                </c:pt>
                <c:pt idx="20218">
                  <c:v>44021</c:v>
                </c:pt>
                <c:pt idx="20219">
                  <c:v>44022</c:v>
                </c:pt>
                <c:pt idx="20220">
                  <c:v>44023</c:v>
                </c:pt>
                <c:pt idx="20221">
                  <c:v>44024</c:v>
                </c:pt>
                <c:pt idx="20222">
                  <c:v>44025</c:v>
                </c:pt>
                <c:pt idx="20223">
                  <c:v>44026</c:v>
                </c:pt>
                <c:pt idx="20224">
                  <c:v>44027</c:v>
                </c:pt>
                <c:pt idx="20225">
                  <c:v>44028</c:v>
                </c:pt>
                <c:pt idx="20226">
                  <c:v>44029</c:v>
                </c:pt>
                <c:pt idx="20227">
                  <c:v>44030</c:v>
                </c:pt>
                <c:pt idx="20228">
                  <c:v>44031</c:v>
                </c:pt>
                <c:pt idx="20229">
                  <c:v>44032</c:v>
                </c:pt>
                <c:pt idx="20230">
                  <c:v>44033</c:v>
                </c:pt>
                <c:pt idx="20231">
                  <c:v>44034</c:v>
                </c:pt>
                <c:pt idx="20232">
                  <c:v>44035</c:v>
                </c:pt>
                <c:pt idx="20233">
                  <c:v>44036</c:v>
                </c:pt>
                <c:pt idx="20234">
                  <c:v>44037</c:v>
                </c:pt>
                <c:pt idx="20235">
                  <c:v>44038</c:v>
                </c:pt>
                <c:pt idx="20236">
                  <c:v>44039</c:v>
                </c:pt>
                <c:pt idx="20237">
                  <c:v>44040</c:v>
                </c:pt>
                <c:pt idx="20238">
                  <c:v>44041</c:v>
                </c:pt>
                <c:pt idx="20239">
                  <c:v>44042</c:v>
                </c:pt>
                <c:pt idx="20240">
                  <c:v>44043</c:v>
                </c:pt>
                <c:pt idx="20241">
                  <c:v>44044</c:v>
                </c:pt>
                <c:pt idx="20242">
                  <c:v>44045</c:v>
                </c:pt>
                <c:pt idx="20243">
                  <c:v>44046</c:v>
                </c:pt>
                <c:pt idx="20244">
                  <c:v>44047</c:v>
                </c:pt>
                <c:pt idx="20245">
                  <c:v>44048</c:v>
                </c:pt>
                <c:pt idx="20246">
                  <c:v>44049</c:v>
                </c:pt>
                <c:pt idx="20247">
                  <c:v>44050</c:v>
                </c:pt>
                <c:pt idx="20248">
                  <c:v>44051</c:v>
                </c:pt>
                <c:pt idx="20249">
                  <c:v>44052</c:v>
                </c:pt>
                <c:pt idx="20250">
                  <c:v>44053</c:v>
                </c:pt>
                <c:pt idx="20251">
                  <c:v>44054</c:v>
                </c:pt>
                <c:pt idx="20252">
                  <c:v>44055</c:v>
                </c:pt>
                <c:pt idx="20253">
                  <c:v>44056</c:v>
                </c:pt>
                <c:pt idx="20254">
                  <c:v>44057</c:v>
                </c:pt>
                <c:pt idx="20255">
                  <c:v>44058</c:v>
                </c:pt>
                <c:pt idx="20256">
                  <c:v>44059</c:v>
                </c:pt>
                <c:pt idx="20257">
                  <c:v>44060</c:v>
                </c:pt>
                <c:pt idx="20258">
                  <c:v>44061</c:v>
                </c:pt>
                <c:pt idx="20259">
                  <c:v>44062</c:v>
                </c:pt>
                <c:pt idx="20260">
                  <c:v>44063</c:v>
                </c:pt>
                <c:pt idx="20261">
                  <c:v>44064</c:v>
                </c:pt>
                <c:pt idx="20262">
                  <c:v>44065</c:v>
                </c:pt>
                <c:pt idx="20263">
                  <c:v>44066</c:v>
                </c:pt>
                <c:pt idx="20264">
                  <c:v>44067</c:v>
                </c:pt>
                <c:pt idx="20265">
                  <c:v>44068</c:v>
                </c:pt>
                <c:pt idx="20266">
                  <c:v>44069</c:v>
                </c:pt>
                <c:pt idx="20267">
                  <c:v>44070</c:v>
                </c:pt>
                <c:pt idx="20268">
                  <c:v>44071</c:v>
                </c:pt>
                <c:pt idx="20269">
                  <c:v>44072</c:v>
                </c:pt>
                <c:pt idx="20270">
                  <c:v>44073</c:v>
                </c:pt>
                <c:pt idx="20271">
                  <c:v>44074</c:v>
                </c:pt>
                <c:pt idx="20272">
                  <c:v>44075</c:v>
                </c:pt>
                <c:pt idx="20273">
                  <c:v>44076</c:v>
                </c:pt>
                <c:pt idx="20274">
                  <c:v>44077</c:v>
                </c:pt>
                <c:pt idx="20275">
                  <c:v>44078</c:v>
                </c:pt>
                <c:pt idx="20276">
                  <c:v>44079</c:v>
                </c:pt>
                <c:pt idx="20277">
                  <c:v>44080</c:v>
                </c:pt>
                <c:pt idx="20278">
                  <c:v>44081</c:v>
                </c:pt>
                <c:pt idx="20279">
                  <c:v>44082</c:v>
                </c:pt>
                <c:pt idx="20280">
                  <c:v>44083</c:v>
                </c:pt>
                <c:pt idx="20281">
                  <c:v>44084</c:v>
                </c:pt>
                <c:pt idx="20282">
                  <c:v>44085</c:v>
                </c:pt>
                <c:pt idx="20283">
                  <c:v>44086</c:v>
                </c:pt>
                <c:pt idx="20284">
                  <c:v>44087</c:v>
                </c:pt>
                <c:pt idx="20285">
                  <c:v>44088</c:v>
                </c:pt>
                <c:pt idx="20286">
                  <c:v>44089</c:v>
                </c:pt>
                <c:pt idx="20287">
                  <c:v>44090</c:v>
                </c:pt>
                <c:pt idx="20288">
                  <c:v>44091</c:v>
                </c:pt>
                <c:pt idx="20289">
                  <c:v>44092</c:v>
                </c:pt>
                <c:pt idx="20290">
                  <c:v>44093</c:v>
                </c:pt>
                <c:pt idx="20291">
                  <c:v>44094</c:v>
                </c:pt>
                <c:pt idx="20292">
                  <c:v>44095</c:v>
                </c:pt>
                <c:pt idx="20293">
                  <c:v>44096</c:v>
                </c:pt>
                <c:pt idx="20294">
                  <c:v>44097</c:v>
                </c:pt>
                <c:pt idx="20295">
                  <c:v>44098</c:v>
                </c:pt>
                <c:pt idx="20296">
                  <c:v>44099</c:v>
                </c:pt>
                <c:pt idx="20297">
                  <c:v>44100</c:v>
                </c:pt>
                <c:pt idx="20298">
                  <c:v>44101</c:v>
                </c:pt>
                <c:pt idx="20299">
                  <c:v>44102</c:v>
                </c:pt>
                <c:pt idx="20300">
                  <c:v>44103</c:v>
                </c:pt>
                <c:pt idx="20301">
                  <c:v>44104</c:v>
                </c:pt>
                <c:pt idx="20302">
                  <c:v>44105</c:v>
                </c:pt>
                <c:pt idx="20303">
                  <c:v>44106</c:v>
                </c:pt>
                <c:pt idx="20304">
                  <c:v>44107</c:v>
                </c:pt>
                <c:pt idx="20305">
                  <c:v>44108</c:v>
                </c:pt>
                <c:pt idx="20306">
                  <c:v>44109</c:v>
                </c:pt>
                <c:pt idx="20307">
                  <c:v>44110</c:v>
                </c:pt>
                <c:pt idx="20308">
                  <c:v>44111</c:v>
                </c:pt>
                <c:pt idx="20309">
                  <c:v>44112</c:v>
                </c:pt>
                <c:pt idx="20310">
                  <c:v>44113</c:v>
                </c:pt>
                <c:pt idx="20311">
                  <c:v>44114</c:v>
                </c:pt>
                <c:pt idx="20312">
                  <c:v>44115</c:v>
                </c:pt>
                <c:pt idx="20313">
                  <c:v>44116</c:v>
                </c:pt>
                <c:pt idx="20314">
                  <c:v>44117</c:v>
                </c:pt>
                <c:pt idx="20315">
                  <c:v>44118</c:v>
                </c:pt>
                <c:pt idx="20316">
                  <c:v>44119</c:v>
                </c:pt>
                <c:pt idx="20317">
                  <c:v>44120</c:v>
                </c:pt>
                <c:pt idx="20318">
                  <c:v>44121</c:v>
                </c:pt>
                <c:pt idx="20319">
                  <c:v>44122</c:v>
                </c:pt>
                <c:pt idx="20320">
                  <c:v>44123</c:v>
                </c:pt>
                <c:pt idx="20321">
                  <c:v>44124</c:v>
                </c:pt>
                <c:pt idx="20322">
                  <c:v>44125</c:v>
                </c:pt>
                <c:pt idx="20323">
                  <c:v>44126</c:v>
                </c:pt>
                <c:pt idx="20324">
                  <c:v>44127</c:v>
                </c:pt>
                <c:pt idx="20325">
                  <c:v>44128</c:v>
                </c:pt>
                <c:pt idx="20326">
                  <c:v>44129</c:v>
                </c:pt>
                <c:pt idx="20327">
                  <c:v>44130</c:v>
                </c:pt>
                <c:pt idx="20328">
                  <c:v>44131</c:v>
                </c:pt>
                <c:pt idx="20329">
                  <c:v>44132</c:v>
                </c:pt>
                <c:pt idx="20330">
                  <c:v>44133</c:v>
                </c:pt>
                <c:pt idx="20331">
                  <c:v>44134</c:v>
                </c:pt>
                <c:pt idx="20332">
                  <c:v>44135</c:v>
                </c:pt>
                <c:pt idx="20333">
                  <c:v>44136</c:v>
                </c:pt>
                <c:pt idx="20334">
                  <c:v>44137</c:v>
                </c:pt>
                <c:pt idx="20335">
                  <c:v>44138</c:v>
                </c:pt>
                <c:pt idx="20336">
                  <c:v>44139</c:v>
                </c:pt>
                <c:pt idx="20337">
                  <c:v>44140</c:v>
                </c:pt>
                <c:pt idx="20338">
                  <c:v>44141</c:v>
                </c:pt>
                <c:pt idx="20339">
                  <c:v>44142</c:v>
                </c:pt>
                <c:pt idx="20340">
                  <c:v>44143</c:v>
                </c:pt>
                <c:pt idx="20341">
                  <c:v>44144</c:v>
                </c:pt>
                <c:pt idx="20342">
                  <c:v>44145</c:v>
                </c:pt>
                <c:pt idx="20343">
                  <c:v>44146</c:v>
                </c:pt>
                <c:pt idx="20344">
                  <c:v>44147</c:v>
                </c:pt>
                <c:pt idx="20345">
                  <c:v>44148</c:v>
                </c:pt>
                <c:pt idx="20346">
                  <c:v>44149</c:v>
                </c:pt>
                <c:pt idx="20347">
                  <c:v>44150</c:v>
                </c:pt>
                <c:pt idx="20348">
                  <c:v>44151</c:v>
                </c:pt>
                <c:pt idx="20349">
                  <c:v>44152</c:v>
                </c:pt>
                <c:pt idx="20350">
                  <c:v>44153</c:v>
                </c:pt>
                <c:pt idx="20351">
                  <c:v>44154</c:v>
                </c:pt>
                <c:pt idx="20352">
                  <c:v>44155</c:v>
                </c:pt>
                <c:pt idx="20353">
                  <c:v>44156</c:v>
                </c:pt>
                <c:pt idx="20354">
                  <c:v>44157</c:v>
                </c:pt>
                <c:pt idx="20355">
                  <c:v>44158</c:v>
                </c:pt>
                <c:pt idx="20356">
                  <c:v>44159</c:v>
                </c:pt>
                <c:pt idx="20357">
                  <c:v>44160</c:v>
                </c:pt>
                <c:pt idx="20358">
                  <c:v>44161</c:v>
                </c:pt>
                <c:pt idx="20359">
                  <c:v>44162</c:v>
                </c:pt>
                <c:pt idx="20360">
                  <c:v>44163</c:v>
                </c:pt>
                <c:pt idx="20361">
                  <c:v>44164</c:v>
                </c:pt>
                <c:pt idx="20362">
                  <c:v>44165</c:v>
                </c:pt>
                <c:pt idx="20363">
                  <c:v>44166</c:v>
                </c:pt>
                <c:pt idx="20364">
                  <c:v>44167</c:v>
                </c:pt>
                <c:pt idx="20365">
                  <c:v>44168</c:v>
                </c:pt>
                <c:pt idx="20366">
                  <c:v>44169</c:v>
                </c:pt>
                <c:pt idx="20367">
                  <c:v>44170</c:v>
                </c:pt>
                <c:pt idx="20368">
                  <c:v>44171</c:v>
                </c:pt>
                <c:pt idx="20369">
                  <c:v>44172</c:v>
                </c:pt>
                <c:pt idx="20370">
                  <c:v>44173</c:v>
                </c:pt>
                <c:pt idx="20371">
                  <c:v>44174</c:v>
                </c:pt>
                <c:pt idx="20372">
                  <c:v>44175</c:v>
                </c:pt>
                <c:pt idx="20373">
                  <c:v>44176</c:v>
                </c:pt>
                <c:pt idx="20374">
                  <c:v>44177</c:v>
                </c:pt>
                <c:pt idx="20375">
                  <c:v>44178</c:v>
                </c:pt>
                <c:pt idx="20376">
                  <c:v>44179</c:v>
                </c:pt>
                <c:pt idx="20377">
                  <c:v>44180</c:v>
                </c:pt>
                <c:pt idx="20378">
                  <c:v>44181</c:v>
                </c:pt>
                <c:pt idx="20379">
                  <c:v>44182</c:v>
                </c:pt>
                <c:pt idx="20380">
                  <c:v>44183</c:v>
                </c:pt>
                <c:pt idx="20381">
                  <c:v>44184</c:v>
                </c:pt>
                <c:pt idx="20382">
                  <c:v>44185</c:v>
                </c:pt>
                <c:pt idx="20383">
                  <c:v>44186</c:v>
                </c:pt>
                <c:pt idx="20384">
                  <c:v>44187</c:v>
                </c:pt>
                <c:pt idx="20385">
                  <c:v>44188</c:v>
                </c:pt>
                <c:pt idx="20386">
                  <c:v>44189</c:v>
                </c:pt>
                <c:pt idx="20387">
                  <c:v>44190</c:v>
                </c:pt>
                <c:pt idx="20388">
                  <c:v>44191</c:v>
                </c:pt>
                <c:pt idx="20389">
                  <c:v>44192</c:v>
                </c:pt>
                <c:pt idx="20390">
                  <c:v>44193</c:v>
                </c:pt>
                <c:pt idx="20391">
                  <c:v>44194</c:v>
                </c:pt>
                <c:pt idx="20392">
                  <c:v>44195</c:v>
                </c:pt>
                <c:pt idx="20393">
                  <c:v>44196</c:v>
                </c:pt>
                <c:pt idx="20394">
                  <c:v>44197</c:v>
                </c:pt>
                <c:pt idx="20395">
                  <c:v>44198</c:v>
                </c:pt>
                <c:pt idx="20396">
                  <c:v>44199</c:v>
                </c:pt>
                <c:pt idx="20397">
                  <c:v>44200</c:v>
                </c:pt>
                <c:pt idx="20398">
                  <c:v>44201</c:v>
                </c:pt>
                <c:pt idx="20399">
                  <c:v>44202</c:v>
                </c:pt>
                <c:pt idx="20400">
                  <c:v>44203</c:v>
                </c:pt>
                <c:pt idx="20401">
                  <c:v>44204</c:v>
                </c:pt>
                <c:pt idx="20402">
                  <c:v>44205</c:v>
                </c:pt>
                <c:pt idx="20403">
                  <c:v>44206</c:v>
                </c:pt>
                <c:pt idx="20404">
                  <c:v>44207</c:v>
                </c:pt>
                <c:pt idx="20405">
                  <c:v>44208</c:v>
                </c:pt>
                <c:pt idx="20406">
                  <c:v>44209</c:v>
                </c:pt>
                <c:pt idx="20407">
                  <c:v>44210</c:v>
                </c:pt>
                <c:pt idx="20408">
                  <c:v>44211</c:v>
                </c:pt>
                <c:pt idx="20409">
                  <c:v>44212</c:v>
                </c:pt>
                <c:pt idx="20410">
                  <c:v>44213</c:v>
                </c:pt>
                <c:pt idx="20411">
                  <c:v>44214</c:v>
                </c:pt>
                <c:pt idx="20412">
                  <c:v>44215</c:v>
                </c:pt>
                <c:pt idx="20413">
                  <c:v>44216</c:v>
                </c:pt>
                <c:pt idx="20414">
                  <c:v>44217</c:v>
                </c:pt>
                <c:pt idx="20415">
                  <c:v>44218</c:v>
                </c:pt>
                <c:pt idx="20416">
                  <c:v>44219</c:v>
                </c:pt>
                <c:pt idx="20417">
                  <c:v>44220</c:v>
                </c:pt>
                <c:pt idx="20418">
                  <c:v>44221</c:v>
                </c:pt>
                <c:pt idx="20419">
                  <c:v>44222</c:v>
                </c:pt>
                <c:pt idx="20420">
                  <c:v>44223</c:v>
                </c:pt>
                <c:pt idx="20421">
                  <c:v>44224</c:v>
                </c:pt>
                <c:pt idx="20422">
                  <c:v>44225</c:v>
                </c:pt>
                <c:pt idx="20423">
                  <c:v>44226</c:v>
                </c:pt>
                <c:pt idx="20424">
                  <c:v>44227</c:v>
                </c:pt>
                <c:pt idx="20425">
                  <c:v>44228</c:v>
                </c:pt>
                <c:pt idx="20426">
                  <c:v>44229</c:v>
                </c:pt>
                <c:pt idx="20427">
                  <c:v>44230</c:v>
                </c:pt>
                <c:pt idx="20428">
                  <c:v>44231</c:v>
                </c:pt>
                <c:pt idx="20429">
                  <c:v>44232</c:v>
                </c:pt>
                <c:pt idx="20430">
                  <c:v>44233</c:v>
                </c:pt>
                <c:pt idx="20431">
                  <c:v>44234</c:v>
                </c:pt>
                <c:pt idx="20432">
                  <c:v>44235</c:v>
                </c:pt>
                <c:pt idx="20433">
                  <c:v>44236</c:v>
                </c:pt>
                <c:pt idx="20434">
                  <c:v>44237</c:v>
                </c:pt>
                <c:pt idx="20435">
                  <c:v>44238</c:v>
                </c:pt>
                <c:pt idx="20436">
                  <c:v>44239</c:v>
                </c:pt>
                <c:pt idx="20437">
                  <c:v>44240</c:v>
                </c:pt>
                <c:pt idx="20438">
                  <c:v>44241</c:v>
                </c:pt>
                <c:pt idx="20439">
                  <c:v>44242</c:v>
                </c:pt>
                <c:pt idx="20440">
                  <c:v>44243</c:v>
                </c:pt>
                <c:pt idx="20441">
                  <c:v>44244</c:v>
                </c:pt>
                <c:pt idx="20442">
                  <c:v>44245</c:v>
                </c:pt>
                <c:pt idx="20443">
                  <c:v>44246</c:v>
                </c:pt>
                <c:pt idx="20444">
                  <c:v>44247</c:v>
                </c:pt>
                <c:pt idx="20445">
                  <c:v>44248</c:v>
                </c:pt>
                <c:pt idx="20446">
                  <c:v>44249</c:v>
                </c:pt>
                <c:pt idx="20447">
                  <c:v>44250</c:v>
                </c:pt>
                <c:pt idx="20448">
                  <c:v>44251</c:v>
                </c:pt>
                <c:pt idx="20449">
                  <c:v>44252</c:v>
                </c:pt>
                <c:pt idx="20450">
                  <c:v>44253</c:v>
                </c:pt>
                <c:pt idx="20451">
                  <c:v>44254</c:v>
                </c:pt>
                <c:pt idx="20452">
                  <c:v>44255</c:v>
                </c:pt>
                <c:pt idx="20453">
                  <c:v>44256</c:v>
                </c:pt>
                <c:pt idx="20454">
                  <c:v>44257</c:v>
                </c:pt>
                <c:pt idx="20455">
                  <c:v>44258</c:v>
                </c:pt>
                <c:pt idx="20456">
                  <c:v>44259</c:v>
                </c:pt>
                <c:pt idx="20457">
                  <c:v>44260</c:v>
                </c:pt>
                <c:pt idx="20458">
                  <c:v>44261</c:v>
                </c:pt>
                <c:pt idx="20459">
                  <c:v>44262</c:v>
                </c:pt>
                <c:pt idx="20460">
                  <c:v>44263</c:v>
                </c:pt>
                <c:pt idx="20461">
                  <c:v>44264</c:v>
                </c:pt>
                <c:pt idx="20462">
                  <c:v>44265</c:v>
                </c:pt>
                <c:pt idx="20463">
                  <c:v>44266</c:v>
                </c:pt>
                <c:pt idx="20464">
                  <c:v>44267</c:v>
                </c:pt>
                <c:pt idx="20465">
                  <c:v>44268</c:v>
                </c:pt>
                <c:pt idx="20466">
                  <c:v>44269</c:v>
                </c:pt>
                <c:pt idx="20467">
                  <c:v>44270</c:v>
                </c:pt>
                <c:pt idx="20468">
                  <c:v>44271</c:v>
                </c:pt>
                <c:pt idx="20469">
                  <c:v>44272</c:v>
                </c:pt>
                <c:pt idx="20470">
                  <c:v>44273</c:v>
                </c:pt>
                <c:pt idx="20471">
                  <c:v>44274</c:v>
                </c:pt>
                <c:pt idx="20472">
                  <c:v>44275</c:v>
                </c:pt>
                <c:pt idx="20473">
                  <c:v>44276</c:v>
                </c:pt>
                <c:pt idx="20474">
                  <c:v>44277</c:v>
                </c:pt>
                <c:pt idx="20475">
                  <c:v>44278</c:v>
                </c:pt>
                <c:pt idx="20476">
                  <c:v>44279</c:v>
                </c:pt>
                <c:pt idx="20477">
                  <c:v>44280</c:v>
                </c:pt>
                <c:pt idx="20478">
                  <c:v>44281</c:v>
                </c:pt>
                <c:pt idx="20479">
                  <c:v>44282</c:v>
                </c:pt>
                <c:pt idx="20480">
                  <c:v>44283</c:v>
                </c:pt>
                <c:pt idx="20481">
                  <c:v>44284</c:v>
                </c:pt>
                <c:pt idx="20482">
                  <c:v>44285</c:v>
                </c:pt>
                <c:pt idx="20483">
                  <c:v>44286</c:v>
                </c:pt>
                <c:pt idx="20484">
                  <c:v>44287</c:v>
                </c:pt>
                <c:pt idx="20485">
                  <c:v>44288</c:v>
                </c:pt>
                <c:pt idx="20486">
                  <c:v>44289</c:v>
                </c:pt>
                <c:pt idx="20487">
                  <c:v>44290</c:v>
                </c:pt>
                <c:pt idx="20488">
                  <c:v>44291</c:v>
                </c:pt>
                <c:pt idx="20489">
                  <c:v>44292</c:v>
                </c:pt>
                <c:pt idx="20490">
                  <c:v>44293</c:v>
                </c:pt>
                <c:pt idx="20491">
                  <c:v>44294</c:v>
                </c:pt>
                <c:pt idx="20492">
                  <c:v>44295</c:v>
                </c:pt>
                <c:pt idx="20493">
                  <c:v>44296</c:v>
                </c:pt>
                <c:pt idx="20494">
                  <c:v>44297</c:v>
                </c:pt>
                <c:pt idx="20495">
                  <c:v>44298</c:v>
                </c:pt>
                <c:pt idx="20496">
                  <c:v>44299</c:v>
                </c:pt>
                <c:pt idx="20497">
                  <c:v>44300</c:v>
                </c:pt>
                <c:pt idx="20498">
                  <c:v>44301</c:v>
                </c:pt>
                <c:pt idx="20499">
                  <c:v>44302</c:v>
                </c:pt>
                <c:pt idx="20500">
                  <c:v>44303</c:v>
                </c:pt>
                <c:pt idx="20501">
                  <c:v>44304</c:v>
                </c:pt>
                <c:pt idx="20502">
                  <c:v>44305</c:v>
                </c:pt>
                <c:pt idx="20503">
                  <c:v>44306</c:v>
                </c:pt>
                <c:pt idx="20504">
                  <c:v>44307</c:v>
                </c:pt>
                <c:pt idx="20505">
                  <c:v>44308</c:v>
                </c:pt>
                <c:pt idx="20506">
                  <c:v>44309</c:v>
                </c:pt>
                <c:pt idx="20507">
                  <c:v>44310</c:v>
                </c:pt>
                <c:pt idx="20508">
                  <c:v>44311</c:v>
                </c:pt>
                <c:pt idx="20509">
                  <c:v>44312</c:v>
                </c:pt>
                <c:pt idx="20510">
                  <c:v>44313</c:v>
                </c:pt>
                <c:pt idx="20511">
                  <c:v>44314</c:v>
                </c:pt>
                <c:pt idx="20512">
                  <c:v>44315</c:v>
                </c:pt>
                <c:pt idx="20513">
                  <c:v>44316</c:v>
                </c:pt>
                <c:pt idx="20514">
                  <c:v>44317</c:v>
                </c:pt>
                <c:pt idx="20515">
                  <c:v>44318</c:v>
                </c:pt>
                <c:pt idx="20516">
                  <c:v>44319</c:v>
                </c:pt>
                <c:pt idx="20517">
                  <c:v>44320</c:v>
                </c:pt>
                <c:pt idx="20518">
                  <c:v>44321</c:v>
                </c:pt>
                <c:pt idx="20519">
                  <c:v>44322</c:v>
                </c:pt>
                <c:pt idx="20520">
                  <c:v>44323</c:v>
                </c:pt>
                <c:pt idx="20521">
                  <c:v>44324</c:v>
                </c:pt>
                <c:pt idx="20522">
                  <c:v>44325</c:v>
                </c:pt>
                <c:pt idx="20523">
                  <c:v>44326</c:v>
                </c:pt>
                <c:pt idx="20524">
                  <c:v>44327</c:v>
                </c:pt>
                <c:pt idx="20525">
                  <c:v>44328</c:v>
                </c:pt>
                <c:pt idx="20526">
                  <c:v>44329</c:v>
                </c:pt>
                <c:pt idx="20527">
                  <c:v>44330</c:v>
                </c:pt>
                <c:pt idx="20528">
                  <c:v>44331</c:v>
                </c:pt>
                <c:pt idx="20529">
                  <c:v>44332</c:v>
                </c:pt>
                <c:pt idx="20530">
                  <c:v>44333</c:v>
                </c:pt>
                <c:pt idx="20531">
                  <c:v>44334</c:v>
                </c:pt>
                <c:pt idx="20532">
                  <c:v>44335</c:v>
                </c:pt>
                <c:pt idx="20533">
                  <c:v>44336</c:v>
                </c:pt>
                <c:pt idx="20534">
                  <c:v>44337</c:v>
                </c:pt>
                <c:pt idx="20535">
                  <c:v>44338</c:v>
                </c:pt>
                <c:pt idx="20536">
                  <c:v>44339</c:v>
                </c:pt>
                <c:pt idx="20537">
                  <c:v>44340</c:v>
                </c:pt>
                <c:pt idx="20538">
                  <c:v>44341</c:v>
                </c:pt>
                <c:pt idx="20539">
                  <c:v>44342</c:v>
                </c:pt>
                <c:pt idx="20540">
                  <c:v>44343</c:v>
                </c:pt>
                <c:pt idx="20541">
                  <c:v>44344</c:v>
                </c:pt>
                <c:pt idx="20542">
                  <c:v>44345</c:v>
                </c:pt>
                <c:pt idx="20543">
                  <c:v>44346</c:v>
                </c:pt>
                <c:pt idx="20544">
                  <c:v>44347</c:v>
                </c:pt>
                <c:pt idx="20545">
                  <c:v>44348</c:v>
                </c:pt>
                <c:pt idx="20546">
                  <c:v>44349</c:v>
                </c:pt>
                <c:pt idx="20547">
                  <c:v>44350</c:v>
                </c:pt>
                <c:pt idx="20548">
                  <c:v>44351</c:v>
                </c:pt>
                <c:pt idx="20549">
                  <c:v>44352</c:v>
                </c:pt>
                <c:pt idx="20550">
                  <c:v>44353</c:v>
                </c:pt>
                <c:pt idx="20551">
                  <c:v>44354</c:v>
                </c:pt>
                <c:pt idx="20552">
                  <c:v>44355</c:v>
                </c:pt>
                <c:pt idx="20553">
                  <c:v>44356</c:v>
                </c:pt>
                <c:pt idx="20554">
                  <c:v>44357</c:v>
                </c:pt>
                <c:pt idx="20555">
                  <c:v>44358</c:v>
                </c:pt>
                <c:pt idx="20556">
                  <c:v>44359</c:v>
                </c:pt>
                <c:pt idx="20557">
                  <c:v>44360</c:v>
                </c:pt>
                <c:pt idx="20558">
                  <c:v>44361</c:v>
                </c:pt>
                <c:pt idx="20559">
                  <c:v>44362</c:v>
                </c:pt>
                <c:pt idx="20560">
                  <c:v>44363</c:v>
                </c:pt>
                <c:pt idx="20561">
                  <c:v>44364</c:v>
                </c:pt>
                <c:pt idx="20562">
                  <c:v>44365</c:v>
                </c:pt>
                <c:pt idx="20563">
                  <c:v>44366</c:v>
                </c:pt>
                <c:pt idx="20564">
                  <c:v>44367</c:v>
                </c:pt>
                <c:pt idx="20565">
                  <c:v>44368</c:v>
                </c:pt>
                <c:pt idx="20566">
                  <c:v>44369</c:v>
                </c:pt>
                <c:pt idx="20567">
                  <c:v>44370</c:v>
                </c:pt>
                <c:pt idx="20568">
                  <c:v>44371</c:v>
                </c:pt>
                <c:pt idx="20569">
                  <c:v>44372</c:v>
                </c:pt>
                <c:pt idx="20570">
                  <c:v>44373</c:v>
                </c:pt>
                <c:pt idx="20571">
                  <c:v>44374</c:v>
                </c:pt>
                <c:pt idx="20572">
                  <c:v>44375</c:v>
                </c:pt>
                <c:pt idx="20573">
                  <c:v>44376</c:v>
                </c:pt>
                <c:pt idx="20574">
                  <c:v>44377</c:v>
                </c:pt>
                <c:pt idx="20575">
                  <c:v>44378</c:v>
                </c:pt>
                <c:pt idx="20576">
                  <c:v>44379</c:v>
                </c:pt>
                <c:pt idx="20577">
                  <c:v>44380</c:v>
                </c:pt>
                <c:pt idx="20578">
                  <c:v>44381</c:v>
                </c:pt>
                <c:pt idx="20579">
                  <c:v>44382</c:v>
                </c:pt>
                <c:pt idx="20580">
                  <c:v>44383</c:v>
                </c:pt>
                <c:pt idx="20581">
                  <c:v>44384</c:v>
                </c:pt>
                <c:pt idx="20582">
                  <c:v>44385</c:v>
                </c:pt>
                <c:pt idx="20583">
                  <c:v>44386</c:v>
                </c:pt>
                <c:pt idx="20584">
                  <c:v>44387</c:v>
                </c:pt>
                <c:pt idx="20585">
                  <c:v>44388</c:v>
                </c:pt>
                <c:pt idx="20586">
                  <c:v>44389</c:v>
                </c:pt>
                <c:pt idx="20587">
                  <c:v>44390</c:v>
                </c:pt>
                <c:pt idx="20588">
                  <c:v>44391</c:v>
                </c:pt>
                <c:pt idx="20589">
                  <c:v>44392</c:v>
                </c:pt>
                <c:pt idx="20590">
                  <c:v>44393</c:v>
                </c:pt>
                <c:pt idx="20591">
                  <c:v>44394</c:v>
                </c:pt>
                <c:pt idx="20592">
                  <c:v>44395</c:v>
                </c:pt>
                <c:pt idx="20593">
                  <c:v>44396</c:v>
                </c:pt>
                <c:pt idx="20594">
                  <c:v>44397</c:v>
                </c:pt>
                <c:pt idx="20595">
                  <c:v>44398</c:v>
                </c:pt>
                <c:pt idx="20596">
                  <c:v>44399</c:v>
                </c:pt>
                <c:pt idx="20597">
                  <c:v>44400</c:v>
                </c:pt>
                <c:pt idx="20598">
                  <c:v>44401</c:v>
                </c:pt>
                <c:pt idx="20599">
                  <c:v>44402</c:v>
                </c:pt>
                <c:pt idx="20600">
                  <c:v>44403</c:v>
                </c:pt>
                <c:pt idx="20601">
                  <c:v>44404</c:v>
                </c:pt>
                <c:pt idx="20602">
                  <c:v>44405</c:v>
                </c:pt>
                <c:pt idx="20603">
                  <c:v>44406</c:v>
                </c:pt>
                <c:pt idx="20604">
                  <c:v>44407</c:v>
                </c:pt>
                <c:pt idx="20605">
                  <c:v>44408</c:v>
                </c:pt>
                <c:pt idx="20606">
                  <c:v>44409</c:v>
                </c:pt>
                <c:pt idx="20607">
                  <c:v>44410</c:v>
                </c:pt>
                <c:pt idx="20608">
                  <c:v>44411</c:v>
                </c:pt>
                <c:pt idx="20609">
                  <c:v>44412</c:v>
                </c:pt>
                <c:pt idx="20610">
                  <c:v>44413</c:v>
                </c:pt>
                <c:pt idx="20611">
                  <c:v>44414</c:v>
                </c:pt>
                <c:pt idx="20612">
                  <c:v>44415</c:v>
                </c:pt>
                <c:pt idx="20613">
                  <c:v>44416</c:v>
                </c:pt>
                <c:pt idx="20614">
                  <c:v>44417</c:v>
                </c:pt>
                <c:pt idx="20615">
                  <c:v>44418</c:v>
                </c:pt>
                <c:pt idx="20616">
                  <c:v>44419</c:v>
                </c:pt>
                <c:pt idx="20617">
                  <c:v>44420</c:v>
                </c:pt>
                <c:pt idx="20618">
                  <c:v>44421</c:v>
                </c:pt>
                <c:pt idx="20619">
                  <c:v>44422</c:v>
                </c:pt>
                <c:pt idx="20620">
                  <c:v>44423</c:v>
                </c:pt>
                <c:pt idx="20621">
                  <c:v>44424</c:v>
                </c:pt>
                <c:pt idx="20622">
                  <c:v>44425</c:v>
                </c:pt>
                <c:pt idx="20623">
                  <c:v>44426</c:v>
                </c:pt>
                <c:pt idx="20624">
                  <c:v>44427</c:v>
                </c:pt>
                <c:pt idx="20625">
                  <c:v>44428</c:v>
                </c:pt>
                <c:pt idx="20626">
                  <c:v>44429</c:v>
                </c:pt>
                <c:pt idx="20627">
                  <c:v>44430</c:v>
                </c:pt>
                <c:pt idx="20628">
                  <c:v>44431</c:v>
                </c:pt>
                <c:pt idx="20629">
                  <c:v>44432</c:v>
                </c:pt>
                <c:pt idx="20630">
                  <c:v>44433</c:v>
                </c:pt>
                <c:pt idx="20631">
                  <c:v>44434</c:v>
                </c:pt>
                <c:pt idx="20632">
                  <c:v>44435</c:v>
                </c:pt>
                <c:pt idx="20633">
                  <c:v>44436</c:v>
                </c:pt>
                <c:pt idx="20634">
                  <c:v>44437</c:v>
                </c:pt>
                <c:pt idx="20635">
                  <c:v>44438</c:v>
                </c:pt>
                <c:pt idx="20636">
                  <c:v>44439</c:v>
                </c:pt>
                <c:pt idx="20637">
                  <c:v>44440</c:v>
                </c:pt>
                <c:pt idx="20638">
                  <c:v>44441</c:v>
                </c:pt>
                <c:pt idx="20639">
                  <c:v>44442</c:v>
                </c:pt>
                <c:pt idx="20640">
                  <c:v>44443</c:v>
                </c:pt>
                <c:pt idx="20641">
                  <c:v>44444</c:v>
                </c:pt>
                <c:pt idx="20642">
                  <c:v>44445</c:v>
                </c:pt>
                <c:pt idx="20643">
                  <c:v>44446</c:v>
                </c:pt>
                <c:pt idx="20644">
                  <c:v>44447</c:v>
                </c:pt>
                <c:pt idx="20645">
                  <c:v>44448</c:v>
                </c:pt>
                <c:pt idx="20646">
                  <c:v>44449</c:v>
                </c:pt>
                <c:pt idx="20647">
                  <c:v>44450</c:v>
                </c:pt>
                <c:pt idx="20648">
                  <c:v>44451</c:v>
                </c:pt>
                <c:pt idx="20649">
                  <c:v>44452</c:v>
                </c:pt>
                <c:pt idx="20650">
                  <c:v>44453</c:v>
                </c:pt>
                <c:pt idx="20651">
                  <c:v>44454</c:v>
                </c:pt>
                <c:pt idx="20652">
                  <c:v>44455</c:v>
                </c:pt>
                <c:pt idx="20653">
                  <c:v>44456</c:v>
                </c:pt>
                <c:pt idx="20654">
                  <c:v>44457</c:v>
                </c:pt>
                <c:pt idx="20655">
                  <c:v>44458</c:v>
                </c:pt>
                <c:pt idx="20656">
                  <c:v>44459</c:v>
                </c:pt>
                <c:pt idx="20657">
                  <c:v>44460</c:v>
                </c:pt>
                <c:pt idx="20658">
                  <c:v>44461</c:v>
                </c:pt>
                <c:pt idx="20659">
                  <c:v>44462</c:v>
                </c:pt>
                <c:pt idx="20660">
                  <c:v>44463</c:v>
                </c:pt>
                <c:pt idx="20661">
                  <c:v>44464</c:v>
                </c:pt>
                <c:pt idx="20662">
                  <c:v>44465</c:v>
                </c:pt>
                <c:pt idx="20663">
                  <c:v>44466</c:v>
                </c:pt>
                <c:pt idx="20664">
                  <c:v>44467</c:v>
                </c:pt>
                <c:pt idx="20665">
                  <c:v>44468</c:v>
                </c:pt>
                <c:pt idx="20666">
                  <c:v>44469</c:v>
                </c:pt>
                <c:pt idx="20667">
                  <c:v>44470</c:v>
                </c:pt>
                <c:pt idx="20668">
                  <c:v>44471</c:v>
                </c:pt>
                <c:pt idx="20669">
                  <c:v>44472</c:v>
                </c:pt>
                <c:pt idx="20670">
                  <c:v>44473</c:v>
                </c:pt>
                <c:pt idx="20671">
                  <c:v>44474</c:v>
                </c:pt>
                <c:pt idx="20672">
                  <c:v>44475</c:v>
                </c:pt>
                <c:pt idx="20673">
                  <c:v>44476</c:v>
                </c:pt>
                <c:pt idx="20674">
                  <c:v>44477</c:v>
                </c:pt>
                <c:pt idx="20675">
                  <c:v>44478</c:v>
                </c:pt>
                <c:pt idx="20676">
                  <c:v>44479</c:v>
                </c:pt>
                <c:pt idx="20677">
                  <c:v>44480</c:v>
                </c:pt>
                <c:pt idx="20678">
                  <c:v>44481</c:v>
                </c:pt>
                <c:pt idx="20679">
                  <c:v>44482</c:v>
                </c:pt>
                <c:pt idx="20680">
                  <c:v>44483</c:v>
                </c:pt>
                <c:pt idx="20681">
                  <c:v>44484</c:v>
                </c:pt>
                <c:pt idx="20682">
                  <c:v>44485</c:v>
                </c:pt>
                <c:pt idx="20683">
                  <c:v>44486</c:v>
                </c:pt>
                <c:pt idx="20684">
                  <c:v>44487</c:v>
                </c:pt>
                <c:pt idx="20685">
                  <c:v>44488</c:v>
                </c:pt>
                <c:pt idx="20686">
                  <c:v>44489</c:v>
                </c:pt>
                <c:pt idx="20687">
                  <c:v>44490</c:v>
                </c:pt>
                <c:pt idx="20688">
                  <c:v>44491</c:v>
                </c:pt>
                <c:pt idx="20689">
                  <c:v>44492</c:v>
                </c:pt>
                <c:pt idx="20690">
                  <c:v>44493</c:v>
                </c:pt>
                <c:pt idx="20691">
                  <c:v>44494</c:v>
                </c:pt>
                <c:pt idx="20692">
                  <c:v>44495</c:v>
                </c:pt>
                <c:pt idx="20693">
                  <c:v>44496</c:v>
                </c:pt>
                <c:pt idx="20694">
                  <c:v>44497</c:v>
                </c:pt>
                <c:pt idx="20695">
                  <c:v>44498</c:v>
                </c:pt>
                <c:pt idx="20696">
                  <c:v>44499</c:v>
                </c:pt>
                <c:pt idx="20697">
                  <c:v>44500</c:v>
                </c:pt>
                <c:pt idx="20698">
                  <c:v>44501</c:v>
                </c:pt>
                <c:pt idx="20699">
                  <c:v>44502</c:v>
                </c:pt>
                <c:pt idx="20700">
                  <c:v>44503</c:v>
                </c:pt>
                <c:pt idx="20701">
                  <c:v>44504</c:v>
                </c:pt>
                <c:pt idx="20702">
                  <c:v>44505</c:v>
                </c:pt>
                <c:pt idx="20703">
                  <c:v>44506</c:v>
                </c:pt>
                <c:pt idx="20704">
                  <c:v>44507</c:v>
                </c:pt>
                <c:pt idx="20705">
                  <c:v>44508</c:v>
                </c:pt>
                <c:pt idx="20706">
                  <c:v>44509</c:v>
                </c:pt>
                <c:pt idx="20707">
                  <c:v>44510</c:v>
                </c:pt>
                <c:pt idx="20708">
                  <c:v>44511</c:v>
                </c:pt>
                <c:pt idx="20709">
                  <c:v>44512</c:v>
                </c:pt>
                <c:pt idx="20710">
                  <c:v>44513</c:v>
                </c:pt>
                <c:pt idx="20711">
                  <c:v>44514</c:v>
                </c:pt>
                <c:pt idx="20712">
                  <c:v>44515</c:v>
                </c:pt>
                <c:pt idx="20713">
                  <c:v>44516</c:v>
                </c:pt>
                <c:pt idx="20714">
                  <c:v>44517</c:v>
                </c:pt>
                <c:pt idx="20715">
                  <c:v>44518</c:v>
                </c:pt>
                <c:pt idx="20716">
                  <c:v>44519</c:v>
                </c:pt>
                <c:pt idx="20717">
                  <c:v>44520</c:v>
                </c:pt>
                <c:pt idx="20718">
                  <c:v>44521</c:v>
                </c:pt>
                <c:pt idx="20719">
                  <c:v>44522</c:v>
                </c:pt>
                <c:pt idx="20720">
                  <c:v>44523</c:v>
                </c:pt>
                <c:pt idx="20721">
                  <c:v>44524</c:v>
                </c:pt>
                <c:pt idx="20722">
                  <c:v>44525</c:v>
                </c:pt>
                <c:pt idx="20723">
                  <c:v>44526</c:v>
                </c:pt>
                <c:pt idx="20724">
                  <c:v>44527</c:v>
                </c:pt>
                <c:pt idx="20725">
                  <c:v>44528</c:v>
                </c:pt>
                <c:pt idx="20726">
                  <c:v>44529</c:v>
                </c:pt>
                <c:pt idx="20727">
                  <c:v>44530</c:v>
                </c:pt>
                <c:pt idx="20728">
                  <c:v>44531</c:v>
                </c:pt>
                <c:pt idx="20729">
                  <c:v>44532</c:v>
                </c:pt>
                <c:pt idx="20730">
                  <c:v>44533</c:v>
                </c:pt>
                <c:pt idx="20731">
                  <c:v>44534</c:v>
                </c:pt>
                <c:pt idx="20732">
                  <c:v>44535</c:v>
                </c:pt>
                <c:pt idx="20733">
                  <c:v>44536</c:v>
                </c:pt>
                <c:pt idx="20734">
                  <c:v>44537</c:v>
                </c:pt>
                <c:pt idx="20735">
                  <c:v>44538</c:v>
                </c:pt>
                <c:pt idx="20736">
                  <c:v>44539</c:v>
                </c:pt>
                <c:pt idx="20737">
                  <c:v>44540</c:v>
                </c:pt>
                <c:pt idx="20738">
                  <c:v>44541</c:v>
                </c:pt>
                <c:pt idx="20739">
                  <c:v>44542</c:v>
                </c:pt>
                <c:pt idx="20740">
                  <c:v>44543</c:v>
                </c:pt>
                <c:pt idx="20741">
                  <c:v>44544</c:v>
                </c:pt>
                <c:pt idx="20742">
                  <c:v>44545</c:v>
                </c:pt>
                <c:pt idx="20743">
                  <c:v>44546</c:v>
                </c:pt>
                <c:pt idx="20744">
                  <c:v>44547</c:v>
                </c:pt>
                <c:pt idx="20745">
                  <c:v>44548</c:v>
                </c:pt>
                <c:pt idx="20746">
                  <c:v>44549</c:v>
                </c:pt>
                <c:pt idx="20747">
                  <c:v>44550</c:v>
                </c:pt>
                <c:pt idx="20748">
                  <c:v>44551</c:v>
                </c:pt>
                <c:pt idx="20749">
                  <c:v>44552</c:v>
                </c:pt>
                <c:pt idx="20750">
                  <c:v>44553</c:v>
                </c:pt>
                <c:pt idx="20751">
                  <c:v>44554</c:v>
                </c:pt>
                <c:pt idx="20752">
                  <c:v>44555</c:v>
                </c:pt>
                <c:pt idx="20753">
                  <c:v>44556</c:v>
                </c:pt>
                <c:pt idx="20754">
                  <c:v>44557</c:v>
                </c:pt>
                <c:pt idx="20755">
                  <c:v>44558</c:v>
                </c:pt>
                <c:pt idx="20756">
                  <c:v>44559</c:v>
                </c:pt>
                <c:pt idx="20757">
                  <c:v>44560</c:v>
                </c:pt>
                <c:pt idx="20758">
                  <c:v>44561</c:v>
                </c:pt>
                <c:pt idx="20759">
                  <c:v>44562</c:v>
                </c:pt>
                <c:pt idx="20760">
                  <c:v>44563</c:v>
                </c:pt>
                <c:pt idx="20761">
                  <c:v>44564</c:v>
                </c:pt>
                <c:pt idx="20762">
                  <c:v>44565</c:v>
                </c:pt>
                <c:pt idx="20763">
                  <c:v>44566</c:v>
                </c:pt>
                <c:pt idx="20764">
                  <c:v>44567</c:v>
                </c:pt>
                <c:pt idx="20765">
                  <c:v>44568</c:v>
                </c:pt>
                <c:pt idx="20766">
                  <c:v>44569</c:v>
                </c:pt>
                <c:pt idx="20767">
                  <c:v>44570</c:v>
                </c:pt>
                <c:pt idx="20768">
                  <c:v>44571</c:v>
                </c:pt>
                <c:pt idx="20769">
                  <c:v>44572</c:v>
                </c:pt>
                <c:pt idx="20770">
                  <c:v>44573</c:v>
                </c:pt>
                <c:pt idx="20771">
                  <c:v>44574</c:v>
                </c:pt>
                <c:pt idx="20772">
                  <c:v>44575</c:v>
                </c:pt>
                <c:pt idx="20773">
                  <c:v>44576</c:v>
                </c:pt>
                <c:pt idx="20774">
                  <c:v>44577</c:v>
                </c:pt>
                <c:pt idx="20775">
                  <c:v>44578</c:v>
                </c:pt>
                <c:pt idx="20776">
                  <c:v>44579</c:v>
                </c:pt>
                <c:pt idx="20777">
                  <c:v>44580</c:v>
                </c:pt>
                <c:pt idx="20778">
                  <c:v>44581</c:v>
                </c:pt>
                <c:pt idx="20779">
                  <c:v>44582</c:v>
                </c:pt>
                <c:pt idx="20780">
                  <c:v>44583</c:v>
                </c:pt>
                <c:pt idx="20781">
                  <c:v>44584</c:v>
                </c:pt>
                <c:pt idx="20782">
                  <c:v>44585</c:v>
                </c:pt>
                <c:pt idx="20783">
                  <c:v>44586</c:v>
                </c:pt>
                <c:pt idx="20784">
                  <c:v>44587</c:v>
                </c:pt>
                <c:pt idx="20785">
                  <c:v>44588</c:v>
                </c:pt>
                <c:pt idx="20786">
                  <c:v>44589</c:v>
                </c:pt>
                <c:pt idx="20787">
                  <c:v>44590</c:v>
                </c:pt>
                <c:pt idx="20788">
                  <c:v>44591</c:v>
                </c:pt>
                <c:pt idx="20789">
                  <c:v>44592</c:v>
                </c:pt>
                <c:pt idx="20790">
                  <c:v>44593</c:v>
                </c:pt>
                <c:pt idx="20791">
                  <c:v>44594</c:v>
                </c:pt>
                <c:pt idx="20792">
                  <c:v>44595</c:v>
                </c:pt>
                <c:pt idx="20793">
                  <c:v>44596</c:v>
                </c:pt>
                <c:pt idx="20794">
                  <c:v>44597</c:v>
                </c:pt>
                <c:pt idx="20795">
                  <c:v>44598</c:v>
                </c:pt>
                <c:pt idx="20796">
                  <c:v>44599</c:v>
                </c:pt>
                <c:pt idx="20797">
                  <c:v>44600</c:v>
                </c:pt>
                <c:pt idx="20798">
                  <c:v>44601</c:v>
                </c:pt>
                <c:pt idx="20799">
                  <c:v>44602</c:v>
                </c:pt>
                <c:pt idx="20800">
                  <c:v>44603</c:v>
                </c:pt>
                <c:pt idx="20801">
                  <c:v>44604</c:v>
                </c:pt>
                <c:pt idx="20802">
                  <c:v>44605</c:v>
                </c:pt>
                <c:pt idx="20803">
                  <c:v>44606</c:v>
                </c:pt>
                <c:pt idx="20804">
                  <c:v>44607</c:v>
                </c:pt>
                <c:pt idx="20805">
                  <c:v>44608</c:v>
                </c:pt>
                <c:pt idx="20806">
                  <c:v>44609</c:v>
                </c:pt>
                <c:pt idx="20807">
                  <c:v>44610</c:v>
                </c:pt>
                <c:pt idx="20808">
                  <c:v>44611</c:v>
                </c:pt>
                <c:pt idx="20809">
                  <c:v>44612</c:v>
                </c:pt>
                <c:pt idx="20810">
                  <c:v>44613</c:v>
                </c:pt>
                <c:pt idx="20811">
                  <c:v>44614</c:v>
                </c:pt>
                <c:pt idx="20812">
                  <c:v>44615</c:v>
                </c:pt>
                <c:pt idx="20813">
                  <c:v>44616</c:v>
                </c:pt>
                <c:pt idx="20814">
                  <c:v>44617</c:v>
                </c:pt>
                <c:pt idx="20815">
                  <c:v>44618</c:v>
                </c:pt>
                <c:pt idx="20816">
                  <c:v>44619</c:v>
                </c:pt>
                <c:pt idx="20817">
                  <c:v>44620</c:v>
                </c:pt>
                <c:pt idx="20818">
                  <c:v>44621</c:v>
                </c:pt>
                <c:pt idx="20819">
                  <c:v>44622</c:v>
                </c:pt>
                <c:pt idx="20820">
                  <c:v>44623</c:v>
                </c:pt>
                <c:pt idx="20821">
                  <c:v>44624</c:v>
                </c:pt>
                <c:pt idx="20822">
                  <c:v>44625</c:v>
                </c:pt>
                <c:pt idx="20823">
                  <c:v>44626</c:v>
                </c:pt>
                <c:pt idx="20824">
                  <c:v>44627</c:v>
                </c:pt>
                <c:pt idx="20825">
                  <c:v>44628</c:v>
                </c:pt>
                <c:pt idx="20826">
                  <c:v>44629</c:v>
                </c:pt>
                <c:pt idx="20827">
                  <c:v>44630</c:v>
                </c:pt>
                <c:pt idx="20828">
                  <c:v>44631</c:v>
                </c:pt>
                <c:pt idx="20829">
                  <c:v>44632</c:v>
                </c:pt>
                <c:pt idx="20830">
                  <c:v>44633</c:v>
                </c:pt>
                <c:pt idx="20831">
                  <c:v>44634</c:v>
                </c:pt>
                <c:pt idx="20832">
                  <c:v>44635</c:v>
                </c:pt>
                <c:pt idx="20833">
                  <c:v>44636</c:v>
                </c:pt>
                <c:pt idx="20834">
                  <c:v>44637</c:v>
                </c:pt>
                <c:pt idx="20835">
                  <c:v>44638</c:v>
                </c:pt>
                <c:pt idx="20836">
                  <c:v>44639</c:v>
                </c:pt>
                <c:pt idx="20837">
                  <c:v>44640</c:v>
                </c:pt>
                <c:pt idx="20838">
                  <c:v>44641</c:v>
                </c:pt>
                <c:pt idx="20839">
                  <c:v>44642</c:v>
                </c:pt>
                <c:pt idx="20840">
                  <c:v>44643</c:v>
                </c:pt>
                <c:pt idx="20841">
                  <c:v>44644</c:v>
                </c:pt>
                <c:pt idx="20842">
                  <c:v>44645</c:v>
                </c:pt>
                <c:pt idx="20843">
                  <c:v>44646</c:v>
                </c:pt>
                <c:pt idx="20844">
                  <c:v>44647</c:v>
                </c:pt>
                <c:pt idx="20845">
                  <c:v>44648</c:v>
                </c:pt>
                <c:pt idx="20846">
                  <c:v>44649</c:v>
                </c:pt>
                <c:pt idx="20847">
                  <c:v>44650</c:v>
                </c:pt>
                <c:pt idx="20848">
                  <c:v>44651</c:v>
                </c:pt>
                <c:pt idx="20849">
                  <c:v>44652</c:v>
                </c:pt>
                <c:pt idx="20850">
                  <c:v>44653</c:v>
                </c:pt>
                <c:pt idx="20851">
                  <c:v>44654</c:v>
                </c:pt>
                <c:pt idx="20852">
                  <c:v>44655</c:v>
                </c:pt>
                <c:pt idx="20853">
                  <c:v>44656</c:v>
                </c:pt>
                <c:pt idx="20854">
                  <c:v>44657</c:v>
                </c:pt>
                <c:pt idx="20855">
                  <c:v>44658</c:v>
                </c:pt>
                <c:pt idx="20856">
                  <c:v>44659</c:v>
                </c:pt>
                <c:pt idx="20857">
                  <c:v>44660</c:v>
                </c:pt>
                <c:pt idx="20858">
                  <c:v>44661</c:v>
                </c:pt>
                <c:pt idx="20859">
                  <c:v>44662</c:v>
                </c:pt>
                <c:pt idx="20860">
                  <c:v>44663</c:v>
                </c:pt>
                <c:pt idx="20861">
                  <c:v>44664</c:v>
                </c:pt>
                <c:pt idx="20862">
                  <c:v>44665</c:v>
                </c:pt>
                <c:pt idx="20863">
                  <c:v>44666</c:v>
                </c:pt>
                <c:pt idx="20864">
                  <c:v>44667</c:v>
                </c:pt>
                <c:pt idx="20865">
                  <c:v>44668</c:v>
                </c:pt>
                <c:pt idx="20866">
                  <c:v>44669</c:v>
                </c:pt>
                <c:pt idx="20867">
                  <c:v>44670</c:v>
                </c:pt>
                <c:pt idx="20868">
                  <c:v>44671</c:v>
                </c:pt>
                <c:pt idx="20869">
                  <c:v>44672</c:v>
                </c:pt>
                <c:pt idx="20870">
                  <c:v>44673</c:v>
                </c:pt>
                <c:pt idx="20871">
                  <c:v>44674</c:v>
                </c:pt>
                <c:pt idx="20872">
                  <c:v>44675</c:v>
                </c:pt>
                <c:pt idx="20873">
                  <c:v>44676</c:v>
                </c:pt>
                <c:pt idx="20874">
                  <c:v>44677</c:v>
                </c:pt>
                <c:pt idx="20875">
                  <c:v>44678</c:v>
                </c:pt>
                <c:pt idx="20876">
                  <c:v>44679</c:v>
                </c:pt>
                <c:pt idx="20877">
                  <c:v>44680</c:v>
                </c:pt>
                <c:pt idx="20878">
                  <c:v>44681</c:v>
                </c:pt>
                <c:pt idx="20879">
                  <c:v>44682</c:v>
                </c:pt>
                <c:pt idx="20880">
                  <c:v>44683</c:v>
                </c:pt>
                <c:pt idx="20881">
                  <c:v>44684</c:v>
                </c:pt>
                <c:pt idx="20882">
                  <c:v>44685</c:v>
                </c:pt>
                <c:pt idx="20883">
                  <c:v>44686</c:v>
                </c:pt>
                <c:pt idx="20884">
                  <c:v>44687</c:v>
                </c:pt>
                <c:pt idx="20885">
                  <c:v>44688</c:v>
                </c:pt>
                <c:pt idx="20886">
                  <c:v>44689</c:v>
                </c:pt>
                <c:pt idx="20887">
                  <c:v>44690</c:v>
                </c:pt>
                <c:pt idx="20888">
                  <c:v>44691</c:v>
                </c:pt>
                <c:pt idx="20889">
                  <c:v>44692</c:v>
                </c:pt>
                <c:pt idx="20890">
                  <c:v>44693</c:v>
                </c:pt>
                <c:pt idx="20891">
                  <c:v>44694</c:v>
                </c:pt>
                <c:pt idx="20892">
                  <c:v>44695</c:v>
                </c:pt>
                <c:pt idx="20893">
                  <c:v>44696</c:v>
                </c:pt>
                <c:pt idx="20894">
                  <c:v>44697</c:v>
                </c:pt>
                <c:pt idx="20895">
                  <c:v>44698</c:v>
                </c:pt>
                <c:pt idx="20896">
                  <c:v>44699</c:v>
                </c:pt>
                <c:pt idx="20897">
                  <c:v>44700</c:v>
                </c:pt>
                <c:pt idx="20898">
                  <c:v>44701</c:v>
                </c:pt>
                <c:pt idx="20899">
                  <c:v>44702</c:v>
                </c:pt>
                <c:pt idx="20900">
                  <c:v>44703</c:v>
                </c:pt>
                <c:pt idx="20901">
                  <c:v>44704</c:v>
                </c:pt>
                <c:pt idx="20902">
                  <c:v>44705</c:v>
                </c:pt>
                <c:pt idx="20903">
                  <c:v>44706</c:v>
                </c:pt>
                <c:pt idx="20904">
                  <c:v>44707</c:v>
                </c:pt>
                <c:pt idx="20905">
                  <c:v>44708</c:v>
                </c:pt>
                <c:pt idx="20906">
                  <c:v>44709</c:v>
                </c:pt>
                <c:pt idx="20907">
                  <c:v>44710</c:v>
                </c:pt>
                <c:pt idx="20908">
                  <c:v>44711</c:v>
                </c:pt>
                <c:pt idx="20909">
                  <c:v>44712</c:v>
                </c:pt>
                <c:pt idx="20910">
                  <c:v>44713</c:v>
                </c:pt>
                <c:pt idx="20911">
                  <c:v>44714</c:v>
                </c:pt>
                <c:pt idx="20912">
                  <c:v>44715</c:v>
                </c:pt>
                <c:pt idx="20913">
                  <c:v>44716</c:v>
                </c:pt>
                <c:pt idx="20914">
                  <c:v>44717</c:v>
                </c:pt>
                <c:pt idx="20915">
                  <c:v>44718</c:v>
                </c:pt>
                <c:pt idx="20916">
                  <c:v>44719</c:v>
                </c:pt>
                <c:pt idx="20917">
                  <c:v>44720</c:v>
                </c:pt>
                <c:pt idx="20918">
                  <c:v>44721</c:v>
                </c:pt>
                <c:pt idx="20919">
                  <c:v>44722</c:v>
                </c:pt>
                <c:pt idx="20920">
                  <c:v>44723</c:v>
                </c:pt>
                <c:pt idx="20921">
                  <c:v>44724</c:v>
                </c:pt>
                <c:pt idx="20922">
                  <c:v>44725</c:v>
                </c:pt>
                <c:pt idx="20923">
                  <c:v>44726</c:v>
                </c:pt>
                <c:pt idx="20924">
                  <c:v>44727</c:v>
                </c:pt>
                <c:pt idx="20925">
                  <c:v>44728</c:v>
                </c:pt>
                <c:pt idx="20926">
                  <c:v>44729</c:v>
                </c:pt>
                <c:pt idx="20927">
                  <c:v>44730</c:v>
                </c:pt>
                <c:pt idx="20928">
                  <c:v>44731</c:v>
                </c:pt>
                <c:pt idx="20929">
                  <c:v>44732</c:v>
                </c:pt>
                <c:pt idx="20930">
                  <c:v>44733</c:v>
                </c:pt>
                <c:pt idx="20931">
                  <c:v>44734</c:v>
                </c:pt>
                <c:pt idx="20932">
                  <c:v>44735</c:v>
                </c:pt>
                <c:pt idx="20933">
                  <c:v>44736</c:v>
                </c:pt>
                <c:pt idx="20934">
                  <c:v>44737</c:v>
                </c:pt>
                <c:pt idx="20935">
                  <c:v>44738</c:v>
                </c:pt>
                <c:pt idx="20936">
                  <c:v>44739</c:v>
                </c:pt>
                <c:pt idx="20937">
                  <c:v>44740</c:v>
                </c:pt>
                <c:pt idx="20938">
                  <c:v>44741</c:v>
                </c:pt>
                <c:pt idx="20939">
                  <c:v>44742</c:v>
                </c:pt>
                <c:pt idx="20940">
                  <c:v>44743</c:v>
                </c:pt>
                <c:pt idx="20941">
                  <c:v>44744</c:v>
                </c:pt>
                <c:pt idx="20942">
                  <c:v>44745</c:v>
                </c:pt>
                <c:pt idx="20943">
                  <c:v>44746</c:v>
                </c:pt>
                <c:pt idx="20944">
                  <c:v>44747</c:v>
                </c:pt>
                <c:pt idx="20945">
                  <c:v>44748</c:v>
                </c:pt>
                <c:pt idx="20946">
                  <c:v>44749</c:v>
                </c:pt>
                <c:pt idx="20947">
                  <c:v>44750</c:v>
                </c:pt>
                <c:pt idx="20948">
                  <c:v>44751</c:v>
                </c:pt>
                <c:pt idx="20949">
                  <c:v>44752</c:v>
                </c:pt>
                <c:pt idx="20950">
                  <c:v>44753</c:v>
                </c:pt>
                <c:pt idx="20951">
                  <c:v>44754</c:v>
                </c:pt>
                <c:pt idx="20952">
                  <c:v>44755</c:v>
                </c:pt>
                <c:pt idx="20953">
                  <c:v>44756</c:v>
                </c:pt>
                <c:pt idx="20954">
                  <c:v>44757</c:v>
                </c:pt>
                <c:pt idx="20955">
                  <c:v>44758</c:v>
                </c:pt>
                <c:pt idx="20956">
                  <c:v>44759</c:v>
                </c:pt>
                <c:pt idx="20957">
                  <c:v>44760</c:v>
                </c:pt>
                <c:pt idx="20958">
                  <c:v>44761</c:v>
                </c:pt>
                <c:pt idx="20959">
                  <c:v>44762</c:v>
                </c:pt>
                <c:pt idx="20960">
                  <c:v>44763</c:v>
                </c:pt>
                <c:pt idx="20961">
                  <c:v>44764</c:v>
                </c:pt>
                <c:pt idx="20962">
                  <c:v>44765</c:v>
                </c:pt>
                <c:pt idx="20963">
                  <c:v>44766</c:v>
                </c:pt>
                <c:pt idx="20964">
                  <c:v>44767</c:v>
                </c:pt>
                <c:pt idx="20965">
                  <c:v>44768</c:v>
                </c:pt>
                <c:pt idx="20966">
                  <c:v>44769</c:v>
                </c:pt>
                <c:pt idx="20967">
                  <c:v>44770</c:v>
                </c:pt>
                <c:pt idx="20968">
                  <c:v>44771</c:v>
                </c:pt>
                <c:pt idx="20969">
                  <c:v>44772</c:v>
                </c:pt>
                <c:pt idx="20970">
                  <c:v>44773</c:v>
                </c:pt>
                <c:pt idx="20971">
                  <c:v>44774</c:v>
                </c:pt>
                <c:pt idx="20972">
                  <c:v>44775</c:v>
                </c:pt>
                <c:pt idx="20973">
                  <c:v>44776</c:v>
                </c:pt>
                <c:pt idx="20974">
                  <c:v>44777</c:v>
                </c:pt>
                <c:pt idx="20975">
                  <c:v>44778</c:v>
                </c:pt>
                <c:pt idx="20976">
                  <c:v>44779</c:v>
                </c:pt>
                <c:pt idx="20977">
                  <c:v>44780</c:v>
                </c:pt>
                <c:pt idx="20978">
                  <c:v>44781</c:v>
                </c:pt>
                <c:pt idx="20979">
                  <c:v>44782</c:v>
                </c:pt>
                <c:pt idx="20980">
                  <c:v>44783</c:v>
                </c:pt>
                <c:pt idx="20981">
                  <c:v>44784</c:v>
                </c:pt>
                <c:pt idx="20982">
                  <c:v>44785</c:v>
                </c:pt>
                <c:pt idx="20983">
                  <c:v>44786</c:v>
                </c:pt>
                <c:pt idx="20984">
                  <c:v>44787</c:v>
                </c:pt>
                <c:pt idx="20985">
                  <c:v>44788</c:v>
                </c:pt>
                <c:pt idx="20986">
                  <c:v>44789</c:v>
                </c:pt>
                <c:pt idx="20987">
                  <c:v>44790</c:v>
                </c:pt>
                <c:pt idx="20988">
                  <c:v>44791</c:v>
                </c:pt>
                <c:pt idx="20989">
                  <c:v>44792</c:v>
                </c:pt>
                <c:pt idx="20990">
                  <c:v>44793</c:v>
                </c:pt>
                <c:pt idx="20991">
                  <c:v>44794</c:v>
                </c:pt>
                <c:pt idx="20992">
                  <c:v>44795</c:v>
                </c:pt>
                <c:pt idx="20993">
                  <c:v>44796</c:v>
                </c:pt>
                <c:pt idx="20994">
                  <c:v>44797</c:v>
                </c:pt>
                <c:pt idx="20995">
                  <c:v>44798</c:v>
                </c:pt>
                <c:pt idx="20996">
                  <c:v>44799</c:v>
                </c:pt>
                <c:pt idx="20997">
                  <c:v>44800</c:v>
                </c:pt>
                <c:pt idx="20998">
                  <c:v>44801</c:v>
                </c:pt>
                <c:pt idx="20999">
                  <c:v>44802</c:v>
                </c:pt>
                <c:pt idx="21000">
                  <c:v>44803</c:v>
                </c:pt>
                <c:pt idx="21001">
                  <c:v>44804</c:v>
                </c:pt>
                <c:pt idx="21002">
                  <c:v>44805</c:v>
                </c:pt>
                <c:pt idx="21003">
                  <c:v>44806</c:v>
                </c:pt>
                <c:pt idx="21004">
                  <c:v>44807</c:v>
                </c:pt>
                <c:pt idx="21005">
                  <c:v>44808</c:v>
                </c:pt>
                <c:pt idx="21006">
                  <c:v>44809</c:v>
                </c:pt>
                <c:pt idx="21007">
                  <c:v>44810</c:v>
                </c:pt>
                <c:pt idx="21008">
                  <c:v>44811</c:v>
                </c:pt>
                <c:pt idx="21009">
                  <c:v>44812</c:v>
                </c:pt>
                <c:pt idx="21010">
                  <c:v>44813</c:v>
                </c:pt>
                <c:pt idx="21011">
                  <c:v>44814</c:v>
                </c:pt>
                <c:pt idx="21012">
                  <c:v>44815</c:v>
                </c:pt>
                <c:pt idx="21013">
                  <c:v>44816</c:v>
                </c:pt>
                <c:pt idx="21014">
                  <c:v>44817</c:v>
                </c:pt>
                <c:pt idx="21015">
                  <c:v>44818</c:v>
                </c:pt>
                <c:pt idx="21016">
                  <c:v>44819</c:v>
                </c:pt>
                <c:pt idx="21017">
                  <c:v>44820</c:v>
                </c:pt>
                <c:pt idx="21018">
                  <c:v>44821</c:v>
                </c:pt>
                <c:pt idx="21019">
                  <c:v>44822</c:v>
                </c:pt>
                <c:pt idx="21020">
                  <c:v>44823</c:v>
                </c:pt>
                <c:pt idx="21021">
                  <c:v>44824</c:v>
                </c:pt>
                <c:pt idx="21022">
                  <c:v>44825</c:v>
                </c:pt>
                <c:pt idx="21023">
                  <c:v>44826</c:v>
                </c:pt>
                <c:pt idx="21024">
                  <c:v>44827</c:v>
                </c:pt>
                <c:pt idx="21025">
                  <c:v>44828</c:v>
                </c:pt>
                <c:pt idx="21026">
                  <c:v>44829</c:v>
                </c:pt>
                <c:pt idx="21027">
                  <c:v>44830</c:v>
                </c:pt>
                <c:pt idx="21028">
                  <c:v>44831</c:v>
                </c:pt>
                <c:pt idx="21029">
                  <c:v>44832</c:v>
                </c:pt>
                <c:pt idx="21030">
                  <c:v>44833</c:v>
                </c:pt>
                <c:pt idx="21031">
                  <c:v>44834</c:v>
                </c:pt>
                <c:pt idx="21032">
                  <c:v>44835</c:v>
                </c:pt>
                <c:pt idx="21033">
                  <c:v>44836</c:v>
                </c:pt>
                <c:pt idx="21034">
                  <c:v>44837</c:v>
                </c:pt>
                <c:pt idx="21035">
                  <c:v>44838</c:v>
                </c:pt>
                <c:pt idx="21036">
                  <c:v>44839</c:v>
                </c:pt>
                <c:pt idx="21037">
                  <c:v>44840</c:v>
                </c:pt>
                <c:pt idx="21038">
                  <c:v>44841</c:v>
                </c:pt>
                <c:pt idx="21039">
                  <c:v>44842</c:v>
                </c:pt>
                <c:pt idx="21040">
                  <c:v>44843</c:v>
                </c:pt>
                <c:pt idx="21041">
                  <c:v>44844</c:v>
                </c:pt>
                <c:pt idx="21042">
                  <c:v>44845</c:v>
                </c:pt>
                <c:pt idx="21043">
                  <c:v>44846</c:v>
                </c:pt>
                <c:pt idx="21044">
                  <c:v>44847</c:v>
                </c:pt>
                <c:pt idx="21045">
                  <c:v>44848</c:v>
                </c:pt>
                <c:pt idx="21046">
                  <c:v>44849</c:v>
                </c:pt>
                <c:pt idx="21047">
                  <c:v>44850</c:v>
                </c:pt>
                <c:pt idx="21048">
                  <c:v>44851</c:v>
                </c:pt>
                <c:pt idx="21049">
                  <c:v>44852</c:v>
                </c:pt>
                <c:pt idx="21050">
                  <c:v>44853</c:v>
                </c:pt>
                <c:pt idx="21051">
                  <c:v>44854</c:v>
                </c:pt>
                <c:pt idx="21052">
                  <c:v>44855</c:v>
                </c:pt>
                <c:pt idx="21053">
                  <c:v>44856</c:v>
                </c:pt>
                <c:pt idx="21054">
                  <c:v>44857</c:v>
                </c:pt>
                <c:pt idx="21055">
                  <c:v>44858</c:v>
                </c:pt>
                <c:pt idx="21056">
                  <c:v>44859</c:v>
                </c:pt>
                <c:pt idx="21057">
                  <c:v>44860</c:v>
                </c:pt>
                <c:pt idx="21058">
                  <c:v>44861</c:v>
                </c:pt>
                <c:pt idx="21059">
                  <c:v>44862</c:v>
                </c:pt>
                <c:pt idx="21060">
                  <c:v>44863</c:v>
                </c:pt>
                <c:pt idx="21061">
                  <c:v>44864</c:v>
                </c:pt>
                <c:pt idx="21062">
                  <c:v>44865</c:v>
                </c:pt>
                <c:pt idx="21063">
                  <c:v>44866</c:v>
                </c:pt>
                <c:pt idx="21064">
                  <c:v>44867</c:v>
                </c:pt>
                <c:pt idx="21065">
                  <c:v>44868</c:v>
                </c:pt>
                <c:pt idx="21066">
                  <c:v>44869</c:v>
                </c:pt>
                <c:pt idx="21067">
                  <c:v>44870</c:v>
                </c:pt>
                <c:pt idx="21068">
                  <c:v>44871</c:v>
                </c:pt>
                <c:pt idx="21069">
                  <c:v>44872</c:v>
                </c:pt>
                <c:pt idx="21070">
                  <c:v>44873</c:v>
                </c:pt>
                <c:pt idx="21071">
                  <c:v>44874</c:v>
                </c:pt>
                <c:pt idx="21072">
                  <c:v>44875</c:v>
                </c:pt>
                <c:pt idx="21073">
                  <c:v>44876</c:v>
                </c:pt>
                <c:pt idx="21074">
                  <c:v>44877</c:v>
                </c:pt>
                <c:pt idx="21075">
                  <c:v>44878</c:v>
                </c:pt>
                <c:pt idx="21076">
                  <c:v>44879</c:v>
                </c:pt>
                <c:pt idx="21077">
                  <c:v>44880</c:v>
                </c:pt>
                <c:pt idx="21078">
                  <c:v>44881</c:v>
                </c:pt>
                <c:pt idx="21079">
                  <c:v>44882</c:v>
                </c:pt>
                <c:pt idx="21080">
                  <c:v>44883</c:v>
                </c:pt>
                <c:pt idx="21081">
                  <c:v>44884</c:v>
                </c:pt>
                <c:pt idx="21082">
                  <c:v>44885</c:v>
                </c:pt>
                <c:pt idx="21083">
                  <c:v>44886</c:v>
                </c:pt>
                <c:pt idx="21084">
                  <c:v>44887</c:v>
                </c:pt>
                <c:pt idx="21085">
                  <c:v>44888</c:v>
                </c:pt>
                <c:pt idx="21086">
                  <c:v>44889</c:v>
                </c:pt>
                <c:pt idx="21087">
                  <c:v>44890</c:v>
                </c:pt>
                <c:pt idx="21088">
                  <c:v>44891</c:v>
                </c:pt>
                <c:pt idx="21089">
                  <c:v>44892</c:v>
                </c:pt>
                <c:pt idx="21090">
                  <c:v>44893</c:v>
                </c:pt>
                <c:pt idx="21091">
                  <c:v>44894</c:v>
                </c:pt>
                <c:pt idx="21092">
                  <c:v>44895</c:v>
                </c:pt>
                <c:pt idx="21093">
                  <c:v>44896</c:v>
                </c:pt>
                <c:pt idx="21094">
                  <c:v>44897</c:v>
                </c:pt>
                <c:pt idx="21095">
                  <c:v>44898</c:v>
                </c:pt>
                <c:pt idx="21096">
                  <c:v>44899</c:v>
                </c:pt>
                <c:pt idx="21097">
                  <c:v>44900</c:v>
                </c:pt>
                <c:pt idx="21098">
                  <c:v>44901</c:v>
                </c:pt>
                <c:pt idx="21099">
                  <c:v>44902</c:v>
                </c:pt>
                <c:pt idx="21100">
                  <c:v>44903</c:v>
                </c:pt>
                <c:pt idx="21101">
                  <c:v>44904</c:v>
                </c:pt>
                <c:pt idx="21102">
                  <c:v>44905</c:v>
                </c:pt>
                <c:pt idx="21103">
                  <c:v>44906</c:v>
                </c:pt>
                <c:pt idx="21104">
                  <c:v>44907</c:v>
                </c:pt>
                <c:pt idx="21105">
                  <c:v>44908</c:v>
                </c:pt>
                <c:pt idx="21106">
                  <c:v>44909</c:v>
                </c:pt>
                <c:pt idx="21107">
                  <c:v>44910</c:v>
                </c:pt>
                <c:pt idx="21108">
                  <c:v>44911</c:v>
                </c:pt>
                <c:pt idx="21109">
                  <c:v>44912</c:v>
                </c:pt>
                <c:pt idx="21110">
                  <c:v>44913</c:v>
                </c:pt>
                <c:pt idx="21111">
                  <c:v>44914</c:v>
                </c:pt>
                <c:pt idx="21112">
                  <c:v>44915</c:v>
                </c:pt>
                <c:pt idx="21113">
                  <c:v>44916</c:v>
                </c:pt>
                <c:pt idx="21114">
                  <c:v>44917</c:v>
                </c:pt>
                <c:pt idx="21115">
                  <c:v>44918</c:v>
                </c:pt>
                <c:pt idx="21116">
                  <c:v>44919</c:v>
                </c:pt>
                <c:pt idx="21117">
                  <c:v>44920</c:v>
                </c:pt>
                <c:pt idx="21118">
                  <c:v>44921</c:v>
                </c:pt>
                <c:pt idx="21119">
                  <c:v>44922</c:v>
                </c:pt>
                <c:pt idx="21120">
                  <c:v>44923</c:v>
                </c:pt>
                <c:pt idx="21121">
                  <c:v>44924</c:v>
                </c:pt>
                <c:pt idx="21122">
                  <c:v>44925</c:v>
                </c:pt>
                <c:pt idx="21123">
                  <c:v>44926</c:v>
                </c:pt>
                <c:pt idx="21124">
                  <c:v>44927</c:v>
                </c:pt>
                <c:pt idx="21125">
                  <c:v>44928</c:v>
                </c:pt>
                <c:pt idx="21126">
                  <c:v>44929</c:v>
                </c:pt>
                <c:pt idx="21127">
                  <c:v>44930</c:v>
                </c:pt>
                <c:pt idx="21128">
                  <c:v>44931</c:v>
                </c:pt>
                <c:pt idx="21129">
                  <c:v>44932</c:v>
                </c:pt>
                <c:pt idx="21130">
                  <c:v>44933</c:v>
                </c:pt>
                <c:pt idx="21131">
                  <c:v>44934</c:v>
                </c:pt>
                <c:pt idx="21132">
                  <c:v>44935</c:v>
                </c:pt>
                <c:pt idx="21133">
                  <c:v>44936</c:v>
                </c:pt>
                <c:pt idx="21134">
                  <c:v>44937</c:v>
                </c:pt>
                <c:pt idx="21135">
                  <c:v>44938</c:v>
                </c:pt>
                <c:pt idx="21136">
                  <c:v>44939</c:v>
                </c:pt>
                <c:pt idx="21137">
                  <c:v>44940</c:v>
                </c:pt>
                <c:pt idx="21138">
                  <c:v>44941</c:v>
                </c:pt>
                <c:pt idx="21139">
                  <c:v>44942</c:v>
                </c:pt>
                <c:pt idx="21140">
                  <c:v>44943</c:v>
                </c:pt>
                <c:pt idx="21141">
                  <c:v>44944</c:v>
                </c:pt>
                <c:pt idx="21142">
                  <c:v>44945</c:v>
                </c:pt>
                <c:pt idx="21143">
                  <c:v>44946</c:v>
                </c:pt>
                <c:pt idx="21144">
                  <c:v>44947</c:v>
                </c:pt>
                <c:pt idx="21145">
                  <c:v>44948</c:v>
                </c:pt>
                <c:pt idx="21146">
                  <c:v>44949</c:v>
                </c:pt>
                <c:pt idx="21147">
                  <c:v>44950</c:v>
                </c:pt>
                <c:pt idx="21148">
                  <c:v>44951</c:v>
                </c:pt>
                <c:pt idx="21149">
                  <c:v>44952</c:v>
                </c:pt>
                <c:pt idx="21150">
                  <c:v>44953</c:v>
                </c:pt>
                <c:pt idx="21151">
                  <c:v>44954</c:v>
                </c:pt>
                <c:pt idx="21152">
                  <c:v>44955</c:v>
                </c:pt>
                <c:pt idx="21153">
                  <c:v>44956</c:v>
                </c:pt>
                <c:pt idx="21154">
                  <c:v>44957</c:v>
                </c:pt>
                <c:pt idx="21155">
                  <c:v>44958</c:v>
                </c:pt>
                <c:pt idx="21156">
                  <c:v>44959</c:v>
                </c:pt>
                <c:pt idx="21157">
                  <c:v>44960</c:v>
                </c:pt>
                <c:pt idx="21158">
                  <c:v>44961</c:v>
                </c:pt>
                <c:pt idx="21159">
                  <c:v>44962</c:v>
                </c:pt>
                <c:pt idx="21160">
                  <c:v>44963</c:v>
                </c:pt>
                <c:pt idx="21161">
                  <c:v>44964</c:v>
                </c:pt>
                <c:pt idx="21162">
                  <c:v>44965</c:v>
                </c:pt>
                <c:pt idx="21163">
                  <c:v>44966</c:v>
                </c:pt>
                <c:pt idx="21164">
                  <c:v>44967</c:v>
                </c:pt>
                <c:pt idx="21165">
                  <c:v>44968</c:v>
                </c:pt>
                <c:pt idx="21166">
                  <c:v>44969</c:v>
                </c:pt>
                <c:pt idx="21167">
                  <c:v>44970</c:v>
                </c:pt>
                <c:pt idx="21168">
                  <c:v>44971</c:v>
                </c:pt>
                <c:pt idx="21169">
                  <c:v>44972</c:v>
                </c:pt>
                <c:pt idx="21170">
                  <c:v>44973</c:v>
                </c:pt>
                <c:pt idx="21171">
                  <c:v>44974</c:v>
                </c:pt>
                <c:pt idx="21172">
                  <c:v>44975</c:v>
                </c:pt>
                <c:pt idx="21173">
                  <c:v>44976</c:v>
                </c:pt>
                <c:pt idx="21174">
                  <c:v>44977</c:v>
                </c:pt>
                <c:pt idx="21175">
                  <c:v>44978</c:v>
                </c:pt>
                <c:pt idx="21176">
                  <c:v>44979</c:v>
                </c:pt>
                <c:pt idx="21177">
                  <c:v>44980</c:v>
                </c:pt>
                <c:pt idx="21178">
                  <c:v>44981</c:v>
                </c:pt>
                <c:pt idx="21179">
                  <c:v>44982</c:v>
                </c:pt>
                <c:pt idx="21180">
                  <c:v>44983</c:v>
                </c:pt>
                <c:pt idx="21181">
                  <c:v>44984</c:v>
                </c:pt>
                <c:pt idx="21182">
                  <c:v>44985</c:v>
                </c:pt>
                <c:pt idx="21183">
                  <c:v>44986</c:v>
                </c:pt>
                <c:pt idx="21184">
                  <c:v>44987</c:v>
                </c:pt>
                <c:pt idx="21185">
                  <c:v>44988</c:v>
                </c:pt>
                <c:pt idx="21186">
                  <c:v>44989</c:v>
                </c:pt>
                <c:pt idx="21187">
                  <c:v>44990</c:v>
                </c:pt>
                <c:pt idx="21188">
                  <c:v>44991</c:v>
                </c:pt>
                <c:pt idx="21189">
                  <c:v>44992</c:v>
                </c:pt>
                <c:pt idx="21190">
                  <c:v>44993</c:v>
                </c:pt>
                <c:pt idx="21191">
                  <c:v>44994</c:v>
                </c:pt>
                <c:pt idx="21192">
                  <c:v>44995</c:v>
                </c:pt>
                <c:pt idx="21193">
                  <c:v>44996</c:v>
                </c:pt>
                <c:pt idx="21194">
                  <c:v>44997</c:v>
                </c:pt>
                <c:pt idx="21195">
                  <c:v>44998</c:v>
                </c:pt>
                <c:pt idx="21196">
                  <c:v>44999</c:v>
                </c:pt>
                <c:pt idx="21197">
                  <c:v>45000</c:v>
                </c:pt>
                <c:pt idx="21198">
                  <c:v>45001</c:v>
                </c:pt>
                <c:pt idx="21199">
                  <c:v>45002</c:v>
                </c:pt>
                <c:pt idx="21200">
                  <c:v>45003</c:v>
                </c:pt>
                <c:pt idx="21201">
                  <c:v>45004</c:v>
                </c:pt>
                <c:pt idx="21202">
                  <c:v>45005</c:v>
                </c:pt>
                <c:pt idx="21203">
                  <c:v>45006</c:v>
                </c:pt>
                <c:pt idx="21204">
                  <c:v>45007</c:v>
                </c:pt>
                <c:pt idx="21205">
                  <c:v>45008</c:v>
                </c:pt>
                <c:pt idx="21206">
                  <c:v>45009</c:v>
                </c:pt>
                <c:pt idx="21207">
                  <c:v>45010</c:v>
                </c:pt>
                <c:pt idx="21208">
                  <c:v>45011</c:v>
                </c:pt>
                <c:pt idx="21209">
                  <c:v>45012</c:v>
                </c:pt>
                <c:pt idx="21210">
                  <c:v>45013</c:v>
                </c:pt>
                <c:pt idx="21211">
                  <c:v>45014</c:v>
                </c:pt>
                <c:pt idx="21212">
                  <c:v>45015</c:v>
                </c:pt>
                <c:pt idx="21213">
                  <c:v>45016</c:v>
                </c:pt>
                <c:pt idx="21214">
                  <c:v>45017</c:v>
                </c:pt>
                <c:pt idx="21215">
                  <c:v>45018</c:v>
                </c:pt>
                <c:pt idx="21216">
                  <c:v>45019</c:v>
                </c:pt>
                <c:pt idx="21217">
                  <c:v>45020</c:v>
                </c:pt>
                <c:pt idx="21218">
                  <c:v>45021</c:v>
                </c:pt>
                <c:pt idx="21219">
                  <c:v>45022</c:v>
                </c:pt>
                <c:pt idx="21220">
                  <c:v>45023</c:v>
                </c:pt>
                <c:pt idx="21221">
                  <c:v>45024</c:v>
                </c:pt>
                <c:pt idx="21222">
                  <c:v>45025</c:v>
                </c:pt>
                <c:pt idx="21223">
                  <c:v>45026</c:v>
                </c:pt>
                <c:pt idx="21224">
                  <c:v>45027</c:v>
                </c:pt>
                <c:pt idx="21225">
                  <c:v>45028</c:v>
                </c:pt>
                <c:pt idx="21226">
                  <c:v>45029</c:v>
                </c:pt>
                <c:pt idx="21227">
                  <c:v>45030</c:v>
                </c:pt>
                <c:pt idx="21228">
                  <c:v>45031</c:v>
                </c:pt>
                <c:pt idx="21229">
                  <c:v>45032</c:v>
                </c:pt>
                <c:pt idx="21230">
                  <c:v>45033</c:v>
                </c:pt>
                <c:pt idx="21231">
                  <c:v>45034</c:v>
                </c:pt>
                <c:pt idx="21232">
                  <c:v>45035</c:v>
                </c:pt>
                <c:pt idx="21233">
                  <c:v>45036</c:v>
                </c:pt>
                <c:pt idx="21234">
                  <c:v>45037</c:v>
                </c:pt>
                <c:pt idx="21235">
                  <c:v>45038</c:v>
                </c:pt>
                <c:pt idx="21236">
                  <c:v>45039</c:v>
                </c:pt>
                <c:pt idx="21237">
                  <c:v>45040</c:v>
                </c:pt>
                <c:pt idx="21238">
                  <c:v>45041</c:v>
                </c:pt>
                <c:pt idx="21239">
                  <c:v>45042</c:v>
                </c:pt>
                <c:pt idx="21240">
                  <c:v>45043</c:v>
                </c:pt>
                <c:pt idx="21241">
                  <c:v>45044</c:v>
                </c:pt>
                <c:pt idx="21242">
                  <c:v>45045</c:v>
                </c:pt>
                <c:pt idx="21243">
                  <c:v>45046</c:v>
                </c:pt>
                <c:pt idx="21244">
                  <c:v>45047</c:v>
                </c:pt>
                <c:pt idx="21245">
                  <c:v>45048</c:v>
                </c:pt>
                <c:pt idx="21246">
                  <c:v>45049</c:v>
                </c:pt>
                <c:pt idx="21247">
                  <c:v>45050</c:v>
                </c:pt>
                <c:pt idx="21248">
                  <c:v>45051</c:v>
                </c:pt>
                <c:pt idx="21249">
                  <c:v>45052</c:v>
                </c:pt>
                <c:pt idx="21250">
                  <c:v>45053</c:v>
                </c:pt>
                <c:pt idx="21251">
                  <c:v>45054</c:v>
                </c:pt>
                <c:pt idx="21252">
                  <c:v>45055</c:v>
                </c:pt>
                <c:pt idx="21253">
                  <c:v>45056</c:v>
                </c:pt>
                <c:pt idx="21254">
                  <c:v>45057</c:v>
                </c:pt>
                <c:pt idx="21255">
                  <c:v>45058</c:v>
                </c:pt>
                <c:pt idx="21256">
                  <c:v>45059</c:v>
                </c:pt>
                <c:pt idx="21257">
                  <c:v>45060</c:v>
                </c:pt>
                <c:pt idx="21258">
                  <c:v>45061</c:v>
                </c:pt>
                <c:pt idx="21259">
                  <c:v>45062</c:v>
                </c:pt>
                <c:pt idx="21260">
                  <c:v>45063</c:v>
                </c:pt>
                <c:pt idx="21261">
                  <c:v>45064</c:v>
                </c:pt>
                <c:pt idx="21262">
                  <c:v>45065</c:v>
                </c:pt>
                <c:pt idx="21263">
                  <c:v>45066</c:v>
                </c:pt>
                <c:pt idx="21264">
                  <c:v>45067</c:v>
                </c:pt>
                <c:pt idx="21265">
                  <c:v>45068</c:v>
                </c:pt>
                <c:pt idx="21266">
                  <c:v>45069</c:v>
                </c:pt>
                <c:pt idx="21267">
                  <c:v>45070</c:v>
                </c:pt>
                <c:pt idx="21268">
                  <c:v>45071</c:v>
                </c:pt>
                <c:pt idx="21269">
                  <c:v>45072</c:v>
                </c:pt>
                <c:pt idx="21270">
                  <c:v>45073</c:v>
                </c:pt>
                <c:pt idx="21271">
                  <c:v>45074</c:v>
                </c:pt>
                <c:pt idx="21272">
                  <c:v>45075</c:v>
                </c:pt>
                <c:pt idx="21273">
                  <c:v>45076</c:v>
                </c:pt>
                <c:pt idx="21274">
                  <c:v>45077</c:v>
                </c:pt>
                <c:pt idx="21275">
                  <c:v>45078</c:v>
                </c:pt>
                <c:pt idx="21276">
                  <c:v>45079</c:v>
                </c:pt>
                <c:pt idx="21277">
                  <c:v>45080</c:v>
                </c:pt>
                <c:pt idx="21278">
                  <c:v>45081</c:v>
                </c:pt>
                <c:pt idx="21279">
                  <c:v>45082</c:v>
                </c:pt>
                <c:pt idx="21280">
                  <c:v>45083</c:v>
                </c:pt>
                <c:pt idx="21281">
                  <c:v>45084</c:v>
                </c:pt>
                <c:pt idx="21282">
                  <c:v>45085</c:v>
                </c:pt>
                <c:pt idx="21283">
                  <c:v>45086</c:v>
                </c:pt>
                <c:pt idx="21284">
                  <c:v>45087</c:v>
                </c:pt>
                <c:pt idx="21285">
                  <c:v>45088</c:v>
                </c:pt>
                <c:pt idx="21286">
                  <c:v>45089</c:v>
                </c:pt>
                <c:pt idx="21287">
                  <c:v>45090</c:v>
                </c:pt>
                <c:pt idx="21288">
                  <c:v>45091</c:v>
                </c:pt>
                <c:pt idx="21289">
                  <c:v>45092</c:v>
                </c:pt>
                <c:pt idx="21290">
                  <c:v>45093</c:v>
                </c:pt>
                <c:pt idx="21291">
                  <c:v>45094</c:v>
                </c:pt>
                <c:pt idx="21292">
                  <c:v>45095</c:v>
                </c:pt>
                <c:pt idx="21293">
                  <c:v>45096</c:v>
                </c:pt>
                <c:pt idx="21294">
                  <c:v>45097</c:v>
                </c:pt>
                <c:pt idx="21295">
                  <c:v>45098</c:v>
                </c:pt>
                <c:pt idx="21296">
                  <c:v>45099</c:v>
                </c:pt>
                <c:pt idx="21297">
                  <c:v>45100</c:v>
                </c:pt>
                <c:pt idx="21298">
                  <c:v>45101</c:v>
                </c:pt>
                <c:pt idx="21299">
                  <c:v>45102</c:v>
                </c:pt>
                <c:pt idx="21300">
                  <c:v>45103</c:v>
                </c:pt>
                <c:pt idx="21301">
                  <c:v>45104</c:v>
                </c:pt>
                <c:pt idx="21302">
                  <c:v>45105</c:v>
                </c:pt>
                <c:pt idx="21303">
                  <c:v>45106</c:v>
                </c:pt>
                <c:pt idx="21304">
                  <c:v>45107</c:v>
                </c:pt>
                <c:pt idx="21305">
                  <c:v>45108</c:v>
                </c:pt>
                <c:pt idx="21306">
                  <c:v>45109</c:v>
                </c:pt>
                <c:pt idx="21307">
                  <c:v>45110</c:v>
                </c:pt>
                <c:pt idx="21308">
                  <c:v>45111</c:v>
                </c:pt>
                <c:pt idx="21309">
                  <c:v>45112</c:v>
                </c:pt>
                <c:pt idx="21310">
                  <c:v>45113</c:v>
                </c:pt>
                <c:pt idx="21311">
                  <c:v>45114</c:v>
                </c:pt>
                <c:pt idx="21312">
                  <c:v>45115</c:v>
                </c:pt>
                <c:pt idx="21313">
                  <c:v>45116</c:v>
                </c:pt>
                <c:pt idx="21314">
                  <c:v>45117</c:v>
                </c:pt>
                <c:pt idx="21315">
                  <c:v>45118</c:v>
                </c:pt>
                <c:pt idx="21316">
                  <c:v>45119</c:v>
                </c:pt>
                <c:pt idx="21317">
                  <c:v>45120</c:v>
                </c:pt>
                <c:pt idx="21318">
                  <c:v>45121</c:v>
                </c:pt>
                <c:pt idx="21319">
                  <c:v>45122</c:v>
                </c:pt>
                <c:pt idx="21320">
                  <c:v>45123</c:v>
                </c:pt>
                <c:pt idx="21321">
                  <c:v>45124</c:v>
                </c:pt>
                <c:pt idx="21322">
                  <c:v>45125</c:v>
                </c:pt>
                <c:pt idx="21323">
                  <c:v>45126</c:v>
                </c:pt>
                <c:pt idx="21324">
                  <c:v>45127</c:v>
                </c:pt>
                <c:pt idx="21325">
                  <c:v>45128</c:v>
                </c:pt>
                <c:pt idx="21326">
                  <c:v>45129</c:v>
                </c:pt>
                <c:pt idx="21327">
                  <c:v>45130</c:v>
                </c:pt>
                <c:pt idx="21328">
                  <c:v>45131</c:v>
                </c:pt>
                <c:pt idx="21329">
                  <c:v>45132</c:v>
                </c:pt>
                <c:pt idx="21330">
                  <c:v>45133</c:v>
                </c:pt>
                <c:pt idx="21331">
                  <c:v>45134</c:v>
                </c:pt>
                <c:pt idx="21332">
                  <c:v>45135</c:v>
                </c:pt>
                <c:pt idx="21333">
                  <c:v>45136</c:v>
                </c:pt>
                <c:pt idx="21334">
                  <c:v>45137</c:v>
                </c:pt>
                <c:pt idx="21335">
                  <c:v>45138</c:v>
                </c:pt>
                <c:pt idx="21336">
                  <c:v>45139</c:v>
                </c:pt>
                <c:pt idx="21337">
                  <c:v>45140</c:v>
                </c:pt>
                <c:pt idx="21338">
                  <c:v>45141</c:v>
                </c:pt>
                <c:pt idx="21339">
                  <c:v>45142</c:v>
                </c:pt>
                <c:pt idx="21340">
                  <c:v>45143</c:v>
                </c:pt>
                <c:pt idx="21341">
                  <c:v>45144</c:v>
                </c:pt>
                <c:pt idx="21342">
                  <c:v>45145</c:v>
                </c:pt>
                <c:pt idx="21343">
                  <c:v>45146</c:v>
                </c:pt>
                <c:pt idx="21344">
                  <c:v>45147</c:v>
                </c:pt>
                <c:pt idx="21345">
                  <c:v>45148</c:v>
                </c:pt>
                <c:pt idx="21346">
                  <c:v>45149</c:v>
                </c:pt>
                <c:pt idx="21347">
                  <c:v>45150</c:v>
                </c:pt>
                <c:pt idx="21348">
                  <c:v>45151</c:v>
                </c:pt>
                <c:pt idx="21349">
                  <c:v>45152</c:v>
                </c:pt>
                <c:pt idx="21350">
                  <c:v>45153</c:v>
                </c:pt>
                <c:pt idx="21351">
                  <c:v>45154</c:v>
                </c:pt>
                <c:pt idx="21352">
                  <c:v>45155</c:v>
                </c:pt>
                <c:pt idx="21353">
                  <c:v>45156</c:v>
                </c:pt>
                <c:pt idx="21354">
                  <c:v>45157</c:v>
                </c:pt>
                <c:pt idx="21355">
                  <c:v>45158</c:v>
                </c:pt>
                <c:pt idx="21356">
                  <c:v>45159</c:v>
                </c:pt>
                <c:pt idx="21357">
                  <c:v>45160</c:v>
                </c:pt>
                <c:pt idx="21358">
                  <c:v>45161</c:v>
                </c:pt>
                <c:pt idx="21359">
                  <c:v>45162</c:v>
                </c:pt>
                <c:pt idx="21360">
                  <c:v>45163</c:v>
                </c:pt>
                <c:pt idx="21361">
                  <c:v>45164</c:v>
                </c:pt>
                <c:pt idx="21362">
                  <c:v>45165</c:v>
                </c:pt>
                <c:pt idx="21363">
                  <c:v>45166</c:v>
                </c:pt>
                <c:pt idx="21364">
                  <c:v>45167</c:v>
                </c:pt>
                <c:pt idx="21365">
                  <c:v>45168</c:v>
                </c:pt>
                <c:pt idx="21366">
                  <c:v>45169</c:v>
                </c:pt>
                <c:pt idx="21367">
                  <c:v>45170</c:v>
                </c:pt>
                <c:pt idx="21368">
                  <c:v>45171</c:v>
                </c:pt>
                <c:pt idx="21369">
                  <c:v>45172</c:v>
                </c:pt>
                <c:pt idx="21370">
                  <c:v>45173</c:v>
                </c:pt>
                <c:pt idx="21371">
                  <c:v>45174</c:v>
                </c:pt>
                <c:pt idx="21372">
                  <c:v>45175</c:v>
                </c:pt>
                <c:pt idx="21373">
                  <c:v>45176</c:v>
                </c:pt>
                <c:pt idx="21374">
                  <c:v>45177</c:v>
                </c:pt>
                <c:pt idx="21375">
                  <c:v>45178</c:v>
                </c:pt>
                <c:pt idx="21376">
                  <c:v>45179</c:v>
                </c:pt>
                <c:pt idx="21377">
                  <c:v>45180</c:v>
                </c:pt>
                <c:pt idx="21378">
                  <c:v>45181</c:v>
                </c:pt>
                <c:pt idx="21379">
                  <c:v>45182</c:v>
                </c:pt>
                <c:pt idx="21380">
                  <c:v>45183</c:v>
                </c:pt>
                <c:pt idx="21381">
                  <c:v>45184</c:v>
                </c:pt>
                <c:pt idx="21382">
                  <c:v>45185</c:v>
                </c:pt>
                <c:pt idx="21383">
                  <c:v>45186</c:v>
                </c:pt>
                <c:pt idx="21384">
                  <c:v>45187</c:v>
                </c:pt>
                <c:pt idx="21385">
                  <c:v>45188</c:v>
                </c:pt>
                <c:pt idx="21386">
                  <c:v>45189</c:v>
                </c:pt>
                <c:pt idx="21387">
                  <c:v>45190</c:v>
                </c:pt>
                <c:pt idx="21388">
                  <c:v>45191</c:v>
                </c:pt>
                <c:pt idx="21389">
                  <c:v>45192</c:v>
                </c:pt>
                <c:pt idx="21390">
                  <c:v>45193</c:v>
                </c:pt>
                <c:pt idx="21391">
                  <c:v>45194</c:v>
                </c:pt>
                <c:pt idx="21392">
                  <c:v>45195</c:v>
                </c:pt>
                <c:pt idx="21393">
                  <c:v>45196</c:v>
                </c:pt>
                <c:pt idx="21394">
                  <c:v>45197</c:v>
                </c:pt>
                <c:pt idx="21395">
                  <c:v>45198</c:v>
                </c:pt>
                <c:pt idx="21396">
                  <c:v>45199</c:v>
                </c:pt>
                <c:pt idx="21397">
                  <c:v>45200</c:v>
                </c:pt>
                <c:pt idx="21398">
                  <c:v>45201</c:v>
                </c:pt>
                <c:pt idx="21399">
                  <c:v>45202</c:v>
                </c:pt>
                <c:pt idx="21400">
                  <c:v>45203</c:v>
                </c:pt>
                <c:pt idx="21401">
                  <c:v>45204</c:v>
                </c:pt>
                <c:pt idx="21402">
                  <c:v>45205</c:v>
                </c:pt>
                <c:pt idx="21403">
                  <c:v>45206</c:v>
                </c:pt>
                <c:pt idx="21404">
                  <c:v>45207</c:v>
                </c:pt>
                <c:pt idx="21405">
                  <c:v>45208</c:v>
                </c:pt>
                <c:pt idx="21406">
                  <c:v>45209</c:v>
                </c:pt>
                <c:pt idx="21407">
                  <c:v>45210</c:v>
                </c:pt>
                <c:pt idx="21408">
                  <c:v>45211</c:v>
                </c:pt>
                <c:pt idx="21409">
                  <c:v>45212</c:v>
                </c:pt>
                <c:pt idx="21410">
                  <c:v>45213</c:v>
                </c:pt>
                <c:pt idx="21411">
                  <c:v>45214</c:v>
                </c:pt>
                <c:pt idx="21412">
                  <c:v>45215</c:v>
                </c:pt>
                <c:pt idx="21413">
                  <c:v>45216</c:v>
                </c:pt>
                <c:pt idx="21414">
                  <c:v>45217</c:v>
                </c:pt>
                <c:pt idx="21415">
                  <c:v>45218</c:v>
                </c:pt>
                <c:pt idx="21416">
                  <c:v>45219</c:v>
                </c:pt>
                <c:pt idx="21417">
                  <c:v>45220</c:v>
                </c:pt>
                <c:pt idx="21418">
                  <c:v>45221</c:v>
                </c:pt>
                <c:pt idx="21419">
                  <c:v>45222</c:v>
                </c:pt>
                <c:pt idx="21420">
                  <c:v>45223</c:v>
                </c:pt>
                <c:pt idx="21421">
                  <c:v>45224</c:v>
                </c:pt>
                <c:pt idx="21422">
                  <c:v>45225</c:v>
                </c:pt>
                <c:pt idx="21423">
                  <c:v>45226</c:v>
                </c:pt>
                <c:pt idx="21424">
                  <c:v>45227</c:v>
                </c:pt>
                <c:pt idx="21425">
                  <c:v>45228</c:v>
                </c:pt>
                <c:pt idx="21426">
                  <c:v>45229</c:v>
                </c:pt>
                <c:pt idx="21427">
                  <c:v>45230</c:v>
                </c:pt>
                <c:pt idx="21428">
                  <c:v>45231</c:v>
                </c:pt>
                <c:pt idx="21429">
                  <c:v>45232</c:v>
                </c:pt>
                <c:pt idx="21430">
                  <c:v>45233</c:v>
                </c:pt>
                <c:pt idx="21431">
                  <c:v>45234</c:v>
                </c:pt>
                <c:pt idx="21432">
                  <c:v>45235</c:v>
                </c:pt>
                <c:pt idx="21433">
                  <c:v>45236</c:v>
                </c:pt>
                <c:pt idx="21434">
                  <c:v>45237</c:v>
                </c:pt>
                <c:pt idx="21435">
                  <c:v>45238</c:v>
                </c:pt>
                <c:pt idx="21436">
                  <c:v>45239</c:v>
                </c:pt>
                <c:pt idx="21437">
                  <c:v>45240</c:v>
                </c:pt>
                <c:pt idx="21438">
                  <c:v>45241</c:v>
                </c:pt>
                <c:pt idx="21439">
                  <c:v>45242</c:v>
                </c:pt>
                <c:pt idx="21440">
                  <c:v>45243</c:v>
                </c:pt>
                <c:pt idx="21441">
                  <c:v>45244</c:v>
                </c:pt>
                <c:pt idx="21442">
                  <c:v>45245</c:v>
                </c:pt>
                <c:pt idx="21443">
                  <c:v>45246</c:v>
                </c:pt>
                <c:pt idx="21444">
                  <c:v>45247</c:v>
                </c:pt>
                <c:pt idx="21445">
                  <c:v>45248</c:v>
                </c:pt>
                <c:pt idx="21446">
                  <c:v>45249</c:v>
                </c:pt>
                <c:pt idx="21447">
                  <c:v>45250</c:v>
                </c:pt>
                <c:pt idx="21448">
                  <c:v>45251</c:v>
                </c:pt>
                <c:pt idx="21449">
                  <c:v>45252</c:v>
                </c:pt>
                <c:pt idx="21450">
                  <c:v>45253</c:v>
                </c:pt>
                <c:pt idx="21451">
                  <c:v>45254</c:v>
                </c:pt>
                <c:pt idx="21452">
                  <c:v>45255</c:v>
                </c:pt>
                <c:pt idx="21453">
                  <c:v>45256</c:v>
                </c:pt>
                <c:pt idx="21454">
                  <c:v>45257</c:v>
                </c:pt>
                <c:pt idx="21455">
                  <c:v>45258</c:v>
                </c:pt>
                <c:pt idx="21456">
                  <c:v>45259</c:v>
                </c:pt>
                <c:pt idx="21457">
                  <c:v>45260</c:v>
                </c:pt>
                <c:pt idx="21458">
                  <c:v>45261</c:v>
                </c:pt>
                <c:pt idx="21459">
                  <c:v>45262</c:v>
                </c:pt>
                <c:pt idx="21460">
                  <c:v>45263</c:v>
                </c:pt>
                <c:pt idx="21461">
                  <c:v>45264</c:v>
                </c:pt>
                <c:pt idx="21462">
                  <c:v>45265</c:v>
                </c:pt>
                <c:pt idx="21463">
                  <c:v>45266</c:v>
                </c:pt>
                <c:pt idx="21464">
                  <c:v>45267</c:v>
                </c:pt>
                <c:pt idx="21465">
                  <c:v>45268</c:v>
                </c:pt>
                <c:pt idx="21466">
                  <c:v>45269</c:v>
                </c:pt>
                <c:pt idx="21467">
                  <c:v>45270</c:v>
                </c:pt>
                <c:pt idx="21468">
                  <c:v>45271</c:v>
                </c:pt>
                <c:pt idx="21469">
                  <c:v>45272</c:v>
                </c:pt>
                <c:pt idx="21470">
                  <c:v>45273</c:v>
                </c:pt>
                <c:pt idx="21471">
                  <c:v>45274</c:v>
                </c:pt>
                <c:pt idx="21472">
                  <c:v>45275</c:v>
                </c:pt>
                <c:pt idx="21473">
                  <c:v>45276</c:v>
                </c:pt>
                <c:pt idx="21474">
                  <c:v>45277</c:v>
                </c:pt>
                <c:pt idx="21475">
                  <c:v>45278</c:v>
                </c:pt>
                <c:pt idx="21476">
                  <c:v>45279</c:v>
                </c:pt>
                <c:pt idx="21477">
                  <c:v>45280</c:v>
                </c:pt>
                <c:pt idx="21478">
                  <c:v>45281</c:v>
                </c:pt>
                <c:pt idx="21479">
                  <c:v>45282</c:v>
                </c:pt>
                <c:pt idx="21480">
                  <c:v>45283</c:v>
                </c:pt>
                <c:pt idx="21481">
                  <c:v>45284</c:v>
                </c:pt>
                <c:pt idx="21482">
                  <c:v>45285</c:v>
                </c:pt>
                <c:pt idx="21483">
                  <c:v>45286</c:v>
                </c:pt>
                <c:pt idx="21484">
                  <c:v>45287</c:v>
                </c:pt>
                <c:pt idx="21485">
                  <c:v>45288</c:v>
                </c:pt>
                <c:pt idx="21486">
                  <c:v>45289</c:v>
                </c:pt>
                <c:pt idx="21487">
                  <c:v>45290</c:v>
                </c:pt>
                <c:pt idx="21488">
                  <c:v>45291</c:v>
                </c:pt>
              </c:numCache>
            </c:numRef>
          </c:xVal>
          <c:yVal>
            <c:numRef>
              <c:f>H3PARD01_T_N!$F$27:$F$21515</c:f>
              <c:numCache>
                <c:formatCode>General</c:formatCode>
                <c:ptCount val="21489"/>
                <c:pt idx="0">
                  <c:v>-0.2</c:v>
                </c:pt>
                <c:pt idx="1">
                  <c:v>-0.5</c:v>
                </c:pt>
                <c:pt idx="2">
                  <c:v>1.3</c:v>
                </c:pt>
                <c:pt idx="3">
                  <c:v>2.2999999999999998</c:v>
                </c:pt>
                <c:pt idx="4">
                  <c:v>2</c:v>
                </c:pt>
                <c:pt idx="5">
                  <c:v>1.4</c:v>
                </c:pt>
                <c:pt idx="6">
                  <c:v>2.2000000000000002</c:v>
                </c:pt>
                <c:pt idx="7">
                  <c:v>2.8</c:v>
                </c:pt>
                <c:pt idx="8">
                  <c:v>3.9</c:v>
                </c:pt>
                <c:pt idx="9">
                  <c:v>2.2000000000000002</c:v>
                </c:pt>
                <c:pt idx="10">
                  <c:v>1.3</c:v>
                </c:pt>
                <c:pt idx="11">
                  <c:v>-2.9</c:v>
                </c:pt>
                <c:pt idx="12">
                  <c:v>-3.1</c:v>
                </c:pt>
                <c:pt idx="13">
                  <c:v>0.4</c:v>
                </c:pt>
                <c:pt idx="14">
                  <c:v>-3.3</c:v>
                </c:pt>
                <c:pt idx="15">
                  <c:v>-5.5</c:v>
                </c:pt>
                <c:pt idx="16">
                  <c:v>-5.4</c:v>
                </c:pt>
                <c:pt idx="17">
                  <c:v>-8.4</c:v>
                </c:pt>
                <c:pt idx="18">
                  <c:v>-8</c:v>
                </c:pt>
                <c:pt idx="19">
                  <c:v>-7.2</c:v>
                </c:pt>
                <c:pt idx="20">
                  <c:v>-4.9000000000000004</c:v>
                </c:pt>
                <c:pt idx="21">
                  <c:v>-1</c:v>
                </c:pt>
                <c:pt idx="22">
                  <c:v>-2.2999999999999998</c:v>
                </c:pt>
                <c:pt idx="23">
                  <c:v>-3.2</c:v>
                </c:pt>
                <c:pt idx="24">
                  <c:v>-6.8</c:v>
                </c:pt>
                <c:pt idx="25">
                  <c:v>-12.6</c:v>
                </c:pt>
                <c:pt idx="26">
                  <c:v>-12</c:v>
                </c:pt>
                <c:pt idx="27">
                  <c:v>-6.8</c:v>
                </c:pt>
                <c:pt idx="28">
                  <c:v>-2.1</c:v>
                </c:pt>
                <c:pt idx="29">
                  <c:v>4.5</c:v>
                </c:pt>
                <c:pt idx="30">
                  <c:v>5.5</c:v>
                </c:pt>
                <c:pt idx="31">
                  <c:v>2.2999999999999998</c:v>
                </c:pt>
                <c:pt idx="32">
                  <c:v>2.9</c:v>
                </c:pt>
                <c:pt idx="33">
                  <c:v>1.3</c:v>
                </c:pt>
                <c:pt idx="34">
                  <c:v>0.7</c:v>
                </c:pt>
                <c:pt idx="35">
                  <c:v>-1.9</c:v>
                </c:pt>
                <c:pt idx="36">
                  <c:v>0</c:v>
                </c:pt>
                <c:pt idx="37">
                  <c:v>2.8</c:v>
                </c:pt>
                <c:pt idx="38">
                  <c:v>1.9</c:v>
                </c:pt>
                <c:pt idx="39">
                  <c:v>4.7</c:v>
                </c:pt>
                <c:pt idx="40">
                  <c:v>3.3</c:v>
                </c:pt>
                <c:pt idx="41">
                  <c:v>3.8</c:v>
                </c:pt>
                <c:pt idx="42">
                  <c:v>4.4000000000000004</c:v>
                </c:pt>
                <c:pt idx="43">
                  <c:v>4.0999999999999996</c:v>
                </c:pt>
                <c:pt idx="44">
                  <c:v>4.4000000000000004</c:v>
                </c:pt>
                <c:pt idx="45">
                  <c:v>2.9</c:v>
                </c:pt>
                <c:pt idx="46">
                  <c:v>2.7</c:v>
                </c:pt>
                <c:pt idx="47">
                  <c:v>2.9</c:v>
                </c:pt>
                <c:pt idx="48">
                  <c:v>0.7</c:v>
                </c:pt>
                <c:pt idx="49">
                  <c:v>2.1</c:v>
                </c:pt>
                <c:pt idx="50">
                  <c:v>5.3</c:v>
                </c:pt>
                <c:pt idx="51">
                  <c:v>4.2</c:v>
                </c:pt>
                <c:pt idx="52">
                  <c:v>4.0999999999999996</c:v>
                </c:pt>
                <c:pt idx="53">
                  <c:v>5.3</c:v>
                </c:pt>
                <c:pt idx="54">
                  <c:v>2.4</c:v>
                </c:pt>
                <c:pt idx="55">
                  <c:v>1.7</c:v>
                </c:pt>
                <c:pt idx="56">
                  <c:v>1.3</c:v>
                </c:pt>
                <c:pt idx="57">
                  <c:v>4.4000000000000004</c:v>
                </c:pt>
                <c:pt idx="58">
                  <c:v>5.6</c:v>
                </c:pt>
                <c:pt idx="59">
                  <c:v>3.3</c:v>
                </c:pt>
                <c:pt idx="60">
                  <c:v>3.7</c:v>
                </c:pt>
                <c:pt idx="61">
                  <c:v>4.9000000000000004</c:v>
                </c:pt>
                <c:pt idx="62">
                  <c:v>3.7</c:v>
                </c:pt>
                <c:pt idx="63">
                  <c:v>3.2</c:v>
                </c:pt>
                <c:pt idx="64">
                  <c:v>4.3</c:v>
                </c:pt>
                <c:pt idx="65">
                  <c:v>5.0999999999999996</c:v>
                </c:pt>
                <c:pt idx="66">
                  <c:v>5.9</c:v>
                </c:pt>
                <c:pt idx="67">
                  <c:v>5.3</c:v>
                </c:pt>
                <c:pt idx="68">
                  <c:v>6.6</c:v>
                </c:pt>
                <c:pt idx="69">
                  <c:v>7.3</c:v>
                </c:pt>
                <c:pt idx="70">
                  <c:v>11.8</c:v>
                </c:pt>
                <c:pt idx="71">
                  <c:v>8.6</c:v>
                </c:pt>
                <c:pt idx="72">
                  <c:v>9.1</c:v>
                </c:pt>
                <c:pt idx="73">
                  <c:v>10.3</c:v>
                </c:pt>
                <c:pt idx="74">
                  <c:v>10.5</c:v>
                </c:pt>
                <c:pt idx="75">
                  <c:v>9.1</c:v>
                </c:pt>
                <c:pt idx="76">
                  <c:v>9.6</c:v>
                </c:pt>
                <c:pt idx="77">
                  <c:v>3.4</c:v>
                </c:pt>
                <c:pt idx="78">
                  <c:v>1.9</c:v>
                </c:pt>
                <c:pt idx="79">
                  <c:v>2.4</c:v>
                </c:pt>
                <c:pt idx="80">
                  <c:v>0.5</c:v>
                </c:pt>
                <c:pt idx="81">
                  <c:v>5.6</c:v>
                </c:pt>
                <c:pt idx="82">
                  <c:v>8.1999999999999993</c:v>
                </c:pt>
                <c:pt idx="83">
                  <c:v>7</c:v>
                </c:pt>
                <c:pt idx="84">
                  <c:v>10</c:v>
                </c:pt>
                <c:pt idx="85">
                  <c:v>3.9</c:v>
                </c:pt>
                <c:pt idx="86">
                  <c:v>1.3</c:v>
                </c:pt>
                <c:pt idx="87">
                  <c:v>5</c:v>
                </c:pt>
                <c:pt idx="88">
                  <c:v>8</c:v>
                </c:pt>
                <c:pt idx="89">
                  <c:v>5.9</c:v>
                </c:pt>
                <c:pt idx="90">
                  <c:v>8.6</c:v>
                </c:pt>
                <c:pt idx="91">
                  <c:v>9.1999999999999993</c:v>
                </c:pt>
                <c:pt idx="92">
                  <c:v>8.6999999999999993</c:v>
                </c:pt>
                <c:pt idx="93">
                  <c:v>10</c:v>
                </c:pt>
                <c:pt idx="94">
                  <c:v>15.3</c:v>
                </c:pt>
                <c:pt idx="95">
                  <c:v>15.3</c:v>
                </c:pt>
                <c:pt idx="96">
                  <c:v>15.8</c:v>
                </c:pt>
                <c:pt idx="97">
                  <c:v>12.7</c:v>
                </c:pt>
                <c:pt idx="98">
                  <c:v>7</c:v>
                </c:pt>
                <c:pt idx="99">
                  <c:v>7.8</c:v>
                </c:pt>
                <c:pt idx="100">
                  <c:v>11.4</c:v>
                </c:pt>
                <c:pt idx="101">
                  <c:v>9.9</c:v>
                </c:pt>
                <c:pt idx="102">
                  <c:v>14.1</c:v>
                </c:pt>
                <c:pt idx="103">
                  <c:v>17.2</c:v>
                </c:pt>
                <c:pt idx="104">
                  <c:v>14.7</c:v>
                </c:pt>
                <c:pt idx="105">
                  <c:v>10.5</c:v>
                </c:pt>
                <c:pt idx="106">
                  <c:v>10.3</c:v>
                </c:pt>
                <c:pt idx="107">
                  <c:v>12.8</c:v>
                </c:pt>
                <c:pt idx="108">
                  <c:v>11.7</c:v>
                </c:pt>
                <c:pt idx="109">
                  <c:v>10.1</c:v>
                </c:pt>
                <c:pt idx="110">
                  <c:v>12</c:v>
                </c:pt>
                <c:pt idx="111">
                  <c:v>13</c:v>
                </c:pt>
                <c:pt idx="112">
                  <c:v>12</c:v>
                </c:pt>
                <c:pt idx="113">
                  <c:v>13.8</c:v>
                </c:pt>
                <c:pt idx="114">
                  <c:v>10.3</c:v>
                </c:pt>
                <c:pt idx="115">
                  <c:v>13.3</c:v>
                </c:pt>
                <c:pt idx="116">
                  <c:v>12</c:v>
                </c:pt>
                <c:pt idx="117">
                  <c:v>11.2</c:v>
                </c:pt>
                <c:pt idx="118">
                  <c:v>13.5</c:v>
                </c:pt>
                <c:pt idx="119">
                  <c:v>13.4</c:v>
                </c:pt>
                <c:pt idx="120">
                  <c:v>11.2</c:v>
                </c:pt>
                <c:pt idx="121">
                  <c:v>12.3</c:v>
                </c:pt>
                <c:pt idx="122">
                  <c:v>12.1</c:v>
                </c:pt>
                <c:pt idx="123">
                  <c:v>12.5</c:v>
                </c:pt>
                <c:pt idx="124">
                  <c:v>17.3</c:v>
                </c:pt>
                <c:pt idx="125">
                  <c:v>14.7</c:v>
                </c:pt>
                <c:pt idx="126">
                  <c:v>12.5</c:v>
                </c:pt>
                <c:pt idx="127">
                  <c:v>10.1</c:v>
                </c:pt>
                <c:pt idx="128">
                  <c:v>8.6999999999999993</c:v>
                </c:pt>
                <c:pt idx="129">
                  <c:v>7.4</c:v>
                </c:pt>
                <c:pt idx="130">
                  <c:v>8.4</c:v>
                </c:pt>
                <c:pt idx="131">
                  <c:v>7.3</c:v>
                </c:pt>
                <c:pt idx="132">
                  <c:v>8.8000000000000007</c:v>
                </c:pt>
                <c:pt idx="133">
                  <c:v>9</c:v>
                </c:pt>
                <c:pt idx="134">
                  <c:v>7.2</c:v>
                </c:pt>
                <c:pt idx="135">
                  <c:v>8.8000000000000007</c:v>
                </c:pt>
                <c:pt idx="136">
                  <c:v>9.6999999999999993</c:v>
                </c:pt>
                <c:pt idx="137">
                  <c:v>9.3000000000000007</c:v>
                </c:pt>
                <c:pt idx="138">
                  <c:v>11.8</c:v>
                </c:pt>
                <c:pt idx="139">
                  <c:v>11.2</c:v>
                </c:pt>
                <c:pt idx="140">
                  <c:v>10.8</c:v>
                </c:pt>
                <c:pt idx="141">
                  <c:v>13.3</c:v>
                </c:pt>
                <c:pt idx="142">
                  <c:v>11.7</c:v>
                </c:pt>
                <c:pt idx="143">
                  <c:v>13.8</c:v>
                </c:pt>
                <c:pt idx="144">
                  <c:v>14.3</c:v>
                </c:pt>
                <c:pt idx="145">
                  <c:v>17.5</c:v>
                </c:pt>
                <c:pt idx="146">
                  <c:v>15.2</c:v>
                </c:pt>
                <c:pt idx="147">
                  <c:v>7.7</c:v>
                </c:pt>
                <c:pt idx="148">
                  <c:v>9.1999999999999993</c:v>
                </c:pt>
                <c:pt idx="149">
                  <c:v>9.5</c:v>
                </c:pt>
                <c:pt idx="150">
                  <c:v>13.6</c:v>
                </c:pt>
                <c:pt idx="151">
                  <c:v>18.899999999999999</c:v>
                </c:pt>
                <c:pt idx="152">
                  <c:v>19.3</c:v>
                </c:pt>
                <c:pt idx="153">
                  <c:v>15.3</c:v>
                </c:pt>
                <c:pt idx="154">
                  <c:v>16.899999999999999</c:v>
                </c:pt>
                <c:pt idx="155">
                  <c:v>17.2</c:v>
                </c:pt>
                <c:pt idx="156">
                  <c:v>16.600000000000001</c:v>
                </c:pt>
                <c:pt idx="157">
                  <c:v>17</c:v>
                </c:pt>
                <c:pt idx="158">
                  <c:v>17.5</c:v>
                </c:pt>
                <c:pt idx="159">
                  <c:v>17.8</c:v>
                </c:pt>
                <c:pt idx="160">
                  <c:v>16.3</c:v>
                </c:pt>
                <c:pt idx="161">
                  <c:v>14.6</c:v>
                </c:pt>
                <c:pt idx="162">
                  <c:v>14.1</c:v>
                </c:pt>
                <c:pt idx="163">
                  <c:v>14.2</c:v>
                </c:pt>
                <c:pt idx="164">
                  <c:v>13.2</c:v>
                </c:pt>
                <c:pt idx="165">
                  <c:v>13.8</c:v>
                </c:pt>
                <c:pt idx="166">
                  <c:v>14.5</c:v>
                </c:pt>
                <c:pt idx="167">
                  <c:v>16.7</c:v>
                </c:pt>
                <c:pt idx="168">
                  <c:v>19.899999999999999</c:v>
                </c:pt>
                <c:pt idx="169">
                  <c:v>17.7</c:v>
                </c:pt>
                <c:pt idx="170">
                  <c:v>16</c:v>
                </c:pt>
                <c:pt idx="171">
                  <c:v>18.399999999999999</c:v>
                </c:pt>
                <c:pt idx="172">
                  <c:v>19.8</c:v>
                </c:pt>
                <c:pt idx="173">
                  <c:v>19.3</c:v>
                </c:pt>
                <c:pt idx="174">
                  <c:v>19.8</c:v>
                </c:pt>
                <c:pt idx="175">
                  <c:v>23</c:v>
                </c:pt>
                <c:pt idx="176">
                  <c:v>21.1</c:v>
                </c:pt>
                <c:pt idx="177">
                  <c:v>22.4</c:v>
                </c:pt>
                <c:pt idx="178">
                  <c:v>14.5</c:v>
                </c:pt>
                <c:pt idx="179">
                  <c:v>17.399999999999999</c:v>
                </c:pt>
                <c:pt idx="180">
                  <c:v>18.7</c:v>
                </c:pt>
                <c:pt idx="181">
                  <c:v>21.4</c:v>
                </c:pt>
                <c:pt idx="182">
                  <c:v>21.9</c:v>
                </c:pt>
                <c:pt idx="183">
                  <c:v>23.4</c:v>
                </c:pt>
                <c:pt idx="184">
                  <c:v>20.6</c:v>
                </c:pt>
                <c:pt idx="185">
                  <c:v>12.6</c:v>
                </c:pt>
                <c:pt idx="186">
                  <c:v>12.9</c:v>
                </c:pt>
                <c:pt idx="187">
                  <c:v>14.4</c:v>
                </c:pt>
                <c:pt idx="188">
                  <c:v>15.2</c:v>
                </c:pt>
                <c:pt idx="189">
                  <c:v>14.7</c:v>
                </c:pt>
                <c:pt idx="190">
                  <c:v>14.6</c:v>
                </c:pt>
                <c:pt idx="191">
                  <c:v>19.3</c:v>
                </c:pt>
                <c:pt idx="192">
                  <c:v>22.4</c:v>
                </c:pt>
                <c:pt idx="193">
                  <c:v>17.3</c:v>
                </c:pt>
                <c:pt idx="194">
                  <c:v>16.7</c:v>
                </c:pt>
                <c:pt idx="195">
                  <c:v>17.2</c:v>
                </c:pt>
                <c:pt idx="196">
                  <c:v>15.8</c:v>
                </c:pt>
                <c:pt idx="197">
                  <c:v>12.4</c:v>
                </c:pt>
                <c:pt idx="198">
                  <c:v>14.2</c:v>
                </c:pt>
                <c:pt idx="199">
                  <c:v>14.5</c:v>
                </c:pt>
                <c:pt idx="200">
                  <c:v>15.6</c:v>
                </c:pt>
                <c:pt idx="201">
                  <c:v>15.4</c:v>
                </c:pt>
                <c:pt idx="202">
                  <c:v>15.7</c:v>
                </c:pt>
                <c:pt idx="203">
                  <c:v>14.3</c:v>
                </c:pt>
                <c:pt idx="204">
                  <c:v>14.2</c:v>
                </c:pt>
                <c:pt idx="205">
                  <c:v>13.9</c:v>
                </c:pt>
                <c:pt idx="206">
                  <c:v>17.3</c:v>
                </c:pt>
                <c:pt idx="207">
                  <c:v>18.399999999999999</c:v>
                </c:pt>
                <c:pt idx="208">
                  <c:v>17.399999999999999</c:v>
                </c:pt>
                <c:pt idx="209">
                  <c:v>12.5</c:v>
                </c:pt>
                <c:pt idx="210">
                  <c:v>13</c:v>
                </c:pt>
                <c:pt idx="211">
                  <c:v>13.5</c:v>
                </c:pt>
                <c:pt idx="212">
                  <c:v>15.8</c:v>
                </c:pt>
                <c:pt idx="213">
                  <c:v>15.5</c:v>
                </c:pt>
                <c:pt idx="214">
                  <c:v>14.4</c:v>
                </c:pt>
                <c:pt idx="215">
                  <c:v>15.5</c:v>
                </c:pt>
                <c:pt idx="216">
                  <c:v>20.2</c:v>
                </c:pt>
                <c:pt idx="217">
                  <c:v>25.2</c:v>
                </c:pt>
                <c:pt idx="218">
                  <c:v>18.600000000000001</c:v>
                </c:pt>
                <c:pt idx="219">
                  <c:v>21.5</c:v>
                </c:pt>
                <c:pt idx="220">
                  <c:v>18.899999999999999</c:v>
                </c:pt>
                <c:pt idx="221">
                  <c:v>23</c:v>
                </c:pt>
                <c:pt idx="222">
                  <c:v>19.100000000000001</c:v>
                </c:pt>
                <c:pt idx="223">
                  <c:v>15.7</c:v>
                </c:pt>
                <c:pt idx="224">
                  <c:v>12.7</c:v>
                </c:pt>
                <c:pt idx="225">
                  <c:v>14</c:v>
                </c:pt>
                <c:pt idx="226">
                  <c:v>15.3</c:v>
                </c:pt>
                <c:pt idx="227">
                  <c:v>12.6</c:v>
                </c:pt>
                <c:pt idx="228">
                  <c:v>11.5</c:v>
                </c:pt>
                <c:pt idx="229">
                  <c:v>12.6</c:v>
                </c:pt>
                <c:pt idx="230">
                  <c:v>15.1</c:v>
                </c:pt>
                <c:pt idx="231">
                  <c:v>14.2</c:v>
                </c:pt>
                <c:pt idx="232">
                  <c:v>15.4</c:v>
                </c:pt>
                <c:pt idx="233">
                  <c:v>16.600000000000001</c:v>
                </c:pt>
                <c:pt idx="234">
                  <c:v>12.8</c:v>
                </c:pt>
                <c:pt idx="235">
                  <c:v>13.7</c:v>
                </c:pt>
                <c:pt idx="236">
                  <c:v>15.1</c:v>
                </c:pt>
                <c:pt idx="237">
                  <c:v>18.2</c:v>
                </c:pt>
                <c:pt idx="238">
                  <c:v>19.7</c:v>
                </c:pt>
                <c:pt idx="239">
                  <c:v>17.899999999999999</c:v>
                </c:pt>
                <c:pt idx="240">
                  <c:v>16.2</c:v>
                </c:pt>
                <c:pt idx="241">
                  <c:v>17.3</c:v>
                </c:pt>
                <c:pt idx="242">
                  <c:v>17.7</c:v>
                </c:pt>
                <c:pt idx="243">
                  <c:v>19.3</c:v>
                </c:pt>
                <c:pt idx="244">
                  <c:v>21.2</c:v>
                </c:pt>
                <c:pt idx="245">
                  <c:v>19.899999999999999</c:v>
                </c:pt>
                <c:pt idx="246">
                  <c:v>18.600000000000001</c:v>
                </c:pt>
                <c:pt idx="247">
                  <c:v>20</c:v>
                </c:pt>
                <c:pt idx="248">
                  <c:v>17</c:v>
                </c:pt>
                <c:pt idx="249">
                  <c:v>14.4</c:v>
                </c:pt>
                <c:pt idx="250">
                  <c:v>12.4</c:v>
                </c:pt>
                <c:pt idx="251">
                  <c:v>13.4</c:v>
                </c:pt>
                <c:pt idx="252">
                  <c:v>12.3</c:v>
                </c:pt>
                <c:pt idx="253">
                  <c:v>11.6</c:v>
                </c:pt>
                <c:pt idx="254">
                  <c:v>11.2</c:v>
                </c:pt>
                <c:pt idx="255">
                  <c:v>14.8</c:v>
                </c:pt>
                <c:pt idx="256">
                  <c:v>16.899999999999999</c:v>
                </c:pt>
                <c:pt idx="257">
                  <c:v>14.3</c:v>
                </c:pt>
                <c:pt idx="258">
                  <c:v>17.899999999999999</c:v>
                </c:pt>
                <c:pt idx="259">
                  <c:v>17.899999999999999</c:v>
                </c:pt>
                <c:pt idx="260">
                  <c:v>17.899999999999999</c:v>
                </c:pt>
                <c:pt idx="261">
                  <c:v>17.600000000000001</c:v>
                </c:pt>
                <c:pt idx="262">
                  <c:v>14.1</c:v>
                </c:pt>
                <c:pt idx="263">
                  <c:v>11.7</c:v>
                </c:pt>
                <c:pt idx="264">
                  <c:v>11.1</c:v>
                </c:pt>
                <c:pt idx="265">
                  <c:v>11.7</c:v>
                </c:pt>
                <c:pt idx="266">
                  <c:v>12.1</c:v>
                </c:pt>
                <c:pt idx="267">
                  <c:v>14.1</c:v>
                </c:pt>
                <c:pt idx="268">
                  <c:v>14.5</c:v>
                </c:pt>
                <c:pt idx="269">
                  <c:v>11.5</c:v>
                </c:pt>
                <c:pt idx="270">
                  <c:v>16.7</c:v>
                </c:pt>
                <c:pt idx="271">
                  <c:v>17.399999999999999</c:v>
                </c:pt>
                <c:pt idx="272">
                  <c:v>17.8</c:v>
                </c:pt>
                <c:pt idx="273">
                  <c:v>14.2</c:v>
                </c:pt>
                <c:pt idx="274">
                  <c:v>10.9</c:v>
                </c:pt>
                <c:pt idx="275">
                  <c:v>13.1</c:v>
                </c:pt>
                <c:pt idx="276">
                  <c:v>14.8</c:v>
                </c:pt>
                <c:pt idx="277">
                  <c:v>15.3</c:v>
                </c:pt>
                <c:pt idx="278">
                  <c:v>15.6</c:v>
                </c:pt>
                <c:pt idx="279">
                  <c:v>15.9</c:v>
                </c:pt>
                <c:pt idx="280">
                  <c:v>12.7</c:v>
                </c:pt>
                <c:pt idx="281">
                  <c:v>11</c:v>
                </c:pt>
                <c:pt idx="282">
                  <c:v>10.5</c:v>
                </c:pt>
                <c:pt idx="283">
                  <c:v>10.5</c:v>
                </c:pt>
                <c:pt idx="284">
                  <c:v>11.8</c:v>
                </c:pt>
                <c:pt idx="285">
                  <c:v>8.5</c:v>
                </c:pt>
                <c:pt idx="286">
                  <c:v>8.3000000000000007</c:v>
                </c:pt>
                <c:pt idx="287">
                  <c:v>7.3</c:v>
                </c:pt>
                <c:pt idx="288">
                  <c:v>7.9</c:v>
                </c:pt>
                <c:pt idx="289">
                  <c:v>12.2</c:v>
                </c:pt>
                <c:pt idx="290">
                  <c:v>8.5</c:v>
                </c:pt>
                <c:pt idx="291">
                  <c:v>6.7</c:v>
                </c:pt>
                <c:pt idx="292">
                  <c:v>6.4</c:v>
                </c:pt>
                <c:pt idx="293">
                  <c:v>7.7</c:v>
                </c:pt>
                <c:pt idx="294">
                  <c:v>7.2</c:v>
                </c:pt>
                <c:pt idx="295">
                  <c:v>9.1</c:v>
                </c:pt>
                <c:pt idx="296">
                  <c:v>10.199999999999999</c:v>
                </c:pt>
                <c:pt idx="297">
                  <c:v>11.1</c:v>
                </c:pt>
                <c:pt idx="298">
                  <c:v>10.3</c:v>
                </c:pt>
                <c:pt idx="299">
                  <c:v>9.6</c:v>
                </c:pt>
                <c:pt idx="300">
                  <c:v>10.5</c:v>
                </c:pt>
                <c:pt idx="301">
                  <c:v>7.4</c:v>
                </c:pt>
                <c:pt idx="302">
                  <c:v>5.0999999999999996</c:v>
                </c:pt>
                <c:pt idx="303">
                  <c:v>6</c:v>
                </c:pt>
                <c:pt idx="304">
                  <c:v>7.2</c:v>
                </c:pt>
                <c:pt idx="305">
                  <c:v>8.6999999999999993</c:v>
                </c:pt>
                <c:pt idx="306">
                  <c:v>9.6999999999999993</c:v>
                </c:pt>
                <c:pt idx="307">
                  <c:v>4.3</c:v>
                </c:pt>
                <c:pt idx="308">
                  <c:v>3</c:v>
                </c:pt>
                <c:pt idx="309">
                  <c:v>5.2</c:v>
                </c:pt>
                <c:pt idx="310">
                  <c:v>5.6</c:v>
                </c:pt>
                <c:pt idx="311">
                  <c:v>4.3</c:v>
                </c:pt>
                <c:pt idx="312">
                  <c:v>5.4</c:v>
                </c:pt>
                <c:pt idx="313">
                  <c:v>6.7</c:v>
                </c:pt>
                <c:pt idx="314">
                  <c:v>6.2</c:v>
                </c:pt>
                <c:pt idx="315">
                  <c:v>9.4</c:v>
                </c:pt>
                <c:pt idx="316">
                  <c:v>8.4</c:v>
                </c:pt>
                <c:pt idx="317">
                  <c:v>4.2</c:v>
                </c:pt>
                <c:pt idx="318">
                  <c:v>2.9</c:v>
                </c:pt>
                <c:pt idx="319">
                  <c:v>2.2999999999999998</c:v>
                </c:pt>
                <c:pt idx="320">
                  <c:v>4.2</c:v>
                </c:pt>
                <c:pt idx="321">
                  <c:v>4.5</c:v>
                </c:pt>
                <c:pt idx="322">
                  <c:v>0.4</c:v>
                </c:pt>
                <c:pt idx="323">
                  <c:v>-1.2</c:v>
                </c:pt>
                <c:pt idx="324">
                  <c:v>-2.7</c:v>
                </c:pt>
                <c:pt idx="325">
                  <c:v>-3.5</c:v>
                </c:pt>
                <c:pt idx="326">
                  <c:v>-4.2</c:v>
                </c:pt>
                <c:pt idx="327">
                  <c:v>-0.6</c:v>
                </c:pt>
                <c:pt idx="328">
                  <c:v>1</c:v>
                </c:pt>
                <c:pt idx="329">
                  <c:v>1.4</c:v>
                </c:pt>
                <c:pt idx="330">
                  <c:v>3.4</c:v>
                </c:pt>
                <c:pt idx="331">
                  <c:v>4.0999999999999996</c:v>
                </c:pt>
                <c:pt idx="332">
                  <c:v>3.5</c:v>
                </c:pt>
                <c:pt idx="333">
                  <c:v>4</c:v>
                </c:pt>
                <c:pt idx="334">
                  <c:v>10.199999999999999</c:v>
                </c:pt>
                <c:pt idx="335">
                  <c:v>9.1999999999999993</c:v>
                </c:pt>
                <c:pt idx="336">
                  <c:v>2.9</c:v>
                </c:pt>
                <c:pt idx="337">
                  <c:v>12.1</c:v>
                </c:pt>
                <c:pt idx="338">
                  <c:v>13.6</c:v>
                </c:pt>
                <c:pt idx="339">
                  <c:v>3.2</c:v>
                </c:pt>
                <c:pt idx="340">
                  <c:v>-0.2</c:v>
                </c:pt>
                <c:pt idx="341">
                  <c:v>-1.9</c:v>
                </c:pt>
                <c:pt idx="342">
                  <c:v>-1.4</c:v>
                </c:pt>
                <c:pt idx="343">
                  <c:v>0.5</c:v>
                </c:pt>
                <c:pt idx="344">
                  <c:v>4.5999999999999996</c:v>
                </c:pt>
                <c:pt idx="345">
                  <c:v>7.7</c:v>
                </c:pt>
                <c:pt idx="346">
                  <c:v>-1</c:v>
                </c:pt>
                <c:pt idx="347">
                  <c:v>-5.9</c:v>
                </c:pt>
                <c:pt idx="348">
                  <c:v>-4</c:v>
                </c:pt>
                <c:pt idx="349">
                  <c:v>-13.6</c:v>
                </c:pt>
                <c:pt idx="350">
                  <c:v>-13.1</c:v>
                </c:pt>
                <c:pt idx="351">
                  <c:v>-9</c:v>
                </c:pt>
                <c:pt idx="352">
                  <c:v>-6.5</c:v>
                </c:pt>
                <c:pt idx="353">
                  <c:v>0.1</c:v>
                </c:pt>
                <c:pt idx="354">
                  <c:v>-0.6</c:v>
                </c:pt>
                <c:pt idx="355">
                  <c:v>-2.1</c:v>
                </c:pt>
                <c:pt idx="356">
                  <c:v>-12.8</c:v>
                </c:pt>
                <c:pt idx="357">
                  <c:v>-17.3</c:v>
                </c:pt>
                <c:pt idx="358">
                  <c:v>-18.5</c:v>
                </c:pt>
                <c:pt idx="359">
                  <c:v>-11.5</c:v>
                </c:pt>
                <c:pt idx="360">
                  <c:v>-6.9</c:v>
                </c:pt>
                <c:pt idx="361">
                  <c:v>-2.9</c:v>
                </c:pt>
                <c:pt idx="362">
                  <c:v>-5.7</c:v>
                </c:pt>
                <c:pt idx="363">
                  <c:v>-0.1</c:v>
                </c:pt>
                <c:pt idx="364">
                  <c:v>-1.2</c:v>
                </c:pt>
                <c:pt idx="365">
                  <c:v>1.2</c:v>
                </c:pt>
                <c:pt idx="366">
                  <c:v>-1.1000000000000001</c:v>
                </c:pt>
                <c:pt idx="367">
                  <c:v>-5.0999999999999996</c:v>
                </c:pt>
                <c:pt idx="368">
                  <c:v>-3.4</c:v>
                </c:pt>
                <c:pt idx="369">
                  <c:v>-7.6</c:v>
                </c:pt>
                <c:pt idx="370">
                  <c:v>-3.9</c:v>
                </c:pt>
                <c:pt idx="371">
                  <c:v>1.6</c:v>
                </c:pt>
                <c:pt idx="372">
                  <c:v>0.1</c:v>
                </c:pt>
                <c:pt idx="373">
                  <c:v>-2.4</c:v>
                </c:pt>
                <c:pt idx="374">
                  <c:v>-3.6</c:v>
                </c:pt>
                <c:pt idx="375">
                  <c:v>3</c:v>
                </c:pt>
                <c:pt idx="376">
                  <c:v>4.7</c:v>
                </c:pt>
                <c:pt idx="377">
                  <c:v>3.2</c:v>
                </c:pt>
                <c:pt idx="378">
                  <c:v>2.4</c:v>
                </c:pt>
                <c:pt idx="379">
                  <c:v>1.3</c:v>
                </c:pt>
                <c:pt idx="380">
                  <c:v>0.3</c:v>
                </c:pt>
                <c:pt idx="381">
                  <c:v>-0.9</c:v>
                </c:pt>
                <c:pt idx="382">
                  <c:v>-1.1000000000000001</c:v>
                </c:pt>
                <c:pt idx="383">
                  <c:v>2.8</c:v>
                </c:pt>
                <c:pt idx="384">
                  <c:v>5.9</c:v>
                </c:pt>
                <c:pt idx="385">
                  <c:v>6.5</c:v>
                </c:pt>
                <c:pt idx="386">
                  <c:v>5.4</c:v>
                </c:pt>
                <c:pt idx="387">
                  <c:v>2.9</c:v>
                </c:pt>
                <c:pt idx="388">
                  <c:v>3.3</c:v>
                </c:pt>
                <c:pt idx="389">
                  <c:v>7.4</c:v>
                </c:pt>
                <c:pt idx="390">
                  <c:v>4.4000000000000004</c:v>
                </c:pt>
                <c:pt idx="391">
                  <c:v>2.8</c:v>
                </c:pt>
                <c:pt idx="392">
                  <c:v>-1.4</c:v>
                </c:pt>
                <c:pt idx="393">
                  <c:v>-4.5999999999999996</c:v>
                </c:pt>
                <c:pt idx="394">
                  <c:v>-7.1</c:v>
                </c:pt>
                <c:pt idx="395">
                  <c:v>-7.7</c:v>
                </c:pt>
                <c:pt idx="396">
                  <c:v>-9.6</c:v>
                </c:pt>
                <c:pt idx="397">
                  <c:v>-4</c:v>
                </c:pt>
                <c:pt idx="398">
                  <c:v>-1</c:v>
                </c:pt>
                <c:pt idx="399">
                  <c:v>-1.3</c:v>
                </c:pt>
                <c:pt idx="400">
                  <c:v>1.3</c:v>
                </c:pt>
                <c:pt idx="401">
                  <c:v>1.6</c:v>
                </c:pt>
                <c:pt idx="402">
                  <c:v>2.8</c:v>
                </c:pt>
                <c:pt idx="403">
                  <c:v>1.2</c:v>
                </c:pt>
                <c:pt idx="404">
                  <c:v>0.5</c:v>
                </c:pt>
                <c:pt idx="405">
                  <c:v>-0.7</c:v>
                </c:pt>
                <c:pt idx="406">
                  <c:v>-0.1</c:v>
                </c:pt>
                <c:pt idx="407">
                  <c:v>5.3</c:v>
                </c:pt>
                <c:pt idx="408">
                  <c:v>1.1000000000000001</c:v>
                </c:pt>
                <c:pt idx="409">
                  <c:v>-2</c:v>
                </c:pt>
                <c:pt idx="410">
                  <c:v>-3.8</c:v>
                </c:pt>
                <c:pt idx="411">
                  <c:v>1.1000000000000001</c:v>
                </c:pt>
                <c:pt idx="412">
                  <c:v>1.1000000000000001</c:v>
                </c:pt>
                <c:pt idx="413">
                  <c:v>-0.4</c:v>
                </c:pt>
                <c:pt idx="414">
                  <c:v>3.1</c:v>
                </c:pt>
                <c:pt idx="415">
                  <c:v>4</c:v>
                </c:pt>
                <c:pt idx="416">
                  <c:v>0.5</c:v>
                </c:pt>
                <c:pt idx="417">
                  <c:v>-3</c:v>
                </c:pt>
                <c:pt idx="418">
                  <c:v>-2.7</c:v>
                </c:pt>
                <c:pt idx="419">
                  <c:v>-3.6</c:v>
                </c:pt>
                <c:pt idx="420">
                  <c:v>-6.3</c:v>
                </c:pt>
                <c:pt idx="421">
                  <c:v>-3.2</c:v>
                </c:pt>
                <c:pt idx="422">
                  <c:v>-0.8</c:v>
                </c:pt>
                <c:pt idx="423">
                  <c:v>1</c:v>
                </c:pt>
                <c:pt idx="424">
                  <c:v>-0.1</c:v>
                </c:pt>
                <c:pt idx="425">
                  <c:v>0</c:v>
                </c:pt>
                <c:pt idx="426">
                  <c:v>1.5</c:v>
                </c:pt>
                <c:pt idx="427">
                  <c:v>2.6</c:v>
                </c:pt>
                <c:pt idx="428">
                  <c:v>6.5</c:v>
                </c:pt>
                <c:pt idx="429">
                  <c:v>-1.5</c:v>
                </c:pt>
                <c:pt idx="430">
                  <c:v>-2.5</c:v>
                </c:pt>
                <c:pt idx="431">
                  <c:v>-2.9</c:v>
                </c:pt>
                <c:pt idx="432">
                  <c:v>0.7</c:v>
                </c:pt>
                <c:pt idx="433">
                  <c:v>1.8</c:v>
                </c:pt>
                <c:pt idx="434">
                  <c:v>3</c:v>
                </c:pt>
                <c:pt idx="435">
                  <c:v>0.9</c:v>
                </c:pt>
                <c:pt idx="436">
                  <c:v>-3.6</c:v>
                </c:pt>
                <c:pt idx="437">
                  <c:v>-4.5999999999999996</c:v>
                </c:pt>
                <c:pt idx="438">
                  <c:v>-4.3</c:v>
                </c:pt>
                <c:pt idx="439">
                  <c:v>-3.3</c:v>
                </c:pt>
                <c:pt idx="440">
                  <c:v>-1.5</c:v>
                </c:pt>
                <c:pt idx="441">
                  <c:v>-2.7</c:v>
                </c:pt>
                <c:pt idx="442">
                  <c:v>-2.2999999999999998</c:v>
                </c:pt>
                <c:pt idx="443">
                  <c:v>-1.1000000000000001</c:v>
                </c:pt>
                <c:pt idx="444">
                  <c:v>-0.1</c:v>
                </c:pt>
                <c:pt idx="445">
                  <c:v>-1.5</c:v>
                </c:pt>
                <c:pt idx="446">
                  <c:v>-1</c:v>
                </c:pt>
                <c:pt idx="447">
                  <c:v>-0.5</c:v>
                </c:pt>
                <c:pt idx="448">
                  <c:v>0.5</c:v>
                </c:pt>
                <c:pt idx="449">
                  <c:v>0.6</c:v>
                </c:pt>
                <c:pt idx="450">
                  <c:v>2.5</c:v>
                </c:pt>
                <c:pt idx="451">
                  <c:v>2.5</c:v>
                </c:pt>
                <c:pt idx="452">
                  <c:v>5.0999999999999996</c:v>
                </c:pt>
                <c:pt idx="453">
                  <c:v>10.7</c:v>
                </c:pt>
                <c:pt idx="454">
                  <c:v>9.4</c:v>
                </c:pt>
                <c:pt idx="455">
                  <c:v>4.2</c:v>
                </c:pt>
                <c:pt idx="456">
                  <c:v>5.5</c:v>
                </c:pt>
                <c:pt idx="457">
                  <c:v>10</c:v>
                </c:pt>
                <c:pt idx="458">
                  <c:v>8.3000000000000007</c:v>
                </c:pt>
                <c:pt idx="459">
                  <c:v>5.2</c:v>
                </c:pt>
                <c:pt idx="460">
                  <c:v>5.7</c:v>
                </c:pt>
                <c:pt idx="461">
                  <c:v>4.9000000000000004</c:v>
                </c:pt>
                <c:pt idx="462">
                  <c:v>10.1</c:v>
                </c:pt>
                <c:pt idx="463">
                  <c:v>7.8</c:v>
                </c:pt>
                <c:pt idx="464">
                  <c:v>5.0999999999999996</c:v>
                </c:pt>
                <c:pt idx="465">
                  <c:v>3.7</c:v>
                </c:pt>
                <c:pt idx="466">
                  <c:v>7.1</c:v>
                </c:pt>
                <c:pt idx="467">
                  <c:v>3.6</c:v>
                </c:pt>
                <c:pt idx="468">
                  <c:v>5.3</c:v>
                </c:pt>
                <c:pt idx="469">
                  <c:v>7.5</c:v>
                </c:pt>
                <c:pt idx="470">
                  <c:v>7.7</c:v>
                </c:pt>
                <c:pt idx="471">
                  <c:v>13.7</c:v>
                </c:pt>
                <c:pt idx="472">
                  <c:v>17.399999999999999</c:v>
                </c:pt>
                <c:pt idx="473">
                  <c:v>18.600000000000001</c:v>
                </c:pt>
                <c:pt idx="474">
                  <c:v>17.8</c:v>
                </c:pt>
                <c:pt idx="475">
                  <c:v>18.399999999999999</c:v>
                </c:pt>
                <c:pt idx="476">
                  <c:v>16.5</c:v>
                </c:pt>
                <c:pt idx="477">
                  <c:v>17.600000000000001</c:v>
                </c:pt>
                <c:pt idx="478">
                  <c:v>18.600000000000001</c:v>
                </c:pt>
                <c:pt idx="479">
                  <c:v>19.5</c:v>
                </c:pt>
                <c:pt idx="480">
                  <c:v>17.8</c:v>
                </c:pt>
                <c:pt idx="481">
                  <c:v>9.6999999999999993</c:v>
                </c:pt>
                <c:pt idx="482">
                  <c:v>6.3</c:v>
                </c:pt>
                <c:pt idx="483">
                  <c:v>4.4000000000000004</c:v>
                </c:pt>
                <c:pt idx="484">
                  <c:v>3.6</c:v>
                </c:pt>
                <c:pt idx="485">
                  <c:v>3.2</c:v>
                </c:pt>
                <c:pt idx="486">
                  <c:v>4</c:v>
                </c:pt>
                <c:pt idx="487">
                  <c:v>7.7</c:v>
                </c:pt>
                <c:pt idx="488">
                  <c:v>6.6</c:v>
                </c:pt>
                <c:pt idx="489">
                  <c:v>7</c:v>
                </c:pt>
                <c:pt idx="490">
                  <c:v>11.9</c:v>
                </c:pt>
                <c:pt idx="491">
                  <c:v>15.3</c:v>
                </c:pt>
                <c:pt idx="492">
                  <c:v>16.2</c:v>
                </c:pt>
                <c:pt idx="493">
                  <c:v>15.6</c:v>
                </c:pt>
                <c:pt idx="494">
                  <c:v>11.7</c:v>
                </c:pt>
                <c:pt idx="495">
                  <c:v>11.5</c:v>
                </c:pt>
                <c:pt idx="496">
                  <c:v>11.3</c:v>
                </c:pt>
                <c:pt idx="497">
                  <c:v>12.2</c:v>
                </c:pt>
                <c:pt idx="498">
                  <c:v>8.1999999999999993</c:v>
                </c:pt>
                <c:pt idx="499">
                  <c:v>8.6</c:v>
                </c:pt>
                <c:pt idx="500">
                  <c:v>7.9</c:v>
                </c:pt>
                <c:pt idx="501">
                  <c:v>11.5</c:v>
                </c:pt>
                <c:pt idx="502">
                  <c:v>11.7</c:v>
                </c:pt>
                <c:pt idx="503">
                  <c:v>16.5</c:v>
                </c:pt>
                <c:pt idx="504">
                  <c:v>10.5</c:v>
                </c:pt>
                <c:pt idx="505">
                  <c:v>11.2</c:v>
                </c:pt>
                <c:pt idx="506">
                  <c:v>12.7</c:v>
                </c:pt>
                <c:pt idx="507">
                  <c:v>15.3</c:v>
                </c:pt>
                <c:pt idx="508">
                  <c:v>10.1</c:v>
                </c:pt>
                <c:pt idx="509">
                  <c:v>10.6</c:v>
                </c:pt>
                <c:pt idx="510">
                  <c:v>9.5</c:v>
                </c:pt>
                <c:pt idx="511">
                  <c:v>11.5</c:v>
                </c:pt>
                <c:pt idx="512">
                  <c:v>14.3</c:v>
                </c:pt>
                <c:pt idx="513">
                  <c:v>13.3</c:v>
                </c:pt>
                <c:pt idx="514">
                  <c:v>12.9</c:v>
                </c:pt>
                <c:pt idx="515">
                  <c:v>15.7</c:v>
                </c:pt>
                <c:pt idx="516">
                  <c:v>7.3</c:v>
                </c:pt>
                <c:pt idx="517">
                  <c:v>9.3000000000000007</c:v>
                </c:pt>
                <c:pt idx="518">
                  <c:v>6.8</c:v>
                </c:pt>
                <c:pt idx="519">
                  <c:v>8.4</c:v>
                </c:pt>
                <c:pt idx="520">
                  <c:v>11</c:v>
                </c:pt>
                <c:pt idx="521">
                  <c:v>10.199999999999999</c:v>
                </c:pt>
                <c:pt idx="522">
                  <c:v>9.3000000000000007</c:v>
                </c:pt>
                <c:pt idx="523">
                  <c:v>14.1</c:v>
                </c:pt>
                <c:pt idx="524">
                  <c:v>15.5</c:v>
                </c:pt>
                <c:pt idx="525">
                  <c:v>17.7</c:v>
                </c:pt>
                <c:pt idx="526">
                  <c:v>14.2</c:v>
                </c:pt>
                <c:pt idx="527">
                  <c:v>11.8</c:v>
                </c:pt>
                <c:pt idx="528">
                  <c:v>14.6</c:v>
                </c:pt>
                <c:pt idx="529">
                  <c:v>18.7</c:v>
                </c:pt>
                <c:pt idx="530">
                  <c:v>22.5</c:v>
                </c:pt>
                <c:pt idx="531">
                  <c:v>19.3</c:v>
                </c:pt>
                <c:pt idx="532">
                  <c:v>20</c:v>
                </c:pt>
                <c:pt idx="533">
                  <c:v>20.8</c:v>
                </c:pt>
                <c:pt idx="534">
                  <c:v>22.1</c:v>
                </c:pt>
                <c:pt idx="535">
                  <c:v>18</c:v>
                </c:pt>
                <c:pt idx="536">
                  <c:v>19.5</c:v>
                </c:pt>
                <c:pt idx="537">
                  <c:v>21.2</c:v>
                </c:pt>
                <c:pt idx="538">
                  <c:v>24</c:v>
                </c:pt>
                <c:pt idx="539">
                  <c:v>22.9</c:v>
                </c:pt>
                <c:pt idx="540">
                  <c:v>16.8</c:v>
                </c:pt>
                <c:pt idx="541">
                  <c:v>17.600000000000001</c:v>
                </c:pt>
                <c:pt idx="542">
                  <c:v>13.3</c:v>
                </c:pt>
                <c:pt idx="543">
                  <c:v>11.3</c:v>
                </c:pt>
                <c:pt idx="544">
                  <c:v>10.9</c:v>
                </c:pt>
                <c:pt idx="545">
                  <c:v>12</c:v>
                </c:pt>
                <c:pt idx="546">
                  <c:v>11.5</c:v>
                </c:pt>
                <c:pt idx="547">
                  <c:v>12.7</c:v>
                </c:pt>
                <c:pt idx="548">
                  <c:v>11.3</c:v>
                </c:pt>
                <c:pt idx="549">
                  <c:v>10.8</c:v>
                </c:pt>
                <c:pt idx="550">
                  <c:v>11.4</c:v>
                </c:pt>
                <c:pt idx="551">
                  <c:v>13.6</c:v>
                </c:pt>
                <c:pt idx="552">
                  <c:v>11.9</c:v>
                </c:pt>
                <c:pt idx="553">
                  <c:v>14</c:v>
                </c:pt>
                <c:pt idx="554">
                  <c:v>15.4</c:v>
                </c:pt>
                <c:pt idx="555">
                  <c:v>18.2</c:v>
                </c:pt>
                <c:pt idx="556">
                  <c:v>18.600000000000001</c:v>
                </c:pt>
                <c:pt idx="557">
                  <c:v>18.600000000000001</c:v>
                </c:pt>
                <c:pt idx="558">
                  <c:v>14.1</c:v>
                </c:pt>
                <c:pt idx="559">
                  <c:v>15</c:v>
                </c:pt>
                <c:pt idx="560">
                  <c:v>15.2</c:v>
                </c:pt>
                <c:pt idx="561">
                  <c:v>16.600000000000001</c:v>
                </c:pt>
                <c:pt idx="562">
                  <c:v>16.899999999999999</c:v>
                </c:pt>
                <c:pt idx="563">
                  <c:v>14.2</c:v>
                </c:pt>
                <c:pt idx="564">
                  <c:v>17.399999999999999</c:v>
                </c:pt>
                <c:pt idx="565">
                  <c:v>19.3</c:v>
                </c:pt>
                <c:pt idx="566">
                  <c:v>23.9</c:v>
                </c:pt>
                <c:pt idx="567">
                  <c:v>21.1</c:v>
                </c:pt>
                <c:pt idx="568">
                  <c:v>17.7</c:v>
                </c:pt>
                <c:pt idx="569">
                  <c:v>17.8</c:v>
                </c:pt>
                <c:pt idx="570">
                  <c:v>20.7</c:v>
                </c:pt>
                <c:pt idx="571">
                  <c:v>23.2</c:v>
                </c:pt>
                <c:pt idx="572">
                  <c:v>19.8</c:v>
                </c:pt>
                <c:pt idx="573">
                  <c:v>14.7</c:v>
                </c:pt>
                <c:pt idx="574">
                  <c:v>15.8</c:v>
                </c:pt>
                <c:pt idx="575">
                  <c:v>15.9</c:v>
                </c:pt>
                <c:pt idx="576">
                  <c:v>18.2</c:v>
                </c:pt>
                <c:pt idx="577">
                  <c:v>19.5</c:v>
                </c:pt>
                <c:pt idx="578">
                  <c:v>19.600000000000001</c:v>
                </c:pt>
                <c:pt idx="579">
                  <c:v>20.7</c:v>
                </c:pt>
                <c:pt idx="580">
                  <c:v>20.7</c:v>
                </c:pt>
                <c:pt idx="581">
                  <c:v>18.399999999999999</c:v>
                </c:pt>
                <c:pt idx="582">
                  <c:v>20.7</c:v>
                </c:pt>
                <c:pt idx="583">
                  <c:v>18.8</c:v>
                </c:pt>
                <c:pt idx="584">
                  <c:v>15.9</c:v>
                </c:pt>
                <c:pt idx="585">
                  <c:v>15.6</c:v>
                </c:pt>
                <c:pt idx="586">
                  <c:v>16.8</c:v>
                </c:pt>
                <c:pt idx="587">
                  <c:v>19.3</c:v>
                </c:pt>
                <c:pt idx="588">
                  <c:v>22.1</c:v>
                </c:pt>
                <c:pt idx="589">
                  <c:v>22.5</c:v>
                </c:pt>
                <c:pt idx="590">
                  <c:v>21.7</c:v>
                </c:pt>
                <c:pt idx="591">
                  <c:v>19.5</c:v>
                </c:pt>
                <c:pt idx="592">
                  <c:v>18.399999999999999</c:v>
                </c:pt>
                <c:pt idx="593">
                  <c:v>15.3</c:v>
                </c:pt>
                <c:pt idx="594">
                  <c:v>14.5</c:v>
                </c:pt>
                <c:pt idx="595">
                  <c:v>14.4</c:v>
                </c:pt>
                <c:pt idx="596">
                  <c:v>13.9</c:v>
                </c:pt>
                <c:pt idx="597">
                  <c:v>17.8</c:v>
                </c:pt>
                <c:pt idx="598">
                  <c:v>15.9</c:v>
                </c:pt>
                <c:pt idx="599">
                  <c:v>16.8</c:v>
                </c:pt>
                <c:pt idx="600">
                  <c:v>21.3</c:v>
                </c:pt>
                <c:pt idx="601">
                  <c:v>14.9</c:v>
                </c:pt>
                <c:pt idx="602">
                  <c:v>14.7</c:v>
                </c:pt>
                <c:pt idx="603">
                  <c:v>20.3</c:v>
                </c:pt>
                <c:pt idx="604">
                  <c:v>14.2</c:v>
                </c:pt>
                <c:pt idx="605">
                  <c:v>15.5</c:v>
                </c:pt>
                <c:pt idx="606">
                  <c:v>11.9</c:v>
                </c:pt>
                <c:pt idx="607">
                  <c:v>13.1</c:v>
                </c:pt>
                <c:pt idx="608">
                  <c:v>11.7</c:v>
                </c:pt>
                <c:pt idx="609">
                  <c:v>14.6</c:v>
                </c:pt>
                <c:pt idx="610">
                  <c:v>17.899999999999999</c:v>
                </c:pt>
                <c:pt idx="611">
                  <c:v>21.7</c:v>
                </c:pt>
                <c:pt idx="612">
                  <c:v>17.5</c:v>
                </c:pt>
                <c:pt idx="613">
                  <c:v>18.5</c:v>
                </c:pt>
                <c:pt idx="614">
                  <c:v>17.100000000000001</c:v>
                </c:pt>
                <c:pt idx="615">
                  <c:v>14.8</c:v>
                </c:pt>
                <c:pt idx="616">
                  <c:v>11.3</c:v>
                </c:pt>
                <c:pt idx="617">
                  <c:v>17.899999999999999</c:v>
                </c:pt>
                <c:pt idx="618">
                  <c:v>16.7</c:v>
                </c:pt>
                <c:pt idx="619">
                  <c:v>24.2</c:v>
                </c:pt>
                <c:pt idx="620">
                  <c:v>13.7</c:v>
                </c:pt>
                <c:pt idx="621">
                  <c:v>11</c:v>
                </c:pt>
                <c:pt idx="622">
                  <c:v>14.1</c:v>
                </c:pt>
                <c:pt idx="623">
                  <c:v>17.5</c:v>
                </c:pt>
                <c:pt idx="624">
                  <c:v>11.4</c:v>
                </c:pt>
                <c:pt idx="625">
                  <c:v>8.1999999999999993</c:v>
                </c:pt>
                <c:pt idx="626">
                  <c:v>7.9</c:v>
                </c:pt>
                <c:pt idx="627">
                  <c:v>7.8</c:v>
                </c:pt>
                <c:pt idx="628">
                  <c:v>8.9</c:v>
                </c:pt>
                <c:pt idx="629">
                  <c:v>10.6</c:v>
                </c:pt>
                <c:pt idx="630">
                  <c:v>9.1</c:v>
                </c:pt>
                <c:pt idx="631">
                  <c:v>9.4</c:v>
                </c:pt>
                <c:pt idx="632">
                  <c:v>10.1</c:v>
                </c:pt>
                <c:pt idx="633">
                  <c:v>12.1</c:v>
                </c:pt>
                <c:pt idx="634">
                  <c:v>10.9</c:v>
                </c:pt>
                <c:pt idx="635">
                  <c:v>12.2</c:v>
                </c:pt>
                <c:pt idx="636">
                  <c:v>10.7</c:v>
                </c:pt>
                <c:pt idx="637">
                  <c:v>13.4</c:v>
                </c:pt>
                <c:pt idx="638">
                  <c:v>13.9</c:v>
                </c:pt>
                <c:pt idx="639">
                  <c:v>14.2</c:v>
                </c:pt>
                <c:pt idx="640">
                  <c:v>14.3</c:v>
                </c:pt>
                <c:pt idx="641">
                  <c:v>15.3</c:v>
                </c:pt>
                <c:pt idx="642">
                  <c:v>15</c:v>
                </c:pt>
                <c:pt idx="643">
                  <c:v>11.7</c:v>
                </c:pt>
                <c:pt idx="644">
                  <c:v>13</c:v>
                </c:pt>
                <c:pt idx="645">
                  <c:v>12.3</c:v>
                </c:pt>
                <c:pt idx="646">
                  <c:v>11.2</c:v>
                </c:pt>
                <c:pt idx="647">
                  <c:v>11</c:v>
                </c:pt>
                <c:pt idx="648">
                  <c:v>10.9</c:v>
                </c:pt>
                <c:pt idx="649">
                  <c:v>6.4</c:v>
                </c:pt>
                <c:pt idx="650">
                  <c:v>8.1</c:v>
                </c:pt>
                <c:pt idx="651">
                  <c:v>7.6</c:v>
                </c:pt>
                <c:pt idx="652">
                  <c:v>6.2</c:v>
                </c:pt>
                <c:pt idx="653">
                  <c:v>3.4</c:v>
                </c:pt>
                <c:pt idx="654">
                  <c:v>7.7</c:v>
                </c:pt>
                <c:pt idx="655">
                  <c:v>8.6</c:v>
                </c:pt>
                <c:pt idx="656">
                  <c:v>9.3000000000000007</c:v>
                </c:pt>
                <c:pt idx="657">
                  <c:v>6.6</c:v>
                </c:pt>
                <c:pt idx="658">
                  <c:v>2.2000000000000002</c:v>
                </c:pt>
                <c:pt idx="659">
                  <c:v>3.3</c:v>
                </c:pt>
                <c:pt idx="660">
                  <c:v>4.3</c:v>
                </c:pt>
                <c:pt idx="661">
                  <c:v>2</c:v>
                </c:pt>
                <c:pt idx="662">
                  <c:v>2.2000000000000002</c:v>
                </c:pt>
                <c:pt idx="663">
                  <c:v>5.9</c:v>
                </c:pt>
                <c:pt idx="664">
                  <c:v>3.9</c:v>
                </c:pt>
                <c:pt idx="665">
                  <c:v>4.3</c:v>
                </c:pt>
                <c:pt idx="666">
                  <c:v>4.9000000000000004</c:v>
                </c:pt>
                <c:pt idx="667">
                  <c:v>2.5</c:v>
                </c:pt>
                <c:pt idx="668">
                  <c:v>4.0999999999999996</c:v>
                </c:pt>
                <c:pt idx="669">
                  <c:v>3.7</c:v>
                </c:pt>
                <c:pt idx="670">
                  <c:v>5.4</c:v>
                </c:pt>
                <c:pt idx="671">
                  <c:v>5.3</c:v>
                </c:pt>
                <c:pt idx="672">
                  <c:v>8.1</c:v>
                </c:pt>
                <c:pt idx="673">
                  <c:v>11.4</c:v>
                </c:pt>
                <c:pt idx="674">
                  <c:v>11.1</c:v>
                </c:pt>
                <c:pt idx="675">
                  <c:v>11.9</c:v>
                </c:pt>
                <c:pt idx="676">
                  <c:v>12.7</c:v>
                </c:pt>
                <c:pt idx="677">
                  <c:v>11.2</c:v>
                </c:pt>
                <c:pt idx="678">
                  <c:v>4.3</c:v>
                </c:pt>
                <c:pt idx="679">
                  <c:v>2.8</c:v>
                </c:pt>
                <c:pt idx="680">
                  <c:v>4.2</c:v>
                </c:pt>
                <c:pt idx="681">
                  <c:v>5.9</c:v>
                </c:pt>
                <c:pt idx="682">
                  <c:v>5.7</c:v>
                </c:pt>
                <c:pt idx="683">
                  <c:v>3.9</c:v>
                </c:pt>
                <c:pt idx="684">
                  <c:v>1</c:v>
                </c:pt>
                <c:pt idx="685">
                  <c:v>0.9</c:v>
                </c:pt>
                <c:pt idx="686">
                  <c:v>3.7</c:v>
                </c:pt>
                <c:pt idx="687">
                  <c:v>3.4</c:v>
                </c:pt>
                <c:pt idx="688">
                  <c:v>1.3</c:v>
                </c:pt>
                <c:pt idx="689">
                  <c:v>1</c:v>
                </c:pt>
                <c:pt idx="690">
                  <c:v>1.3</c:v>
                </c:pt>
                <c:pt idx="691">
                  <c:v>-1.9</c:v>
                </c:pt>
                <c:pt idx="692">
                  <c:v>-0.9</c:v>
                </c:pt>
                <c:pt idx="693">
                  <c:v>-0.4</c:v>
                </c:pt>
                <c:pt idx="694">
                  <c:v>0.5</c:v>
                </c:pt>
                <c:pt idx="695">
                  <c:v>1.2</c:v>
                </c:pt>
                <c:pt idx="696">
                  <c:v>-0.2</c:v>
                </c:pt>
                <c:pt idx="697">
                  <c:v>0.5</c:v>
                </c:pt>
                <c:pt idx="698">
                  <c:v>2.6</c:v>
                </c:pt>
                <c:pt idx="699">
                  <c:v>-0.5</c:v>
                </c:pt>
                <c:pt idx="700">
                  <c:v>-3.8</c:v>
                </c:pt>
                <c:pt idx="701">
                  <c:v>-6.9</c:v>
                </c:pt>
                <c:pt idx="702">
                  <c:v>-5.8</c:v>
                </c:pt>
                <c:pt idx="703">
                  <c:v>-7.2</c:v>
                </c:pt>
                <c:pt idx="704">
                  <c:v>-3.1</c:v>
                </c:pt>
                <c:pt idx="705">
                  <c:v>-4.7</c:v>
                </c:pt>
                <c:pt idx="706">
                  <c:v>-5.2</c:v>
                </c:pt>
                <c:pt idx="707">
                  <c:v>-1</c:v>
                </c:pt>
                <c:pt idx="708">
                  <c:v>2.9</c:v>
                </c:pt>
                <c:pt idx="709">
                  <c:v>3</c:v>
                </c:pt>
                <c:pt idx="710">
                  <c:v>2.1</c:v>
                </c:pt>
                <c:pt idx="711">
                  <c:v>2</c:v>
                </c:pt>
                <c:pt idx="712">
                  <c:v>1</c:v>
                </c:pt>
                <c:pt idx="713">
                  <c:v>1.6</c:v>
                </c:pt>
                <c:pt idx="714">
                  <c:v>3.5</c:v>
                </c:pt>
                <c:pt idx="715">
                  <c:v>1.3</c:v>
                </c:pt>
                <c:pt idx="716">
                  <c:v>0.1</c:v>
                </c:pt>
                <c:pt idx="717">
                  <c:v>-1.7</c:v>
                </c:pt>
                <c:pt idx="718">
                  <c:v>-7.9</c:v>
                </c:pt>
                <c:pt idx="719">
                  <c:v>-9.1999999999999993</c:v>
                </c:pt>
                <c:pt idx="720">
                  <c:v>-13.2</c:v>
                </c:pt>
                <c:pt idx="721">
                  <c:v>-12.9</c:v>
                </c:pt>
                <c:pt idx="722">
                  <c:v>-10.8</c:v>
                </c:pt>
                <c:pt idx="723">
                  <c:v>-9.8000000000000007</c:v>
                </c:pt>
                <c:pt idx="724">
                  <c:v>-7.7</c:v>
                </c:pt>
                <c:pt idx="725">
                  <c:v>-10.5</c:v>
                </c:pt>
                <c:pt idx="726">
                  <c:v>-11.2</c:v>
                </c:pt>
                <c:pt idx="727">
                  <c:v>-7.7</c:v>
                </c:pt>
                <c:pt idx="728">
                  <c:v>-3.8</c:v>
                </c:pt>
                <c:pt idx="729">
                  <c:v>-6.3</c:v>
                </c:pt>
                <c:pt idx="730">
                  <c:v>-8.6999999999999993</c:v>
                </c:pt>
                <c:pt idx="731">
                  <c:v>-5.3</c:v>
                </c:pt>
                <c:pt idx="732">
                  <c:v>-0.3</c:v>
                </c:pt>
                <c:pt idx="733">
                  <c:v>2.2000000000000002</c:v>
                </c:pt>
                <c:pt idx="734">
                  <c:v>0.7</c:v>
                </c:pt>
                <c:pt idx="735">
                  <c:v>0.4</c:v>
                </c:pt>
                <c:pt idx="736">
                  <c:v>-0.6</c:v>
                </c:pt>
                <c:pt idx="737">
                  <c:v>-4.5999999999999996</c:v>
                </c:pt>
                <c:pt idx="738">
                  <c:v>-5.4</c:v>
                </c:pt>
                <c:pt idx="739">
                  <c:v>-8.6999999999999993</c:v>
                </c:pt>
                <c:pt idx="740">
                  <c:v>-13.3</c:v>
                </c:pt>
                <c:pt idx="741">
                  <c:v>-14.5</c:v>
                </c:pt>
                <c:pt idx="742">
                  <c:v>-14.1</c:v>
                </c:pt>
                <c:pt idx="743">
                  <c:v>-9.9</c:v>
                </c:pt>
                <c:pt idx="744">
                  <c:v>-11.5</c:v>
                </c:pt>
                <c:pt idx="745">
                  <c:v>-11.3</c:v>
                </c:pt>
                <c:pt idx="746">
                  <c:v>-13.9</c:v>
                </c:pt>
                <c:pt idx="747">
                  <c:v>-12</c:v>
                </c:pt>
                <c:pt idx="748">
                  <c:v>-9.8000000000000007</c:v>
                </c:pt>
                <c:pt idx="749">
                  <c:v>-9.5</c:v>
                </c:pt>
                <c:pt idx="750">
                  <c:v>-10.1</c:v>
                </c:pt>
                <c:pt idx="751">
                  <c:v>-12.2</c:v>
                </c:pt>
                <c:pt idx="752">
                  <c:v>-6.6</c:v>
                </c:pt>
                <c:pt idx="753">
                  <c:v>-4.0999999999999996</c:v>
                </c:pt>
                <c:pt idx="754">
                  <c:v>-2.4</c:v>
                </c:pt>
                <c:pt idx="755">
                  <c:v>-2.2000000000000002</c:v>
                </c:pt>
                <c:pt idx="756">
                  <c:v>-4.3</c:v>
                </c:pt>
                <c:pt idx="757">
                  <c:v>-7.1</c:v>
                </c:pt>
                <c:pt idx="758">
                  <c:v>-16.2</c:v>
                </c:pt>
                <c:pt idx="759">
                  <c:v>-18.2</c:v>
                </c:pt>
                <c:pt idx="760">
                  <c:v>-10.8</c:v>
                </c:pt>
                <c:pt idx="761">
                  <c:v>-15.1</c:v>
                </c:pt>
                <c:pt idx="762">
                  <c:v>-16.600000000000001</c:v>
                </c:pt>
                <c:pt idx="763">
                  <c:v>-14</c:v>
                </c:pt>
                <c:pt idx="764">
                  <c:v>-11</c:v>
                </c:pt>
                <c:pt idx="765">
                  <c:v>-13.8</c:v>
                </c:pt>
                <c:pt idx="766">
                  <c:v>-7.8</c:v>
                </c:pt>
                <c:pt idx="767">
                  <c:v>-6.8</c:v>
                </c:pt>
                <c:pt idx="768">
                  <c:v>-2.6</c:v>
                </c:pt>
                <c:pt idx="769">
                  <c:v>-3.9</c:v>
                </c:pt>
                <c:pt idx="770">
                  <c:v>1.4</c:v>
                </c:pt>
                <c:pt idx="771">
                  <c:v>1.3</c:v>
                </c:pt>
                <c:pt idx="772">
                  <c:v>1.1000000000000001</c:v>
                </c:pt>
                <c:pt idx="773">
                  <c:v>-0.2</c:v>
                </c:pt>
                <c:pt idx="774">
                  <c:v>-1.9</c:v>
                </c:pt>
                <c:pt idx="775">
                  <c:v>-1.5</c:v>
                </c:pt>
                <c:pt idx="776">
                  <c:v>-2.1</c:v>
                </c:pt>
                <c:pt idx="777">
                  <c:v>-2.6</c:v>
                </c:pt>
                <c:pt idx="778">
                  <c:v>-0.4</c:v>
                </c:pt>
                <c:pt idx="779">
                  <c:v>0</c:v>
                </c:pt>
                <c:pt idx="780">
                  <c:v>-1.9</c:v>
                </c:pt>
                <c:pt idx="781">
                  <c:v>-4.9000000000000004</c:v>
                </c:pt>
                <c:pt idx="782">
                  <c:v>-7.4</c:v>
                </c:pt>
                <c:pt idx="783">
                  <c:v>-13.1</c:v>
                </c:pt>
                <c:pt idx="784">
                  <c:v>-13.3</c:v>
                </c:pt>
                <c:pt idx="785">
                  <c:v>-11.1</c:v>
                </c:pt>
                <c:pt idx="786">
                  <c:v>-4.3</c:v>
                </c:pt>
                <c:pt idx="787">
                  <c:v>-10.4</c:v>
                </c:pt>
                <c:pt idx="788">
                  <c:v>-11.3</c:v>
                </c:pt>
                <c:pt idx="789">
                  <c:v>-10.199999999999999</c:v>
                </c:pt>
                <c:pt idx="790">
                  <c:v>-9.5</c:v>
                </c:pt>
                <c:pt idx="791">
                  <c:v>-3.2</c:v>
                </c:pt>
                <c:pt idx="792">
                  <c:v>0.2</c:v>
                </c:pt>
                <c:pt idx="793">
                  <c:v>-1.8</c:v>
                </c:pt>
                <c:pt idx="794">
                  <c:v>-0.5</c:v>
                </c:pt>
                <c:pt idx="795">
                  <c:v>3.2</c:v>
                </c:pt>
                <c:pt idx="796">
                  <c:v>5.2</c:v>
                </c:pt>
                <c:pt idx="797">
                  <c:v>3</c:v>
                </c:pt>
                <c:pt idx="798">
                  <c:v>4.0999999999999996</c:v>
                </c:pt>
                <c:pt idx="799">
                  <c:v>4.5</c:v>
                </c:pt>
                <c:pt idx="800">
                  <c:v>5.4</c:v>
                </c:pt>
                <c:pt idx="801">
                  <c:v>2.6</c:v>
                </c:pt>
                <c:pt idx="802">
                  <c:v>-0.4</c:v>
                </c:pt>
                <c:pt idx="803">
                  <c:v>-2.4</c:v>
                </c:pt>
                <c:pt idx="804">
                  <c:v>-0.2</c:v>
                </c:pt>
                <c:pt idx="805">
                  <c:v>0.6</c:v>
                </c:pt>
                <c:pt idx="806">
                  <c:v>2.2999999999999998</c:v>
                </c:pt>
                <c:pt idx="807">
                  <c:v>3.3</c:v>
                </c:pt>
                <c:pt idx="808">
                  <c:v>3.5</c:v>
                </c:pt>
                <c:pt idx="809">
                  <c:v>1.4</c:v>
                </c:pt>
                <c:pt idx="810">
                  <c:v>-1.2</c:v>
                </c:pt>
                <c:pt idx="811">
                  <c:v>-2.6</c:v>
                </c:pt>
                <c:pt idx="812">
                  <c:v>0.2</c:v>
                </c:pt>
                <c:pt idx="813">
                  <c:v>4.5999999999999996</c:v>
                </c:pt>
                <c:pt idx="814">
                  <c:v>5.9</c:v>
                </c:pt>
                <c:pt idx="815">
                  <c:v>3.9</c:v>
                </c:pt>
                <c:pt idx="816">
                  <c:v>4.8</c:v>
                </c:pt>
                <c:pt idx="817">
                  <c:v>4.9000000000000004</c:v>
                </c:pt>
                <c:pt idx="818">
                  <c:v>6.4</c:v>
                </c:pt>
                <c:pt idx="819">
                  <c:v>3.5</c:v>
                </c:pt>
                <c:pt idx="820">
                  <c:v>2.4</c:v>
                </c:pt>
                <c:pt idx="821">
                  <c:v>0.1</c:v>
                </c:pt>
                <c:pt idx="822">
                  <c:v>1</c:v>
                </c:pt>
                <c:pt idx="823">
                  <c:v>3.3</c:v>
                </c:pt>
                <c:pt idx="824">
                  <c:v>6.3</c:v>
                </c:pt>
                <c:pt idx="825">
                  <c:v>7.9</c:v>
                </c:pt>
                <c:pt idx="826">
                  <c:v>9.8000000000000007</c:v>
                </c:pt>
                <c:pt idx="827">
                  <c:v>5.9</c:v>
                </c:pt>
                <c:pt idx="828">
                  <c:v>8.1999999999999993</c:v>
                </c:pt>
                <c:pt idx="829">
                  <c:v>12</c:v>
                </c:pt>
                <c:pt idx="830">
                  <c:v>14</c:v>
                </c:pt>
                <c:pt idx="831">
                  <c:v>10.4</c:v>
                </c:pt>
                <c:pt idx="832">
                  <c:v>7.3</c:v>
                </c:pt>
                <c:pt idx="833">
                  <c:v>7.9</c:v>
                </c:pt>
                <c:pt idx="834">
                  <c:v>9.5</c:v>
                </c:pt>
                <c:pt idx="835">
                  <c:v>12.7</c:v>
                </c:pt>
                <c:pt idx="836">
                  <c:v>15.1</c:v>
                </c:pt>
                <c:pt idx="837">
                  <c:v>14.4</c:v>
                </c:pt>
                <c:pt idx="838">
                  <c:v>13.5</c:v>
                </c:pt>
                <c:pt idx="839">
                  <c:v>13.5</c:v>
                </c:pt>
                <c:pt idx="840">
                  <c:v>13.9</c:v>
                </c:pt>
                <c:pt idx="841">
                  <c:v>13</c:v>
                </c:pt>
                <c:pt idx="842">
                  <c:v>11.2</c:v>
                </c:pt>
                <c:pt idx="843">
                  <c:v>11.9</c:v>
                </c:pt>
                <c:pt idx="844">
                  <c:v>10.3</c:v>
                </c:pt>
                <c:pt idx="845">
                  <c:v>6.3</c:v>
                </c:pt>
                <c:pt idx="846">
                  <c:v>6</c:v>
                </c:pt>
                <c:pt idx="847">
                  <c:v>9</c:v>
                </c:pt>
                <c:pt idx="848">
                  <c:v>11.3</c:v>
                </c:pt>
                <c:pt idx="849">
                  <c:v>9.6999999999999993</c:v>
                </c:pt>
                <c:pt idx="850">
                  <c:v>11.5</c:v>
                </c:pt>
                <c:pt idx="851">
                  <c:v>12.6</c:v>
                </c:pt>
                <c:pt idx="852">
                  <c:v>6.4</c:v>
                </c:pt>
                <c:pt idx="853">
                  <c:v>5.2</c:v>
                </c:pt>
                <c:pt idx="854">
                  <c:v>6.6</c:v>
                </c:pt>
                <c:pt idx="855">
                  <c:v>10.6</c:v>
                </c:pt>
                <c:pt idx="856">
                  <c:v>12.3</c:v>
                </c:pt>
                <c:pt idx="857">
                  <c:v>10.3</c:v>
                </c:pt>
                <c:pt idx="858">
                  <c:v>11.4</c:v>
                </c:pt>
                <c:pt idx="859">
                  <c:v>13.5</c:v>
                </c:pt>
                <c:pt idx="860">
                  <c:v>14.6</c:v>
                </c:pt>
                <c:pt idx="861">
                  <c:v>10.6</c:v>
                </c:pt>
                <c:pt idx="862">
                  <c:v>15.4</c:v>
                </c:pt>
                <c:pt idx="863">
                  <c:v>13.7</c:v>
                </c:pt>
                <c:pt idx="864">
                  <c:v>13.6</c:v>
                </c:pt>
                <c:pt idx="865">
                  <c:v>15.7</c:v>
                </c:pt>
                <c:pt idx="866">
                  <c:v>13.6</c:v>
                </c:pt>
                <c:pt idx="867">
                  <c:v>12.2</c:v>
                </c:pt>
                <c:pt idx="868">
                  <c:v>11.7</c:v>
                </c:pt>
                <c:pt idx="869">
                  <c:v>8</c:v>
                </c:pt>
                <c:pt idx="870">
                  <c:v>10.3</c:v>
                </c:pt>
                <c:pt idx="871">
                  <c:v>14.3</c:v>
                </c:pt>
                <c:pt idx="872">
                  <c:v>17.899999999999999</c:v>
                </c:pt>
                <c:pt idx="873">
                  <c:v>18.600000000000001</c:v>
                </c:pt>
                <c:pt idx="874">
                  <c:v>17</c:v>
                </c:pt>
                <c:pt idx="875">
                  <c:v>16.7</c:v>
                </c:pt>
                <c:pt idx="876">
                  <c:v>17.600000000000001</c:v>
                </c:pt>
                <c:pt idx="877">
                  <c:v>18.100000000000001</c:v>
                </c:pt>
                <c:pt idx="878">
                  <c:v>17.600000000000001</c:v>
                </c:pt>
                <c:pt idx="879">
                  <c:v>17.7</c:v>
                </c:pt>
                <c:pt idx="880">
                  <c:v>18.5</c:v>
                </c:pt>
                <c:pt idx="881">
                  <c:v>15.3</c:v>
                </c:pt>
                <c:pt idx="882">
                  <c:v>10.8</c:v>
                </c:pt>
                <c:pt idx="883">
                  <c:v>12</c:v>
                </c:pt>
                <c:pt idx="884">
                  <c:v>14.9</c:v>
                </c:pt>
                <c:pt idx="885">
                  <c:v>18.8</c:v>
                </c:pt>
                <c:pt idx="886">
                  <c:v>19.8</c:v>
                </c:pt>
                <c:pt idx="887">
                  <c:v>19.399999999999999</c:v>
                </c:pt>
                <c:pt idx="888">
                  <c:v>18</c:v>
                </c:pt>
                <c:pt idx="889">
                  <c:v>17.899999999999999</c:v>
                </c:pt>
                <c:pt idx="890">
                  <c:v>18.600000000000001</c:v>
                </c:pt>
                <c:pt idx="891">
                  <c:v>15.6</c:v>
                </c:pt>
                <c:pt idx="892">
                  <c:v>17.2</c:v>
                </c:pt>
                <c:pt idx="893">
                  <c:v>19.399999999999999</c:v>
                </c:pt>
                <c:pt idx="894">
                  <c:v>19.5</c:v>
                </c:pt>
                <c:pt idx="895">
                  <c:v>13.5</c:v>
                </c:pt>
                <c:pt idx="896">
                  <c:v>14.7</c:v>
                </c:pt>
                <c:pt idx="897">
                  <c:v>15.8</c:v>
                </c:pt>
                <c:pt idx="898">
                  <c:v>18.3</c:v>
                </c:pt>
                <c:pt idx="899">
                  <c:v>14.7</c:v>
                </c:pt>
                <c:pt idx="900">
                  <c:v>13.8</c:v>
                </c:pt>
                <c:pt idx="901">
                  <c:v>17.2</c:v>
                </c:pt>
                <c:pt idx="902">
                  <c:v>20.3</c:v>
                </c:pt>
                <c:pt idx="903">
                  <c:v>19.100000000000001</c:v>
                </c:pt>
                <c:pt idx="904">
                  <c:v>19</c:v>
                </c:pt>
                <c:pt idx="905">
                  <c:v>18.8</c:v>
                </c:pt>
                <c:pt idx="906">
                  <c:v>18.7</c:v>
                </c:pt>
                <c:pt idx="907">
                  <c:v>22.4</c:v>
                </c:pt>
                <c:pt idx="908">
                  <c:v>25.3</c:v>
                </c:pt>
                <c:pt idx="909">
                  <c:v>17.5</c:v>
                </c:pt>
                <c:pt idx="910">
                  <c:v>19.7</c:v>
                </c:pt>
                <c:pt idx="911">
                  <c:v>17.3</c:v>
                </c:pt>
                <c:pt idx="912">
                  <c:v>18.899999999999999</c:v>
                </c:pt>
                <c:pt idx="913">
                  <c:v>20.5</c:v>
                </c:pt>
                <c:pt idx="914">
                  <c:v>19</c:v>
                </c:pt>
                <c:pt idx="915">
                  <c:v>20.9</c:v>
                </c:pt>
                <c:pt idx="916">
                  <c:v>19.2</c:v>
                </c:pt>
                <c:pt idx="917">
                  <c:v>22.3</c:v>
                </c:pt>
                <c:pt idx="918">
                  <c:v>14.5</c:v>
                </c:pt>
                <c:pt idx="919">
                  <c:v>16.2</c:v>
                </c:pt>
                <c:pt idx="920">
                  <c:v>18</c:v>
                </c:pt>
                <c:pt idx="921">
                  <c:v>17.2</c:v>
                </c:pt>
                <c:pt idx="922">
                  <c:v>17.399999999999999</c:v>
                </c:pt>
                <c:pt idx="923">
                  <c:v>19.2</c:v>
                </c:pt>
                <c:pt idx="924">
                  <c:v>18.8</c:v>
                </c:pt>
                <c:pt idx="925">
                  <c:v>17.7</c:v>
                </c:pt>
                <c:pt idx="926">
                  <c:v>20.5</c:v>
                </c:pt>
                <c:pt idx="927">
                  <c:v>21.1</c:v>
                </c:pt>
                <c:pt idx="928">
                  <c:v>22.4</c:v>
                </c:pt>
                <c:pt idx="929">
                  <c:v>23.6</c:v>
                </c:pt>
                <c:pt idx="930">
                  <c:v>23.3</c:v>
                </c:pt>
                <c:pt idx="931">
                  <c:v>21.4</c:v>
                </c:pt>
                <c:pt idx="932">
                  <c:v>20.100000000000001</c:v>
                </c:pt>
                <c:pt idx="933">
                  <c:v>23.4</c:v>
                </c:pt>
                <c:pt idx="934">
                  <c:v>24.1</c:v>
                </c:pt>
                <c:pt idx="935">
                  <c:v>24.2</c:v>
                </c:pt>
                <c:pt idx="936">
                  <c:v>16.100000000000001</c:v>
                </c:pt>
                <c:pt idx="937">
                  <c:v>15.7</c:v>
                </c:pt>
                <c:pt idx="938">
                  <c:v>15.4</c:v>
                </c:pt>
                <c:pt idx="939">
                  <c:v>18.100000000000001</c:v>
                </c:pt>
                <c:pt idx="940">
                  <c:v>16.100000000000001</c:v>
                </c:pt>
                <c:pt idx="941">
                  <c:v>19.100000000000001</c:v>
                </c:pt>
                <c:pt idx="942">
                  <c:v>22.3</c:v>
                </c:pt>
                <c:pt idx="943">
                  <c:v>22.6</c:v>
                </c:pt>
                <c:pt idx="944">
                  <c:v>24.3</c:v>
                </c:pt>
                <c:pt idx="945">
                  <c:v>24.3</c:v>
                </c:pt>
                <c:pt idx="946">
                  <c:v>20</c:v>
                </c:pt>
                <c:pt idx="947">
                  <c:v>23.4</c:v>
                </c:pt>
                <c:pt idx="948">
                  <c:v>25.1</c:v>
                </c:pt>
                <c:pt idx="949">
                  <c:v>18.399999999999999</c:v>
                </c:pt>
                <c:pt idx="950">
                  <c:v>17.600000000000001</c:v>
                </c:pt>
                <c:pt idx="951">
                  <c:v>14.1</c:v>
                </c:pt>
                <c:pt idx="952">
                  <c:v>18.899999999999999</c:v>
                </c:pt>
                <c:pt idx="953">
                  <c:v>20.3</c:v>
                </c:pt>
                <c:pt idx="954">
                  <c:v>17</c:v>
                </c:pt>
                <c:pt idx="955">
                  <c:v>16.7</c:v>
                </c:pt>
                <c:pt idx="956">
                  <c:v>17.100000000000001</c:v>
                </c:pt>
                <c:pt idx="957">
                  <c:v>15.5</c:v>
                </c:pt>
                <c:pt idx="958">
                  <c:v>18.600000000000001</c:v>
                </c:pt>
                <c:pt idx="959">
                  <c:v>11.9</c:v>
                </c:pt>
                <c:pt idx="960">
                  <c:v>15.2</c:v>
                </c:pt>
                <c:pt idx="961">
                  <c:v>16.8</c:v>
                </c:pt>
                <c:pt idx="962">
                  <c:v>13.6</c:v>
                </c:pt>
                <c:pt idx="963">
                  <c:v>12.9</c:v>
                </c:pt>
                <c:pt idx="964">
                  <c:v>16.5</c:v>
                </c:pt>
                <c:pt idx="965">
                  <c:v>16.8</c:v>
                </c:pt>
                <c:pt idx="966">
                  <c:v>16.7</c:v>
                </c:pt>
                <c:pt idx="967">
                  <c:v>21.9</c:v>
                </c:pt>
                <c:pt idx="968">
                  <c:v>21.1</c:v>
                </c:pt>
                <c:pt idx="969">
                  <c:v>14.1</c:v>
                </c:pt>
                <c:pt idx="970">
                  <c:v>13.5</c:v>
                </c:pt>
                <c:pt idx="971">
                  <c:v>11.5</c:v>
                </c:pt>
                <c:pt idx="972">
                  <c:v>12.9</c:v>
                </c:pt>
                <c:pt idx="973">
                  <c:v>15.9</c:v>
                </c:pt>
                <c:pt idx="974">
                  <c:v>19.3</c:v>
                </c:pt>
                <c:pt idx="975">
                  <c:v>16</c:v>
                </c:pt>
                <c:pt idx="976">
                  <c:v>16.2</c:v>
                </c:pt>
                <c:pt idx="977">
                  <c:v>15.4</c:v>
                </c:pt>
                <c:pt idx="978">
                  <c:v>15.9</c:v>
                </c:pt>
                <c:pt idx="979">
                  <c:v>14.7</c:v>
                </c:pt>
                <c:pt idx="980">
                  <c:v>13.5</c:v>
                </c:pt>
                <c:pt idx="981">
                  <c:v>13.5</c:v>
                </c:pt>
                <c:pt idx="982">
                  <c:v>12.2</c:v>
                </c:pt>
                <c:pt idx="983">
                  <c:v>11.7</c:v>
                </c:pt>
                <c:pt idx="984">
                  <c:v>14.6</c:v>
                </c:pt>
                <c:pt idx="985">
                  <c:v>17</c:v>
                </c:pt>
                <c:pt idx="986">
                  <c:v>15.2</c:v>
                </c:pt>
                <c:pt idx="987">
                  <c:v>15.1</c:v>
                </c:pt>
                <c:pt idx="988">
                  <c:v>16.399999999999999</c:v>
                </c:pt>
                <c:pt idx="989">
                  <c:v>17.100000000000001</c:v>
                </c:pt>
                <c:pt idx="990">
                  <c:v>18.3</c:v>
                </c:pt>
                <c:pt idx="991">
                  <c:v>17.8</c:v>
                </c:pt>
                <c:pt idx="992">
                  <c:v>17.399999999999999</c:v>
                </c:pt>
                <c:pt idx="993">
                  <c:v>18.5</c:v>
                </c:pt>
                <c:pt idx="994">
                  <c:v>18.2</c:v>
                </c:pt>
                <c:pt idx="995">
                  <c:v>17.100000000000001</c:v>
                </c:pt>
                <c:pt idx="996">
                  <c:v>18.100000000000001</c:v>
                </c:pt>
                <c:pt idx="997">
                  <c:v>12.3</c:v>
                </c:pt>
                <c:pt idx="998">
                  <c:v>11.3</c:v>
                </c:pt>
                <c:pt idx="999">
                  <c:v>11.6</c:v>
                </c:pt>
                <c:pt idx="1000">
                  <c:v>8</c:v>
                </c:pt>
                <c:pt idx="1001">
                  <c:v>9.6999999999999993</c:v>
                </c:pt>
                <c:pt idx="1002">
                  <c:v>12.3</c:v>
                </c:pt>
                <c:pt idx="1003">
                  <c:v>9.1</c:v>
                </c:pt>
                <c:pt idx="1004">
                  <c:v>10.8</c:v>
                </c:pt>
                <c:pt idx="1005">
                  <c:v>9.5</c:v>
                </c:pt>
                <c:pt idx="1006">
                  <c:v>10.4</c:v>
                </c:pt>
                <c:pt idx="1007">
                  <c:v>8.6999999999999993</c:v>
                </c:pt>
                <c:pt idx="1008">
                  <c:v>6.4</c:v>
                </c:pt>
                <c:pt idx="1009">
                  <c:v>10.1</c:v>
                </c:pt>
                <c:pt idx="1010">
                  <c:v>8.5</c:v>
                </c:pt>
                <c:pt idx="1011">
                  <c:v>8</c:v>
                </c:pt>
                <c:pt idx="1012">
                  <c:v>9.5</c:v>
                </c:pt>
                <c:pt idx="1013">
                  <c:v>11.6</c:v>
                </c:pt>
                <c:pt idx="1014">
                  <c:v>11</c:v>
                </c:pt>
                <c:pt idx="1015">
                  <c:v>13.4</c:v>
                </c:pt>
                <c:pt idx="1016">
                  <c:v>8.5</c:v>
                </c:pt>
                <c:pt idx="1017">
                  <c:v>5.8</c:v>
                </c:pt>
                <c:pt idx="1018">
                  <c:v>5.3</c:v>
                </c:pt>
                <c:pt idx="1019">
                  <c:v>8.3000000000000007</c:v>
                </c:pt>
                <c:pt idx="1020">
                  <c:v>9.1</c:v>
                </c:pt>
                <c:pt idx="1021">
                  <c:v>7.9</c:v>
                </c:pt>
                <c:pt idx="1022">
                  <c:v>6.9</c:v>
                </c:pt>
                <c:pt idx="1023">
                  <c:v>5.6</c:v>
                </c:pt>
                <c:pt idx="1024">
                  <c:v>13.1</c:v>
                </c:pt>
                <c:pt idx="1025">
                  <c:v>8</c:v>
                </c:pt>
                <c:pt idx="1026">
                  <c:v>8.5</c:v>
                </c:pt>
                <c:pt idx="1027">
                  <c:v>7.3</c:v>
                </c:pt>
                <c:pt idx="1028">
                  <c:v>4.5</c:v>
                </c:pt>
                <c:pt idx="1029">
                  <c:v>6.2</c:v>
                </c:pt>
                <c:pt idx="1030">
                  <c:v>4.0999999999999996</c:v>
                </c:pt>
                <c:pt idx="1031">
                  <c:v>3.1</c:v>
                </c:pt>
                <c:pt idx="1032">
                  <c:v>4.7</c:v>
                </c:pt>
                <c:pt idx="1033">
                  <c:v>9.1999999999999993</c:v>
                </c:pt>
                <c:pt idx="1034">
                  <c:v>10.1</c:v>
                </c:pt>
                <c:pt idx="1035">
                  <c:v>6.5</c:v>
                </c:pt>
                <c:pt idx="1036">
                  <c:v>8.8000000000000007</c:v>
                </c:pt>
                <c:pt idx="1037">
                  <c:v>7.2</c:v>
                </c:pt>
                <c:pt idx="1038">
                  <c:v>9.1</c:v>
                </c:pt>
                <c:pt idx="1039">
                  <c:v>12.8</c:v>
                </c:pt>
                <c:pt idx="1040">
                  <c:v>9.1999999999999993</c:v>
                </c:pt>
                <c:pt idx="1041">
                  <c:v>9.1</c:v>
                </c:pt>
                <c:pt idx="1042">
                  <c:v>10.4</c:v>
                </c:pt>
                <c:pt idx="1043">
                  <c:v>8.6</c:v>
                </c:pt>
                <c:pt idx="1044">
                  <c:v>10.8</c:v>
                </c:pt>
                <c:pt idx="1045">
                  <c:v>10.9</c:v>
                </c:pt>
                <c:pt idx="1046">
                  <c:v>7.3</c:v>
                </c:pt>
                <c:pt idx="1047">
                  <c:v>4.8</c:v>
                </c:pt>
                <c:pt idx="1048">
                  <c:v>7.1</c:v>
                </c:pt>
                <c:pt idx="1049">
                  <c:v>8.6999999999999993</c:v>
                </c:pt>
                <c:pt idx="1050">
                  <c:v>4.8</c:v>
                </c:pt>
                <c:pt idx="1051">
                  <c:v>10.6</c:v>
                </c:pt>
                <c:pt idx="1052">
                  <c:v>13.2</c:v>
                </c:pt>
                <c:pt idx="1053">
                  <c:v>10.3</c:v>
                </c:pt>
                <c:pt idx="1054">
                  <c:v>2.4</c:v>
                </c:pt>
                <c:pt idx="1055">
                  <c:v>6.8</c:v>
                </c:pt>
                <c:pt idx="1056">
                  <c:v>6</c:v>
                </c:pt>
                <c:pt idx="1057">
                  <c:v>4.5</c:v>
                </c:pt>
                <c:pt idx="1058">
                  <c:v>3.1</c:v>
                </c:pt>
                <c:pt idx="1059">
                  <c:v>2.4</c:v>
                </c:pt>
                <c:pt idx="1060">
                  <c:v>4.2</c:v>
                </c:pt>
                <c:pt idx="1061">
                  <c:v>5.2</c:v>
                </c:pt>
                <c:pt idx="1062">
                  <c:v>5.2</c:v>
                </c:pt>
                <c:pt idx="1063">
                  <c:v>4.3</c:v>
                </c:pt>
                <c:pt idx="1064">
                  <c:v>2</c:v>
                </c:pt>
                <c:pt idx="1065">
                  <c:v>1</c:v>
                </c:pt>
                <c:pt idx="1066">
                  <c:v>1.5</c:v>
                </c:pt>
                <c:pt idx="1067">
                  <c:v>0.4</c:v>
                </c:pt>
                <c:pt idx="1068">
                  <c:v>0.1</c:v>
                </c:pt>
                <c:pt idx="1069">
                  <c:v>-2</c:v>
                </c:pt>
                <c:pt idx="1070">
                  <c:v>-4.0999999999999996</c:v>
                </c:pt>
                <c:pt idx="1071">
                  <c:v>-3.1</c:v>
                </c:pt>
                <c:pt idx="1072">
                  <c:v>-5.6</c:v>
                </c:pt>
                <c:pt idx="1073">
                  <c:v>-5.8</c:v>
                </c:pt>
                <c:pt idx="1074">
                  <c:v>-4.2</c:v>
                </c:pt>
                <c:pt idx="1075">
                  <c:v>-4.5999999999999996</c:v>
                </c:pt>
                <c:pt idx="1076">
                  <c:v>-10</c:v>
                </c:pt>
                <c:pt idx="1077">
                  <c:v>-15.4</c:v>
                </c:pt>
                <c:pt idx="1078">
                  <c:v>-10.3</c:v>
                </c:pt>
                <c:pt idx="1079">
                  <c:v>-8.6</c:v>
                </c:pt>
                <c:pt idx="1080">
                  <c:v>-10.9</c:v>
                </c:pt>
                <c:pt idx="1081">
                  <c:v>-9.1</c:v>
                </c:pt>
                <c:pt idx="1082">
                  <c:v>-14.7</c:v>
                </c:pt>
                <c:pt idx="1083">
                  <c:v>-10</c:v>
                </c:pt>
                <c:pt idx="1084">
                  <c:v>-8.5</c:v>
                </c:pt>
                <c:pt idx="1085">
                  <c:v>-5.9</c:v>
                </c:pt>
                <c:pt idx="1086">
                  <c:v>-12.1</c:v>
                </c:pt>
                <c:pt idx="1087">
                  <c:v>-7.9</c:v>
                </c:pt>
                <c:pt idx="1088">
                  <c:v>-5</c:v>
                </c:pt>
                <c:pt idx="1089">
                  <c:v>-1.9</c:v>
                </c:pt>
                <c:pt idx="1090">
                  <c:v>1.2</c:v>
                </c:pt>
                <c:pt idx="1091">
                  <c:v>-1.2</c:v>
                </c:pt>
                <c:pt idx="1092">
                  <c:v>-3</c:v>
                </c:pt>
                <c:pt idx="1093">
                  <c:v>-1.8</c:v>
                </c:pt>
                <c:pt idx="1094">
                  <c:v>-0.4</c:v>
                </c:pt>
                <c:pt idx="1095">
                  <c:v>-1.6</c:v>
                </c:pt>
                <c:pt idx="1096">
                  <c:v>0.6</c:v>
                </c:pt>
                <c:pt idx="1097">
                  <c:v>-1.7</c:v>
                </c:pt>
                <c:pt idx="1098">
                  <c:v>-5.0999999999999996</c:v>
                </c:pt>
                <c:pt idx="1099">
                  <c:v>-7.6</c:v>
                </c:pt>
                <c:pt idx="1100">
                  <c:v>-5.9</c:v>
                </c:pt>
                <c:pt idx="1101">
                  <c:v>-2.8</c:v>
                </c:pt>
                <c:pt idx="1102">
                  <c:v>-0.6</c:v>
                </c:pt>
                <c:pt idx="1103">
                  <c:v>-4.8</c:v>
                </c:pt>
                <c:pt idx="1104">
                  <c:v>-8.4</c:v>
                </c:pt>
                <c:pt idx="1105">
                  <c:v>-10.4</c:v>
                </c:pt>
                <c:pt idx="1106">
                  <c:v>-9.1</c:v>
                </c:pt>
                <c:pt idx="1107">
                  <c:v>-9.1</c:v>
                </c:pt>
                <c:pt idx="1108">
                  <c:v>-7.2</c:v>
                </c:pt>
                <c:pt idx="1109">
                  <c:v>-12.6</c:v>
                </c:pt>
                <c:pt idx="1110">
                  <c:v>-8.6</c:v>
                </c:pt>
                <c:pt idx="1111">
                  <c:v>-8.9</c:v>
                </c:pt>
                <c:pt idx="1112">
                  <c:v>-10.5</c:v>
                </c:pt>
                <c:pt idx="1113">
                  <c:v>-12.5</c:v>
                </c:pt>
                <c:pt idx="1114">
                  <c:v>-13</c:v>
                </c:pt>
                <c:pt idx="1115">
                  <c:v>-11.7</c:v>
                </c:pt>
                <c:pt idx="1116">
                  <c:v>-4.7</c:v>
                </c:pt>
                <c:pt idx="1117">
                  <c:v>-0.1</c:v>
                </c:pt>
                <c:pt idx="1118">
                  <c:v>-3.9</c:v>
                </c:pt>
                <c:pt idx="1119">
                  <c:v>1.4</c:v>
                </c:pt>
                <c:pt idx="1120">
                  <c:v>1</c:v>
                </c:pt>
                <c:pt idx="1121">
                  <c:v>-0.6</c:v>
                </c:pt>
                <c:pt idx="1122">
                  <c:v>-4.5</c:v>
                </c:pt>
                <c:pt idx="1123">
                  <c:v>-3.8</c:v>
                </c:pt>
                <c:pt idx="1124">
                  <c:v>-5.4</c:v>
                </c:pt>
                <c:pt idx="1125">
                  <c:v>0.7</c:v>
                </c:pt>
                <c:pt idx="1126">
                  <c:v>4</c:v>
                </c:pt>
                <c:pt idx="1127">
                  <c:v>4.3</c:v>
                </c:pt>
                <c:pt idx="1128">
                  <c:v>3.5</c:v>
                </c:pt>
                <c:pt idx="1129">
                  <c:v>3.7</c:v>
                </c:pt>
                <c:pt idx="1130">
                  <c:v>1.1000000000000001</c:v>
                </c:pt>
                <c:pt idx="1131">
                  <c:v>-4.0999999999999996</c:v>
                </c:pt>
                <c:pt idx="1132">
                  <c:v>-4.2</c:v>
                </c:pt>
                <c:pt idx="1133">
                  <c:v>0.8</c:v>
                </c:pt>
                <c:pt idx="1134">
                  <c:v>2.2000000000000002</c:v>
                </c:pt>
                <c:pt idx="1135">
                  <c:v>2.4</c:v>
                </c:pt>
                <c:pt idx="1136">
                  <c:v>1.7</c:v>
                </c:pt>
                <c:pt idx="1137">
                  <c:v>0.2</c:v>
                </c:pt>
                <c:pt idx="1138">
                  <c:v>-7.9</c:v>
                </c:pt>
                <c:pt idx="1139">
                  <c:v>-8.8000000000000007</c:v>
                </c:pt>
                <c:pt idx="1140">
                  <c:v>-4.7</c:v>
                </c:pt>
                <c:pt idx="1141">
                  <c:v>-0.7</c:v>
                </c:pt>
                <c:pt idx="1142">
                  <c:v>0.3</c:v>
                </c:pt>
                <c:pt idx="1143">
                  <c:v>1.1000000000000001</c:v>
                </c:pt>
                <c:pt idx="1144">
                  <c:v>-3.5</c:v>
                </c:pt>
                <c:pt idx="1145">
                  <c:v>-6.9</c:v>
                </c:pt>
                <c:pt idx="1146">
                  <c:v>-7.7</c:v>
                </c:pt>
                <c:pt idx="1147">
                  <c:v>-5.7</c:v>
                </c:pt>
                <c:pt idx="1148">
                  <c:v>-3</c:v>
                </c:pt>
                <c:pt idx="1149">
                  <c:v>-2.2000000000000002</c:v>
                </c:pt>
                <c:pt idx="1150">
                  <c:v>0.6</c:v>
                </c:pt>
                <c:pt idx="1151">
                  <c:v>2.7</c:v>
                </c:pt>
                <c:pt idx="1152">
                  <c:v>2.6</c:v>
                </c:pt>
                <c:pt idx="1153">
                  <c:v>1</c:v>
                </c:pt>
                <c:pt idx="1154">
                  <c:v>0.6</c:v>
                </c:pt>
                <c:pt idx="1155">
                  <c:v>-0.9</c:v>
                </c:pt>
                <c:pt idx="1156">
                  <c:v>-2.1</c:v>
                </c:pt>
                <c:pt idx="1157">
                  <c:v>-2.7</c:v>
                </c:pt>
                <c:pt idx="1158">
                  <c:v>-1.7</c:v>
                </c:pt>
                <c:pt idx="1159">
                  <c:v>-4.0999999999999996</c:v>
                </c:pt>
                <c:pt idx="1160">
                  <c:v>-5.3</c:v>
                </c:pt>
                <c:pt idx="1161">
                  <c:v>-7.3</c:v>
                </c:pt>
                <c:pt idx="1162">
                  <c:v>-6.7</c:v>
                </c:pt>
                <c:pt idx="1163">
                  <c:v>-2.6</c:v>
                </c:pt>
                <c:pt idx="1164">
                  <c:v>-1.3</c:v>
                </c:pt>
                <c:pt idx="1165">
                  <c:v>-2.2999999999999998</c:v>
                </c:pt>
                <c:pt idx="1166">
                  <c:v>0.4</c:v>
                </c:pt>
                <c:pt idx="1167">
                  <c:v>1.6</c:v>
                </c:pt>
                <c:pt idx="1168">
                  <c:v>-0.7</c:v>
                </c:pt>
                <c:pt idx="1169">
                  <c:v>-2.9</c:v>
                </c:pt>
                <c:pt idx="1170">
                  <c:v>-3.6</c:v>
                </c:pt>
                <c:pt idx="1171">
                  <c:v>-3.9</c:v>
                </c:pt>
                <c:pt idx="1172">
                  <c:v>-4.5</c:v>
                </c:pt>
                <c:pt idx="1173">
                  <c:v>-0.9</c:v>
                </c:pt>
                <c:pt idx="1174">
                  <c:v>2.7</c:v>
                </c:pt>
                <c:pt idx="1175">
                  <c:v>4.3</c:v>
                </c:pt>
                <c:pt idx="1176">
                  <c:v>3.8</c:v>
                </c:pt>
                <c:pt idx="1177">
                  <c:v>3.8</c:v>
                </c:pt>
                <c:pt idx="1178">
                  <c:v>1.2</c:v>
                </c:pt>
                <c:pt idx="1179">
                  <c:v>4.4000000000000004</c:v>
                </c:pt>
                <c:pt idx="1180">
                  <c:v>4.5999999999999996</c:v>
                </c:pt>
                <c:pt idx="1181">
                  <c:v>3.8</c:v>
                </c:pt>
                <c:pt idx="1182">
                  <c:v>4.5</c:v>
                </c:pt>
                <c:pt idx="1183">
                  <c:v>5.6</c:v>
                </c:pt>
                <c:pt idx="1184">
                  <c:v>5.9</c:v>
                </c:pt>
                <c:pt idx="1185">
                  <c:v>7.8</c:v>
                </c:pt>
                <c:pt idx="1186">
                  <c:v>7.5</c:v>
                </c:pt>
                <c:pt idx="1187">
                  <c:v>9.4</c:v>
                </c:pt>
                <c:pt idx="1188">
                  <c:v>11.7</c:v>
                </c:pt>
                <c:pt idx="1189">
                  <c:v>5.9</c:v>
                </c:pt>
                <c:pt idx="1190">
                  <c:v>5.6</c:v>
                </c:pt>
                <c:pt idx="1191">
                  <c:v>4</c:v>
                </c:pt>
                <c:pt idx="1192">
                  <c:v>4.3</c:v>
                </c:pt>
                <c:pt idx="1193">
                  <c:v>3.2</c:v>
                </c:pt>
                <c:pt idx="1194">
                  <c:v>5.8</c:v>
                </c:pt>
                <c:pt idx="1195">
                  <c:v>10</c:v>
                </c:pt>
                <c:pt idx="1196">
                  <c:v>11.6</c:v>
                </c:pt>
                <c:pt idx="1197">
                  <c:v>10.5</c:v>
                </c:pt>
                <c:pt idx="1198">
                  <c:v>11</c:v>
                </c:pt>
                <c:pt idx="1199">
                  <c:v>9.3000000000000007</c:v>
                </c:pt>
                <c:pt idx="1200">
                  <c:v>8.3000000000000007</c:v>
                </c:pt>
                <c:pt idx="1201">
                  <c:v>10.199999999999999</c:v>
                </c:pt>
                <c:pt idx="1202">
                  <c:v>12.4</c:v>
                </c:pt>
                <c:pt idx="1203">
                  <c:v>13.9</c:v>
                </c:pt>
                <c:pt idx="1204">
                  <c:v>15.8</c:v>
                </c:pt>
                <c:pt idx="1205">
                  <c:v>15.3</c:v>
                </c:pt>
                <c:pt idx="1206">
                  <c:v>12.6</c:v>
                </c:pt>
                <c:pt idx="1207">
                  <c:v>12.2</c:v>
                </c:pt>
                <c:pt idx="1208">
                  <c:v>10.8</c:v>
                </c:pt>
                <c:pt idx="1209">
                  <c:v>9.1</c:v>
                </c:pt>
                <c:pt idx="1210">
                  <c:v>9.1</c:v>
                </c:pt>
                <c:pt idx="1211">
                  <c:v>6.7</c:v>
                </c:pt>
                <c:pt idx="1212">
                  <c:v>9.1</c:v>
                </c:pt>
                <c:pt idx="1213">
                  <c:v>14.1</c:v>
                </c:pt>
                <c:pt idx="1214">
                  <c:v>12.3</c:v>
                </c:pt>
                <c:pt idx="1215">
                  <c:v>10.5</c:v>
                </c:pt>
                <c:pt idx="1216">
                  <c:v>9.5</c:v>
                </c:pt>
                <c:pt idx="1217">
                  <c:v>8.8000000000000007</c:v>
                </c:pt>
                <c:pt idx="1218">
                  <c:v>11.3</c:v>
                </c:pt>
                <c:pt idx="1219">
                  <c:v>13.5</c:v>
                </c:pt>
                <c:pt idx="1220">
                  <c:v>10.7</c:v>
                </c:pt>
                <c:pt idx="1221">
                  <c:v>10.3</c:v>
                </c:pt>
                <c:pt idx="1222">
                  <c:v>13.6</c:v>
                </c:pt>
                <c:pt idx="1223">
                  <c:v>14.2</c:v>
                </c:pt>
                <c:pt idx="1224">
                  <c:v>12</c:v>
                </c:pt>
                <c:pt idx="1225">
                  <c:v>12.8</c:v>
                </c:pt>
                <c:pt idx="1226">
                  <c:v>14.7</c:v>
                </c:pt>
                <c:pt idx="1227">
                  <c:v>17.2</c:v>
                </c:pt>
                <c:pt idx="1228">
                  <c:v>20.2</c:v>
                </c:pt>
                <c:pt idx="1229">
                  <c:v>15.2</c:v>
                </c:pt>
                <c:pt idx="1230">
                  <c:v>9.8000000000000007</c:v>
                </c:pt>
                <c:pt idx="1231">
                  <c:v>11.1</c:v>
                </c:pt>
                <c:pt idx="1232">
                  <c:v>12.6</c:v>
                </c:pt>
                <c:pt idx="1233">
                  <c:v>17.3</c:v>
                </c:pt>
                <c:pt idx="1234">
                  <c:v>14.5</c:v>
                </c:pt>
                <c:pt idx="1235">
                  <c:v>14</c:v>
                </c:pt>
                <c:pt idx="1236">
                  <c:v>9.1999999999999993</c:v>
                </c:pt>
                <c:pt idx="1237">
                  <c:v>12.4</c:v>
                </c:pt>
                <c:pt idx="1238">
                  <c:v>14.4</c:v>
                </c:pt>
                <c:pt idx="1239">
                  <c:v>16.8</c:v>
                </c:pt>
                <c:pt idx="1240">
                  <c:v>16.7</c:v>
                </c:pt>
                <c:pt idx="1241">
                  <c:v>18.600000000000001</c:v>
                </c:pt>
                <c:pt idx="1242">
                  <c:v>15.9</c:v>
                </c:pt>
                <c:pt idx="1243">
                  <c:v>18.2</c:v>
                </c:pt>
                <c:pt idx="1244">
                  <c:v>17.8</c:v>
                </c:pt>
                <c:pt idx="1245">
                  <c:v>17.899999999999999</c:v>
                </c:pt>
                <c:pt idx="1246">
                  <c:v>20.100000000000001</c:v>
                </c:pt>
                <c:pt idx="1247">
                  <c:v>21.6</c:v>
                </c:pt>
                <c:pt idx="1248">
                  <c:v>21</c:v>
                </c:pt>
                <c:pt idx="1249">
                  <c:v>18</c:v>
                </c:pt>
                <c:pt idx="1250">
                  <c:v>18.600000000000001</c:v>
                </c:pt>
                <c:pt idx="1251">
                  <c:v>21.6</c:v>
                </c:pt>
                <c:pt idx="1252">
                  <c:v>21.3</c:v>
                </c:pt>
                <c:pt idx="1253">
                  <c:v>20.3</c:v>
                </c:pt>
                <c:pt idx="1254">
                  <c:v>17.399999999999999</c:v>
                </c:pt>
                <c:pt idx="1255">
                  <c:v>14.4</c:v>
                </c:pt>
                <c:pt idx="1256">
                  <c:v>16.600000000000001</c:v>
                </c:pt>
                <c:pt idx="1257">
                  <c:v>20.100000000000001</c:v>
                </c:pt>
                <c:pt idx="1258">
                  <c:v>21.1</c:v>
                </c:pt>
                <c:pt idx="1259">
                  <c:v>23.2</c:v>
                </c:pt>
                <c:pt idx="1260">
                  <c:v>23.7</c:v>
                </c:pt>
                <c:pt idx="1261">
                  <c:v>18.899999999999999</c:v>
                </c:pt>
                <c:pt idx="1262">
                  <c:v>17.399999999999999</c:v>
                </c:pt>
                <c:pt idx="1263">
                  <c:v>18.3</c:v>
                </c:pt>
                <c:pt idx="1264">
                  <c:v>20.8</c:v>
                </c:pt>
                <c:pt idx="1265">
                  <c:v>21.4</c:v>
                </c:pt>
                <c:pt idx="1266">
                  <c:v>19.2</c:v>
                </c:pt>
                <c:pt idx="1267">
                  <c:v>14.1</c:v>
                </c:pt>
                <c:pt idx="1268">
                  <c:v>16.7</c:v>
                </c:pt>
                <c:pt idx="1269">
                  <c:v>16.100000000000001</c:v>
                </c:pt>
                <c:pt idx="1270">
                  <c:v>15.5</c:v>
                </c:pt>
                <c:pt idx="1271">
                  <c:v>17</c:v>
                </c:pt>
                <c:pt idx="1272">
                  <c:v>20.100000000000001</c:v>
                </c:pt>
                <c:pt idx="1273">
                  <c:v>22.4</c:v>
                </c:pt>
                <c:pt idx="1274">
                  <c:v>20.9</c:v>
                </c:pt>
                <c:pt idx="1275">
                  <c:v>15.6</c:v>
                </c:pt>
                <c:pt idx="1276">
                  <c:v>11.8</c:v>
                </c:pt>
                <c:pt idx="1277">
                  <c:v>12.9</c:v>
                </c:pt>
                <c:pt idx="1278">
                  <c:v>13.8</c:v>
                </c:pt>
                <c:pt idx="1279">
                  <c:v>16</c:v>
                </c:pt>
                <c:pt idx="1280">
                  <c:v>14.9</c:v>
                </c:pt>
                <c:pt idx="1281">
                  <c:v>13.9</c:v>
                </c:pt>
                <c:pt idx="1282">
                  <c:v>12.2</c:v>
                </c:pt>
                <c:pt idx="1283">
                  <c:v>15.3</c:v>
                </c:pt>
                <c:pt idx="1284">
                  <c:v>20.8</c:v>
                </c:pt>
                <c:pt idx="1285">
                  <c:v>21.7</c:v>
                </c:pt>
                <c:pt idx="1286">
                  <c:v>14.9</c:v>
                </c:pt>
                <c:pt idx="1287">
                  <c:v>15.2</c:v>
                </c:pt>
                <c:pt idx="1288">
                  <c:v>17.7</c:v>
                </c:pt>
                <c:pt idx="1289">
                  <c:v>20.8</c:v>
                </c:pt>
                <c:pt idx="1290">
                  <c:v>21.7</c:v>
                </c:pt>
                <c:pt idx="1291">
                  <c:v>25</c:v>
                </c:pt>
                <c:pt idx="1292">
                  <c:v>21.4</c:v>
                </c:pt>
                <c:pt idx="1293">
                  <c:v>21.9</c:v>
                </c:pt>
                <c:pt idx="1294">
                  <c:v>21.4</c:v>
                </c:pt>
                <c:pt idx="1295">
                  <c:v>22.6</c:v>
                </c:pt>
                <c:pt idx="1296">
                  <c:v>24.9</c:v>
                </c:pt>
                <c:pt idx="1297">
                  <c:v>24.2</c:v>
                </c:pt>
                <c:pt idx="1298">
                  <c:v>21.2</c:v>
                </c:pt>
                <c:pt idx="1299">
                  <c:v>19.7</c:v>
                </c:pt>
                <c:pt idx="1300">
                  <c:v>18.3</c:v>
                </c:pt>
                <c:pt idx="1301">
                  <c:v>18.3</c:v>
                </c:pt>
                <c:pt idx="1302">
                  <c:v>21.4</c:v>
                </c:pt>
                <c:pt idx="1303">
                  <c:v>25.1</c:v>
                </c:pt>
                <c:pt idx="1304">
                  <c:v>23.1</c:v>
                </c:pt>
                <c:pt idx="1305">
                  <c:v>21.2</c:v>
                </c:pt>
                <c:pt idx="1306">
                  <c:v>19.100000000000001</c:v>
                </c:pt>
                <c:pt idx="1307">
                  <c:v>21.2</c:v>
                </c:pt>
                <c:pt idx="1308">
                  <c:v>17.100000000000001</c:v>
                </c:pt>
                <c:pt idx="1309">
                  <c:v>12.7</c:v>
                </c:pt>
                <c:pt idx="1310">
                  <c:v>12.7</c:v>
                </c:pt>
                <c:pt idx="1311">
                  <c:v>17.3</c:v>
                </c:pt>
                <c:pt idx="1312">
                  <c:v>15.9</c:v>
                </c:pt>
                <c:pt idx="1313">
                  <c:v>17.8</c:v>
                </c:pt>
                <c:pt idx="1314">
                  <c:v>20</c:v>
                </c:pt>
                <c:pt idx="1315">
                  <c:v>18.7</c:v>
                </c:pt>
                <c:pt idx="1316">
                  <c:v>13.8</c:v>
                </c:pt>
                <c:pt idx="1317">
                  <c:v>13.1</c:v>
                </c:pt>
                <c:pt idx="1318">
                  <c:v>13.9</c:v>
                </c:pt>
                <c:pt idx="1319">
                  <c:v>15.5</c:v>
                </c:pt>
                <c:pt idx="1320">
                  <c:v>13.6</c:v>
                </c:pt>
                <c:pt idx="1321">
                  <c:v>14.2</c:v>
                </c:pt>
                <c:pt idx="1322">
                  <c:v>15.7</c:v>
                </c:pt>
                <c:pt idx="1323">
                  <c:v>17.399999999999999</c:v>
                </c:pt>
                <c:pt idx="1324">
                  <c:v>18.7</c:v>
                </c:pt>
                <c:pt idx="1325">
                  <c:v>19.5</c:v>
                </c:pt>
                <c:pt idx="1326">
                  <c:v>16.8</c:v>
                </c:pt>
                <c:pt idx="1327">
                  <c:v>13.6</c:v>
                </c:pt>
                <c:pt idx="1328">
                  <c:v>15.1</c:v>
                </c:pt>
                <c:pt idx="1329">
                  <c:v>12.2</c:v>
                </c:pt>
                <c:pt idx="1330">
                  <c:v>13</c:v>
                </c:pt>
                <c:pt idx="1331">
                  <c:v>13.8</c:v>
                </c:pt>
                <c:pt idx="1332">
                  <c:v>18.100000000000001</c:v>
                </c:pt>
                <c:pt idx="1333">
                  <c:v>20.2</c:v>
                </c:pt>
                <c:pt idx="1334">
                  <c:v>20.8</c:v>
                </c:pt>
                <c:pt idx="1335">
                  <c:v>22.3</c:v>
                </c:pt>
                <c:pt idx="1336">
                  <c:v>20.6</c:v>
                </c:pt>
                <c:pt idx="1337">
                  <c:v>11.4</c:v>
                </c:pt>
                <c:pt idx="1338">
                  <c:v>11.3</c:v>
                </c:pt>
                <c:pt idx="1339">
                  <c:v>12.6</c:v>
                </c:pt>
                <c:pt idx="1340">
                  <c:v>12.1</c:v>
                </c:pt>
                <c:pt idx="1341">
                  <c:v>14.3</c:v>
                </c:pt>
                <c:pt idx="1342">
                  <c:v>17.3</c:v>
                </c:pt>
                <c:pt idx="1343">
                  <c:v>18</c:v>
                </c:pt>
                <c:pt idx="1344">
                  <c:v>14.6</c:v>
                </c:pt>
                <c:pt idx="1345">
                  <c:v>15.1</c:v>
                </c:pt>
                <c:pt idx="1346">
                  <c:v>14.7</c:v>
                </c:pt>
                <c:pt idx="1347">
                  <c:v>14.8</c:v>
                </c:pt>
                <c:pt idx="1348">
                  <c:v>16.399999999999999</c:v>
                </c:pt>
                <c:pt idx="1349">
                  <c:v>18.5</c:v>
                </c:pt>
                <c:pt idx="1350">
                  <c:v>17</c:v>
                </c:pt>
                <c:pt idx="1351">
                  <c:v>10</c:v>
                </c:pt>
                <c:pt idx="1352">
                  <c:v>12.5</c:v>
                </c:pt>
                <c:pt idx="1353">
                  <c:v>19.600000000000001</c:v>
                </c:pt>
                <c:pt idx="1354">
                  <c:v>21.5</c:v>
                </c:pt>
                <c:pt idx="1355">
                  <c:v>15.9</c:v>
                </c:pt>
                <c:pt idx="1356">
                  <c:v>13.7</c:v>
                </c:pt>
                <c:pt idx="1357">
                  <c:v>11.6</c:v>
                </c:pt>
                <c:pt idx="1358">
                  <c:v>11.4</c:v>
                </c:pt>
                <c:pt idx="1359">
                  <c:v>8.1</c:v>
                </c:pt>
                <c:pt idx="1360">
                  <c:v>8.4</c:v>
                </c:pt>
                <c:pt idx="1361">
                  <c:v>8.1999999999999993</c:v>
                </c:pt>
                <c:pt idx="1362">
                  <c:v>8.9</c:v>
                </c:pt>
                <c:pt idx="1363">
                  <c:v>10.1</c:v>
                </c:pt>
                <c:pt idx="1364">
                  <c:v>12.1</c:v>
                </c:pt>
                <c:pt idx="1365">
                  <c:v>13.9</c:v>
                </c:pt>
                <c:pt idx="1366">
                  <c:v>12.3</c:v>
                </c:pt>
                <c:pt idx="1367">
                  <c:v>9.6</c:v>
                </c:pt>
                <c:pt idx="1368">
                  <c:v>10</c:v>
                </c:pt>
                <c:pt idx="1369">
                  <c:v>6.6</c:v>
                </c:pt>
                <c:pt idx="1370">
                  <c:v>7.2</c:v>
                </c:pt>
                <c:pt idx="1371">
                  <c:v>8.1</c:v>
                </c:pt>
                <c:pt idx="1372">
                  <c:v>6.1</c:v>
                </c:pt>
                <c:pt idx="1373">
                  <c:v>7.2</c:v>
                </c:pt>
                <c:pt idx="1374">
                  <c:v>8.6999999999999993</c:v>
                </c:pt>
                <c:pt idx="1375">
                  <c:v>13.2</c:v>
                </c:pt>
                <c:pt idx="1376">
                  <c:v>10.9</c:v>
                </c:pt>
                <c:pt idx="1377">
                  <c:v>7.4</c:v>
                </c:pt>
                <c:pt idx="1378">
                  <c:v>9.6999999999999993</c:v>
                </c:pt>
                <c:pt idx="1379">
                  <c:v>7.5</c:v>
                </c:pt>
                <c:pt idx="1380">
                  <c:v>10.1</c:v>
                </c:pt>
                <c:pt idx="1381">
                  <c:v>7.1</c:v>
                </c:pt>
                <c:pt idx="1382">
                  <c:v>5.7</c:v>
                </c:pt>
                <c:pt idx="1383">
                  <c:v>6.4</c:v>
                </c:pt>
                <c:pt idx="1384">
                  <c:v>9.9</c:v>
                </c:pt>
                <c:pt idx="1385">
                  <c:v>8.6</c:v>
                </c:pt>
                <c:pt idx="1386">
                  <c:v>6.9</c:v>
                </c:pt>
                <c:pt idx="1387">
                  <c:v>8.3000000000000007</c:v>
                </c:pt>
                <c:pt idx="1388">
                  <c:v>7</c:v>
                </c:pt>
                <c:pt idx="1389">
                  <c:v>5.9</c:v>
                </c:pt>
                <c:pt idx="1390">
                  <c:v>5.9</c:v>
                </c:pt>
                <c:pt idx="1391">
                  <c:v>7.8</c:v>
                </c:pt>
                <c:pt idx="1392">
                  <c:v>5.5</c:v>
                </c:pt>
                <c:pt idx="1393">
                  <c:v>4.4000000000000004</c:v>
                </c:pt>
                <c:pt idx="1394">
                  <c:v>5</c:v>
                </c:pt>
                <c:pt idx="1395">
                  <c:v>8.1999999999999993</c:v>
                </c:pt>
                <c:pt idx="1396">
                  <c:v>9.3000000000000007</c:v>
                </c:pt>
                <c:pt idx="1397">
                  <c:v>7.5</c:v>
                </c:pt>
                <c:pt idx="1398">
                  <c:v>5.8</c:v>
                </c:pt>
                <c:pt idx="1399">
                  <c:v>6.7</c:v>
                </c:pt>
                <c:pt idx="1400">
                  <c:v>4</c:v>
                </c:pt>
                <c:pt idx="1401">
                  <c:v>0.7</c:v>
                </c:pt>
                <c:pt idx="1402">
                  <c:v>3</c:v>
                </c:pt>
                <c:pt idx="1403">
                  <c:v>1.9</c:v>
                </c:pt>
                <c:pt idx="1404">
                  <c:v>1.9</c:v>
                </c:pt>
                <c:pt idx="1405">
                  <c:v>1.8</c:v>
                </c:pt>
                <c:pt idx="1406">
                  <c:v>1</c:v>
                </c:pt>
                <c:pt idx="1407">
                  <c:v>-0.5</c:v>
                </c:pt>
                <c:pt idx="1408">
                  <c:v>1.3</c:v>
                </c:pt>
                <c:pt idx="1409">
                  <c:v>5.3</c:v>
                </c:pt>
                <c:pt idx="1410">
                  <c:v>5.2</c:v>
                </c:pt>
                <c:pt idx="1411">
                  <c:v>5.3</c:v>
                </c:pt>
                <c:pt idx="1412">
                  <c:v>5.0999999999999996</c:v>
                </c:pt>
                <c:pt idx="1413">
                  <c:v>8.6999999999999993</c:v>
                </c:pt>
                <c:pt idx="1414">
                  <c:v>11.6</c:v>
                </c:pt>
                <c:pt idx="1415">
                  <c:v>7.5</c:v>
                </c:pt>
                <c:pt idx="1416">
                  <c:v>6.5</c:v>
                </c:pt>
                <c:pt idx="1417">
                  <c:v>3.4</c:v>
                </c:pt>
                <c:pt idx="1418">
                  <c:v>3</c:v>
                </c:pt>
                <c:pt idx="1419">
                  <c:v>8</c:v>
                </c:pt>
                <c:pt idx="1420">
                  <c:v>7.8</c:v>
                </c:pt>
                <c:pt idx="1421">
                  <c:v>5.7</c:v>
                </c:pt>
                <c:pt idx="1422">
                  <c:v>6.6</c:v>
                </c:pt>
                <c:pt idx="1423">
                  <c:v>7.2</c:v>
                </c:pt>
                <c:pt idx="1424">
                  <c:v>10.9</c:v>
                </c:pt>
                <c:pt idx="1425">
                  <c:v>4.5999999999999996</c:v>
                </c:pt>
                <c:pt idx="1426">
                  <c:v>5</c:v>
                </c:pt>
                <c:pt idx="1427">
                  <c:v>5</c:v>
                </c:pt>
                <c:pt idx="1428">
                  <c:v>2.9</c:v>
                </c:pt>
                <c:pt idx="1429">
                  <c:v>1.3</c:v>
                </c:pt>
                <c:pt idx="1430">
                  <c:v>1.4</c:v>
                </c:pt>
                <c:pt idx="1431">
                  <c:v>0.3</c:v>
                </c:pt>
                <c:pt idx="1432">
                  <c:v>0.5</c:v>
                </c:pt>
                <c:pt idx="1433">
                  <c:v>-0.9</c:v>
                </c:pt>
                <c:pt idx="1434">
                  <c:v>-0.8</c:v>
                </c:pt>
                <c:pt idx="1435">
                  <c:v>-1</c:v>
                </c:pt>
                <c:pt idx="1436">
                  <c:v>1.5</c:v>
                </c:pt>
                <c:pt idx="1437">
                  <c:v>2.2000000000000002</c:v>
                </c:pt>
                <c:pt idx="1438">
                  <c:v>1.7</c:v>
                </c:pt>
                <c:pt idx="1439">
                  <c:v>-2</c:v>
                </c:pt>
                <c:pt idx="1440">
                  <c:v>-0.3</c:v>
                </c:pt>
                <c:pt idx="1441">
                  <c:v>-0.1</c:v>
                </c:pt>
                <c:pt idx="1442">
                  <c:v>2.8</c:v>
                </c:pt>
                <c:pt idx="1443">
                  <c:v>3.7</c:v>
                </c:pt>
                <c:pt idx="1444">
                  <c:v>0.7</c:v>
                </c:pt>
                <c:pt idx="1445">
                  <c:v>2.5</c:v>
                </c:pt>
                <c:pt idx="1446">
                  <c:v>3</c:v>
                </c:pt>
                <c:pt idx="1447">
                  <c:v>2.6</c:v>
                </c:pt>
                <c:pt idx="1448">
                  <c:v>2.5</c:v>
                </c:pt>
                <c:pt idx="1449">
                  <c:v>-1.6</c:v>
                </c:pt>
                <c:pt idx="1450">
                  <c:v>-1.4</c:v>
                </c:pt>
                <c:pt idx="1451">
                  <c:v>-3.6</c:v>
                </c:pt>
                <c:pt idx="1452">
                  <c:v>-5.5</c:v>
                </c:pt>
                <c:pt idx="1453">
                  <c:v>-1.6</c:v>
                </c:pt>
                <c:pt idx="1454">
                  <c:v>-0.3</c:v>
                </c:pt>
                <c:pt idx="1455">
                  <c:v>-2.2999999999999998</c:v>
                </c:pt>
                <c:pt idx="1456">
                  <c:v>-3.3</c:v>
                </c:pt>
                <c:pt idx="1457">
                  <c:v>-3.5</c:v>
                </c:pt>
                <c:pt idx="1458">
                  <c:v>-3.7</c:v>
                </c:pt>
                <c:pt idx="1459">
                  <c:v>-4.0999999999999996</c:v>
                </c:pt>
                <c:pt idx="1460">
                  <c:v>4.0999999999999996</c:v>
                </c:pt>
                <c:pt idx="1461">
                  <c:v>3.5</c:v>
                </c:pt>
                <c:pt idx="1462">
                  <c:v>0.1</c:v>
                </c:pt>
                <c:pt idx="1463">
                  <c:v>-0.2</c:v>
                </c:pt>
                <c:pt idx="1464">
                  <c:v>0</c:v>
                </c:pt>
                <c:pt idx="1465">
                  <c:v>-1.1000000000000001</c:v>
                </c:pt>
                <c:pt idx="1466">
                  <c:v>0.9</c:v>
                </c:pt>
                <c:pt idx="1467">
                  <c:v>-4.3</c:v>
                </c:pt>
                <c:pt idx="1468">
                  <c:v>2.1</c:v>
                </c:pt>
                <c:pt idx="1469">
                  <c:v>2.2000000000000002</c:v>
                </c:pt>
                <c:pt idx="1470">
                  <c:v>2.1</c:v>
                </c:pt>
                <c:pt idx="1471">
                  <c:v>0.4</c:v>
                </c:pt>
                <c:pt idx="1472">
                  <c:v>0.9</c:v>
                </c:pt>
                <c:pt idx="1473">
                  <c:v>0.2</c:v>
                </c:pt>
                <c:pt idx="1474">
                  <c:v>1.3</c:v>
                </c:pt>
                <c:pt idx="1475">
                  <c:v>1.5</c:v>
                </c:pt>
                <c:pt idx="1476">
                  <c:v>-0.2</c:v>
                </c:pt>
                <c:pt idx="1477">
                  <c:v>2.7</c:v>
                </c:pt>
                <c:pt idx="1478">
                  <c:v>3</c:v>
                </c:pt>
                <c:pt idx="1479">
                  <c:v>-0.9</c:v>
                </c:pt>
                <c:pt idx="1480">
                  <c:v>-0.4</c:v>
                </c:pt>
                <c:pt idx="1481">
                  <c:v>-0.2</c:v>
                </c:pt>
                <c:pt idx="1482">
                  <c:v>0.7</c:v>
                </c:pt>
                <c:pt idx="1483">
                  <c:v>0.4</c:v>
                </c:pt>
                <c:pt idx="1484">
                  <c:v>-0.7</c:v>
                </c:pt>
                <c:pt idx="1485">
                  <c:v>-0.9</c:v>
                </c:pt>
                <c:pt idx="1486">
                  <c:v>0.6</c:v>
                </c:pt>
                <c:pt idx="1487">
                  <c:v>0.2</c:v>
                </c:pt>
                <c:pt idx="1488">
                  <c:v>1.8</c:v>
                </c:pt>
                <c:pt idx="1489">
                  <c:v>2.7</c:v>
                </c:pt>
                <c:pt idx="1490">
                  <c:v>3</c:v>
                </c:pt>
                <c:pt idx="1491">
                  <c:v>1</c:v>
                </c:pt>
                <c:pt idx="1492">
                  <c:v>-2.5</c:v>
                </c:pt>
                <c:pt idx="1493">
                  <c:v>-2.7</c:v>
                </c:pt>
                <c:pt idx="1494">
                  <c:v>-1.7</c:v>
                </c:pt>
                <c:pt idx="1495">
                  <c:v>-1.2</c:v>
                </c:pt>
                <c:pt idx="1496">
                  <c:v>-2.5</c:v>
                </c:pt>
                <c:pt idx="1497">
                  <c:v>-8.8000000000000007</c:v>
                </c:pt>
                <c:pt idx="1498">
                  <c:v>-1.6</c:v>
                </c:pt>
                <c:pt idx="1499">
                  <c:v>-2.7</c:v>
                </c:pt>
                <c:pt idx="1500">
                  <c:v>-7.8</c:v>
                </c:pt>
                <c:pt idx="1501">
                  <c:v>-5</c:v>
                </c:pt>
                <c:pt idx="1502">
                  <c:v>-2.6</c:v>
                </c:pt>
                <c:pt idx="1503">
                  <c:v>-1.1000000000000001</c:v>
                </c:pt>
                <c:pt idx="1504">
                  <c:v>2.4</c:v>
                </c:pt>
                <c:pt idx="1505">
                  <c:v>2</c:v>
                </c:pt>
                <c:pt idx="1506">
                  <c:v>-2.7</c:v>
                </c:pt>
                <c:pt idx="1507">
                  <c:v>-6.1</c:v>
                </c:pt>
                <c:pt idx="1508">
                  <c:v>-4.9000000000000004</c:v>
                </c:pt>
                <c:pt idx="1509">
                  <c:v>-1.7</c:v>
                </c:pt>
                <c:pt idx="1510">
                  <c:v>-7.2</c:v>
                </c:pt>
                <c:pt idx="1511">
                  <c:v>-7.9</c:v>
                </c:pt>
                <c:pt idx="1512">
                  <c:v>-9.9</c:v>
                </c:pt>
                <c:pt idx="1513">
                  <c:v>-3.9</c:v>
                </c:pt>
                <c:pt idx="1514">
                  <c:v>-2.2000000000000002</c:v>
                </c:pt>
                <c:pt idx="1515">
                  <c:v>-1.9</c:v>
                </c:pt>
                <c:pt idx="1516">
                  <c:v>-4</c:v>
                </c:pt>
                <c:pt idx="1517">
                  <c:v>-5.7</c:v>
                </c:pt>
                <c:pt idx="1518">
                  <c:v>-4</c:v>
                </c:pt>
                <c:pt idx="1519">
                  <c:v>-3.2</c:v>
                </c:pt>
                <c:pt idx="1520">
                  <c:v>-2.5</c:v>
                </c:pt>
                <c:pt idx="1521">
                  <c:v>2.4</c:v>
                </c:pt>
                <c:pt idx="1522">
                  <c:v>-3.1</c:v>
                </c:pt>
                <c:pt idx="1523">
                  <c:v>-5</c:v>
                </c:pt>
                <c:pt idx="1524">
                  <c:v>-3.6</c:v>
                </c:pt>
                <c:pt idx="1525">
                  <c:v>-2.9</c:v>
                </c:pt>
                <c:pt idx="1526">
                  <c:v>-4.4000000000000004</c:v>
                </c:pt>
                <c:pt idx="1527">
                  <c:v>-8.8000000000000007</c:v>
                </c:pt>
                <c:pt idx="1528">
                  <c:v>-8.9</c:v>
                </c:pt>
                <c:pt idx="1529">
                  <c:v>-5.2</c:v>
                </c:pt>
                <c:pt idx="1530">
                  <c:v>-5.2</c:v>
                </c:pt>
                <c:pt idx="1531">
                  <c:v>-3.5</c:v>
                </c:pt>
                <c:pt idx="1532">
                  <c:v>-2.2999999999999998</c:v>
                </c:pt>
                <c:pt idx="1533">
                  <c:v>0.5</c:v>
                </c:pt>
                <c:pt idx="1534">
                  <c:v>4.7</c:v>
                </c:pt>
                <c:pt idx="1535">
                  <c:v>4.9000000000000004</c:v>
                </c:pt>
                <c:pt idx="1536">
                  <c:v>3.8</c:v>
                </c:pt>
                <c:pt idx="1537">
                  <c:v>5.2</c:v>
                </c:pt>
                <c:pt idx="1538">
                  <c:v>6.3</c:v>
                </c:pt>
                <c:pt idx="1539">
                  <c:v>6.1</c:v>
                </c:pt>
                <c:pt idx="1540">
                  <c:v>6.6</c:v>
                </c:pt>
                <c:pt idx="1541">
                  <c:v>0.8</c:v>
                </c:pt>
                <c:pt idx="1542">
                  <c:v>3.7</c:v>
                </c:pt>
                <c:pt idx="1543">
                  <c:v>7.4</c:v>
                </c:pt>
                <c:pt idx="1544">
                  <c:v>6</c:v>
                </c:pt>
                <c:pt idx="1545">
                  <c:v>4.4000000000000004</c:v>
                </c:pt>
                <c:pt idx="1546">
                  <c:v>4.7</c:v>
                </c:pt>
                <c:pt idx="1547">
                  <c:v>5.6</c:v>
                </c:pt>
                <c:pt idx="1548">
                  <c:v>8.3000000000000007</c:v>
                </c:pt>
                <c:pt idx="1549">
                  <c:v>7.8</c:v>
                </c:pt>
                <c:pt idx="1550">
                  <c:v>5.6</c:v>
                </c:pt>
                <c:pt idx="1551">
                  <c:v>3.6</c:v>
                </c:pt>
                <c:pt idx="1552">
                  <c:v>6.9</c:v>
                </c:pt>
                <c:pt idx="1553">
                  <c:v>8.1999999999999993</c:v>
                </c:pt>
                <c:pt idx="1554">
                  <c:v>9.1</c:v>
                </c:pt>
                <c:pt idx="1555">
                  <c:v>9.1</c:v>
                </c:pt>
                <c:pt idx="1556">
                  <c:v>10</c:v>
                </c:pt>
                <c:pt idx="1557">
                  <c:v>8.6999999999999993</c:v>
                </c:pt>
                <c:pt idx="1558">
                  <c:v>10</c:v>
                </c:pt>
                <c:pt idx="1559">
                  <c:v>8.8000000000000007</c:v>
                </c:pt>
                <c:pt idx="1560">
                  <c:v>5.5</c:v>
                </c:pt>
                <c:pt idx="1561">
                  <c:v>6.1</c:v>
                </c:pt>
                <c:pt idx="1562">
                  <c:v>6.3</c:v>
                </c:pt>
                <c:pt idx="1563">
                  <c:v>5.9</c:v>
                </c:pt>
                <c:pt idx="1564">
                  <c:v>7</c:v>
                </c:pt>
                <c:pt idx="1565">
                  <c:v>7</c:v>
                </c:pt>
                <c:pt idx="1566">
                  <c:v>7.9</c:v>
                </c:pt>
                <c:pt idx="1567">
                  <c:v>7.8</c:v>
                </c:pt>
                <c:pt idx="1568">
                  <c:v>8.5</c:v>
                </c:pt>
                <c:pt idx="1569">
                  <c:v>7.3</c:v>
                </c:pt>
                <c:pt idx="1570">
                  <c:v>6.3</c:v>
                </c:pt>
                <c:pt idx="1571">
                  <c:v>9.1999999999999993</c:v>
                </c:pt>
                <c:pt idx="1572">
                  <c:v>7.8</c:v>
                </c:pt>
                <c:pt idx="1573">
                  <c:v>6.3</c:v>
                </c:pt>
                <c:pt idx="1574">
                  <c:v>7</c:v>
                </c:pt>
                <c:pt idx="1575">
                  <c:v>7.1</c:v>
                </c:pt>
                <c:pt idx="1576">
                  <c:v>6.1</c:v>
                </c:pt>
                <c:pt idx="1577">
                  <c:v>6.4</c:v>
                </c:pt>
                <c:pt idx="1578">
                  <c:v>6.5</c:v>
                </c:pt>
                <c:pt idx="1579">
                  <c:v>8.5</c:v>
                </c:pt>
                <c:pt idx="1580">
                  <c:v>7.1</c:v>
                </c:pt>
                <c:pt idx="1581">
                  <c:v>8.6999999999999993</c:v>
                </c:pt>
                <c:pt idx="1582">
                  <c:v>8.4</c:v>
                </c:pt>
                <c:pt idx="1583">
                  <c:v>8.8000000000000007</c:v>
                </c:pt>
                <c:pt idx="1584">
                  <c:v>11.4</c:v>
                </c:pt>
                <c:pt idx="1585">
                  <c:v>10.9</c:v>
                </c:pt>
                <c:pt idx="1586">
                  <c:v>9.1999999999999993</c:v>
                </c:pt>
                <c:pt idx="1587">
                  <c:v>10.1</c:v>
                </c:pt>
                <c:pt idx="1588">
                  <c:v>11.7</c:v>
                </c:pt>
                <c:pt idx="1589">
                  <c:v>11.7</c:v>
                </c:pt>
                <c:pt idx="1590">
                  <c:v>8.1999999999999993</c:v>
                </c:pt>
                <c:pt idx="1591">
                  <c:v>7.8</c:v>
                </c:pt>
                <c:pt idx="1592">
                  <c:v>9.8000000000000007</c:v>
                </c:pt>
                <c:pt idx="1593">
                  <c:v>12</c:v>
                </c:pt>
                <c:pt idx="1594">
                  <c:v>13.9</c:v>
                </c:pt>
                <c:pt idx="1595">
                  <c:v>15.7</c:v>
                </c:pt>
                <c:pt idx="1596">
                  <c:v>15.7</c:v>
                </c:pt>
                <c:pt idx="1597">
                  <c:v>17.899999999999999</c:v>
                </c:pt>
                <c:pt idx="1598">
                  <c:v>15.8</c:v>
                </c:pt>
                <c:pt idx="1599">
                  <c:v>9.8000000000000007</c:v>
                </c:pt>
                <c:pt idx="1600">
                  <c:v>7.6</c:v>
                </c:pt>
                <c:pt idx="1601">
                  <c:v>8.6</c:v>
                </c:pt>
                <c:pt idx="1602">
                  <c:v>12.5</c:v>
                </c:pt>
                <c:pt idx="1603">
                  <c:v>11.1</c:v>
                </c:pt>
                <c:pt idx="1604">
                  <c:v>11.9</c:v>
                </c:pt>
                <c:pt idx="1605">
                  <c:v>13.4</c:v>
                </c:pt>
                <c:pt idx="1606">
                  <c:v>11.4</c:v>
                </c:pt>
                <c:pt idx="1607">
                  <c:v>13.5</c:v>
                </c:pt>
                <c:pt idx="1608">
                  <c:v>12.2</c:v>
                </c:pt>
                <c:pt idx="1609">
                  <c:v>11.8</c:v>
                </c:pt>
                <c:pt idx="1610">
                  <c:v>11</c:v>
                </c:pt>
                <c:pt idx="1611">
                  <c:v>11.6</c:v>
                </c:pt>
                <c:pt idx="1612">
                  <c:v>10.8</c:v>
                </c:pt>
                <c:pt idx="1613">
                  <c:v>11.8</c:v>
                </c:pt>
                <c:pt idx="1614">
                  <c:v>13.7</c:v>
                </c:pt>
                <c:pt idx="1615">
                  <c:v>13.2</c:v>
                </c:pt>
                <c:pt idx="1616">
                  <c:v>14.8</c:v>
                </c:pt>
                <c:pt idx="1617">
                  <c:v>13.1</c:v>
                </c:pt>
                <c:pt idx="1618">
                  <c:v>15.1</c:v>
                </c:pt>
                <c:pt idx="1619">
                  <c:v>16.8</c:v>
                </c:pt>
                <c:pt idx="1620">
                  <c:v>14.2</c:v>
                </c:pt>
                <c:pt idx="1621">
                  <c:v>14.9</c:v>
                </c:pt>
                <c:pt idx="1622">
                  <c:v>14.3</c:v>
                </c:pt>
                <c:pt idx="1623">
                  <c:v>11</c:v>
                </c:pt>
                <c:pt idx="1624">
                  <c:v>11.8</c:v>
                </c:pt>
                <c:pt idx="1625">
                  <c:v>13.3</c:v>
                </c:pt>
                <c:pt idx="1626">
                  <c:v>16.2</c:v>
                </c:pt>
                <c:pt idx="1627">
                  <c:v>18.399999999999999</c:v>
                </c:pt>
                <c:pt idx="1628">
                  <c:v>14.4</c:v>
                </c:pt>
                <c:pt idx="1629">
                  <c:v>16.7</c:v>
                </c:pt>
                <c:pt idx="1630">
                  <c:v>17.3</c:v>
                </c:pt>
                <c:pt idx="1631">
                  <c:v>18.399999999999999</c:v>
                </c:pt>
                <c:pt idx="1632">
                  <c:v>19.2</c:v>
                </c:pt>
                <c:pt idx="1633">
                  <c:v>23.4</c:v>
                </c:pt>
                <c:pt idx="1634">
                  <c:v>19.600000000000001</c:v>
                </c:pt>
                <c:pt idx="1635">
                  <c:v>19.5</c:v>
                </c:pt>
                <c:pt idx="1636">
                  <c:v>22.8</c:v>
                </c:pt>
                <c:pt idx="1637">
                  <c:v>23</c:v>
                </c:pt>
                <c:pt idx="1638">
                  <c:v>21.1</c:v>
                </c:pt>
                <c:pt idx="1639">
                  <c:v>15.4</c:v>
                </c:pt>
                <c:pt idx="1640">
                  <c:v>17.899999999999999</c:v>
                </c:pt>
                <c:pt idx="1641">
                  <c:v>21.1</c:v>
                </c:pt>
                <c:pt idx="1642">
                  <c:v>19.100000000000001</c:v>
                </c:pt>
                <c:pt idx="1643">
                  <c:v>16.100000000000001</c:v>
                </c:pt>
                <c:pt idx="1644">
                  <c:v>12.1</c:v>
                </c:pt>
                <c:pt idx="1645">
                  <c:v>12.1</c:v>
                </c:pt>
                <c:pt idx="1646">
                  <c:v>11.5</c:v>
                </c:pt>
                <c:pt idx="1647">
                  <c:v>12.2</c:v>
                </c:pt>
                <c:pt idx="1648">
                  <c:v>17.2</c:v>
                </c:pt>
                <c:pt idx="1649">
                  <c:v>14.5</c:v>
                </c:pt>
                <c:pt idx="1650">
                  <c:v>13.2</c:v>
                </c:pt>
                <c:pt idx="1651">
                  <c:v>12.5</c:v>
                </c:pt>
                <c:pt idx="1652">
                  <c:v>14.9</c:v>
                </c:pt>
                <c:pt idx="1653">
                  <c:v>19.100000000000001</c:v>
                </c:pt>
                <c:pt idx="1654">
                  <c:v>22</c:v>
                </c:pt>
                <c:pt idx="1655">
                  <c:v>24.3</c:v>
                </c:pt>
                <c:pt idx="1656">
                  <c:v>21.6</c:v>
                </c:pt>
                <c:pt idx="1657">
                  <c:v>18.7</c:v>
                </c:pt>
                <c:pt idx="1658">
                  <c:v>18.5</c:v>
                </c:pt>
                <c:pt idx="1659">
                  <c:v>17.100000000000001</c:v>
                </c:pt>
                <c:pt idx="1660">
                  <c:v>18.3</c:v>
                </c:pt>
                <c:pt idx="1661">
                  <c:v>19.100000000000001</c:v>
                </c:pt>
                <c:pt idx="1662">
                  <c:v>17.2</c:v>
                </c:pt>
                <c:pt idx="1663">
                  <c:v>19.3</c:v>
                </c:pt>
                <c:pt idx="1664">
                  <c:v>17.5</c:v>
                </c:pt>
                <c:pt idx="1665">
                  <c:v>19</c:v>
                </c:pt>
                <c:pt idx="1666">
                  <c:v>18.5</c:v>
                </c:pt>
                <c:pt idx="1667">
                  <c:v>16.8</c:v>
                </c:pt>
                <c:pt idx="1668">
                  <c:v>13.4</c:v>
                </c:pt>
                <c:pt idx="1669">
                  <c:v>14.4</c:v>
                </c:pt>
                <c:pt idx="1670">
                  <c:v>17.100000000000001</c:v>
                </c:pt>
                <c:pt idx="1671">
                  <c:v>15.5</c:v>
                </c:pt>
                <c:pt idx="1672">
                  <c:v>14.8</c:v>
                </c:pt>
                <c:pt idx="1673">
                  <c:v>15.4</c:v>
                </c:pt>
                <c:pt idx="1674">
                  <c:v>13.3</c:v>
                </c:pt>
                <c:pt idx="1675">
                  <c:v>14</c:v>
                </c:pt>
                <c:pt idx="1676">
                  <c:v>16.100000000000001</c:v>
                </c:pt>
                <c:pt idx="1677">
                  <c:v>18.8</c:v>
                </c:pt>
                <c:pt idx="1678">
                  <c:v>23.9</c:v>
                </c:pt>
                <c:pt idx="1679">
                  <c:v>24.9</c:v>
                </c:pt>
                <c:pt idx="1680">
                  <c:v>21.9</c:v>
                </c:pt>
                <c:pt idx="1681">
                  <c:v>13.6</c:v>
                </c:pt>
                <c:pt idx="1682">
                  <c:v>12</c:v>
                </c:pt>
                <c:pt idx="1683">
                  <c:v>13.4</c:v>
                </c:pt>
                <c:pt idx="1684">
                  <c:v>12.7</c:v>
                </c:pt>
                <c:pt idx="1685">
                  <c:v>12.9</c:v>
                </c:pt>
                <c:pt idx="1686">
                  <c:v>14</c:v>
                </c:pt>
                <c:pt idx="1687">
                  <c:v>13.7</c:v>
                </c:pt>
                <c:pt idx="1688">
                  <c:v>13.5</c:v>
                </c:pt>
                <c:pt idx="1689">
                  <c:v>15.4</c:v>
                </c:pt>
                <c:pt idx="1690">
                  <c:v>16</c:v>
                </c:pt>
                <c:pt idx="1691">
                  <c:v>17.399999999999999</c:v>
                </c:pt>
                <c:pt idx="1692">
                  <c:v>18.600000000000001</c:v>
                </c:pt>
                <c:pt idx="1693">
                  <c:v>20.100000000000001</c:v>
                </c:pt>
                <c:pt idx="1694">
                  <c:v>22.6</c:v>
                </c:pt>
                <c:pt idx="1695">
                  <c:v>20.6</c:v>
                </c:pt>
                <c:pt idx="1696">
                  <c:v>17.100000000000001</c:v>
                </c:pt>
                <c:pt idx="1697">
                  <c:v>14</c:v>
                </c:pt>
                <c:pt idx="1698">
                  <c:v>13.2</c:v>
                </c:pt>
                <c:pt idx="1699">
                  <c:v>12.2</c:v>
                </c:pt>
                <c:pt idx="1700">
                  <c:v>12.8</c:v>
                </c:pt>
                <c:pt idx="1701">
                  <c:v>13.4</c:v>
                </c:pt>
                <c:pt idx="1702">
                  <c:v>12</c:v>
                </c:pt>
                <c:pt idx="1703">
                  <c:v>13.8</c:v>
                </c:pt>
                <c:pt idx="1704">
                  <c:v>16.399999999999999</c:v>
                </c:pt>
                <c:pt idx="1705">
                  <c:v>21.2</c:v>
                </c:pt>
                <c:pt idx="1706">
                  <c:v>21</c:v>
                </c:pt>
                <c:pt idx="1707">
                  <c:v>14.8</c:v>
                </c:pt>
                <c:pt idx="1708">
                  <c:v>14.7</c:v>
                </c:pt>
                <c:pt idx="1709">
                  <c:v>11.3</c:v>
                </c:pt>
                <c:pt idx="1710">
                  <c:v>13.2</c:v>
                </c:pt>
                <c:pt idx="1711">
                  <c:v>13.6</c:v>
                </c:pt>
                <c:pt idx="1712">
                  <c:v>17.3</c:v>
                </c:pt>
                <c:pt idx="1713">
                  <c:v>14.6</c:v>
                </c:pt>
                <c:pt idx="1714">
                  <c:v>11.1</c:v>
                </c:pt>
                <c:pt idx="1715">
                  <c:v>11.1</c:v>
                </c:pt>
                <c:pt idx="1716">
                  <c:v>11.2</c:v>
                </c:pt>
                <c:pt idx="1717">
                  <c:v>11.5</c:v>
                </c:pt>
                <c:pt idx="1718">
                  <c:v>11.9</c:v>
                </c:pt>
                <c:pt idx="1719">
                  <c:v>13.4</c:v>
                </c:pt>
                <c:pt idx="1720">
                  <c:v>16.399999999999999</c:v>
                </c:pt>
                <c:pt idx="1721">
                  <c:v>17.399999999999999</c:v>
                </c:pt>
                <c:pt idx="1722">
                  <c:v>11.2</c:v>
                </c:pt>
                <c:pt idx="1723">
                  <c:v>8.4</c:v>
                </c:pt>
                <c:pt idx="1724">
                  <c:v>9.6999999999999993</c:v>
                </c:pt>
                <c:pt idx="1725">
                  <c:v>11.4</c:v>
                </c:pt>
                <c:pt idx="1726">
                  <c:v>13.1</c:v>
                </c:pt>
                <c:pt idx="1727">
                  <c:v>14.5</c:v>
                </c:pt>
                <c:pt idx="1728">
                  <c:v>16.7</c:v>
                </c:pt>
                <c:pt idx="1729">
                  <c:v>18.100000000000001</c:v>
                </c:pt>
                <c:pt idx="1730">
                  <c:v>15.9</c:v>
                </c:pt>
                <c:pt idx="1731">
                  <c:v>12.4</c:v>
                </c:pt>
                <c:pt idx="1732">
                  <c:v>10.9</c:v>
                </c:pt>
                <c:pt idx="1733">
                  <c:v>13.4</c:v>
                </c:pt>
                <c:pt idx="1734">
                  <c:v>12.6</c:v>
                </c:pt>
                <c:pt idx="1735">
                  <c:v>13.9</c:v>
                </c:pt>
                <c:pt idx="1736">
                  <c:v>13.2</c:v>
                </c:pt>
                <c:pt idx="1737">
                  <c:v>14.3</c:v>
                </c:pt>
                <c:pt idx="1738">
                  <c:v>12.5</c:v>
                </c:pt>
                <c:pt idx="1739">
                  <c:v>9.1</c:v>
                </c:pt>
                <c:pt idx="1740">
                  <c:v>10.199999999999999</c:v>
                </c:pt>
                <c:pt idx="1741">
                  <c:v>10.7</c:v>
                </c:pt>
                <c:pt idx="1742">
                  <c:v>8.9</c:v>
                </c:pt>
                <c:pt idx="1743">
                  <c:v>5.8</c:v>
                </c:pt>
                <c:pt idx="1744">
                  <c:v>4.5</c:v>
                </c:pt>
                <c:pt idx="1745">
                  <c:v>4</c:v>
                </c:pt>
                <c:pt idx="1746">
                  <c:v>4.4000000000000004</c:v>
                </c:pt>
                <c:pt idx="1747">
                  <c:v>6.1</c:v>
                </c:pt>
                <c:pt idx="1748">
                  <c:v>8.5</c:v>
                </c:pt>
                <c:pt idx="1749">
                  <c:v>7.8</c:v>
                </c:pt>
                <c:pt idx="1750">
                  <c:v>6.6</c:v>
                </c:pt>
                <c:pt idx="1751">
                  <c:v>3.6</c:v>
                </c:pt>
                <c:pt idx="1752">
                  <c:v>2.5</c:v>
                </c:pt>
                <c:pt idx="1753">
                  <c:v>3.4</c:v>
                </c:pt>
                <c:pt idx="1754">
                  <c:v>2.2000000000000002</c:v>
                </c:pt>
                <c:pt idx="1755">
                  <c:v>2.2999999999999998</c:v>
                </c:pt>
                <c:pt idx="1756">
                  <c:v>3.3</c:v>
                </c:pt>
                <c:pt idx="1757">
                  <c:v>2.7</c:v>
                </c:pt>
                <c:pt idx="1758">
                  <c:v>3</c:v>
                </c:pt>
                <c:pt idx="1759">
                  <c:v>3</c:v>
                </c:pt>
                <c:pt idx="1760">
                  <c:v>3</c:v>
                </c:pt>
                <c:pt idx="1761">
                  <c:v>7.8</c:v>
                </c:pt>
                <c:pt idx="1762">
                  <c:v>11.1</c:v>
                </c:pt>
                <c:pt idx="1763">
                  <c:v>5.3</c:v>
                </c:pt>
                <c:pt idx="1764">
                  <c:v>7.2</c:v>
                </c:pt>
                <c:pt idx="1765">
                  <c:v>12.7</c:v>
                </c:pt>
                <c:pt idx="1766">
                  <c:v>10.1</c:v>
                </c:pt>
                <c:pt idx="1767">
                  <c:v>6.3</c:v>
                </c:pt>
                <c:pt idx="1768">
                  <c:v>1</c:v>
                </c:pt>
                <c:pt idx="1769">
                  <c:v>0.6</c:v>
                </c:pt>
                <c:pt idx="1770">
                  <c:v>0.5</c:v>
                </c:pt>
                <c:pt idx="1771">
                  <c:v>0.3</c:v>
                </c:pt>
                <c:pt idx="1772">
                  <c:v>1.6</c:v>
                </c:pt>
                <c:pt idx="1773">
                  <c:v>4.8</c:v>
                </c:pt>
                <c:pt idx="1774">
                  <c:v>4.3</c:v>
                </c:pt>
                <c:pt idx="1775">
                  <c:v>2.1</c:v>
                </c:pt>
                <c:pt idx="1776">
                  <c:v>-0.9</c:v>
                </c:pt>
                <c:pt idx="1777">
                  <c:v>-2.4</c:v>
                </c:pt>
                <c:pt idx="1778">
                  <c:v>-4</c:v>
                </c:pt>
                <c:pt idx="1779">
                  <c:v>-5.3</c:v>
                </c:pt>
                <c:pt idx="1780">
                  <c:v>-5.2</c:v>
                </c:pt>
                <c:pt idx="1781">
                  <c:v>-3.4</c:v>
                </c:pt>
                <c:pt idx="1782">
                  <c:v>-2.9</c:v>
                </c:pt>
                <c:pt idx="1783">
                  <c:v>-0.3</c:v>
                </c:pt>
                <c:pt idx="1784">
                  <c:v>-0.4</c:v>
                </c:pt>
                <c:pt idx="1785">
                  <c:v>1.9</c:v>
                </c:pt>
                <c:pt idx="1786">
                  <c:v>-2.7</c:v>
                </c:pt>
                <c:pt idx="1787">
                  <c:v>-7</c:v>
                </c:pt>
                <c:pt idx="1788">
                  <c:v>-3.5</c:v>
                </c:pt>
                <c:pt idx="1789">
                  <c:v>-0.6</c:v>
                </c:pt>
                <c:pt idx="1790">
                  <c:v>1</c:v>
                </c:pt>
                <c:pt idx="1791">
                  <c:v>2.7</c:v>
                </c:pt>
                <c:pt idx="1792">
                  <c:v>2</c:v>
                </c:pt>
                <c:pt idx="1793">
                  <c:v>3.3</c:v>
                </c:pt>
                <c:pt idx="1794">
                  <c:v>3.8</c:v>
                </c:pt>
                <c:pt idx="1795">
                  <c:v>3.2</c:v>
                </c:pt>
                <c:pt idx="1796">
                  <c:v>1.5</c:v>
                </c:pt>
                <c:pt idx="1797">
                  <c:v>1.6</c:v>
                </c:pt>
                <c:pt idx="1798">
                  <c:v>4</c:v>
                </c:pt>
                <c:pt idx="1799">
                  <c:v>4.9000000000000004</c:v>
                </c:pt>
                <c:pt idx="1800">
                  <c:v>6.1</c:v>
                </c:pt>
                <c:pt idx="1801">
                  <c:v>4.0999999999999996</c:v>
                </c:pt>
                <c:pt idx="1802">
                  <c:v>2.5</c:v>
                </c:pt>
                <c:pt idx="1803">
                  <c:v>2.2999999999999998</c:v>
                </c:pt>
                <c:pt idx="1804">
                  <c:v>4.4000000000000004</c:v>
                </c:pt>
                <c:pt idx="1805">
                  <c:v>2.2000000000000002</c:v>
                </c:pt>
                <c:pt idx="1806">
                  <c:v>1.3</c:v>
                </c:pt>
                <c:pt idx="1807">
                  <c:v>0.6</c:v>
                </c:pt>
                <c:pt idx="1808">
                  <c:v>-2</c:v>
                </c:pt>
                <c:pt idx="1809">
                  <c:v>-0.1</c:v>
                </c:pt>
                <c:pt idx="1810">
                  <c:v>0.2</c:v>
                </c:pt>
                <c:pt idx="1811">
                  <c:v>2.2000000000000002</c:v>
                </c:pt>
                <c:pt idx="1812">
                  <c:v>8.3000000000000007</c:v>
                </c:pt>
                <c:pt idx="1813">
                  <c:v>11</c:v>
                </c:pt>
                <c:pt idx="1814">
                  <c:v>7.2</c:v>
                </c:pt>
                <c:pt idx="1815">
                  <c:v>2.2000000000000002</c:v>
                </c:pt>
                <c:pt idx="1816">
                  <c:v>1.5</c:v>
                </c:pt>
                <c:pt idx="1817">
                  <c:v>-1</c:v>
                </c:pt>
                <c:pt idx="1818">
                  <c:v>0.6</c:v>
                </c:pt>
                <c:pt idx="1819">
                  <c:v>2.6</c:v>
                </c:pt>
                <c:pt idx="1820">
                  <c:v>2</c:v>
                </c:pt>
                <c:pt idx="1821">
                  <c:v>0.9</c:v>
                </c:pt>
                <c:pt idx="1822">
                  <c:v>-0.1</c:v>
                </c:pt>
                <c:pt idx="1823">
                  <c:v>-1.8</c:v>
                </c:pt>
                <c:pt idx="1824">
                  <c:v>0.3</c:v>
                </c:pt>
                <c:pt idx="1825">
                  <c:v>2.9</c:v>
                </c:pt>
                <c:pt idx="1826">
                  <c:v>-5.6</c:v>
                </c:pt>
                <c:pt idx="1827">
                  <c:v>0.1</c:v>
                </c:pt>
                <c:pt idx="1828">
                  <c:v>-2.6</c:v>
                </c:pt>
                <c:pt idx="1829">
                  <c:v>-5.7</c:v>
                </c:pt>
                <c:pt idx="1830">
                  <c:v>-6.3</c:v>
                </c:pt>
                <c:pt idx="1831">
                  <c:v>-5.0999999999999996</c:v>
                </c:pt>
                <c:pt idx="1832">
                  <c:v>-4.4000000000000004</c:v>
                </c:pt>
                <c:pt idx="1833">
                  <c:v>-6.9</c:v>
                </c:pt>
                <c:pt idx="1834">
                  <c:v>-6.6</c:v>
                </c:pt>
                <c:pt idx="1835">
                  <c:v>-7.2</c:v>
                </c:pt>
                <c:pt idx="1836">
                  <c:v>-8.6999999999999993</c:v>
                </c:pt>
                <c:pt idx="1837">
                  <c:v>-8</c:v>
                </c:pt>
                <c:pt idx="1838">
                  <c:v>-6.8</c:v>
                </c:pt>
                <c:pt idx="1839">
                  <c:v>1.2</c:v>
                </c:pt>
                <c:pt idx="1840">
                  <c:v>2.2999999999999998</c:v>
                </c:pt>
                <c:pt idx="1841">
                  <c:v>1.1000000000000001</c:v>
                </c:pt>
                <c:pt idx="1842">
                  <c:v>0.3</c:v>
                </c:pt>
                <c:pt idx="1843">
                  <c:v>0.4</c:v>
                </c:pt>
                <c:pt idx="1844">
                  <c:v>1.3</c:v>
                </c:pt>
                <c:pt idx="1845">
                  <c:v>-2.8</c:v>
                </c:pt>
                <c:pt idx="1846">
                  <c:v>-2.1</c:v>
                </c:pt>
                <c:pt idx="1847">
                  <c:v>-2.9</c:v>
                </c:pt>
                <c:pt idx="1848">
                  <c:v>1.6</c:v>
                </c:pt>
                <c:pt idx="1849">
                  <c:v>1.5</c:v>
                </c:pt>
                <c:pt idx="1850">
                  <c:v>0.3</c:v>
                </c:pt>
                <c:pt idx="1851">
                  <c:v>0.4</c:v>
                </c:pt>
                <c:pt idx="1852">
                  <c:v>-3.1</c:v>
                </c:pt>
                <c:pt idx="1853">
                  <c:v>-0.1</c:v>
                </c:pt>
                <c:pt idx="1854">
                  <c:v>2.4</c:v>
                </c:pt>
                <c:pt idx="1855">
                  <c:v>2.9</c:v>
                </c:pt>
                <c:pt idx="1856">
                  <c:v>5.3</c:v>
                </c:pt>
                <c:pt idx="1857">
                  <c:v>1</c:v>
                </c:pt>
                <c:pt idx="1858">
                  <c:v>0.1</c:v>
                </c:pt>
                <c:pt idx="1859">
                  <c:v>-2.8</c:v>
                </c:pt>
                <c:pt idx="1860">
                  <c:v>-2</c:v>
                </c:pt>
                <c:pt idx="1861">
                  <c:v>-2</c:v>
                </c:pt>
                <c:pt idx="1862">
                  <c:v>-1.5</c:v>
                </c:pt>
                <c:pt idx="1863">
                  <c:v>-0.5</c:v>
                </c:pt>
                <c:pt idx="1864">
                  <c:v>-1</c:v>
                </c:pt>
                <c:pt idx="1865">
                  <c:v>2</c:v>
                </c:pt>
                <c:pt idx="1866">
                  <c:v>-0.1</c:v>
                </c:pt>
                <c:pt idx="1867">
                  <c:v>4.5</c:v>
                </c:pt>
                <c:pt idx="1868">
                  <c:v>4.0999999999999996</c:v>
                </c:pt>
                <c:pt idx="1869">
                  <c:v>9.4</c:v>
                </c:pt>
                <c:pt idx="1870">
                  <c:v>7.8</c:v>
                </c:pt>
                <c:pt idx="1871">
                  <c:v>0.9</c:v>
                </c:pt>
                <c:pt idx="1872">
                  <c:v>-1.6</c:v>
                </c:pt>
                <c:pt idx="1873">
                  <c:v>-2.8</c:v>
                </c:pt>
                <c:pt idx="1874">
                  <c:v>-2</c:v>
                </c:pt>
                <c:pt idx="1875">
                  <c:v>-1.2</c:v>
                </c:pt>
                <c:pt idx="1876">
                  <c:v>-0.3</c:v>
                </c:pt>
                <c:pt idx="1877">
                  <c:v>-1.1000000000000001</c:v>
                </c:pt>
                <c:pt idx="1878">
                  <c:v>1.3</c:v>
                </c:pt>
                <c:pt idx="1879">
                  <c:v>1.2</c:v>
                </c:pt>
                <c:pt idx="1880">
                  <c:v>2.8</c:v>
                </c:pt>
                <c:pt idx="1881">
                  <c:v>3.2</c:v>
                </c:pt>
                <c:pt idx="1882">
                  <c:v>1.2</c:v>
                </c:pt>
                <c:pt idx="1883">
                  <c:v>0.7</c:v>
                </c:pt>
                <c:pt idx="1884">
                  <c:v>0.7</c:v>
                </c:pt>
                <c:pt idx="1885">
                  <c:v>1.7</c:v>
                </c:pt>
                <c:pt idx="1886">
                  <c:v>2.9</c:v>
                </c:pt>
                <c:pt idx="1887">
                  <c:v>4.8</c:v>
                </c:pt>
                <c:pt idx="1888">
                  <c:v>5.8</c:v>
                </c:pt>
                <c:pt idx="1889">
                  <c:v>3.3</c:v>
                </c:pt>
                <c:pt idx="1890">
                  <c:v>2.8</c:v>
                </c:pt>
                <c:pt idx="1891">
                  <c:v>2.8</c:v>
                </c:pt>
                <c:pt idx="1892">
                  <c:v>5.9</c:v>
                </c:pt>
                <c:pt idx="1893">
                  <c:v>7.6</c:v>
                </c:pt>
                <c:pt idx="1894">
                  <c:v>9.6999999999999993</c:v>
                </c:pt>
                <c:pt idx="1895">
                  <c:v>7.5</c:v>
                </c:pt>
                <c:pt idx="1896">
                  <c:v>6.4</c:v>
                </c:pt>
                <c:pt idx="1897">
                  <c:v>9</c:v>
                </c:pt>
                <c:pt idx="1898">
                  <c:v>10.4</c:v>
                </c:pt>
                <c:pt idx="1899">
                  <c:v>12</c:v>
                </c:pt>
                <c:pt idx="1900">
                  <c:v>5.5</c:v>
                </c:pt>
                <c:pt idx="1901">
                  <c:v>1.9</c:v>
                </c:pt>
                <c:pt idx="1902">
                  <c:v>6.2</c:v>
                </c:pt>
                <c:pt idx="1903">
                  <c:v>3.6</c:v>
                </c:pt>
                <c:pt idx="1904">
                  <c:v>3.2</c:v>
                </c:pt>
                <c:pt idx="1905">
                  <c:v>1</c:v>
                </c:pt>
                <c:pt idx="1906">
                  <c:v>1.6</c:v>
                </c:pt>
                <c:pt idx="1907">
                  <c:v>1.7</c:v>
                </c:pt>
                <c:pt idx="1908">
                  <c:v>7.1</c:v>
                </c:pt>
                <c:pt idx="1909">
                  <c:v>11.8</c:v>
                </c:pt>
                <c:pt idx="1910">
                  <c:v>9.1</c:v>
                </c:pt>
                <c:pt idx="1911">
                  <c:v>6.8</c:v>
                </c:pt>
                <c:pt idx="1912">
                  <c:v>10.6</c:v>
                </c:pt>
                <c:pt idx="1913">
                  <c:v>16.7</c:v>
                </c:pt>
                <c:pt idx="1914">
                  <c:v>18.5</c:v>
                </c:pt>
                <c:pt idx="1915">
                  <c:v>15.8</c:v>
                </c:pt>
                <c:pt idx="1916">
                  <c:v>13.7</c:v>
                </c:pt>
                <c:pt idx="1917">
                  <c:v>15.9</c:v>
                </c:pt>
                <c:pt idx="1918">
                  <c:v>16.7</c:v>
                </c:pt>
                <c:pt idx="1919">
                  <c:v>12.8</c:v>
                </c:pt>
                <c:pt idx="1920">
                  <c:v>12.5</c:v>
                </c:pt>
                <c:pt idx="1921">
                  <c:v>13.5</c:v>
                </c:pt>
                <c:pt idx="1922">
                  <c:v>13.1</c:v>
                </c:pt>
                <c:pt idx="1923">
                  <c:v>14.8</c:v>
                </c:pt>
                <c:pt idx="1924">
                  <c:v>16.3</c:v>
                </c:pt>
                <c:pt idx="1925">
                  <c:v>15.1</c:v>
                </c:pt>
                <c:pt idx="1926">
                  <c:v>16.5</c:v>
                </c:pt>
                <c:pt idx="1927">
                  <c:v>17.100000000000001</c:v>
                </c:pt>
                <c:pt idx="1928">
                  <c:v>16</c:v>
                </c:pt>
                <c:pt idx="1929">
                  <c:v>16.5</c:v>
                </c:pt>
                <c:pt idx="1930">
                  <c:v>17.600000000000001</c:v>
                </c:pt>
                <c:pt idx="1931">
                  <c:v>18.2</c:v>
                </c:pt>
                <c:pt idx="1932">
                  <c:v>17.600000000000001</c:v>
                </c:pt>
                <c:pt idx="1933">
                  <c:v>16.5</c:v>
                </c:pt>
                <c:pt idx="1934">
                  <c:v>15.5</c:v>
                </c:pt>
                <c:pt idx="1935">
                  <c:v>11.5</c:v>
                </c:pt>
                <c:pt idx="1936">
                  <c:v>8.1</c:v>
                </c:pt>
                <c:pt idx="1937">
                  <c:v>8.1999999999999993</c:v>
                </c:pt>
                <c:pt idx="1938">
                  <c:v>13.5</c:v>
                </c:pt>
                <c:pt idx="1939">
                  <c:v>16.2</c:v>
                </c:pt>
                <c:pt idx="1940">
                  <c:v>11.6</c:v>
                </c:pt>
                <c:pt idx="1941">
                  <c:v>11.6</c:v>
                </c:pt>
                <c:pt idx="1942">
                  <c:v>12.6</c:v>
                </c:pt>
                <c:pt idx="1943">
                  <c:v>13.7</c:v>
                </c:pt>
                <c:pt idx="1944">
                  <c:v>13.8</c:v>
                </c:pt>
                <c:pt idx="1945">
                  <c:v>7.3</c:v>
                </c:pt>
                <c:pt idx="1946">
                  <c:v>9.1999999999999993</c:v>
                </c:pt>
                <c:pt idx="1947">
                  <c:v>12.6</c:v>
                </c:pt>
                <c:pt idx="1948">
                  <c:v>10.6</c:v>
                </c:pt>
                <c:pt idx="1949">
                  <c:v>6.6</c:v>
                </c:pt>
                <c:pt idx="1950">
                  <c:v>9.3000000000000007</c:v>
                </c:pt>
                <c:pt idx="1951">
                  <c:v>11.2</c:v>
                </c:pt>
                <c:pt idx="1952">
                  <c:v>12.2</c:v>
                </c:pt>
                <c:pt idx="1953">
                  <c:v>9.4</c:v>
                </c:pt>
                <c:pt idx="1954">
                  <c:v>8</c:v>
                </c:pt>
                <c:pt idx="1955">
                  <c:v>8.3000000000000007</c:v>
                </c:pt>
                <c:pt idx="1956">
                  <c:v>9.4</c:v>
                </c:pt>
                <c:pt idx="1957">
                  <c:v>9.8000000000000007</c:v>
                </c:pt>
                <c:pt idx="1958">
                  <c:v>8.3000000000000007</c:v>
                </c:pt>
                <c:pt idx="1959">
                  <c:v>11.2</c:v>
                </c:pt>
                <c:pt idx="1960">
                  <c:v>11.2</c:v>
                </c:pt>
                <c:pt idx="1961">
                  <c:v>10.4</c:v>
                </c:pt>
                <c:pt idx="1962">
                  <c:v>7.4</c:v>
                </c:pt>
                <c:pt idx="1963">
                  <c:v>5.8</c:v>
                </c:pt>
                <c:pt idx="1964">
                  <c:v>8</c:v>
                </c:pt>
                <c:pt idx="1965">
                  <c:v>9</c:v>
                </c:pt>
                <c:pt idx="1966">
                  <c:v>10.1</c:v>
                </c:pt>
                <c:pt idx="1967">
                  <c:v>11.1</c:v>
                </c:pt>
                <c:pt idx="1968">
                  <c:v>7.6</c:v>
                </c:pt>
                <c:pt idx="1969">
                  <c:v>8.8000000000000007</c:v>
                </c:pt>
                <c:pt idx="1970">
                  <c:v>10.6</c:v>
                </c:pt>
                <c:pt idx="1971">
                  <c:v>11.6</c:v>
                </c:pt>
                <c:pt idx="1972">
                  <c:v>9.4</c:v>
                </c:pt>
                <c:pt idx="1973">
                  <c:v>9.6999999999999993</c:v>
                </c:pt>
                <c:pt idx="1974">
                  <c:v>7.6</c:v>
                </c:pt>
                <c:pt idx="1975">
                  <c:v>9.6</c:v>
                </c:pt>
                <c:pt idx="1976">
                  <c:v>8.5</c:v>
                </c:pt>
                <c:pt idx="1977">
                  <c:v>7</c:v>
                </c:pt>
                <c:pt idx="1978">
                  <c:v>8</c:v>
                </c:pt>
                <c:pt idx="1979">
                  <c:v>7.6</c:v>
                </c:pt>
                <c:pt idx="1980">
                  <c:v>10</c:v>
                </c:pt>
                <c:pt idx="1981">
                  <c:v>10.3</c:v>
                </c:pt>
                <c:pt idx="1982">
                  <c:v>11.8</c:v>
                </c:pt>
                <c:pt idx="1983">
                  <c:v>5.8</c:v>
                </c:pt>
                <c:pt idx="1984">
                  <c:v>2.2000000000000002</c:v>
                </c:pt>
                <c:pt idx="1985">
                  <c:v>2.6</c:v>
                </c:pt>
                <c:pt idx="1986">
                  <c:v>6.6</c:v>
                </c:pt>
                <c:pt idx="1987">
                  <c:v>8</c:v>
                </c:pt>
                <c:pt idx="1988">
                  <c:v>8.6999999999999993</c:v>
                </c:pt>
                <c:pt idx="1989">
                  <c:v>10.5</c:v>
                </c:pt>
                <c:pt idx="1990">
                  <c:v>11.4</c:v>
                </c:pt>
                <c:pt idx="1991">
                  <c:v>9.8000000000000007</c:v>
                </c:pt>
                <c:pt idx="1992">
                  <c:v>7.9</c:v>
                </c:pt>
                <c:pt idx="1993">
                  <c:v>6.5</c:v>
                </c:pt>
                <c:pt idx="1994">
                  <c:v>7.3</c:v>
                </c:pt>
                <c:pt idx="1995">
                  <c:v>3.2</c:v>
                </c:pt>
                <c:pt idx="1996">
                  <c:v>3.6</c:v>
                </c:pt>
                <c:pt idx="1997">
                  <c:v>5</c:v>
                </c:pt>
                <c:pt idx="1998">
                  <c:v>7</c:v>
                </c:pt>
                <c:pt idx="1999">
                  <c:v>6.7</c:v>
                </c:pt>
                <c:pt idx="2000">
                  <c:v>6.9</c:v>
                </c:pt>
                <c:pt idx="2001">
                  <c:v>5.7</c:v>
                </c:pt>
                <c:pt idx="2002">
                  <c:v>5.3</c:v>
                </c:pt>
                <c:pt idx="2003">
                  <c:v>1.8</c:v>
                </c:pt>
                <c:pt idx="2004">
                  <c:v>-0.3</c:v>
                </c:pt>
                <c:pt idx="2005">
                  <c:v>-5.9</c:v>
                </c:pt>
                <c:pt idx="2006">
                  <c:v>1.7</c:v>
                </c:pt>
                <c:pt idx="2007">
                  <c:v>-0.6</c:v>
                </c:pt>
                <c:pt idx="2008">
                  <c:v>-2.5</c:v>
                </c:pt>
                <c:pt idx="2009">
                  <c:v>-4.5999999999999996</c:v>
                </c:pt>
                <c:pt idx="2010">
                  <c:v>-7.1</c:v>
                </c:pt>
                <c:pt idx="2011">
                  <c:v>-0.4</c:v>
                </c:pt>
                <c:pt idx="2012">
                  <c:v>-2.1</c:v>
                </c:pt>
                <c:pt idx="2013">
                  <c:v>-8.1</c:v>
                </c:pt>
                <c:pt idx="2014">
                  <c:v>-5.7</c:v>
                </c:pt>
                <c:pt idx="2015">
                  <c:v>-4.5999999999999996</c:v>
                </c:pt>
                <c:pt idx="2016">
                  <c:v>-5.6</c:v>
                </c:pt>
                <c:pt idx="2017">
                  <c:v>-3.4</c:v>
                </c:pt>
                <c:pt idx="2018">
                  <c:v>-2.2000000000000002</c:v>
                </c:pt>
                <c:pt idx="2019">
                  <c:v>0.5</c:v>
                </c:pt>
                <c:pt idx="2020">
                  <c:v>-2</c:v>
                </c:pt>
                <c:pt idx="2021">
                  <c:v>-2.4</c:v>
                </c:pt>
                <c:pt idx="2022">
                  <c:v>-2.4</c:v>
                </c:pt>
                <c:pt idx="2023">
                  <c:v>-1.9</c:v>
                </c:pt>
                <c:pt idx="2024">
                  <c:v>-2.8</c:v>
                </c:pt>
                <c:pt idx="2025">
                  <c:v>-7</c:v>
                </c:pt>
                <c:pt idx="2026">
                  <c:v>-5.9</c:v>
                </c:pt>
                <c:pt idx="2027">
                  <c:v>-8.9</c:v>
                </c:pt>
                <c:pt idx="2028">
                  <c:v>-10.7</c:v>
                </c:pt>
                <c:pt idx="2029">
                  <c:v>-17.600000000000001</c:v>
                </c:pt>
                <c:pt idx="2030">
                  <c:v>-19.5</c:v>
                </c:pt>
                <c:pt idx="2031">
                  <c:v>-10.5</c:v>
                </c:pt>
                <c:pt idx="2032">
                  <c:v>-4.9000000000000004</c:v>
                </c:pt>
                <c:pt idx="2033">
                  <c:v>-2.2000000000000002</c:v>
                </c:pt>
                <c:pt idx="2034">
                  <c:v>-7.3</c:v>
                </c:pt>
                <c:pt idx="2035">
                  <c:v>-14.7</c:v>
                </c:pt>
                <c:pt idx="2036">
                  <c:v>-11.1</c:v>
                </c:pt>
                <c:pt idx="2037">
                  <c:v>-10.5</c:v>
                </c:pt>
                <c:pt idx="2038">
                  <c:v>-5.7</c:v>
                </c:pt>
                <c:pt idx="2039">
                  <c:v>-3.4</c:v>
                </c:pt>
                <c:pt idx="2040">
                  <c:v>-2.5</c:v>
                </c:pt>
                <c:pt idx="2041">
                  <c:v>-4.8</c:v>
                </c:pt>
                <c:pt idx="2042">
                  <c:v>1.2</c:v>
                </c:pt>
                <c:pt idx="2043">
                  <c:v>-2.1</c:v>
                </c:pt>
                <c:pt idx="2044">
                  <c:v>0.9</c:v>
                </c:pt>
                <c:pt idx="2045">
                  <c:v>-5.3</c:v>
                </c:pt>
                <c:pt idx="2046">
                  <c:v>-9.6999999999999993</c:v>
                </c:pt>
                <c:pt idx="2047">
                  <c:v>-7.8</c:v>
                </c:pt>
                <c:pt idx="2048">
                  <c:v>-4</c:v>
                </c:pt>
                <c:pt idx="2049">
                  <c:v>-2.6</c:v>
                </c:pt>
                <c:pt idx="2050">
                  <c:v>0.9</c:v>
                </c:pt>
                <c:pt idx="2051">
                  <c:v>2.8</c:v>
                </c:pt>
                <c:pt idx="2052">
                  <c:v>1.6</c:v>
                </c:pt>
                <c:pt idx="2053">
                  <c:v>1.3</c:v>
                </c:pt>
                <c:pt idx="2054">
                  <c:v>1</c:v>
                </c:pt>
                <c:pt idx="2055">
                  <c:v>-0.1</c:v>
                </c:pt>
                <c:pt idx="2056">
                  <c:v>-7</c:v>
                </c:pt>
                <c:pt idx="2057">
                  <c:v>-6.9</c:v>
                </c:pt>
                <c:pt idx="2058">
                  <c:v>-7.6</c:v>
                </c:pt>
                <c:pt idx="2059">
                  <c:v>-6</c:v>
                </c:pt>
                <c:pt idx="2060">
                  <c:v>-4.2</c:v>
                </c:pt>
                <c:pt idx="2061">
                  <c:v>-2.9</c:v>
                </c:pt>
                <c:pt idx="2062">
                  <c:v>-7.8</c:v>
                </c:pt>
                <c:pt idx="2063">
                  <c:v>-4.0999999999999996</c:v>
                </c:pt>
                <c:pt idx="2064">
                  <c:v>-1.5</c:v>
                </c:pt>
                <c:pt idx="2065">
                  <c:v>-0.9</c:v>
                </c:pt>
                <c:pt idx="2066">
                  <c:v>1.7</c:v>
                </c:pt>
                <c:pt idx="2067">
                  <c:v>-0.8</c:v>
                </c:pt>
                <c:pt idx="2068">
                  <c:v>-2.4</c:v>
                </c:pt>
                <c:pt idx="2069">
                  <c:v>-3.2</c:v>
                </c:pt>
                <c:pt idx="2070">
                  <c:v>-4.0999999999999996</c:v>
                </c:pt>
                <c:pt idx="2071">
                  <c:v>-7.2</c:v>
                </c:pt>
                <c:pt idx="2072">
                  <c:v>-4.4000000000000004</c:v>
                </c:pt>
                <c:pt idx="2073">
                  <c:v>1.7</c:v>
                </c:pt>
                <c:pt idx="2074">
                  <c:v>3</c:v>
                </c:pt>
                <c:pt idx="2075">
                  <c:v>2.1</c:v>
                </c:pt>
                <c:pt idx="2076">
                  <c:v>0.2</c:v>
                </c:pt>
                <c:pt idx="2077">
                  <c:v>-0.3</c:v>
                </c:pt>
                <c:pt idx="2078">
                  <c:v>2.9</c:v>
                </c:pt>
                <c:pt idx="2079">
                  <c:v>2.9</c:v>
                </c:pt>
                <c:pt idx="2080">
                  <c:v>2.1</c:v>
                </c:pt>
                <c:pt idx="2081">
                  <c:v>-0.2</c:v>
                </c:pt>
                <c:pt idx="2082">
                  <c:v>0.1</c:v>
                </c:pt>
                <c:pt idx="2083">
                  <c:v>1.9</c:v>
                </c:pt>
                <c:pt idx="2084">
                  <c:v>-1.6</c:v>
                </c:pt>
                <c:pt idx="2085">
                  <c:v>-5.7</c:v>
                </c:pt>
                <c:pt idx="2086">
                  <c:v>-11.4</c:v>
                </c:pt>
                <c:pt idx="2087">
                  <c:v>-7.3</c:v>
                </c:pt>
                <c:pt idx="2088">
                  <c:v>-1</c:v>
                </c:pt>
                <c:pt idx="2089">
                  <c:v>-4.7</c:v>
                </c:pt>
                <c:pt idx="2090">
                  <c:v>-0.5</c:v>
                </c:pt>
                <c:pt idx="2091">
                  <c:v>2.2000000000000002</c:v>
                </c:pt>
                <c:pt idx="2092">
                  <c:v>0.6</c:v>
                </c:pt>
                <c:pt idx="2093">
                  <c:v>1.2</c:v>
                </c:pt>
                <c:pt idx="2094">
                  <c:v>-1.6</c:v>
                </c:pt>
                <c:pt idx="2095">
                  <c:v>-0.1</c:v>
                </c:pt>
                <c:pt idx="2096">
                  <c:v>-3.9</c:v>
                </c:pt>
                <c:pt idx="2097">
                  <c:v>-4</c:v>
                </c:pt>
                <c:pt idx="2098">
                  <c:v>-3.7</c:v>
                </c:pt>
                <c:pt idx="2099">
                  <c:v>-4</c:v>
                </c:pt>
                <c:pt idx="2100">
                  <c:v>-0.5</c:v>
                </c:pt>
                <c:pt idx="2101">
                  <c:v>-2.9</c:v>
                </c:pt>
                <c:pt idx="2102">
                  <c:v>-1.7</c:v>
                </c:pt>
                <c:pt idx="2103">
                  <c:v>-0.7</c:v>
                </c:pt>
                <c:pt idx="2104">
                  <c:v>-0.4</c:v>
                </c:pt>
                <c:pt idx="2105">
                  <c:v>-4.0999999999999996</c:v>
                </c:pt>
                <c:pt idx="2106">
                  <c:v>-1.9</c:v>
                </c:pt>
                <c:pt idx="2107">
                  <c:v>-1.7</c:v>
                </c:pt>
                <c:pt idx="2108">
                  <c:v>-4.0999999999999996</c:v>
                </c:pt>
                <c:pt idx="2109">
                  <c:v>1.3</c:v>
                </c:pt>
                <c:pt idx="2110">
                  <c:v>2.7</c:v>
                </c:pt>
                <c:pt idx="2111">
                  <c:v>1.4</c:v>
                </c:pt>
                <c:pt idx="2112">
                  <c:v>1.1000000000000001</c:v>
                </c:pt>
                <c:pt idx="2113">
                  <c:v>0.4</c:v>
                </c:pt>
                <c:pt idx="2114">
                  <c:v>-0.5</c:v>
                </c:pt>
                <c:pt idx="2115">
                  <c:v>2.6</c:v>
                </c:pt>
                <c:pt idx="2116">
                  <c:v>3.1</c:v>
                </c:pt>
                <c:pt idx="2117">
                  <c:v>2.1</c:v>
                </c:pt>
                <c:pt idx="2118">
                  <c:v>2.6</c:v>
                </c:pt>
                <c:pt idx="2119">
                  <c:v>4.4000000000000004</c:v>
                </c:pt>
                <c:pt idx="2120">
                  <c:v>6.3</c:v>
                </c:pt>
                <c:pt idx="2121">
                  <c:v>5.4</c:v>
                </c:pt>
                <c:pt idx="2122">
                  <c:v>6.7</c:v>
                </c:pt>
                <c:pt idx="2123">
                  <c:v>6.9</c:v>
                </c:pt>
                <c:pt idx="2124">
                  <c:v>1.9</c:v>
                </c:pt>
                <c:pt idx="2125">
                  <c:v>1.1000000000000001</c:v>
                </c:pt>
                <c:pt idx="2126">
                  <c:v>0.4</c:v>
                </c:pt>
                <c:pt idx="2127">
                  <c:v>-0.4</c:v>
                </c:pt>
                <c:pt idx="2128">
                  <c:v>6</c:v>
                </c:pt>
                <c:pt idx="2129">
                  <c:v>10.4</c:v>
                </c:pt>
                <c:pt idx="2130">
                  <c:v>5.5</c:v>
                </c:pt>
                <c:pt idx="2131">
                  <c:v>3.9</c:v>
                </c:pt>
                <c:pt idx="2132">
                  <c:v>0.9</c:v>
                </c:pt>
                <c:pt idx="2133">
                  <c:v>0.5</c:v>
                </c:pt>
                <c:pt idx="2134">
                  <c:v>1.6</c:v>
                </c:pt>
                <c:pt idx="2135">
                  <c:v>4.9000000000000004</c:v>
                </c:pt>
                <c:pt idx="2136">
                  <c:v>6.4</c:v>
                </c:pt>
                <c:pt idx="2137">
                  <c:v>6.1</c:v>
                </c:pt>
                <c:pt idx="2138">
                  <c:v>5.7</c:v>
                </c:pt>
                <c:pt idx="2139">
                  <c:v>4.2</c:v>
                </c:pt>
                <c:pt idx="2140">
                  <c:v>3.6</c:v>
                </c:pt>
                <c:pt idx="2141">
                  <c:v>4.3</c:v>
                </c:pt>
                <c:pt idx="2142">
                  <c:v>6.6</c:v>
                </c:pt>
                <c:pt idx="2143">
                  <c:v>5.6</c:v>
                </c:pt>
                <c:pt idx="2144">
                  <c:v>5.3</c:v>
                </c:pt>
                <c:pt idx="2145">
                  <c:v>7.9</c:v>
                </c:pt>
                <c:pt idx="2146">
                  <c:v>11.3</c:v>
                </c:pt>
                <c:pt idx="2147">
                  <c:v>13.3</c:v>
                </c:pt>
                <c:pt idx="2148">
                  <c:v>14.4</c:v>
                </c:pt>
                <c:pt idx="2149">
                  <c:v>8.4</c:v>
                </c:pt>
                <c:pt idx="2150">
                  <c:v>9</c:v>
                </c:pt>
                <c:pt idx="2151">
                  <c:v>12</c:v>
                </c:pt>
                <c:pt idx="2152">
                  <c:v>13.5</c:v>
                </c:pt>
                <c:pt idx="2153">
                  <c:v>12.3</c:v>
                </c:pt>
                <c:pt idx="2154">
                  <c:v>12.2</c:v>
                </c:pt>
                <c:pt idx="2155">
                  <c:v>8.3000000000000007</c:v>
                </c:pt>
                <c:pt idx="2156">
                  <c:v>7.5</c:v>
                </c:pt>
                <c:pt idx="2157">
                  <c:v>7.4</c:v>
                </c:pt>
                <c:pt idx="2158">
                  <c:v>6.2</c:v>
                </c:pt>
                <c:pt idx="2159">
                  <c:v>3.1</c:v>
                </c:pt>
                <c:pt idx="2160">
                  <c:v>3.1</c:v>
                </c:pt>
                <c:pt idx="2161">
                  <c:v>5.0999999999999996</c:v>
                </c:pt>
                <c:pt idx="2162">
                  <c:v>7.9</c:v>
                </c:pt>
                <c:pt idx="2163">
                  <c:v>11.1</c:v>
                </c:pt>
                <c:pt idx="2164">
                  <c:v>13.7</c:v>
                </c:pt>
                <c:pt idx="2165">
                  <c:v>14.5</c:v>
                </c:pt>
                <c:pt idx="2166">
                  <c:v>14.4</c:v>
                </c:pt>
                <c:pt idx="2167">
                  <c:v>17.600000000000001</c:v>
                </c:pt>
                <c:pt idx="2168">
                  <c:v>14.5</c:v>
                </c:pt>
                <c:pt idx="2169">
                  <c:v>16.3</c:v>
                </c:pt>
                <c:pt idx="2170">
                  <c:v>12.8</c:v>
                </c:pt>
                <c:pt idx="2171">
                  <c:v>11.4</c:v>
                </c:pt>
                <c:pt idx="2172">
                  <c:v>12.6</c:v>
                </c:pt>
                <c:pt idx="2173">
                  <c:v>14.6</c:v>
                </c:pt>
                <c:pt idx="2174">
                  <c:v>14.2</c:v>
                </c:pt>
                <c:pt idx="2175">
                  <c:v>14.4</c:v>
                </c:pt>
                <c:pt idx="2176">
                  <c:v>13.9</c:v>
                </c:pt>
                <c:pt idx="2177">
                  <c:v>12.5</c:v>
                </c:pt>
                <c:pt idx="2178">
                  <c:v>13.2</c:v>
                </c:pt>
                <c:pt idx="2179">
                  <c:v>10.6</c:v>
                </c:pt>
                <c:pt idx="2180">
                  <c:v>11.3</c:v>
                </c:pt>
                <c:pt idx="2181">
                  <c:v>9.9</c:v>
                </c:pt>
                <c:pt idx="2182">
                  <c:v>8.1999999999999993</c:v>
                </c:pt>
                <c:pt idx="2183">
                  <c:v>9.4</c:v>
                </c:pt>
                <c:pt idx="2184">
                  <c:v>11.4</c:v>
                </c:pt>
                <c:pt idx="2185">
                  <c:v>12.8</c:v>
                </c:pt>
                <c:pt idx="2186">
                  <c:v>9.5</c:v>
                </c:pt>
                <c:pt idx="2187">
                  <c:v>9.6</c:v>
                </c:pt>
                <c:pt idx="2188">
                  <c:v>12.9</c:v>
                </c:pt>
                <c:pt idx="2189">
                  <c:v>14.3</c:v>
                </c:pt>
                <c:pt idx="2190">
                  <c:v>11.9</c:v>
                </c:pt>
                <c:pt idx="2191">
                  <c:v>11.2</c:v>
                </c:pt>
                <c:pt idx="2192">
                  <c:v>10.1</c:v>
                </c:pt>
                <c:pt idx="2193">
                  <c:v>12</c:v>
                </c:pt>
                <c:pt idx="2194">
                  <c:v>12.5</c:v>
                </c:pt>
                <c:pt idx="2195">
                  <c:v>14.5</c:v>
                </c:pt>
                <c:pt idx="2196">
                  <c:v>15.7</c:v>
                </c:pt>
                <c:pt idx="2197">
                  <c:v>18</c:v>
                </c:pt>
                <c:pt idx="2198">
                  <c:v>18.600000000000001</c:v>
                </c:pt>
                <c:pt idx="2199">
                  <c:v>19.3</c:v>
                </c:pt>
                <c:pt idx="2200">
                  <c:v>16.899999999999999</c:v>
                </c:pt>
                <c:pt idx="2201">
                  <c:v>17</c:v>
                </c:pt>
                <c:pt idx="2202">
                  <c:v>17.8</c:v>
                </c:pt>
                <c:pt idx="2203">
                  <c:v>13.6</c:v>
                </c:pt>
                <c:pt idx="2204">
                  <c:v>15.3</c:v>
                </c:pt>
                <c:pt idx="2205">
                  <c:v>17.3</c:v>
                </c:pt>
                <c:pt idx="2206">
                  <c:v>20.2</c:v>
                </c:pt>
                <c:pt idx="2207">
                  <c:v>17.899999999999999</c:v>
                </c:pt>
                <c:pt idx="2208">
                  <c:v>17.5</c:v>
                </c:pt>
                <c:pt idx="2209">
                  <c:v>19.399999999999999</c:v>
                </c:pt>
                <c:pt idx="2210">
                  <c:v>19.7</c:v>
                </c:pt>
                <c:pt idx="2211">
                  <c:v>22</c:v>
                </c:pt>
                <c:pt idx="2212">
                  <c:v>22.4</c:v>
                </c:pt>
                <c:pt idx="2213">
                  <c:v>20.2</c:v>
                </c:pt>
                <c:pt idx="2214">
                  <c:v>18.899999999999999</c:v>
                </c:pt>
                <c:pt idx="2215">
                  <c:v>18.7</c:v>
                </c:pt>
                <c:pt idx="2216">
                  <c:v>20.2</c:v>
                </c:pt>
                <c:pt idx="2217">
                  <c:v>21.2</c:v>
                </c:pt>
                <c:pt idx="2218">
                  <c:v>23</c:v>
                </c:pt>
                <c:pt idx="2219">
                  <c:v>17.2</c:v>
                </c:pt>
                <c:pt idx="2220">
                  <c:v>13.3</c:v>
                </c:pt>
                <c:pt idx="2221">
                  <c:v>15.6</c:v>
                </c:pt>
                <c:pt idx="2222">
                  <c:v>15.7</c:v>
                </c:pt>
                <c:pt idx="2223">
                  <c:v>14.1</c:v>
                </c:pt>
                <c:pt idx="2224">
                  <c:v>12</c:v>
                </c:pt>
                <c:pt idx="2225">
                  <c:v>15.1</c:v>
                </c:pt>
                <c:pt idx="2226">
                  <c:v>18</c:v>
                </c:pt>
                <c:pt idx="2227">
                  <c:v>20.6</c:v>
                </c:pt>
                <c:pt idx="2228">
                  <c:v>21.8</c:v>
                </c:pt>
                <c:pt idx="2229">
                  <c:v>21.7</c:v>
                </c:pt>
                <c:pt idx="2230">
                  <c:v>19.899999999999999</c:v>
                </c:pt>
                <c:pt idx="2231">
                  <c:v>19.899999999999999</c:v>
                </c:pt>
                <c:pt idx="2232">
                  <c:v>20</c:v>
                </c:pt>
                <c:pt idx="2233">
                  <c:v>20.7</c:v>
                </c:pt>
                <c:pt idx="2234">
                  <c:v>22.8</c:v>
                </c:pt>
                <c:pt idx="2235">
                  <c:v>13.7</c:v>
                </c:pt>
                <c:pt idx="2236">
                  <c:v>13.5</c:v>
                </c:pt>
                <c:pt idx="2237">
                  <c:v>11.4</c:v>
                </c:pt>
                <c:pt idx="2238">
                  <c:v>13.2</c:v>
                </c:pt>
                <c:pt idx="2239">
                  <c:v>16.100000000000001</c:v>
                </c:pt>
                <c:pt idx="2240">
                  <c:v>18.399999999999999</c:v>
                </c:pt>
                <c:pt idx="2241">
                  <c:v>17.100000000000001</c:v>
                </c:pt>
                <c:pt idx="2242">
                  <c:v>19.100000000000001</c:v>
                </c:pt>
                <c:pt idx="2243">
                  <c:v>19.899999999999999</c:v>
                </c:pt>
                <c:pt idx="2244">
                  <c:v>21.9</c:v>
                </c:pt>
                <c:pt idx="2245">
                  <c:v>17.5</c:v>
                </c:pt>
                <c:pt idx="2246">
                  <c:v>13.4</c:v>
                </c:pt>
                <c:pt idx="2247">
                  <c:v>14.7</c:v>
                </c:pt>
                <c:pt idx="2248">
                  <c:v>19.8</c:v>
                </c:pt>
                <c:pt idx="2249">
                  <c:v>21.9</c:v>
                </c:pt>
                <c:pt idx="2250">
                  <c:v>21.2</c:v>
                </c:pt>
                <c:pt idx="2251">
                  <c:v>22.1</c:v>
                </c:pt>
                <c:pt idx="2252">
                  <c:v>22.2</c:v>
                </c:pt>
                <c:pt idx="2253">
                  <c:v>20.2</c:v>
                </c:pt>
                <c:pt idx="2254">
                  <c:v>17.100000000000001</c:v>
                </c:pt>
                <c:pt idx="2255">
                  <c:v>19.2</c:v>
                </c:pt>
                <c:pt idx="2256">
                  <c:v>20.8</c:v>
                </c:pt>
                <c:pt idx="2257">
                  <c:v>20.5</c:v>
                </c:pt>
                <c:pt idx="2258">
                  <c:v>22</c:v>
                </c:pt>
                <c:pt idx="2259">
                  <c:v>17.100000000000001</c:v>
                </c:pt>
                <c:pt idx="2260">
                  <c:v>19.600000000000001</c:v>
                </c:pt>
                <c:pt idx="2261">
                  <c:v>20.6</c:v>
                </c:pt>
                <c:pt idx="2262">
                  <c:v>16.3</c:v>
                </c:pt>
                <c:pt idx="2263">
                  <c:v>13.1</c:v>
                </c:pt>
                <c:pt idx="2264">
                  <c:v>14.4</c:v>
                </c:pt>
                <c:pt idx="2265">
                  <c:v>18.600000000000001</c:v>
                </c:pt>
                <c:pt idx="2266">
                  <c:v>16.7</c:v>
                </c:pt>
                <c:pt idx="2267">
                  <c:v>19.8</c:v>
                </c:pt>
                <c:pt idx="2268">
                  <c:v>16.8</c:v>
                </c:pt>
                <c:pt idx="2269">
                  <c:v>13.9</c:v>
                </c:pt>
                <c:pt idx="2270">
                  <c:v>16.2</c:v>
                </c:pt>
                <c:pt idx="2271">
                  <c:v>18.8</c:v>
                </c:pt>
                <c:pt idx="2272">
                  <c:v>14.6</c:v>
                </c:pt>
                <c:pt idx="2273">
                  <c:v>13.5</c:v>
                </c:pt>
                <c:pt idx="2274">
                  <c:v>13.3</c:v>
                </c:pt>
                <c:pt idx="2275">
                  <c:v>14.6</c:v>
                </c:pt>
                <c:pt idx="2276">
                  <c:v>14.4</c:v>
                </c:pt>
                <c:pt idx="2277">
                  <c:v>14.6</c:v>
                </c:pt>
                <c:pt idx="2278">
                  <c:v>14.3</c:v>
                </c:pt>
                <c:pt idx="2279">
                  <c:v>14.9</c:v>
                </c:pt>
                <c:pt idx="2280">
                  <c:v>15</c:v>
                </c:pt>
                <c:pt idx="2281">
                  <c:v>14.9</c:v>
                </c:pt>
                <c:pt idx="2282">
                  <c:v>16.3</c:v>
                </c:pt>
                <c:pt idx="2283">
                  <c:v>16.899999999999999</c:v>
                </c:pt>
                <c:pt idx="2284">
                  <c:v>13.5</c:v>
                </c:pt>
                <c:pt idx="2285">
                  <c:v>15.1</c:v>
                </c:pt>
                <c:pt idx="2286">
                  <c:v>15.9</c:v>
                </c:pt>
                <c:pt idx="2287">
                  <c:v>15.4</c:v>
                </c:pt>
                <c:pt idx="2288">
                  <c:v>13.7</c:v>
                </c:pt>
                <c:pt idx="2289">
                  <c:v>10.4</c:v>
                </c:pt>
                <c:pt idx="2290">
                  <c:v>15.6</c:v>
                </c:pt>
                <c:pt idx="2291">
                  <c:v>18.8</c:v>
                </c:pt>
                <c:pt idx="2292">
                  <c:v>19.600000000000001</c:v>
                </c:pt>
                <c:pt idx="2293">
                  <c:v>19.2</c:v>
                </c:pt>
                <c:pt idx="2294">
                  <c:v>14</c:v>
                </c:pt>
                <c:pt idx="2295">
                  <c:v>12.7</c:v>
                </c:pt>
                <c:pt idx="2296">
                  <c:v>15.6</c:v>
                </c:pt>
                <c:pt idx="2297">
                  <c:v>16.100000000000001</c:v>
                </c:pt>
                <c:pt idx="2298">
                  <c:v>14</c:v>
                </c:pt>
                <c:pt idx="2299">
                  <c:v>10.5</c:v>
                </c:pt>
                <c:pt idx="2300">
                  <c:v>12.6</c:v>
                </c:pt>
                <c:pt idx="2301">
                  <c:v>15.2</c:v>
                </c:pt>
                <c:pt idx="2302">
                  <c:v>13.9</c:v>
                </c:pt>
                <c:pt idx="2303">
                  <c:v>14.1</c:v>
                </c:pt>
                <c:pt idx="2304">
                  <c:v>8</c:v>
                </c:pt>
                <c:pt idx="2305">
                  <c:v>5.9</c:v>
                </c:pt>
                <c:pt idx="2306">
                  <c:v>5.9</c:v>
                </c:pt>
                <c:pt idx="2307">
                  <c:v>8.3000000000000007</c:v>
                </c:pt>
                <c:pt idx="2308">
                  <c:v>9.6999999999999993</c:v>
                </c:pt>
                <c:pt idx="2309">
                  <c:v>5.8</c:v>
                </c:pt>
                <c:pt idx="2310">
                  <c:v>6.5</c:v>
                </c:pt>
                <c:pt idx="2311">
                  <c:v>6.1</c:v>
                </c:pt>
                <c:pt idx="2312">
                  <c:v>9.5</c:v>
                </c:pt>
                <c:pt idx="2313">
                  <c:v>10.1</c:v>
                </c:pt>
                <c:pt idx="2314">
                  <c:v>9</c:v>
                </c:pt>
                <c:pt idx="2315">
                  <c:v>7.7</c:v>
                </c:pt>
                <c:pt idx="2316">
                  <c:v>8.3000000000000007</c:v>
                </c:pt>
                <c:pt idx="2317">
                  <c:v>10.6</c:v>
                </c:pt>
                <c:pt idx="2318">
                  <c:v>13.3</c:v>
                </c:pt>
                <c:pt idx="2319">
                  <c:v>9.9</c:v>
                </c:pt>
                <c:pt idx="2320">
                  <c:v>11.9</c:v>
                </c:pt>
                <c:pt idx="2321">
                  <c:v>10.7</c:v>
                </c:pt>
                <c:pt idx="2322">
                  <c:v>13.5</c:v>
                </c:pt>
                <c:pt idx="2323">
                  <c:v>12.4</c:v>
                </c:pt>
                <c:pt idx="2324">
                  <c:v>9.1999999999999993</c:v>
                </c:pt>
                <c:pt idx="2325">
                  <c:v>8.8000000000000007</c:v>
                </c:pt>
                <c:pt idx="2326">
                  <c:v>8.3000000000000007</c:v>
                </c:pt>
                <c:pt idx="2327">
                  <c:v>2.7</c:v>
                </c:pt>
                <c:pt idx="2328">
                  <c:v>5.6</c:v>
                </c:pt>
                <c:pt idx="2329">
                  <c:v>5.7</c:v>
                </c:pt>
                <c:pt idx="2330">
                  <c:v>5.8</c:v>
                </c:pt>
                <c:pt idx="2331">
                  <c:v>10.5</c:v>
                </c:pt>
                <c:pt idx="2332">
                  <c:v>6.3</c:v>
                </c:pt>
                <c:pt idx="2333">
                  <c:v>5.6</c:v>
                </c:pt>
                <c:pt idx="2334">
                  <c:v>5.3</c:v>
                </c:pt>
                <c:pt idx="2335">
                  <c:v>4.2</c:v>
                </c:pt>
                <c:pt idx="2336">
                  <c:v>4.5</c:v>
                </c:pt>
                <c:pt idx="2337">
                  <c:v>8.5</c:v>
                </c:pt>
                <c:pt idx="2338">
                  <c:v>9.6999999999999993</c:v>
                </c:pt>
                <c:pt idx="2339">
                  <c:v>5.5</c:v>
                </c:pt>
                <c:pt idx="2340">
                  <c:v>7.9</c:v>
                </c:pt>
                <c:pt idx="2341">
                  <c:v>7.8</c:v>
                </c:pt>
                <c:pt idx="2342">
                  <c:v>11.9</c:v>
                </c:pt>
                <c:pt idx="2343">
                  <c:v>12.2</c:v>
                </c:pt>
                <c:pt idx="2344">
                  <c:v>13.4</c:v>
                </c:pt>
                <c:pt idx="2345">
                  <c:v>11.7</c:v>
                </c:pt>
                <c:pt idx="2346">
                  <c:v>13.2</c:v>
                </c:pt>
                <c:pt idx="2347">
                  <c:v>9.6999999999999993</c:v>
                </c:pt>
                <c:pt idx="2348">
                  <c:v>7.4</c:v>
                </c:pt>
                <c:pt idx="2349">
                  <c:v>5</c:v>
                </c:pt>
                <c:pt idx="2350">
                  <c:v>1.8</c:v>
                </c:pt>
                <c:pt idx="2351">
                  <c:v>1.4</c:v>
                </c:pt>
                <c:pt idx="2352">
                  <c:v>6.8</c:v>
                </c:pt>
                <c:pt idx="2353">
                  <c:v>4.5</c:v>
                </c:pt>
                <c:pt idx="2354">
                  <c:v>7.1</c:v>
                </c:pt>
                <c:pt idx="2355">
                  <c:v>9</c:v>
                </c:pt>
                <c:pt idx="2356">
                  <c:v>8.3000000000000007</c:v>
                </c:pt>
                <c:pt idx="2357">
                  <c:v>8.1999999999999993</c:v>
                </c:pt>
                <c:pt idx="2358">
                  <c:v>6.4</c:v>
                </c:pt>
                <c:pt idx="2359">
                  <c:v>4.0999999999999996</c:v>
                </c:pt>
                <c:pt idx="2360">
                  <c:v>3.4</c:v>
                </c:pt>
                <c:pt idx="2361">
                  <c:v>4.4000000000000004</c:v>
                </c:pt>
                <c:pt idx="2362">
                  <c:v>7.5</c:v>
                </c:pt>
                <c:pt idx="2363">
                  <c:v>4.5999999999999996</c:v>
                </c:pt>
                <c:pt idx="2364">
                  <c:v>3.6</c:v>
                </c:pt>
                <c:pt idx="2365">
                  <c:v>4.0999999999999996</c:v>
                </c:pt>
                <c:pt idx="2366">
                  <c:v>4.7</c:v>
                </c:pt>
                <c:pt idx="2367">
                  <c:v>4.2</c:v>
                </c:pt>
                <c:pt idx="2368">
                  <c:v>6</c:v>
                </c:pt>
                <c:pt idx="2369">
                  <c:v>4.2</c:v>
                </c:pt>
                <c:pt idx="2370">
                  <c:v>4</c:v>
                </c:pt>
                <c:pt idx="2371">
                  <c:v>3.4</c:v>
                </c:pt>
                <c:pt idx="2372">
                  <c:v>3.6</c:v>
                </c:pt>
                <c:pt idx="2373">
                  <c:v>5.2</c:v>
                </c:pt>
                <c:pt idx="2374">
                  <c:v>7</c:v>
                </c:pt>
                <c:pt idx="2375">
                  <c:v>6.1</c:v>
                </c:pt>
                <c:pt idx="2376">
                  <c:v>4.5999999999999996</c:v>
                </c:pt>
                <c:pt idx="2377">
                  <c:v>0.9</c:v>
                </c:pt>
                <c:pt idx="2378">
                  <c:v>1.8</c:v>
                </c:pt>
                <c:pt idx="2379">
                  <c:v>3</c:v>
                </c:pt>
                <c:pt idx="2380">
                  <c:v>1.8</c:v>
                </c:pt>
                <c:pt idx="2381">
                  <c:v>2.2000000000000002</c:v>
                </c:pt>
                <c:pt idx="2382">
                  <c:v>3.1</c:v>
                </c:pt>
                <c:pt idx="2383">
                  <c:v>4.3</c:v>
                </c:pt>
                <c:pt idx="2384">
                  <c:v>3.8</c:v>
                </c:pt>
                <c:pt idx="2385">
                  <c:v>1</c:v>
                </c:pt>
                <c:pt idx="2386">
                  <c:v>0.8</c:v>
                </c:pt>
                <c:pt idx="2387">
                  <c:v>1.3</c:v>
                </c:pt>
                <c:pt idx="2388">
                  <c:v>1.6</c:v>
                </c:pt>
                <c:pt idx="2389">
                  <c:v>0.6</c:v>
                </c:pt>
                <c:pt idx="2390">
                  <c:v>-0.2</c:v>
                </c:pt>
                <c:pt idx="2391">
                  <c:v>1</c:v>
                </c:pt>
                <c:pt idx="2392">
                  <c:v>-0.6</c:v>
                </c:pt>
                <c:pt idx="2393">
                  <c:v>-0.8</c:v>
                </c:pt>
                <c:pt idx="2394">
                  <c:v>0.7</c:v>
                </c:pt>
                <c:pt idx="2395">
                  <c:v>-3.5</c:v>
                </c:pt>
                <c:pt idx="2396">
                  <c:v>-3.5</c:v>
                </c:pt>
                <c:pt idx="2397">
                  <c:v>-4</c:v>
                </c:pt>
                <c:pt idx="2398">
                  <c:v>-5.5</c:v>
                </c:pt>
                <c:pt idx="2399">
                  <c:v>-9.1</c:v>
                </c:pt>
                <c:pt idx="2400">
                  <c:v>-4.3</c:v>
                </c:pt>
                <c:pt idx="2401">
                  <c:v>1.4</c:v>
                </c:pt>
                <c:pt idx="2402">
                  <c:v>-3.1</c:v>
                </c:pt>
                <c:pt idx="2403">
                  <c:v>-1.8</c:v>
                </c:pt>
                <c:pt idx="2404">
                  <c:v>-7.1</c:v>
                </c:pt>
                <c:pt idx="2405">
                  <c:v>-11.9</c:v>
                </c:pt>
                <c:pt idx="2406">
                  <c:v>-16.5</c:v>
                </c:pt>
                <c:pt idx="2407">
                  <c:v>-12.8</c:v>
                </c:pt>
                <c:pt idx="2408">
                  <c:v>-14.6</c:v>
                </c:pt>
                <c:pt idx="2409">
                  <c:v>-19.5</c:v>
                </c:pt>
                <c:pt idx="2410">
                  <c:v>-18.899999999999999</c:v>
                </c:pt>
                <c:pt idx="2411">
                  <c:v>-19.8</c:v>
                </c:pt>
                <c:pt idx="2412">
                  <c:v>-12.6</c:v>
                </c:pt>
                <c:pt idx="2413">
                  <c:v>-6</c:v>
                </c:pt>
                <c:pt idx="2414">
                  <c:v>-8.6</c:v>
                </c:pt>
                <c:pt idx="2415">
                  <c:v>-13</c:v>
                </c:pt>
                <c:pt idx="2416">
                  <c:v>-6.6</c:v>
                </c:pt>
                <c:pt idx="2417">
                  <c:v>-8.5</c:v>
                </c:pt>
                <c:pt idx="2418">
                  <c:v>-3.3</c:v>
                </c:pt>
                <c:pt idx="2419">
                  <c:v>-1.7</c:v>
                </c:pt>
                <c:pt idx="2420">
                  <c:v>0.1</c:v>
                </c:pt>
                <c:pt idx="2421">
                  <c:v>0.4</c:v>
                </c:pt>
                <c:pt idx="2422">
                  <c:v>-0.8</c:v>
                </c:pt>
                <c:pt idx="2423">
                  <c:v>-1</c:v>
                </c:pt>
                <c:pt idx="2424">
                  <c:v>1</c:v>
                </c:pt>
                <c:pt idx="2425">
                  <c:v>3.3</c:v>
                </c:pt>
                <c:pt idx="2426">
                  <c:v>3.4</c:v>
                </c:pt>
                <c:pt idx="2427">
                  <c:v>3.9</c:v>
                </c:pt>
                <c:pt idx="2428">
                  <c:v>5.3</c:v>
                </c:pt>
                <c:pt idx="2429">
                  <c:v>4.2</c:v>
                </c:pt>
                <c:pt idx="2430">
                  <c:v>6.8</c:v>
                </c:pt>
                <c:pt idx="2431">
                  <c:v>5.7</c:v>
                </c:pt>
                <c:pt idx="2432">
                  <c:v>5.3</c:v>
                </c:pt>
                <c:pt idx="2433">
                  <c:v>2.7</c:v>
                </c:pt>
                <c:pt idx="2434">
                  <c:v>2</c:v>
                </c:pt>
                <c:pt idx="2435">
                  <c:v>6.3</c:v>
                </c:pt>
                <c:pt idx="2436">
                  <c:v>1</c:v>
                </c:pt>
                <c:pt idx="2437">
                  <c:v>-4.7</c:v>
                </c:pt>
                <c:pt idx="2438">
                  <c:v>-1.6</c:v>
                </c:pt>
                <c:pt idx="2439">
                  <c:v>-0.7</c:v>
                </c:pt>
                <c:pt idx="2440">
                  <c:v>-1.4</c:v>
                </c:pt>
                <c:pt idx="2441">
                  <c:v>1.8</c:v>
                </c:pt>
                <c:pt idx="2442">
                  <c:v>1.8</c:v>
                </c:pt>
                <c:pt idx="2443">
                  <c:v>3.8</c:v>
                </c:pt>
                <c:pt idx="2444">
                  <c:v>5.2</c:v>
                </c:pt>
                <c:pt idx="2445">
                  <c:v>3.5</c:v>
                </c:pt>
                <c:pt idx="2446">
                  <c:v>2.7</c:v>
                </c:pt>
                <c:pt idx="2447">
                  <c:v>0.8</c:v>
                </c:pt>
                <c:pt idx="2448">
                  <c:v>5.5</c:v>
                </c:pt>
                <c:pt idx="2449">
                  <c:v>2.6</c:v>
                </c:pt>
                <c:pt idx="2450">
                  <c:v>3.7</c:v>
                </c:pt>
                <c:pt idx="2451">
                  <c:v>4.7</c:v>
                </c:pt>
                <c:pt idx="2452">
                  <c:v>3.1</c:v>
                </c:pt>
                <c:pt idx="2453">
                  <c:v>3.2</c:v>
                </c:pt>
                <c:pt idx="2454">
                  <c:v>4</c:v>
                </c:pt>
                <c:pt idx="2455">
                  <c:v>3.1</c:v>
                </c:pt>
                <c:pt idx="2456">
                  <c:v>2.1</c:v>
                </c:pt>
                <c:pt idx="2457">
                  <c:v>2</c:v>
                </c:pt>
                <c:pt idx="2458">
                  <c:v>2.2999999999999998</c:v>
                </c:pt>
                <c:pt idx="2459">
                  <c:v>2.2000000000000002</c:v>
                </c:pt>
                <c:pt idx="2460">
                  <c:v>2.7</c:v>
                </c:pt>
                <c:pt idx="2461">
                  <c:v>-4.9000000000000004</c:v>
                </c:pt>
                <c:pt idx="2462">
                  <c:v>-6.9</c:v>
                </c:pt>
                <c:pt idx="2463">
                  <c:v>-4.9000000000000004</c:v>
                </c:pt>
                <c:pt idx="2464">
                  <c:v>-5.2</c:v>
                </c:pt>
                <c:pt idx="2465">
                  <c:v>-6.8</c:v>
                </c:pt>
                <c:pt idx="2466">
                  <c:v>-8.1</c:v>
                </c:pt>
                <c:pt idx="2467">
                  <c:v>-12</c:v>
                </c:pt>
                <c:pt idx="2468">
                  <c:v>-13.4</c:v>
                </c:pt>
                <c:pt idx="2469">
                  <c:v>-9.8000000000000007</c:v>
                </c:pt>
                <c:pt idx="2470">
                  <c:v>-5.4</c:v>
                </c:pt>
                <c:pt idx="2471">
                  <c:v>-6</c:v>
                </c:pt>
                <c:pt idx="2472">
                  <c:v>-5.6</c:v>
                </c:pt>
                <c:pt idx="2473">
                  <c:v>-1.9</c:v>
                </c:pt>
                <c:pt idx="2474">
                  <c:v>-2.2999999999999998</c:v>
                </c:pt>
                <c:pt idx="2475">
                  <c:v>-6.4</c:v>
                </c:pt>
                <c:pt idx="2476">
                  <c:v>2.4</c:v>
                </c:pt>
                <c:pt idx="2477">
                  <c:v>4</c:v>
                </c:pt>
                <c:pt idx="2478">
                  <c:v>2.1</c:v>
                </c:pt>
                <c:pt idx="2479">
                  <c:v>3.1</c:v>
                </c:pt>
                <c:pt idx="2480">
                  <c:v>3.6</c:v>
                </c:pt>
                <c:pt idx="2481">
                  <c:v>7.1</c:v>
                </c:pt>
                <c:pt idx="2482">
                  <c:v>9.9</c:v>
                </c:pt>
                <c:pt idx="2483">
                  <c:v>10</c:v>
                </c:pt>
                <c:pt idx="2484">
                  <c:v>12.6</c:v>
                </c:pt>
                <c:pt idx="2485">
                  <c:v>9.8000000000000007</c:v>
                </c:pt>
                <c:pt idx="2486">
                  <c:v>1.8</c:v>
                </c:pt>
                <c:pt idx="2487">
                  <c:v>5.2</c:v>
                </c:pt>
                <c:pt idx="2488">
                  <c:v>8</c:v>
                </c:pt>
                <c:pt idx="2489">
                  <c:v>5.4</c:v>
                </c:pt>
                <c:pt idx="2490">
                  <c:v>4.9000000000000004</c:v>
                </c:pt>
                <c:pt idx="2491">
                  <c:v>4.3</c:v>
                </c:pt>
                <c:pt idx="2492">
                  <c:v>4.0999999999999996</c:v>
                </c:pt>
                <c:pt idx="2493">
                  <c:v>4.0999999999999996</c:v>
                </c:pt>
                <c:pt idx="2494">
                  <c:v>8</c:v>
                </c:pt>
                <c:pt idx="2495">
                  <c:v>9.9</c:v>
                </c:pt>
                <c:pt idx="2496">
                  <c:v>8.4</c:v>
                </c:pt>
                <c:pt idx="2497">
                  <c:v>10.6</c:v>
                </c:pt>
                <c:pt idx="2498">
                  <c:v>10.6</c:v>
                </c:pt>
                <c:pt idx="2499">
                  <c:v>9.5</c:v>
                </c:pt>
                <c:pt idx="2500">
                  <c:v>9</c:v>
                </c:pt>
                <c:pt idx="2501">
                  <c:v>10.1</c:v>
                </c:pt>
                <c:pt idx="2502">
                  <c:v>8</c:v>
                </c:pt>
                <c:pt idx="2503">
                  <c:v>12.9</c:v>
                </c:pt>
                <c:pt idx="2504">
                  <c:v>10.8</c:v>
                </c:pt>
                <c:pt idx="2505">
                  <c:v>8.9</c:v>
                </c:pt>
                <c:pt idx="2506">
                  <c:v>7.8</c:v>
                </c:pt>
                <c:pt idx="2507">
                  <c:v>9.5</c:v>
                </c:pt>
                <c:pt idx="2508">
                  <c:v>4.8</c:v>
                </c:pt>
                <c:pt idx="2509">
                  <c:v>6.2</c:v>
                </c:pt>
                <c:pt idx="2510">
                  <c:v>12.3</c:v>
                </c:pt>
                <c:pt idx="2511">
                  <c:v>7.1</c:v>
                </c:pt>
                <c:pt idx="2512">
                  <c:v>6.5</c:v>
                </c:pt>
                <c:pt idx="2513">
                  <c:v>10.5</c:v>
                </c:pt>
                <c:pt idx="2514">
                  <c:v>12.3</c:v>
                </c:pt>
                <c:pt idx="2515">
                  <c:v>11.5</c:v>
                </c:pt>
                <c:pt idx="2516">
                  <c:v>13</c:v>
                </c:pt>
                <c:pt idx="2517">
                  <c:v>15.7</c:v>
                </c:pt>
                <c:pt idx="2518">
                  <c:v>10.7</c:v>
                </c:pt>
                <c:pt idx="2519">
                  <c:v>6</c:v>
                </c:pt>
                <c:pt idx="2520">
                  <c:v>4.0999999999999996</c:v>
                </c:pt>
                <c:pt idx="2521">
                  <c:v>8.5</c:v>
                </c:pt>
                <c:pt idx="2522">
                  <c:v>2.7</c:v>
                </c:pt>
                <c:pt idx="2523">
                  <c:v>8.3000000000000007</c:v>
                </c:pt>
                <c:pt idx="2524">
                  <c:v>6.1</c:v>
                </c:pt>
                <c:pt idx="2525">
                  <c:v>3.7</c:v>
                </c:pt>
                <c:pt idx="2526">
                  <c:v>4.9000000000000004</c:v>
                </c:pt>
                <c:pt idx="2527">
                  <c:v>6.8</c:v>
                </c:pt>
                <c:pt idx="2528">
                  <c:v>7.3</c:v>
                </c:pt>
                <c:pt idx="2529">
                  <c:v>10.6</c:v>
                </c:pt>
                <c:pt idx="2530">
                  <c:v>10.6</c:v>
                </c:pt>
                <c:pt idx="2531">
                  <c:v>10.1</c:v>
                </c:pt>
                <c:pt idx="2532">
                  <c:v>11.2</c:v>
                </c:pt>
                <c:pt idx="2533">
                  <c:v>13.1</c:v>
                </c:pt>
                <c:pt idx="2534">
                  <c:v>13.2</c:v>
                </c:pt>
                <c:pt idx="2535">
                  <c:v>16.7</c:v>
                </c:pt>
                <c:pt idx="2536">
                  <c:v>18.5</c:v>
                </c:pt>
                <c:pt idx="2537">
                  <c:v>18.899999999999999</c:v>
                </c:pt>
                <c:pt idx="2538">
                  <c:v>18.7</c:v>
                </c:pt>
                <c:pt idx="2539">
                  <c:v>16.8</c:v>
                </c:pt>
                <c:pt idx="2540">
                  <c:v>20.399999999999999</c:v>
                </c:pt>
                <c:pt idx="2541">
                  <c:v>20.8</c:v>
                </c:pt>
                <c:pt idx="2542">
                  <c:v>21.4</c:v>
                </c:pt>
                <c:pt idx="2543">
                  <c:v>20.399999999999999</c:v>
                </c:pt>
                <c:pt idx="2544">
                  <c:v>18.3</c:v>
                </c:pt>
                <c:pt idx="2545">
                  <c:v>16.600000000000001</c:v>
                </c:pt>
                <c:pt idx="2546">
                  <c:v>12.5</c:v>
                </c:pt>
                <c:pt idx="2547">
                  <c:v>14.9</c:v>
                </c:pt>
                <c:pt idx="2548">
                  <c:v>14.8</c:v>
                </c:pt>
                <c:pt idx="2549">
                  <c:v>16.399999999999999</c:v>
                </c:pt>
                <c:pt idx="2550">
                  <c:v>14.8</c:v>
                </c:pt>
                <c:pt idx="2551">
                  <c:v>17.600000000000001</c:v>
                </c:pt>
                <c:pt idx="2552">
                  <c:v>17</c:v>
                </c:pt>
                <c:pt idx="2553">
                  <c:v>15.2</c:v>
                </c:pt>
                <c:pt idx="2554">
                  <c:v>14.3</c:v>
                </c:pt>
                <c:pt idx="2555">
                  <c:v>17.8</c:v>
                </c:pt>
                <c:pt idx="2556">
                  <c:v>17.3</c:v>
                </c:pt>
                <c:pt idx="2557">
                  <c:v>17.399999999999999</c:v>
                </c:pt>
                <c:pt idx="2558">
                  <c:v>16.5</c:v>
                </c:pt>
                <c:pt idx="2559">
                  <c:v>18.600000000000001</c:v>
                </c:pt>
                <c:pt idx="2560">
                  <c:v>17.7</c:v>
                </c:pt>
                <c:pt idx="2561">
                  <c:v>18.3</c:v>
                </c:pt>
                <c:pt idx="2562">
                  <c:v>18.8</c:v>
                </c:pt>
                <c:pt idx="2563">
                  <c:v>15.3</c:v>
                </c:pt>
                <c:pt idx="2564">
                  <c:v>17.100000000000001</c:v>
                </c:pt>
                <c:pt idx="2565">
                  <c:v>16.399999999999999</c:v>
                </c:pt>
                <c:pt idx="2566">
                  <c:v>14.7</c:v>
                </c:pt>
                <c:pt idx="2567">
                  <c:v>12.9</c:v>
                </c:pt>
                <c:pt idx="2568">
                  <c:v>11.1</c:v>
                </c:pt>
                <c:pt idx="2569">
                  <c:v>15.4</c:v>
                </c:pt>
                <c:pt idx="2570">
                  <c:v>15.7</c:v>
                </c:pt>
                <c:pt idx="2571">
                  <c:v>10.5</c:v>
                </c:pt>
                <c:pt idx="2572">
                  <c:v>13.4</c:v>
                </c:pt>
                <c:pt idx="2573">
                  <c:v>11.4</c:v>
                </c:pt>
                <c:pt idx="2574">
                  <c:v>10.4</c:v>
                </c:pt>
                <c:pt idx="2575">
                  <c:v>12.8</c:v>
                </c:pt>
                <c:pt idx="2576">
                  <c:v>13.7</c:v>
                </c:pt>
                <c:pt idx="2577">
                  <c:v>15.5</c:v>
                </c:pt>
                <c:pt idx="2578">
                  <c:v>11.8</c:v>
                </c:pt>
                <c:pt idx="2579">
                  <c:v>14.8</c:v>
                </c:pt>
                <c:pt idx="2580">
                  <c:v>17.8</c:v>
                </c:pt>
                <c:pt idx="2581">
                  <c:v>19.2</c:v>
                </c:pt>
                <c:pt idx="2582">
                  <c:v>14.8</c:v>
                </c:pt>
                <c:pt idx="2583">
                  <c:v>16.2</c:v>
                </c:pt>
                <c:pt idx="2584">
                  <c:v>10.5</c:v>
                </c:pt>
                <c:pt idx="2585">
                  <c:v>11.8</c:v>
                </c:pt>
                <c:pt idx="2586">
                  <c:v>11.2</c:v>
                </c:pt>
                <c:pt idx="2587">
                  <c:v>13</c:v>
                </c:pt>
                <c:pt idx="2588">
                  <c:v>14.6</c:v>
                </c:pt>
                <c:pt idx="2589">
                  <c:v>17.5</c:v>
                </c:pt>
                <c:pt idx="2590">
                  <c:v>17.7</c:v>
                </c:pt>
                <c:pt idx="2591">
                  <c:v>20.5</c:v>
                </c:pt>
                <c:pt idx="2592">
                  <c:v>19.899999999999999</c:v>
                </c:pt>
                <c:pt idx="2593">
                  <c:v>20.6</c:v>
                </c:pt>
                <c:pt idx="2594">
                  <c:v>21.9</c:v>
                </c:pt>
                <c:pt idx="2595">
                  <c:v>21.5</c:v>
                </c:pt>
                <c:pt idx="2596">
                  <c:v>22.3</c:v>
                </c:pt>
                <c:pt idx="2597">
                  <c:v>22.9</c:v>
                </c:pt>
                <c:pt idx="2598">
                  <c:v>17.100000000000001</c:v>
                </c:pt>
                <c:pt idx="2599">
                  <c:v>16.2</c:v>
                </c:pt>
                <c:pt idx="2600">
                  <c:v>14.8</c:v>
                </c:pt>
                <c:pt idx="2601">
                  <c:v>18</c:v>
                </c:pt>
                <c:pt idx="2602">
                  <c:v>15.9</c:v>
                </c:pt>
                <c:pt idx="2603">
                  <c:v>18.100000000000001</c:v>
                </c:pt>
                <c:pt idx="2604">
                  <c:v>17.3</c:v>
                </c:pt>
                <c:pt idx="2605">
                  <c:v>13.9</c:v>
                </c:pt>
                <c:pt idx="2606">
                  <c:v>14.5</c:v>
                </c:pt>
                <c:pt idx="2607">
                  <c:v>16.7</c:v>
                </c:pt>
                <c:pt idx="2608">
                  <c:v>18.3</c:v>
                </c:pt>
                <c:pt idx="2609">
                  <c:v>19.399999999999999</c:v>
                </c:pt>
                <c:pt idx="2610">
                  <c:v>20.6</c:v>
                </c:pt>
                <c:pt idx="2611">
                  <c:v>23.5</c:v>
                </c:pt>
                <c:pt idx="2612">
                  <c:v>24.5</c:v>
                </c:pt>
                <c:pt idx="2613">
                  <c:v>24.5</c:v>
                </c:pt>
                <c:pt idx="2614">
                  <c:v>20.9</c:v>
                </c:pt>
                <c:pt idx="2615">
                  <c:v>21.9</c:v>
                </c:pt>
                <c:pt idx="2616">
                  <c:v>22.6</c:v>
                </c:pt>
                <c:pt idx="2617">
                  <c:v>22.5</c:v>
                </c:pt>
                <c:pt idx="2618">
                  <c:v>23.5</c:v>
                </c:pt>
                <c:pt idx="2619">
                  <c:v>24.4</c:v>
                </c:pt>
                <c:pt idx="2620">
                  <c:v>21.5</c:v>
                </c:pt>
                <c:pt idx="2621">
                  <c:v>21.4</c:v>
                </c:pt>
                <c:pt idx="2622">
                  <c:v>23</c:v>
                </c:pt>
                <c:pt idx="2623">
                  <c:v>25.8</c:v>
                </c:pt>
                <c:pt idx="2624">
                  <c:v>17.899999999999999</c:v>
                </c:pt>
                <c:pt idx="2625">
                  <c:v>17.100000000000001</c:v>
                </c:pt>
                <c:pt idx="2626">
                  <c:v>19.600000000000001</c:v>
                </c:pt>
                <c:pt idx="2627">
                  <c:v>21.8</c:v>
                </c:pt>
                <c:pt idx="2628">
                  <c:v>18.100000000000001</c:v>
                </c:pt>
                <c:pt idx="2629">
                  <c:v>19.100000000000001</c:v>
                </c:pt>
                <c:pt idx="2630">
                  <c:v>23.2</c:v>
                </c:pt>
                <c:pt idx="2631">
                  <c:v>22</c:v>
                </c:pt>
                <c:pt idx="2632">
                  <c:v>19</c:v>
                </c:pt>
                <c:pt idx="2633">
                  <c:v>15.6</c:v>
                </c:pt>
                <c:pt idx="2634">
                  <c:v>17.600000000000001</c:v>
                </c:pt>
                <c:pt idx="2635">
                  <c:v>20</c:v>
                </c:pt>
                <c:pt idx="2636">
                  <c:v>23.2</c:v>
                </c:pt>
                <c:pt idx="2637">
                  <c:v>22.5</c:v>
                </c:pt>
                <c:pt idx="2638">
                  <c:v>21.4</c:v>
                </c:pt>
                <c:pt idx="2639">
                  <c:v>15.6</c:v>
                </c:pt>
                <c:pt idx="2640">
                  <c:v>13.3</c:v>
                </c:pt>
                <c:pt idx="2641">
                  <c:v>14.7</c:v>
                </c:pt>
                <c:pt idx="2642">
                  <c:v>18.7</c:v>
                </c:pt>
                <c:pt idx="2643">
                  <c:v>18.399999999999999</c:v>
                </c:pt>
                <c:pt idx="2644">
                  <c:v>14.6</c:v>
                </c:pt>
                <c:pt idx="2645">
                  <c:v>17.3</c:v>
                </c:pt>
                <c:pt idx="2646">
                  <c:v>19.5</c:v>
                </c:pt>
                <c:pt idx="2647">
                  <c:v>14.7</c:v>
                </c:pt>
                <c:pt idx="2648">
                  <c:v>13.9</c:v>
                </c:pt>
                <c:pt idx="2649">
                  <c:v>14.7</c:v>
                </c:pt>
                <c:pt idx="2650">
                  <c:v>16.100000000000001</c:v>
                </c:pt>
                <c:pt idx="2651">
                  <c:v>15.8</c:v>
                </c:pt>
                <c:pt idx="2652">
                  <c:v>14.1</c:v>
                </c:pt>
                <c:pt idx="2653">
                  <c:v>14.1</c:v>
                </c:pt>
                <c:pt idx="2654">
                  <c:v>12.7</c:v>
                </c:pt>
                <c:pt idx="2655">
                  <c:v>11.6</c:v>
                </c:pt>
                <c:pt idx="2656">
                  <c:v>9.1</c:v>
                </c:pt>
                <c:pt idx="2657">
                  <c:v>10.3</c:v>
                </c:pt>
                <c:pt idx="2658">
                  <c:v>11.5</c:v>
                </c:pt>
                <c:pt idx="2659">
                  <c:v>11.9</c:v>
                </c:pt>
                <c:pt idx="2660">
                  <c:v>11.5</c:v>
                </c:pt>
                <c:pt idx="2661">
                  <c:v>9.8000000000000007</c:v>
                </c:pt>
                <c:pt idx="2662">
                  <c:v>7.4</c:v>
                </c:pt>
                <c:pt idx="2663">
                  <c:v>6.3</c:v>
                </c:pt>
                <c:pt idx="2664">
                  <c:v>6.9</c:v>
                </c:pt>
                <c:pt idx="2665">
                  <c:v>8.3000000000000007</c:v>
                </c:pt>
                <c:pt idx="2666">
                  <c:v>9.6999999999999993</c:v>
                </c:pt>
                <c:pt idx="2667">
                  <c:v>9.6</c:v>
                </c:pt>
                <c:pt idx="2668">
                  <c:v>11.1</c:v>
                </c:pt>
                <c:pt idx="2669">
                  <c:v>12.2</c:v>
                </c:pt>
                <c:pt idx="2670">
                  <c:v>14.4</c:v>
                </c:pt>
                <c:pt idx="2671">
                  <c:v>13.8</c:v>
                </c:pt>
                <c:pt idx="2672">
                  <c:v>12.1</c:v>
                </c:pt>
                <c:pt idx="2673">
                  <c:v>10.7</c:v>
                </c:pt>
                <c:pt idx="2674">
                  <c:v>10.4</c:v>
                </c:pt>
                <c:pt idx="2675">
                  <c:v>10</c:v>
                </c:pt>
                <c:pt idx="2676">
                  <c:v>12.7</c:v>
                </c:pt>
                <c:pt idx="2677">
                  <c:v>11.1</c:v>
                </c:pt>
                <c:pt idx="2678">
                  <c:v>9.1</c:v>
                </c:pt>
                <c:pt idx="2679">
                  <c:v>11.4</c:v>
                </c:pt>
                <c:pt idx="2680">
                  <c:v>11.8</c:v>
                </c:pt>
                <c:pt idx="2681">
                  <c:v>8.6999999999999993</c:v>
                </c:pt>
                <c:pt idx="2682">
                  <c:v>4.9000000000000004</c:v>
                </c:pt>
                <c:pt idx="2683">
                  <c:v>3.1</c:v>
                </c:pt>
                <c:pt idx="2684">
                  <c:v>7.6</c:v>
                </c:pt>
                <c:pt idx="2685">
                  <c:v>10.6</c:v>
                </c:pt>
                <c:pt idx="2686">
                  <c:v>9</c:v>
                </c:pt>
                <c:pt idx="2687">
                  <c:v>9.5</c:v>
                </c:pt>
                <c:pt idx="2688">
                  <c:v>10.7</c:v>
                </c:pt>
                <c:pt idx="2689">
                  <c:v>10.5</c:v>
                </c:pt>
                <c:pt idx="2690">
                  <c:v>12</c:v>
                </c:pt>
                <c:pt idx="2691">
                  <c:v>8.5</c:v>
                </c:pt>
                <c:pt idx="2692">
                  <c:v>3.7</c:v>
                </c:pt>
                <c:pt idx="2693">
                  <c:v>1.6</c:v>
                </c:pt>
                <c:pt idx="2694">
                  <c:v>2.6</c:v>
                </c:pt>
                <c:pt idx="2695">
                  <c:v>7.1</c:v>
                </c:pt>
                <c:pt idx="2696">
                  <c:v>12.3</c:v>
                </c:pt>
                <c:pt idx="2697">
                  <c:v>10.8</c:v>
                </c:pt>
                <c:pt idx="2698">
                  <c:v>6.6</c:v>
                </c:pt>
                <c:pt idx="2699">
                  <c:v>12.9</c:v>
                </c:pt>
                <c:pt idx="2700">
                  <c:v>10.7</c:v>
                </c:pt>
                <c:pt idx="2701">
                  <c:v>6.1</c:v>
                </c:pt>
                <c:pt idx="2702">
                  <c:v>9.4</c:v>
                </c:pt>
                <c:pt idx="2703">
                  <c:v>5.0999999999999996</c:v>
                </c:pt>
                <c:pt idx="2704">
                  <c:v>2.7</c:v>
                </c:pt>
                <c:pt idx="2705">
                  <c:v>2.5</c:v>
                </c:pt>
                <c:pt idx="2706">
                  <c:v>4.0999999999999996</c:v>
                </c:pt>
                <c:pt idx="2707">
                  <c:v>2.5</c:v>
                </c:pt>
                <c:pt idx="2708">
                  <c:v>1.7</c:v>
                </c:pt>
                <c:pt idx="2709">
                  <c:v>4.9000000000000004</c:v>
                </c:pt>
                <c:pt idx="2710">
                  <c:v>8.9</c:v>
                </c:pt>
                <c:pt idx="2711">
                  <c:v>7.7</c:v>
                </c:pt>
                <c:pt idx="2712">
                  <c:v>9.9</c:v>
                </c:pt>
                <c:pt idx="2713">
                  <c:v>7.4</c:v>
                </c:pt>
                <c:pt idx="2714">
                  <c:v>6.7</c:v>
                </c:pt>
                <c:pt idx="2715">
                  <c:v>3.1</c:v>
                </c:pt>
                <c:pt idx="2716">
                  <c:v>7.5</c:v>
                </c:pt>
                <c:pt idx="2717">
                  <c:v>6.5</c:v>
                </c:pt>
                <c:pt idx="2718">
                  <c:v>4.4000000000000004</c:v>
                </c:pt>
                <c:pt idx="2719">
                  <c:v>2.9</c:v>
                </c:pt>
                <c:pt idx="2720">
                  <c:v>2.2000000000000002</c:v>
                </c:pt>
                <c:pt idx="2721">
                  <c:v>2.2999999999999998</c:v>
                </c:pt>
                <c:pt idx="2722">
                  <c:v>3.3</c:v>
                </c:pt>
                <c:pt idx="2723">
                  <c:v>5.0999999999999996</c:v>
                </c:pt>
                <c:pt idx="2724">
                  <c:v>7.1</c:v>
                </c:pt>
                <c:pt idx="2725">
                  <c:v>3.9</c:v>
                </c:pt>
                <c:pt idx="2726">
                  <c:v>6.8</c:v>
                </c:pt>
                <c:pt idx="2727">
                  <c:v>-0.5</c:v>
                </c:pt>
                <c:pt idx="2728">
                  <c:v>-4.2</c:v>
                </c:pt>
                <c:pt idx="2729">
                  <c:v>-2.1</c:v>
                </c:pt>
                <c:pt idx="2730">
                  <c:v>-1.7</c:v>
                </c:pt>
                <c:pt idx="2731">
                  <c:v>-2.2000000000000002</c:v>
                </c:pt>
                <c:pt idx="2732">
                  <c:v>-4.3</c:v>
                </c:pt>
                <c:pt idx="2733">
                  <c:v>-1.2</c:v>
                </c:pt>
                <c:pt idx="2734">
                  <c:v>1.9</c:v>
                </c:pt>
                <c:pt idx="2735">
                  <c:v>2.4</c:v>
                </c:pt>
                <c:pt idx="2736">
                  <c:v>3.2</c:v>
                </c:pt>
                <c:pt idx="2737">
                  <c:v>2.2999999999999998</c:v>
                </c:pt>
                <c:pt idx="2738">
                  <c:v>2.9</c:v>
                </c:pt>
                <c:pt idx="2739">
                  <c:v>3.4</c:v>
                </c:pt>
                <c:pt idx="2740">
                  <c:v>2.2999999999999998</c:v>
                </c:pt>
                <c:pt idx="2741">
                  <c:v>3.3</c:v>
                </c:pt>
                <c:pt idx="2742">
                  <c:v>2.5</c:v>
                </c:pt>
                <c:pt idx="2743">
                  <c:v>6.7</c:v>
                </c:pt>
                <c:pt idx="2744">
                  <c:v>6.3</c:v>
                </c:pt>
                <c:pt idx="2745">
                  <c:v>4.9000000000000004</c:v>
                </c:pt>
                <c:pt idx="2746">
                  <c:v>0.2</c:v>
                </c:pt>
                <c:pt idx="2747">
                  <c:v>-3.4</c:v>
                </c:pt>
                <c:pt idx="2748">
                  <c:v>2.2000000000000002</c:v>
                </c:pt>
                <c:pt idx="2749">
                  <c:v>6.8</c:v>
                </c:pt>
                <c:pt idx="2750">
                  <c:v>5</c:v>
                </c:pt>
                <c:pt idx="2751">
                  <c:v>4.2</c:v>
                </c:pt>
                <c:pt idx="2752">
                  <c:v>5.8</c:v>
                </c:pt>
                <c:pt idx="2753">
                  <c:v>3.2</c:v>
                </c:pt>
                <c:pt idx="2754">
                  <c:v>6.9</c:v>
                </c:pt>
                <c:pt idx="2755">
                  <c:v>2.6</c:v>
                </c:pt>
                <c:pt idx="2756">
                  <c:v>-1.7</c:v>
                </c:pt>
                <c:pt idx="2757">
                  <c:v>-1.6</c:v>
                </c:pt>
                <c:pt idx="2758">
                  <c:v>5.2</c:v>
                </c:pt>
                <c:pt idx="2759">
                  <c:v>9.4</c:v>
                </c:pt>
                <c:pt idx="2760">
                  <c:v>9.1999999999999993</c:v>
                </c:pt>
                <c:pt idx="2761">
                  <c:v>7.6</c:v>
                </c:pt>
                <c:pt idx="2762">
                  <c:v>4.5</c:v>
                </c:pt>
                <c:pt idx="2763">
                  <c:v>2.9</c:v>
                </c:pt>
                <c:pt idx="2764">
                  <c:v>1.2</c:v>
                </c:pt>
                <c:pt idx="2765">
                  <c:v>1</c:v>
                </c:pt>
                <c:pt idx="2766">
                  <c:v>3.2</c:v>
                </c:pt>
                <c:pt idx="2767">
                  <c:v>0.3</c:v>
                </c:pt>
                <c:pt idx="2768">
                  <c:v>3.1</c:v>
                </c:pt>
                <c:pt idx="2769">
                  <c:v>0.5</c:v>
                </c:pt>
                <c:pt idx="2770">
                  <c:v>-0.3</c:v>
                </c:pt>
                <c:pt idx="2771">
                  <c:v>1.4</c:v>
                </c:pt>
                <c:pt idx="2772">
                  <c:v>2.9</c:v>
                </c:pt>
                <c:pt idx="2773">
                  <c:v>2.5</c:v>
                </c:pt>
                <c:pt idx="2774">
                  <c:v>0.6</c:v>
                </c:pt>
                <c:pt idx="2775">
                  <c:v>0.9</c:v>
                </c:pt>
                <c:pt idx="2776">
                  <c:v>0.8</c:v>
                </c:pt>
                <c:pt idx="2777">
                  <c:v>0.3</c:v>
                </c:pt>
                <c:pt idx="2778">
                  <c:v>0.9</c:v>
                </c:pt>
                <c:pt idx="2779">
                  <c:v>1</c:v>
                </c:pt>
                <c:pt idx="2780">
                  <c:v>-1.1000000000000001</c:v>
                </c:pt>
                <c:pt idx="2781">
                  <c:v>-3.4</c:v>
                </c:pt>
                <c:pt idx="2782">
                  <c:v>-5</c:v>
                </c:pt>
                <c:pt idx="2783">
                  <c:v>-6</c:v>
                </c:pt>
                <c:pt idx="2784">
                  <c:v>-10.3</c:v>
                </c:pt>
                <c:pt idx="2785">
                  <c:v>-10.5</c:v>
                </c:pt>
                <c:pt idx="2786">
                  <c:v>-9.4</c:v>
                </c:pt>
                <c:pt idx="2787">
                  <c:v>-4</c:v>
                </c:pt>
                <c:pt idx="2788">
                  <c:v>-1.3</c:v>
                </c:pt>
                <c:pt idx="2789">
                  <c:v>-0.2</c:v>
                </c:pt>
                <c:pt idx="2790">
                  <c:v>0.1</c:v>
                </c:pt>
                <c:pt idx="2791">
                  <c:v>-1.2</c:v>
                </c:pt>
                <c:pt idx="2792">
                  <c:v>-0.5</c:v>
                </c:pt>
                <c:pt idx="2793">
                  <c:v>-1.8</c:v>
                </c:pt>
                <c:pt idx="2794">
                  <c:v>-2.4</c:v>
                </c:pt>
                <c:pt idx="2795">
                  <c:v>-2.2999999999999998</c:v>
                </c:pt>
                <c:pt idx="2796">
                  <c:v>-1.5</c:v>
                </c:pt>
                <c:pt idx="2797">
                  <c:v>-1.7</c:v>
                </c:pt>
                <c:pt idx="2798">
                  <c:v>-8.6999999999999993</c:v>
                </c:pt>
                <c:pt idx="2799">
                  <c:v>-8.4</c:v>
                </c:pt>
                <c:pt idx="2800">
                  <c:v>-4.7</c:v>
                </c:pt>
                <c:pt idx="2801">
                  <c:v>-2.5</c:v>
                </c:pt>
                <c:pt idx="2802">
                  <c:v>-0.9</c:v>
                </c:pt>
                <c:pt idx="2803">
                  <c:v>-3.6</c:v>
                </c:pt>
                <c:pt idx="2804">
                  <c:v>-3</c:v>
                </c:pt>
                <c:pt idx="2805">
                  <c:v>-1.6</c:v>
                </c:pt>
                <c:pt idx="2806">
                  <c:v>-1.8</c:v>
                </c:pt>
                <c:pt idx="2807">
                  <c:v>-0.8</c:v>
                </c:pt>
                <c:pt idx="2808">
                  <c:v>1.3</c:v>
                </c:pt>
                <c:pt idx="2809">
                  <c:v>2.8</c:v>
                </c:pt>
                <c:pt idx="2810">
                  <c:v>2.4</c:v>
                </c:pt>
                <c:pt idx="2811">
                  <c:v>2.5</c:v>
                </c:pt>
                <c:pt idx="2812">
                  <c:v>2.5</c:v>
                </c:pt>
                <c:pt idx="2813">
                  <c:v>1.8</c:v>
                </c:pt>
                <c:pt idx="2814">
                  <c:v>2.6</c:v>
                </c:pt>
                <c:pt idx="2815">
                  <c:v>2.2000000000000002</c:v>
                </c:pt>
                <c:pt idx="2816">
                  <c:v>2.1</c:v>
                </c:pt>
                <c:pt idx="2817">
                  <c:v>3.9</c:v>
                </c:pt>
                <c:pt idx="2818">
                  <c:v>4.5999999999999996</c:v>
                </c:pt>
                <c:pt idx="2819">
                  <c:v>6.6</c:v>
                </c:pt>
                <c:pt idx="2820">
                  <c:v>5.4</c:v>
                </c:pt>
                <c:pt idx="2821">
                  <c:v>4.3</c:v>
                </c:pt>
                <c:pt idx="2822">
                  <c:v>5.7</c:v>
                </c:pt>
                <c:pt idx="2823">
                  <c:v>4.2</c:v>
                </c:pt>
                <c:pt idx="2824">
                  <c:v>5.0999999999999996</c:v>
                </c:pt>
                <c:pt idx="2825">
                  <c:v>6.8</c:v>
                </c:pt>
                <c:pt idx="2826">
                  <c:v>7.2</c:v>
                </c:pt>
                <c:pt idx="2827">
                  <c:v>5.7</c:v>
                </c:pt>
                <c:pt idx="2828">
                  <c:v>5.3</c:v>
                </c:pt>
                <c:pt idx="2829">
                  <c:v>5.6</c:v>
                </c:pt>
                <c:pt idx="2830">
                  <c:v>5.5</c:v>
                </c:pt>
                <c:pt idx="2831">
                  <c:v>4</c:v>
                </c:pt>
                <c:pt idx="2832">
                  <c:v>5.4</c:v>
                </c:pt>
                <c:pt idx="2833">
                  <c:v>6.8</c:v>
                </c:pt>
                <c:pt idx="2834">
                  <c:v>6.5</c:v>
                </c:pt>
                <c:pt idx="2835">
                  <c:v>6.1</c:v>
                </c:pt>
                <c:pt idx="2836">
                  <c:v>5.7</c:v>
                </c:pt>
                <c:pt idx="2837">
                  <c:v>6.2</c:v>
                </c:pt>
                <c:pt idx="2838">
                  <c:v>5.7</c:v>
                </c:pt>
                <c:pt idx="2839">
                  <c:v>9.3000000000000007</c:v>
                </c:pt>
                <c:pt idx="2840">
                  <c:v>0.5</c:v>
                </c:pt>
                <c:pt idx="2841">
                  <c:v>-1.3</c:v>
                </c:pt>
                <c:pt idx="2842">
                  <c:v>1.3</c:v>
                </c:pt>
                <c:pt idx="2843">
                  <c:v>3.6</c:v>
                </c:pt>
                <c:pt idx="2844">
                  <c:v>4</c:v>
                </c:pt>
                <c:pt idx="2845">
                  <c:v>8</c:v>
                </c:pt>
                <c:pt idx="2846">
                  <c:v>8.1</c:v>
                </c:pt>
                <c:pt idx="2847">
                  <c:v>7.3</c:v>
                </c:pt>
                <c:pt idx="2848">
                  <c:v>9.6999999999999993</c:v>
                </c:pt>
                <c:pt idx="2849">
                  <c:v>7.5</c:v>
                </c:pt>
                <c:pt idx="2850">
                  <c:v>8.3000000000000007</c:v>
                </c:pt>
                <c:pt idx="2851">
                  <c:v>7.8</c:v>
                </c:pt>
                <c:pt idx="2852">
                  <c:v>10.3</c:v>
                </c:pt>
                <c:pt idx="2853">
                  <c:v>4.7</c:v>
                </c:pt>
                <c:pt idx="2854">
                  <c:v>3.7</c:v>
                </c:pt>
                <c:pt idx="2855">
                  <c:v>10.7</c:v>
                </c:pt>
                <c:pt idx="2856">
                  <c:v>8.8000000000000007</c:v>
                </c:pt>
                <c:pt idx="2857">
                  <c:v>4.5999999999999996</c:v>
                </c:pt>
                <c:pt idx="2858">
                  <c:v>4.5999999999999996</c:v>
                </c:pt>
                <c:pt idx="2859">
                  <c:v>6.5</c:v>
                </c:pt>
                <c:pt idx="2860">
                  <c:v>11.4</c:v>
                </c:pt>
                <c:pt idx="2861">
                  <c:v>5.9</c:v>
                </c:pt>
                <c:pt idx="2862">
                  <c:v>6.4</c:v>
                </c:pt>
                <c:pt idx="2863">
                  <c:v>10.8</c:v>
                </c:pt>
                <c:pt idx="2864">
                  <c:v>9</c:v>
                </c:pt>
                <c:pt idx="2865">
                  <c:v>9.5</c:v>
                </c:pt>
                <c:pt idx="2866">
                  <c:v>9.9</c:v>
                </c:pt>
                <c:pt idx="2867">
                  <c:v>11.5</c:v>
                </c:pt>
                <c:pt idx="2868">
                  <c:v>11.4</c:v>
                </c:pt>
                <c:pt idx="2869">
                  <c:v>7.9</c:v>
                </c:pt>
                <c:pt idx="2870">
                  <c:v>9.6999999999999993</c:v>
                </c:pt>
                <c:pt idx="2871">
                  <c:v>9.6</c:v>
                </c:pt>
                <c:pt idx="2872">
                  <c:v>9.6999999999999993</c:v>
                </c:pt>
                <c:pt idx="2873">
                  <c:v>8</c:v>
                </c:pt>
                <c:pt idx="2874">
                  <c:v>7.6</c:v>
                </c:pt>
                <c:pt idx="2875">
                  <c:v>6.8</c:v>
                </c:pt>
                <c:pt idx="2876">
                  <c:v>7.3</c:v>
                </c:pt>
                <c:pt idx="2877">
                  <c:v>7.1</c:v>
                </c:pt>
                <c:pt idx="2878">
                  <c:v>6.5</c:v>
                </c:pt>
                <c:pt idx="2879">
                  <c:v>7.2</c:v>
                </c:pt>
                <c:pt idx="2880">
                  <c:v>7.5</c:v>
                </c:pt>
                <c:pt idx="2881">
                  <c:v>10.9</c:v>
                </c:pt>
                <c:pt idx="2882">
                  <c:v>11.6</c:v>
                </c:pt>
                <c:pt idx="2883">
                  <c:v>10.199999999999999</c:v>
                </c:pt>
                <c:pt idx="2884">
                  <c:v>4.9000000000000004</c:v>
                </c:pt>
                <c:pt idx="2885">
                  <c:v>1.1000000000000001</c:v>
                </c:pt>
                <c:pt idx="2886">
                  <c:v>4.5</c:v>
                </c:pt>
                <c:pt idx="2887">
                  <c:v>5.0999999999999996</c:v>
                </c:pt>
                <c:pt idx="2888">
                  <c:v>3.4</c:v>
                </c:pt>
                <c:pt idx="2889">
                  <c:v>7.4</c:v>
                </c:pt>
                <c:pt idx="2890">
                  <c:v>11.5</c:v>
                </c:pt>
                <c:pt idx="2891">
                  <c:v>13.6</c:v>
                </c:pt>
                <c:pt idx="2892">
                  <c:v>16.5</c:v>
                </c:pt>
                <c:pt idx="2893">
                  <c:v>10.5</c:v>
                </c:pt>
                <c:pt idx="2894">
                  <c:v>9.5</c:v>
                </c:pt>
                <c:pt idx="2895">
                  <c:v>13</c:v>
                </c:pt>
                <c:pt idx="2896">
                  <c:v>14.6</c:v>
                </c:pt>
                <c:pt idx="2897">
                  <c:v>14.8</c:v>
                </c:pt>
                <c:pt idx="2898">
                  <c:v>14.9</c:v>
                </c:pt>
                <c:pt idx="2899">
                  <c:v>15.6</c:v>
                </c:pt>
                <c:pt idx="2900">
                  <c:v>13</c:v>
                </c:pt>
                <c:pt idx="2901">
                  <c:v>10.199999999999999</c:v>
                </c:pt>
                <c:pt idx="2902">
                  <c:v>9.9</c:v>
                </c:pt>
                <c:pt idx="2903">
                  <c:v>7.7</c:v>
                </c:pt>
                <c:pt idx="2904">
                  <c:v>9.5</c:v>
                </c:pt>
                <c:pt idx="2905">
                  <c:v>9.8000000000000007</c:v>
                </c:pt>
                <c:pt idx="2906">
                  <c:v>15.3</c:v>
                </c:pt>
                <c:pt idx="2907">
                  <c:v>13</c:v>
                </c:pt>
                <c:pt idx="2908">
                  <c:v>14.8</c:v>
                </c:pt>
                <c:pt idx="2909">
                  <c:v>15.3</c:v>
                </c:pt>
                <c:pt idx="2910">
                  <c:v>11.3</c:v>
                </c:pt>
                <c:pt idx="2911">
                  <c:v>11.4</c:v>
                </c:pt>
                <c:pt idx="2912">
                  <c:v>14.2</c:v>
                </c:pt>
                <c:pt idx="2913">
                  <c:v>15.2</c:v>
                </c:pt>
                <c:pt idx="2914">
                  <c:v>17.600000000000001</c:v>
                </c:pt>
                <c:pt idx="2915">
                  <c:v>15.8</c:v>
                </c:pt>
                <c:pt idx="2916">
                  <c:v>16.100000000000001</c:v>
                </c:pt>
                <c:pt idx="2917">
                  <c:v>12.9</c:v>
                </c:pt>
                <c:pt idx="2918">
                  <c:v>10.3</c:v>
                </c:pt>
                <c:pt idx="2919">
                  <c:v>11.9</c:v>
                </c:pt>
                <c:pt idx="2920">
                  <c:v>13.5</c:v>
                </c:pt>
                <c:pt idx="2921">
                  <c:v>13.9</c:v>
                </c:pt>
                <c:pt idx="2922">
                  <c:v>11.8</c:v>
                </c:pt>
                <c:pt idx="2923">
                  <c:v>13</c:v>
                </c:pt>
                <c:pt idx="2924">
                  <c:v>15.5</c:v>
                </c:pt>
                <c:pt idx="2925">
                  <c:v>17.7</c:v>
                </c:pt>
                <c:pt idx="2926">
                  <c:v>21.8</c:v>
                </c:pt>
                <c:pt idx="2927">
                  <c:v>23.3</c:v>
                </c:pt>
                <c:pt idx="2928">
                  <c:v>18.2</c:v>
                </c:pt>
                <c:pt idx="2929">
                  <c:v>15.5</c:v>
                </c:pt>
                <c:pt idx="2930">
                  <c:v>16.7</c:v>
                </c:pt>
                <c:pt idx="2931">
                  <c:v>16.2</c:v>
                </c:pt>
                <c:pt idx="2932">
                  <c:v>18.2</c:v>
                </c:pt>
                <c:pt idx="2933">
                  <c:v>21.7</c:v>
                </c:pt>
                <c:pt idx="2934">
                  <c:v>14.7</c:v>
                </c:pt>
                <c:pt idx="2935">
                  <c:v>15.1</c:v>
                </c:pt>
                <c:pt idx="2936">
                  <c:v>15.3</c:v>
                </c:pt>
                <c:pt idx="2937">
                  <c:v>13.2</c:v>
                </c:pt>
                <c:pt idx="2938">
                  <c:v>15</c:v>
                </c:pt>
                <c:pt idx="2939">
                  <c:v>15.1</c:v>
                </c:pt>
                <c:pt idx="2940">
                  <c:v>17.399999999999999</c:v>
                </c:pt>
                <c:pt idx="2941">
                  <c:v>16.100000000000001</c:v>
                </c:pt>
                <c:pt idx="2942">
                  <c:v>16.3</c:v>
                </c:pt>
                <c:pt idx="2943">
                  <c:v>20.8</c:v>
                </c:pt>
                <c:pt idx="2944">
                  <c:v>16.5</c:v>
                </c:pt>
                <c:pt idx="2945">
                  <c:v>13.3</c:v>
                </c:pt>
                <c:pt idx="2946">
                  <c:v>17.100000000000001</c:v>
                </c:pt>
                <c:pt idx="2947">
                  <c:v>17</c:v>
                </c:pt>
                <c:pt idx="2948">
                  <c:v>19.7</c:v>
                </c:pt>
                <c:pt idx="2949">
                  <c:v>20.399999999999999</c:v>
                </c:pt>
                <c:pt idx="2950">
                  <c:v>19.2</c:v>
                </c:pt>
                <c:pt idx="2951">
                  <c:v>17.5</c:v>
                </c:pt>
                <c:pt idx="2952">
                  <c:v>13.7</c:v>
                </c:pt>
                <c:pt idx="2953">
                  <c:v>15.7</c:v>
                </c:pt>
                <c:pt idx="2954">
                  <c:v>16.3</c:v>
                </c:pt>
                <c:pt idx="2955">
                  <c:v>16</c:v>
                </c:pt>
                <c:pt idx="2956">
                  <c:v>17.2</c:v>
                </c:pt>
                <c:pt idx="2957">
                  <c:v>20.100000000000001</c:v>
                </c:pt>
                <c:pt idx="2958">
                  <c:v>18.600000000000001</c:v>
                </c:pt>
                <c:pt idx="2959">
                  <c:v>20.6</c:v>
                </c:pt>
                <c:pt idx="2960">
                  <c:v>23</c:v>
                </c:pt>
                <c:pt idx="2961">
                  <c:v>19.899999999999999</c:v>
                </c:pt>
                <c:pt idx="2962">
                  <c:v>12.6</c:v>
                </c:pt>
                <c:pt idx="2963">
                  <c:v>15</c:v>
                </c:pt>
                <c:pt idx="2964">
                  <c:v>15.9</c:v>
                </c:pt>
                <c:pt idx="2965">
                  <c:v>16.899999999999999</c:v>
                </c:pt>
                <c:pt idx="2966">
                  <c:v>22</c:v>
                </c:pt>
                <c:pt idx="2967">
                  <c:v>24.3</c:v>
                </c:pt>
                <c:pt idx="2968">
                  <c:v>23.7</c:v>
                </c:pt>
                <c:pt idx="2969">
                  <c:v>25.5</c:v>
                </c:pt>
                <c:pt idx="2970">
                  <c:v>24.8</c:v>
                </c:pt>
                <c:pt idx="2971">
                  <c:v>24.5</c:v>
                </c:pt>
                <c:pt idx="2972">
                  <c:v>24.5</c:v>
                </c:pt>
                <c:pt idx="2973">
                  <c:v>20.6</c:v>
                </c:pt>
                <c:pt idx="2974">
                  <c:v>21.9</c:v>
                </c:pt>
                <c:pt idx="2975">
                  <c:v>23.4</c:v>
                </c:pt>
                <c:pt idx="2976">
                  <c:v>21</c:v>
                </c:pt>
                <c:pt idx="2977">
                  <c:v>15.8</c:v>
                </c:pt>
                <c:pt idx="2978">
                  <c:v>16.899999999999999</c:v>
                </c:pt>
                <c:pt idx="2979">
                  <c:v>17</c:v>
                </c:pt>
                <c:pt idx="2980">
                  <c:v>17.100000000000001</c:v>
                </c:pt>
                <c:pt idx="2981">
                  <c:v>15.8</c:v>
                </c:pt>
                <c:pt idx="2982">
                  <c:v>16.899999999999999</c:v>
                </c:pt>
                <c:pt idx="2983">
                  <c:v>18</c:v>
                </c:pt>
                <c:pt idx="2984">
                  <c:v>16.8</c:v>
                </c:pt>
                <c:pt idx="2985">
                  <c:v>15.3</c:v>
                </c:pt>
                <c:pt idx="2986">
                  <c:v>14.7</c:v>
                </c:pt>
                <c:pt idx="2987">
                  <c:v>16.600000000000001</c:v>
                </c:pt>
                <c:pt idx="2988">
                  <c:v>17.8</c:v>
                </c:pt>
                <c:pt idx="2989">
                  <c:v>19.100000000000001</c:v>
                </c:pt>
                <c:pt idx="2990">
                  <c:v>21.6</c:v>
                </c:pt>
                <c:pt idx="2991">
                  <c:v>23.1</c:v>
                </c:pt>
                <c:pt idx="2992">
                  <c:v>23.9</c:v>
                </c:pt>
                <c:pt idx="2993">
                  <c:v>21.9</c:v>
                </c:pt>
                <c:pt idx="2994">
                  <c:v>18.2</c:v>
                </c:pt>
                <c:pt idx="2995">
                  <c:v>21.8</c:v>
                </c:pt>
                <c:pt idx="2996">
                  <c:v>24.1</c:v>
                </c:pt>
                <c:pt idx="2997">
                  <c:v>25.6</c:v>
                </c:pt>
                <c:pt idx="2998">
                  <c:v>18.5</c:v>
                </c:pt>
                <c:pt idx="2999">
                  <c:v>15.2</c:v>
                </c:pt>
                <c:pt idx="3000">
                  <c:v>13</c:v>
                </c:pt>
                <c:pt idx="3001">
                  <c:v>12.1</c:v>
                </c:pt>
                <c:pt idx="3002">
                  <c:v>11.5</c:v>
                </c:pt>
                <c:pt idx="3003">
                  <c:v>13.5</c:v>
                </c:pt>
                <c:pt idx="3004">
                  <c:v>13.7</c:v>
                </c:pt>
                <c:pt idx="3005">
                  <c:v>14.7</c:v>
                </c:pt>
                <c:pt idx="3006">
                  <c:v>15.3</c:v>
                </c:pt>
                <c:pt idx="3007">
                  <c:v>12.8</c:v>
                </c:pt>
                <c:pt idx="3008">
                  <c:v>12.6</c:v>
                </c:pt>
                <c:pt idx="3009">
                  <c:v>14.5</c:v>
                </c:pt>
                <c:pt idx="3010">
                  <c:v>15.8</c:v>
                </c:pt>
                <c:pt idx="3011">
                  <c:v>15.2</c:v>
                </c:pt>
                <c:pt idx="3012">
                  <c:v>13.8</c:v>
                </c:pt>
                <c:pt idx="3013">
                  <c:v>13.1</c:v>
                </c:pt>
                <c:pt idx="3014">
                  <c:v>11.3</c:v>
                </c:pt>
                <c:pt idx="3015">
                  <c:v>12.7</c:v>
                </c:pt>
                <c:pt idx="3016">
                  <c:v>14</c:v>
                </c:pt>
                <c:pt idx="3017">
                  <c:v>15.1</c:v>
                </c:pt>
                <c:pt idx="3018">
                  <c:v>15.8</c:v>
                </c:pt>
                <c:pt idx="3019">
                  <c:v>17.899999999999999</c:v>
                </c:pt>
                <c:pt idx="3020">
                  <c:v>18.3</c:v>
                </c:pt>
                <c:pt idx="3021">
                  <c:v>17</c:v>
                </c:pt>
                <c:pt idx="3022">
                  <c:v>18</c:v>
                </c:pt>
                <c:pt idx="3023">
                  <c:v>17.600000000000001</c:v>
                </c:pt>
                <c:pt idx="3024">
                  <c:v>9.3000000000000007</c:v>
                </c:pt>
                <c:pt idx="3025">
                  <c:v>10.1</c:v>
                </c:pt>
                <c:pt idx="3026">
                  <c:v>9.5</c:v>
                </c:pt>
                <c:pt idx="3027">
                  <c:v>8.9</c:v>
                </c:pt>
                <c:pt idx="3028">
                  <c:v>10.5</c:v>
                </c:pt>
                <c:pt idx="3029">
                  <c:v>9.3000000000000007</c:v>
                </c:pt>
                <c:pt idx="3030">
                  <c:v>11</c:v>
                </c:pt>
                <c:pt idx="3031">
                  <c:v>8.9</c:v>
                </c:pt>
                <c:pt idx="3032">
                  <c:v>12.3</c:v>
                </c:pt>
                <c:pt idx="3033">
                  <c:v>12.5</c:v>
                </c:pt>
                <c:pt idx="3034">
                  <c:v>11.6</c:v>
                </c:pt>
                <c:pt idx="3035">
                  <c:v>11.1</c:v>
                </c:pt>
                <c:pt idx="3036">
                  <c:v>9.1</c:v>
                </c:pt>
                <c:pt idx="3037">
                  <c:v>7.4</c:v>
                </c:pt>
                <c:pt idx="3038">
                  <c:v>7.6</c:v>
                </c:pt>
                <c:pt idx="3039">
                  <c:v>8</c:v>
                </c:pt>
                <c:pt idx="3040">
                  <c:v>8.8000000000000007</c:v>
                </c:pt>
                <c:pt idx="3041">
                  <c:v>7.1</c:v>
                </c:pt>
                <c:pt idx="3042">
                  <c:v>6.7</c:v>
                </c:pt>
                <c:pt idx="3043">
                  <c:v>7.4</c:v>
                </c:pt>
                <c:pt idx="3044">
                  <c:v>6.2</c:v>
                </c:pt>
                <c:pt idx="3045">
                  <c:v>3.5</c:v>
                </c:pt>
                <c:pt idx="3046">
                  <c:v>4.7</c:v>
                </c:pt>
                <c:pt idx="3047">
                  <c:v>4.3</c:v>
                </c:pt>
                <c:pt idx="3048">
                  <c:v>4.8</c:v>
                </c:pt>
                <c:pt idx="3049">
                  <c:v>7.3</c:v>
                </c:pt>
                <c:pt idx="3050">
                  <c:v>9.5</c:v>
                </c:pt>
                <c:pt idx="3051">
                  <c:v>8.1999999999999993</c:v>
                </c:pt>
                <c:pt idx="3052">
                  <c:v>9.3000000000000007</c:v>
                </c:pt>
                <c:pt idx="3053">
                  <c:v>10.7</c:v>
                </c:pt>
                <c:pt idx="3054">
                  <c:v>8.6999999999999993</c:v>
                </c:pt>
                <c:pt idx="3055">
                  <c:v>5.8</c:v>
                </c:pt>
                <c:pt idx="3056">
                  <c:v>6.8</c:v>
                </c:pt>
                <c:pt idx="3057">
                  <c:v>5</c:v>
                </c:pt>
                <c:pt idx="3058">
                  <c:v>5.8</c:v>
                </c:pt>
                <c:pt idx="3059">
                  <c:v>6.3</c:v>
                </c:pt>
                <c:pt idx="3060">
                  <c:v>4</c:v>
                </c:pt>
                <c:pt idx="3061">
                  <c:v>4.9000000000000004</c:v>
                </c:pt>
                <c:pt idx="3062">
                  <c:v>1.2</c:v>
                </c:pt>
                <c:pt idx="3063">
                  <c:v>2.6</c:v>
                </c:pt>
                <c:pt idx="3064">
                  <c:v>1.8</c:v>
                </c:pt>
                <c:pt idx="3065">
                  <c:v>3.2</c:v>
                </c:pt>
                <c:pt idx="3066">
                  <c:v>7.1</c:v>
                </c:pt>
                <c:pt idx="3067">
                  <c:v>8.5</c:v>
                </c:pt>
                <c:pt idx="3068">
                  <c:v>7.2</c:v>
                </c:pt>
                <c:pt idx="3069">
                  <c:v>7.1</c:v>
                </c:pt>
                <c:pt idx="3070">
                  <c:v>6.5</c:v>
                </c:pt>
                <c:pt idx="3071">
                  <c:v>8.6</c:v>
                </c:pt>
                <c:pt idx="3072">
                  <c:v>9</c:v>
                </c:pt>
                <c:pt idx="3073">
                  <c:v>7.6</c:v>
                </c:pt>
                <c:pt idx="3074">
                  <c:v>8.3000000000000007</c:v>
                </c:pt>
                <c:pt idx="3075">
                  <c:v>7</c:v>
                </c:pt>
                <c:pt idx="3076">
                  <c:v>8</c:v>
                </c:pt>
                <c:pt idx="3077">
                  <c:v>9.6</c:v>
                </c:pt>
                <c:pt idx="3078">
                  <c:v>5.5</c:v>
                </c:pt>
                <c:pt idx="3079">
                  <c:v>9.6</c:v>
                </c:pt>
                <c:pt idx="3080">
                  <c:v>10.9</c:v>
                </c:pt>
                <c:pt idx="3081">
                  <c:v>9.8000000000000007</c:v>
                </c:pt>
                <c:pt idx="3082">
                  <c:v>10.8</c:v>
                </c:pt>
                <c:pt idx="3083">
                  <c:v>8.5</c:v>
                </c:pt>
                <c:pt idx="3084">
                  <c:v>5.5</c:v>
                </c:pt>
                <c:pt idx="3085">
                  <c:v>5.5</c:v>
                </c:pt>
                <c:pt idx="3086">
                  <c:v>3.8</c:v>
                </c:pt>
                <c:pt idx="3087">
                  <c:v>7.6</c:v>
                </c:pt>
                <c:pt idx="3088">
                  <c:v>4.8</c:v>
                </c:pt>
                <c:pt idx="3089">
                  <c:v>2.5</c:v>
                </c:pt>
                <c:pt idx="3090">
                  <c:v>1.8</c:v>
                </c:pt>
                <c:pt idx="3091">
                  <c:v>3.3</c:v>
                </c:pt>
                <c:pt idx="3092">
                  <c:v>2.7</c:v>
                </c:pt>
                <c:pt idx="3093">
                  <c:v>1.1000000000000001</c:v>
                </c:pt>
                <c:pt idx="3094">
                  <c:v>1.7</c:v>
                </c:pt>
                <c:pt idx="3095">
                  <c:v>5.6</c:v>
                </c:pt>
                <c:pt idx="3096">
                  <c:v>5.7</c:v>
                </c:pt>
                <c:pt idx="3097">
                  <c:v>5.6</c:v>
                </c:pt>
                <c:pt idx="3098">
                  <c:v>1.6</c:v>
                </c:pt>
                <c:pt idx="3099">
                  <c:v>0.4</c:v>
                </c:pt>
                <c:pt idx="3100">
                  <c:v>0.3</c:v>
                </c:pt>
                <c:pt idx="3101">
                  <c:v>-0.4</c:v>
                </c:pt>
                <c:pt idx="3102">
                  <c:v>0.1</c:v>
                </c:pt>
                <c:pt idx="3103">
                  <c:v>3.2</c:v>
                </c:pt>
                <c:pt idx="3104">
                  <c:v>2</c:v>
                </c:pt>
                <c:pt idx="3105">
                  <c:v>1</c:v>
                </c:pt>
                <c:pt idx="3106">
                  <c:v>5.4</c:v>
                </c:pt>
                <c:pt idx="3107">
                  <c:v>6.6</c:v>
                </c:pt>
                <c:pt idx="3108">
                  <c:v>4</c:v>
                </c:pt>
                <c:pt idx="3109">
                  <c:v>4</c:v>
                </c:pt>
                <c:pt idx="3110">
                  <c:v>3.8</c:v>
                </c:pt>
                <c:pt idx="3111">
                  <c:v>2.4</c:v>
                </c:pt>
                <c:pt idx="3112">
                  <c:v>3.2</c:v>
                </c:pt>
                <c:pt idx="3113">
                  <c:v>2.4</c:v>
                </c:pt>
                <c:pt idx="3114">
                  <c:v>2.7</c:v>
                </c:pt>
                <c:pt idx="3115">
                  <c:v>0.3</c:v>
                </c:pt>
                <c:pt idx="3116">
                  <c:v>2.1</c:v>
                </c:pt>
                <c:pt idx="3117">
                  <c:v>0</c:v>
                </c:pt>
                <c:pt idx="3118">
                  <c:v>0.2</c:v>
                </c:pt>
                <c:pt idx="3119">
                  <c:v>0.8</c:v>
                </c:pt>
                <c:pt idx="3120">
                  <c:v>-0.3</c:v>
                </c:pt>
                <c:pt idx="3121">
                  <c:v>-2.2999999999999998</c:v>
                </c:pt>
                <c:pt idx="3122">
                  <c:v>-2.5</c:v>
                </c:pt>
                <c:pt idx="3123">
                  <c:v>-0.7</c:v>
                </c:pt>
                <c:pt idx="3124">
                  <c:v>-2.6</c:v>
                </c:pt>
                <c:pt idx="3125">
                  <c:v>-3.7</c:v>
                </c:pt>
                <c:pt idx="3126">
                  <c:v>-3.9</c:v>
                </c:pt>
                <c:pt idx="3127">
                  <c:v>-1.7</c:v>
                </c:pt>
                <c:pt idx="3128">
                  <c:v>-7.5</c:v>
                </c:pt>
                <c:pt idx="3129">
                  <c:v>-4.5999999999999996</c:v>
                </c:pt>
                <c:pt idx="3130">
                  <c:v>-2.5</c:v>
                </c:pt>
                <c:pt idx="3131">
                  <c:v>0.7</c:v>
                </c:pt>
                <c:pt idx="3132">
                  <c:v>-0.5</c:v>
                </c:pt>
                <c:pt idx="3133">
                  <c:v>-3.7</c:v>
                </c:pt>
                <c:pt idx="3134">
                  <c:v>-2.6</c:v>
                </c:pt>
                <c:pt idx="3135">
                  <c:v>-0.4</c:v>
                </c:pt>
                <c:pt idx="3136">
                  <c:v>1.1000000000000001</c:v>
                </c:pt>
                <c:pt idx="3137">
                  <c:v>-2.1</c:v>
                </c:pt>
                <c:pt idx="3138">
                  <c:v>-6.9</c:v>
                </c:pt>
                <c:pt idx="3139">
                  <c:v>-2.7</c:v>
                </c:pt>
                <c:pt idx="3140">
                  <c:v>-1.5</c:v>
                </c:pt>
                <c:pt idx="3141">
                  <c:v>-0.6</c:v>
                </c:pt>
                <c:pt idx="3142">
                  <c:v>-0.5</c:v>
                </c:pt>
                <c:pt idx="3143">
                  <c:v>-1.4</c:v>
                </c:pt>
                <c:pt idx="3144">
                  <c:v>-0.9</c:v>
                </c:pt>
                <c:pt idx="3145">
                  <c:v>-0.5</c:v>
                </c:pt>
                <c:pt idx="3146">
                  <c:v>0.8</c:v>
                </c:pt>
                <c:pt idx="3147">
                  <c:v>0.5</c:v>
                </c:pt>
                <c:pt idx="3148">
                  <c:v>-1.3</c:v>
                </c:pt>
                <c:pt idx="3149">
                  <c:v>-2.6</c:v>
                </c:pt>
                <c:pt idx="3150">
                  <c:v>-2.7</c:v>
                </c:pt>
                <c:pt idx="3151">
                  <c:v>-1.5</c:v>
                </c:pt>
                <c:pt idx="3152">
                  <c:v>-1.5</c:v>
                </c:pt>
                <c:pt idx="3153">
                  <c:v>-1.2</c:v>
                </c:pt>
                <c:pt idx="3154">
                  <c:v>-1.3</c:v>
                </c:pt>
                <c:pt idx="3155">
                  <c:v>0.6</c:v>
                </c:pt>
                <c:pt idx="3156">
                  <c:v>1.4</c:v>
                </c:pt>
                <c:pt idx="3157">
                  <c:v>0.7</c:v>
                </c:pt>
                <c:pt idx="3158">
                  <c:v>-0.5</c:v>
                </c:pt>
                <c:pt idx="3159">
                  <c:v>-1.6</c:v>
                </c:pt>
                <c:pt idx="3160">
                  <c:v>-2.2000000000000002</c:v>
                </c:pt>
                <c:pt idx="3161">
                  <c:v>-3.4</c:v>
                </c:pt>
                <c:pt idx="3162">
                  <c:v>-1.1000000000000001</c:v>
                </c:pt>
                <c:pt idx="3163">
                  <c:v>0.4</c:v>
                </c:pt>
                <c:pt idx="3164">
                  <c:v>1.1000000000000001</c:v>
                </c:pt>
                <c:pt idx="3165">
                  <c:v>2.9</c:v>
                </c:pt>
                <c:pt idx="3166">
                  <c:v>2.2999999999999998</c:v>
                </c:pt>
                <c:pt idx="3167">
                  <c:v>2.1</c:v>
                </c:pt>
                <c:pt idx="3168">
                  <c:v>-0.2</c:v>
                </c:pt>
                <c:pt idx="3169">
                  <c:v>0</c:v>
                </c:pt>
                <c:pt idx="3170">
                  <c:v>3</c:v>
                </c:pt>
                <c:pt idx="3171">
                  <c:v>1.6</c:v>
                </c:pt>
                <c:pt idx="3172">
                  <c:v>2.2999999999999998</c:v>
                </c:pt>
                <c:pt idx="3173">
                  <c:v>5.9</c:v>
                </c:pt>
                <c:pt idx="3174">
                  <c:v>4.9000000000000004</c:v>
                </c:pt>
                <c:pt idx="3175">
                  <c:v>6.3</c:v>
                </c:pt>
                <c:pt idx="3176">
                  <c:v>2.6</c:v>
                </c:pt>
                <c:pt idx="3177">
                  <c:v>0.8</c:v>
                </c:pt>
                <c:pt idx="3178">
                  <c:v>1.4</c:v>
                </c:pt>
                <c:pt idx="3179">
                  <c:v>2.7</c:v>
                </c:pt>
                <c:pt idx="3180">
                  <c:v>1.5</c:v>
                </c:pt>
                <c:pt idx="3181">
                  <c:v>0.8</c:v>
                </c:pt>
                <c:pt idx="3182">
                  <c:v>0.8</c:v>
                </c:pt>
                <c:pt idx="3183">
                  <c:v>0.4</c:v>
                </c:pt>
                <c:pt idx="3184">
                  <c:v>1.1000000000000001</c:v>
                </c:pt>
                <c:pt idx="3185">
                  <c:v>1.2</c:v>
                </c:pt>
                <c:pt idx="3186">
                  <c:v>2.2999999999999998</c:v>
                </c:pt>
                <c:pt idx="3187">
                  <c:v>4.5999999999999996</c:v>
                </c:pt>
                <c:pt idx="3188">
                  <c:v>3.4</c:v>
                </c:pt>
                <c:pt idx="3189">
                  <c:v>0</c:v>
                </c:pt>
                <c:pt idx="3190">
                  <c:v>-1</c:v>
                </c:pt>
                <c:pt idx="3191">
                  <c:v>-2.6</c:v>
                </c:pt>
                <c:pt idx="3192">
                  <c:v>-2.6</c:v>
                </c:pt>
                <c:pt idx="3193">
                  <c:v>-3.1</c:v>
                </c:pt>
                <c:pt idx="3194">
                  <c:v>-1.1000000000000001</c:v>
                </c:pt>
                <c:pt idx="3195">
                  <c:v>2</c:v>
                </c:pt>
                <c:pt idx="3196">
                  <c:v>3.2</c:v>
                </c:pt>
                <c:pt idx="3197">
                  <c:v>2.1</c:v>
                </c:pt>
                <c:pt idx="3198">
                  <c:v>3.4</c:v>
                </c:pt>
                <c:pt idx="3199">
                  <c:v>4.8</c:v>
                </c:pt>
                <c:pt idx="3200">
                  <c:v>5.2</c:v>
                </c:pt>
                <c:pt idx="3201">
                  <c:v>2.9</c:v>
                </c:pt>
                <c:pt idx="3202">
                  <c:v>1.7</c:v>
                </c:pt>
                <c:pt idx="3203">
                  <c:v>0.5</c:v>
                </c:pt>
                <c:pt idx="3204">
                  <c:v>-1</c:v>
                </c:pt>
                <c:pt idx="3205">
                  <c:v>-0.3</c:v>
                </c:pt>
                <c:pt idx="3206">
                  <c:v>2.2999999999999998</c:v>
                </c:pt>
                <c:pt idx="3207">
                  <c:v>1.9</c:v>
                </c:pt>
                <c:pt idx="3208">
                  <c:v>1.5</c:v>
                </c:pt>
                <c:pt idx="3209">
                  <c:v>1.8</c:v>
                </c:pt>
                <c:pt idx="3210">
                  <c:v>1.8</c:v>
                </c:pt>
                <c:pt idx="3211">
                  <c:v>3.4</c:v>
                </c:pt>
                <c:pt idx="3212">
                  <c:v>4.4000000000000004</c:v>
                </c:pt>
                <c:pt idx="3213">
                  <c:v>3.6</c:v>
                </c:pt>
                <c:pt idx="3214">
                  <c:v>4.2</c:v>
                </c:pt>
                <c:pt idx="3215">
                  <c:v>6.6</c:v>
                </c:pt>
                <c:pt idx="3216">
                  <c:v>7.8</c:v>
                </c:pt>
                <c:pt idx="3217">
                  <c:v>6.7</c:v>
                </c:pt>
                <c:pt idx="3218">
                  <c:v>8.5</c:v>
                </c:pt>
                <c:pt idx="3219">
                  <c:v>10.3</c:v>
                </c:pt>
                <c:pt idx="3220">
                  <c:v>10.7</c:v>
                </c:pt>
                <c:pt idx="3221">
                  <c:v>9.5</c:v>
                </c:pt>
                <c:pt idx="3222">
                  <c:v>9.4</c:v>
                </c:pt>
                <c:pt idx="3223">
                  <c:v>10.1</c:v>
                </c:pt>
                <c:pt idx="3224">
                  <c:v>9.5</c:v>
                </c:pt>
                <c:pt idx="3225">
                  <c:v>7.3</c:v>
                </c:pt>
                <c:pt idx="3226">
                  <c:v>8.1999999999999993</c:v>
                </c:pt>
                <c:pt idx="3227">
                  <c:v>10.4</c:v>
                </c:pt>
                <c:pt idx="3228">
                  <c:v>4.5999999999999996</c:v>
                </c:pt>
                <c:pt idx="3229">
                  <c:v>2.2000000000000002</c:v>
                </c:pt>
                <c:pt idx="3230">
                  <c:v>5.8</c:v>
                </c:pt>
                <c:pt idx="3231">
                  <c:v>11.5</c:v>
                </c:pt>
                <c:pt idx="3232">
                  <c:v>5.7</c:v>
                </c:pt>
                <c:pt idx="3233">
                  <c:v>3.5</c:v>
                </c:pt>
                <c:pt idx="3234">
                  <c:v>3.2</c:v>
                </c:pt>
                <c:pt idx="3235">
                  <c:v>5.7</c:v>
                </c:pt>
                <c:pt idx="3236">
                  <c:v>3</c:v>
                </c:pt>
                <c:pt idx="3237">
                  <c:v>3</c:v>
                </c:pt>
                <c:pt idx="3238">
                  <c:v>3.7</c:v>
                </c:pt>
                <c:pt idx="3239">
                  <c:v>2.6</c:v>
                </c:pt>
                <c:pt idx="3240">
                  <c:v>4.3</c:v>
                </c:pt>
                <c:pt idx="3241">
                  <c:v>5.7</c:v>
                </c:pt>
                <c:pt idx="3242">
                  <c:v>4.7</c:v>
                </c:pt>
                <c:pt idx="3243">
                  <c:v>4.5</c:v>
                </c:pt>
                <c:pt idx="3244">
                  <c:v>3.1</c:v>
                </c:pt>
                <c:pt idx="3245">
                  <c:v>3.9</c:v>
                </c:pt>
                <c:pt idx="3246">
                  <c:v>3.4</c:v>
                </c:pt>
                <c:pt idx="3247">
                  <c:v>3.2</c:v>
                </c:pt>
                <c:pt idx="3248">
                  <c:v>6.6</c:v>
                </c:pt>
                <c:pt idx="3249">
                  <c:v>8.8000000000000007</c:v>
                </c:pt>
                <c:pt idx="3250">
                  <c:v>6.9</c:v>
                </c:pt>
                <c:pt idx="3251">
                  <c:v>6.4</c:v>
                </c:pt>
                <c:pt idx="3252">
                  <c:v>9.5</c:v>
                </c:pt>
                <c:pt idx="3253">
                  <c:v>14.2</c:v>
                </c:pt>
                <c:pt idx="3254">
                  <c:v>13.5</c:v>
                </c:pt>
                <c:pt idx="3255">
                  <c:v>14</c:v>
                </c:pt>
                <c:pt idx="3256">
                  <c:v>17.600000000000001</c:v>
                </c:pt>
                <c:pt idx="3257">
                  <c:v>17</c:v>
                </c:pt>
                <c:pt idx="3258">
                  <c:v>15.7</c:v>
                </c:pt>
                <c:pt idx="3259">
                  <c:v>18.5</c:v>
                </c:pt>
                <c:pt idx="3260">
                  <c:v>22.1</c:v>
                </c:pt>
                <c:pt idx="3261">
                  <c:v>13.4</c:v>
                </c:pt>
                <c:pt idx="3262">
                  <c:v>11.7</c:v>
                </c:pt>
                <c:pt idx="3263">
                  <c:v>9</c:v>
                </c:pt>
                <c:pt idx="3264">
                  <c:v>7.1</c:v>
                </c:pt>
                <c:pt idx="3265">
                  <c:v>11</c:v>
                </c:pt>
                <c:pt idx="3266">
                  <c:v>9.6999999999999993</c:v>
                </c:pt>
                <c:pt idx="3267">
                  <c:v>8.8000000000000007</c:v>
                </c:pt>
                <c:pt idx="3268">
                  <c:v>11.3</c:v>
                </c:pt>
                <c:pt idx="3269">
                  <c:v>14.2</c:v>
                </c:pt>
                <c:pt idx="3270">
                  <c:v>8.9</c:v>
                </c:pt>
                <c:pt idx="3271">
                  <c:v>7.1</c:v>
                </c:pt>
                <c:pt idx="3272">
                  <c:v>8.1</c:v>
                </c:pt>
                <c:pt idx="3273">
                  <c:v>11</c:v>
                </c:pt>
                <c:pt idx="3274">
                  <c:v>16.2</c:v>
                </c:pt>
                <c:pt idx="3275">
                  <c:v>15</c:v>
                </c:pt>
                <c:pt idx="3276">
                  <c:v>18.3</c:v>
                </c:pt>
                <c:pt idx="3277">
                  <c:v>15.9</c:v>
                </c:pt>
                <c:pt idx="3278">
                  <c:v>13.8</c:v>
                </c:pt>
                <c:pt idx="3279">
                  <c:v>13.5</c:v>
                </c:pt>
                <c:pt idx="3280">
                  <c:v>11.9</c:v>
                </c:pt>
                <c:pt idx="3281">
                  <c:v>12.9</c:v>
                </c:pt>
                <c:pt idx="3282">
                  <c:v>11.8</c:v>
                </c:pt>
                <c:pt idx="3283">
                  <c:v>14.7</c:v>
                </c:pt>
                <c:pt idx="3284">
                  <c:v>15.7</c:v>
                </c:pt>
                <c:pt idx="3285">
                  <c:v>16.399999999999999</c:v>
                </c:pt>
                <c:pt idx="3286">
                  <c:v>17.100000000000001</c:v>
                </c:pt>
                <c:pt idx="3287">
                  <c:v>20.399999999999999</c:v>
                </c:pt>
                <c:pt idx="3288">
                  <c:v>19.8</c:v>
                </c:pt>
                <c:pt idx="3289">
                  <c:v>14.8</c:v>
                </c:pt>
                <c:pt idx="3290">
                  <c:v>17.2</c:v>
                </c:pt>
                <c:pt idx="3291">
                  <c:v>18.2</c:v>
                </c:pt>
                <c:pt idx="3292">
                  <c:v>15.4</c:v>
                </c:pt>
                <c:pt idx="3293">
                  <c:v>14</c:v>
                </c:pt>
                <c:pt idx="3294">
                  <c:v>11.7</c:v>
                </c:pt>
                <c:pt idx="3295">
                  <c:v>14</c:v>
                </c:pt>
                <c:pt idx="3296">
                  <c:v>17.3</c:v>
                </c:pt>
                <c:pt idx="3297">
                  <c:v>15.7</c:v>
                </c:pt>
                <c:pt idx="3298">
                  <c:v>16.3</c:v>
                </c:pt>
                <c:pt idx="3299">
                  <c:v>20.5</c:v>
                </c:pt>
                <c:pt idx="3300">
                  <c:v>12</c:v>
                </c:pt>
                <c:pt idx="3301">
                  <c:v>12.3</c:v>
                </c:pt>
                <c:pt idx="3302">
                  <c:v>13.4</c:v>
                </c:pt>
                <c:pt idx="3303">
                  <c:v>13</c:v>
                </c:pt>
                <c:pt idx="3304">
                  <c:v>15.9</c:v>
                </c:pt>
                <c:pt idx="3305">
                  <c:v>13.4</c:v>
                </c:pt>
                <c:pt idx="3306">
                  <c:v>17.100000000000001</c:v>
                </c:pt>
                <c:pt idx="3307">
                  <c:v>16.7</c:v>
                </c:pt>
                <c:pt idx="3308">
                  <c:v>17.399999999999999</c:v>
                </c:pt>
                <c:pt idx="3309">
                  <c:v>14.3</c:v>
                </c:pt>
                <c:pt idx="3310">
                  <c:v>16.600000000000001</c:v>
                </c:pt>
                <c:pt idx="3311">
                  <c:v>19.3</c:v>
                </c:pt>
                <c:pt idx="3312">
                  <c:v>20.9</c:v>
                </c:pt>
                <c:pt idx="3313">
                  <c:v>22.1</c:v>
                </c:pt>
                <c:pt idx="3314">
                  <c:v>23.1</c:v>
                </c:pt>
                <c:pt idx="3315">
                  <c:v>18.100000000000001</c:v>
                </c:pt>
                <c:pt idx="3316">
                  <c:v>18.399999999999999</c:v>
                </c:pt>
                <c:pt idx="3317">
                  <c:v>18.8</c:v>
                </c:pt>
                <c:pt idx="3318">
                  <c:v>19.8</c:v>
                </c:pt>
                <c:pt idx="3319">
                  <c:v>21.2</c:v>
                </c:pt>
                <c:pt idx="3320">
                  <c:v>21.3</c:v>
                </c:pt>
                <c:pt idx="3321">
                  <c:v>21.5</c:v>
                </c:pt>
                <c:pt idx="3322">
                  <c:v>22.1</c:v>
                </c:pt>
                <c:pt idx="3323">
                  <c:v>19.399999999999999</c:v>
                </c:pt>
                <c:pt idx="3324">
                  <c:v>18.399999999999999</c:v>
                </c:pt>
                <c:pt idx="3325">
                  <c:v>17.2</c:v>
                </c:pt>
                <c:pt idx="3326">
                  <c:v>18.8</c:v>
                </c:pt>
                <c:pt idx="3327">
                  <c:v>18.600000000000001</c:v>
                </c:pt>
                <c:pt idx="3328">
                  <c:v>17.399999999999999</c:v>
                </c:pt>
                <c:pt idx="3329">
                  <c:v>17.5</c:v>
                </c:pt>
                <c:pt idx="3330">
                  <c:v>19.3</c:v>
                </c:pt>
                <c:pt idx="3331">
                  <c:v>21.3</c:v>
                </c:pt>
                <c:pt idx="3332">
                  <c:v>20.5</c:v>
                </c:pt>
                <c:pt idx="3333">
                  <c:v>20.399999999999999</c:v>
                </c:pt>
                <c:pt idx="3334">
                  <c:v>16.8</c:v>
                </c:pt>
                <c:pt idx="3335">
                  <c:v>16.2</c:v>
                </c:pt>
                <c:pt idx="3336">
                  <c:v>17.899999999999999</c:v>
                </c:pt>
                <c:pt idx="3337">
                  <c:v>17.7</c:v>
                </c:pt>
                <c:pt idx="3338">
                  <c:v>17</c:v>
                </c:pt>
                <c:pt idx="3339">
                  <c:v>16</c:v>
                </c:pt>
                <c:pt idx="3340">
                  <c:v>13.5</c:v>
                </c:pt>
                <c:pt idx="3341">
                  <c:v>14.7</c:v>
                </c:pt>
                <c:pt idx="3342">
                  <c:v>13.8</c:v>
                </c:pt>
                <c:pt idx="3343">
                  <c:v>13.6</c:v>
                </c:pt>
                <c:pt idx="3344">
                  <c:v>12.7</c:v>
                </c:pt>
                <c:pt idx="3345">
                  <c:v>17.100000000000001</c:v>
                </c:pt>
                <c:pt idx="3346">
                  <c:v>18.600000000000001</c:v>
                </c:pt>
                <c:pt idx="3347">
                  <c:v>17.5</c:v>
                </c:pt>
                <c:pt idx="3348">
                  <c:v>18.899999999999999</c:v>
                </c:pt>
                <c:pt idx="3349">
                  <c:v>19.600000000000001</c:v>
                </c:pt>
                <c:pt idx="3350">
                  <c:v>18.7</c:v>
                </c:pt>
                <c:pt idx="3351">
                  <c:v>17.8</c:v>
                </c:pt>
                <c:pt idx="3352">
                  <c:v>18.3</c:v>
                </c:pt>
                <c:pt idx="3353">
                  <c:v>23.6</c:v>
                </c:pt>
                <c:pt idx="3354">
                  <c:v>22.9</c:v>
                </c:pt>
                <c:pt idx="3355">
                  <c:v>15</c:v>
                </c:pt>
                <c:pt idx="3356">
                  <c:v>14.5</c:v>
                </c:pt>
                <c:pt idx="3357">
                  <c:v>17.7</c:v>
                </c:pt>
                <c:pt idx="3358">
                  <c:v>19.8</c:v>
                </c:pt>
                <c:pt idx="3359">
                  <c:v>21.1</c:v>
                </c:pt>
                <c:pt idx="3360">
                  <c:v>18.100000000000001</c:v>
                </c:pt>
                <c:pt idx="3361">
                  <c:v>16.600000000000001</c:v>
                </c:pt>
                <c:pt idx="3362">
                  <c:v>16.600000000000001</c:v>
                </c:pt>
                <c:pt idx="3363">
                  <c:v>17.7</c:v>
                </c:pt>
                <c:pt idx="3364">
                  <c:v>18.5</c:v>
                </c:pt>
                <c:pt idx="3365">
                  <c:v>19.5</c:v>
                </c:pt>
                <c:pt idx="3366">
                  <c:v>23</c:v>
                </c:pt>
                <c:pt idx="3367">
                  <c:v>21.8</c:v>
                </c:pt>
                <c:pt idx="3368">
                  <c:v>16</c:v>
                </c:pt>
                <c:pt idx="3369">
                  <c:v>13.9</c:v>
                </c:pt>
                <c:pt idx="3370">
                  <c:v>13.2</c:v>
                </c:pt>
                <c:pt idx="3371">
                  <c:v>15.9</c:v>
                </c:pt>
                <c:pt idx="3372">
                  <c:v>16.600000000000001</c:v>
                </c:pt>
                <c:pt idx="3373">
                  <c:v>15.7</c:v>
                </c:pt>
                <c:pt idx="3374">
                  <c:v>15.7</c:v>
                </c:pt>
                <c:pt idx="3375">
                  <c:v>18.5</c:v>
                </c:pt>
                <c:pt idx="3376">
                  <c:v>16.600000000000001</c:v>
                </c:pt>
                <c:pt idx="3377">
                  <c:v>17.100000000000001</c:v>
                </c:pt>
                <c:pt idx="3378">
                  <c:v>14.4</c:v>
                </c:pt>
                <c:pt idx="3379">
                  <c:v>16.100000000000001</c:v>
                </c:pt>
                <c:pt idx="3380">
                  <c:v>19.7</c:v>
                </c:pt>
                <c:pt idx="3381">
                  <c:v>19.2</c:v>
                </c:pt>
                <c:pt idx="3382">
                  <c:v>17.8</c:v>
                </c:pt>
                <c:pt idx="3383">
                  <c:v>21.2</c:v>
                </c:pt>
                <c:pt idx="3384">
                  <c:v>22</c:v>
                </c:pt>
                <c:pt idx="3385">
                  <c:v>20.5</c:v>
                </c:pt>
                <c:pt idx="3386">
                  <c:v>19</c:v>
                </c:pt>
                <c:pt idx="3387">
                  <c:v>20.399999999999999</c:v>
                </c:pt>
                <c:pt idx="3388">
                  <c:v>12.9</c:v>
                </c:pt>
                <c:pt idx="3389">
                  <c:v>11.1</c:v>
                </c:pt>
                <c:pt idx="3390">
                  <c:v>11.6</c:v>
                </c:pt>
                <c:pt idx="3391">
                  <c:v>10.6</c:v>
                </c:pt>
                <c:pt idx="3392">
                  <c:v>9.3000000000000007</c:v>
                </c:pt>
                <c:pt idx="3393">
                  <c:v>11.4</c:v>
                </c:pt>
                <c:pt idx="3394">
                  <c:v>14.1</c:v>
                </c:pt>
                <c:pt idx="3395">
                  <c:v>16</c:v>
                </c:pt>
                <c:pt idx="3396">
                  <c:v>15.4</c:v>
                </c:pt>
                <c:pt idx="3397">
                  <c:v>16.2</c:v>
                </c:pt>
                <c:pt idx="3398">
                  <c:v>17.8</c:v>
                </c:pt>
                <c:pt idx="3399">
                  <c:v>16.100000000000001</c:v>
                </c:pt>
                <c:pt idx="3400">
                  <c:v>12.4</c:v>
                </c:pt>
                <c:pt idx="3401">
                  <c:v>12</c:v>
                </c:pt>
                <c:pt idx="3402">
                  <c:v>11.6</c:v>
                </c:pt>
                <c:pt idx="3403">
                  <c:v>11.3</c:v>
                </c:pt>
                <c:pt idx="3404">
                  <c:v>9.8000000000000007</c:v>
                </c:pt>
                <c:pt idx="3405">
                  <c:v>9.1</c:v>
                </c:pt>
                <c:pt idx="3406">
                  <c:v>10.3</c:v>
                </c:pt>
                <c:pt idx="3407">
                  <c:v>15.7</c:v>
                </c:pt>
                <c:pt idx="3408">
                  <c:v>10.3</c:v>
                </c:pt>
                <c:pt idx="3409">
                  <c:v>10.8</c:v>
                </c:pt>
                <c:pt idx="3410">
                  <c:v>9.9</c:v>
                </c:pt>
                <c:pt idx="3411">
                  <c:v>10.7</c:v>
                </c:pt>
                <c:pt idx="3412">
                  <c:v>12</c:v>
                </c:pt>
                <c:pt idx="3413">
                  <c:v>11.6</c:v>
                </c:pt>
                <c:pt idx="3414">
                  <c:v>11.6</c:v>
                </c:pt>
                <c:pt idx="3415">
                  <c:v>10.8</c:v>
                </c:pt>
                <c:pt idx="3416">
                  <c:v>11.7</c:v>
                </c:pt>
                <c:pt idx="3417">
                  <c:v>12</c:v>
                </c:pt>
                <c:pt idx="3418">
                  <c:v>13</c:v>
                </c:pt>
                <c:pt idx="3419">
                  <c:v>10</c:v>
                </c:pt>
                <c:pt idx="3420">
                  <c:v>2.7</c:v>
                </c:pt>
                <c:pt idx="3421">
                  <c:v>3.1</c:v>
                </c:pt>
                <c:pt idx="3422">
                  <c:v>6.9</c:v>
                </c:pt>
                <c:pt idx="3423">
                  <c:v>10.8</c:v>
                </c:pt>
                <c:pt idx="3424">
                  <c:v>9.6999999999999993</c:v>
                </c:pt>
                <c:pt idx="3425">
                  <c:v>8.8000000000000007</c:v>
                </c:pt>
                <c:pt idx="3426">
                  <c:v>6.2</c:v>
                </c:pt>
                <c:pt idx="3427">
                  <c:v>6.4</c:v>
                </c:pt>
                <c:pt idx="3428">
                  <c:v>5.9</c:v>
                </c:pt>
                <c:pt idx="3429">
                  <c:v>8</c:v>
                </c:pt>
                <c:pt idx="3430">
                  <c:v>4</c:v>
                </c:pt>
                <c:pt idx="3431">
                  <c:v>4.0999999999999996</c:v>
                </c:pt>
                <c:pt idx="3432">
                  <c:v>0.2</c:v>
                </c:pt>
                <c:pt idx="3433">
                  <c:v>-0.6</c:v>
                </c:pt>
                <c:pt idx="3434">
                  <c:v>1.5</c:v>
                </c:pt>
                <c:pt idx="3435">
                  <c:v>2.4</c:v>
                </c:pt>
                <c:pt idx="3436">
                  <c:v>2.4</c:v>
                </c:pt>
                <c:pt idx="3437">
                  <c:v>1.2</c:v>
                </c:pt>
                <c:pt idx="3438">
                  <c:v>6.4</c:v>
                </c:pt>
                <c:pt idx="3439">
                  <c:v>2.4</c:v>
                </c:pt>
                <c:pt idx="3440">
                  <c:v>-1.1000000000000001</c:v>
                </c:pt>
                <c:pt idx="3441">
                  <c:v>-2.2000000000000002</c:v>
                </c:pt>
                <c:pt idx="3442">
                  <c:v>-1.6</c:v>
                </c:pt>
                <c:pt idx="3443">
                  <c:v>0.1</c:v>
                </c:pt>
                <c:pt idx="3444">
                  <c:v>4.4000000000000004</c:v>
                </c:pt>
                <c:pt idx="3445">
                  <c:v>4.5</c:v>
                </c:pt>
                <c:pt idx="3446">
                  <c:v>5.2</c:v>
                </c:pt>
                <c:pt idx="3447">
                  <c:v>4.4000000000000004</c:v>
                </c:pt>
                <c:pt idx="3448">
                  <c:v>8.1</c:v>
                </c:pt>
                <c:pt idx="3449">
                  <c:v>8</c:v>
                </c:pt>
                <c:pt idx="3450">
                  <c:v>6.5</c:v>
                </c:pt>
                <c:pt idx="3451">
                  <c:v>4.9000000000000004</c:v>
                </c:pt>
                <c:pt idx="3452">
                  <c:v>6.3</c:v>
                </c:pt>
                <c:pt idx="3453">
                  <c:v>2.5</c:v>
                </c:pt>
                <c:pt idx="3454">
                  <c:v>3.3</c:v>
                </c:pt>
                <c:pt idx="3455">
                  <c:v>3.4</c:v>
                </c:pt>
                <c:pt idx="3456">
                  <c:v>3.5</c:v>
                </c:pt>
                <c:pt idx="3457">
                  <c:v>1.4</c:v>
                </c:pt>
                <c:pt idx="3458">
                  <c:v>3.3</c:v>
                </c:pt>
                <c:pt idx="3459">
                  <c:v>3.1</c:v>
                </c:pt>
                <c:pt idx="3460">
                  <c:v>1.2</c:v>
                </c:pt>
                <c:pt idx="3461">
                  <c:v>-0.9</c:v>
                </c:pt>
                <c:pt idx="3462">
                  <c:v>1.4</c:v>
                </c:pt>
                <c:pt idx="3463">
                  <c:v>9.1999999999999993</c:v>
                </c:pt>
                <c:pt idx="3464">
                  <c:v>2.6</c:v>
                </c:pt>
                <c:pt idx="3465">
                  <c:v>-1</c:v>
                </c:pt>
                <c:pt idx="3466">
                  <c:v>-1.9</c:v>
                </c:pt>
                <c:pt idx="3467">
                  <c:v>-3</c:v>
                </c:pt>
                <c:pt idx="3468">
                  <c:v>-2.9</c:v>
                </c:pt>
                <c:pt idx="3469">
                  <c:v>-5.6</c:v>
                </c:pt>
                <c:pt idx="3470">
                  <c:v>-7.4</c:v>
                </c:pt>
                <c:pt idx="3471">
                  <c:v>-11.5</c:v>
                </c:pt>
                <c:pt idx="3472">
                  <c:v>-9.1</c:v>
                </c:pt>
                <c:pt idx="3473">
                  <c:v>0.7</c:v>
                </c:pt>
                <c:pt idx="3474">
                  <c:v>1.3</c:v>
                </c:pt>
                <c:pt idx="3475">
                  <c:v>1.6</c:v>
                </c:pt>
                <c:pt idx="3476">
                  <c:v>2.1</c:v>
                </c:pt>
                <c:pt idx="3477">
                  <c:v>5.0999999999999996</c:v>
                </c:pt>
                <c:pt idx="3478">
                  <c:v>-2.6</c:v>
                </c:pt>
                <c:pt idx="3479">
                  <c:v>-9</c:v>
                </c:pt>
                <c:pt idx="3480">
                  <c:v>-6.9</c:v>
                </c:pt>
                <c:pt idx="3481">
                  <c:v>-0.4</c:v>
                </c:pt>
                <c:pt idx="3482">
                  <c:v>2.4</c:v>
                </c:pt>
                <c:pt idx="3483">
                  <c:v>0.9</c:v>
                </c:pt>
                <c:pt idx="3484">
                  <c:v>-0.8</c:v>
                </c:pt>
                <c:pt idx="3485">
                  <c:v>-0.6</c:v>
                </c:pt>
                <c:pt idx="3486">
                  <c:v>1.8</c:v>
                </c:pt>
                <c:pt idx="3487">
                  <c:v>-0.1</c:v>
                </c:pt>
                <c:pt idx="3488">
                  <c:v>-1</c:v>
                </c:pt>
                <c:pt idx="3489">
                  <c:v>-0.1</c:v>
                </c:pt>
                <c:pt idx="3490">
                  <c:v>3.8</c:v>
                </c:pt>
                <c:pt idx="3491">
                  <c:v>2.2000000000000002</c:v>
                </c:pt>
                <c:pt idx="3492">
                  <c:v>2.2999999999999998</c:v>
                </c:pt>
                <c:pt idx="3493">
                  <c:v>-2.5</c:v>
                </c:pt>
                <c:pt idx="3494">
                  <c:v>-1.2</c:v>
                </c:pt>
                <c:pt idx="3495">
                  <c:v>0.8</c:v>
                </c:pt>
                <c:pt idx="3496">
                  <c:v>1.3</c:v>
                </c:pt>
                <c:pt idx="3497">
                  <c:v>1.7</c:v>
                </c:pt>
                <c:pt idx="3498">
                  <c:v>2.5</c:v>
                </c:pt>
                <c:pt idx="3499">
                  <c:v>1.9</c:v>
                </c:pt>
                <c:pt idx="3500">
                  <c:v>0.9</c:v>
                </c:pt>
                <c:pt idx="3501">
                  <c:v>-0.1</c:v>
                </c:pt>
                <c:pt idx="3502">
                  <c:v>2.4</c:v>
                </c:pt>
                <c:pt idx="3503">
                  <c:v>2.9</c:v>
                </c:pt>
                <c:pt idx="3504">
                  <c:v>2.2999999999999998</c:v>
                </c:pt>
                <c:pt idx="3505">
                  <c:v>2.6</c:v>
                </c:pt>
                <c:pt idx="3506">
                  <c:v>2.2999999999999998</c:v>
                </c:pt>
                <c:pt idx="3507">
                  <c:v>1.8</c:v>
                </c:pt>
                <c:pt idx="3508">
                  <c:v>1.1000000000000001</c:v>
                </c:pt>
                <c:pt idx="3509">
                  <c:v>0.7</c:v>
                </c:pt>
                <c:pt idx="3510">
                  <c:v>-0.8</c:v>
                </c:pt>
                <c:pt idx="3511">
                  <c:v>1.1000000000000001</c:v>
                </c:pt>
                <c:pt idx="3512">
                  <c:v>2.2000000000000002</c:v>
                </c:pt>
                <c:pt idx="3513">
                  <c:v>0.3</c:v>
                </c:pt>
                <c:pt idx="3514">
                  <c:v>-0.4</c:v>
                </c:pt>
                <c:pt idx="3515">
                  <c:v>0.8</c:v>
                </c:pt>
                <c:pt idx="3516">
                  <c:v>2.5</c:v>
                </c:pt>
                <c:pt idx="3517">
                  <c:v>4.8</c:v>
                </c:pt>
                <c:pt idx="3518">
                  <c:v>3.1</c:v>
                </c:pt>
                <c:pt idx="3519">
                  <c:v>7.9</c:v>
                </c:pt>
                <c:pt idx="3520">
                  <c:v>6.2</c:v>
                </c:pt>
                <c:pt idx="3521">
                  <c:v>2.2000000000000002</c:v>
                </c:pt>
                <c:pt idx="3522">
                  <c:v>-1.5</c:v>
                </c:pt>
                <c:pt idx="3523">
                  <c:v>1.7</c:v>
                </c:pt>
                <c:pt idx="3524">
                  <c:v>4.7</c:v>
                </c:pt>
                <c:pt idx="3525">
                  <c:v>3.8</c:v>
                </c:pt>
                <c:pt idx="3526">
                  <c:v>2.4</c:v>
                </c:pt>
                <c:pt idx="3527">
                  <c:v>2</c:v>
                </c:pt>
                <c:pt idx="3528">
                  <c:v>3.1</c:v>
                </c:pt>
                <c:pt idx="3529">
                  <c:v>2.9</c:v>
                </c:pt>
                <c:pt idx="3530">
                  <c:v>3.6</c:v>
                </c:pt>
                <c:pt idx="3531">
                  <c:v>3.2</c:v>
                </c:pt>
                <c:pt idx="3532">
                  <c:v>3.1</c:v>
                </c:pt>
                <c:pt idx="3533">
                  <c:v>3.6</c:v>
                </c:pt>
                <c:pt idx="3534">
                  <c:v>5.4</c:v>
                </c:pt>
                <c:pt idx="3535">
                  <c:v>3.4</c:v>
                </c:pt>
                <c:pt idx="3536">
                  <c:v>2.1</c:v>
                </c:pt>
                <c:pt idx="3537">
                  <c:v>4.5999999999999996</c:v>
                </c:pt>
                <c:pt idx="3538">
                  <c:v>1.4</c:v>
                </c:pt>
                <c:pt idx="3539">
                  <c:v>1.7</c:v>
                </c:pt>
                <c:pt idx="3540">
                  <c:v>6.3</c:v>
                </c:pt>
                <c:pt idx="3541">
                  <c:v>6.4</c:v>
                </c:pt>
                <c:pt idx="3542">
                  <c:v>5.7</c:v>
                </c:pt>
                <c:pt idx="3543">
                  <c:v>4.9000000000000004</c:v>
                </c:pt>
                <c:pt idx="3544">
                  <c:v>5.0999999999999996</c:v>
                </c:pt>
                <c:pt idx="3545">
                  <c:v>3.4</c:v>
                </c:pt>
                <c:pt idx="3546">
                  <c:v>6</c:v>
                </c:pt>
                <c:pt idx="3547">
                  <c:v>3.6</c:v>
                </c:pt>
                <c:pt idx="3548">
                  <c:v>8.1999999999999993</c:v>
                </c:pt>
                <c:pt idx="3549">
                  <c:v>4.5</c:v>
                </c:pt>
                <c:pt idx="3550">
                  <c:v>7.1</c:v>
                </c:pt>
                <c:pt idx="3551">
                  <c:v>1</c:v>
                </c:pt>
                <c:pt idx="3552">
                  <c:v>0.8</c:v>
                </c:pt>
                <c:pt idx="3553">
                  <c:v>3.5</c:v>
                </c:pt>
                <c:pt idx="3554">
                  <c:v>3.5</c:v>
                </c:pt>
                <c:pt idx="3555">
                  <c:v>2.7</c:v>
                </c:pt>
                <c:pt idx="3556">
                  <c:v>1.5</c:v>
                </c:pt>
                <c:pt idx="3557">
                  <c:v>0</c:v>
                </c:pt>
                <c:pt idx="3558">
                  <c:v>0.6</c:v>
                </c:pt>
                <c:pt idx="3559">
                  <c:v>1.9</c:v>
                </c:pt>
                <c:pt idx="3560">
                  <c:v>1.8</c:v>
                </c:pt>
                <c:pt idx="3561">
                  <c:v>2.2999999999999998</c:v>
                </c:pt>
                <c:pt idx="3562">
                  <c:v>2</c:v>
                </c:pt>
                <c:pt idx="3563">
                  <c:v>6.2</c:v>
                </c:pt>
                <c:pt idx="3564">
                  <c:v>6.8</c:v>
                </c:pt>
                <c:pt idx="3565">
                  <c:v>1</c:v>
                </c:pt>
                <c:pt idx="3566">
                  <c:v>1.1000000000000001</c:v>
                </c:pt>
                <c:pt idx="3567">
                  <c:v>1.3</c:v>
                </c:pt>
                <c:pt idx="3568">
                  <c:v>1.7</c:v>
                </c:pt>
                <c:pt idx="3569">
                  <c:v>3</c:v>
                </c:pt>
                <c:pt idx="3570">
                  <c:v>3.2</c:v>
                </c:pt>
                <c:pt idx="3571">
                  <c:v>2.6</c:v>
                </c:pt>
                <c:pt idx="3572">
                  <c:v>1.7</c:v>
                </c:pt>
                <c:pt idx="3573">
                  <c:v>5.3</c:v>
                </c:pt>
                <c:pt idx="3574">
                  <c:v>5.6</c:v>
                </c:pt>
                <c:pt idx="3575">
                  <c:v>5.4</c:v>
                </c:pt>
                <c:pt idx="3576">
                  <c:v>6.4</c:v>
                </c:pt>
                <c:pt idx="3577">
                  <c:v>11.6</c:v>
                </c:pt>
                <c:pt idx="3578">
                  <c:v>8.6</c:v>
                </c:pt>
                <c:pt idx="3579">
                  <c:v>9.6</c:v>
                </c:pt>
                <c:pt idx="3580">
                  <c:v>11.7</c:v>
                </c:pt>
                <c:pt idx="3581">
                  <c:v>11.3</c:v>
                </c:pt>
                <c:pt idx="3582">
                  <c:v>11.4</c:v>
                </c:pt>
                <c:pt idx="3583">
                  <c:v>9.5</c:v>
                </c:pt>
                <c:pt idx="3584">
                  <c:v>11.9</c:v>
                </c:pt>
                <c:pt idx="3585">
                  <c:v>12.1</c:v>
                </c:pt>
                <c:pt idx="3586">
                  <c:v>11.9</c:v>
                </c:pt>
                <c:pt idx="3587">
                  <c:v>12.3</c:v>
                </c:pt>
                <c:pt idx="3588">
                  <c:v>15.1</c:v>
                </c:pt>
                <c:pt idx="3589">
                  <c:v>12.3</c:v>
                </c:pt>
                <c:pt idx="3590">
                  <c:v>10.6</c:v>
                </c:pt>
                <c:pt idx="3591">
                  <c:v>9.8000000000000007</c:v>
                </c:pt>
                <c:pt idx="3592">
                  <c:v>10.1</c:v>
                </c:pt>
                <c:pt idx="3593">
                  <c:v>9.1</c:v>
                </c:pt>
                <c:pt idx="3594">
                  <c:v>8</c:v>
                </c:pt>
                <c:pt idx="3595">
                  <c:v>9.1</c:v>
                </c:pt>
                <c:pt idx="3596">
                  <c:v>10.1</c:v>
                </c:pt>
                <c:pt idx="3597">
                  <c:v>10</c:v>
                </c:pt>
                <c:pt idx="3598">
                  <c:v>6.8</c:v>
                </c:pt>
                <c:pt idx="3599">
                  <c:v>8.1999999999999993</c:v>
                </c:pt>
                <c:pt idx="3600">
                  <c:v>11.2</c:v>
                </c:pt>
                <c:pt idx="3601">
                  <c:v>14.7</c:v>
                </c:pt>
                <c:pt idx="3602">
                  <c:v>11</c:v>
                </c:pt>
                <c:pt idx="3603">
                  <c:v>6</c:v>
                </c:pt>
                <c:pt idx="3604">
                  <c:v>4.9000000000000004</c:v>
                </c:pt>
                <c:pt idx="3605">
                  <c:v>4.0999999999999996</c:v>
                </c:pt>
                <c:pt idx="3606">
                  <c:v>4.5999999999999996</c:v>
                </c:pt>
                <c:pt idx="3607">
                  <c:v>2.9</c:v>
                </c:pt>
                <c:pt idx="3608">
                  <c:v>4.5999999999999996</c:v>
                </c:pt>
                <c:pt idx="3609">
                  <c:v>6.9</c:v>
                </c:pt>
                <c:pt idx="3610">
                  <c:v>8.1</c:v>
                </c:pt>
                <c:pt idx="3611">
                  <c:v>6.2</c:v>
                </c:pt>
                <c:pt idx="3612">
                  <c:v>7.6</c:v>
                </c:pt>
                <c:pt idx="3613">
                  <c:v>8</c:v>
                </c:pt>
                <c:pt idx="3614">
                  <c:v>8</c:v>
                </c:pt>
                <c:pt idx="3615">
                  <c:v>7</c:v>
                </c:pt>
                <c:pt idx="3616">
                  <c:v>5.4</c:v>
                </c:pt>
                <c:pt idx="3617">
                  <c:v>6.8</c:v>
                </c:pt>
                <c:pt idx="3618">
                  <c:v>11.3</c:v>
                </c:pt>
                <c:pt idx="3619">
                  <c:v>13</c:v>
                </c:pt>
                <c:pt idx="3620">
                  <c:v>13.1</c:v>
                </c:pt>
                <c:pt idx="3621">
                  <c:v>11.5</c:v>
                </c:pt>
                <c:pt idx="3622">
                  <c:v>10.199999999999999</c:v>
                </c:pt>
                <c:pt idx="3623">
                  <c:v>13.1</c:v>
                </c:pt>
                <c:pt idx="3624">
                  <c:v>13.3</c:v>
                </c:pt>
                <c:pt idx="3625">
                  <c:v>10.8</c:v>
                </c:pt>
                <c:pt idx="3626">
                  <c:v>6.8</c:v>
                </c:pt>
                <c:pt idx="3627">
                  <c:v>4</c:v>
                </c:pt>
                <c:pt idx="3628">
                  <c:v>7.7</c:v>
                </c:pt>
                <c:pt idx="3629">
                  <c:v>10.5</c:v>
                </c:pt>
                <c:pt idx="3630">
                  <c:v>10.8</c:v>
                </c:pt>
                <c:pt idx="3631">
                  <c:v>13.7</c:v>
                </c:pt>
                <c:pt idx="3632">
                  <c:v>12.9</c:v>
                </c:pt>
                <c:pt idx="3633">
                  <c:v>14.7</c:v>
                </c:pt>
                <c:pt idx="3634">
                  <c:v>11.9</c:v>
                </c:pt>
                <c:pt idx="3635">
                  <c:v>9</c:v>
                </c:pt>
                <c:pt idx="3636">
                  <c:v>8.6</c:v>
                </c:pt>
                <c:pt idx="3637">
                  <c:v>10.5</c:v>
                </c:pt>
                <c:pt idx="3638">
                  <c:v>13.3</c:v>
                </c:pt>
                <c:pt idx="3639">
                  <c:v>15</c:v>
                </c:pt>
                <c:pt idx="3640">
                  <c:v>15.3</c:v>
                </c:pt>
                <c:pt idx="3641">
                  <c:v>14.5</c:v>
                </c:pt>
                <c:pt idx="3642">
                  <c:v>10.3</c:v>
                </c:pt>
                <c:pt idx="3643">
                  <c:v>8.1</c:v>
                </c:pt>
                <c:pt idx="3644">
                  <c:v>10.6</c:v>
                </c:pt>
                <c:pt idx="3645">
                  <c:v>11.6</c:v>
                </c:pt>
                <c:pt idx="3646">
                  <c:v>12.9</c:v>
                </c:pt>
                <c:pt idx="3647">
                  <c:v>13.9</c:v>
                </c:pt>
                <c:pt idx="3648">
                  <c:v>17</c:v>
                </c:pt>
                <c:pt idx="3649">
                  <c:v>15</c:v>
                </c:pt>
                <c:pt idx="3650">
                  <c:v>14.9</c:v>
                </c:pt>
                <c:pt idx="3651">
                  <c:v>16.3</c:v>
                </c:pt>
                <c:pt idx="3652">
                  <c:v>15.4</c:v>
                </c:pt>
                <c:pt idx="3653">
                  <c:v>12.6</c:v>
                </c:pt>
                <c:pt idx="3654">
                  <c:v>17.8</c:v>
                </c:pt>
                <c:pt idx="3655">
                  <c:v>13.9</c:v>
                </c:pt>
                <c:pt idx="3656">
                  <c:v>13.5</c:v>
                </c:pt>
                <c:pt idx="3657">
                  <c:v>13.4</c:v>
                </c:pt>
                <c:pt idx="3658">
                  <c:v>10.6</c:v>
                </c:pt>
                <c:pt idx="3659">
                  <c:v>12.2</c:v>
                </c:pt>
                <c:pt idx="3660">
                  <c:v>11.1</c:v>
                </c:pt>
                <c:pt idx="3661">
                  <c:v>11.4</c:v>
                </c:pt>
                <c:pt idx="3662">
                  <c:v>10.9</c:v>
                </c:pt>
                <c:pt idx="3663">
                  <c:v>10.4</c:v>
                </c:pt>
                <c:pt idx="3664">
                  <c:v>13.6</c:v>
                </c:pt>
                <c:pt idx="3665">
                  <c:v>15.4</c:v>
                </c:pt>
                <c:pt idx="3666">
                  <c:v>13.2</c:v>
                </c:pt>
                <c:pt idx="3667">
                  <c:v>15.6</c:v>
                </c:pt>
                <c:pt idx="3668">
                  <c:v>16.600000000000001</c:v>
                </c:pt>
                <c:pt idx="3669">
                  <c:v>16.8</c:v>
                </c:pt>
                <c:pt idx="3670">
                  <c:v>12.8</c:v>
                </c:pt>
                <c:pt idx="3671">
                  <c:v>14.2</c:v>
                </c:pt>
                <c:pt idx="3672">
                  <c:v>14.3</c:v>
                </c:pt>
                <c:pt idx="3673">
                  <c:v>14.9</c:v>
                </c:pt>
                <c:pt idx="3674">
                  <c:v>15</c:v>
                </c:pt>
                <c:pt idx="3675">
                  <c:v>14.7</c:v>
                </c:pt>
                <c:pt idx="3676">
                  <c:v>17.100000000000001</c:v>
                </c:pt>
                <c:pt idx="3677">
                  <c:v>19</c:v>
                </c:pt>
                <c:pt idx="3678">
                  <c:v>16.600000000000001</c:v>
                </c:pt>
                <c:pt idx="3679">
                  <c:v>16.5</c:v>
                </c:pt>
                <c:pt idx="3680">
                  <c:v>17</c:v>
                </c:pt>
                <c:pt idx="3681">
                  <c:v>15.6</c:v>
                </c:pt>
                <c:pt idx="3682">
                  <c:v>17.3</c:v>
                </c:pt>
                <c:pt idx="3683">
                  <c:v>13.8</c:v>
                </c:pt>
                <c:pt idx="3684">
                  <c:v>16.5</c:v>
                </c:pt>
                <c:pt idx="3685">
                  <c:v>12.9</c:v>
                </c:pt>
                <c:pt idx="3686">
                  <c:v>17.100000000000001</c:v>
                </c:pt>
                <c:pt idx="3687">
                  <c:v>16</c:v>
                </c:pt>
                <c:pt idx="3688">
                  <c:v>12.1</c:v>
                </c:pt>
                <c:pt idx="3689">
                  <c:v>12.8</c:v>
                </c:pt>
                <c:pt idx="3690">
                  <c:v>14.9</c:v>
                </c:pt>
                <c:pt idx="3691">
                  <c:v>14.2</c:v>
                </c:pt>
                <c:pt idx="3692">
                  <c:v>15.4</c:v>
                </c:pt>
                <c:pt idx="3693">
                  <c:v>15.8</c:v>
                </c:pt>
                <c:pt idx="3694">
                  <c:v>19.100000000000001</c:v>
                </c:pt>
                <c:pt idx="3695">
                  <c:v>19.600000000000001</c:v>
                </c:pt>
                <c:pt idx="3696">
                  <c:v>17.3</c:v>
                </c:pt>
                <c:pt idx="3697">
                  <c:v>20.5</c:v>
                </c:pt>
                <c:pt idx="3698">
                  <c:v>17.100000000000001</c:v>
                </c:pt>
                <c:pt idx="3699">
                  <c:v>14.1</c:v>
                </c:pt>
                <c:pt idx="3700">
                  <c:v>13.1</c:v>
                </c:pt>
                <c:pt idx="3701">
                  <c:v>13.8</c:v>
                </c:pt>
                <c:pt idx="3702">
                  <c:v>13.9</c:v>
                </c:pt>
                <c:pt idx="3703">
                  <c:v>16.399999999999999</c:v>
                </c:pt>
                <c:pt idx="3704">
                  <c:v>19.399999999999999</c:v>
                </c:pt>
                <c:pt idx="3705">
                  <c:v>18.100000000000001</c:v>
                </c:pt>
                <c:pt idx="3706">
                  <c:v>12.3</c:v>
                </c:pt>
                <c:pt idx="3707">
                  <c:v>14</c:v>
                </c:pt>
                <c:pt idx="3708">
                  <c:v>16.5</c:v>
                </c:pt>
                <c:pt idx="3709">
                  <c:v>19.5</c:v>
                </c:pt>
                <c:pt idx="3710">
                  <c:v>19.600000000000001</c:v>
                </c:pt>
                <c:pt idx="3711">
                  <c:v>21.3</c:v>
                </c:pt>
                <c:pt idx="3712">
                  <c:v>20.5</c:v>
                </c:pt>
                <c:pt idx="3713">
                  <c:v>20.399999999999999</c:v>
                </c:pt>
                <c:pt idx="3714">
                  <c:v>20.100000000000001</c:v>
                </c:pt>
                <c:pt idx="3715">
                  <c:v>21.1</c:v>
                </c:pt>
                <c:pt idx="3716">
                  <c:v>22.6</c:v>
                </c:pt>
                <c:pt idx="3717">
                  <c:v>18.7</c:v>
                </c:pt>
                <c:pt idx="3718">
                  <c:v>14.6</c:v>
                </c:pt>
                <c:pt idx="3719">
                  <c:v>14.3</c:v>
                </c:pt>
                <c:pt idx="3720">
                  <c:v>17</c:v>
                </c:pt>
                <c:pt idx="3721">
                  <c:v>15.8</c:v>
                </c:pt>
                <c:pt idx="3722">
                  <c:v>15.6</c:v>
                </c:pt>
                <c:pt idx="3723">
                  <c:v>14.9</c:v>
                </c:pt>
                <c:pt idx="3724">
                  <c:v>14</c:v>
                </c:pt>
                <c:pt idx="3725">
                  <c:v>15.8</c:v>
                </c:pt>
                <c:pt idx="3726">
                  <c:v>21.7</c:v>
                </c:pt>
                <c:pt idx="3727">
                  <c:v>23.3</c:v>
                </c:pt>
                <c:pt idx="3728">
                  <c:v>23.9</c:v>
                </c:pt>
                <c:pt idx="3729">
                  <c:v>23.5</c:v>
                </c:pt>
                <c:pt idx="3730">
                  <c:v>22.5</c:v>
                </c:pt>
                <c:pt idx="3731">
                  <c:v>19.600000000000001</c:v>
                </c:pt>
                <c:pt idx="3732">
                  <c:v>16.399999999999999</c:v>
                </c:pt>
                <c:pt idx="3733">
                  <c:v>16.399999999999999</c:v>
                </c:pt>
                <c:pt idx="3734">
                  <c:v>18.8</c:v>
                </c:pt>
                <c:pt idx="3735">
                  <c:v>18.3</c:v>
                </c:pt>
                <c:pt idx="3736">
                  <c:v>17.8</c:v>
                </c:pt>
                <c:pt idx="3737">
                  <c:v>18</c:v>
                </c:pt>
                <c:pt idx="3738">
                  <c:v>17.8</c:v>
                </c:pt>
                <c:pt idx="3739">
                  <c:v>17.7</c:v>
                </c:pt>
                <c:pt idx="3740">
                  <c:v>16.8</c:v>
                </c:pt>
                <c:pt idx="3741">
                  <c:v>19</c:v>
                </c:pt>
                <c:pt idx="3742">
                  <c:v>18.3</c:v>
                </c:pt>
                <c:pt idx="3743">
                  <c:v>18.5</c:v>
                </c:pt>
                <c:pt idx="3744">
                  <c:v>15.4</c:v>
                </c:pt>
                <c:pt idx="3745">
                  <c:v>16.3</c:v>
                </c:pt>
                <c:pt idx="3746">
                  <c:v>18.2</c:v>
                </c:pt>
                <c:pt idx="3747">
                  <c:v>13.3</c:v>
                </c:pt>
                <c:pt idx="3748">
                  <c:v>17.8</c:v>
                </c:pt>
                <c:pt idx="3749">
                  <c:v>18</c:v>
                </c:pt>
                <c:pt idx="3750">
                  <c:v>12.4</c:v>
                </c:pt>
                <c:pt idx="3751">
                  <c:v>15</c:v>
                </c:pt>
                <c:pt idx="3752">
                  <c:v>19.8</c:v>
                </c:pt>
                <c:pt idx="3753">
                  <c:v>12.7</c:v>
                </c:pt>
                <c:pt idx="3754">
                  <c:v>11.2</c:v>
                </c:pt>
                <c:pt idx="3755">
                  <c:v>13.7</c:v>
                </c:pt>
                <c:pt idx="3756">
                  <c:v>18</c:v>
                </c:pt>
                <c:pt idx="3757">
                  <c:v>17.399999999999999</c:v>
                </c:pt>
                <c:pt idx="3758">
                  <c:v>15.4</c:v>
                </c:pt>
                <c:pt idx="3759">
                  <c:v>16.899999999999999</c:v>
                </c:pt>
                <c:pt idx="3760">
                  <c:v>17.2</c:v>
                </c:pt>
                <c:pt idx="3761">
                  <c:v>16.899999999999999</c:v>
                </c:pt>
                <c:pt idx="3762">
                  <c:v>13.8</c:v>
                </c:pt>
                <c:pt idx="3763">
                  <c:v>11.6</c:v>
                </c:pt>
                <c:pt idx="3764">
                  <c:v>9.5</c:v>
                </c:pt>
                <c:pt idx="3765">
                  <c:v>13.1</c:v>
                </c:pt>
                <c:pt idx="3766">
                  <c:v>10.8</c:v>
                </c:pt>
                <c:pt idx="3767">
                  <c:v>10.6</c:v>
                </c:pt>
                <c:pt idx="3768">
                  <c:v>8.6</c:v>
                </c:pt>
                <c:pt idx="3769">
                  <c:v>8.8000000000000007</c:v>
                </c:pt>
                <c:pt idx="3770">
                  <c:v>8.6</c:v>
                </c:pt>
                <c:pt idx="3771">
                  <c:v>11.8</c:v>
                </c:pt>
                <c:pt idx="3772">
                  <c:v>6</c:v>
                </c:pt>
                <c:pt idx="3773">
                  <c:v>6.2</c:v>
                </c:pt>
                <c:pt idx="3774">
                  <c:v>6.4</c:v>
                </c:pt>
                <c:pt idx="3775">
                  <c:v>7.7</c:v>
                </c:pt>
                <c:pt idx="3776">
                  <c:v>6.7</c:v>
                </c:pt>
                <c:pt idx="3777">
                  <c:v>7.1</c:v>
                </c:pt>
                <c:pt idx="3778">
                  <c:v>7.1</c:v>
                </c:pt>
                <c:pt idx="3779">
                  <c:v>7.7</c:v>
                </c:pt>
                <c:pt idx="3780">
                  <c:v>9.5</c:v>
                </c:pt>
                <c:pt idx="3781">
                  <c:v>5.7</c:v>
                </c:pt>
                <c:pt idx="3782">
                  <c:v>6.5</c:v>
                </c:pt>
                <c:pt idx="3783">
                  <c:v>8.4</c:v>
                </c:pt>
                <c:pt idx="3784">
                  <c:v>6.9</c:v>
                </c:pt>
                <c:pt idx="3785">
                  <c:v>5.8</c:v>
                </c:pt>
                <c:pt idx="3786">
                  <c:v>4.8</c:v>
                </c:pt>
                <c:pt idx="3787">
                  <c:v>4.4000000000000004</c:v>
                </c:pt>
                <c:pt idx="3788">
                  <c:v>4.2</c:v>
                </c:pt>
                <c:pt idx="3789">
                  <c:v>3.8</c:v>
                </c:pt>
                <c:pt idx="3790">
                  <c:v>5.2</c:v>
                </c:pt>
                <c:pt idx="3791">
                  <c:v>5.7</c:v>
                </c:pt>
                <c:pt idx="3792">
                  <c:v>8.9</c:v>
                </c:pt>
                <c:pt idx="3793">
                  <c:v>6.3</c:v>
                </c:pt>
                <c:pt idx="3794">
                  <c:v>4.5999999999999996</c:v>
                </c:pt>
                <c:pt idx="3795">
                  <c:v>4.4000000000000004</c:v>
                </c:pt>
                <c:pt idx="3796">
                  <c:v>5.8</c:v>
                </c:pt>
                <c:pt idx="3797">
                  <c:v>5.9</c:v>
                </c:pt>
                <c:pt idx="3798">
                  <c:v>7.4</c:v>
                </c:pt>
                <c:pt idx="3799">
                  <c:v>4.3</c:v>
                </c:pt>
                <c:pt idx="3800">
                  <c:v>4.9000000000000004</c:v>
                </c:pt>
                <c:pt idx="3801">
                  <c:v>5.0999999999999996</c:v>
                </c:pt>
                <c:pt idx="3802">
                  <c:v>2.7</c:v>
                </c:pt>
                <c:pt idx="3803">
                  <c:v>2.7</c:v>
                </c:pt>
                <c:pt idx="3804">
                  <c:v>3.4</c:v>
                </c:pt>
                <c:pt idx="3805">
                  <c:v>2.9</c:v>
                </c:pt>
                <c:pt idx="3806">
                  <c:v>3.7</c:v>
                </c:pt>
                <c:pt idx="3807">
                  <c:v>3.8</c:v>
                </c:pt>
                <c:pt idx="3808">
                  <c:v>3.6</c:v>
                </c:pt>
                <c:pt idx="3809">
                  <c:v>3.7</c:v>
                </c:pt>
                <c:pt idx="3810">
                  <c:v>1</c:v>
                </c:pt>
                <c:pt idx="3811">
                  <c:v>-0.3</c:v>
                </c:pt>
                <c:pt idx="3812">
                  <c:v>-0.6</c:v>
                </c:pt>
                <c:pt idx="3813">
                  <c:v>-0.7</c:v>
                </c:pt>
                <c:pt idx="3814">
                  <c:v>4.5</c:v>
                </c:pt>
                <c:pt idx="3815">
                  <c:v>6</c:v>
                </c:pt>
                <c:pt idx="3816">
                  <c:v>3.7</c:v>
                </c:pt>
                <c:pt idx="3817">
                  <c:v>5.4</c:v>
                </c:pt>
                <c:pt idx="3818">
                  <c:v>2</c:v>
                </c:pt>
                <c:pt idx="3819">
                  <c:v>3</c:v>
                </c:pt>
                <c:pt idx="3820">
                  <c:v>8.5</c:v>
                </c:pt>
                <c:pt idx="3821">
                  <c:v>8</c:v>
                </c:pt>
                <c:pt idx="3822">
                  <c:v>4.7</c:v>
                </c:pt>
                <c:pt idx="3823">
                  <c:v>5</c:v>
                </c:pt>
                <c:pt idx="3824">
                  <c:v>3.4</c:v>
                </c:pt>
                <c:pt idx="3825">
                  <c:v>3.8</c:v>
                </c:pt>
                <c:pt idx="3826">
                  <c:v>2.7</c:v>
                </c:pt>
                <c:pt idx="3827">
                  <c:v>4.9000000000000004</c:v>
                </c:pt>
                <c:pt idx="3828">
                  <c:v>5.6</c:v>
                </c:pt>
                <c:pt idx="3829">
                  <c:v>5.3</c:v>
                </c:pt>
                <c:pt idx="3830">
                  <c:v>2.8</c:v>
                </c:pt>
                <c:pt idx="3831">
                  <c:v>1.9</c:v>
                </c:pt>
                <c:pt idx="3832">
                  <c:v>4.5</c:v>
                </c:pt>
                <c:pt idx="3833">
                  <c:v>3.2</c:v>
                </c:pt>
                <c:pt idx="3834">
                  <c:v>3.4</c:v>
                </c:pt>
                <c:pt idx="3835">
                  <c:v>4</c:v>
                </c:pt>
                <c:pt idx="3836">
                  <c:v>8.9</c:v>
                </c:pt>
                <c:pt idx="3837">
                  <c:v>9.6</c:v>
                </c:pt>
                <c:pt idx="3838">
                  <c:v>6.4</c:v>
                </c:pt>
                <c:pt idx="3839">
                  <c:v>2.9</c:v>
                </c:pt>
                <c:pt idx="3840">
                  <c:v>2.2000000000000002</c:v>
                </c:pt>
                <c:pt idx="3841">
                  <c:v>6.1</c:v>
                </c:pt>
                <c:pt idx="3842">
                  <c:v>7.9</c:v>
                </c:pt>
                <c:pt idx="3843">
                  <c:v>8.9</c:v>
                </c:pt>
                <c:pt idx="3844">
                  <c:v>4.4000000000000004</c:v>
                </c:pt>
                <c:pt idx="3845">
                  <c:v>3.9</c:v>
                </c:pt>
                <c:pt idx="3846">
                  <c:v>1.6</c:v>
                </c:pt>
                <c:pt idx="3847">
                  <c:v>-0.2</c:v>
                </c:pt>
                <c:pt idx="3848">
                  <c:v>-3.2</c:v>
                </c:pt>
                <c:pt idx="3849">
                  <c:v>-0.2</c:v>
                </c:pt>
                <c:pt idx="3850">
                  <c:v>2</c:v>
                </c:pt>
                <c:pt idx="3851">
                  <c:v>3.5</c:v>
                </c:pt>
                <c:pt idx="3852">
                  <c:v>3.7</c:v>
                </c:pt>
                <c:pt idx="3853">
                  <c:v>2.2999999999999998</c:v>
                </c:pt>
                <c:pt idx="3854">
                  <c:v>5.8</c:v>
                </c:pt>
                <c:pt idx="3855">
                  <c:v>5.3</c:v>
                </c:pt>
                <c:pt idx="3856">
                  <c:v>0.7</c:v>
                </c:pt>
                <c:pt idx="3857">
                  <c:v>-0.3</c:v>
                </c:pt>
                <c:pt idx="3858">
                  <c:v>-0.5</c:v>
                </c:pt>
                <c:pt idx="3859">
                  <c:v>3.6</c:v>
                </c:pt>
                <c:pt idx="3860">
                  <c:v>8.4</c:v>
                </c:pt>
                <c:pt idx="3861">
                  <c:v>8.4</c:v>
                </c:pt>
                <c:pt idx="3862">
                  <c:v>8.6999999999999993</c:v>
                </c:pt>
                <c:pt idx="3863">
                  <c:v>9.3000000000000007</c:v>
                </c:pt>
                <c:pt idx="3864">
                  <c:v>2.6</c:v>
                </c:pt>
                <c:pt idx="3865">
                  <c:v>2</c:v>
                </c:pt>
                <c:pt idx="3866">
                  <c:v>4.5</c:v>
                </c:pt>
                <c:pt idx="3867">
                  <c:v>2.6</c:v>
                </c:pt>
                <c:pt idx="3868">
                  <c:v>1.9</c:v>
                </c:pt>
                <c:pt idx="3869">
                  <c:v>3.2</c:v>
                </c:pt>
                <c:pt idx="3870">
                  <c:v>5.0999999999999996</c:v>
                </c:pt>
                <c:pt idx="3871">
                  <c:v>6.1</c:v>
                </c:pt>
                <c:pt idx="3872">
                  <c:v>3.6</c:v>
                </c:pt>
                <c:pt idx="3873">
                  <c:v>1</c:v>
                </c:pt>
                <c:pt idx="3874">
                  <c:v>-0.2</c:v>
                </c:pt>
                <c:pt idx="3875">
                  <c:v>4.5</c:v>
                </c:pt>
                <c:pt idx="3876">
                  <c:v>5.2</c:v>
                </c:pt>
                <c:pt idx="3877">
                  <c:v>5.5</c:v>
                </c:pt>
                <c:pt idx="3878">
                  <c:v>3.5</c:v>
                </c:pt>
                <c:pt idx="3879">
                  <c:v>0.6</c:v>
                </c:pt>
                <c:pt idx="3880">
                  <c:v>0</c:v>
                </c:pt>
                <c:pt idx="3881">
                  <c:v>0.9</c:v>
                </c:pt>
                <c:pt idx="3882">
                  <c:v>0.5</c:v>
                </c:pt>
                <c:pt idx="3883">
                  <c:v>2.9</c:v>
                </c:pt>
                <c:pt idx="3884">
                  <c:v>2.6</c:v>
                </c:pt>
                <c:pt idx="3885">
                  <c:v>2.7</c:v>
                </c:pt>
                <c:pt idx="3886">
                  <c:v>2.8</c:v>
                </c:pt>
                <c:pt idx="3887">
                  <c:v>3.2</c:v>
                </c:pt>
                <c:pt idx="3888">
                  <c:v>4.7</c:v>
                </c:pt>
                <c:pt idx="3889">
                  <c:v>7.3</c:v>
                </c:pt>
                <c:pt idx="3890">
                  <c:v>5.0999999999999996</c:v>
                </c:pt>
                <c:pt idx="3891">
                  <c:v>2.6</c:v>
                </c:pt>
                <c:pt idx="3892">
                  <c:v>1.7</c:v>
                </c:pt>
                <c:pt idx="3893">
                  <c:v>2</c:v>
                </c:pt>
                <c:pt idx="3894">
                  <c:v>1.4</c:v>
                </c:pt>
                <c:pt idx="3895">
                  <c:v>0.3</c:v>
                </c:pt>
                <c:pt idx="3896">
                  <c:v>2</c:v>
                </c:pt>
                <c:pt idx="3897">
                  <c:v>3.7</c:v>
                </c:pt>
                <c:pt idx="3898">
                  <c:v>4.7</c:v>
                </c:pt>
                <c:pt idx="3899">
                  <c:v>1.5</c:v>
                </c:pt>
                <c:pt idx="3900">
                  <c:v>-0.8</c:v>
                </c:pt>
                <c:pt idx="3901">
                  <c:v>-1.4</c:v>
                </c:pt>
                <c:pt idx="3902">
                  <c:v>-0.9</c:v>
                </c:pt>
                <c:pt idx="3903">
                  <c:v>-1.5</c:v>
                </c:pt>
                <c:pt idx="3904">
                  <c:v>-1.3</c:v>
                </c:pt>
                <c:pt idx="3905">
                  <c:v>-2.9</c:v>
                </c:pt>
                <c:pt idx="3906">
                  <c:v>-2.2000000000000002</c:v>
                </c:pt>
                <c:pt idx="3907">
                  <c:v>1.3</c:v>
                </c:pt>
                <c:pt idx="3908">
                  <c:v>1.4</c:v>
                </c:pt>
                <c:pt idx="3909">
                  <c:v>0.3</c:v>
                </c:pt>
                <c:pt idx="3910">
                  <c:v>2.7</c:v>
                </c:pt>
                <c:pt idx="3911">
                  <c:v>-4.4000000000000004</c:v>
                </c:pt>
                <c:pt idx="3912">
                  <c:v>-1.3</c:v>
                </c:pt>
                <c:pt idx="3913">
                  <c:v>-4.5999999999999996</c:v>
                </c:pt>
                <c:pt idx="3914">
                  <c:v>-0.2</c:v>
                </c:pt>
                <c:pt idx="3915">
                  <c:v>0.2</c:v>
                </c:pt>
                <c:pt idx="3916">
                  <c:v>-1.6</c:v>
                </c:pt>
                <c:pt idx="3917">
                  <c:v>-5.7</c:v>
                </c:pt>
                <c:pt idx="3918">
                  <c:v>-8.1999999999999993</c:v>
                </c:pt>
                <c:pt idx="3919">
                  <c:v>-8.6999999999999993</c:v>
                </c:pt>
                <c:pt idx="3920">
                  <c:v>-4</c:v>
                </c:pt>
                <c:pt idx="3921">
                  <c:v>-0.2</c:v>
                </c:pt>
                <c:pt idx="3922">
                  <c:v>-3.9</c:v>
                </c:pt>
                <c:pt idx="3923">
                  <c:v>-4.3</c:v>
                </c:pt>
                <c:pt idx="3924">
                  <c:v>-1.7</c:v>
                </c:pt>
                <c:pt idx="3925">
                  <c:v>-2</c:v>
                </c:pt>
                <c:pt idx="3926">
                  <c:v>-0.5</c:v>
                </c:pt>
                <c:pt idx="3927">
                  <c:v>3.3</c:v>
                </c:pt>
                <c:pt idx="3928">
                  <c:v>4</c:v>
                </c:pt>
                <c:pt idx="3929">
                  <c:v>4.0999999999999996</c:v>
                </c:pt>
                <c:pt idx="3930">
                  <c:v>5.4</c:v>
                </c:pt>
                <c:pt idx="3931">
                  <c:v>5.8</c:v>
                </c:pt>
                <c:pt idx="3932">
                  <c:v>8</c:v>
                </c:pt>
                <c:pt idx="3933">
                  <c:v>10.1</c:v>
                </c:pt>
                <c:pt idx="3934">
                  <c:v>9.3000000000000007</c:v>
                </c:pt>
                <c:pt idx="3935">
                  <c:v>6.4</c:v>
                </c:pt>
                <c:pt idx="3936">
                  <c:v>8.1999999999999993</c:v>
                </c:pt>
                <c:pt idx="3937">
                  <c:v>6.6</c:v>
                </c:pt>
                <c:pt idx="3938">
                  <c:v>5.4</c:v>
                </c:pt>
                <c:pt idx="3939">
                  <c:v>6.4</c:v>
                </c:pt>
                <c:pt idx="3940">
                  <c:v>5.2</c:v>
                </c:pt>
                <c:pt idx="3941">
                  <c:v>1.5</c:v>
                </c:pt>
                <c:pt idx="3942">
                  <c:v>2.7</c:v>
                </c:pt>
                <c:pt idx="3943">
                  <c:v>7.8</c:v>
                </c:pt>
                <c:pt idx="3944">
                  <c:v>6.7</c:v>
                </c:pt>
                <c:pt idx="3945">
                  <c:v>1</c:v>
                </c:pt>
                <c:pt idx="3946">
                  <c:v>1.2</c:v>
                </c:pt>
                <c:pt idx="3947">
                  <c:v>0.6</c:v>
                </c:pt>
                <c:pt idx="3948">
                  <c:v>-0.7</c:v>
                </c:pt>
                <c:pt idx="3949">
                  <c:v>0.4</c:v>
                </c:pt>
                <c:pt idx="3950">
                  <c:v>0.9</c:v>
                </c:pt>
                <c:pt idx="3951">
                  <c:v>1.9</c:v>
                </c:pt>
                <c:pt idx="3952">
                  <c:v>5.4</c:v>
                </c:pt>
                <c:pt idx="3953">
                  <c:v>2</c:v>
                </c:pt>
                <c:pt idx="3954">
                  <c:v>3.4</c:v>
                </c:pt>
                <c:pt idx="3955">
                  <c:v>1.8</c:v>
                </c:pt>
                <c:pt idx="3956">
                  <c:v>2.1</c:v>
                </c:pt>
                <c:pt idx="3957">
                  <c:v>3.8</c:v>
                </c:pt>
                <c:pt idx="3958">
                  <c:v>6.4</c:v>
                </c:pt>
                <c:pt idx="3959">
                  <c:v>6</c:v>
                </c:pt>
                <c:pt idx="3960">
                  <c:v>9.4</c:v>
                </c:pt>
                <c:pt idx="3961">
                  <c:v>10.4</c:v>
                </c:pt>
                <c:pt idx="3962">
                  <c:v>5.3</c:v>
                </c:pt>
                <c:pt idx="3963">
                  <c:v>6.1</c:v>
                </c:pt>
                <c:pt idx="3964">
                  <c:v>6.1</c:v>
                </c:pt>
                <c:pt idx="3965">
                  <c:v>2.8</c:v>
                </c:pt>
                <c:pt idx="3966">
                  <c:v>2.9</c:v>
                </c:pt>
                <c:pt idx="3967">
                  <c:v>4.3</c:v>
                </c:pt>
                <c:pt idx="3968">
                  <c:v>5.5</c:v>
                </c:pt>
                <c:pt idx="3969">
                  <c:v>7.7</c:v>
                </c:pt>
                <c:pt idx="3970">
                  <c:v>10.7</c:v>
                </c:pt>
                <c:pt idx="3971">
                  <c:v>9.1999999999999993</c:v>
                </c:pt>
                <c:pt idx="3972">
                  <c:v>6.4</c:v>
                </c:pt>
                <c:pt idx="3973">
                  <c:v>5.6</c:v>
                </c:pt>
                <c:pt idx="3974">
                  <c:v>6.4</c:v>
                </c:pt>
                <c:pt idx="3975">
                  <c:v>10.9</c:v>
                </c:pt>
                <c:pt idx="3976">
                  <c:v>10.6</c:v>
                </c:pt>
                <c:pt idx="3977">
                  <c:v>10.3</c:v>
                </c:pt>
                <c:pt idx="3978">
                  <c:v>12.2</c:v>
                </c:pt>
                <c:pt idx="3979">
                  <c:v>11.8</c:v>
                </c:pt>
                <c:pt idx="3980">
                  <c:v>6.4</c:v>
                </c:pt>
                <c:pt idx="3981">
                  <c:v>6.6</c:v>
                </c:pt>
                <c:pt idx="3982">
                  <c:v>8.1</c:v>
                </c:pt>
                <c:pt idx="3983">
                  <c:v>11.2</c:v>
                </c:pt>
                <c:pt idx="3984">
                  <c:v>12.3</c:v>
                </c:pt>
                <c:pt idx="3985">
                  <c:v>14.6</c:v>
                </c:pt>
                <c:pt idx="3986">
                  <c:v>11.7</c:v>
                </c:pt>
                <c:pt idx="3987">
                  <c:v>12.9</c:v>
                </c:pt>
                <c:pt idx="3988">
                  <c:v>10</c:v>
                </c:pt>
                <c:pt idx="3989">
                  <c:v>8.9</c:v>
                </c:pt>
                <c:pt idx="3990">
                  <c:v>11.6</c:v>
                </c:pt>
                <c:pt idx="3991">
                  <c:v>15</c:v>
                </c:pt>
                <c:pt idx="3992">
                  <c:v>17.8</c:v>
                </c:pt>
                <c:pt idx="3993">
                  <c:v>18.600000000000001</c:v>
                </c:pt>
                <c:pt idx="3994">
                  <c:v>12.2</c:v>
                </c:pt>
                <c:pt idx="3995">
                  <c:v>13.7</c:v>
                </c:pt>
                <c:pt idx="3996">
                  <c:v>15.1</c:v>
                </c:pt>
                <c:pt idx="3997">
                  <c:v>12.4</c:v>
                </c:pt>
                <c:pt idx="3998">
                  <c:v>10.5</c:v>
                </c:pt>
                <c:pt idx="3999">
                  <c:v>16.7</c:v>
                </c:pt>
                <c:pt idx="4000">
                  <c:v>14.1</c:v>
                </c:pt>
                <c:pt idx="4001">
                  <c:v>16.3</c:v>
                </c:pt>
                <c:pt idx="4002">
                  <c:v>16.600000000000001</c:v>
                </c:pt>
                <c:pt idx="4003">
                  <c:v>18.399999999999999</c:v>
                </c:pt>
                <c:pt idx="4004">
                  <c:v>20.3</c:v>
                </c:pt>
                <c:pt idx="4005">
                  <c:v>13</c:v>
                </c:pt>
                <c:pt idx="4006">
                  <c:v>14.4</c:v>
                </c:pt>
                <c:pt idx="4007">
                  <c:v>11.3</c:v>
                </c:pt>
                <c:pt idx="4008">
                  <c:v>11.1</c:v>
                </c:pt>
                <c:pt idx="4009">
                  <c:v>13.5</c:v>
                </c:pt>
                <c:pt idx="4010">
                  <c:v>11.5</c:v>
                </c:pt>
                <c:pt idx="4011">
                  <c:v>11.8</c:v>
                </c:pt>
                <c:pt idx="4012">
                  <c:v>14.7</c:v>
                </c:pt>
                <c:pt idx="4013">
                  <c:v>15.3</c:v>
                </c:pt>
                <c:pt idx="4014">
                  <c:v>17.600000000000001</c:v>
                </c:pt>
                <c:pt idx="4015">
                  <c:v>12.9</c:v>
                </c:pt>
                <c:pt idx="4016">
                  <c:v>9.6999999999999993</c:v>
                </c:pt>
                <c:pt idx="4017">
                  <c:v>9.6</c:v>
                </c:pt>
                <c:pt idx="4018">
                  <c:v>9.1</c:v>
                </c:pt>
                <c:pt idx="4019">
                  <c:v>10.6</c:v>
                </c:pt>
                <c:pt idx="4020">
                  <c:v>10.5</c:v>
                </c:pt>
                <c:pt idx="4021">
                  <c:v>10.1</c:v>
                </c:pt>
                <c:pt idx="4022">
                  <c:v>12.3</c:v>
                </c:pt>
                <c:pt idx="4023">
                  <c:v>15.8</c:v>
                </c:pt>
                <c:pt idx="4024">
                  <c:v>13</c:v>
                </c:pt>
                <c:pt idx="4025">
                  <c:v>14.7</c:v>
                </c:pt>
                <c:pt idx="4026">
                  <c:v>15.1</c:v>
                </c:pt>
                <c:pt idx="4027">
                  <c:v>18</c:v>
                </c:pt>
                <c:pt idx="4028">
                  <c:v>19</c:v>
                </c:pt>
                <c:pt idx="4029">
                  <c:v>21.7</c:v>
                </c:pt>
                <c:pt idx="4030">
                  <c:v>18.5</c:v>
                </c:pt>
                <c:pt idx="4031">
                  <c:v>20.399999999999999</c:v>
                </c:pt>
                <c:pt idx="4032">
                  <c:v>18.399999999999999</c:v>
                </c:pt>
                <c:pt idx="4033">
                  <c:v>15.9</c:v>
                </c:pt>
                <c:pt idx="4034">
                  <c:v>13</c:v>
                </c:pt>
                <c:pt idx="4035">
                  <c:v>14.7</c:v>
                </c:pt>
                <c:pt idx="4036">
                  <c:v>18.399999999999999</c:v>
                </c:pt>
                <c:pt idx="4037">
                  <c:v>21.2</c:v>
                </c:pt>
                <c:pt idx="4038">
                  <c:v>20.9</c:v>
                </c:pt>
                <c:pt idx="4039">
                  <c:v>22.1</c:v>
                </c:pt>
                <c:pt idx="4040">
                  <c:v>20.3</c:v>
                </c:pt>
                <c:pt idx="4041">
                  <c:v>18.600000000000001</c:v>
                </c:pt>
                <c:pt idx="4042">
                  <c:v>19</c:v>
                </c:pt>
                <c:pt idx="4043">
                  <c:v>20.2</c:v>
                </c:pt>
                <c:pt idx="4044">
                  <c:v>12.7</c:v>
                </c:pt>
                <c:pt idx="4045">
                  <c:v>13.8</c:v>
                </c:pt>
                <c:pt idx="4046">
                  <c:v>13.3</c:v>
                </c:pt>
                <c:pt idx="4047">
                  <c:v>11.9</c:v>
                </c:pt>
                <c:pt idx="4048">
                  <c:v>19.100000000000001</c:v>
                </c:pt>
                <c:pt idx="4049">
                  <c:v>20.9</c:v>
                </c:pt>
                <c:pt idx="4050">
                  <c:v>20.100000000000001</c:v>
                </c:pt>
                <c:pt idx="4051">
                  <c:v>20</c:v>
                </c:pt>
                <c:pt idx="4052">
                  <c:v>19</c:v>
                </c:pt>
                <c:pt idx="4053">
                  <c:v>18.600000000000001</c:v>
                </c:pt>
                <c:pt idx="4054">
                  <c:v>20.5</c:v>
                </c:pt>
                <c:pt idx="4055">
                  <c:v>21.6</c:v>
                </c:pt>
                <c:pt idx="4056">
                  <c:v>19</c:v>
                </c:pt>
                <c:pt idx="4057">
                  <c:v>20.3</c:v>
                </c:pt>
                <c:pt idx="4058">
                  <c:v>19.600000000000001</c:v>
                </c:pt>
                <c:pt idx="4059">
                  <c:v>19.600000000000001</c:v>
                </c:pt>
                <c:pt idx="4060">
                  <c:v>21.6</c:v>
                </c:pt>
                <c:pt idx="4061">
                  <c:v>21.8</c:v>
                </c:pt>
                <c:pt idx="4062">
                  <c:v>20</c:v>
                </c:pt>
                <c:pt idx="4063">
                  <c:v>18.5</c:v>
                </c:pt>
                <c:pt idx="4064">
                  <c:v>20.9</c:v>
                </c:pt>
                <c:pt idx="4065">
                  <c:v>15.7</c:v>
                </c:pt>
                <c:pt idx="4066">
                  <c:v>16.7</c:v>
                </c:pt>
                <c:pt idx="4067">
                  <c:v>15</c:v>
                </c:pt>
                <c:pt idx="4068">
                  <c:v>19.600000000000001</c:v>
                </c:pt>
                <c:pt idx="4069">
                  <c:v>19.5</c:v>
                </c:pt>
                <c:pt idx="4070">
                  <c:v>20.2</c:v>
                </c:pt>
                <c:pt idx="4071">
                  <c:v>14.6</c:v>
                </c:pt>
                <c:pt idx="4072">
                  <c:v>12.7</c:v>
                </c:pt>
                <c:pt idx="4073">
                  <c:v>16.2</c:v>
                </c:pt>
                <c:pt idx="4074">
                  <c:v>18.399999999999999</c:v>
                </c:pt>
                <c:pt idx="4075">
                  <c:v>18.600000000000001</c:v>
                </c:pt>
                <c:pt idx="4076">
                  <c:v>18.399999999999999</c:v>
                </c:pt>
                <c:pt idx="4077">
                  <c:v>19.2</c:v>
                </c:pt>
                <c:pt idx="4078">
                  <c:v>19</c:v>
                </c:pt>
                <c:pt idx="4079">
                  <c:v>17.2</c:v>
                </c:pt>
                <c:pt idx="4080">
                  <c:v>19.5</c:v>
                </c:pt>
                <c:pt idx="4081">
                  <c:v>19.3</c:v>
                </c:pt>
                <c:pt idx="4082">
                  <c:v>18</c:v>
                </c:pt>
                <c:pt idx="4083">
                  <c:v>20.399999999999999</c:v>
                </c:pt>
                <c:pt idx="4084">
                  <c:v>22</c:v>
                </c:pt>
                <c:pt idx="4085">
                  <c:v>21.4</c:v>
                </c:pt>
                <c:pt idx="4086">
                  <c:v>21.1</c:v>
                </c:pt>
                <c:pt idx="4087">
                  <c:v>21.8</c:v>
                </c:pt>
                <c:pt idx="4088">
                  <c:v>22.2</c:v>
                </c:pt>
                <c:pt idx="4089">
                  <c:v>21</c:v>
                </c:pt>
                <c:pt idx="4090">
                  <c:v>16.8</c:v>
                </c:pt>
                <c:pt idx="4091">
                  <c:v>14.7</c:v>
                </c:pt>
                <c:pt idx="4092">
                  <c:v>19.8</c:v>
                </c:pt>
                <c:pt idx="4093">
                  <c:v>19.2</c:v>
                </c:pt>
                <c:pt idx="4094">
                  <c:v>19.7</c:v>
                </c:pt>
                <c:pt idx="4095">
                  <c:v>18.2</c:v>
                </c:pt>
                <c:pt idx="4096">
                  <c:v>15.1</c:v>
                </c:pt>
                <c:pt idx="4097">
                  <c:v>17.600000000000001</c:v>
                </c:pt>
                <c:pt idx="4098">
                  <c:v>20.100000000000001</c:v>
                </c:pt>
                <c:pt idx="4099">
                  <c:v>19.899999999999999</c:v>
                </c:pt>
                <c:pt idx="4100">
                  <c:v>18.100000000000001</c:v>
                </c:pt>
                <c:pt idx="4101">
                  <c:v>15.4</c:v>
                </c:pt>
                <c:pt idx="4102">
                  <c:v>14.1</c:v>
                </c:pt>
                <c:pt idx="4103">
                  <c:v>16.600000000000001</c:v>
                </c:pt>
                <c:pt idx="4104">
                  <c:v>17.2</c:v>
                </c:pt>
                <c:pt idx="4105">
                  <c:v>15.5</c:v>
                </c:pt>
                <c:pt idx="4106">
                  <c:v>18.3</c:v>
                </c:pt>
                <c:pt idx="4107">
                  <c:v>17.600000000000001</c:v>
                </c:pt>
                <c:pt idx="4108">
                  <c:v>18.3</c:v>
                </c:pt>
                <c:pt idx="4109">
                  <c:v>18.2</c:v>
                </c:pt>
                <c:pt idx="4110">
                  <c:v>19</c:v>
                </c:pt>
                <c:pt idx="4111">
                  <c:v>20.6</c:v>
                </c:pt>
                <c:pt idx="4112">
                  <c:v>17.7</c:v>
                </c:pt>
                <c:pt idx="4113">
                  <c:v>15.9</c:v>
                </c:pt>
                <c:pt idx="4114">
                  <c:v>14.6</c:v>
                </c:pt>
                <c:pt idx="4115">
                  <c:v>13.2</c:v>
                </c:pt>
                <c:pt idx="4116">
                  <c:v>12.5</c:v>
                </c:pt>
                <c:pt idx="4117">
                  <c:v>12.6</c:v>
                </c:pt>
                <c:pt idx="4118">
                  <c:v>16</c:v>
                </c:pt>
                <c:pt idx="4119">
                  <c:v>17.399999999999999</c:v>
                </c:pt>
                <c:pt idx="4120">
                  <c:v>16.600000000000001</c:v>
                </c:pt>
                <c:pt idx="4121">
                  <c:v>12</c:v>
                </c:pt>
                <c:pt idx="4122">
                  <c:v>15.2</c:v>
                </c:pt>
                <c:pt idx="4123">
                  <c:v>15.7</c:v>
                </c:pt>
                <c:pt idx="4124">
                  <c:v>19</c:v>
                </c:pt>
                <c:pt idx="4125">
                  <c:v>20.399999999999999</c:v>
                </c:pt>
                <c:pt idx="4126">
                  <c:v>21.1</c:v>
                </c:pt>
                <c:pt idx="4127">
                  <c:v>20.100000000000001</c:v>
                </c:pt>
                <c:pt idx="4128">
                  <c:v>18.3</c:v>
                </c:pt>
                <c:pt idx="4129">
                  <c:v>16.399999999999999</c:v>
                </c:pt>
                <c:pt idx="4130">
                  <c:v>14</c:v>
                </c:pt>
                <c:pt idx="4131">
                  <c:v>15.8</c:v>
                </c:pt>
                <c:pt idx="4132">
                  <c:v>14.1</c:v>
                </c:pt>
                <c:pt idx="4133">
                  <c:v>17.7</c:v>
                </c:pt>
                <c:pt idx="4134">
                  <c:v>14.2</c:v>
                </c:pt>
                <c:pt idx="4135">
                  <c:v>16.100000000000001</c:v>
                </c:pt>
                <c:pt idx="4136">
                  <c:v>18.5</c:v>
                </c:pt>
                <c:pt idx="4137">
                  <c:v>20.399999999999999</c:v>
                </c:pt>
                <c:pt idx="4138">
                  <c:v>21.1</c:v>
                </c:pt>
                <c:pt idx="4139">
                  <c:v>18.600000000000001</c:v>
                </c:pt>
                <c:pt idx="4140">
                  <c:v>17</c:v>
                </c:pt>
                <c:pt idx="4141">
                  <c:v>14.3</c:v>
                </c:pt>
                <c:pt idx="4142">
                  <c:v>10.9</c:v>
                </c:pt>
                <c:pt idx="4143">
                  <c:v>11</c:v>
                </c:pt>
                <c:pt idx="4144">
                  <c:v>13</c:v>
                </c:pt>
                <c:pt idx="4145">
                  <c:v>10.5</c:v>
                </c:pt>
                <c:pt idx="4146">
                  <c:v>7.9</c:v>
                </c:pt>
                <c:pt idx="4147">
                  <c:v>7.7</c:v>
                </c:pt>
                <c:pt idx="4148">
                  <c:v>2.9</c:v>
                </c:pt>
                <c:pt idx="4149">
                  <c:v>2.6</c:v>
                </c:pt>
                <c:pt idx="4150">
                  <c:v>3.2</c:v>
                </c:pt>
                <c:pt idx="4151">
                  <c:v>9.4</c:v>
                </c:pt>
                <c:pt idx="4152">
                  <c:v>5.8</c:v>
                </c:pt>
                <c:pt idx="4153">
                  <c:v>8.1999999999999993</c:v>
                </c:pt>
                <c:pt idx="4154">
                  <c:v>9.9</c:v>
                </c:pt>
                <c:pt idx="4155">
                  <c:v>10.8</c:v>
                </c:pt>
                <c:pt idx="4156">
                  <c:v>8.6</c:v>
                </c:pt>
                <c:pt idx="4157">
                  <c:v>9.1999999999999993</c:v>
                </c:pt>
                <c:pt idx="4158">
                  <c:v>6.9</c:v>
                </c:pt>
                <c:pt idx="4159">
                  <c:v>7.5</c:v>
                </c:pt>
                <c:pt idx="4160">
                  <c:v>7.4</c:v>
                </c:pt>
                <c:pt idx="4161">
                  <c:v>7.9</c:v>
                </c:pt>
                <c:pt idx="4162">
                  <c:v>7.1</c:v>
                </c:pt>
                <c:pt idx="4163">
                  <c:v>5.4</c:v>
                </c:pt>
                <c:pt idx="4164">
                  <c:v>3.9</c:v>
                </c:pt>
                <c:pt idx="4165">
                  <c:v>3.1</c:v>
                </c:pt>
                <c:pt idx="4166">
                  <c:v>2</c:v>
                </c:pt>
                <c:pt idx="4167">
                  <c:v>1</c:v>
                </c:pt>
                <c:pt idx="4168">
                  <c:v>2</c:v>
                </c:pt>
                <c:pt idx="4169">
                  <c:v>2.6</c:v>
                </c:pt>
                <c:pt idx="4170">
                  <c:v>4</c:v>
                </c:pt>
                <c:pt idx="4171">
                  <c:v>5.9</c:v>
                </c:pt>
                <c:pt idx="4172">
                  <c:v>6.4</c:v>
                </c:pt>
                <c:pt idx="4173">
                  <c:v>4</c:v>
                </c:pt>
                <c:pt idx="4174">
                  <c:v>5.8</c:v>
                </c:pt>
                <c:pt idx="4175">
                  <c:v>6.3</c:v>
                </c:pt>
                <c:pt idx="4176">
                  <c:v>6.3</c:v>
                </c:pt>
                <c:pt idx="4177">
                  <c:v>7.7</c:v>
                </c:pt>
                <c:pt idx="4178">
                  <c:v>6.1</c:v>
                </c:pt>
                <c:pt idx="4179">
                  <c:v>7.3</c:v>
                </c:pt>
                <c:pt idx="4180">
                  <c:v>2.7</c:v>
                </c:pt>
                <c:pt idx="4181">
                  <c:v>4</c:v>
                </c:pt>
                <c:pt idx="4182">
                  <c:v>6.4</c:v>
                </c:pt>
                <c:pt idx="4183">
                  <c:v>5.0999999999999996</c:v>
                </c:pt>
                <c:pt idx="4184">
                  <c:v>0.7</c:v>
                </c:pt>
                <c:pt idx="4185">
                  <c:v>1</c:v>
                </c:pt>
                <c:pt idx="4186">
                  <c:v>3.7</c:v>
                </c:pt>
                <c:pt idx="4187">
                  <c:v>8.3000000000000007</c:v>
                </c:pt>
                <c:pt idx="4188">
                  <c:v>2.8</c:v>
                </c:pt>
                <c:pt idx="4189">
                  <c:v>4.0999999999999996</c:v>
                </c:pt>
                <c:pt idx="4190">
                  <c:v>0.1</c:v>
                </c:pt>
                <c:pt idx="4191">
                  <c:v>-1.2</c:v>
                </c:pt>
                <c:pt idx="4192">
                  <c:v>-3.6</c:v>
                </c:pt>
                <c:pt idx="4193">
                  <c:v>-9.4</c:v>
                </c:pt>
                <c:pt idx="4194">
                  <c:v>-11.3</c:v>
                </c:pt>
                <c:pt idx="4195">
                  <c:v>-7.8</c:v>
                </c:pt>
                <c:pt idx="4196">
                  <c:v>-5</c:v>
                </c:pt>
                <c:pt idx="4197">
                  <c:v>1.7</c:v>
                </c:pt>
                <c:pt idx="4198">
                  <c:v>6.3</c:v>
                </c:pt>
                <c:pt idx="4199">
                  <c:v>2.2999999999999998</c:v>
                </c:pt>
                <c:pt idx="4200">
                  <c:v>0.8</c:v>
                </c:pt>
                <c:pt idx="4201">
                  <c:v>2.2000000000000002</c:v>
                </c:pt>
                <c:pt idx="4202">
                  <c:v>3.2</c:v>
                </c:pt>
                <c:pt idx="4203">
                  <c:v>2.6</c:v>
                </c:pt>
                <c:pt idx="4204">
                  <c:v>4</c:v>
                </c:pt>
                <c:pt idx="4205">
                  <c:v>5.4</c:v>
                </c:pt>
                <c:pt idx="4206">
                  <c:v>2.2000000000000002</c:v>
                </c:pt>
                <c:pt idx="4207">
                  <c:v>3.5</c:v>
                </c:pt>
                <c:pt idx="4208">
                  <c:v>1.5</c:v>
                </c:pt>
                <c:pt idx="4209">
                  <c:v>2.1</c:v>
                </c:pt>
                <c:pt idx="4210">
                  <c:v>1</c:v>
                </c:pt>
                <c:pt idx="4211">
                  <c:v>-1.9</c:v>
                </c:pt>
                <c:pt idx="4212">
                  <c:v>-0.4</c:v>
                </c:pt>
                <c:pt idx="4213">
                  <c:v>0.5</c:v>
                </c:pt>
                <c:pt idx="4214">
                  <c:v>-1.2</c:v>
                </c:pt>
                <c:pt idx="4215">
                  <c:v>-0.2</c:v>
                </c:pt>
                <c:pt idx="4216">
                  <c:v>-0.1</c:v>
                </c:pt>
                <c:pt idx="4217">
                  <c:v>-6.3</c:v>
                </c:pt>
                <c:pt idx="4218">
                  <c:v>-8.6</c:v>
                </c:pt>
                <c:pt idx="4219">
                  <c:v>-2.1</c:v>
                </c:pt>
                <c:pt idx="4220">
                  <c:v>1.1000000000000001</c:v>
                </c:pt>
                <c:pt idx="4221">
                  <c:v>3</c:v>
                </c:pt>
                <c:pt idx="4222">
                  <c:v>2.4</c:v>
                </c:pt>
                <c:pt idx="4223">
                  <c:v>2.4</c:v>
                </c:pt>
                <c:pt idx="4224">
                  <c:v>1.6</c:v>
                </c:pt>
                <c:pt idx="4225">
                  <c:v>2</c:v>
                </c:pt>
                <c:pt idx="4226">
                  <c:v>4.4000000000000004</c:v>
                </c:pt>
                <c:pt idx="4227">
                  <c:v>-0.5</c:v>
                </c:pt>
                <c:pt idx="4228">
                  <c:v>-1.8</c:v>
                </c:pt>
                <c:pt idx="4229">
                  <c:v>-1.6</c:v>
                </c:pt>
                <c:pt idx="4230">
                  <c:v>2.2999999999999998</c:v>
                </c:pt>
                <c:pt idx="4231">
                  <c:v>3.8</c:v>
                </c:pt>
                <c:pt idx="4232">
                  <c:v>1.5</c:v>
                </c:pt>
                <c:pt idx="4233">
                  <c:v>4.8</c:v>
                </c:pt>
                <c:pt idx="4234">
                  <c:v>-0.6</c:v>
                </c:pt>
                <c:pt idx="4235">
                  <c:v>1</c:v>
                </c:pt>
                <c:pt idx="4236">
                  <c:v>0.5</c:v>
                </c:pt>
                <c:pt idx="4237">
                  <c:v>-1.3</c:v>
                </c:pt>
                <c:pt idx="4238">
                  <c:v>3.3</c:v>
                </c:pt>
                <c:pt idx="4239">
                  <c:v>4.5999999999999996</c:v>
                </c:pt>
                <c:pt idx="4240">
                  <c:v>3.3</c:v>
                </c:pt>
                <c:pt idx="4241">
                  <c:v>6.2</c:v>
                </c:pt>
                <c:pt idx="4242">
                  <c:v>8.4</c:v>
                </c:pt>
                <c:pt idx="4243">
                  <c:v>2.8</c:v>
                </c:pt>
                <c:pt idx="4244">
                  <c:v>3.6</c:v>
                </c:pt>
                <c:pt idx="4245">
                  <c:v>1.3</c:v>
                </c:pt>
                <c:pt idx="4246">
                  <c:v>-3.7</c:v>
                </c:pt>
                <c:pt idx="4247">
                  <c:v>0</c:v>
                </c:pt>
                <c:pt idx="4248">
                  <c:v>-0.7</c:v>
                </c:pt>
                <c:pt idx="4249">
                  <c:v>1.3</c:v>
                </c:pt>
                <c:pt idx="4250">
                  <c:v>4</c:v>
                </c:pt>
                <c:pt idx="4251">
                  <c:v>3.3</c:v>
                </c:pt>
                <c:pt idx="4252">
                  <c:v>1.3</c:v>
                </c:pt>
                <c:pt idx="4253">
                  <c:v>5.4</c:v>
                </c:pt>
                <c:pt idx="4254">
                  <c:v>-1.5</c:v>
                </c:pt>
                <c:pt idx="4255">
                  <c:v>-2.6</c:v>
                </c:pt>
                <c:pt idx="4256">
                  <c:v>-6.6</c:v>
                </c:pt>
                <c:pt idx="4257">
                  <c:v>-9.8000000000000007</c:v>
                </c:pt>
                <c:pt idx="4258">
                  <c:v>-9.6999999999999993</c:v>
                </c:pt>
                <c:pt idx="4259">
                  <c:v>-7.4</c:v>
                </c:pt>
                <c:pt idx="4260">
                  <c:v>-6.8</c:v>
                </c:pt>
                <c:pt idx="4261">
                  <c:v>-4.2</c:v>
                </c:pt>
                <c:pt idx="4262">
                  <c:v>-1.8</c:v>
                </c:pt>
                <c:pt idx="4263">
                  <c:v>0.3</c:v>
                </c:pt>
                <c:pt idx="4264">
                  <c:v>1.6</c:v>
                </c:pt>
                <c:pt idx="4265">
                  <c:v>1.4</c:v>
                </c:pt>
                <c:pt idx="4266">
                  <c:v>1.7</c:v>
                </c:pt>
                <c:pt idx="4267">
                  <c:v>0.6</c:v>
                </c:pt>
                <c:pt idx="4268">
                  <c:v>-2.2999999999999998</c:v>
                </c:pt>
                <c:pt idx="4269">
                  <c:v>-4.2</c:v>
                </c:pt>
                <c:pt idx="4270">
                  <c:v>-5.2</c:v>
                </c:pt>
                <c:pt idx="4271">
                  <c:v>-0.1</c:v>
                </c:pt>
                <c:pt idx="4272">
                  <c:v>0.8</c:v>
                </c:pt>
                <c:pt idx="4273">
                  <c:v>1</c:v>
                </c:pt>
                <c:pt idx="4274">
                  <c:v>-2.6</c:v>
                </c:pt>
                <c:pt idx="4275">
                  <c:v>-0.2</c:v>
                </c:pt>
                <c:pt idx="4276">
                  <c:v>-0.4</c:v>
                </c:pt>
                <c:pt idx="4277">
                  <c:v>0.2</c:v>
                </c:pt>
                <c:pt idx="4278">
                  <c:v>-0.4</c:v>
                </c:pt>
                <c:pt idx="4279">
                  <c:v>1.6</c:v>
                </c:pt>
                <c:pt idx="4280">
                  <c:v>0.6</c:v>
                </c:pt>
                <c:pt idx="4281">
                  <c:v>0.6</c:v>
                </c:pt>
                <c:pt idx="4282">
                  <c:v>-0.6</c:v>
                </c:pt>
                <c:pt idx="4283">
                  <c:v>-0.2</c:v>
                </c:pt>
                <c:pt idx="4284">
                  <c:v>-0.4</c:v>
                </c:pt>
                <c:pt idx="4285">
                  <c:v>-1.5</c:v>
                </c:pt>
                <c:pt idx="4286">
                  <c:v>0.3</c:v>
                </c:pt>
                <c:pt idx="4287">
                  <c:v>4</c:v>
                </c:pt>
                <c:pt idx="4288">
                  <c:v>4.5</c:v>
                </c:pt>
                <c:pt idx="4289">
                  <c:v>0.7</c:v>
                </c:pt>
                <c:pt idx="4290">
                  <c:v>1.2</c:v>
                </c:pt>
                <c:pt idx="4291">
                  <c:v>5.7</c:v>
                </c:pt>
                <c:pt idx="4292">
                  <c:v>3.6</c:v>
                </c:pt>
                <c:pt idx="4293">
                  <c:v>0</c:v>
                </c:pt>
                <c:pt idx="4294">
                  <c:v>-2.1</c:v>
                </c:pt>
                <c:pt idx="4295">
                  <c:v>-4.7</c:v>
                </c:pt>
                <c:pt idx="4296">
                  <c:v>-3.3</c:v>
                </c:pt>
                <c:pt idx="4297">
                  <c:v>-4.2</c:v>
                </c:pt>
                <c:pt idx="4298">
                  <c:v>-2</c:v>
                </c:pt>
                <c:pt idx="4299">
                  <c:v>-1.5</c:v>
                </c:pt>
                <c:pt idx="4300">
                  <c:v>-4.2</c:v>
                </c:pt>
                <c:pt idx="4301">
                  <c:v>-4.2</c:v>
                </c:pt>
                <c:pt idx="4302">
                  <c:v>-3</c:v>
                </c:pt>
                <c:pt idx="4303">
                  <c:v>0.7</c:v>
                </c:pt>
                <c:pt idx="4304">
                  <c:v>0.7</c:v>
                </c:pt>
                <c:pt idx="4305">
                  <c:v>0.5</c:v>
                </c:pt>
                <c:pt idx="4306">
                  <c:v>1.8</c:v>
                </c:pt>
                <c:pt idx="4307">
                  <c:v>2</c:v>
                </c:pt>
                <c:pt idx="4308">
                  <c:v>2.7</c:v>
                </c:pt>
                <c:pt idx="4309">
                  <c:v>0</c:v>
                </c:pt>
                <c:pt idx="4310">
                  <c:v>-3.1</c:v>
                </c:pt>
                <c:pt idx="4311">
                  <c:v>-4.4000000000000004</c:v>
                </c:pt>
                <c:pt idx="4312">
                  <c:v>-4.2</c:v>
                </c:pt>
                <c:pt idx="4313">
                  <c:v>-2.7</c:v>
                </c:pt>
                <c:pt idx="4314">
                  <c:v>0.3</c:v>
                </c:pt>
                <c:pt idx="4315">
                  <c:v>1.7</c:v>
                </c:pt>
                <c:pt idx="4316">
                  <c:v>6</c:v>
                </c:pt>
                <c:pt idx="4317">
                  <c:v>4.2</c:v>
                </c:pt>
                <c:pt idx="4318">
                  <c:v>5.8</c:v>
                </c:pt>
                <c:pt idx="4319">
                  <c:v>8.9</c:v>
                </c:pt>
                <c:pt idx="4320">
                  <c:v>7.4</c:v>
                </c:pt>
                <c:pt idx="4321">
                  <c:v>7.3</c:v>
                </c:pt>
                <c:pt idx="4322">
                  <c:v>9.8000000000000007</c:v>
                </c:pt>
                <c:pt idx="4323">
                  <c:v>14.9</c:v>
                </c:pt>
                <c:pt idx="4324">
                  <c:v>11.4</c:v>
                </c:pt>
                <c:pt idx="4325">
                  <c:v>12.7</c:v>
                </c:pt>
                <c:pt idx="4326">
                  <c:v>8.8000000000000007</c:v>
                </c:pt>
                <c:pt idx="4327">
                  <c:v>12.4</c:v>
                </c:pt>
                <c:pt idx="4328">
                  <c:v>6.2</c:v>
                </c:pt>
                <c:pt idx="4329">
                  <c:v>2.7</c:v>
                </c:pt>
                <c:pt idx="4330">
                  <c:v>3.6</c:v>
                </c:pt>
                <c:pt idx="4331">
                  <c:v>4.9000000000000004</c:v>
                </c:pt>
                <c:pt idx="4332">
                  <c:v>5.6</c:v>
                </c:pt>
                <c:pt idx="4333">
                  <c:v>6</c:v>
                </c:pt>
                <c:pt idx="4334">
                  <c:v>8.4</c:v>
                </c:pt>
                <c:pt idx="4335">
                  <c:v>8.1</c:v>
                </c:pt>
                <c:pt idx="4336">
                  <c:v>9.6</c:v>
                </c:pt>
                <c:pt idx="4337">
                  <c:v>9.9</c:v>
                </c:pt>
                <c:pt idx="4338">
                  <c:v>10.8</c:v>
                </c:pt>
                <c:pt idx="4339">
                  <c:v>11</c:v>
                </c:pt>
                <c:pt idx="4340">
                  <c:v>13.2</c:v>
                </c:pt>
                <c:pt idx="4341">
                  <c:v>11.1</c:v>
                </c:pt>
                <c:pt idx="4342">
                  <c:v>8.3000000000000007</c:v>
                </c:pt>
                <c:pt idx="4343">
                  <c:v>3.9</c:v>
                </c:pt>
                <c:pt idx="4344">
                  <c:v>3.7</c:v>
                </c:pt>
                <c:pt idx="4345">
                  <c:v>8</c:v>
                </c:pt>
                <c:pt idx="4346">
                  <c:v>6.9</c:v>
                </c:pt>
                <c:pt idx="4347">
                  <c:v>6</c:v>
                </c:pt>
                <c:pt idx="4348">
                  <c:v>6.1</c:v>
                </c:pt>
                <c:pt idx="4349">
                  <c:v>1.6</c:v>
                </c:pt>
                <c:pt idx="4350">
                  <c:v>1.5</c:v>
                </c:pt>
                <c:pt idx="4351">
                  <c:v>4.7</c:v>
                </c:pt>
                <c:pt idx="4352">
                  <c:v>7.8</c:v>
                </c:pt>
                <c:pt idx="4353">
                  <c:v>10</c:v>
                </c:pt>
                <c:pt idx="4354">
                  <c:v>12.7</c:v>
                </c:pt>
                <c:pt idx="4355">
                  <c:v>13.8</c:v>
                </c:pt>
                <c:pt idx="4356">
                  <c:v>12</c:v>
                </c:pt>
                <c:pt idx="4357">
                  <c:v>14.7</c:v>
                </c:pt>
                <c:pt idx="4358">
                  <c:v>14.4</c:v>
                </c:pt>
                <c:pt idx="4359">
                  <c:v>15.7</c:v>
                </c:pt>
                <c:pt idx="4360">
                  <c:v>17.5</c:v>
                </c:pt>
                <c:pt idx="4361">
                  <c:v>18.3</c:v>
                </c:pt>
                <c:pt idx="4362">
                  <c:v>18.8</c:v>
                </c:pt>
                <c:pt idx="4363">
                  <c:v>13.4</c:v>
                </c:pt>
                <c:pt idx="4364">
                  <c:v>12.6</c:v>
                </c:pt>
                <c:pt idx="4365">
                  <c:v>8.1</c:v>
                </c:pt>
                <c:pt idx="4366">
                  <c:v>8.6999999999999993</c:v>
                </c:pt>
                <c:pt idx="4367">
                  <c:v>14.9</c:v>
                </c:pt>
                <c:pt idx="4368">
                  <c:v>16.5</c:v>
                </c:pt>
                <c:pt idx="4369">
                  <c:v>17.3</c:v>
                </c:pt>
                <c:pt idx="4370">
                  <c:v>17.8</c:v>
                </c:pt>
                <c:pt idx="4371">
                  <c:v>13.9</c:v>
                </c:pt>
                <c:pt idx="4372">
                  <c:v>11.2</c:v>
                </c:pt>
                <c:pt idx="4373">
                  <c:v>9.6</c:v>
                </c:pt>
                <c:pt idx="4374">
                  <c:v>12.4</c:v>
                </c:pt>
                <c:pt idx="4375">
                  <c:v>11.4</c:v>
                </c:pt>
                <c:pt idx="4376">
                  <c:v>15.4</c:v>
                </c:pt>
                <c:pt idx="4377">
                  <c:v>15.9</c:v>
                </c:pt>
                <c:pt idx="4378">
                  <c:v>11.3</c:v>
                </c:pt>
                <c:pt idx="4379">
                  <c:v>10.9</c:v>
                </c:pt>
                <c:pt idx="4380">
                  <c:v>15</c:v>
                </c:pt>
                <c:pt idx="4381">
                  <c:v>13.1</c:v>
                </c:pt>
                <c:pt idx="4382">
                  <c:v>11</c:v>
                </c:pt>
                <c:pt idx="4383">
                  <c:v>-2.7</c:v>
                </c:pt>
                <c:pt idx="4384">
                  <c:v>0.4</c:v>
                </c:pt>
                <c:pt idx="4385">
                  <c:v>0.6</c:v>
                </c:pt>
                <c:pt idx="4386">
                  <c:v>-0.1</c:v>
                </c:pt>
                <c:pt idx="4387">
                  <c:v>-1</c:v>
                </c:pt>
                <c:pt idx="4388">
                  <c:v>-0.8</c:v>
                </c:pt>
                <c:pt idx="4389">
                  <c:v>-0.2</c:v>
                </c:pt>
                <c:pt idx="4390">
                  <c:v>-1.7</c:v>
                </c:pt>
                <c:pt idx="4391">
                  <c:v>-2.8</c:v>
                </c:pt>
                <c:pt idx="4392">
                  <c:v>-2.7</c:v>
                </c:pt>
                <c:pt idx="4393">
                  <c:v>-6.2</c:v>
                </c:pt>
                <c:pt idx="4394">
                  <c:v>3.3</c:v>
                </c:pt>
                <c:pt idx="4395">
                  <c:v>-0.5</c:v>
                </c:pt>
                <c:pt idx="4396">
                  <c:v>-1.9</c:v>
                </c:pt>
                <c:pt idx="4397">
                  <c:v>-2.5</c:v>
                </c:pt>
                <c:pt idx="4398">
                  <c:v>-2.2000000000000002</c:v>
                </c:pt>
                <c:pt idx="4399">
                  <c:v>-1</c:v>
                </c:pt>
                <c:pt idx="4400">
                  <c:v>-1.8</c:v>
                </c:pt>
                <c:pt idx="4401">
                  <c:v>-7.3</c:v>
                </c:pt>
                <c:pt idx="4402">
                  <c:v>-4.4000000000000004</c:v>
                </c:pt>
                <c:pt idx="4403">
                  <c:v>-3.4</c:v>
                </c:pt>
                <c:pt idx="4404">
                  <c:v>-5.4</c:v>
                </c:pt>
                <c:pt idx="4405">
                  <c:v>-3.2</c:v>
                </c:pt>
                <c:pt idx="4406">
                  <c:v>-2.2000000000000002</c:v>
                </c:pt>
                <c:pt idx="4407">
                  <c:v>0.6</c:v>
                </c:pt>
                <c:pt idx="4408">
                  <c:v>4.0999999999999996</c:v>
                </c:pt>
                <c:pt idx="4409">
                  <c:v>4.7</c:v>
                </c:pt>
                <c:pt idx="4410">
                  <c:v>4.4000000000000004</c:v>
                </c:pt>
                <c:pt idx="4411">
                  <c:v>3.3</c:v>
                </c:pt>
                <c:pt idx="4412">
                  <c:v>-1.5</c:v>
                </c:pt>
                <c:pt idx="4413">
                  <c:v>-8.1</c:v>
                </c:pt>
                <c:pt idx="4414">
                  <c:v>-5.6</c:v>
                </c:pt>
                <c:pt idx="4415">
                  <c:v>-7.9</c:v>
                </c:pt>
                <c:pt idx="4416">
                  <c:v>-8.5</c:v>
                </c:pt>
                <c:pt idx="4417">
                  <c:v>-3.9</c:v>
                </c:pt>
                <c:pt idx="4418">
                  <c:v>0.4</c:v>
                </c:pt>
                <c:pt idx="4419">
                  <c:v>2.1</c:v>
                </c:pt>
                <c:pt idx="4420">
                  <c:v>4.0999999999999996</c:v>
                </c:pt>
                <c:pt idx="4421">
                  <c:v>5.2</c:v>
                </c:pt>
                <c:pt idx="4422">
                  <c:v>2.2999999999999998</c:v>
                </c:pt>
                <c:pt idx="4423">
                  <c:v>2.6</c:v>
                </c:pt>
                <c:pt idx="4424">
                  <c:v>5.6</c:v>
                </c:pt>
                <c:pt idx="4425">
                  <c:v>3.7</c:v>
                </c:pt>
                <c:pt idx="4426">
                  <c:v>5</c:v>
                </c:pt>
                <c:pt idx="4427">
                  <c:v>1.9</c:v>
                </c:pt>
                <c:pt idx="4428">
                  <c:v>2.2999999999999998</c:v>
                </c:pt>
                <c:pt idx="4429">
                  <c:v>0.2</c:v>
                </c:pt>
                <c:pt idx="4430">
                  <c:v>2.5</c:v>
                </c:pt>
                <c:pt idx="4431">
                  <c:v>4.2</c:v>
                </c:pt>
                <c:pt idx="4432">
                  <c:v>6.8</c:v>
                </c:pt>
                <c:pt idx="4433">
                  <c:v>7.7</c:v>
                </c:pt>
                <c:pt idx="4434">
                  <c:v>7.2</c:v>
                </c:pt>
                <c:pt idx="4435">
                  <c:v>6.4</c:v>
                </c:pt>
                <c:pt idx="4436">
                  <c:v>6.3</c:v>
                </c:pt>
                <c:pt idx="4437">
                  <c:v>6.7</c:v>
                </c:pt>
                <c:pt idx="4438">
                  <c:v>4.5</c:v>
                </c:pt>
                <c:pt idx="4439">
                  <c:v>2.4</c:v>
                </c:pt>
                <c:pt idx="4440">
                  <c:v>-2</c:v>
                </c:pt>
                <c:pt idx="4441">
                  <c:v>-2.2000000000000002</c:v>
                </c:pt>
                <c:pt idx="4442">
                  <c:v>0.7</c:v>
                </c:pt>
                <c:pt idx="4443">
                  <c:v>1.6</c:v>
                </c:pt>
                <c:pt idx="4444">
                  <c:v>8.5</c:v>
                </c:pt>
                <c:pt idx="4445">
                  <c:v>9.1999999999999993</c:v>
                </c:pt>
                <c:pt idx="4446">
                  <c:v>5.8</c:v>
                </c:pt>
                <c:pt idx="4447">
                  <c:v>5.7</c:v>
                </c:pt>
                <c:pt idx="4448">
                  <c:v>4</c:v>
                </c:pt>
                <c:pt idx="4449">
                  <c:v>4.5</c:v>
                </c:pt>
                <c:pt idx="4450">
                  <c:v>5.7</c:v>
                </c:pt>
                <c:pt idx="4451">
                  <c:v>8.4</c:v>
                </c:pt>
                <c:pt idx="4452">
                  <c:v>10.199999999999999</c:v>
                </c:pt>
                <c:pt idx="4453">
                  <c:v>9</c:v>
                </c:pt>
                <c:pt idx="4454">
                  <c:v>5.7</c:v>
                </c:pt>
                <c:pt idx="4455">
                  <c:v>7</c:v>
                </c:pt>
                <c:pt idx="4456">
                  <c:v>4.3</c:v>
                </c:pt>
                <c:pt idx="4457">
                  <c:v>6.6</c:v>
                </c:pt>
                <c:pt idx="4458">
                  <c:v>10.4</c:v>
                </c:pt>
                <c:pt idx="4459">
                  <c:v>9.6999999999999993</c:v>
                </c:pt>
                <c:pt idx="4460">
                  <c:v>9</c:v>
                </c:pt>
                <c:pt idx="4461">
                  <c:v>7.5</c:v>
                </c:pt>
                <c:pt idx="4462">
                  <c:v>10</c:v>
                </c:pt>
                <c:pt idx="4463">
                  <c:v>8.8000000000000007</c:v>
                </c:pt>
                <c:pt idx="4464">
                  <c:v>10.8</c:v>
                </c:pt>
                <c:pt idx="4465">
                  <c:v>13.9</c:v>
                </c:pt>
                <c:pt idx="4466">
                  <c:v>9</c:v>
                </c:pt>
                <c:pt idx="4467">
                  <c:v>8.9</c:v>
                </c:pt>
                <c:pt idx="4468">
                  <c:v>11.8</c:v>
                </c:pt>
                <c:pt idx="4469">
                  <c:v>5.7</c:v>
                </c:pt>
                <c:pt idx="4470">
                  <c:v>-0.6</c:v>
                </c:pt>
                <c:pt idx="4471">
                  <c:v>-1.4</c:v>
                </c:pt>
                <c:pt idx="4472">
                  <c:v>-1.8</c:v>
                </c:pt>
                <c:pt idx="4473">
                  <c:v>4.9000000000000004</c:v>
                </c:pt>
                <c:pt idx="4474">
                  <c:v>8.9</c:v>
                </c:pt>
                <c:pt idx="4475">
                  <c:v>9.6999999999999993</c:v>
                </c:pt>
                <c:pt idx="4476">
                  <c:v>6.3</c:v>
                </c:pt>
                <c:pt idx="4477">
                  <c:v>4.4000000000000004</c:v>
                </c:pt>
                <c:pt idx="4478">
                  <c:v>6</c:v>
                </c:pt>
                <c:pt idx="4479">
                  <c:v>6.6</c:v>
                </c:pt>
                <c:pt idx="4480">
                  <c:v>5.7</c:v>
                </c:pt>
                <c:pt idx="4481">
                  <c:v>0.9</c:v>
                </c:pt>
                <c:pt idx="4482">
                  <c:v>-1.1000000000000001</c:v>
                </c:pt>
                <c:pt idx="4483">
                  <c:v>0.4</c:v>
                </c:pt>
                <c:pt idx="4484">
                  <c:v>3.6</c:v>
                </c:pt>
                <c:pt idx="4485">
                  <c:v>6.4</c:v>
                </c:pt>
                <c:pt idx="4486">
                  <c:v>3.9</c:v>
                </c:pt>
                <c:pt idx="4487">
                  <c:v>3.2</c:v>
                </c:pt>
                <c:pt idx="4488">
                  <c:v>3.7</c:v>
                </c:pt>
                <c:pt idx="4489">
                  <c:v>5.6</c:v>
                </c:pt>
                <c:pt idx="4490">
                  <c:v>5.3</c:v>
                </c:pt>
                <c:pt idx="4491">
                  <c:v>4.9000000000000004</c:v>
                </c:pt>
                <c:pt idx="4492">
                  <c:v>4.7</c:v>
                </c:pt>
                <c:pt idx="4493">
                  <c:v>9.3000000000000007</c:v>
                </c:pt>
                <c:pt idx="4494">
                  <c:v>13.9</c:v>
                </c:pt>
                <c:pt idx="4495">
                  <c:v>12.5</c:v>
                </c:pt>
                <c:pt idx="4496">
                  <c:v>6.4</c:v>
                </c:pt>
                <c:pt idx="4497">
                  <c:v>6.2</c:v>
                </c:pt>
                <c:pt idx="4498">
                  <c:v>11.2</c:v>
                </c:pt>
                <c:pt idx="4499">
                  <c:v>11.4</c:v>
                </c:pt>
                <c:pt idx="4500">
                  <c:v>10.8</c:v>
                </c:pt>
                <c:pt idx="4501">
                  <c:v>13.8</c:v>
                </c:pt>
                <c:pt idx="4502">
                  <c:v>16.3</c:v>
                </c:pt>
                <c:pt idx="4503">
                  <c:v>20.3</c:v>
                </c:pt>
                <c:pt idx="4504">
                  <c:v>15.3</c:v>
                </c:pt>
                <c:pt idx="4505">
                  <c:v>19</c:v>
                </c:pt>
                <c:pt idx="4506">
                  <c:v>21.9</c:v>
                </c:pt>
                <c:pt idx="4507">
                  <c:v>18.600000000000001</c:v>
                </c:pt>
                <c:pt idx="4508">
                  <c:v>11.4</c:v>
                </c:pt>
                <c:pt idx="4509">
                  <c:v>8.3000000000000007</c:v>
                </c:pt>
                <c:pt idx="4510">
                  <c:v>10.1</c:v>
                </c:pt>
                <c:pt idx="4511">
                  <c:v>11.9</c:v>
                </c:pt>
                <c:pt idx="4512">
                  <c:v>13.5</c:v>
                </c:pt>
                <c:pt idx="4513">
                  <c:v>13.1</c:v>
                </c:pt>
                <c:pt idx="4514">
                  <c:v>19</c:v>
                </c:pt>
                <c:pt idx="4515">
                  <c:v>13.6</c:v>
                </c:pt>
                <c:pt idx="4516">
                  <c:v>10.7</c:v>
                </c:pt>
                <c:pt idx="4517">
                  <c:v>11.8</c:v>
                </c:pt>
                <c:pt idx="4518">
                  <c:v>10.9</c:v>
                </c:pt>
                <c:pt idx="4519">
                  <c:v>10.4</c:v>
                </c:pt>
                <c:pt idx="4520">
                  <c:v>12.9</c:v>
                </c:pt>
                <c:pt idx="4521">
                  <c:v>15.7</c:v>
                </c:pt>
                <c:pt idx="4522">
                  <c:v>18.5</c:v>
                </c:pt>
                <c:pt idx="4523">
                  <c:v>10.7</c:v>
                </c:pt>
                <c:pt idx="4524">
                  <c:v>10.3</c:v>
                </c:pt>
                <c:pt idx="4525">
                  <c:v>12.1</c:v>
                </c:pt>
                <c:pt idx="4526">
                  <c:v>12.7</c:v>
                </c:pt>
                <c:pt idx="4527">
                  <c:v>13.4</c:v>
                </c:pt>
                <c:pt idx="4528">
                  <c:v>9.6999999999999993</c:v>
                </c:pt>
                <c:pt idx="4529">
                  <c:v>11</c:v>
                </c:pt>
                <c:pt idx="4530">
                  <c:v>11.6</c:v>
                </c:pt>
                <c:pt idx="4531">
                  <c:v>14.8</c:v>
                </c:pt>
                <c:pt idx="4532">
                  <c:v>13.9</c:v>
                </c:pt>
                <c:pt idx="4533">
                  <c:v>6.4</c:v>
                </c:pt>
                <c:pt idx="4534">
                  <c:v>8.3000000000000007</c:v>
                </c:pt>
                <c:pt idx="4535">
                  <c:v>9.1999999999999993</c:v>
                </c:pt>
                <c:pt idx="4536">
                  <c:v>12.3</c:v>
                </c:pt>
                <c:pt idx="4537">
                  <c:v>12.3</c:v>
                </c:pt>
                <c:pt idx="4538">
                  <c:v>13.1</c:v>
                </c:pt>
                <c:pt idx="4539">
                  <c:v>13.9</c:v>
                </c:pt>
                <c:pt idx="4540">
                  <c:v>17.100000000000001</c:v>
                </c:pt>
                <c:pt idx="4541">
                  <c:v>19.600000000000001</c:v>
                </c:pt>
                <c:pt idx="4542">
                  <c:v>20.399999999999999</c:v>
                </c:pt>
                <c:pt idx="4543">
                  <c:v>22.7</c:v>
                </c:pt>
                <c:pt idx="4544">
                  <c:v>20.9</c:v>
                </c:pt>
                <c:pt idx="4545">
                  <c:v>21.1</c:v>
                </c:pt>
                <c:pt idx="4546">
                  <c:v>22.5</c:v>
                </c:pt>
                <c:pt idx="4547">
                  <c:v>20.6</c:v>
                </c:pt>
                <c:pt idx="4548">
                  <c:v>18.7</c:v>
                </c:pt>
                <c:pt idx="4549">
                  <c:v>18.3</c:v>
                </c:pt>
                <c:pt idx="4550">
                  <c:v>19.600000000000001</c:v>
                </c:pt>
                <c:pt idx="4551">
                  <c:v>21.1</c:v>
                </c:pt>
                <c:pt idx="4552">
                  <c:v>17.3</c:v>
                </c:pt>
                <c:pt idx="4553">
                  <c:v>15.3</c:v>
                </c:pt>
                <c:pt idx="4554">
                  <c:v>17.5</c:v>
                </c:pt>
                <c:pt idx="4555">
                  <c:v>17.2</c:v>
                </c:pt>
                <c:pt idx="4556">
                  <c:v>16.7</c:v>
                </c:pt>
                <c:pt idx="4557">
                  <c:v>18.5</c:v>
                </c:pt>
                <c:pt idx="4558">
                  <c:v>20.100000000000001</c:v>
                </c:pt>
                <c:pt idx="4559">
                  <c:v>16.899999999999999</c:v>
                </c:pt>
                <c:pt idx="4560">
                  <c:v>13.6</c:v>
                </c:pt>
                <c:pt idx="4561">
                  <c:v>14.6</c:v>
                </c:pt>
                <c:pt idx="4562">
                  <c:v>20.9</c:v>
                </c:pt>
                <c:pt idx="4563">
                  <c:v>13.1</c:v>
                </c:pt>
                <c:pt idx="4564">
                  <c:v>16</c:v>
                </c:pt>
                <c:pt idx="4565">
                  <c:v>16.899999999999999</c:v>
                </c:pt>
                <c:pt idx="4566">
                  <c:v>19.3</c:v>
                </c:pt>
                <c:pt idx="4567">
                  <c:v>18.899999999999999</c:v>
                </c:pt>
                <c:pt idx="4568">
                  <c:v>15.2</c:v>
                </c:pt>
                <c:pt idx="4569">
                  <c:v>15.9</c:v>
                </c:pt>
                <c:pt idx="4570">
                  <c:v>16.5</c:v>
                </c:pt>
                <c:pt idx="4571">
                  <c:v>16.399999999999999</c:v>
                </c:pt>
                <c:pt idx="4572">
                  <c:v>16.399999999999999</c:v>
                </c:pt>
                <c:pt idx="4573">
                  <c:v>16.600000000000001</c:v>
                </c:pt>
                <c:pt idx="4574">
                  <c:v>20.100000000000001</c:v>
                </c:pt>
                <c:pt idx="4575">
                  <c:v>21.3</c:v>
                </c:pt>
                <c:pt idx="4576">
                  <c:v>20.2</c:v>
                </c:pt>
                <c:pt idx="4577">
                  <c:v>15.6</c:v>
                </c:pt>
                <c:pt idx="4578">
                  <c:v>11.3</c:v>
                </c:pt>
                <c:pt idx="4579">
                  <c:v>14</c:v>
                </c:pt>
                <c:pt idx="4580">
                  <c:v>14.7</c:v>
                </c:pt>
                <c:pt idx="4581">
                  <c:v>16.100000000000001</c:v>
                </c:pt>
                <c:pt idx="4582">
                  <c:v>16.600000000000001</c:v>
                </c:pt>
                <c:pt idx="4583">
                  <c:v>17.7</c:v>
                </c:pt>
                <c:pt idx="4584">
                  <c:v>15.5</c:v>
                </c:pt>
                <c:pt idx="4585">
                  <c:v>15.4</c:v>
                </c:pt>
                <c:pt idx="4586">
                  <c:v>16.3</c:v>
                </c:pt>
                <c:pt idx="4587">
                  <c:v>20.9</c:v>
                </c:pt>
                <c:pt idx="4588">
                  <c:v>18.3</c:v>
                </c:pt>
                <c:pt idx="4589">
                  <c:v>15.2</c:v>
                </c:pt>
                <c:pt idx="4590">
                  <c:v>15.3</c:v>
                </c:pt>
                <c:pt idx="4591">
                  <c:v>16.399999999999999</c:v>
                </c:pt>
                <c:pt idx="4592">
                  <c:v>20</c:v>
                </c:pt>
                <c:pt idx="4593">
                  <c:v>20.8</c:v>
                </c:pt>
                <c:pt idx="4594">
                  <c:v>16.3</c:v>
                </c:pt>
                <c:pt idx="4595">
                  <c:v>13.8</c:v>
                </c:pt>
                <c:pt idx="4596">
                  <c:v>13.6</c:v>
                </c:pt>
                <c:pt idx="4597">
                  <c:v>14.1</c:v>
                </c:pt>
                <c:pt idx="4598">
                  <c:v>17</c:v>
                </c:pt>
                <c:pt idx="4599">
                  <c:v>19</c:v>
                </c:pt>
                <c:pt idx="4600">
                  <c:v>19.399999999999999</c:v>
                </c:pt>
                <c:pt idx="4601">
                  <c:v>19.8</c:v>
                </c:pt>
                <c:pt idx="4602">
                  <c:v>18.8</c:v>
                </c:pt>
                <c:pt idx="4603">
                  <c:v>17.5</c:v>
                </c:pt>
                <c:pt idx="4604">
                  <c:v>17.2</c:v>
                </c:pt>
                <c:pt idx="4605">
                  <c:v>14.1</c:v>
                </c:pt>
                <c:pt idx="4606">
                  <c:v>16</c:v>
                </c:pt>
                <c:pt idx="4607">
                  <c:v>18.2</c:v>
                </c:pt>
                <c:pt idx="4608">
                  <c:v>17.600000000000001</c:v>
                </c:pt>
                <c:pt idx="4609">
                  <c:v>15.6</c:v>
                </c:pt>
                <c:pt idx="4610">
                  <c:v>15.4</c:v>
                </c:pt>
                <c:pt idx="4611">
                  <c:v>16.5</c:v>
                </c:pt>
                <c:pt idx="4612">
                  <c:v>18.5</c:v>
                </c:pt>
                <c:pt idx="4613">
                  <c:v>14.7</c:v>
                </c:pt>
                <c:pt idx="4614">
                  <c:v>16.7</c:v>
                </c:pt>
                <c:pt idx="4615">
                  <c:v>17.399999999999999</c:v>
                </c:pt>
                <c:pt idx="4616">
                  <c:v>12.8</c:v>
                </c:pt>
                <c:pt idx="4617">
                  <c:v>12.9</c:v>
                </c:pt>
                <c:pt idx="4618">
                  <c:v>12.2</c:v>
                </c:pt>
                <c:pt idx="4619">
                  <c:v>14.4</c:v>
                </c:pt>
                <c:pt idx="4620">
                  <c:v>17.100000000000001</c:v>
                </c:pt>
                <c:pt idx="4621">
                  <c:v>18.399999999999999</c:v>
                </c:pt>
                <c:pt idx="4622">
                  <c:v>17.5</c:v>
                </c:pt>
                <c:pt idx="4623">
                  <c:v>17.100000000000001</c:v>
                </c:pt>
                <c:pt idx="4624">
                  <c:v>21.1</c:v>
                </c:pt>
                <c:pt idx="4625">
                  <c:v>20.6</c:v>
                </c:pt>
                <c:pt idx="4626">
                  <c:v>20.8</c:v>
                </c:pt>
                <c:pt idx="4627">
                  <c:v>19.399999999999999</c:v>
                </c:pt>
                <c:pt idx="4628">
                  <c:v>20</c:v>
                </c:pt>
                <c:pt idx="4629">
                  <c:v>17.3</c:v>
                </c:pt>
                <c:pt idx="4630">
                  <c:v>17</c:v>
                </c:pt>
                <c:pt idx="4631">
                  <c:v>17.399999999999999</c:v>
                </c:pt>
                <c:pt idx="4632">
                  <c:v>18.600000000000001</c:v>
                </c:pt>
                <c:pt idx="4633">
                  <c:v>17.100000000000001</c:v>
                </c:pt>
                <c:pt idx="4634">
                  <c:v>11.4</c:v>
                </c:pt>
                <c:pt idx="4635">
                  <c:v>10.199999999999999</c:v>
                </c:pt>
                <c:pt idx="4636">
                  <c:v>14.5</c:v>
                </c:pt>
                <c:pt idx="4637">
                  <c:v>17.5</c:v>
                </c:pt>
                <c:pt idx="4638">
                  <c:v>10.3</c:v>
                </c:pt>
                <c:pt idx="4639">
                  <c:v>10.1</c:v>
                </c:pt>
                <c:pt idx="4640">
                  <c:v>12.8</c:v>
                </c:pt>
                <c:pt idx="4641">
                  <c:v>6.8</c:v>
                </c:pt>
                <c:pt idx="4642">
                  <c:v>6.2</c:v>
                </c:pt>
                <c:pt idx="4643">
                  <c:v>7.7</c:v>
                </c:pt>
                <c:pt idx="4644">
                  <c:v>6.5</c:v>
                </c:pt>
                <c:pt idx="4645">
                  <c:v>7.9</c:v>
                </c:pt>
                <c:pt idx="4646">
                  <c:v>8.5</c:v>
                </c:pt>
                <c:pt idx="4647">
                  <c:v>9.4</c:v>
                </c:pt>
                <c:pt idx="4648">
                  <c:v>10.4</c:v>
                </c:pt>
                <c:pt idx="4649">
                  <c:v>9</c:v>
                </c:pt>
                <c:pt idx="4650">
                  <c:v>6.5</c:v>
                </c:pt>
                <c:pt idx="4651">
                  <c:v>7.7</c:v>
                </c:pt>
                <c:pt idx="4652">
                  <c:v>7.2</c:v>
                </c:pt>
                <c:pt idx="4653">
                  <c:v>6.2</c:v>
                </c:pt>
                <c:pt idx="4654">
                  <c:v>7.9</c:v>
                </c:pt>
                <c:pt idx="4655">
                  <c:v>13.7</c:v>
                </c:pt>
                <c:pt idx="4656">
                  <c:v>10.4</c:v>
                </c:pt>
                <c:pt idx="4657">
                  <c:v>9.1999999999999993</c:v>
                </c:pt>
                <c:pt idx="4658">
                  <c:v>7.3</c:v>
                </c:pt>
                <c:pt idx="4659">
                  <c:v>8.3000000000000007</c:v>
                </c:pt>
                <c:pt idx="4660">
                  <c:v>12.2</c:v>
                </c:pt>
                <c:pt idx="4661">
                  <c:v>12.7</c:v>
                </c:pt>
                <c:pt idx="4662">
                  <c:v>12.8</c:v>
                </c:pt>
                <c:pt idx="4663">
                  <c:v>17.8</c:v>
                </c:pt>
                <c:pt idx="4664">
                  <c:v>16</c:v>
                </c:pt>
                <c:pt idx="4665">
                  <c:v>14.2</c:v>
                </c:pt>
                <c:pt idx="4666">
                  <c:v>11.4</c:v>
                </c:pt>
                <c:pt idx="4667">
                  <c:v>8.3000000000000007</c:v>
                </c:pt>
                <c:pt idx="4668">
                  <c:v>8</c:v>
                </c:pt>
                <c:pt idx="4669">
                  <c:v>11.4</c:v>
                </c:pt>
                <c:pt idx="4670">
                  <c:v>7.5</c:v>
                </c:pt>
                <c:pt idx="4671">
                  <c:v>6.7</c:v>
                </c:pt>
                <c:pt idx="4672">
                  <c:v>6.2</c:v>
                </c:pt>
                <c:pt idx="4673">
                  <c:v>6.3</c:v>
                </c:pt>
                <c:pt idx="4674">
                  <c:v>5.4</c:v>
                </c:pt>
                <c:pt idx="4675">
                  <c:v>4.9000000000000004</c:v>
                </c:pt>
                <c:pt idx="4676">
                  <c:v>4</c:v>
                </c:pt>
                <c:pt idx="4677">
                  <c:v>7.5</c:v>
                </c:pt>
                <c:pt idx="4678">
                  <c:v>6.7</c:v>
                </c:pt>
                <c:pt idx="4679">
                  <c:v>9</c:v>
                </c:pt>
                <c:pt idx="4680">
                  <c:v>11</c:v>
                </c:pt>
                <c:pt idx="4681">
                  <c:v>9.6999999999999993</c:v>
                </c:pt>
                <c:pt idx="4682">
                  <c:v>9.8000000000000007</c:v>
                </c:pt>
                <c:pt idx="4683">
                  <c:v>9.6999999999999993</c:v>
                </c:pt>
                <c:pt idx="4684">
                  <c:v>9.1999999999999993</c:v>
                </c:pt>
                <c:pt idx="4685">
                  <c:v>8.8000000000000007</c:v>
                </c:pt>
                <c:pt idx="4686">
                  <c:v>8.1</c:v>
                </c:pt>
                <c:pt idx="4687">
                  <c:v>8.1</c:v>
                </c:pt>
                <c:pt idx="4688">
                  <c:v>5.9</c:v>
                </c:pt>
                <c:pt idx="4689">
                  <c:v>12.1</c:v>
                </c:pt>
                <c:pt idx="4690">
                  <c:v>12.5</c:v>
                </c:pt>
                <c:pt idx="4691">
                  <c:v>7.5</c:v>
                </c:pt>
                <c:pt idx="4692">
                  <c:v>9</c:v>
                </c:pt>
                <c:pt idx="4693">
                  <c:v>8.3000000000000007</c:v>
                </c:pt>
                <c:pt idx="4694">
                  <c:v>9.1</c:v>
                </c:pt>
                <c:pt idx="4695">
                  <c:v>11.1</c:v>
                </c:pt>
                <c:pt idx="4696">
                  <c:v>10.199999999999999</c:v>
                </c:pt>
                <c:pt idx="4697">
                  <c:v>10</c:v>
                </c:pt>
                <c:pt idx="4698">
                  <c:v>11.3</c:v>
                </c:pt>
                <c:pt idx="4699">
                  <c:v>4.2</c:v>
                </c:pt>
                <c:pt idx="4700">
                  <c:v>4.7</c:v>
                </c:pt>
                <c:pt idx="4701">
                  <c:v>6.4</c:v>
                </c:pt>
                <c:pt idx="4702">
                  <c:v>4.9000000000000004</c:v>
                </c:pt>
                <c:pt idx="4703">
                  <c:v>3.6</c:v>
                </c:pt>
                <c:pt idx="4704">
                  <c:v>2.7</c:v>
                </c:pt>
                <c:pt idx="4705">
                  <c:v>1.9</c:v>
                </c:pt>
                <c:pt idx="4706">
                  <c:v>2.7</c:v>
                </c:pt>
                <c:pt idx="4707">
                  <c:v>1.5</c:v>
                </c:pt>
                <c:pt idx="4708">
                  <c:v>3.3</c:v>
                </c:pt>
                <c:pt idx="4709">
                  <c:v>3.7</c:v>
                </c:pt>
                <c:pt idx="4710">
                  <c:v>5.9</c:v>
                </c:pt>
                <c:pt idx="4711">
                  <c:v>4.0999999999999996</c:v>
                </c:pt>
                <c:pt idx="4712">
                  <c:v>2</c:v>
                </c:pt>
                <c:pt idx="4713">
                  <c:v>1.6</c:v>
                </c:pt>
                <c:pt idx="4714">
                  <c:v>-1.9</c:v>
                </c:pt>
                <c:pt idx="4715">
                  <c:v>-2.4</c:v>
                </c:pt>
                <c:pt idx="4716">
                  <c:v>-3.8</c:v>
                </c:pt>
                <c:pt idx="4717">
                  <c:v>-1.2</c:v>
                </c:pt>
                <c:pt idx="4718">
                  <c:v>-1.5</c:v>
                </c:pt>
                <c:pt idx="4719">
                  <c:v>0.6</c:v>
                </c:pt>
                <c:pt idx="4720">
                  <c:v>-5.3</c:v>
                </c:pt>
                <c:pt idx="4721">
                  <c:v>-7.7</c:v>
                </c:pt>
                <c:pt idx="4722">
                  <c:v>-5.7</c:v>
                </c:pt>
                <c:pt idx="4723">
                  <c:v>-0.9</c:v>
                </c:pt>
                <c:pt idx="4724">
                  <c:v>2.2999999999999998</c:v>
                </c:pt>
                <c:pt idx="4725">
                  <c:v>3.6</c:v>
                </c:pt>
                <c:pt idx="4726">
                  <c:v>0.7</c:v>
                </c:pt>
                <c:pt idx="4727">
                  <c:v>-0.4</c:v>
                </c:pt>
                <c:pt idx="4728">
                  <c:v>-2.1</c:v>
                </c:pt>
                <c:pt idx="4729">
                  <c:v>-3.9</c:v>
                </c:pt>
                <c:pt idx="4730">
                  <c:v>-0.7</c:v>
                </c:pt>
                <c:pt idx="4731">
                  <c:v>1.7</c:v>
                </c:pt>
                <c:pt idx="4732">
                  <c:v>1.7</c:v>
                </c:pt>
                <c:pt idx="4733">
                  <c:v>-1.3</c:v>
                </c:pt>
                <c:pt idx="4734">
                  <c:v>-2.5</c:v>
                </c:pt>
                <c:pt idx="4735">
                  <c:v>-2.5</c:v>
                </c:pt>
                <c:pt idx="4736">
                  <c:v>-2.9</c:v>
                </c:pt>
                <c:pt idx="4737">
                  <c:v>-4.2</c:v>
                </c:pt>
                <c:pt idx="4738">
                  <c:v>-3.3</c:v>
                </c:pt>
                <c:pt idx="4739">
                  <c:v>-0.8</c:v>
                </c:pt>
                <c:pt idx="4740">
                  <c:v>2.8</c:v>
                </c:pt>
                <c:pt idx="4741">
                  <c:v>5.6</c:v>
                </c:pt>
                <c:pt idx="4742">
                  <c:v>4.9000000000000004</c:v>
                </c:pt>
                <c:pt idx="4743">
                  <c:v>5</c:v>
                </c:pt>
                <c:pt idx="4744">
                  <c:v>3.3</c:v>
                </c:pt>
                <c:pt idx="4745">
                  <c:v>2.9</c:v>
                </c:pt>
                <c:pt idx="4746">
                  <c:v>2.2999999999999998</c:v>
                </c:pt>
                <c:pt idx="4747">
                  <c:v>0.3</c:v>
                </c:pt>
                <c:pt idx="4748">
                  <c:v>0.8</c:v>
                </c:pt>
                <c:pt idx="4749">
                  <c:v>3.3</c:v>
                </c:pt>
                <c:pt idx="4750">
                  <c:v>4</c:v>
                </c:pt>
                <c:pt idx="4751">
                  <c:v>0.2</c:v>
                </c:pt>
                <c:pt idx="4752">
                  <c:v>-5</c:v>
                </c:pt>
                <c:pt idx="4753">
                  <c:v>-1.2</c:v>
                </c:pt>
                <c:pt idx="4754">
                  <c:v>1.7</c:v>
                </c:pt>
                <c:pt idx="4755">
                  <c:v>0.8</c:v>
                </c:pt>
                <c:pt idx="4756">
                  <c:v>-0.7</c:v>
                </c:pt>
                <c:pt idx="4757">
                  <c:v>1.2</c:v>
                </c:pt>
                <c:pt idx="4758">
                  <c:v>-0.7</c:v>
                </c:pt>
                <c:pt idx="4759">
                  <c:v>-0.7</c:v>
                </c:pt>
                <c:pt idx="4760">
                  <c:v>1</c:v>
                </c:pt>
                <c:pt idx="4761">
                  <c:v>0.6</c:v>
                </c:pt>
                <c:pt idx="4762">
                  <c:v>0.1</c:v>
                </c:pt>
                <c:pt idx="4763">
                  <c:v>0.6</c:v>
                </c:pt>
                <c:pt idx="4764">
                  <c:v>1.6</c:v>
                </c:pt>
                <c:pt idx="4765">
                  <c:v>0.4</c:v>
                </c:pt>
                <c:pt idx="4766">
                  <c:v>1.2</c:v>
                </c:pt>
                <c:pt idx="4767">
                  <c:v>1.3</c:v>
                </c:pt>
                <c:pt idx="4768">
                  <c:v>1</c:v>
                </c:pt>
                <c:pt idx="4769">
                  <c:v>-0.1</c:v>
                </c:pt>
                <c:pt idx="4770">
                  <c:v>-0.2</c:v>
                </c:pt>
                <c:pt idx="4771">
                  <c:v>1</c:v>
                </c:pt>
                <c:pt idx="4772">
                  <c:v>2.7</c:v>
                </c:pt>
                <c:pt idx="4773">
                  <c:v>1.5</c:v>
                </c:pt>
                <c:pt idx="4774">
                  <c:v>0.7</c:v>
                </c:pt>
                <c:pt idx="4775">
                  <c:v>1.2</c:v>
                </c:pt>
                <c:pt idx="4776">
                  <c:v>2.8</c:v>
                </c:pt>
                <c:pt idx="4777">
                  <c:v>1.5</c:v>
                </c:pt>
                <c:pt idx="4778">
                  <c:v>0.6</c:v>
                </c:pt>
                <c:pt idx="4779">
                  <c:v>1.9</c:v>
                </c:pt>
                <c:pt idx="4780">
                  <c:v>1.7</c:v>
                </c:pt>
                <c:pt idx="4781">
                  <c:v>1.3</c:v>
                </c:pt>
                <c:pt idx="4782">
                  <c:v>-0.6</c:v>
                </c:pt>
                <c:pt idx="4783">
                  <c:v>-1.4</c:v>
                </c:pt>
                <c:pt idx="4784">
                  <c:v>-1.2</c:v>
                </c:pt>
                <c:pt idx="4785">
                  <c:v>-1.9</c:v>
                </c:pt>
                <c:pt idx="4786">
                  <c:v>-3.2</c:v>
                </c:pt>
                <c:pt idx="4787">
                  <c:v>-5.9</c:v>
                </c:pt>
                <c:pt idx="4788">
                  <c:v>-3.8</c:v>
                </c:pt>
                <c:pt idx="4789">
                  <c:v>2.5</c:v>
                </c:pt>
                <c:pt idx="4790">
                  <c:v>-1.6</c:v>
                </c:pt>
                <c:pt idx="4791">
                  <c:v>-2.4</c:v>
                </c:pt>
                <c:pt idx="4792">
                  <c:v>-2.1</c:v>
                </c:pt>
                <c:pt idx="4793">
                  <c:v>-2.9</c:v>
                </c:pt>
                <c:pt idx="4794">
                  <c:v>-2.7</c:v>
                </c:pt>
                <c:pt idx="4795">
                  <c:v>-3.9</c:v>
                </c:pt>
                <c:pt idx="4796">
                  <c:v>-7</c:v>
                </c:pt>
                <c:pt idx="4797">
                  <c:v>-6.2</c:v>
                </c:pt>
                <c:pt idx="4798">
                  <c:v>-7.7</c:v>
                </c:pt>
                <c:pt idx="4799">
                  <c:v>-5.5</c:v>
                </c:pt>
                <c:pt idx="4800">
                  <c:v>-3.2</c:v>
                </c:pt>
                <c:pt idx="4801">
                  <c:v>0.9</c:v>
                </c:pt>
                <c:pt idx="4802">
                  <c:v>3.8</c:v>
                </c:pt>
                <c:pt idx="4803">
                  <c:v>5</c:v>
                </c:pt>
                <c:pt idx="4804">
                  <c:v>5</c:v>
                </c:pt>
                <c:pt idx="4805">
                  <c:v>2</c:v>
                </c:pt>
                <c:pt idx="4806">
                  <c:v>2.2999999999999998</c:v>
                </c:pt>
                <c:pt idx="4807">
                  <c:v>3.9</c:v>
                </c:pt>
                <c:pt idx="4808">
                  <c:v>5.4</c:v>
                </c:pt>
                <c:pt idx="4809">
                  <c:v>5.4</c:v>
                </c:pt>
                <c:pt idx="4810">
                  <c:v>5.6</c:v>
                </c:pt>
                <c:pt idx="4811">
                  <c:v>4.7</c:v>
                </c:pt>
                <c:pt idx="4812">
                  <c:v>1.7</c:v>
                </c:pt>
                <c:pt idx="4813">
                  <c:v>1.6</c:v>
                </c:pt>
                <c:pt idx="4814">
                  <c:v>4.5</c:v>
                </c:pt>
                <c:pt idx="4815">
                  <c:v>4.0999999999999996</c:v>
                </c:pt>
                <c:pt idx="4816">
                  <c:v>5.6</c:v>
                </c:pt>
                <c:pt idx="4817">
                  <c:v>6.8</c:v>
                </c:pt>
                <c:pt idx="4818">
                  <c:v>2.1</c:v>
                </c:pt>
                <c:pt idx="4819">
                  <c:v>1.8</c:v>
                </c:pt>
                <c:pt idx="4820">
                  <c:v>5.5</c:v>
                </c:pt>
                <c:pt idx="4821">
                  <c:v>7.6</c:v>
                </c:pt>
                <c:pt idx="4822">
                  <c:v>9.6</c:v>
                </c:pt>
                <c:pt idx="4823">
                  <c:v>4.0999999999999996</c:v>
                </c:pt>
                <c:pt idx="4824">
                  <c:v>1.1000000000000001</c:v>
                </c:pt>
                <c:pt idx="4825">
                  <c:v>2.4</c:v>
                </c:pt>
                <c:pt idx="4826">
                  <c:v>3.1</c:v>
                </c:pt>
                <c:pt idx="4827">
                  <c:v>2.2000000000000002</c:v>
                </c:pt>
                <c:pt idx="4828">
                  <c:v>-0.2</c:v>
                </c:pt>
                <c:pt idx="4829">
                  <c:v>2.5</c:v>
                </c:pt>
                <c:pt idx="4830">
                  <c:v>3.3</c:v>
                </c:pt>
                <c:pt idx="4831">
                  <c:v>4.0999999999999996</c:v>
                </c:pt>
                <c:pt idx="4832">
                  <c:v>5</c:v>
                </c:pt>
                <c:pt idx="4833">
                  <c:v>4.0999999999999996</c:v>
                </c:pt>
                <c:pt idx="4834">
                  <c:v>7.9</c:v>
                </c:pt>
                <c:pt idx="4835">
                  <c:v>12</c:v>
                </c:pt>
                <c:pt idx="4836">
                  <c:v>12.7</c:v>
                </c:pt>
                <c:pt idx="4837">
                  <c:v>12.9</c:v>
                </c:pt>
                <c:pt idx="4838">
                  <c:v>12.2</c:v>
                </c:pt>
                <c:pt idx="4839">
                  <c:v>10</c:v>
                </c:pt>
                <c:pt idx="4840">
                  <c:v>9.8000000000000007</c:v>
                </c:pt>
                <c:pt idx="4841">
                  <c:v>8.8000000000000007</c:v>
                </c:pt>
                <c:pt idx="4842">
                  <c:v>6</c:v>
                </c:pt>
                <c:pt idx="4843">
                  <c:v>0.9</c:v>
                </c:pt>
                <c:pt idx="4844">
                  <c:v>2.4</c:v>
                </c:pt>
                <c:pt idx="4845">
                  <c:v>5.7</c:v>
                </c:pt>
                <c:pt idx="4846">
                  <c:v>4.8</c:v>
                </c:pt>
                <c:pt idx="4847">
                  <c:v>10.199999999999999</c:v>
                </c:pt>
                <c:pt idx="4848">
                  <c:v>9.5</c:v>
                </c:pt>
                <c:pt idx="4849">
                  <c:v>4.2</c:v>
                </c:pt>
                <c:pt idx="4850">
                  <c:v>2.9</c:v>
                </c:pt>
                <c:pt idx="4851">
                  <c:v>2.5</c:v>
                </c:pt>
                <c:pt idx="4852">
                  <c:v>5.8</c:v>
                </c:pt>
                <c:pt idx="4853">
                  <c:v>4.2</c:v>
                </c:pt>
                <c:pt idx="4854">
                  <c:v>5.3</c:v>
                </c:pt>
                <c:pt idx="4855">
                  <c:v>6.4</c:v>
                </c:pt>
                <c:pt idx="4856">
                  <c:v>6.2</c:v>
                </c:pt>
                <c:pt idx="4857">
                  <c:v>5.8</c:v>
                </c:pt>
                <c:pt idx="4858">
                  <c:v>9.1999999999999993</c:v>
                </c:pt>
                <c:pt idx="4859">
                  <c:v>10.6</c:v>
                </c:pt>
                <c:pt idx="4860">
                  <c:v>9.9</c:v>
                </c:pt>
                <c:pt idx="4861">
                  <c:v>10.6</c:v>
                </c:pt>
                <c:pt idx="4862">
                  <c:v>9.9</c:v>
                </c:pt>
                <c:pt idx="4863">
                  <c:v>10.199999999999999</c:v>
                </c:pt>
                <c:pt idx="4864">
                  <c:v>11.6</c:v>
                </c:pt>
                <c:pt idx="4865">
                  <c:v>10.9</c:v>
                </c:pt>
                <c:pt idx="4866">
                  <c:v>12.8</c:v>
                </c:pt>
                <c:pt idx="4867">
                  <c:v>12.1</c:v>
                </c:pt>
                <c:pt idx="4868">
                  <c:v>13.9</c:v>
                </c:pt>
                <c:pt idx="4869">
                  <c:v>9.1999999999999993</c:v>
                </c:pt>
                <c:pt idx="4870">
                  <c:v>9.9</c:v>
                </c:pt>
                <c:pt idx="4871">
                  <c:v>11.3</c:v>
                </c:pt>
                <c:pt idx="4872">
                  <c:v>16.8</c:v>
                </c:pt>
                <c:pt idx="4873">
                  <c:v>17.399999999999999</c:v>
                </c:pt>
                <c:pt idx="4874">
                  <c:v>13.1</c:v>
                </c:pt>
                <c:pt idx="4875">
                  <c:v>10.199999999999999</c:v>
                </c:pt>
                <c:pt idx="4876">
                  <c:v>9.3000000000000007</c:v>
                </c:pt>
                <c:pt idx="4877">
                  <c:v>4.8</c:v>
                </c:pt>
                <c:pt idx="4878">
                  <c:v>2.2999999999999998</c:v>
                </c:pt>
                <c:pt idx="4879">
                  <c:v>5.6</c:v>
                </c:pt>
                <c:pt idx="4880">
                  <c:v>7.9</c:v>
                </c:pt>
                <c:pt idx="4881">
                  <c:v>9</c:v>
                </c:pt>
                <c:pt idx="4882">
                  <c:v>10.1</c:v>
                </c:pt>
                <c:pt idx="4883">
                  <c:v>10</c:v>
                </c:pt>
                <c:pt idx="4884">
                  <c:v>10.8</c:v>
                </c:pt>
                <c:pt idx="4885">
                  <c:v>12.9</c:v>
                </c:pt>
                <c:pt idx="4886">
                  <c:v>12.3</c:v>
                </c:pt>
                <c:pt idx="4887">
                  <c:v>13.5</c:v>
                </c:pt>
                <c:pt idx="4888">
                  <c:v>16.399999999999999</c:v>
                </c:pt>
                <c:pt idx="4889">
                  <c:v>17.2</c:v>
                </c:pt>
                <c:pt idx="4890">
                  <c:v>16.2</c:v>
                </c:pt>
                <c:pt idx="4891">
                  <c:v>13.1</c:v>
                </c:pt>
                <c:pt idx="4892">
                  <c:v>15.5</c:v>
                </c:pt>
                <c:pt idx="4893">
                  <c:v>13.1</c:v>
                </c:pt>
                <c:pt idx="4894">
                  <c:v>14.5</c:v>
                </c:pt>
                <c:pt idx="4895">
                  <c:v>16.600000000000001</c:v>
                </c:pt>
                <c:pt idx="4896">
                  <c:v>17.8</c:v>
                </c:pt>
                <c:pt idx="4897">
                  <c:v>18.899999999999999</c:v>
                </c:pt>
                <c:pt idx="4898">
                  <c:v>21.4</c:v>
                </c:pt>
                <c:pt idx="4899">
                  <c:v>18.899999999999999</c:v>
                </c:pt>
                <c:pt idx="4900">
                  <c:v>19.5</c:v>
                </c:pt>
                <c:pt idx="4901">
                  <c:v>20.2</c:v>
                </c:pt>
                <c:pt idx="4902">
                  <c:v>18.899999999999999</c:v>
                </c:pt>
                <c:pt idx="4903">
                  <c:v>18.600000000000001</c:v>
                </c:pt>
                <c:pt idx="4904">
                  <c:v>21.1</c:v>
                </c:pt>
                <c:pt idx="4905">
                  <c:v>20.9</c:v>
                </c:pt>
                <c:pt idx="4906">
                  <c:v>18.7</c:v>
                </c:pt>
                <c:pt idx="4907">
                  <c:v>16.3</c:v>
                </c:pt>
                <c:pt idx="4908">
                  <c:v>15.8</c:v>
                </c:pt>
                <c:pt idx="4909">
                  <c:v>12.6</c:v>
                </c:pt>
                <c:pt idx="4910">
                  <c:v>10.6</c:v>
                </c:pt>
                <c:pt idx="4911">
                  <c:v>11.1</c:v>
                </c:pt>
                <c:pt idx="4912">
                  <c:v>11.9</c:v>
                </c:pt>
                <c:pt idx="4913">
                  <c:v>15</c:v>
                </c:pt>
                <c:pt idx="4914">
                  <c:v>15.8</c:v>
                </c:pt>
                <c:pt idx="4915">
                  <c:v>15.3</c:v>
                </c:pt>
                <c:pt idx="4916">
                  <c:v>13.4</c:v>
                </c:pt>
                <c:pt idx="4917">
                  <c:v>14.5</c:v>
                </c:pt>
                <c:pt idx="4918">
                  <c:v>17.3</c:v>
                </c:pt>
                <c:pt idx="4919">
                  <c:v>17.3</c:v>
                </c:pt>
                <c:pt idx="4920">
                  <c:v>17.100000000000001</c:v>
                </c:pt>
                <c:pt idx="4921">
                  <c:v>18.5</c:v>
                </c:pt>
                <c:pt idx="4922">
                  <c:v>12</c:v>
                </c:pt>
                <c:pt idx="4923">
                  <c:v>13.8</c:v>
                </c:pt>
                <c:pt idx="4924">
                  <c:v>12.4</c:v>
                </c:pt>
                <c:pt idx="4925">
                  <c:v>12.9</c:v>
                </c:pt>
                <c:pt idx="4926">
                  <c:v>12.8</c:v>
                </c:pt>
                <c:pt idx="4927">
                  <c:v>14.1</c:v>
                </c:pt>
                <c:pt idx="4928">
                  <c:v>17.899999999999999</c:v>
                </c:pt>
                <c:pt idx="4929">
                  <c:v>16.2</c:v>
                </c:pt>
                <c:pt idx="4930">
                  <c:v>17</c:v>
                </c:pt>
                <c:pt idx="4931">
                  <c:v>16.600000000000001</c:v>
                </c:pt>
                <c:pt idx="4932">
                  <c:v>15.2</c:v>
                </c:pt>
                <c:pt idx="4933">
                  <c:v>12.9</c:v>
                </c:pt>
                <c:pt idx="4934">
                  <c:v>14.8</c:v>
                </c:pt>
                <c:pt idx="4935">
                  <c:v>14.5</c:v>
                </c:pt>
                <c:pt idx="4936">
                  <c:v>13.3</c:v>
                </c:pt>
                <c:pt idx="4937">
                  <c:v>12.8</c:v>
                </c:pt>
                <c:pt idx="4938">
                  <c:v>12.4</c:v>
                </c:pt>
                <c:pt idx="4939">
                  <c:v>15.9</c:v>
                </c:pt>
                <c:pt idx="4940">
                  <c:v>18.8</c:v>
                </c:pt>
                <c:pt idx="4941">
                  <c:v>16.8</c:v>
                </c:pt>
                <c:pt idx="4942">
                  <c:v>18.899999999999999</c:v>
                </c:pt>
                <c:pt idx="4943">
                  <c:v>13.1</c:v>
                </c:pt>
                <c:pt idx="4944">
                  <c:v>13.6</c:v>
                </c:pt>
                <c:pt idx="4945">
                  <c:v>15.9</c:v>
                </c:pt>
                <c:pt idx="4946">
                  <c:v>17.5</c:v>
                </c:pt>
                <c:pt idx="4947">
                  <c:v>15.4</c:v>
                </c:pt>
                <c:pt idx="4948">
                  <c:v>15.5</c:v>
                </c:pt>
                <c:pt idx="4949">
                  <c:v>13</c:v>
                </c:pt>
                <c:pt idx="4950">
                  <c:v>12.7</c:v>
                </c:pt>
                <c:pt idx="4951">
                  <c:v>14.3</c:v>
                </c:pt>
                <c:pt idx="4952">
                  <c:v>16.100000000000001</c:v>
                </c:pt>
                <c:pt idx="4953">
                  <c:v>18.7</c:v>
                </c:pt>
                <c:pt idx="4954">
                  <c:v>19.600000000000001</c:v>
                </c:pt>
                <c:pt idx="4955">
                  <c:v>21.5</c:v>
                </c:pt>
                <c:pt idx="4956">
                  <c:v>21.9</c:v>
                </c:pt>
                <c:pt idx="4957">
                  <c:v>22.7</c:v>
                </c:pt>
                <c:pt idx="4958">
                  <c:v>20.7</c:v>
                </c:pt>
                <c:pt idx="4959">
                  <c:v>21.7</c:v>
                </c:pt>
                <c:pt idx="4960">
                  <c:v>22.4</c:v>
                </c:pt>
                <c:pt idx="4961">
                  <c:v>20.3</c:v>
                </c:pt>
                <c:pt idx="4962">
                  <c:v>19.5</c:v>
                </c:pt>
                <c:pt idx="4963">
                  <c:v>19</c:v>
                </c:pt>
                <c:pt idx="4964">
                  <c:v>19.100000000000001</c:v>
                </c:pt>
                <c:pt idx="4965">
                  <c:v>19</c:v>
                </c:pt>
                <c:pt idx="4966">
                  <c:v>20</c:v>
                </c:pt>
                <c:pt idx="4967">
                  <c:v>14.3</c:v>
                </c:pt>
                <c:pt idx="4968">
                  <c:v>13.7</c:v>
                </c:pt>
                <c:pt idx="4969">
                  <c:v>13.6</c:v>
                </c:pt>
                <c:pt idx="4970">
                  <c:v>13.5</c:v>
                </c:pt>
                <c:pt idx="4971">
                  <c:v>13.5</c:v>
                </c:pt>
                <c:pt idx="4972">
                  <c:v>13.5</c:v>
                </c:pt>
                <c:pt idx="4973">
                  <c:v>14.4</c:v>
                </c:pt>
                <c:pt idx="4974">
                  <c:v>18.2</c:v>
                </c:pt>
                <c:pt idx="4975">
                  <c:v>16.5</c:v>
                </c:pt>
                <c:pt idx="4976">
                  <c:v>16.600000000000001</c:v>
                </c:pt>
                <c:pt idx="4977">
                  <c:v>13.1</c:v>
                </c:pt>
                <c:pt idx="4978">
                  <c:v>15.9</c:v>
                </c:pt>
                <c:pt idx="4979">
                  <c:v>16.7</c:v>
                </c:pt>
                <c:pt idx="4980">
                  <c:v>15.9</c:v>
                </c:pt>
                <c:pt idx="4981">
                  <c:v>18.3</c:v>
                </c:pt>
                <c:pt idx="4982">
                  <c:v>18.399999999999999</c:v>
                </c:pt>
                <c:pt idx="4983">
                  <c:v>16.7</c:v>
                </c:pt>
                <c:pt idx="4984">
                  <c:v>15.5</c:v>
                </c:pt>
                <c:pt idx="4985">
                  <c:v>12.4</c:v>
                </c:pt>
                <c:pt idx="4986">
                  <c:v>11.8</c:v>
                </c:pt>
                <c:pt idx="4987">
                  <c:v>11.9</c:v>
                </c:pt>
                <c:pt idx="4988">
                  <c:v>14</c:v>
                </c:pt>
                <c:pt idx="4989">
                  <c:v>10.6</c:v>
                </c:pt>
                <c:pt idx="4990">
                  <c:v>10.3</c:v>
                </c:pt>
                <c:pt idx="4991">
                  <c:v>11.2</c:v>
                </c:pt>
                <c:pt idx="4992">
                  <c:v>12.2</c:v>
                </c:pt>
                <c:pt idx="4993">
                  <c:v>10.8</c:v>
                </c:pt>
                <c:pt idx="4994">
                  <c:v>13.3</c:v>
                </c:pt>
                <c:pt idx="4995">
                  <c:v>13.2</c:v>
                </c:pt>
                <c:pt idx="4996">
                  <c:v>15.3</c:v>
                </c:pt>
                <c:pt idx="4997">
                  <c:v>14.1</c:v>
                </c:pt>
                <c:pt idx="4998">
                  <c:v>11.8</c:v>
                </c:pt>
                <c:pt idx="4999">
                  <c:v>14.8</c:v>
                </c:pt>
                <c:pt idx="5000">
                  <c:v>17.899999999999999</c:v>
                </c:pt>
                <c:pt idx="5001">
                  <c:v>17.8</c:v>
                </c:pt>
                <c:pt idx="5002">
                  <c:v>11.8</c:v>
                </c:pt>
                <c:pt idx="5003">
                  <c:v>11.4</c:v>
                </c:pt>
                <c:pt idx="5004">
                  <c:v>15.9</c:v>
                </c:pt>
                <c:pt idx="5005">
                  <c:v>14.8</c:v>
                </c:pt>
                <c:pt idx="5006">
                  <c:v>12.5</c:v>
                </c:pt>
                <c:pt idx="5007">
                  <c:v>17.3</c:v>
                </c:pt>
                <c:pt idx="5008">
                  <c:v>12.7</c:v>
                </c:pt>
                <c:pt idx="5009">
                  <c:v>9.6999999999999993</c:v>
                </c:pt>
                <c:pt idx="5010">
                  <c:v>8.4</c:v>
                </c:pt>
                <c:pt idx="5011">
                  <c:v>10.4</c:v>
                </c:pt>
                <c:pt idx="5012">
                  <c:v>12</c:v>
                </c:pt>
                <c:pt idx="5013">
                  <c:v>13.7</c:v>
                </c:pt>
                <c:pt idx="5014">
                  <c:v>14.8</c:v>
                </c:pt>
                <c:pt idx="5015">
                  <c:v>17.8</c:v>
                </c:pt>
                <c:pt idx="5016">
                  <c:v>13.3</c:v>
                </c:pt>
                <c:pt idx="5017">
                  <c:v>10.1</c:v>
                </c:pt>
                <c:pt idx="5018">
                  <c:v>8.5</c:v>
                </c:pt>
                <c:pt idx="5019">
                  <c:v>9.1</c:v>
                </c:pt>
                <c:pt idx="5020">
                  <c:v>0</c:v>
                </c:pt>
                <c:pt idx="5021">
                  <c:v>9.5</c:v>
                </c:pt>
                <c:pt idx="5022">
                  <c:v>9.6999999999999993</c:v>
                </c:pt>
                <c:pt idx="5023">
                  <c:v>14.4</c:v>
                </c:pt>
                <c:pt idx="5024">
                  <c:v>11.7</c:v>
                </c:pt>
                <c:pt idx="5025">
                  <c:v>9.4</c:v>
                </c:pt>
                <c:pt idx="5026">
                  <c:v>12.5</c:v>
                </c:pt>
                <c:pt idx="5027">
                  <c:v>12.3</c:v>
                </c:pt>
                <c:pt idx="5028">
                  <c:v>13.2</c:v>
                </c:pt>
                <c:pt idx="5029">
                  <c:v>11.9</c:v>
                </c:pt>
                <c:pt idx="5030">
                  <c:v>10.8</c:v>
                </c:pt>
                <c:pt idx="5031">
                  <c:v>9.6999999999999993</c:v>
                </c:pt>
                <c:pt idx="5032">
                  <c:v>9.6</c:v>
                </c:pt>
                <c:pt idx="5033">
                  <c:v>10.5</c:v>
                </c:pt>
                <c:pt idx="5034">
                  <c:v>10.9</c:v>
                </c:pt>
                <c:pt idx="5035">
                  <c:v>9.1999999999999993</c:v>
                </c:pt>
                <c:pt idx="5036">
                  <c:v>7.8</c:v>
                </c:pt>
                <c:pt idx="5037">
                  <c:v>9.5</c:v>
                </c:pt>
                <c:pt idx="5038">
                  <c:v>9.1</c:v>
                </c:pt>
                <c:pt idx="5039">
                  <c:v>7.4</c:v>
                </c:pt>
                <c:pt idx="5040">
                  <c:v>4.5</c:v>
                </c:pt>
                <c:pt idx="5041">
                  <c:v>6.1</c:v>
                </c:pt>
                <c:pt idx="5042">
                  <c:v>7.3</c:v>
                </c:pt>
                <c:pt idx="5043">
                  <c:v>8.1</c:v>
                </c:pt>
                <c:pt idx="5044">
                  <c:v>9.4</c:v>
                </c:pt>
                <c:pt idx="5045">
                  <c:v>9.4</c:v>
                </c:pt>
                <c:pt idx="5046">
                  <c:v>5.8</c:v>
                </c:pt>
                <c:pt idx="5047">
                  <c:v>3.2</c:v>
                </c:pt>
                <c:pt idx="5048">
                  <c:v>6.5</c:v>
                </c:pt>
                <c:pt idx="5049">
                  <c:v>9.6</c:v>
                </c:pt>
                <c:pt idx="5050">
                  <c:v>9.1</c:v>
                </c:pt>
                <c:pt idx="5051">
                  <c:v>9.4</c:v>
                </c:pt>
                <c:pt idx="5052">
                  <c:v>4.7</c:v>
                </c:pt>
                <c:pt idx="5053">
                  <c:v>4.0999999999999996</c:v>
                </c:pt>
                <c:pt idx="5054">
                  <c:v>6</c:v>
                </c:pt>
                <c:pt idx="5055">
                  <c:v>5.4</c:v>
                </c:pt>
                <c:pt idx="5056">
                  <c:v>6.4</c:v>
                </c:pt>
                <c:pt idx="5057">
                  <c:v>5.4</c:v>
                </c:pt>
                <c:pt idx="5058">
                  <c:v>4.5999999999999996</c:v>
                </c:pt>
                <c:pt idx="5059">
                  <c:v>3.5</c:v>
                </c:pt>
                <c:pt idx="5060">
                  <c:v>2.2000000000000002</c:v>
                </c:pt>
                <c:pt idx="5061">
                  <c:v>2</c:v>
                </c:pt>
                <c:pt idx="5062">
                  <c:v>1.4</c:v>
                </c:pt>
                <c:pt idx="5063">
                  <c:v>0.6</c:v>
                </c:pt>
                <c:pt idx="5064">
                  <c:v>-0.9</c:v>
                </c:pt>
                <c:pt idx="5065">
                  <c:v>0.1</c:v>
                </c:pt>
                <c:pt idx="5066">
                  <c:v>2.8</c:v>
                </c:pt>
                <c:pt idx="5067">
                  <c:v>2.6</c:v>
                </c:pt>
                <c:pt idx="5068">
                  <c:v>4.8</c:v>
                </c:pt>
                <c:pt idx="5069">
                  <c:v>6.4</c:v>
                </c:pt>
                <c:pt idx="5070">
                  <c:v>2.2000000000000002</c:v>
                </c:pt>
                <c:pt idx="5071">
                  <c:v>2.2000000000000002</c:v>
                </c:pt>
                <c:pt idx="5072">
                  <c:v>2.7</c:v>
                </c:pt>
                <c:pt idx="5073">
                  <c:v>7.2</c:v>
                </c:pt>
                <c:pt idx="5074">
                  <c:v>8.4</c:v>
                </c:pt>
                <c:pt idx="5075">
                  <c:v>5.9</c:v>
                </c:pt>
                <c:pt idx="5076">
                  <c:v>2.8</c:v>
                </c:pt>
                <c:pt idx="5077">
                  <c:v>1.3</c:v>
                </c:pt>
                <c:pt idx="5078">
                  <c:v>0</c:v>
                </c:pt>
                <c:pt idx="5079">
                  <c:v>-0.3</c:v>
                </c:pt>
                <c:pt idx="5080">
                  <c:v>1.4</c:v>
                </c:pt>
                <c:pt idx="5081">
                  <c:v>0.7</c:v>
                </c:pt>
                <c:pt idx="5082">
                  <c:v>0.4</c:v>
                </c:pt>
                <c:pt idx="5083">
                  <c:v>0.8</c:v>
                </c:pt>
                <c:pt idx="5084">
                  <c:v>0.1</c:v>
                </c:pt>
                <c:pt idx="5085">
                  <c:v>-5.4</c:v>
                </c:pt>
                <c:pt idx="5086">
                  <c:v>-9</c:v>
                </c:pt>
                <c:pt idx="5087">
                  <c:v>-6.7</c:v>
                </c:pt>
                <c:pt idx="5088">
                  <c:v>-9.1999999999999993</c:v>
                </c:pt>
                <c:pt idx="5089">
                  <c:v>-5.7</c:v>
                </c:pt>
                <c:pt idx="5090">
                  <c:v>-1.7</c:v>
                </c:pt>
                <c:pt idx="5091">
                  <c:v>1.9</c:v>
                </c:pt>
                <c:pt idx="5092">
                  <c:v>3</c:v>
                </c:pt>
                <c:pt idx="5093">
                  <c:v>2.4</c:v>
                </c:pt>
                <c:pt idx="5094">
                  <c:v>6.6</c:v>
                </c:pt>
                <c:pt idx="5095">
                  <c:v>5.7</c:v>
                </c:pt>
                <c:pt idx="5096">
                  <c:v>5.9</c:v>
                </c:pt>
                <c:pt idx="5097">
                  <c:v>4.3</c:v>
                </c:pt>
                <c:pt idx="5098">
                  <c:v>-1.6</c:v>
                </c:pt>
                <c:pt idx="5099">
                  <c:v>-5.3</c:v>
                </c:pt>
                <c:pt idx="5100">
                  <c:v>-2.9</c:v>
                </c:pt>
                <c:pt idx="5101">
                  <c:v>0.8</c:v>
                </c:pt>
                <c:pt idx="5102">
                  <c:v>-0.1</c:v>
                </c:pt>
                <c:pt idx="5103">
                  <c:v>2.1</c:v>
                </c:pt>
                <c:pt idx="5104">
                  <c:v>0.5</c:v>
                </c:pt>
                <c:pt idx="5105">
                  <c:v>0.5</c:v>
                </c:pt>
                <c:pt idx="5106">
                  <c:v>4.0999999999999996</c:v>
                </c:pt>
                <c:pt idx="5107">
                  <c:v>5.7</c:v>
                </c:pt>
                <c:pt idx="5108">
                  <c:v>5.0999999999999996</c:v>
                </c:pt>
                <c:pt idx="5109">
                  <c:v>7.3</c:v>
                </c:pt>
                <c:pt idx="5110">
                  <c:v>9.9</c:v>
                </c:pt>
                <c:pt idx="5111">
                  <c:v>7</c:v>
                </c:pt>
                <c:pt idx="5112">
                  <c:v>0.6</c:v>
                </c:pt>
                <c:pt idx="5113">
                  <c:v>-14.9</c:v>
                </c:pt>
                <c:pt idx="5114">
                  <c:v>-10.1</c:v>
                </c:pt>
                <c:pt idx="5115">
                  <c:v>-8.1</c:v>
                </c:pt>
                <c:pt idx="5116">
                  <c:v>-10.4</c:v>
                </c:pt>
                <c:pt idx="5117">
                  <c:v>-11.4</c:v>
                </c:pt>
                <c:pt idx="5118">
                  <c:v>-13.5</c:v>
                </c:pt>
                <c:pt idx="5119">
                  <c:v>-12.3</c:v>
                </c:pt>
                <c:pt idx="5120">
                  <c:v>-7.2</c:v>
                </c:pt>
                <c:pt idx="5121">
                  <c:v>-3.2</c:v>
                </c:pt>
                <c:pt idx="5122">
                  <c:v>-3.5</c:v>
                </c:pt>
                <c:pt idx="5123">
                  <c:v>-0.9</c:v>
                </c:pt>
                <c:pt idx="5124">
                  <c:v>-0.5</c:v>
                </c:pt>
                <c:pt idx="5125">
                  <c:v>-1.1000000000000001</c:v>
                </c:pt>
                <c:pt idx="5126">
                  <c:v>-1.1000000000000001</c:v>
                </c:pt>
                <c:pt idx="5127">
                  <c:v>-2.6</c:v>
                </c:pt>
                <c:pt idx="5128">
                  <c:v>-2</c:v>
                </c:pt>
                <c:pt idx="5129">
                  <c:v>-10</c:v>
                </c:pt>
                <c:pt idx="5130">
                  <c:v>-11.8</c:v>
                </c:pt>
                <c:pt idx="5131">
                  <c:v>-6.3</c:v>
                </c:pt>
                <c:pt idx="5132">
                  <c:v>-9.1999999999999993</c:v>
                </c:pt>
                <c:pt idx="5133">
                  <c:v>-7</c:v>
                </c:pt>
                <c:pt idx="5134">
                  <c:v>-2.4</c:v>
                </c:pt>
                <c:pt idx="5135">
                  <c:v>-1.2</c:v>
                </c:pt>
                <c:pt idx="5136">
                  <c:v>1.8</c:v>
                </c:pt>
                <c:pt idx="5137">
                  <c:v>-5.3</c:v>
                </c:pt>
                <c:pt idx="5138">
                  <c:v>-4.8</c:v>
                </c:pt>
                <c:pt idx="5139">
                  <c:v>1</c:v>
                </c:pt>
                <c:pt idx="5140">
                  <c:v>1</c:v>
                </c:pt>
                <c:pt idx="5141">
                  <c:v>-0.8</c:v>
                </c:pt>
                <c:pt idx="5142">
                  <c:v>0.5</c:v>
                </c:pt>
                <c:pt idx="5143">
                  <c:v>0.4</c:v>
                </c:pt>
                <c:pt idx="5144">
                  <c:v>2.1</c:v>
                </c:pt>
                <c:pt idx="5145">
                  <c:v>3.1</c:v>
                </c:pt>
                <c:pt idx="5146">
                  <c:v>0.8</c:v>
                </c:pt>
                <c:pt idx="5147">
                  <c:v>-0.6</c:v>
                </c:pt>
                <c:pt idx="5148">
                  <c:v>0.7</c:v>
                </c:pt>
                <c:pt idx="5149">
                  <c:v>-0.1</c:v>
                </c:pt>
                <c:pt idx="5150">
                  <c:v>-1.7</c:v>
                </c:pt>
                <c:pt idx="5151">
                  <c:v>0.3</c:v>
                </c:pt>
                <c:pt idx="5152">
                  <c:v>-3</c:v>
                </c:pt>
                <c:pt idx="5153">
                  <c:v>-4.5999999999999996</c:v>
                </c:pt>
                <c:pt idx="5154">
                  <c:v>-2.2000000000000002</c:v>
                </c:pt>
                <c:pt idx="5155">
                  <c:v>0.4</c:v>
                </c:pt>
                <c:pt idx="5156">
                  <c:v>1.5</c:v>
                </c:pt>
                <c:pt idx="5157">
                  <c:v>2.2000000000000002</c:v>
                </c:pt>
                <c:pt idx="5158">
                  <c:v>0.8</c:v>
                </c:pt>
                <c:pt idx="5159">
                  <c:v>-1.1000000000000001</c:v>
                </c:pt>
                <c:pt idx="5160">
                  <c:v>1.6</c:v>
                </c:pt>
                <c:pt idx="5161">
                  <c:v>3</c:v>
                </c:pt>
                <c:pt idx="5162">
                  <c:v>1.6</c:v>
                </c:pt>
                <c:pt idx="5163">
                  <c:v>0.8</c:v>
                </c:pt>
                <c:pt idx="5164">
                  <c:v>0.5</c:v>
                </c:pt>
                <c:pt idx="5165">
                  <c:v>0.3</c:v>
                </c:pt>
                <c:pt idx="5166">
                  <c:v>0.3</c:v>
                </c:pt>
                <c:pt idx="5167">
                  <c:v>-0.2</c:v>
                </c:pt>
                <c:pt idx="5168">
                  <c:v>-1.2</c:v>
                </c:pt>
                <c:pt idx="5169">
                  <c:v>-2.4</c:v>
                </c:pt>
                <c:pt idx="5170">
                  <c:v>-2.4</c:v>
                </c:pt>
                <c:pt idx="5171">
                  <c:v>-1.3</c:v>
                </c:pt>
                <c:pt idx="5172">
                  <c:v>-0.1</c:v>
                </c:pt>
                <c:pt idx="5173">
                  <c:v>1.5</c:v>
                </c:pt>
                <c:pt idx="5174">
                  <c:v>5.0999999999999996</c:v>
                </c:pt>
                <c:pt idx="5175">
                  <c:v>6.2</c:v>
                </c:pt>
                <c:pt idx="5176">
                  <c:v>2.5</c:v>
                </c:pt>
                <c:pt idx="5177">
                  <c:v>3.7</c:v>
                </c:pt>
                <c:pt idx="5178">
                  <c:v>5.4</c:v>
                </c:pt>
                <c:pt idx="5179">
                  <c:v>3</c:v>
                </c:pt>
                <c:pt idx="5180">
                  <c:v>4</c:v>
                </c:pt>
                <c:pt idx="5181">
                  <c:v>1.4</c:v>
                </c:pt>
                <c:pt idx="5182">
                  <c:v>1</c:v>
                </c:pt>
                <c:pt idx="5183">
                  <c:v>3.8</c:v>
                </c:pt>
                <c:pt idx="5184">
                  <c:v>5.7</c:v>
                </c:pt>
                <c:pt idx="5185">
                  <c:v>5.0999999999999996</c:v>
                </c:pt>
                <c:pt idx="5186">
                  <c:v>6.8</c:v>
                </c:pt>
                <c:pt idx="5187">
                  <c:v>9.5</c:v>
                </c:pt>
                <c:pt idx="5188">
                  <c:v>2.2999999999999998</c:v>
                </c:pt>
                <c:pt idx="5189">
                  <c:v>4.8</c:v>
                </c:pt>
                <c:pt idx="5190">
                  <c:v>2.8</c:v>
                </c:pt>
                <c:pt idx="5191">
                  <c:v>7.6</c:v>
                </c:pt>
                <c:pt idx="5192">
                  <c:v>6.8</c:v>
                </c:pt>
                <c:pt idx="5193">
                  <c:v>4.2</c:v>
                </c:pt>
                <c:pt idx="5194">
                  <c:v>3.5</c:v>
                </c:pt>
                <c:pt idx="5195">
                  <c:v>1.6</c:v>
                </c:pt>
                <c:pt idx="5196">
                  <c:v>7.1</c:v>
                </c:pt>
                <c:pt idx="5197">
                  <c:v>10.4</c:v>
                </c:pt>
                <c:pt idx="5198">
                  <c:v>7.3</c:v>
                </c:pt>
                <c:pt idx="5199">
                  <c:v>8.4</c:v>
                </c:pt>
                <c:pt idx="5200">
                  <c:v>7</c:v>
                </c:pt>
                <c:pt idx="5201">
                  <c:v>2.5</c:v>
                </c:pt>
                <c:pt idx="5202">
                  <c:v>2.8</c:v>
                </c:pt>
                <c:pt idx="5203">
                  <c:v>4.9000000000000004</c:v>
                </c:pt>
                <c:pt idx="5204">
                  <c:v>5.8</c:v>
                </c:pt>
                <c:pt idx="5205">
                  <c:v>7.9</c:v>
                </c:pt>
                <c:pt idx="5206">
                  <c:v>6.1</c:v>
                </c:pt>
                <c:pt idx="5207">
                  <c:v>6</c:v>
                </c:pt>
                <c:pt idx="5208">
                  <c:v>5.6</c:v>
                </c:pt>
                <c:pt idx="5209">
                  <c:v>2.4</c:v>
                </c:pt>
                <c:pt idx="5210">
                  <c:v>2.1</c:v>
                </c:pt>
                <c:pt idx="5211">
                  <c:v>4.2</c:v>
                </c:pt>
                <c:pt idx="5212">
                  <c:v>7.6</c:v>
                </c:pt>
                <c:pt idx="5213">
                  <c:v>8.8000000000000007</c:v>
                </c:pt>
                <c:pt idx="5214">
                  <c:v>10.5</c:v>
                </c:pt>
                <c:pt idx="5215">
                  <c:v>10.6</c:v>
                </c:pt>
                <c:pt idx="5216">
                  <c:v>13.4</c:v>
                </c:pt>
                <c:pt idx="5217">
                  <c:v>12.4</c:v>
                </c:pt>
                <c:pt idx="5218">
                  <c:v>11.8</c:v>
                </c:pt>
                <c:pt idx="5219">
                  <c:v>7.5</c:v>
                </c:pt>
                <c:pt idx="5220">
                  <c:v>2.6</c:v>
                </c:pt>
                <c:pt idx="5221">
                  <c:v>3.8</c:v>
                </c:pt>
                <c:pt idx="5222">
                  <c:v>7.7</c:v>
                </c:pt>
                <c:pt idx="5223">
                  <c:v>8.3000000000000007</c:v>
                </c:pt>
                <c:pt idx="5224">
                  <c:v>8.4</c:v>
                </c:pt>
                <c:pt idx="5225">
                  <c:v>10.5</c:v>
                </c:pt>
                <c:pt idx="5226">
                  <c:v>11.2</c:v>
                </c:pt>
                <c:pt idx="5227">
                  <c:v>7.7</c:v>
                </c:pt>
                <c:pt idx="5228">
                  <c:v>6.6</c:v>
                </c:pt>
                <c:pt idx="5229">
                  <c:v>9.6999999999999993</c:v>
                </c:pt>
                <c:pt idx="5230">
                  <c:v>7.1</c:v>
                </c:pt>
                <c:pt idx="5231">
                  <c:v>6.7</c:v>
                </c:pt>
                <c:pt idx="5232">
                  <c:v>6.6</c:v>
                </c:pt>
                <c:pt idx="5233">
                  <c:v>7</c:v>
                </c:pt>
                <c:pt idx="5234">
                  <c:v>6.6</c:v>
                </c:pt>
                <c:pt idx="5235">
                  <c:v>5.7</c:v>
                </c:pt>
                <c:pt idx="5236">
                  <c:v>8</c:v>
                </c:pt>
                <c:pt idx="5237">
                  <c:v>7.1</c:v>
                </c:pt>
                <c:pt idx="5238">
                  <c:v>6.7</c:v>
                </c:pt>
                <c:pt idx="5239">
                  <c:v>7.8</c:v>
                </c:pt>
                <c:pt idx="5240">
                  <c:v>11.5</c:v>
                </c:pt>
                <c:pt idx="5241">
                  <c:v>11</c:v>
                </c:pt>
                <c:pt idx="5242">
                  <c:v>11.8</c:v>
                </c:pt>
                <c:pt idx="5243">
                  <c:v>12.2</c:v>
                </c:pt>
                <c:pt idx="5244">
                  <c:v>11.4</c:v>
                </c:pt>
                <c:pt idx="5245">
                  <c:v>12.8</c:v>
                </c:pt>
                <c:pt idx="5246">
                  <c:v>14.4</c:v>
                </c:pt>
                <c:pt idx="5247">
                  <c:v>16.7</c:v>
                </c:pt>
                <c:pt idx="5248">
                  <c:v>18.8</c:v>
                </c:pt>
                <c:pt idx="5249">
                  <c:v>21.3</c:v>
                </c:pt>
                <c:pt idx="5250">
                  <c:v>20.6</c:v>
                </c:pt>
                <c:pt idx="5251">
                  <c:v>21.4</c:v>
                </c:pt>
                <c:pt idx="5252">
                  <c:v>22.9</c:v>
                </c:pt>
                <c:pt idx="5253">
                  <c:v>18.3</c:v>
                </c:pt>
                <c:pt idx="5254">
                  <c:v>14.9</c:v>
                </c:pt>
                <c:pt idx="5255">
                  <c:v>21.4</c:v>
                </c:pt>
                <c:pt idx="5256">
                  <c:v>24</c:v>
                </c:pt>
                <c:pt idx="5257">
                  <c:v>14.6</c:v>
                </c:pt>
                <c:pt idx="5258">
                  <c:v>19.100000000000001</c:v>
                </c:pt>
                <c:pt idx="5259">
                  <c:v>21.8</c:v>
                </c:pt>
                <c:pt idx="5260">
                  <c:v>14.9</c:v>
                </c:pt>
                <c:pt idx="5261">
                  <c:v>18.5</c:v>
                </c:pt>
                <c:pt idx="5262">
                  <c:v>19.399999999999999</c:v>
                </c:pt>
                <c:pt idx="5263">
                  <c:v>23.9</c:v>
                </c:pt>
                <c:pt idx="5264">
                  <c:v>23.7</c:v>
                </c:pt>
                <c:pt idx="5265">
                  <c:v>22.5</c:v>
                </c:pt>
                <c:pt idx="5266">
                  <c:v>24.4</c:v>
                </c:pt>
                <c:pt idx="5267">
                  <c:v>24.1</c:v>
                </c:pt>
                <c:pt idx="5268">
                  <c:v>23.8</c:v>
                </c:pt>
                <c:pt idx="5269">
                  <c:v>22</c:v>
                </c:pt>
                <c:pt idx="5270">
                  <c:v>18.3</c:v>
                </c:pt>
                <c:pt idx="5271">
                  <c:v>16.899999999999999</c:v>
                </c:pt>
                <c:pt idx="5272">
                  <c:v>19</c:v>
                </c:pt>
                <c:pt idx="5273">
                  <c:v>17.600000000000001</c:v>
                </c:pt>
                <c:pt idx="5274">
                  <c:v>21.9</c:v>
                </c:pt>
                <c:pt idx="5275">
                  <c:v>20.8</c:v>
                </c:pt>
                <c:pt idx="5276">
                  <c:v>21.5</c:v>
                </c:pt>
                <c:pt idx="5277">
                  <c:v>15.4</c:v>
                </c:pt>
                <c:pt idx="5278">
                  <c:v>18.600000000000001</c:v>
                </c:pt>
                <c:pt idx="5279">
                  <c:v>13.2</c:v>
                </c:pt>
                <c:pt idx="5280">
                  <c:v>13.5</c:v>
                </c:pt>
                <c:pt idx="5281">
                  <c:v>12.2</c:v>
                </c:pt>
                <c:pt idx="5282">
                  <c:v>18.2</c:v>
                </c:pt>
                <c:pt idx="5283">
                  <c:v>20</c:v>
                </c:pt>
                <c:pt idx="5284">
                  <c:v>18.8</c:v>
                </c:pt>
                <c:pt idx="5285">
                  <c:v>18.7</c:v>
                </c:pt>
                <c:pt idx="5286">
                  <c:v>19.2</c:v>
                </c:pt>
                <c:pt idx="5287">
                  <c:v>24.6</c:v>
                </c:pt>
                <c:pt idx="5288">
                  <c:v>20.5</c:v>
                </c:pt>
                <c:pt idx="5289">
                  <c:v>21.7</c:v>
                </c:pt>
                <c:pt idx="5290">
                  <c:v>22</c:v>
                </c:pt>
                <c:pt idx="5291">
                  <c:v>17</c:v>
                </c:pt>
                <c:pt idx="5292">
                  <c:v>18.100000000000001</c:v>
                </c:pt>
                <c:pt idx="5293">
                  <c:v>15.7</c:v>
                </c:pt>
                <c:pt idx="5294">
                  <c:v>12.6</c:v>
                </c:pt>
                <c:pt idx="5295">
                  <c:v>13.6</c:v>
                </c:pt>
                <c:pt idx="5296">
                  <c:v>15.2</c:v>
                </c:pt>
                <c:pt idx="5297">
                  <c:v>12.9</c:v>
                </c:pt>
                <c:pt idx="5298">
                  <c:v>15.7</c:v>
                </c:pt>
                <c:pt idx="5299">
                  <c:v>17.100000000000001</c:v>
                </c:pt>
                <c:pt idx="5300">
                  <c:v>14.9</c:v>
                </c:pt>
                <c:pt idx="5301">
                  <c:v>14.4</c:v>
                </c:pt>
                <c:pt idx="5302">
                  <c:v>14.7</c:v>
                </c:pt>
                <c:pt idx="5303">
                  <c:v>13.3</c:v>
                </c:pt>
                <c:pt idx="5304">
                  <c:v>15.2</c:v>
                </c:pt>
                <c:pt idx="5305">
                  <c:v>17.100000000000001</c:v>
                </c:pt>
                <c:pt idx="5306">
                  <c:v>19.3</c:v>
                </c:pt>
                <c:pt idx="5307">
                  <c:v>16.100000000000001</c:v>
                </c:pt>
                <c:pt idx="5308">
                  <c:v>16.7</c:v>
                </c:pt>
                <c:pt idx="5309">
                  <c:v>13.8</c:v>
                </c:pt>
                <c:pt idx="5310">
                  <c:v>12.5</c:v>
                </c:pt>
                <c:pt idx="5311">
                  <c:v>17.2</c:v>
                </c:pt>
                <c:pt idx="5312">
                  <c:v>20.6</c:v>
                </c:pt>
                <c:pt idx="5313">
                  <c:v>16.899999999999999</c:v>
                </c:pt>
                <c:pt idx="5314">
                  <c:v>16.399999999999999</c:v>
                </c:pt>
                <c:pt idx="5315">
                  <c:v>14.9</c:v>
                </c:pt>
                <c:pt idx="5316">
                  <c:v>14.2</c:v>
                </c:pt>
                <c:pt idx="5317">
                  <c:v>13.3</c:v>
                </c:pt>
                <c:pt idx="5318">
                  <c:v>15.4</c:v>
                </c:pt>
                <c:pt idx="5319">
                  <c:v>15.8</c:v>
                </c:pt>
                <c:pt idx="5320">
                  <c:v>17.899999999999999</c:v>
                </c:pt>
                <c:pt idx="5321">
                  <c:v>15.8</c:v>
                </c:pt>
                <c:pt idx="5322">
                  <c:v>16.2</c:v>
                </c:pt>
                <c:pt idx="5323">
                  <c:v>18.5</c:v>
                </c:pt>
                <c:pt idx="5324">
                  <c:v>20.399999999999999</c:v>
                </c:pt>
                <c:pt idx="5325">
                  <c:v>19.5</c:v>
                </c:pt>
                <c:pt idx="5326">
                  <c:v>22.6</c:v>
                </c:pt>
                <c:pt idx="5327">
                  <c:v>21.7</c:v>
                </c:pt>
                <c:pt idx="5328">
                  <c:v>16</c:v>
                </c:pt>
                <c:pt idx="5329">
                  <c:v>16.600000000000001</c:v>
                </c:pt>
                <c:pt idx="5330">
                  <c:v>17.7</c:v>
                </c:pt>
                <c:pt idx="5331">
                  <c:v>20.6</c:v>
                </c:pt>
                <c:pt idx="5332">
                  <c:v>18.600000000000001</c:v>
                </c:pt>
                <c:pt idx="5333">
                  <c:v>17.8</c:v>
                </c:pt>
                <c:pt idx="5334">
                  <c:v>15.4</c:v>
                </c:pt>
                <c:pt idx="5335">
                  <c:v>14.5</c:v>
                </c:pt>
                <c:pt idx="5336">
                  <c:v>13.1</c:v>
                </c:pt>
                <c:pt idx="5337">
                  <c:v>15.6</c:v>
                </c:pt>
                <c:pt idx="5338">
                  <c:v>16.7</c:v>
                </c:pt>
                <c:pt idx="5339">
                  <c:v>20.100000000000001</c:v>
                </c:pt>
                <c:pt idx="5340">
                  <c:v>21.8</c:v>
                </c:pt>
                <c:pt idx="5341">
                  <c:v>20.9</c:v>
                </c:pt>
                <c:pt idx="5342">
                  <c:v>17.2</c:v>
                </c:pt>
                <c:pt idx="5343">
                  <c:v>17.100000000000001</c:v>
                </c:pt>
                <c:pt idx="5344">
                  <c:v>17.2</c:v>
                </c:pt>
                <c:pt idx="5345">
                  <c:v>17.2</c:v>
                </c:pt>
                <c:pt idx="5346">
                  <c:v>18.100000000000001</c:v>
                </c:pt>
                <c:pt idx="5347">
                  <c:v>18.8</c:v>
                </c:pt>
                <c:pt idx="5348">
                  <c:v>13.7</c:v>
                </c:pt>
                <c:pt idx="5349">
                  <c:v>11.6</c:v>
                </c:pt>
                <c:pt idx="5350">
                  <c:v>12.4</c:v>
                </c:pt>
                <c:pt idx="5351">
                  <c:v>12.9</c:v>
                </c:pt>
                <c:pt idx="5352">
                  <c:v>12.5</c:v>
                </c:pt>
                <c:pt idx="5353">
                  <c:v>13.7</c:v>
                </c:pt>
                <c:pt idx="5354">
                  <c:v>14.7</c:v>
                </c:pt>
                <c:pt idx="5355">
                  <c:v>16.399999999999999</c:v>
                </c:pt>
                <c:pt idx="5356">
                  <c:v>8.1999999999999993</c:v>
                </c:pt>
                <c:pt idx="5357">
                  <c:v>5.0999999999999996</c:v>
                </c:pt>
                <c:pt idx="5358">
                  <c:v>6.3</c:v>
                </c:pt>
                <c:pt idx="5359">
                  <c:v>8.8000000000000007</c:v>
                </c:pt>
                <c:pt idx="5360">
                  <c:v>9.9</c:v>
                </c:pt>
                <c:pt idx="5361">
                  <c:v>7.3</c:v>
                </c:pt>
                <c:pt idx="5362">
                  <c:v>8.6999999999999993</c:v>
                </c:pt>
                <c:pt idx="5363">
                  <c:v>7.8</c:v>
                </c:pt>
                <c:pt idx="5364">
                  <c:v>9.1</c:v>
                </c:pt>
                <c:pt idx="5365">
                  <c:v>10.4</c:v>
                </c:pt>
                <c:pt idx="5366">
                  <c:v>13.2</c:v>
                </c:pt>
                <c:pt idx="5367">
                  <c:v>13.8</c:v>
                </c:pt>
                <c:pt idx="5368">
                  <c:v>15.5</c:v>
                </c:pt>
                <c:pt idx="5369">
                  <c:v>15.1</c:v>
                </c:pt>
                <c:pt idx="5370">
                  <c:v>15.7</c:v>
                </c:pt>
                <c:pt idx="5371">
                  <c:v>13.5</c:v>
                </c:pt>
                <c:pt idx="5372">
                  <c:v>11.6</c:v>
                </c:pt>
                <c:pt idx="5373">
                  <c:v>9.6</c:v>
                </c:pt>
                <c:pt idx="5374">
                  <c:v>6.2</c:v>
                </c:pt>
                <c:pt idx="5375">
                  <c:v>6</c:v>
                </c:pt>
                <c:pt idx="5376">
                  <c:v>7.3</c:v>
                </c:pt>
                <c:pt idx="5377">
                  <c:v>6.1</c:v>
                </c:pt>
                <c:pt idx="5378">
                  <c:v>2.8</c:v>
                </c:pt>
                <c:pt idx="5379">
                  <c:v>2.1</c:v>
                </c:pt>
                <c:pt idx="5380">
                  <c:v>2.6</c:v>
                </c:pt>
                <c:pt idx="5381">
                  <c:v>3.2</c:v>
                </c:pt>
                <c:pt idx="5382">
                  <c:v>3.5</c:v>
                </c:pt>
                <c:pt idx="5383">
                  <c:v>4</c:v>
                </c:pt>
                <c:pt idx="5384">
                  <c:v>4.3</c:v>
                </c:pt>
                <c:pt idx="5385">
                  <c:v>4.3</c:v>
                </c:pt>
                <c:pt idx="5386">
                  <c:v>3</c:v>
                </c:pt>
                <c:pt idx="5387">
                  <c:v>4.0999999999999996</c:v>
                </c:pt>
                <c:pt idx="5388">
                  <c:v>4.9000000000000004</c:v>
                </c:pt>
                <c:pt idx="5389">
                  <c:v>3.6</c:v>
                </c:pt>
                <c:pt idx="5390">
                  <c:v>2.2999999999999998</c:v>
                </c:pt>
                <c:pt idx="5391">
                  <c:v>4.7</c:v>
                </c:pt>
                <c:pt idx="5392">
                  <c:v>5.8</c:v>
                </c:pt>
                <c:pt idx="5393">
                  <c:v>4.7</c:v>
                </c:pt>
                <c:pt idx="5394">
                  <c:v>5.4</c:v>
                </c:pt>
                <c:pt idx="5395">
                  <c:v>7.4</c:v>
                </c:pt>
                <c:pt idx="5396">
                  <c:v>4.2</c:v>
                </c:pt>
                <c:pt idx="5397">
                  <c:v>3.6</c:v>
                </c:pt>
                <c:pt idx="5398">
                  <c:v>-0.4</c:v>
                </c:pt>
                <c:pt idx="5399">
                  <c:v>1</c:v>
                </c:pt>
                <c:pt idx="5400">
                  <c:v>5.8</c:v>
                </c:pt>
                <c:pt idx="5401">
                  <c:v>7.7</c:v>
                </c:pt>
                <c:pt idx="5402">
                  <c:v>4.0999999999999996</c:v>
                </c:pt>
                <c:pt idx="5403">
                  <c:v>2.4</c:v>
                </c:pt>
                <c:pt idx="5404">
                  <c:v>3.4</c:v>
                </c:pt>
                <c:pt idx="5405">
                  <c:v>2.6</c:v>
                </c:pt>
                <c:pt idx="5406">
                  <c:v>3.1</c:v>
                </c:pt>
                <c:pt idx="5407">
                  <c:v>2.6</c:v>
                </c:pt>
                <c:pt idx="5408">
                  <c:v>3</c:v>
                </c:pt>
                <c:pt idx="5409">
                  <c:v>1.7</c:v>
                </c:pt>
                <c:pt idx="5410">
                  <c:v>1.5</c:v>
                </c:pt>
                <c:pt idx="5411">
                  <c:v>2</c:v>
                </c:pt>
                <c:pt idx="5412">
                  <c:v>3.9</c:v>
                </c:pt>
                <c:pt idx="5413">
                  <c:v>5.4</c:v>
                </c:pt>
                <c:pt idx="5414">
                  <c:v>4.5</c:v>
                </c:pt>
                <c:pt idx="5415">
                  <c:v>7</c:v>
                </c:pt>
                <c:pt idx="5416">
                  <c:v>4.3</c:v>
                </c:pt>
                <c:pt idx="5417">
                  <c:v>9.5</c:v>
                </c:pt>
                <c:pt idx="5418">
                  <c:v>6.4</c:v>
                </c:pt>
                <c:pt idx="5419">
                  <c:v>4.4000000000000004</c:v>
                </c:pt>
                <c:pt idx="5420">
                  <c:v>4.8</c:v>
                </c:pt>
                <c:pt idx="5421">
                  <c:v>8.1</c:v>
                </c:pt>
                <c:pt idx="5422">
                  <c:v>7.3</c:v>
                </c:pt>
                <c:pt idx="5423">
                  <c:v>10.5</c:v>
                </c:pt>
                <c:pt idx="5424">
                  <c:v>9.5</c:v>
                </c:pt>
                <c:pt idx="5425">
                  <c:v>8</c:v>
                </c:pt>
                <c:pt idx="5426">
                  <c:v>9.9</c:v>
                </c:pt>
                <c:pt idx="5427">
                  <c:v>8.5</c:v>
                </c:pt>
                <c:pt idx="5428">
                  <c:v>-0.3</c:v>
                </c:pt>
                <c:pt idx="5429">
                  <c:v>-2.1</c:v>
                </c:pt>
                <c:pt idx="5430">
                  <c:v>-0.4</c:v>
                </c:pt>
                <c:pt idx="5431">
                  <c:v>2.8</c:v>
                </c:pt>
                <c:pt idx="5432">
                  <c:v>4.9000000000000004</c:v>
                </c:pt>
                <c:pt idx="5433">
                  <c:v>6</c:v>
                </c:pt>
                <c:pt idx="5434">
                  <c:v>3.9</c:v>
                </c:pt>
                <c:pt idx="5435">
                  <c:v>2</c:v>
                </c:pt>
                <c:pt idx="5436">
                  <c:v>0.9</c:v>
                </c:pt>
                <c:pt idx="5437">
                  <c:v>1.3</c:v>
                </c:pt>
                <c:pt idx="5438">
                  <c:v>7.2</c:v>
                </c:pt>
                <c:pt idx="5439">
                  <c:v>6.1</c:v>
                </c:pt>
                <c:pt idx="5440">
                  <c:v>3.1</c:v>
                </c:pt>
                <c:pt idx="5441">
                  <c:v>1.8</c:v>
                </c:pt>
                <c:pt idx="5442">
                  <c:v>-1.5</c:v>
                </c:pt>
                <c:pt idx="5443">
                  <c:v>0.9</c:v>
                </c:pt>
                <c:pt idx="5444">
                  <c:v>-0.3</c:v>
                </c:pt>
                <c:pt idx="5445">
                  <c:v>1.3</c:v>
                </c:pt>
                <c:pt idx="5446">
                  <c:v>0.2</c:v>
                </c:pt>
                <c:pt idx="5447">
                  <c:v>0.3</c:v>
                </c:pt>
                <c:pt idx="5448">
                  <c:v>-1.1000000000000001</c:v>
                </c:pt>
                <c:pt idx="5449">
                  <c:v>-1.6</c:v>
                </c:pt>
                <c:pt idx="5450">
                  <c:v>-3.5</c:v>
                </c:pt>
                <c:pt idx="5451">
                  <c:v>-12.2</c:v>
                </c:pt>
                <c:pt idx="5452">
                  <c:v>-6.4</c:v>
                </c:pt>
                <c:pt idx="5453">
                  <c:v>-2.8</c:v>
                </c:pt>
                <c:pt idx="5454">
                  <c:v>-2.1</c:v>
                </c:pt>
                <c:pt idx="5455">
                  <c:v>-6.1</c:v>
                </c:pt>
                <c:pt idx="5456">
                  <c:v>-4.7</c:v>
                </c:pt>
                <c:pt idx="5457">
                  <c:v>-5</c:v>
                </c:pt>
                <c:pt idx="5458">
                  <c:v>-11.9</c:v>
                </c:pt>
                <c:pt idx="5459">
                  <c:v>-15.3</c:v>
                </c:pt>
                <c:pt idx="5460">
                  <c:v>-16.8</c:v>
                </c:pt>
                <c:pt idx="5461">
                  <c:v>-13.6</c:v>
                </c:pt>
                <c:pt idx="5462">
                  <c:v>-11.5</c:v>
                </c:pt>
                <c:pt idx="5463">
                  <c:v>-8.3000000000000007</c:v>
                </c:pt>
                <c:pt idx="5464">
                  <c:v>-13.7</c:v>
                </c:pt>
                <c:pt idx="5465">
                  <c:v>-4.5999999999999996</c:v>
                </c:pt>
                <c:pt idx="5466">
                  <c:v>-1.9</c:v>
                </c:pt>
                <c:pt idx="5467">
                  <c:v>-0.8</c:v>
                </c:pt>
                <c:pt idx="5468">
                  <c:v>0.3</c:v>
                </c:pt>
                <c:pt idx="5469">
                  <c:v>0.2</c:v>
                </c:pt>
                <c:pt idx="5470">
                  <c:v>1.5</c:v>
                </c:pt>
                <c:pt idx="5471">
                  <c:v>0.4</c:v>
                </c:pt>
                <c:pt idx="5472">
                  <c:v>1.4</c:v>
                </c:pt>
                <c:pt idx="5473">
                  <c:v>-1.2</c:v>
                </c:pt>
                <c:pt idx="5474">
                  <c:v>-6.2</c:v>
                </c:pt>
                <c:pt idx="5475">
                  <c:v>-10.6</c:v>
                </c:pt>
                <c:pt idx="5476">
                  <c:v>-5.7</c:v>
                </c:pt>
                <c:pt idx="5477">
                  <c:v>2.6</c:v>
                </c:pt>
                <c:pt idx="5478">
                  <c:v>5.4</c:v>
                </c:pt>
                <c:pt idx="5479">
                  <c:v>2.8</c:v>
                </c:pt>
                <c:pt idx="5480">
                  <c:v>1.6</c:v>
                </c:pt>
                <c:pt idx="5481">
                  <c:v>2.9</c:v>
                </c:pt>
                <c:pt idx="5482">
                  <c:v>1.9</c:v>
                </c:pt>
                <c:pt idx="5483">
                  <c:v>2.5</c:v>
                </c:pt>
                <c:pt idx="5484">
                  <c:v>5.6</c:v>
                </c:pt>
                <c:pt idx="5485">
                  <c:v>4.5</c:v>
                </c:pt>
                <c:pt idx="5486">
                  <c:v>4.9000000000000004</c:v>
                </c:pt>
                <c:pt idx="5487">
                  <c:v>5.2</c:v>
                </c:pt>
                <c:pt idx="5488">
                  <c:v>3.9</c:v>
                </c:pt>
                <c:pt idx="5489">
                  <c:v>4.9000000000000004</c:v>
                </c:pt>
                <c:pt idx="5490">
                  <c:v>3.5</c:v>
                </c:pt>
                <c:pt idx="5491">
                  <c:v>1</c:v>
                </c:pt>
                <c:pt idx="5492">
                  <c:v>0</c:v>
                </c:pt>
                <c:pt idx="5493">
                  <c:v>-0.3</c:v>
                </c:pt>
                <c:pt idx="5494">
                  <c:v>0.7</c:v>
                </c:pt>
                <c:pt idx="5495">
                  <c:v>1.1000000000000001</c:v>
                </c:pt>
                <c:pt idx="5496">
                  <c:v>0.5</c:v>
                </c:pt>
                <c:pt idx="5497">
                  <c:v>1.2</c:v>
                </c:pt>
                <c:pt idx="5498">
                  <c:v>1.9</c:v>
                </c:pt>
                <c:pt idx="5499">
                  <c:v>1.5</c:v>
                </c:pt>
                <c:pt idx="5500">
                  <c:v>2.2000000000000002</c:v>
                </c:pt>
                <c:pt idx="5501">
                  <c:v>3.7</c:v>
                </c:pt>
                <c:pt idx="5502">
                  <c:v>1.3</c:v>
                </c:pt>
                <c:pt idx="5503">
                  <c:v>1.1000000000000001</c:v>
                </c:pt>
                <c:pt idx="5504">
                  <c:v>0.7</c:v>
                </c:pt>
                <c:pt idx="5505">
                  <c:v>-2.2000000000000002</c:v>
                </c:pt>
                <c:pt idx="5506">
                  <c:v>-2.8</c:v>
                </c:pt>
                <c:pt idx="5507">
                  <c:v>0.9</c:v>
                </c:pt>
                <c:pt idx="5508">
                  <c:v>4.5999999999999996</c:v>
                </c:pt>
                <c:pt idx="5509">
                  <c:v>3.3</c:v>
                </c:pt>
                <c:pt idx="5510">
                  <c:v>-2.7</c:v>
                </c:pt>
                <c:pt idx="5511">
                  <c:v>-1.3</c:v>
                </c:pt>
                <c:pt idx="5512">
                  <c:v>-0.6</c:v>
                </c:pt>
                <c:pt idx="5513">
                  <c:v>2.9</c:v>
                </c:pt>
                <c:pt idx="5514">
                  <c:v>3.2</c:v>
                </c:pt>
                <c:pt idx="5515">
                  <c:v>2.1</c:v>
                </c:pt>
                <c:pt idx="5516">
                  <c:v>1.3</c:v>
                </c:pt>
                <c:pt idx="5517">
                  <c:v>1.1000000000000001</c:v>
                </c:pt>
                <c:pt idx="5518">
                  <c:v>0.6</c:v>
                </c:pt>
                <c:pt idx="5519">
                  <c:v>1.1000000000000001</c:v>
                </c:pt>
                <c:pt idx="5520">
                  <c:v>2.2000000000000002</c:v>
                </c:pt>
                <c:pt idx="5521">
                  <c:v>6.3</c:v>
                </c:pt>
                <c:pt idx="5522">
                  <c:v>4.7</c:v>
                </c:pt>
                <c:pt idx="5523">
                  <c:v>4.5999999999999996</c:v>
                </c:pt>
                <c:pt idx="5524">
                  <c:v>4</c:v>
                </c:pt>
                <c:pt idx="5525">
                  <c:v>4.3</c:v>
                </c:pt>
                <c:pt idx="5526">
                  <c:v>1</c:v>
                </c:pt>
                <c:pt idx="5527">
                  <c:v>-1.5</c:v>
                </c:pt>
                <c:pt idx="5528">
                  <c:v>-2.2000000000000002</c:v>
                </c:pt>
                <c:pt idx="5529">
                  <c:v>1.1000000000000001</c:v>
                </c:pt>
                <c:pt idx="5530">
                  <c:v>4.3</c:v>
                </c:pt>
                <c:pt idx="5531">
                  <c:v>2.7</c:v>
                </c:pt>
                <c:pt idx="5532">
                  <c:v>3.7</c:v>
                </c:pt>
                <c:pt idx="5533">
                  <c:v>6.1</c:v>
                </c:pt>
                <c:pt idx="5534">
                  <c:v>8.4</c:v>
                </c:pt>
                <c:pt idx="5535">
                  <c:v>11.4</c:v>
                </c:pt>
                <c:pt idx="5536">
                  <c:v>10.199999999999999</c:v>
                </c:pt>
                <c:pt idx="5537">
                  <c:v>5.8</c:v>
                </c:pt>
                <c:pt idx="5538">
                  <c:v>5.3</c:v>
                </c:pt>
                <c:pt idx="5539">
                  <c:v>8.3000000000000007</c:v>
                </c:pt>
                <c:pt idx="5540">
                  <c:v>8.1999999999999993</c:v>
                </c:pt>
                <c:pt idx="5541">
                  <c:v>2.5</c:v>
                </c:pt>
                <c:pt idx="5542">
                  <c:v>2.4</c:v>
                </c:pt>
                <c:pt idx="5543">
                  <c:v>2.2999999999999998</c:v>
                </c:pt>
                <c:pt idx="5544">
                  <c:v>3.2</c:v>
                </c:pt>
                <c:pt idx="5545">
                  <c:v>6.9</c:v>
                </c:pt>
                <c:pt idx="5546">
                  <c:v>4.0999999999999996</c:v>
                </c:pt>
                <c:pt idx="5547">
                  <c:v>3.2</c:v>
                </c:pt>
                <c:pt idx="5548">
                  <c:v>4.3</c:v>
                </c:pt>
                <c:pt idx="5549">
                  <c:v>5.5</c:v>
                </c:pt>
                <c:pt idx="5550">
                  <c:v>7.2</c:v>
                </c:pt>
                <c:pt idx="5551">
                  <c:v>8.3000000000000007</c:v>
                </c:pt>
                <c:pt idx="5552">
                  <c:v>10.1</c:v>
                </c:pt>
                <c:pt idx="5553">
                  <c:v>12.2</c:v>
                </c:pt>
                <c:pt idx="5554">
                  <c:v>13.1</c:v>
                </c:pt>
                <c:pt idx="5555">
                  <c:v>11.4</c:v>
                </c:pt>
                <c:pt idx="5556">
                  <c:v>8.8000000000000007</c:v>
                </c:pt>
                <c:pt idx="5557">
                  <c:v>5.7</c:v>
                </c:pt>
                <c:pt idx="5558">
                  <c:v>3.2</c:v>
                </c:pt>
                <c:pt idx="5559">
                  <c:v>4</c:v>
                </c:pt>
                <c:pt idx="5560">
                  <c:v>4.0999999999999996</c:v>
                </c:pt>
                <c:pt idx="5561">
                  <c:v>0.8</c:v>
                </c:pt>
                <c:pt idx="5562">
                  <c:v>2.4</c:v>
                </c:pt>
                <c:pt idx="5563">
                  <c:v>3.5</c:v>
                </c:pt>
                <c:pt idx="5564">
                  <c:v>4.5</c:v>
                </c:pt>
                <c:pt idx="5565">
                  <c:v>7.4</c:v>
                </c:pt>
                <c:pt idx="5566">
                  <c:v>9.1999999999999993</c:v>
                </c:pt>
                <c:pt idx="5567">
                  <c:v>9.6</c:v>
                </c:pt>
                <c:pt idx="5568">
                  <c:v>12.8</c:v>
                </c:pt>
                <c:pt idx="5569">
                  <c:v>10.7</c:v>
                </c:pt>
                <c:pt idx="5570">
                  <c:v>9.3000000000000007</c:v>
                </c:pt>
                <c:pt idx="5571">
                  <c:v>5.8</c:v>
                </c:pt>
                <c:pt idx="5572">
                  <c:v>4.7</c:v>
                </c:pt>
                <c:pt idx="5573">
                  <c:v>7.6</c:v>
                </c:pt>
                <c:pt idx="5574">
                  <c:v>10.9</c:v>
                </c:pt>
                <c:pt idx="5575">
                  <c:v>14.6</c:v>
                </c:pt>
                <c:pt idx="5576">
                  <c:v>16.2</c:v>
                </c:pt>
                <c:pt idx="5577">
                  <c:v>9.5</c:v>
                </c:pt>
                <c:pt idx="5578">
                  <c:v>10.8</c:v>
                </c:pt>
                <c:pt idx="5579">
                  <c:v>12.4</c:v>
                </c:pt>
                <c:pt idx="5580">
                  <c:v>11</c:v>
                </c:pt>
                <c:pt idx="5581">
                  <c:v>11</c:v>
                </c:pt>
                <c:pt idx="5582">
                  <c:v>8.9</c:v>
                </c:pt>
                <c:pt idx="5583">
                  <c:v>7.9</c:v>
                </c:pt>
                <c:pt idx="5584">
                  <c:v>9.8000000000000007</c:v>
                </c:pt>
                <c:pt idx="5585">
                  <c:v>10</c:v>
                </c:pt>
                <c:pt idx="5586">
                  <c:v>11</c:v>
                </c:pt>
                <c:pt idx="5587">
                  <c:v>14</c:v>
                </c:pt>
                <c:pt idx="5588">
                  <c:v>12.1</c:v>
                </c:pt>
                <c:pt idx="5589">
                  <c:v>13.7</c:v>
                </c:pt>
                <c:pt idx="5590">
                  <c:v>9.6999999999999993</c:v>
                </c:pt>
                <c:pt idx="5591">
                  <c:v>9.6999999999999993</c:v>
                </c:pt>
                <c:pt idx="5592">
                  <c:v>10.4</c:v>
                </c:pt>
                <c:pt idx="5593">
                  <c:v>12.6</c:v>
                </c:pt>
                <c:pt idx="5594">
                  <c:v>15.3</c:v>
                </c:pt>
                <c:pt idx="5595">
                  <c:v>17.5</c:v>
                </c:pt>
                <c:pt idx="5596">
                  <c:v>15.1</c:v>
                </c:pt>
                <c:pt idx="5597">
                  <c:v>13.8</c:v>
                </c:pt>
                <c:pt idx="5598">
                  <c:v>15.2</c:v>
                </c:pt>
                <c:pt idx="5599">
                  <c:v>11.1</c:v>
                </c:pt>
                <c:pt idx="5600">
                  <c:v>12.3</c:v>
                </c:pt>
                <c:pt idx="5601">
                  <c:v>12.8</c:v>
                </c:pt>
                <c:pt idx="5602">
                  <c:v>11.8</c:v>
                </c:pt>
                <c:pt idx="5603">
                  <c:v>14.1</c:v>
                </c:pt>
                <c:pt idx="5604">
                  <c:v>17.5</c:v>
                </c:pt>
                <c:pt idx="5605">
                  <c:v>16</c:v>
                </c:pt>
                <c:pt idx="5606">
                  <c:v>16.899999999999999</c:v>
                </c:pt>
                <c:pt idx="5607">
                  <c:v>18.2</c:v>
                </c:pt>
                <c:pt idx="5608">
                  <c:v>18.899999999999999</c:v>
                </c:pt>
                <c:pt idx="5609">
                  <c:v>17.600000000000001</c:v>
                </c:pt>
                <c:pt idx="5610">
                  <c:v>15.8</c:v>
                </c:pt>
                <c:pt idx="5611">
                  <c:v>20</c:v>
                </c:pt>
                <c:pt idx="5612">
                  <c:v>20.6</c:v>
                </c:pt>
                <c:pt idx="5613">
                  <c:v>24.3</c:v>
                </c:pt>
                <c:pt idx="5614">
                  <c:v>18.5</c:v>
                </c:pt>
                <c:pt idx="5615">
                  <c:v>17.899999999999999</c:v>
                </c:pt>
                <c:pt idx="5616">
                  <c:v>18.8</c:v>
                </c:pt>
                <c:pt idx="5617">
                  <c:v>13.9</c:v>
                </c:pt>
                <c:pt idx="5618">
                  <c:v>15.6</c:v>
                </c:pt>
                <c:pt idx="5619">
                  <c:v>14.9</c:v>
                </c:pt>
                <c:pt idx="5620">
                  <c:v>16.2</c:v>
                </c:pt>
                <c:pt idx="5621">
                  <c:v>15.2</c:v>
                </c:pt>
                <c:pt idx="5622">
                  <c:v>14.3</c:v>
                </c:pt>
                <c:pt idx="5623">
                  <c:v>17.2</c:v>
                </c:pt>
                <c:pt idx="5624">
                  <c:v>13.8</c:v>
                </c:pt>
                <c:pt idx="5625">
                  <c:v>13.5</c:v>
                </c:pt>
                <c:pt idx="5626">
                  <c:v>13.4</c:v>
                </c:pt>
                <c:pt idx="5627">
                  <c:v>13.2</c:v>
                </c:pt>
                <c:pt idx="5628">
                  <c:v>12.6</c:v>
                </c:pt>
                <c:pt idx="5629">
                  <c:v>13.5</c:v>
                </c:pt>
                <c:pt idx="5630">
                  <c:v>15.7</c:v>
                </c:pt>
                <c:pt idx="5631">
                  <c:v>13.6</c:v>
                </c:pt>
                <c:pt idx="5632">
                  <c:v>12.7</c:v>
                </c:pt>
                <c:pt idx="5633">
                  <c:v>13.8</c:v>
                </c:pt>
                <c:pt idx="5634">
                  <c:v>15.8</c:v>
                </c:pt>
                <c:pt idx="5635">
                  <c:v>15.5</c:v>
                </c:pt>
                <c:pt idx="5636">
                  <c:v>17.5</c:v>
                </c:pt>
                <c:pt idx="5637">
                  <c:v>17.100000000000001</c:v>
                </c:pt>
                <c:pt idx="5638">
                  <c:v>15.5</c:v>
                </c:pt>
                <c:pt idx="5639">
                  <c:v>15.6</c:v>
                </c:pt>
                <c:pt idx="5640">
                  <c:v>14.6</c:v>
                </c:pt>
                <c:pt idx="5641">
                  <c:v>14.1</c:v>
                </c:pt>
                <c:pt idx="5642">
                  <c:v>12.4</c:v>
                </c:pt>
                <c:pt idx="5643">
                  <c:v>14.7</c:v>
                </c:pt>
                <c:pt idx="5644">
                  <c:v>17.5</c:v>
                </c:pt>
                <c:pt idx="5645">
                  <c:v>15.4</c:v>
                </c:pt>
                <c:pt idx="5646">
                  <c:v>13.3</c:v>
                </c:pt>
                <c:pt idx="5647">
                  <c:v>15.1</c:v>
                </c:pt>
                <c:pt idx="5648">
                  <c:v>15.4</c:v>
                </c:pt>
                <c:pt idx="5649">
                  <c:v>19.3</c:v>
                </c:pt>
                <c:pt idx="5650">
                  <c:v>14</c:v>
                </c:pt>
                <c:pt idx="5651">
                  <c:v>11.5</c:v>
                </c:pt>
                <c:pt idx="5652">
                  <c:v>16.899999999999999</c:v>
                </c:pt>
                <c:pt idx="5653">
                  <c:v>19.100000000000001</c:v>
                </c:pt>
                <c:pt idx="5654">
                  <c:v>19.899999999999999</c:v>
                </c:pt>
                <c:pt idx="5655">
                  <c:v>19.899999999999999</c:v>
                </c:pt>
                <c:pt idx="5656">
                  <c:v>20</c:v>
                </c:pt>
                <c:pt idx="5657">
                  <c:v>18.899999999999999</c:v>
                </c:pt>
                <c:pt idx="5658">
                  <c:v>18.8</c:v>
                </c:pt>
                <c:pt idx="5659">
                  <c:v>19</c:v>
                </c:pt>
                <c:pt idx="5660">
                  <c:v>16.600000000000001</c:v>
                </c:pt>
                <c:pt idx="5661">
                  <c:v>18.2</c:v>
                </c:pt>
                <c:pt idx="5662">
                  <c:v>19.5</c:v>
                </c:pt>
                <c:pt idx="5663">
                  <c:v>25</c:v>
                </c:pt>
                <c:pt idx="5664">
                  <c:v>22.1</c:v>
                </c:pt>
                <c:pt idx="5665">
                  <c:v>22.4</c:v>
                </c:pt>
                <c:pt idx="5666">
                  <c:v>19</c:v>
                </c:pt>
                <c:pt idx="5667">
                  <c:v>19.3</c:v>
                </c:pt>
                <c:pt idx="5668">
                  <c:v>20.100000000000001</c:v>
                </c:pt>
                <c:pt idx="5669">
                  <c:v>16.899999999999999</c:v>
                </c:pt>
                <c:pt idx="5670">
                  <c:v>16.5</c:v>
                </c:pt>
                <c:pt idx="5671">
                  <c:v>18.100000000000001</c:v>
                </c:pt>
                <c:pt idx="5672">
                  <c:v>17</c:v>
                </c:pt>
                <c:pt idx="5673">
                  <c:v>13.3</c:v>
                </c:pt>
                <c:pt idx="5674">
                  <c:v>16.399999999999999</c:v>
                </c:pt>
                <c:pt idx="5675">
                  <c:v>18</c:v>
                </c:pt>
                <c:pt idx="5676">
                  <c:v>18.8</c:v>
                </c:pt>
                <c:pt idx="5677">
                  <c:v>18.899999999999999</c:v>
                </c:pt>
                <c:pt idx="5678">
                  <c:v>16.8</c:v>
                </c:pt>
                <c:pt idx="5679">
                  <c:v>17.5</c:v>
                </c:pt>
                <c:pt idx="5680">
                  <c:v>16.100000000000001</c:v>
                </c:pt>
                <c:pt idx="5681">
                  <c:v>17.7</c:v>
                </c:pt>
                <c:pt idx="5682">
                  <c:v>12.5</c:v>
                </c:pt>
                <c:pt idx="5683">
                  <c:v>12.2</c:v>
                </c:pt>
                <c:pt idx="5684">
                  <c:v>11.2</c:v>
                </c:pt>
                <c:pt idx="5685">
                  <c:v>10.7</c:v>
                </c:pt>
                <c:pt idx="5686">
                  <c:v>12.4</c:v>
                </c:pt>
                <c:pt idx="5687">
                  <c:v>16.2</c:v>
                </c:pt>
                <c:pt idx="5688">
                  <c:v>18.8</c:v>
                </c:pt>
                <c:pt idx="5689">
                  <c:v>18.899999999999999</c:v>
                </c:pt>
                <c:pt idx="5690">
                  <c:v>18.100000000000001</c:v>
                </c:pt>
                <c:pt idx="5691">
                  <c:v>15.3</c:v>
                </c:pt>
                <c:pt idx="5692">
                  <c:v>13.2</c:v>
                </c:pt>
                <c:pt idx="5693">
                  <c:v>11.7</c:v>
                </c:pt>
                <c:pt idx="5694">
                  <c:v>13.6</c:v>
                </c:pt>
                <c:pt idx="5695">
                  <c:v>16.8</c:v>
                </c:pt>
                <c:pt idx="5696">
                  <c:v>19.100000000000001</c:v>
                </c:pt>
                <c:pt idx="5697">
                  <c:v>16.899999999999999</c:v>
                </c:pt>
                <c:pt idx="5698">
                  <c:v>16.100000000000001</c:v>
                </c:pt>
                <c:pt idx="5699">
                  <c:v>14.9</c:v>
                </c:pt>
                <c:pt idx="5700">
                  <c:v>13.7</c:v>
                </c:pt>
                <c:pt idx="5701">
                  <c:v>12</c:v>
                </c:pt>
                <c:pt idx="5702">
                  <c:v>13.1</c:v>
                </c:pt>
                <c:pt idx="5703">
                  <c:v>15.3</c:v>
                </c:pt>
                <c:pt idx="5704">
                  <c:v>13.5</c:v>
                </c:pt>
                <c:pt idx="5705">
                  <c:v>13.8</c:v>
                </c:pt>
                <c:pt idx="5706">
                  <c:v>10.9</c:v>
                </c:pt>
                <c:pt idx="5707">
                  <c:v>11.6</c:v>
                </c:pt>
                <c:pt idx="5708">
                  <c:v>14</c:v>
                </c:pt>
                <c:pt idx="5709">
                  <c:v>12.4</c:v>
                </c:pt>
                <c:pt idx="5710">
                  <c:v>13.5</c:v>
                </c:pt>
                <c:pt idx="5711">
                  <c:v>15.4</c:v>
                </c:pt>
                <c:pt idx="5712">
                  <c:v>15.8</c:v>
                </c:pt>
                <c:pt idx="5713">
                  <c:v>13.3</c:v>
                </c:pt>
                <c:pt idx="5714">
                  <c:v>14.9</c:v>
                </c:pt>
                <c:pt idx="5715">
                  <c:v>14.6</c:v>
                </c:pt>
                <c:pt idx="5716">
                  <c:v>14.3</c:v>
                </c:pt>
                <c:pt idx="5717">
                  <c:v>11</c:v>
                </c:pt>
                <c:pt idx="5718">
                  <c:v>9.8000000000000007</c:v>
                </c:pt>
                <c:pt idx="5719">
                  <c:v>9.1</c:v>
                </c:pt>
                <c:pt idx="5720">
                  <c:v>11.1</c:v>
                </c:pt>
                <c:pt idx="5721">
                  <c:v>12.3</c:v>
                </c:pt>
                <c:pt idx="5722">
                  <c:v>8.6999999999999993</c:v>
                </c:pt>
                <c:pt idx="5723">
                  <c:v>11.2</c:v>
                </c:pt>
                <c:pt idx="5724">
                  <c:v>9</c:v>
                </c:pt>
                <c:pt idx="5725">
                  <c:v>8.8000000000000007</c:v>
                </c:pt>
                <c:pt idx="5726">
                  <c:v>8.3000000000000007</c:v>
                </c:pt>
                <c:pt idx="5727">
                  <c:v>10.5</c:v>
                </c:pt>
                <c:pt idx="5728">
                  <c:v>14.6</c:v>
                </c:pt>
                <c:pt idx="5729">
                  <c:v>9.1</c:v>
                </c:pt>
                <c:pt idx="5730">
                  <c:v>6.9</c:v>
                </c:pt>
                <c:pt idx="5731">
                  <c:v>5.5</c:v>
                </c:pt>
                <c:pt idx="5732">
                  <c:v>6.8</c:v>
                </c:pt>
                <c:pt idx="5733">
                  <c:v>8.5</c:v>
                </c:pt>
                <c:pt idx="5734">
                  <c:v>9.1999999999999993</c:v>
                </c:pt>
                <c:pt idx="5735">
                  <c:v>6.3</c:v>
                </c:pt>
                <c:pt idx="5736">
                  <c:v>7.9</c:v>
                </c:pt>
                <c:pt idx="5737">
                  <c:v>11.5</c:v>
                </c:pt>
                <c:pt idx="5738">
                  <c:v>16</c:v>
                </c:pt>
                <c:pt idx="5739">
                  <c:v>13</c:v>
                </c:pt>
                <c:pt idx="5740">
                  <c:v>5.4</c:v>
                </c:pt>
                <c:pt idx="5741">
                  <c:v>4.2</c:v>
                </c:pt>
                <c:pt idx="5742">
                  <c:v>4</c:v>
                </c:pt>
                <c:pt idx="5743">
                  <c:v>6.1</c:v>
                </c:pt>
                <c:pt idx="5744">
                  <c:v>8.6999999999999993</c:v>
                </c:pt>
                <c:pt idx="5745">
                  <c:v>11.3</c:v>
                </c:pt>
                <c:pt idx="5746">
                  <c:v>8.5</c:v>
                </c:pt>
                <c:pt idx="5747">
                  <c:v>4</c:v>
                </c:pt>
                <c:pt idx="5748">
                  <c:v>7</c:v>
                </c:pt>
                <c:pt idx="5749">
                  <c:v>13.3</c:v>
                </c:pt>
                <c:pt idx="5750">
                  <c:v>10.6</c:v>
                </c:pt>
                <c:pt idx="5751">
                  <c:v>7.4</c:v>
                </c:pt>
                <c:pt idx="5752">
                  <c:v>4</c:v>
                </c:pt>
                <c:pt idx="5753">
                  <c:v>-0.1</c:v>
                </c:pt>
                <c:pt idx="5754">
                  <c:v>-2.2999999999999998</c:v>
                </c:pt>
                <c:pt idx="5755">
                  <c:v>-1.8</c:v>
                </c:pt>
                <c:pt idx="5756">
                  <c:v>-3.2</c:v>
                </c:pt>
                <c:pt idx="5757">
                  <c:v>-1.9</c:v>
                </c:pt>
                <c:pt idx="5758">
                  <c:v>0.7</c:v>
                </c:pt>
                <c:pt idx="5759">
                  <c:v>0.7</c:v>
                </c:pt>
                <c:pt idx="5760">
                  <c:v>0.9</c:v>
                </c:pt>
                <c:pt idx="5761">
                  <c:v>0.7</c:v>
                </c:pt>
                <c:pt idx="5762">
                  <c:v>-0.2</c:v>
                </c:pt>
                <c:pt idx="5763">
                  <c:v>-1.5</c:v>
                </c:pt>
                <c:pt idx="5764">
                  <c:v>-1.6</c:v>
                </c:pt>
                <c:pt idx="5765">
                  <c:v>1</c:v>
                </c:pt>
                <c:pt idx="5766">
                  <c:v>2.2999999999999998</c:v>
                </c:pt>
                <c:pt idx="5767">
                  <c:v>5.0999999999999996</c:v>
                </c:pt>
                <c:pt idx="5768">
                  <c:v>11.4</c:v>
                </c:pt>
                <c:pt idx="5769">
                  <c:v>9.9</c:v>
                </c:pt>
                <c:pt idx="5770">
                  <c:v>9.5</c:v>
                </c:pt>
                <c:pt idx="5771">
                  <c:v>4.5</c:v>
                </c:pt>
                <c:pt idx="5772">
                  <c:v>4.9000000000000004</c:v>
                </c:pt>
                <c:pt idx="5773">
                  <c:v>5.3</c:v>
                </c:pt>
                <c:pt idx="5774">
                  <c:v>9.8000000000000007</c:v>
                </c:pt>
                <c:pt idx="5775">
                  <c:v>11.6</c:v>
                </c:pt>
                <c:pt idx="5776">
                  <c:v>12</c:v>
                </c:pt>
                <c:pt idx="5777">
                  <c:v>8.4</c:v>
                </c:pt>
                <c:pt idx="5778">
                  <c:v>6.3</c:v>
                </c:pt>
                <c:pt idx="5779">
                  <c:v>0.8</c:v>
                </c:pt>
                <c:pt idx="5780">
                  <c:v>-1</c:v>
                </c:pt>
                <c:pt idx="5781">
                  <c:v>-0.4</c:v>
                </c:pt>
                <c:pt idx="5782">
                  <c:v>-2.6</c:v>
                </c:pt>
                <c:pt idx="5783">
                  <c:v>-7.4</c:v>
                </c:pt>
                <c:pt idx="5784">
                  <c:v>-7.6</c:v>
                </c:pt>
                <c:pt idx="5785">
                  <c:v>-2.6</c:v>
                </c:pt>
                <c:pt idx="5786">
                  <c:v>-4.4000000000000004</c:v>
                </c:pt>
                <c:pt idx="5787">
                  <c:v>-7.9</c:v>
                </c:pt>
                <c:pt idx="5788">
                  <c:v>-4.4000000000000004</c:v>
                </c:pt>
                <c:pt idx="5789">
                  <c:v>-9.5</c:v>
                </c:pt>
                <c:pt idx="5790">
                  <c:v>-7.9</c:v>
                </c:pt>
                <c:pt idx="5791">
                  <c:v>-5</c:v>
                </c:pt>
                <c:pt idx="5792">
                  <c:v>-1.5</c:v>
                </c:pt>
                <c:pt idx="5793">
                  <c:v>3</c:v>
                </c:pt>
                <c:pt idx="5794">
                  <c:v>3.9</c:v>
                </c:pt>
                <c:pt idx="5795">
                  <c:v>3.8</c:v>
                </c:pt>
                <c:pt idx="5796">
                  <c:v>5.7</c:v>
                </c:pt>
                <c:pt idx="5797">
                  <c:v>7</c:v>
                </c:pt>
                <c:pt idx="5798">
                  <c:v>4.3</c:v>
                </c:pt>
                <c:pt idx="5799">
                  <c:v>0.8</c:v>
                </c:pt>
                <c:pt idx="5800">
                  <c:v>0.8</c:v>
                </c:pt>
                <c:pt idx="5801">
                  <c:v>1.1000000000000001</c:v>
                </c:pt>
                <c:pt idx="5802">
                  <c:v>1.9</c:v>
                </c:pt>
                <c:pt idx="5803">
                  <c:v>1.7</c:v>
                </c:pt>
                <c:pt idx="5804">
                  <c:v>1.8</c:v>
                </c:pt>
                <c:pt idx="5805">
                  <c:v>3.8</c:v>
                </c:pt>
                <c:pt idx="5806">
                  <c:v>8.6</c:v>
                </c:pt>
                <c:pt idx="5807">
                  <c:v>8.4</c:v>
                </c:pt>
                <c:pt idx="5808">
                  <c:v>3.2</c:v>
                </c:pt>
                <c:pt idx="5809">
                  <c:v>0.9</c:v>
                </c:pt>
                <c:pt idx="5810">
                  <c:v>-0.6</c:v>
                </c:pt>
                <c:pt idx="5811">
                  <c:v>-0.2</c:v>
                </c:pt>
                <c:pt idx="5812">
                  <c:v>3.2</c:v>
                </c:pt>
                <c:pt idx="5813">
                  <c:v>3.9</c:v>
                </c:pt>
                <c:pt idx="5814">
                  <c:v>1.3</c:v>
                </c:pt>
                <c:pt idx="5815">
                  <c:v>1.3</c:v>
                </c:pt>
                <c:pt idx="5816">
                  <c:v>4.8</c:v>
                </c:pt>
                <c:pt idx="5817">
                  <c:v>3.6</c:v>
                </c:pt>
                <c:pt idx="5818">
                  <c:v>-1.7</c:v>
                </c:pt>
                <c:pt idx="5819">
                  <c:v>-2.9</c:v>
                </c:pt>
                <c:pt idx="5820">
                  <c:v>-7.1</c:v>
                </c:pt>
                <c:pt idx="5821">
                  <c:v>-11.2</c:v>
                </c:pt>
                <c:pt idx="5822">
                  <c:v>-9.9</c:v>
                </c:pt>
                <c:pt idx="5823">
                  <c:v>-3.9</c:v>
                </c:pt>
                <c:pt idx="5824">
                  <c:v>-2.8</c:v>
                </c:pt>
                <c:pt idx="5825">
                  <c:v>-2</c:v>
                </c:pt>
                <c:pt idx="5826">
                  <c:v>-2</c:v>
                </c:pt>
                <c:pt idx="5827">
                  <c:v>-3.3</c:v>
                </c:pt>
                <c:pt idx="5828">
                  <c:v>1</c:v>
                </c:pt>
                <c:pt idx="5829">
                  <c:v>-1.8</c:v>
                </c:pt>
                <c:pt idx="5830">
                  <c:v>0.3</c:v>
                </c:pt>
                <c:pt idx="5831">
                  <c:v>0.1</c:v>
                </c:pt>
                <c:pt idx="5832">
                  <c:v>1.1000000000000001</c:v>
                </c:pt>
                <c:pt idx="5833">
                  <c:v>-0.5</c:v>
                </c:pt>
                <c:pt idx="5834">
                  <c:v>-1</c:v>
                </c:pt>
                <c:pt idx="5835">
                  <c:v>-5.8</c:v>
                </c:pt>
                <c:pt idx="5836">
                  <c:v>-8.5</c:v>
                </c:pt>
                <c:pt idx="5837">
                  <c:v>-5</c:v>
                </c:pt>
                <c:pt idx="5838">
                  <c:v>-1.6</c:v>
                </c:pt>
                <c:pt idx="5839">
                  <c:v>-2.1</c:v>
                </c:pt>
                <c:pt idx="5840">
                  <c:v>-10.4</c:v>
                </c:pt>
                <c:pt idx="5841">
                  <c:v>-10.1</c:v>
                </c:pt>
                <c:pt idx="5842">
                  <c:v>-7.1</c:v>
                </c:pt>
                <c:pt idx="5843">
                  <c:v>-5.3</c:v>
                </c:pt>
                <c:pt idx="5844">
                  <c:v>-4.9000000000000004</c:v>
                </c:pt>
                <c:pt idx="5845">
                  <c:v>-5.9</c:v>
                </c:pt>
                <c:pt idx="5846">
                  <c:v>-5.8</c:v>
                </c:pt>
                <c:pt idx="5847">
                  <c:v>-0.1</c:v>
                </c:pt>
                <c:pt idx="5848">
                  <c:v>1.6</c:v>
                </c:pt>
                <c:pt idx="5849">
                  <c:v>0.8</c:v>
                </c:pt>
                <c:pt idx="5850">
                  <c:v>1.8</c:v>
                </c:pt>
                <c:pt idx="5851">
                  <c:v>4.9000000000000004</c:v>
                </c:pt>
                <c:pt idx="5852">
                  <c:v>6.7</c:v>
                </c:pt>
                <c:pt idx="5853">
                  <c:v>4.8</c:v>
                </c:pt>
                <c:pt idx="5854">
                  <c:v>3.2</c:v>
                </c:pt>
                <c:pt idx="5855">
                  <c:v>0.1</c:v>
                </c:pt>
                <c:pt idx="5856">
                  <c:v>-1.7</c:v>
                </c:pt>
                <c:pt idx="5857">
                  <c:v>-1.2</c:v>
                </c:pt>
                <c:pt idx="5858">
                  <c:v>-3</c:v>
                </c:pt>
                <c:pt idx="5859">
                  <c:v>-1.7</c:v>
                </c:pt>
                <c:pt idx="5860">
                  <c:v>-0.3</c:v>
                </c:pt>
                <c:pt idx="5861">
                  <c:v>-0.6</c:v>
                </c:pt>
                <c:pt idx="5862">
                  <c:v>-3.8</c:v>
                </c:pt>
                <c:pt idx="5863">
                  <c:v>-4</c:v>
                </c:pt>
                <c:pt idx="5864">
                  <c:v>-3.1</c:v>
                </c:pt>
                <c:pt idx="5865">
                  <c:v>-1.7</c:v>
                </c:pt>
                <c:pt idx="5866">
                  <c:v>-1.2</c:v>
                </c:pt>
                <c:pt idx="5867">
                  <c:v>2.1</c:v>
                </c:pt>
                <c:pt idx="5868">
                  <c:v>2</c:v>
                </c:pt>
                <c:pt idx="5869">
                  <c:v>-0.6</c:v>
                </c:pt>
                <c:pt idx="5870">
                  <c:v>-1.3</c:v>
                </c:pt>
                <c:pt idx="5871">
                  <c:v>-1.9</c:v>
                </c:pt>
                <c:pt idx="5872">
                  <c:v>-0.9</c:v>
                </c:pt>
                <c:pt idx="5873">
                  <c:v>0.8</c:v>
                </c:pt>
                <c:pt idx="5874">
                  <c:v>1.8</c:v>
                </c:pt>
                <c:pt idx="5875">
                  <c:v>2.5</c:v>
                </c:pt>
                <c:pt idx="5876">
                  <c:v>0.9</c:v>
                </c:pt>
                <c:pt idx="5877">
                  <c:v>1</c:v>
                </c:pt>
                <c:pt idx="5878">
                  <c:v>2.4</c:v>
                </c:pt>
                <c:pt idx="5879">
                  <c:v>7.6</c:v>
                </c:pt>
                <c:pt idx="5880">
                  <c:v>9.9</c:v>
                </c:pt>
                <c:pt idx="5881">
                  <c:v>11.7</c:v>
                </c:pt>
                <c:pt idx="5882">
                  <c:v>8.1</c:v>
                </c:pt>
                <c:pt idx="5883">
                  <c:v>12.2</c:v>
                </c:pt>
                <c:pt idx="5884">
                  <c:v>9.4</c:v>
                </c:pt>
                <c:pt idx="5885">
                  <c:v>7.6</c:v>
                </c:pt>
                <c:pt idx="5886">
                  <c:v>7.6</c:v>
                </c:pt>
                <c:pt idx="5887">
                  <c:v>5.3</c:v>
                </c:pt>
                <c:pt idx="5888">
                  <c:v>4.0999999999999996</c:v>
                </c:pt>
                <c:pt idx="5889">
                  <c:v>4.3</c:v>
                </c:pt>
                <c:pt idx="5890">
                  <c:v>3.9</c:v>
                </c:pt>
                <c:pt idx="5891">
                  <c:v>3.9</c:v>
                </c:pt>
                <c:pt idx="5892">
                  <c:v>5.8</c:v>
                </c:pt>
                <c:pt idx="5893">
                  <c:v>7.5</c:v>
                </c:pt>
                <c:pt idx="5894">
                  <c:v>10.8</c:v>
                </c:pt>
                <c:pt idx="5895">
                  <c:v>10.6</c:v>
                </c:pt>
                <c:pt idx="5896">
                  <c:v>12.1</c:v>
                </c:pt>
                <c:pt idx="5897">
                  <c:v>12.1</c:v>
                </c:pt>
                <c:pt idx="5898">
                  <c:v>12.7</c:v>
                </c:pt>
                <c:pt idx="5899">
                  <c:v>7.1</c:v>
                </c:pt>
                <c:pt idx="5900">
                  <c:v>6.9</c:v>
                </c:pt>
                <c:pt idx="5901">
                  <c:v>10.7</c:v>
                </c:pt>
                <c:pt idx="5902">
                  <c:v>12.2</c:v>
                </c:pt>
                <c:pt idx="5903">
                  <c:v>13.5</c:v>
                </c:pt>
                <c:pt idx="5904">
                  <c:v>13.7</c:v>
                </c:pt>
                <c:pt idx="5905">
                  <c:v>11</c:v>
                </c:pt>
                <c:pt idx="5906">
                  <c:v>8.3000000000000007</c:v>
                </c:pt>
                <c:pt idx="5907">
                  <c:v>7.8</c:v>
                </c:pt>
                <c:pt idx="5908">
                  <c:v>6.9</c:v>
                </c:pt>
                <c:pt idx="5909">
                  <c:v>8.1999999999999993</c:v>
                </c:pt>
                <c:pt idx="5910">
                  <c:v>8.6</c:v>
                </c:pt>
                <c:pt idx="5911">
                  <c:v>12.7</c:v>
                </c:pt>
                <c:pt idx="5912">
                  <c:v>10.9</c:v>
                </c:pt>
                <c:pt idx="5913">
                  <c:v>9.1999999999999993</c:v>
                </c:pt>
                <c:pt idx="5914">
                  <c:v>10.1</c:v>
                </c:pt>
                <c:pt idx="5915">
                  <c:v>13.6</c:v>
                </c:pt>
                <c:pt idx="5916">
                  <c:v>13.1</c:v>
                </c:pt>
                <c:pt idx="5917">
                  <c:v>9.6999999999999993</c:v>
                </c:pt>
                <c:pt idx="5918">
                  <c:v>10.5</c:v>
                </c:pt>
                <c:pt idx="5919">
                  <c:v>4.7</c:v>
                </c:pt>
                <c:pt idx="5920">
                  <c:v>1.6</c:v>
                </c:pt>
                <c:pt idx="5921">
                  <c:v>2</c:v>
                </c:pt>
                <c:pt idx="5922">
                  <c:v>4.3</c:v>
                </c:pt>
                <c:pt idx="5923">
                  <c:v>4.0999999999999996</c:v>
                </c:pt>
                <c:pt idx="5924">
                  <c:v>6.4</c:v>
                </c:pt>
                <c:pt idx="5925">
                  <c:v>5.3</c:v>
                </c:pt>
                <c:pt idx="5926">
                  <c:v>3.5</c:v>
                </c:pt>
                <c:pt idx="5927">
                  <c:v>4.3</c:v>
                </c:pt>
                <c:pt idx="5928">
                  <c:v>9</c:v>
                </c:pt>
                <c:pt idx="5929">
                  <c:v>10.3</c:v>
                </c:pt>
                <c:pt idx="5930">
                  <c:v>8</c:v>
                </c:pt>
                <c:pt idx="5931">
                  <c:v>4.7</c:v>
                </c:pt>
                <c:pt idx="5932">
                  <c:v>4.7</c:v>
                </c:pt>
                <c:pt idx="5933">
                  <c:v>8.1</c:v>
                </c:pt>
                <c:pt idx="5934">
                  <c:v>5.5</c:v>
                </c:pt>
                <c:pt idx="5935">
                  <c:v>5.8</c:v>
                </c:pt>
                <c:pt idx="5936">
                  <c:v>5.9</c:v>
                </c:pt>
                <c:pt idx="5937">
                  <c:v>7.5</c:v>
                </c:pt>
                <c:pt idx="5938">
                  <c:v>8.4</c:v>
                </c:pt>
                <c:pt idx="5939">
                  <c:v>8.5</c:v>
                </c:pt>
                <c:pt idx="5940">
                  <c:v>12.1</c:v>
                </c:pt>
                <c:pt idx="5941">
                  <c:v>15.1</c:v>
                </c:pt>
                <c:pt idx="5942">
                  <c:v>16.100000000000001</c:v>
                </c:pt>
                <c:pt idx="5943">
                  <c:v>17.8</c:v>
                </c:pt>
                <c:pt idx="5944">
                  <c:v>18.399999999999999</c:v>
                </c:pt>
                <c:pt idx="5945">
                  <c:v>16.600000000000001</c:v>
                </c:pt>
                <c:pt idx="5946">
                  <c:v>16.7</c:v>
                </c:pt>
                <c:pt idx="5947">
                  <c:v>14.7</c:v>
                </c:pt>
                <c:pt idx="5948">
                  <c:v>16.8</c:v>
                </c:pt>
                <c:pt idx="5949">
                  <c:v>15.7</c:v>
                </c:pt>
                <c:pt idx="5950">
                  <c:v>15.2</c:v>
                </c:pt>
                <c:pt idx="5951">
                  <c:v>13.9</c:v>
                </c:pt>
                <c:pt idx="5952">
                  <c:v>16.7</c:v>
                </c:pt>
                <c:pt idx="5953">
                  <c:v>18.2</c:v>
                </c:pt>
                <c:pt idx="5954">
                  <c:v>17.7</c:v>
                </c:pt>
                <c:pt idx="5955">
                  <c:v>19.5</c:v>
                </c:pt>
                <c:pt idx="5956">
                  <c:v>12.9</c:v>
                </c:pt>
                <c:pt idx="5957">
                  <c:v>14.8</c:v>
                </c:pt>
                <c:pt idx="5958">
                  <c:v>16.7</c:v>
                </c:pt>
                <c:pt idx="5959">
                  <c:v>18.399999999999999</c:v>
                </c:pt>
                <c:pt idx="5960">
                  <c:v>16.600000000000001</c:v>
                </c:pt>
                <c:pt idx="5961">
                  <c:v>14.5</c:v>
                </c:pt>
                <c:pt idx="5962">
                  <c:v>15.2</c:v>
                </c:pt>
                <c:pt idx="5963">
                  <c:v>17.600000000000001</c:v>
                </c:pt>
                <c:pt idx="5964">
                  <c:v>20.7</c:v>
                </c:pt>
                <c:pt idx="5965">
                  <c:v>23.3</c:v>
                </c:pt>
                <c:pt idx="5966">
                  <c:v>24.6</c:v>
                </c:pt>
                <c:pt idx="5967">
                  <c:v>25</c:v>
                </c:pt>
                <c:pt idx="5968">
                  <c:v>20.9</c:v>
                </c:pt>
                <c:pt idx="5969">
                  <c:v>16.3</c:v>
                </c:pt>
                <c:pt idx="5970">
                  <c:v>19.7</c:v>
                </c:pt>
                <c:pt idx="5971">
                  <c:v>20.6</c:v>
                </c:pt>
                <c:pt idx="5972">
                  <c:v>21.1</c:v>
                </c:pt>
                <c:pt idx="5973">
                  <c:v>22.9</c:v>
                </c:pt>
                <c:pt idx="5974">
                  <c:v>18.8</c:v>
                </c:pt>
                <c:pt idx="5975">
                  <c:v>21.8</c:v>
                </c:pt>
                <c:pt idx="5976">
                  <c:v>19.899999999999999</c:v>
                </c:pt>
                <c:pt idx="5977">
                  <c:v>13.8</c:v>
                </c:pt>
                <c:pt idx="5978">
                  <c:v>19.399999999999999</c:v>
                </c:pt>
                <c:pt idx="5979">
                  <c:v>18.7</c:v>
                </c:pt>
                <c:pt idx="5980">
                  <c:v>16.899999999999999</c:v>
                </c:pt>
                <c:pt idx="5981">
                  <c:v>12.9</c:v>
                </c:pt>
                <c:pt idx="5982">
                  <c:v>13.2</c:v>
                </c:pt>
                <c:pt idx="5983">
                  <c:v>11.1</c:v>
                </c:pt>
                <c:pt idx="5984">
                  <c:v>11.3</c:v>
                </c:pt>
                <c:pt idx="5985">
                  <c:v>12.7</c:v>
                </c:pt>
                <c:pt idx="5986">
                  <c:v>15.7</c:v>
                </c:pt>
                <c:pt idx="5987">
                  <c:v>16.899999999999999</c:v>
                </c:pt>
                <c:pt idx="5988">
                  <c:v>14.7</c:v>
                </c:pt>
                <c:pt idx="5989">
                  <c:v>14.1</c:v>
                </c:pt>
                <c:pt idx="5990">
                  <c:v>17.3</c:v>
                </c:pt>
                <c:pt idx="5991">
                  <c:v>19.600000000000001</c:v>
                </c:pt>
                <c:pt idx="5992">
                  <c:v>23.1</c:v>
                </c:pt>
                <c:pt idx="5993">
                  <c:v>21.4</c:v>
                </c:pt>
                <c:pt idx="5994">
                  <c:v>14</c:v>
                </c:pt>
                <c:pt idx="5995">
                  <c:v>17.5</c:v>
                </c:pt>
                <c:pt idx="5996">
                  <c:v>22.3</c:v>
                </c:pt>
                <c:pt idx="5997">
                  <c:v>20.2</c:v>
                </c:pt>
                <c:pt idx="5998">
                  <c:v>15.9</c:v>
                </c:pt>
                <c:pt idx="5999">
                  <c:v>17.3</c:v>
                </c:pt>
                <c:pt idx="6000">
                  <c:v>19.8</c:v>
                </c:pt>
                <c:pt idx="6001">
                  <c:v>20.5</c:v>
                </c:pt>
                <c:pt idx="6002">
                  <c:v>21.2</c:v>
                </c:pt>
                <c:pt idx="6003">
                  <c:v>21.2</c:v>
                </c:pt>
                <c:pt idx="6004">
                  <c:v>21.8</c:v>
                </c:pt>
                <c:pt idx="6005">
                  <c:v>21.9</c:v>
                </c:pt>
                <c:pt idx="6006">
                  <c:v>20.399999999999999</c:v>
                </c:pt>
                <c:pt idx="6007">
                  <c:v>19.899999999999999</c:v>
                </c:pt>
                <c:pt idx="6008">
                  <c:v>17</c:v>
                </c:pt>
                <c:pt idx="6009">
                  <c:v>15.6</c:v>
                </c:pt>
                <c:pt idx="6010">
                  <c:v>18.7</c:v>
                </c:pt>
                <c:pt idx="6011">
                  <c:v>18.399999999999999</c:v>
                </c:pt>
                <c:pt idx="6012">
                  <c:v>16.600000000000001</c:v>
                </c:pt>
                <c:pt idx="6013">
                  <c:v>12</c:v>
                </c:pt>
                <c:pt idx="6014">
                  <c:v>10.8</c:v>
                </c:pt>
                <c:pt idx="6015">
                  <c:v>14.3</c:v>
                </c:pt>
                <c:pt idx="6016">
                  <c:v>17</c:v>
                </c:pt>
                <c:pt idx="6017">
                  <c:v>20.9</c:v>
                </c:pt>
                <c:pt idx="6018">
                  <c:v>19.8</c:v>
                </c:pt>
                <c:pt idx="6019">
                  <c:v>13.3</c:v>
                </c:pt>
                <c:pt idx="6020">
                  <c:v>13.7</c:v>
                </c:pt>
                <c:pt idx="6021">
                  <c:v>12.7</c:v>
                </c:pt>
                <c:pt idx="6022">
                  <c:v>14.1</c:v>
                </c:pt>
                <c:pt idx="6023">
                  <c:v>16.5</c:v>
                </c:pt>
                <c:pt idx="6024">
                  <c:v>16.8</c:v>
                </c:pt>
                <c:pt idx="6025">
                  <c:v>17.100000000000001</c:v>
                </c:pt>
                <c:pt idx="6026">
                  <c:v>23.4</c:v>
                </c:pt>
                <c:pt idx="6027">
                  <c:v>24.6</c:v>
                </c:pt>
                <c:pt idx="6028">
                  <c:v>20.2</c:v>
                </c:pt>
                <c:pt idx="6029">
                  <c:v>20.5</c:v>
                </c:pt>
                <c:pt idx="6030">
                  <c:v>21.3</c:v>
                </c:pt>
                <c:pt idx="6031">
                  <c:v>22</c:v>
                </c:pt>
                <c:pt idx="6032">
                  <c:v>23.7</c:v>
                </c:pt>
                <c:pt idx="6033">
                  <c:v>23.6</c:v>
                </c:pt>
                <c:pt idx="6034">
                  <c:v>20.8</c:v>
                </c:pt>
                <c:pt idx="6035">
                  <c:v>18.7</c:v>
                </c:pt>
                <c:pt idx="6036">
                  <c:v>18.399999999999999</c:v>
                </c:pt>
                <c:pt idx="6037">
                  <c:v>19.399999999999999</c:v>
                </c:pt>
                <c:pt idx="6038">
                  <c:v>18.8</c:v>
                </c:pt>
                <c:pt idx="6039">
                  <c:v>19.7</c:v>
                </c:pt>
                <c:pt idx="6040">
                  <c:v>20.9</c:v>
                </c:pt>
                <c:pt idx="6041">
                  <c:v>21.1</c:v>
                </c:pt>
                <c:pt idx="6042">
                  <c:v>13.8</c:v>
                </c:pt>
                <c:pt idx="6043">
                  <c:v>13.5</c:v>
                </c:pt>
                <c:pt idx="6044">
                  <c:v>17.5</c:v>
                </c:pt>
                <c:pt idx="6045">
                  <c:v>17.7</c:v>
                </c:pt>
                <c:pt idx="6046">
                  <c:v>15.2</c:v>
                </c:pt>
                <c:pt idx="6047">
                  <c:v>15.4</c:v>
                </c:pt>
                <c:pt idx="6048">
                  <c:v>12.7</c:v>
                </c:pt>
                <c:pt idx="6049">
                  <c:v>13.5</c:v>
                </c:pt>
                <c:pt idx="6050">
                  <c:v>13.1</c:v>
                </c:pt>
                <c:pt idx="6051">
                  <c:v>15.1</c:v>
                </c:pt>
                <c:pt idx="6052">
                  <c:v>12.9</c:v>
                </c:pt>
                <c:pt idx="6053">
                  <c:v>12</c:v>
                </c:pt>
                <c:pt idx="6054">
                  <c:v>12.4</c:v>
                </c:pt>
                <c:pt idx="6055">
                  <c:v>11.8</c:v>
                </c:pt>
                <c:pt idx="6056">
                  <c:v>13.5</c:v>
                </c:pt>
                <c:pt idx="6057">
                  <c:v>14</c:v>
                </c:pt>
                <c:pt idx="6058">
                  <c:v>12.1</c:v>
                </c:pt>
                <c:pt idx="6059">
                  <c:v>12.8</c:v>
                </c:pt>
                <c:pt idx="6060">
                  <c:v>11.4</c:v>
                </c:pt>
                <c:pt idx="6061">
                  <c:v>11.8</c:v>
                </c:pt>
                <c:pt idx="6062">
                  <c:v>12.9</c:v>
                </c:pt>
                <c:pt idx="6063">
                  <c:v>14.9</c:v>
                </c:pt>
                <c:pt idx="6064">
                  <c:v>16.100000000000001</c:v>
                </c:pt>
                <c:pt idx="6065">
                  <c:v>15</c:v>
                </c:pt>
                <c:pt idx="6066">
                  <c:v>14.9</c:v>
                </c:pt>
                <c:pt idx="6067">
                  <c:v>15.3</c:v>
                </c:pt>
                <c:pt idx="6068">
                  <c:v>15.8</c:v>
                </c:pt>
                <c:pt idx="6069">
                  <c:v>14.3</c:v>
                </c:pt>
                <c:pt idx="6070">
                  <c:v>12.1</c:v>
                </c:pt>
                <c:pt idx="6071">
                  <c:v>11.1</c:v>
                </c:pt>
                <c:pt idx="6072">
                  <c:v>11.8</c:v>
                </c:pt>
                <c:pt idx="6073">
                  <c:v>10.5</c:v>
                </c:pt>
                <c:pt idx="6074">
                  <c:v>11.7</c:v>
                </c:pt>
                <c:pt idx="6075">
                  <c:v>12.1</c:v>
                </c:pt>
                <c:pt idx="6076">
                  <c:v>15.1</c:v>
                </c:pt>
                <c:pt idx="6077">
                  <c:v>16.600000000000001</c:v>
                </c:pt>
                <c:pt idx="6078">
                  <c:v>17.5</c:v>
                </c:pt>
                <c:pt idx="6079">
                  <c:v>14.5</c:v>
                </c:pt>
                <c:pt idx="6080">
                  <c:v>13.9</c:v>
                </c:pt>
                <c:pt idx="6081">
                  <c:v>13.8</c:v>
                </c:pt>
                <c:pt idx="6082">
                  <c:v>16.100000000000001</c:v>
                </c:pt>
                <c:pt idx="6083">
                  <c:v>18</c:v>
                </c:pt>
                <c:pt idx="6084">
                  <c:v>17.5</c:v>
                </c:pt>
                <c:pt idx="6085">
                  <c:v>14.1</c:v>
                </c:pt>
                <c:pt idx="6086">
                  <c:v>13.3</c:v>
                </c:pt>
                <c:pt idx="6087">
                  <c:v>15</c:v>
                </c:pt>
                <c:pt idx="6088">
                  <c:v>15</c:v>
                </c:pt>
                <c:pt idx="6089">
                  <c:v>14.4</c:v>
                </c:pt>
                <c:pt idx="6090">
                  <c:v>13.2</c:v>
                </c:pt>
                <c:pt idx="6091">
                  <c:v>12.5</c:v>
                </c:pt>
                <c:pt idx="6092">
                  <c:v>15.4</c:v>
                </c:pt>
                <c:pt idx="6093">
                  <c:v>15</c:v>
                </c:pt>
                <c:pt idx="6094">
                  <c:v>11.4</c:v>
                </c:pt>
                <c:pt idx="6095">
                  <c:v>12.9</c:v>
                </c:pt>
                <c:pt idx="6096">
                  <c:v>12.8</c:v>
                </c:pt>
                <c:pt idx="6097">
                  <c:v>10.1</c:v>
                </c:pt>
                <c:pt idx="6098">
                  <c:v>6.9</c:v>
                </c:pt>
                <c:pt idx="6099">
                  <c:v>7.3</c:v>
                </c:pt>
                <c:pt idx="6100">
                  <c:v>6</c:v>
                </c:pt>
                <c:pt idx="6101">
                  <c:v>5.7</c:v>
                </c:pt>
                <c:pt idx="6102">
                  <c:v>4.4000000000000004</c:v>
                </c:pt>
                <c:pt idx="6103">
                  <c:v>6.6</c:v>
                </c:pt>
                <c:pt idx="6104">
                  <c:v>10.8</c:v>
                </c:pt>
                <c:pt idx="6105">
                  <c:v>11.1</c:v>
                </c:pt>
                <c:pt idx="6106">
                  <c:v>13.4</c:v>
                </c:pt>
                <c:pt idx="6107">
                  <c:v>11.3</c:v>
                </c:pt>
                <c:pt idx="6108">
                  <c:v>3.7</c:v>
                </c:pt>
                <c:pt idx="6109">
                  <c:v>4.3</c:v>
                </c:pt>
                <c:pt idx="6110">
                  <c:v>2.2000000000000002</c:v>
                </c:pt>
                <c:pt idx="6111">
                  <c:v>4</c:v>
                </c:pt>
                <c:pt idx="6112">
                  <c:v>5.6</c:v>
                </c:pt>
                <c:pt idx="6113">
                  <c:v>8</c:v>
                </c:pt>
                <c:pt idx="6114">
                  <c:v>4.8</c:v>
                </c:pt>
                <c:pt idx="6115">
                  <c:v>8.6</c:v>
                </c:pt>
                <c:pt idx="6116">
                  <c:v>8.5</c:v>
                </c:pt>
                <c:pt idx="6117">
                  <c:v>7.3</c:v>
                </c:pt>
                <c:pt idx="6118">
                  <c:v>9.8000000000000007</c:v>
                </c:pt>
                <c:pt idx="6119">
                  <c:v>12.7</c:v>
                </c:pt>
                <c:pt idx="6120">
                  <c:v>6.2</c:v>
                </c:pt>
                <c:pt idx="6121">
                  <c:v>8.8000000000000007</c:v>
                </c:pt>
                <c:pt idx="6122">
                  <c:v>7</c:v>
                </c:pt>
                <c:pt idx="6123">
                  <c:v>4.0999999999999996</c:v>
                </c:pt>
                <c:pt idx="6124">
                  <c:v>1.4</c:v>
                </c:pt>
                <c:pt idx="6125">
                  <c:v>0.9</c:v>
                </c:pt>
                <c:pt idx="6126">
                  <c:v>0.8</c:v>
                </c:pt>
                <c:pt idx="6127">
                  <c:v>-0.2</c:v>
                </c:pt>
                <c:pt idx="6128">
                  <c:v>-0.2</c:v>
                </c:pt>
                <c:pt idx="6129">
                  <c:v>2.2999999999999998</c:v>
                </c:pt>
                <c:pt idx="6130">
                  <c:v>5</c:v>
                </c:pt>
                <c:pt idx="6131">
                  <c:v>1.7</c:v>
                </c:pt>
                <c:pt idx="6132">
                  <c:v>0.9</c:v>
                </c:pt>
                <c:pt idx="6133">
                  <c:v>1.8</c:v>
                </c:pt>
                <c:pt idx="6134">
                  <c:v>0.1</c:v>
                </c:pt>
                <c:pt idx="6135">
                  <c:v>2.8</c:v>
                </c:pt>
                <c:pt idx="6136">
                  <c:v>8.5</c:v>
                </c:pt>
                <c:pt idx="6137">
                  <c:v>9.8000000000000007</c:v>
                </c:pt>
                <c:pt idx="6138">
                  <c:v>10</c:v>
                </c:pt>
                <c:pt idx="6139">
                  <c:v>11.3</c:v>
                </c:pt>
                <c:pt idx="6140">
                  <c:v>9.6</c:v>
                </c:pt>
                <c:pt idx="6141">
                  <c:v>6.6</c:v>
                </c:pt>
                <c:pt idx="6142">
                  <c:v>2.2999999999999998</c:v>
                </c:pt>
                <c:pt idx="6143">
                  <c:v>2.2000000000000002</c:v>
                </c:pt>
                <c:pt idx="6144">
                  <c:v>4.2</c:v>
                </c:pt>
                <c:pt idx="6145">
                  <c:v>4.5</c:v>
                </c:pt>
                <c:pt idx="6146">
                  <c:v>1.9</c:v>
                </c:pt>
                <c:pt idx="6147">
                  <c:v>2.5</c:v>
                </c:pt>
                <c:pt idx="6148">
                  <c:v>0.8</c:v>
                </c:pt>
                <c:pt idx="6149">
                  <c:v>0.8</c:v>
                </c:pt>
                <c:pt idx="6150">
                  <c:v>0.3</c:v>
                </c:pt>
                <c:pt idx="6151">
                  <c:v>1.3</c:v>
                </c:pt>
                <c:pt idx="6152">
                  <c:v>0.3</c:v>
                </c:pt>
                <c:pt idx="6153">
                  <c:v>1</c:v>
                </c:pt>
                <c:pt idx="6154">
                  <c:v>1.8</c:v>
                </c:pt>
                <c:pt idx="6155">
                  <c:v>5</c:v>
                </c:pt>
                <c:pt idx="6156">
                  <c:v>1.7</c:v>
                </c:pt>
                <c:pt idx="6157">
                  <c:v>-0.4</c:v>
                </c:pt>
                <c:pt idx="6158">
                  <c:v>1.1000000000000001</c:v>
                </c:pt>
                <c:pt idx="6159">
                  <c:v>-0.5</c:v>
                </c:pt>
                <c:pt idx="6160">
                  <c:v>-6.4</c:v>
                </c:pt>
                <c:pt idx="6161">
                  <c:v>-1.1000000000000001</c:v>
                </c:pt>
                <c:pt idx="6162">
                  <c:v>0.1</c:v>
                </c:pt>
                <c:pt idx="6163">
                  <c:v>-5.3</c:v>
                </c:pt>
                <c:pt idx="6164">
                  <c:v>-13.5</c:v>
                </c:pt>
                <c:pt idx="6165">
                  <c:v>-7</c:v>
                </c:pt>
                <c:pt idx="6166">
                  <c:v>-5.4</c:v>
                </c:pt>
                <c:pt idx="6167">
                  <c:v>-9.3000000000000007</c:v>
                </c:pt>
                <c:pt idx="6168">
                  <c:v>-10.6</c:v>
                </c:pt>
                <c:pt idx="6169">
                  <c:v>-5.3</c:v>
                </c:pt>
                <c:pt idx="6170">
                  <c:v>-1</c:v>
                </c:pt>
                <c:pt idx="6171">
                  <c:v>-4</c:v>
                </c:pt>
                <c:pt idx="6172">
                  <c:v>-2.2000000000000002</c:v>
                </c:pt>
                <c:pt idx="6173">
                  <c:v>-1.6</c:v>
                </c:pt>
                <c:pt idx="6174">
                  <c:v>-4.8</c:v>
                </c:pt>
                <c:pt idx="6175">
                  <c:v>-2.9</c:v>
                </c:pt>
                <c:pt idx="6176">
                  <c:v>2.2000000000000002</c:v>
                </c:pt>
                <c:pt idx="6177">
                  <c:v>0.2</c:v>
                </c:pt>
                <c:pt idx="6178">
                  <c:v>5.3</c:v>
                </c:pt>
                <c:pt idx="6179">
                  <c:v>2</c:v>
                </c:pt>
                <c:pt idx="6180">
                  <c:v>2.8</c:v>
                </c:pt>
                <c:pt idx="6181">
                  <c:v>3.2</c:v>
                </c:pt>
                <c:pt idx="6182">
                  <c:v>5.9</c:v>
                </c:pt>
                <c:pt idx="6183">
                  <c:v>8.1999999999999993</c:v>
                </c:pt>
                <c:pt idx="6184">
                  <c:v>-1</c:v>
                </c:pt>
                <c:pt idx="6185">
                  <c:v>-7.7</c:v>
                </c:pt>
                <c:pt idx="6186">
                  <c:v>-10.3</c:v>
                </c:pt>
                <c:pt idx="6187">
                  <c:v>-9.5</c:v>
                </c:pt>
                <c:pt idx="6188">
                  <c:v>-16.2</c:v>
                </c:pt>
                <c:pt idx="6189">
                  <c:v>-10.3</c:v>
                </c:pt>
                <c:pt idx="6190">
                  <c:v>-12.6</c:v>
                </c:pt>
                <c:pt idx="6191">
                  <c:v>-11.6</c:v>
                </c:pt>
                <c:pt idx="6192">
                  <c:v>-16.899999999999999</c:v>
                </c:pt>
                <c:pt idx="6193">
                  <c:v>-19.5</c:v>
                </c:pt>
                <c:pt idx="6194">
                  <c:v>-17.399999999999999</c:v>
                </c:pt>
                <c:pt idx="6195">
                  <c:v>-17.2</c:v>
                </c:pt>
                <c:pt idx="6196">
                  <c:v>-14.8</c:v>
                </c:pt>
                <c:pt idx="6197">
                  <c:v>-13.9</c:v>
                </c:pt>
                <c:pt idx="6198">
                  <c:v>-15.8</c:v>
                </c:pt>
                <c:pt idx="6199">
                  <c:v>-10.6</c:v>
                </c:pt>
                <c:pt idx="6200">
                  <c:v>-6</c:v>
                </c:pt>
                <c:pt idx="6201">
                  <c:v>-2.7</c:v>
                </c:pt>
                <c:pt idx="6202">
                  <c:v>-2.1</c:v>
                </c:pt>
                <c:pt idx="6203">
                  <c:v>-4.0999999999999996</c:v>
                </c:pt>
                <c:pt idx="6204">
                  <c:v>-3.1</c:v>
                </c:pt>
                <c:pt idx="6205">
                  <c:v>-1.5</c:v>
                </c:pt>
                <c:pt idx="6206">
                  <c:v>0.3</c:v>
                </c:pt>
                <c:pt idx="6207">
                  <c:v>1.7</c:v>
                </c:pt>
                <c:pt idx="6208">
                  <c:v>3.8</c:v>
                </c:pt>
                <c:pt idx="6209">
                  <c:v>2.2999999999999998</c:v>
                </c:pt>
                <c:pt idx="6210">
                  <c:v>-2</c:v>
                </c:pt>
                <c:pt idx="6211">
                  <c:v>-1.9</c:v>
                </c:pt>
                <c:pt idx="6212">
                  <c:v>-3.7</c:v>
                </c:pt>
                <c:pt idx="6213">
                  <c:v>-4.4000000000000004</c:v>
                </c:pt>
                <c:pt idx="6214">
                  <c:v>-6.1</c:v>
                </c:pt>
                <c:pt idx="6215">
                  <c:v>-1.8</c:v>
                </c:pt>
                <c:pt idx="6216">
                  <c:v>0.8</c:v>
                </c:pt>
                <c:pt idx="6217">
                  <c:v>3.3</c:v>
                </c:pt>
                <c:pt idx="6218">
                  <c:v>1</c:v>
                </c:pt>
                <c:pt idx="6219">
                  <c:v>1.7</c:v>
                </c:pt>
                <c:pt idx="6220">
                  <c:v>1.1000000000000001</c:v>
                </c:pt>
                <c:pt idx="6221">
                  <c:v>-0.9</c:v>
                </c:pt>
                <c:pt idx="6222">
                  <c:v>-1.3</c:v>
                </c:pt>
                <c:pt idx="6223">
                  <c:v>-1</c:v>
                </c:pt>
                <c:pt idx="6224">
                  <c:v>1.1000000000000001</c:v>
                </c:pt>
                <c:pt idx="6225">
                  <c:v>0.8</c:v>
                </c:pt>
                <c:pt idx="6226">
                  <c:v>2.8</c:v>
                </c:pt>
                <c:pt idx="6227">
                  <c:v>0.5</c:v>
                </c:pt>
                <c:pt idx="6228">
                  <c:v>-3.3</c:v>
                </c:pt>
                <c:pt idx="6229">
                  <c:v>-4</c:v>
                </c:pt>
                <c:pt idx="6230">
                  <c:v>-4.5</c:v>
                </c:pt>
                <c:pt idx="6231">
                  <c:v>-2.5</c:v>
                </c:pt>
                <c:pt idx="6232">
                  <c:v>-0.8</c:v>
                </c:pt>
                <c:pt idx="6233">
                  <c:v>-3.4</c:v>
                </c:pt>
                <c:pt idx="6234">
                  <c:v>-2.2999999999999998</c:v>
                </c:pt>
                <c:pt idx="6235">
                  <c:v>-0.8</c:v>
                </c:pt>
                <c:pt idx="6236">
                  <c:v>-2</c:v>
                </c:pt>
                <c:pt idx="6237">
                  <c:v>0.6</c:v>
                </c:pt>
                <c:pt idx="6238">
                  <c:v>6.2</c:v>
                </c:pt>
                <c:pt idx="6239">
                  <c:v>3</c:v>
                </c:pt>
                <c:pt idx="6240">
                  <c:v>5.2</c:v>
                </c:pt>
                <c:pt idx="6241">
                  <c:v>7.2</c:v>
                </c:pt>
                <c:pt idx="6242">
                  <c:v>2.2999999999999998</c:v>
                </c:pt>
                <c:pt idx="6243">
                  <c:v>0.1</c:v>
                </c:pt>
                <c:pt idx="6244">
                  <c:v>1.5</c:v>
                </c:pt>
                <c:pt idx="6245">
                  <c:v>2.2000000000000002</c:v>
                </c:pt>
                <c:pt idx="6246">
                  <c:v>3.6</c:v>
                </c:pt>
                <c:pt idx="6247">
                  <c:v>5</c:v>
                </c:pt>
                <c:pt idx="6248">
                  <c:v>3.1</c:v>
                </c:pt>
                <c:pt idx="6249">
                  <c:v>4</c:v>
                </c:pt>
                <c:pt idx="6250">
                  <c:v>3.4</c:v>
                </c:pt>
                <c:pt idx="6251">
                  <c:v>2.6</c:v>
                </c:pt>
                <c:pt idx="6252">
                  <c:v>4</c:v>
                </c:pt>
                <c:pt idx="6253">
                  <c:v>6.7</c:v>
                </c:pt>
                <c:pt idx="6254">
                  <c:v>7.8</c:v>
                </c:pt>
                <c:pt idx="6255">
                  <c:v>4</c:v>
                </c:pt>
                <c:pt idx="6256">
                  <c:v>3.1</c:v>
                </c:pt>
                <c:pt idx="6257">
                  <c:v>4.4000000000000004</c:v>
                </c:pt>
                <c:pt idx="6258">
                  <c:v>5</c:v>
                </c:pt>
                <c:pt idx="6259">
                  <c:v>4.0999999999999996</c:v>
                </c:pt>
                <c:pt idx="6260">
                  <c:v>3.9</c:v>
                </c:pt>
                <c:pt idx="6261">
                  <c:v>4.4000000000000004</c:v>
                </c:pt>
                <c:pt idx="6262">
                  <c:v>4.4000000000000004</c:v>
                </c:pt>
                <c:pt idx="6263">
                  <c:v>6.3</c:v>
                </c:pt>
                <c:pt idx="6264">
                  <c:v>9.6</c:v>
                </c:pt>
                <c:pt idx="6265">
                  <c:v>11.2</c:v>
                </c:pt>
                <c:pt idx="6266">
                  <c:v>8.8000000000000007</c:v>
                </c:pt>
                <c:pt idx="6267">
                  <c:v>9.1</c:v>
                </c:pt>
                <c:pt idx="6268">
                  <c:v>5.7</c:v>
                </c:pt>
                <c:pt idx="6269">
                  <c:v>7.9</c:v>
                </c:pt>
                <c:pt idx="6270">
                  <c:v>11.5</c:v>
                </c:pt>
                <c:pt idx="6271">
                  <c:v>10</c:v>
                </c:pt>
                <c:pt idx="6272">
                  <c:v>7.3</c:v>
                </c:pt>
                <c:pt idx="6273">
                  <c:v>8.4</c:v>
                </c:pt>
                <c:pt idx="6274">
                  <c:v>13.1</c:v>
                </c:pt>
                <c:pt idx="6275">
                  <c:v>11</c:v>
                </c:pt>
                <c:pt idx="6276">
                  <c:v>9.6</c:v>
                </c:pt>
                <c:pt idx="6277">
                  <c:v>3.3</c:v>
                </c:pt>
                <c:pt idx="6278">
                  <c:v>2.2999999999999998</c:v>
                </c:pt>
                <c:pt idx="6279">
                  <c:v>2.9</c:v>
                </c:pt>
                <c:pt idx="6280">
                  <c:v>2.7</c:v>
                </c:pt>
                <c:pt idx="6281">
                  <c:v>2.6</c:v>
                </c:pt>
                <c:pt idx="6282">
                  <c:v>3.3</c:v>
                </c:pt>
                <c:pt idx="6283">
                  <c:v>4.9000000000000004</c:v>
                </c:pt>
                <c:pt idx="6284">
                  <c:v>7.1</c:v>
                </c:pt>
                <c:pt idx="6285">
                  <c:v>5.8</c:v>
                </c:pt>
                <c:pt idx="6286">
                  <c:v>4.8</c:v>
                </c:pt>
                <c:pt idx="6287">
                  <c:v>5.0999999999999996</c:v>
                </c:pt>
                <c:pt idx="6288">
                  <c:v>5.6</c:v>
                </c:pt>
                <c:pt idx="6289">
                  <c:v>6</c:v>
                </c:pt>
                <c:pt idx="6290">
                  <c:v>6</c:v>
                </c:pt>
                <c:pt idx="6291">
                  <c:v>5.2</c:v>
                </c:pt>
                <c:pt idx="6292">
                  <c:v>7.4</c:v>
                </c:pt>
                <c:pt idx="6293">
                  <c:v>8.8000000000000007</c:v>
                </c:pt>
                <c:pt idx="6294">
                  <c:v>6.5</c:v>
                </c:pt>
                <c:pt idx="6295">
                  <c:v>6.2</c:v>
                </c:pt>
                <c:pt idx="6296">
                  <c:v>7</c:v>
                </c:pt>
                <c:pt idx="6297">
                  <c:v>7.7</c:v>
                </c:pt>
                <c:pt idx="6298">
                  <c:v>6</c:v>
                </c:pt>
                <c:pt idx="6299">
                  <c:v>5.0999999999999996</c:v>
                </c:pt>
                <c:pt idx="6300">
                  <c:v>6</c:v>
                </c:pt>
                <c:pt idx="6301">
                  <c:v>10.7</c:v>
                </c:pt>
                <c:pt idx="6302">
                  <c:v>15.3</c:v>
                </c:pt>
                <c:pt idx="6303">
                  <c:v>15.9</c:v>
                </c:pt>
                <c:pt idx="6304">
                  <c:v>9.1999999999999993</c:v>
                </c:pt>
                <c:pt idx="6305">
                  <c:v>8.8000000000000007</c:v>
                </c:pt>
                <c:pt idx="6306">
                  <c:v>9.5</c:v>
                </c:pt>
                <c:pt idx="6307">
                  <c:v>11.2</c:v>
                </c:pt>
                <c:pt idx="6308">
                  <c:v>14</c:v>
                </c:pt>
                <c:pt idx="6309">
                  <c:v>8.5</c:v>
                </c:pt>
                <c:pt idx="6310">
                  <c:v>10.1</c:v>
                </c:pt>
                <c:pt idx="6311">
                  <c:v>12</c:v>
                </c:pt>
                <c:pt idx="6312">
                  <c:v>13.6</c:v>
                </c:pt>
                <c:pt idx="6313">
                  <c:v>14.5</c:v>
                </c:pt>
                <c:pt idx="6314">
                  <c:v>16.100000000000001</c:v>
                </c:pt>
                <c:pt idx="6315">
                  <c:v>17.3</c:v>
                </c:pt>
                <c:pt idx="6316">
                  <c:v>16.600000000000001</c:v>
                </c:pt>
                <c:pt idx="6317">
                  <c:v>17.8</c:v>
                </c:pt>
                <c:pt idx="6318">
                  <c:v>17.399999999999999</c:v>
                </c:pt>
                <c:pt idx="6319">
                  <c:v>17.7</c:v>
                </c:pt>
                <c:pt idx="6320">
                  <c:v>15.9</c:v>
                </c:pt>
                <c:pt idx="6321">
                  <c:v>15.9</c:v>
                </c:pt>
                <c:pt idx="6322">
                  <c:v>12.5</c:v>
                </c:pt>
                <c:pt idx="6323">
                  <c:v>14</c:v>
                </c:pt>
                <c:pt idx="6324">
                  <c:v>17.100000000000001</c:v>
                </c:pt>
                <c:pt idx="6325">
                  <c:v>22.4</c:v>
                </c:pt>
                <c:pt idx="6326">
                  <c:v>18</c:v>
                </c:pt>
                <c:pt idx="6327">
                  <c:v>16.3</c:v>
                </c:pt>
                <c:pt idx="6328">
                  <c:v>14.7</c:v>
                </c:pt>
                <c:pt idx="6329">
                  <c:v>19.7</c:v>
                </c:pt>
                <c:pt idx="6330">
                  <c:v>19.2</c:v>
                </c:pt>
                <c:pt idx="6331">
                  <c:v>21.7</c:v>
                </c:pt>
                <c:pt idx="6332">
                  <c:v>24.3</c:v>
                </c:pt>
                <c:pt idx="6333">
                  <c:v>22.4</c:v>
                </c:pt>
                <c:pt idx="6334">
                  <c:v>23.4</c:v>
                </c:pt>
                <c:pt idx="6335">
                  <c:v>22.2</c:v>
                </c:pt>
                <c:pt idx="6336">
                  <c:v>17.399999999999999</c:v>
                </c:pt>
                <c:pt idx="6337">
                  <c:v>17.600000000000001</c:v>
                </c:pt>
                <c:pt idx="6338">
                  <c:v>18.3</c:v>
                </c:pt>
                <c:pt idx="6339">
                  <c:v>15.2</c:v>
                </c:pt>
                <c:pt idx="6340">
                  <c:v>18.100000000000001</c:v>
                </c:pt>
                <c:pt idx="6341">
                  <c:v>16.600000000000001</c:v>
                </c:pt>
                <c:pt idx="6342">
                  <c:v>13.7</c:v>
                </c:pt>
                <c:pt idx="6343">
                  <c:v>11.4</c:v>
                </c:pt>
                <c:pt idx="6344">
                  <c:v>13.3</c:v>
                </c:pt>
                <c:pt idx="6345">
                  <c:v>12.8</c:v>
                </c:pt>
                <c:pt idx="6346">
                  <c:v>14.3</c:v>
                </c:pt>
                <c:pt idx="6347">
                  <c:v>15.1</c:v>
                </c:pt>
                <c:pt idx="6348">
                  <c:v>19.3</c:v>
                </c:pt>
                <c:pt idx="6349">
                  <c:v>16.2</c:v>
                </c:pt>
                <c:pt idx="6350">
                  <c:v>17.7</c:v>
                </c:pt>
                <c:pt idx="6351">
                  <c:v>20.8</c:v>
                </c:pt>
                <c:pt idx="6352">
                  <c:v>18.2</c:v>
                </c:pt>
                <c:pt idx="6353">
                  <c:v>20.8</c:v>
                </c:pt>
                <c:pt idx="6354">
                  <c:v>19.100000000000001</c:v>
                </c:pt>
                <c:pt idx="6355">
                  <c:v>19.3</c:v>
                </c:pt>
                <c:pt idx="6356">
                  <c:v>15.7</c:v>
                </c:pt>
                <c:pt idx="6357">
                  <c:v>15.4</c:v>
                </c:pt>
                <c:pt idx="6358">
                  <c:v>16.399999999999999</c:v>
                </c:pt>
                <c:pt idx="6359">
                  <c:v>0</c:v>
                </c:pt>
                <c:pt idx="6360">
                  <c:v>18</c:v>
                </c:pt>
                <c:pt idx="6361">
                  <c:v>17.8</c:v>
                </c:pt>
                <c:pt idx="6362">
                  <c:v>23.5</c:v>
                </c:pt>
                <c:pt idx="6363">
                  <c:v>15.9</c:v>
                </c:pt>
                <c:pt idx="6364">
                  <c:v>16.8</c:v>
                </c:pt>
                <c:pt idx="6365">
                  <c:v>17.5</c:v>
                </c:pt>
                <c:pt idx="6366">
                  <c:v>15.1</c:v>
                </c:pt>
                <c:pt idx="6367">
                  <c:v>17.2</c:v>
                </c:pt>
                <c:pt idx="6368">
                  <c:v>19.2</c:v>
                </c:pt>
                <c:pt idx="6369">
                  <c:v>19.8</c:v>
                </c:pt>
                <c:pt idx="6370">
                  <c:v>21.8</c:v>
                </c:pt>
                <c:pt idx="6371">
                  <c:v>20.100000000000001</c:v>
                </c:pt>
                <c:pt idx="6372">
                  <c:v>21</c:v>
                </c:pt>
                <c:pt idx="6373">
                  <c:v>21.7</c:v>
                </c:pt>
                <c:pt idx="6374">
                  <c:v>23.3</c:v>
                </c:pt>
                <c:pt idx="6375">
                  <c:v>22.7</c:v>
                </c:pt>
                <c:pt idx="6376">
                  <c:v>20.5</c:v>
                </c:pt>
                <c:pt idx="6377">
                  <c:v>16.600000000000001</c:v>
                </c:pt>
                <c:pt idx="6378">
                  <c:v>18.100000000000001</c:v>
                </c:pt>
                <c:pt idx="6379">
                  <c:v>21.1</c:v>
                </c:pt>
                <c:pt idx="6380">
                  <c:v>23.3</c:v>
                </c:pt>
                <c:pt idx="6381">
                  <c:v>19.899999999999999</c:v>
                </c:pt>
                <c:pt idx="6382">
                  <c:v>19.7</c:v>
                </c:pt>
                <c:pt idx="6383">
                  <c:v>21.3</c:v>
                </c:pt>
                <c:pt idx="6384">
                  <c:v>21.6</c:v>
                </c:pt>
                <c:pt idx="6385">
                  <c:v>17.8</c:v>
                </c:pt>
                <c:pt idx="6386">
                  <c:v>17.399999999999999</c:v>
                </c:pt>
                <c:pt idx="6387">
                  <c:v>19.5</c:v>
                </c:pt>
                <c:pt idx="6388">
                  <c:v>18.100000000000001</c:v>
                </c:pt>
                <c:pt idx="6389">
                  <c:v>19.2</c:v>
                </c:pt>
                <c:pt idx="6390">
                  <c:v>21</c:v>
                </c:pt>
                <c:pt idx="6391">
                  <c:v>21</c:v>
                </c:pt>
                <c:pt idx="6392">
                  <c:v>19.5</c:v>
                </c:pt>
                <c:pt idx="6393">
                  <c:v>21.3</c:v>
                </c:pt>
                <c:pt idx="6394">
                  <c:v>19.100000000000001</c:v>
                </c:pt>
                <c:pt idx="6395">
                  <c:v>20.6</c:v>
                </c:pt>
                <c:pt idx="6396">
                  <c:v>17.399999999999999</c:v>
                </c:pt>
                <c:pt idx="6397">
                  <c:v>17.399999999999999</c:v>
                </c:pt>
                <c:pt idx="6398">
                  <c:v>20.6</c:v>
                </c:pt>
                <c:pt idx="6399">
                  <c:v>19.7</c:v>
                </c:pt>
                <c:pt idx="6400">
                  <c:v>20.7</c:v>
                </c:pt>
                <c:pt idx="6401">
                  <c:v>18.2</c:v>
                </c:pt>
                <c:pt idx="6402">
                  <c:v>21.4</c:v>
                </c:pt>
                <c:pt idx="6403">
                  <c:v>24.3</c:v>
                </c:pt>
                <c:pt idx="6404">
                  <c:v>18.600000000000001</c:v>
                </c:pt>
                <c:pt idx="6405">
                  <c:v>21.3</c:v>
                </c:pt>
                <c:pt idx="6406">
                  <c:v>20.3</c:v>
                </c:pt>
                <c:pt idx="6407">
                  <c:v>16</c:v>
                </c:pt>
                <c:pt idx="6408">
                  <c:v>17.899999999999999</c:v>
                </c:pt>
                <c:pt idx="6409">
                  <c:v>19.5</c:v>
                </c:pt>
                <c:pt idx="6410">
                  <c:v>14.7</c:v>
                </c:pt>
                <c:pt idx="6411">
                  <c:v>14.7</c:v>
                </c:pt>
                <c:pt idx="6412">
                  <c:v>15</c:v>
                </c:pt>
                <c:pt idx="6413">
                  <c:v>15.9</c:v>
                </c:pt>
                <c:pt idx="6414">
                  <c:v>17.3</c:v>
                </c:pt>
                <c:pt idx="6415">
                  <c:v>14.2</c:v>
                </c:pt>
                <c:pt idx="6416">
                  <c:v>18.600000000000001</c:v>
                </c:pt>
                <c:pt idx="6417">
                  <c:v>18.899999999999999</c:v>
                </c:pt>
                <c:pt idx="6418">
                  <c:v>15.1</c:v>
                </c:pt>
                <c:pt idx="6419">
                  <c:v>15.1</c:v>
                </c:pt>
                <c:pt idx="6420">
                  <c:v>14.5</c:v>
                </c:pt>
                <c:pt idx="6421">
                  <c:v>14.9</c:v>
                </c:pt>
                <c:pt idx="6422">
                  <c:v>15.7</c:v>
                </c:pt>
                <c:pt idx="6423">
                  <c:v>15.5</c:v>
                </c:pt>
                <c:pt idx="6424">
                  <c:v>12</c:v>
                </c:pt>
                <c:pt idx="6425">
                  <c:v>15.7</c:v>
                </c:pt>
                <c:pt idx="6426">
                  <c:v>17.899999999999999</c:v>
                </c:pt>
                <c:pt idx="6427">
                  <c:v>19.399999999999999</c:v>
                </c:pt>
                <c:pt idx="6428">
                  <c:v>19.100000000000001</c:v>
                </c:pt>
                <c:pt idx="6429">
                  <c:v>17.3</c:v>
                </c:pt>
                <c:pt idx="6430">
                  <c:v>16.7</c:v>
                </c:pt>
                <c:pt idx="6431">
                  <c:v>15.7</c:v>
                </c:pt>
                <c:pt idx="6432">
                  <c:v>15.5</c:v>
                </c:pt>
                <c:pt idx="6433">
                  <c:v>16.7</c:v>
                </c:pt>
                <c:pt idx="6434">
                  <c:v>16.7</c:v>
                </c:pt>
                <c:pt idx="6435">
                  <c:v>16.7</c:v>
                </c:pt>
                <c:pt idx="6436">
                  <c:v>16.399999999999999</c:v>
                </c:pt>
                <c:pt idx="6437">
                  <c:v>16.600000000000001</c:v>
                </c:pt>
                <c:pt idx="6438">
                  <c:v>15.6</c:v>
                </c:pt>
                <c:pt idx="6439">
                  <c:v>16.8</c:v>
                </c:pt>
                <c:pt idx="6440">
                  <c:v>17.5</c:v>
                </c:pt>
                <c:pt idx="6441">
                  <c:v>20.100000000000001</c:v>
                </c:pt>
                <c:pt idx="6442">
                  <c:v>19.2</c:v>
                </c:pt>
                <c:pt idx="6443">
                  <c:v>14.8</c:v>
                </c:pt>
                <c:pt idx="6444">
                  <c:v>13.9</c:v>
                </c:pt>
                <c:pt idx="6445">
                  <c:v>11.1</c:v>
                </c:pt>
                <c:pt idx="6446">
                  <c:v>13.3</c:v>
                </c:pt>
                <c:pt idx="6447">
                  <c:v>15.8</c:v>
                </c:pt>
                <c:pt idx="6448">
                  <c:v>12.2</c:v>
                </c:pt>
                <c:pt idx="6449">
                  <c:v>11.3</c:v>
                </c:pt>
                <c:pt idx="6450">
                  <c:v>9.6999999999999993</c:v>
                </c:pt>
                <c:pt idx="6451">
                  <c:v>13.9</c:v>
                </c:pt>
                <c:pt idx="6452">
                  <c:v>15.4</c:v>
                </c:pt>
                <c:pt idx="6453">
                  <c:v>14.7</c:v>
                </c:pt>
                <c:pt idx="6454">
                  <c:v>10.199999999999999</c:v>
                </c:pt>
                <c:pt idx="6455">
                  <c:v>10</c:v>
                </c:pt>
                <c:pt idx="6456">
                  <c:v>13.3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-0.3</c:v>
                </c:pt>
                <c:pt idx="6484">
                  <c:v>2.9</c:v>
                </c:pt>
                <c:pt idx="6485">
                  <c:v>0.8</c:v>
                </c:pt>
                <c:pt idx="6486">
                  <c:v>-1.2</c:v>
                </c:pt>
                <c:pt idx="6487">
                  <c:v>0.1</c:v>
                </c:pt>
                <c:pt idx="6488">
                  <c:v>0.4</c:v>
                </c:pt>
                <c:pt idx="6489">
                  <c:v>1.8</c:v>
                </c:pt>
                <c:pt idx="6490">
                  <c:v>4.3</c:v>
                </c:pt>
                <c:pt idx="6491">
                  <c:v>6.2</c:v>
                </c:pt>
                <c:pt idx="6492">
                  <c:v>9</c:v>
                </c:pt>
                <c:pt idx="6493">
                  <c:v>4.2</c:v>
                </c:pt>
                <c:pt idx="6494">
                  <c:v>2.7</c:v>
                </c:pt>
                <c:pt idx="6495">
                  <c:v>2</c:v>
                </c:pt>
                <c:pt idx="6496">
                  <c:v>-1</c:v>
                </c:pt>
                <c:pt idx="6497">
                  <c:v>4.3</c:v>
                </c:pt>
                <c:pt idx="6498">
                  <c:v>7.7</c:v>
                </c:pt>
                <c:pt idx="6499">
                  <c:v>3.9</c:v>
                </c:pt>
                <c:pt idx="6500">
                  <c:v>1.5</c:v>
                </c:pt>
                <c:pt idx="6501">
                  <c:v>0.8</c:v>
                </c:pt>
                <c:pt idx="6502">
                  <c:v>2.4</c:v>
                </c:pt>
                <c:pt idx="6503">
                  <c:v>2.8</c:v>
                </c:pt>
                <c:pt idx="6504">
                  <c:v>0.9</c:v>
                </c:pt>
                <c:pt idx="6505">
                  <c:v>1</c:v>
                </c:pt>
                <c:pt idx="6506">
                  <c:v>0</c:v>
                </c:pt>
                <c:pt idx="6507">
                  <c:v>-0.1</c:v>
                </c:pt>
                <c:pt idx="6508">
                  <c:v>0.9</c:v>
                </c:pt>
                <c:pt idx="6509">
                  <c:v>4.2</c:v>
                </c:pt>
                <c:pt idx="6510">
                  <c:v>2.5</c:v>
                </c:pt>
                <c:pt idx="6511">
                  <c:v>1.3</c:v>
                </c:pt>
                <c:pt idx="6512">
                  <c:v>-1.6</c:v>
                </c:pt>
                <c:pt idx="6513">
                  <c:v>-2.2999999999999998</c:v>
                </c:pt>
                <c:pt idx="6514">
                  <c:v>-0.9</c:v>
                </c:pt>
                <c:pt idx="6515">
                  <c:v>0</c:v>
                </c:pt>
                <c:pt idx="6516">
                  <c:v>0.7</c:v>
                </c:pt>
                <c:pt idx="6517">
                  <c:v>7.6</c:v>
                </c:pt>
                <c:pt idx="6518">
                  <c:v>4.5999999999999996</c:v>
                </c:pt>
                <c:pt idx="6519">
                  <c:v>7.2</c:v>
                </c:pt>
                <c:pt idx="6520">
                  <c:v>3.3</c:v>
                </c:pt>
                <c:pt idx="6521">
                  <c:v>3.4</c:v>
                </c:pt>
                <c:pt idx="6522">
                  <c:v>3.2</c:v>
                </c:pt>
                <c:pt idx="6523">
                  <c:v>5.4</c:v>
                </c:pt>
                <c:pt idx="6524">
                  <c:v>6.6</c:v>
                </c:pt>
                <c:pt idx="6525">
                  <c:v>2.7</c:v>
                </c:pt>
                <c:pt idx="6526">
                  <c:v>0.3</c:v>
                </c:pt>
                <c:pt idx="6527">
                  <c:v>2.6</c:v>
                </c:pt>
                <c:pt idx="6528">
                  <c:v>2.6</c:v>
                </c:pt>
                <c:pt idx="6529">
                  <c:v>2.1</c:v>
                </c:pt>
                <c:pt idx="6530">
                  <c:v>6.8</c:v>
                </c:pt>
                <c:pt idx="6531">
                  <c:v>4.3</c:v>
                </c:pt>
                <c:pt idx="6532">
                  <c:v>0.5</c:v>
                </c:pt>
                <c:pt idx="6533">
                  <c:v>-3.1</c:v>
                </c:pt>
                <c:pt idx="6534">
                  <c:v>2.1</c:v>
                </c:pt>
                <c:pt idx="6535">
                  <c:v>5.2</c:v>
                </c:pt>
                <c:pt idx="6536">
                  <c:v>3.2</c:v>
                </c:pt>
                <c:pt idx="6537">
                  <c:v>0.2</c:v>
                </c:pt>
                <c:pt idx="6538">
                  <c:v>-0.2</c:v>
                </c:pt>
                <c:pt idx="6539">
                  <c:v>-0.4</c:v>
                </c:pt>
                <c:pt idx="6540">
                  <c:v>6.2</c:v>
                </c:pt>
                <c:pt idx="6541">
                  <c:v>6.9</c:v>
                </c:pt>
                <c:pt idx="6542">
                  <c:v>8.6</c:v>
                </c:pt>
                <c:pt idx="6543">
                  <c:v>5.9</c:v>
                </c:pt>
                <c:pt idx="6544">
                  <c:v>1.5</c:v>
                </c:pt>
                <c:pt idx="6545">
                  <c:v>5.5</c:v>
                </c:pt>
                <c:pt idx="6546">
                  <c:v>1.9</c:v>
                </c:pt>
                <c:pt idx="6547">
                  <c:v>0.6</c:v>
                </c:pt>
                <c:pt idx="6548">
                  <c:v>-1.6</c:v>
                </c:pt>
                <c:pt idx="6549">
                  <c:v>-0.6</c:v>
                </c:pt>
                <c:pt idx="6550">
                  <c:v>-1.1000000000000001</c:v>
                </c:pt>
                <c:pt idx="6551">
                  <c:v>-1.1000000000000001</c:v>
                </c:pt>
                <c:pt idx="6552">
                  <c:v>-2.6</c:v>
                </c:pt>
                <c:pt idx="6553">
                  <c:v>-2.9</c:v>
                </c:pt>
                <c:pt idx="6554">
                  <c:v>-2</c:v>
                </c:pt>
                <c:pt idx="6555">
                  <c:v>-1.8</c:v>
                </c:pt>
                <c:pt idx="6556">
                  <c:v>-2.2000000000000002</c:v>
                </c:pt>
                <c:pt idx="6557">
                  <c:v>-5</c:v>
                </c:pt>
                <c:pt idx="6558">
                  <c:v>-3.2</c:v>
                </c:pt>
                <c:pt idx="6559">
                  <c:v>-8.3000000000000007</c:v>
                </c:pt>
                <c:pt idx="6560">
                  <c:v>-9.3000000000000007</c:v>
                </c:pt>
                <c:pt idx="6561">
                  <c:v>-3.2</c:v>
                </c:pt>
                <c:pt idx="6562">
                  <c:v>-5</c:v>
                </c:pt>
                <c:pt idx="6563">
                  <c:v>-2.2000000000000002</c:v>
                </c:pt>
                <c:pt idx="6564">
                  <c:v>-0.4</c:v>
                </c:pt>
                <c:pt idx="6565">
                  <c:v>-3.4</c:v>
                </c:pt>
                <c:pt idx="6566">
                  <c:v>-9.1</c:v>
                </c:pt>
                <c:pt idx="6567">
                  <c:v>-7.2</c:v>
                </c:pt>
                <c:pt idx="6568">
                  <c:v>-8.8000000000000007</c:v>
                </c:pt>
                <c:pt idx="6569">
                  <c:v>-4.2</c:v>
                </c:pt>
                <c:pt idx="6570">
                  <c:v>-1.3</c:v>
                </c:pt>
                <c:pt idx="6571">
                  <c:v>1.7</c:v>
                </c:pt>
                <c:pt idx="6572">
                  <c:v>3.3</c:v>
                </c:pt>
                <c:pt idx="6573">
                  <c:v>0.9</c:v>
                </c:pt>
                <c:pt idx="6574">
                  <c:v>0.1</c:v>
                </c:pt>
                <c:pt idx="6575">
                  <c:v>1.1000000000000001</c:v>
                </c:pt>
                <c:pt idx="6576">
                  <c:v>0.1</c:v>
                </c:pt>
                <c:pt idx="6577">
                  <c:v>2.7</c:v>
                </c:pt>
                <c:pt idx="6578">
                  <c:v>5.7</c:v>
                </c:pt>
                <c:pt idx="6579">
                  <c:v>7</c:v>
                </c:pt>
                <c:pt idx="6580">
                  <c:v>6.7</c:v>
                </c:pt>
                <c:pt idx="6581">
                  <c:v>6.7</c:v>
                </c:pt>
                <c:pt idx="6582">
                  <c:v>6.7</c:v>
                </c:pt>
                <c:pt idx="6583">
                  <c:v>3.9</c:v>
                </c:pt>
                <c:pt idx="6584">
                  <c:v>0.1</c:v>
                </c:pt>
                <c:pt idx="6585">
                  <c:v>0</c:v>
                </c:pt>
                <c:pt idx="6586">
                  <c:v>4.0999999999999996</c:v>
                </c:pt>
                <c:pt idx="6587">
                  <c:v>5.5</c:v>
                </c:pt>
                <c:pt idx="6588">
                  <c:v>4.9000000000000004</c:v>
                </c:pt>
                <c:pt idx="6589">
                  <c:v>5.5</c:v>
                </c:pt>
                <c:pt idx="6590">
                  <c:v>8.4</c:v>
                </c:pt>
                <c:pt idx="6591">
                  <c:v>9.1</c:v>
                </c:pt>
                <c:pt idx="6592">
                  <c:v>8.3000000000000007</c:v>
                </c:pt>
                <c:pt idx="6593">
                  <c:v>8.3000000000000007</c:v>
                </c:pt>
                <c:pt idx="6594">
                  <c:v>4.9000000000000004</c:v>
                </c:pt>
                <c:pt idx="6595">
                  <c:v>3.1</c:v>
                </c:pt>
                <c:pt idx="6596">
                  <c:v>9.5</c:v>
                </c:pt>
                <c:pt idx="6597">
                  <c:v>3</c:v>
                </c:pt>
                <c:pt idx="6598">
                  <c:v>2.4</c:v>
                </c:pt>
                <c:pt idx="6599">
                  <c:v>2.7</c:v>
                </c:pt>
                <c:pt idx="6600">
                  <c:v>4.5</c:v>
                </c:pt>
                <c:pt idx="6601">
                  <c:v>2.1</c:v>
                </c:pt>
                <c:pt idx="6602">
                  <c:v>4.3</c:v>
                </c:pt>
                <c:pt idx="6603">
                  <c:v>9.1999999999999993</c:v>
                </c:pt>
                <c:pt idx="6604">
                  <c:v>8.1</c:v>
                </c:pt>
                <c:pt idx="6605">
                  <c:v>9.9</c:v>
                </c:pt>
                <c:pt idx="6606">
                  <c:v>3.2</c:v>
                </c:pt>
                <c:pt idx="6607">
                  <c:v>6</c:v>
                </c:pt>
                <c:pt idx="6608">
                  <c:v>4.9000000000000004</c:v>
                </c:pt>
                <c:pt idx="6609">
                  <c:v>6.4</c:v>
                </c:pt>
                <c:pt idx="6610">
                  <c:v>5.5</c:v>
                </c:pt>
                <c:pt idx="6611">
                  <c:v>12.1</c:v>
                </c:pt>
                <c:pt idx="6612">
                  <c:v>7.6</c:v>
                </c:pt>
                <c:pt idx="6613">
                  <c:v>8.6</c:v>
                </c:pt>
                <c:pt idx="6614">
                  <c:v>13.4</c:v>
                </c:pt>
                <c:pt idx="6615">
                  <c:v>10.8</c:v>
                </c:pt>
                <c:pt idx="6616">
                  <c:v>4.0999999999999996</c:v>
                </c:pt>
                <c:pt idx="6617">
                  <c:v>4.3</c:v>
                </c:pt>
                <c:pt idx="6618">
                  <c:v>5.7</c:v>
                </c:pt>
                <c:pt idx="6619">
                  <c:v>6</c:v>
                </c:pt>
                <c:pt idx="6620">
                  <c:v>8.9</c:v>
                </c:pt>
                <c:pt idx="6621">
                  <c:v>11.1</c:v>
                </c:pt>
                <c:pt idx="6622">
                  <c:v>11.2</c:v>
                </c:pt>
                <c:pt idx="6623">
                  <c:v>13</c:v>
                </c:pt>
                <c:pt idx="6624">
                  <c:v>17.100000000000001</c:v>
                </c:pt>
                <c:pt idx="6625">
                  <c:v>15.3</c:v>
                </c:pt>
                <c:pt idx="6626">
                  <c:v>12.6</c:v>
                </c:pt>
                <c:pt idx="6627">
                  <c:v>12.2</c:v>
                </c:pt>
                <c:pt idx="6628">
                  <c:v>13.1</c:v>
                </c:pt>
                <c:pt idx="6629">
                  <c:v>14.6</c:v>
                </c:pt>
                <c:pt idx="6630">
                  <c:v>15</c:v>
                </c:pt>
                <c:pt idx="6631">
                  <c:v>14.4</c:v>
                </c:pt>
                <c:pt idx="6632">
                  <c:v>14.7</c:v>
                </c:pt>
                <c:pt idx="6633">
                  <c:v>14.3</c:v>
                </c:pt>
                <c:pt idx="6634">
                  <c:v>11.2</c:v>
                </c:pt>
                <c:pt idx="6635">
                  <c:v>10.199999999999999</c:v>
                </c:pt>
                <c:pt idx="6636">
                  <c:v>9.6999999999999993</c:v>
                </c:pt>
                <c:pt idx="6637">
                  <c:v>10.3</c:v>
                </c:pt>
                <c:pt idx="6638">
                  <c:v>8.4</c:v>
                </c:pt>
                <c:pt idx="6639">
                  <c:v>8.4</c:v>
                </c:pt>
                <c:pt idx="6640">
                  <c:v>10</c:v>
                </c:pt>
                <c:pt idx="6641">
                  <c:v>9.6</c:v>
                </c:pt>
                <c:pt idx="6642">
                  <c:v>10.8</c:v>
                </c:pt>
                <c:pt idx="6643">
                  <c:v>12.1</c:v>
                </c:pt>
                <c:pt idx="6644">
                  <c:v>12.5</c:v>
                </c:pt>
                <c:pt idx="6645">
                  <c:v>14.5</c:v>
                </c:pt>
                <c:pt idx="6646">
                  <c:v>15.3</c:v>
                </c:pt>
                <c:pt idx="6647">
                  <c:v>16</c:v>
                </c:pt>
                <c:pt idx="6648">
                  <c:v>21</c:v>
                </c:pt>
                <c:pt idx="6649">
                  <c:v>22.5</c:v>
                </c:pt>
                <c:pt idx="6650">
                  <c:v>21.4</c:v>
                </c:pt>
                <c:pt idx="6651">
                  <c:v>15.5</c:v>
                </c:pt>
                <c:pt idx="6652">
                  <c:v>13.4</c:v>
                </c:pt>
                <c:pt idx="6653">
                  <c:v>14.5</c:v>
                </c:pt>
                <c:pt idx="6654">
                  <c:v>19.8</c:v>
                </c:pt>
                <c:pt idx="6655">
                  <c:v>15.5</c:v>
                </c:pt>
                <c:pt idx="6656">
                  <c:v>15.1</c:v>
                </c:pt>
                <c:pt idx="6657">
                  <c:v>14.5</c:v>
                </c:pt>
                <c:pt idx="6658">
                  <c:v>12.2</c:v>
                </c:pt>
                <c:pt idx="6659">
                  <c:v>12.5</c:v>
                </c:pt>
                <c:pt idx="6660">
                  <c:v>9.1999999999999993</c:v>
                </c:pt>
                <c:pt idx="6661">
                  <c:v>11.6</c:v>
                </c:pt>
                <c:pt idx="6662">
                  <c:v>13.5</c:v>
                </c:pt>
                <c:pt idx="6663">
                  <c:v>15.2</c:v>
                </c:pt>
                <c:pt idx="6664">
                  <c:v>17.8</c:v>
                </c:pt>
                <c:pt idx="6665">
                  <c:v>19.7</c:v>
                </c:pt>
                <c:pt idx="6666">
                  <c:v>19.3</c:v>
                </c:pt>
                <c:pt idx="6667">
                  <c:v>18.100000000000001</c:v>
                </c:pt>
                <c:pt idx="6668">
                  <c:v>20.2</c:v>
                </c:pt>
                <c:pt idx="6669">
                  <c:v>19.2</c:v>
                </c:pt>
                <c:pt idx="6670">
                  <c:v>12.7</c:v>
                </c:pt>
                <c:pt idx="6671">
                  <c:v>12.7</c:v>
                </c:pt>
                <c:pt idx="6672">
                  <c:v>17.2</c:v>
                </c:pt>
                <c:pt idx="6673">
                  <c:v>19.7</c:v>
                </c:pt>
                <c:pt idx="6674">
                  <c:v>17.899999999999999</c:v>
                </c:pt>
                <c:pt idx="6675">
                  <c:v>17</c:v>
                </c:pt>
                <c:pt idx="6676">
                  <c:v>17.2</c:v>
                </c:pt>
                <c:pt idx="6677">
                  <c:v>19.5</c:v>
                </c:pt>
                <c:pt idx="6678">
                  <c:v>15.9</c:v>
                </c:pt>
                <c:pt idx="6679">
                  <c:v>11.5</c:v>
                </c:pt>
                <c:pt idx="6680">
                  <c:v>10.6</c:v>
                </c:pt>
                <c:pt idx="6681">
                  <c:v>11.1</c:v>
                </c:pt>
                <c:pt idx="6682">
                  <c:v>12.5</c:v>
                </c:pt>
                <c:pt idx="6683">
                  <c:v>14</c:v>
                </c:pt>
                <c:pt idx="6684">
                  <c:v>18.5</c:v>
                </c:pt>
                <c:pt idx="6685">
                  <c:v>19.7</c:v>
                </c:pt>
                <c:pt idx="6686">
                  <c:v>18.600000000000001</c:v>
                </c:pt>
                <c:pt idx="6687">
                  <c:v>16.2</c:v>
                </c:pt>
                <c:pt idx="6688">
                  <c:v>19.100000000000001</c:v>
                </c:pt>
                <c:pt idx="6689">
                  <c:v>20.6</c:v>
                </c:pt>
                <c:pt idx="6690">
                  <c:v>18.899999999999999</c:v>
                </c:pt>
                <c:pt idx="6691">
                  <c:v>20.2</c:v>
                </c:pt>
                <c:pt idx="6692">
                  <c:v>14.5</c:v>
                </c:pt>
                <c:pt idx="6693">
                  <c:v>15.2</c:v>
                </c:pt>
                <c:pt idx="6694">
                  <c:v>18.2</c:v>
                </c:pt>
                <c:pt idx="6695">
                  <c:v>18</c:v>
                </c:pt>
                <c:pt idx="6696">
                  <c:v>17.5</c:v>
                </c:pt>
                <c:pt idx="6697">
                  <c:v>18.899999999999999</c:v>
                </c:pt>
                <c:pt idx="6698">
                  <c:v>20.9</c:v>
                </c:pt>
                <c:pt idx="6699">
                  <c:v>20.7</c:v>
                </c:pt>
                <c:pt idx="6700">
                  <c:v>22.3</c:v>
                </c:pt>
                <c:pt idx="6701">
                  <c:v>25.3</c:v>
                </c:pt>
                <c:pt idx="6702">
                  <c:v>23</c:v>
                </c:pt>
                <c:pt idx="6703">
                  <c:v>21.6</c:v>
                </c:pt>
                <c:pt idx="6704">
                  <c:v>22</c:v>
                </c:pt>
                <c:pt idx="6705">
                  <c:v>21.4</c:v>
                </c:pt>
                <c:pt idx="6706">
                  <c:v>20.5</c:v>
                </c:pt>
                <c:pt idx="6707">
                  <c:v>21.7</c:v>
                </c:pt>
                <c:pt idx="6708">
                  <c:v>19.100000000000001</c:v>
                </c:pt>
                <c:pt idx="6709">
                  <c:v>19.2</c:v>
                </c:pt>
                <c:pt idx="6710">
                  <c:v>19</c:v>
                </c:pt>
                <c:pt idx="6711">
                  <c:v>21.5</c:v>
                </c:pt>
                <c:pt idx="6712">
                  <c:v>23.3</c:v>
                </c:pt>
                <c:pt idx="6713">
                  <c:v>21.1</c:v>
                </c:pt>
                <c:pt idx="6714">
                  <c:v>15</c:v>
                </c:pt>
                <c:pt idx="6715">
                  <c:v>12.1</c:v>
                </c:pt>
                <c:pt idx="6716">
                  <c:v>18.3</c:v>
                </c:pt>
                <c:pt idx="6717">
                  <c:v>20.2</c:v>
                </c:pt>
                <c:pt idx="6718">
                  <c:v>21.3</c:v>
                </c:pt>
                <c:pt idx="6719">
                  <c:v>21.3</c:v>
                </c:pt>
                <c:pt idx="6720">
                  <c:v>21</c:v>
                </c:pt>
                <c:pt idx="6721">
                  <c:v>26.3</c:v>
                </c:pt>
                <c:pt idx="6722">
                  <c:v>23.8</c:v>
                </c:pt>
                <c:pt idx="6723">
                  <c:v>20.100000000000001</c:v>
                </c:pt>
                <c:pt idx="6724">
                  <c:v>20.100000000000001</c:v>
                </c:pt>
                <c:pt idx="6725">
                  <c:v>20.8</c:v>
                </c:pt>
                <c:pt idx="6726">
                  <c:v>25.3</c:v>
                </c:pt>
                <c:pt idx="6727">
                  <c:v>21.4</c:v>
                </c:pt>
                <c:pt idx="6728">
                  <c:v>12.4</c:v>
                </c:pt>
                <c:pt idx="6729">
                  <c:v>10.6</c:v>
                </c:pt>
                <c:pt idx="6730">
                  <c:v>11.6</c:v>
                </c:pt>
                <c:pt idx="6731">
                  <c:v>13.4</c:v>
                </c:pt>
                <c:pt idx="6732">
                  <c:v>14.6</c:v>
                </c:pt>
                <c:pt idx="6733">
                  <c:v>17.7</c:v>
                </c:pt>
                <c:pt idx="6734">
                  <c:v>18.899999999999999</c:v>
                </c:pt>
                <c:pt idx="6735">
                  <c:v>19</c:v>
                </c:pt>
                <c:pt idx="6736">
                  <c:v>19.3</c:v>
                </c:pt>
                <c:pt idx="6737">
                  <c:v>21.6</c:v>
                </c:pt>
                <c:pt idx="6738">
                  <c:v>15.8</c:v>
                </c:pt>
                <c:pt idx="6739">
                  <c:v>12.7</c:v>
                </c:pt>
                <c:pt idx="6740">
                  <c:v>15.6</c:v>
                </c:pt>
                <c:pt idx="6741">
                  <c:v>21.2</c:v>
                </c:pt>
                <c:pt idx="6742">
                  <c:v>17.7</c:v>
                </c:pt>
                <c:pt idx="6743">
                  <c:v>17.8</c:v>
                </c:pt>
                <c:pt idx="6744">
                  <c:v>20.7</c:v>
                </c:pt>
                <c:pt idx="6745">
                  <c:v>20.100000000000001</c:v>
                </c:pt>
                <c:pt idx="6746">
                  <c:v>19.3</c:v>
                </c:pt>
                <c:pt idx="6747">
                  <c:v>20.100000000000001</c:v>
                </c:pt>
                <c:pt idx="6748">
                  <c:v>21.3</c:v>
                </c:pt>
                <c:pt idx="6749">
                  <c:v>21.7</c:v>
                </c:pt>
                <c:pt idx="6750">
                  <c:v>20.9</c:v>
                </c:pt>
                <c:pt idx="6751">
                  <c:v>20.9</c:v>
                </c:pt>
                <c:pt idx="6752">
                  <c:v>19.100000000000001</c:v>
                </c:pt>
                <c:pt idx="6753">
                  <c:v>17.899999999999999</c:v>
                </c:pt>
                <c:pt idx="6754">
                  <c:v>16.899999999999999</c:v>
                </c:pt>
                <c:pt idx="6755">
                  <c:v>16.8</c:v>
                </c:pt>
                <c:pt idx="6756">
                  <c:v>18.899999999999999</c:v>
                </c:pt>
                <c:pt idx="6757">
                  <c:v>22.2</c:v>
                </c:pt>
                <c:pt idx="6758">
                  <c:v>19.899999999999999</c:v>
                </c:pt>
                <c:pt idx="6759">
                  <c:v>16.3</c:v>
                </c:pt>
                <c:pt idx="6760">
                  <c:v>13.3</c:v>
                </c:pt>
                <c:pt idx="6761">
                  <c:v>16.600000000000001</c:v>
                </c:pt>
                <c:pt idx="6762">
                  <c:v>12.3</c:v>
                </c:pt>
                <c:pt idx="6763">
                  <c:v>11.8</c:v>
                </c:pt>
                <c:pt idx="6764">
                  <c:v>11</c:v>
                </c:pt>
                <c:pt idx="6765">
                  <c:v>15.6</c:v>
                </c:pt>
                <c:pt idx="6766">
                  <c:v>21.5</c:v>
                </c:pt>
                <c:pt idx="6767">
                  <c:v>14.5</c:v>
                </c:pt>
                <c:pt idx="6768">
                  <c:v>12.8</c:v>
                </c:pt>
                <c:pt idx="6769">
                  <c:v>10.7</c:v>
                </c:pt>
                <c:pt idx="6770">
                  <c:v>12.3</c:v>
                </c:pt>
                <c:pt idx="6771">
                  <c:v>20.100000000000001</c:v>
                </c:pt>
                <c:pt idx="6772">
                  <c:v>14.5</c:v>
                </c:pt>
                <c:pt idx="6773">
                  <c:v>12.2</c:v>
                </c:pt>
                <c:pt idx="6774">
                  <c:v>11.4</c:v>
                </c:pt>
                <c:pt idx="6775">
                  <c:v>14.2</c:v>
                </c:pt>
                <c:pt idx="6776">
                  <c:v>12.3</c:v>
                </c:pt>
                <c:pt idx="6777">
                  <c:v>12.4</c:v>
                </c:pt>
                <c:pt idx="6778">
                  <c:v>15.8</c:v>
                </c:pt>
                <c:pt idx="6779">
                  <c:v>9.6</c:v>
                </c:pt>
                <c:pt idx="6780">
                  <c:v>12.2</c:v>
                </c:pt>
                <c:pt idx="6781">
                  <c:v>11</c:v>
                </c:pt>
                <c:pt idx="6782">
                  <c:v>10.3</c:v>
                </c:pt>
                <c:pt idx="6783">
                  <c:v>11.5</c:v>
                </c:pt>
                <c:pt idx="6784">
                  <c:v>11.9</c:v>
                </c:pt>
                <c:pt idx="6785">
                  <c:v>14.3</c:v>
                </c:pt>
                <c:pt idx="6786">
                  <c:v>12.2</c:v>
                </c:pt>
                <c:pt idx="6787">
                  <c:v>6.1</c:v>
                </c:pt>
                <c:pt idx="6788">
                  <c:v>9.3000000000000007</c:v>
                </c:pt>
                <c:pt idx="6789">
                  <c:v>14.5</c:v>
                </c:pt>
                <c:pt idx="6790">
                  <c:v>17.100000000000001</c:v>
                </c:pt>
                <c:pt idx="6791">
                  <c:v>17.8</c:v>
                </c:pt>
                <c:pt idx="6792">
                  <c:v>14.7</c:v>
                </c:pt>
                <c:pt idx="6793">
                  <c:v>12.3</c:v>
                </c:pt>
                <c:pt idx="6794">
                  <c:v>12.4</c:v>
                </c:pt>
                <c:pt idx="6795">
                  <c:v>8.1999999999999993</c:v>
                </c:pt>
                <c:pt idx="6796">
                  <c:v>10.4</c:v>
                </c:pt>
                <c:pt idx="6797">
                  <c:v>11.2</c:v>
                </c:pt>
                <c:pt idx="6798">
                  <c:v>7.5</c:v>
                </c:pt>
                <c:pt idx="6799">
                  <c:v>10.199999999999999</c:v>
                </c:pt>
                <c:pt idx="6800">
                  <c:v>10.5</c:v>
                </c:pt>
                <c:pt idx="6801">
                  <c:v>10.199999999999999</c:v>
                </c:pt>
                <c:pt idx="6802">
                  <c:v>12.2</c:v>
                </c:pt>
                <c:pt idx="6803">
                  <c:v>9.6999999999999993</c:v>
                </c:pt>
                <c:pt idx="6804">
                  <c:v>9.6</c:v>
                </c:pt>
                <c:pt idx="6805">
                  <c:v>13.3</c:v>
                </c:pt>
                <c:pt idx="6806">
                  <c:v>8.6999999999999993</c:v>
                </c:pt>
                <c:pt idx="6807">
                  <c:v>6.6</c:v>
                </c:pt>
                <c:pt idx="6808">
                  <c:v>4.4000000000000004</c:v>
                </c:pt>
                <c:pt idx="6809">
                  <c:v>3.6</c:v>
                </c:pt>
                <c:pt idx="6810">
                  <c:v>3.2</c:v>
                </c:pt>
                <c:pt idx="6811">
                  <c:v>3.4</c:v>
                </c:pt>
                <c:pt idx="6812">
                  <c:v>8.6999999999999993</c:v>
                </c:pt>
                <c:pt idx="6813">
                  <c:v>8.5</c:v>
                </c:pt>
                <c:pt idx="6814">
                  <c:v>6.3</c:v>
                </c:pt>
                <c:pt idx="6815">
                  <c:v>5.0999999999999996</c:v>
                </c:pt>
                <c:pt idx="6816">
                  <c:v>4.9000000000000004</c:v>
                </c:pt>
                <c:pt idx="6817">
                  <c:v>6.3</c:v>
                </c:pt>
                <c:pt idx="6818">
                  <c:v>7.1</c:v>
                </c:pt>
                <c:pt idx="6819">
                  <c:v>5.3</c:v>
                </c:pt>
                <c:pt idx="6820">
                  <c:v>8.1999999999999993</c:v>
                </c:pt>
                <c:pt idx="6821">
                  <c:v>6.1</c:v>
                </c:pt>
                <c:pt idx="6822">
                  <c:v>5.7</c:v>
                </c:pt>
                <c:pt idx="6823">
                  <c:v>3.1</c:v>
                </c:pt>
                <c:pt idx="6824">
                  <c:v>6.4</c:v>
                </c:pt>
                <c:pt idx="6825">
                  <c:v>5.3</c:v>
                </c:pt>
                <c:pt idx="6826">
                  <c:v>3.3</c:v>
                </c:pt>
                <c:pt idx="6827">
                  <c:v>2.4</c:v>
                </c:pt>
                <c:pt idx="6828">
                  <c:v>2.9</c:v>
                </c:pt>
                <c:pt idx="6829">
                  <c:v>-1.9</c:v>
                </c:pt>
                <c:pt idx="6830">
                  <c:v>-3.8</c:v>
                </c:pt>
                <c:pt idx="6831">
                  <c:v>-6.7</c:v>
                </c:pt>
                <c:pt idx="6832">
                  <c:v>-4.2</c:v>
                </c:pt>
                <c:pt idx="6833">
                  <c:v>3.2</c:v>
                </c:pt>
                <c:pt idx="6834">
                  <c:v>0.3</c:v>
                </c:pt>
                <c:pt idx="6835">
                  <c:v>-2.2000000000000002</c:v>
                </c:pt>
                <c:pt idx="6836">
                  <c:v>0.2</c:v>
                </c:pt>
                <c:pt idx="6837">
                  <c:v>-0.2</c:v>
                </c:pt>
                <c:pt idx="6838">
                  <c:v>0.8</c:v>
                </c:pt>
                <c:pt idx="6839">
                  <c:v>-0.8</c:v>
                </c:pt>
                <c:pt idx="6840">
                  <c:v>0.8</c:v>
                </c:pt>
                <c:pt idx="6841">
                  <c:v>0.6</c:v>
                </c:pt>
                <c:pt idx="6842">
                  <c:v>0.7</c:v>
                </c:pt>
                <c:pt idx="6843">
                  <c:v>11</c:v>
                </c:pt>
                <c:pt idx="6844">
                  <c:v>10.1</c:v>
                </c:pt>
                <c:pt idx="6845">
                  <c:v>7.7</c:v>
                </c:pt>
                <c:pt idx="6846">
                  <c:v>-1.3</c:v>
                </c:pt>
                <c:pt idx="6847">
                  <c:v>3.6</c:v>
                </c:pt>
                <c:pt idx="6848">
                  <c:v>-3.2</c:v>
                </c:pt>
                <c:pt idx="6849">
                  <c:v>-6.1</c:v>
                </c:pt>
                <c:pt idx="6850">
                  <c:v>-9</c:v>
                </c:pt>
                <c:pt idx="6851">
                  <c:v>-7.4</c:v>
                </c:pt>
                <c:pt idx="6852">
                  <c:v>-5.2</c:v>
                </c:pt>
                <c:pt idx="6853">
                  <c:v>-4.9000000000000004</c:v>
                </c:pt>
                <c:pt idx="6854">
                  <c:v>0.1</c:v>
                </c:pt>
                <c:pt idx="6855">
                  <c:v>-3.9</c:v>
                </c:pt>
                <c:pt idx="6856">
                  <c:v>-2.2999999999999998</c:v>
                </c:pt>
                <c:pt idx="6857">
                  <c:v>0.2</c:v>
                </c:pt>
                <c:pt idx="6858">
                  <c:v>-4</c:v>
                </c:pt>
                <c:pt idx="6859">
                  <c:v>-10.3</c:v>
                </c:pt>
                <c:pt idx="6860">
                  <c:v>-7.6</c:v>
                </c:pt>
                <c:pt idx="6861">
                  <c:v>-6.1</c:v>
                </c:pt>
                <c:pt idx="6862">
                  <c:v>-3.3</c:v>
                </c:pt>
                <c:pt idx="6863">
                  <c:v>-1.6</c:v>
                </c:pt>
                <c:pt idx="6864">
                  <c:v>3.4</c:v>
                </c:pt>
                <c:pt idx="6865">
                  <c:v>4</c:v>
                </c:pt>
                <c:pt idx="6866">
                  <c:v>5</c:v>
                </c:pt>
                <c:pt idx="6867">
                  <c:v>1.7</c:v>
                </c:pt>
                <c:pt idx="6868">
                  <c:v>2.2999999999999998</c:v>
                </c:pt>
                <c:pt idx="6869">
                  <c:v>2.2999999999999998</c:v>
                </c:pt>
                <c:pt idx="6870">
                  <c:v>3.7</c:v>
                </c:pt>
                <c:pt idx="6871">
                  <c:v>6.1</c:v>
                </c:pt>
                <c:pt idx="6872">
                  <c:v>10.5</c:v>
                </c:pt>
                <c:pt idx="6873">
                  <c:v>8.4</c:v>
                </c:pt>
                <c:pt idx="6874">
                  <c:v>2.4</c:v>
                </c:pt>
                <c:pt idx="6875">
                  <c:v>7.2</c:v>
                </c:pt>
                <c:pt idx="6876">
                  <c:v>7.8</c:v>
                </c:pt>
                <c:pt idx="6877">
                  <c:v>5.4</c:v>
                </c:pt>
                <c:pt idx="6878">
                  <c:v>3.2</c:v>
                </c:pt>
                <c:pt idx="6879">
                  <c:v>5</c:v>
                </c:pt>
                <c:pt idx="6880">
                  <c:v>3.8</c:v>
                </c:pt>
                <c:pt idx="6881">
                  <c:v>7</c:v>
                </c:pt>
                <c:pt idx="6882">
                  <c:v>3.2</c:v>
                </c:pt>
                <c:pt idx="6883">
                  <c:v>-0.1</c:v>
                </c:pt>
                <c:pt idx="6884">
                  <c:v>0.2</c:v>
                </c:pt>
                <c:pt idx="6885">
                  <c:v>2.2999999999999998</c:v>
                </c:pt>
                <c:pt idx="6886">
                  <c:v>2.2999999999999998</c:v>
                </c:pt>
                <c:pt idx="6887">
                  <c:v>0.8</c:v>
                </c:pt>
                <c:pt idx="6888">
                  <c:v>-2.7</c:v>
                </c:pt>
                <c:pt idx="6889">
                  <c:v>-3.3</c:v>
                </c:pt>
                <c:pt idx="6890">
                  <c:v>-2.8</c:v>
                </c:pt>
                <c:pt idx="6891">
                  <c:v>2.6</c:v>
                </c:pt>
                <c:pt idx="6892">
                  <c:v>5.6</c:v>
                </c:pt>
                <c:pt idx="6893">
                  <c:v>3.1</c:v>
                </c:pt>
                <c:pt idx="6894">
                  <c:v>2.1</c:v>
                </c:pt>
                <c:pt idx="6895">
                  <c:v>4.4000000000000004</c:v>
                </c:pt>
                <c:pt idx="6896">
                  <c:v>1.5</c:v>
                </c:pt>
                <c:pt idx="6897">
                  <c:v>-0.1</c:v>
                </c:pt>
                <c:pt idx="6898">
                  <c:v>-0.7</c:v>
                </c:pt>
                <c:pt idx="6899">
                  <c:v>-3.9</c:v>
                </c:pt>
                <c:pt idx="6900">
                  <c:v>-4.7</c:v>
                </c:pt>
                <c:pt idx="6901">
                  <c:v>-0.6</c:v>
                </c:pt>
                <c:pt idx="6902">
                  <c:v>1.8</c:v>
                </c:pt>
                <c:pt idx="6903">
                  <c:v>0.7</c:v>
                </c:pt>
                <c:pt idx="6904">
                  <c:v>-2</c:v>
                </c:pt>
                <c:pt idx="6905">
                  <c:v>-1.4</c:v>
                </c:pt>
                <c:pt idx="6906">
                  <c:v>-5.0999999999999996</c:v>
                </c:pt>
                <c:pt idx="6907">
                  <c:v>-4.3</c:v>
                </c:pt>
                <c:pt idx="6908">
                  <c:v>-2.9</c:v>
                </c:pt>
                <c:pt idx="6909">
                  <c:v>-0.1</c:v>
                </c:pt>
                <c:pt idx="6910">
                  <c:v>0.8</c:v>
                </c:pt>
                <c:pt idx="6911">
                  <c:v>1.8</c:v>
                </c:pt>
                <c:pt idx="6912">
                  <c:v>3.6</c:v>
                </c:pt>
                <c:pt idx="6913">
                  <c:v>3.3</c:v>
                </c:pt>
                <c:pt idx="6914">
                  <c:v>5.5</c:v>
                </c:pt>
                <c:pt idx="6915">
                  <c:v>3.9</c:v>
                </c:pt>
                <c:pt idx="6916">
                  <c:v>3</c:v>
                </c:pt>
                <c:pt idx="6917">
                  <c:v>1.9</c:v>
                </c:pt>
                <c:pt idx="6918">
                  <c:v>1.5</c:v>
                </c:pt>
                <c:pt idx="6919">
                  <c:v>-0.5</c:v>
                </c:pt>
                <c:pt idx="6920">
                  <c:v>-1.1000000000000001</c:v>
                </c:pt>
                <c:pt idx="6921">
                  <c:v>-1.5</c:v>
                </c:pt>
                <c:pt idx="6922">
                  <c:v>-2.5</c:v>
                </c:pt>
                <c:pt idx="6923">
                  <c:v>-3.7</c:v>
                </c:pt>
                <c:pt idx="6924">
                  <c:v>-4.8</c:v>
                </c:pt>
                <c:pt idx="6925">
                  <c:v>-6.4</c:v>
                </c:pt>
                <c:pt idx="6926">
                  <c:v>-8.1999999999999993</c:v>
                </c:pt>
                <c:pt idx="6927">
                  <c:v>-5.8</c:v>
                </c:pt>
                <c:pt idx="6928">
                  <c:v>-4.5</c:v>
                </c:pt>
                <c:pt idx="6929">
                  <c:v>-0.7</c:v>
                </c:pt>
                <c:pt idx="6930">
                  <c:v>-1.4</c:v>
                </c:pt>
                <c:pt idx="6931">
                  <c:v>-0.3</c:v>
                </c:pt>
                <c:pt idx="6932">
                  <c:v>0.7</c:v>
                </c:pt>
                <c:pt idx="6933">
                  <c:v>1.1000000000000001</c:v>
                </c:pt>
                <c:pt idx="6934">
                  <c:v>2.8</c:v>
                </c:pt>
                <c:pt idx="6935">
                  <c:v>6.1</c:v>
                </c:pt>
                <c:pt idx="6936">
                  <c:v>3.2</c:v>
                </c:pt>
                <c:pt idx="6937">
                  <c:v>3</c:v>
                </c:pt>
                <c:pt idx="6938">
                  <c:v>2.9</c:v>
                </c:pt>
                <c:pt idx="6939">
                  <c:v>3.6</c:v>
                </c:pt>
                <c:pt idx="6940">
                  <c:v>1</c:v>
                </c:pt>
                <c:pt idx="6941">
                  <c:v>2</c:v>
                </c:pt>
                <c:pt idx="6942">
                  <c:v>1.3</c:v>
                </c:pt>
                <c:pt idx="6943">
                  <c:v>1.4</c:v>
                </c:pt>
                <c:pt idx="6944">
                  <c:v>3.4</c:v>
                </c:pt>
                <c:pt idx="6945">
                  <c:v>4</c:v>
                </c:pt>
                <c:pt idx="6946">
                  <c:v>0.2</c:v>
                </c:pt>
                <c:pt idx="6947">
                  <c:v>-1.4</c:v>
                </c:pt>
                <c:pt idx="6948">
                  <c:v>-0.5</c:v>
                </c:pt>
                <c:pt idx="6949">
                  <c:v>0.5</c:v>
                </c:pt>
                <c:pt idx="6950">
                  <c:v>1.1000000000000001</c:v>
                </c:pt>
                <c:pt idx="6951">
                  <c:v>2.2999999999999998</c:v>
                </c:pt>
                <c:pt idx="6952">
                  <c:v>1.8</c:v>
                </c:pt>
                <c:pt idx="6953">
                  <c:v>2.2999999999999998</c:v>
                </c:pt>
                <c:pt idx="6954">
                  <c:v>2.7</c:v>
                </c:pt>
                <c:pt idx="6955">
                  <c:v>2.7</c:v>
                </c:pt>
                <c:pt idx="6956">
                  <c:v>0.4</c:v>
                </c:pt>
                <c:pt idx="6957">
                  <c:v>-3.1</c:v>
                </c:pt>
                <c:pt idx="6958">
                  <c:v>-1.2</c:v>
                </c:pt>
                <c:pt idx="6959">
                  <c:v>0.3</c:v>
                </c:pt>
                <c:pt idx="6960">
                  <c:v>1.5</c:v>
                </c:pt>
                <c:pt idx="6961">
                  <c:v>1.2</c:v>
                </c:pt>
                <c:pt idx="6962">
                  <c:v>1.7</c:v>
                </c:pt>
                <c:pt idx="6963">
                  <c:v>7.8</c:v>
                </c:pt>
                <c:pt idx="6964">
                  <c:v>7.6</c:v>
                </c:pt>
                <c:pt idx="6965">
                  <c:v>5.6</c:v>
                </c:pt>
                <c:pt idx="6966">
                  <c:v>9.1</c:v>
                </c:pt>
                <c:pt idx="6967">
                  <c:v>11.3</c:v>
                </c:pt>
                <c:pt idx="6968">
                  <c:v>2.4</c:v>
                </c:pt>
                <c:pt idx="6969">
                  <c:v>4.0999999999999996</c:v>
                </c:pt>
                <c:pt idx="6970">
                  <c:v>6.7</c:v>
                </c:pt>
                <c:pt idx="6971">
                  <c:v>7.8</c:v>
                </c:pt>
                <c:pt idx="6972">
                  <c:v>4.9000000000000004</c:v>
                </c:pt>
                <c:pt idx="6973">
                  <c:v>2.9</c:v>
                </c:pt>
                <c:pt idx="6974">
                  <c:v>4</c:v>
                </c:pt>
                <c:pt idx="6975">
                  <c:v>9.1</c:v>
                </c:pt>
                <c:pt idx="6976">
                  <c:v>9.9</c:v>
                </c:pt>
                <c:pt idx="6977">
                  <c:v>6.6</c:v>
                </c:pt>
                <c:pt idx="6978">
                  <c:v>6.3</c:v>
                </c:pt>
                <c:pt idx="6979">
                  <c:v>8.6999999999999993</c:v>
                </c:pt>
                <c:pt idx="6980">
                  <c:v>9.1999999999999993</c:v>
                </c:pt>
                <c:pt idx="6981">
                  <c:v>7.4</c:v>
                </c:pt>
                <c:pt idx="6982">
                  <c:v>8.9</c:v>
                </c:pt>
                <c:pt idx="6983">
                  <c:v>9.5</c:v>
                </c:pt>
                <c:pt idx="6984">
                  <c:v>14.1</c:v>
                </c:pt>
                <c:pt idx="6985">
                  <c:v>10.7</c:v>
                </c:pt>
                <c:pt idx="6986">
                  <c:v>4.2</c:v>
                </c:pt>
                <c:pt idx="6987">
                  <c:v>7.3</c:v>
                </c:pt>
                <c:pt idx="6988">
                  <c:v>6.9</c:v>
                </c:pt>
                <c:pt idx="6989">
                  <c:v>7.6</c:v>
                </c:pt>
                <c:pt idx="6990">
                  <c:v>11.6</c:v>
                </c:pt>
                <c:pt idx="6991">
                  <c:v>11.7</c:v>
                </c:pt>
                <c:pt idx="6992">
                  <c:v>13.1</c:v>
                </c:pt>
                <c:pt idx="6993">
                  <c:v>10.3</c:v>
                </c:pt>
                <c:pt idx="6994">
                  <c:v>9.6999999999999993</c:v>
                </c:pt>
                <c:pt idx="6995">
                  <c:v>8.8000000000000007</c:v>
                </c:pt>
                <c:pt idx="6996">
                  <c:v>4.2</c:v>
                </c:pt>
                <c:pt idx="6997">
                  <c:v>2.8</c:v>
                </c:pt>
                <c:pt idx="6998">
                  <c:v>6.4</c:v>
                </c:pt>
                <c:pt idx="6999">
                  <c:v>8.4</c:v>
                </c:pt>
                <c:pt idx="7000">
                  <c:v>10.8</c:v>
                </c:pt>
                <c:pt idx="7001">
                  <c:v>13.1</c:v>
                </c:pt>
                <c:pt idx="7002">
                  <c:v>15.6</c:v>
                </c:pt>
                <c:pt idx="7003">
                  <c:v>16.8</c:v>
                </c:pt>
                <c:pt idx="7004">
                  <c:v>18.2</c:v>
                </c:pt>
                <c:pt idx="7005">
                  <c:v>16.399999999999999</c:v>
                </c:pt>
                <c:pt idx="7006">
                  <c:v>9.6999999999999993</c:v>
                </c:pt>
                <c:pt idx="7007">
                  <c:v>6.6</c:v>
                </c:pt>
                <c:pt idx="7008">
                  <c:v>7.2</c:v>
                </c:pt>
                <c:pt idx="7009">
                  <c:v>6.8</c:v>
                </c:pt>
                <c:pt idx="7010">
                  <c:v>7.4</c:v>
                </c:pt>
                <c:pt idx="7011">
                  <c:v>7</c:v>
                </c:pt>
                <c:pt idx="7012">
                  <c:v>8.8000000000000007</c:v>
                </c:pt>
                <c:pt idx="7013">
                  <c:v>12</c:v>
                </c:pt>
                <c:pt idx="7014">
                  <c:v>14.1</c:v>
                </c:pt>
                <c:pt idx="7015">
                  <c:v>17</c:v>
                </c:pt>
                <c:pt idx="7016">
                  <c:v>14.7</c:v>
                </c:pt>
                <c:pt idx="7017">
                  <c:v>17.600000000000001</c:v>
                </c:pt>
                <c:pt idx="7018">
                  <c:v>17.5</c:v>
                </c:pt>
                <c:pt idx="7019">
                  <c:v>18.399999999999999</c:v>
                </c:pt>
                <c:pt idx="7020">
                  <c:v>14.8</c:v>
                </c:pt>
                <c:pt idx="7021">
                  <c:v>14.2</c:v>
                </c:pt>
                <c:pt idx="7022">
                  <c:v>12.2</c:v>
                </c:pt>
                <c:pt idx="7023">
                  <c:v>12.6</c:v>
                </c:pt>
                <c:pt idx="7024">
                  <c:v>11.8</c:v>
                </c:pt>
                <c:pt idx="7025">
                  <c:v>14.8</c:v>
                </c:pt>
                <c:pt idx="7026">
                  <c:v>17.7</c:v>
                </c:pt>
                <c:pt idx="7027">
                  <c:v>13.9</c:v>
                </c:pt>
                <c:pt idx="7028">
                  <c:v>12.5</c:v>
                </c:pt>
                <c:pt idx="7029">
                  <c:v>14.4</c:v>
                </c:pt>
                <c:pt idx="7030">
                  <c:v>14.1</c:v>
                </c:pt>
                <c:pt idx="7031">
                  <c:v>17.5</c:v>
                </c:pt>
                <c:pt idx="7032">
                  <c:v>20.8</c:v>
                </c:pt>
                <c:pt idx="7033">
                  <c:v>19.7</c:v>
                </c:pt>
                <c:pt idx="7034">
                  <c:v>22</c:v>
                </c:pt>
                <c:pt idx="7035">
                  <c:v>18.399999999999999</c:v>
                </c:pt>
                <c:pt idx="7036">
                  <c:v>13.9</c:v>
                </c:pt>
                <c:pt idx="7037">
                  <c:v>14.9</c:v>
                </c:pt>
                <c:pt idx="7038">
                  <c:v>11.8</c:v>
                </c:pt>
                <c:pt idx="7039">
                  <c:v>12.5</c:v>
                </c:pt>
                <c:pt idx="7040">
                  <c:v>15.2</c:v>
                </c:pt>
                <c:pt idx="7041">
                  <c:v>12.9</c:v>
                </c:pt>
                <c:pt idx="7042">
                  <c:v>13.3</c:v>
                </c:pt>
                <c:pt idx="7043">
                  <c:v>17.899999999999999</c:v>
                </c:pt>
                <c:pt idx="7044">
                  <c:v>18</c:v>
                </c:pt>
                <c:pt idx="7045">
                  <c:v>13.2</c:v>
                </c:pt>
                <c:pt idx="7046">
                  <c:v>12.2</c:v>
                </c:pt>
                <c:pt idx="7047">
                  <c:v>14.2</c:v>
                </c:pt>
                <c:pt idx="7048">
                  <c:v>17.100000000000001</c:v>
                </c:pt>
                <c:pt idx="7049">
                  <c:v>17.3</c:v>
                </c:pt>
                <c:pt idx="7050">
                  <c:v>20.3</c:v>
                </c:pt>
                <c:pt idx="7051">
                  <c:v>21.7</c:v>
                </c:pt>
                <c:pt idx="7052">
                  <c:v>18.2</c:v>
                </c:pt>
                <c:pt idx="7053">
                  <c:v>13.7</c:v>
                </c:pt>
                <c:pt idx="7054">
                  <c:v>13.3</c:v>
                </c:pt>
                <c:pt idx="7055">
                  <c:v>11.1</c:v>
                </c:pt>
                <c:pt idx="7056">
                  <c:v>12.6</c:v>
                </c:pt>
                <c:pt idx="7057">
                  <c:v>16.7</c:v>
                </c:pt>
                <c:pt idx="7058">
                  <c:v>16.5</c:v>
                </c:pt>
                <c:pt idx="7059">
                  <c:v>13.7</c:v>
                </c:pt>
                <c:pt idx="7060">
                  <c:v>13.2</c:v>
                </c:pt>
                <c:pt idx="7061">
                  <c:v>13.8</c:v>
                </c:pt>
                <c:pt idx="7062">
                  <c:v>15</c:v>
                </c:pt>
                <c:pt idx="7063">
                  <c:v>11.2</c:v>
                </c:pt>
                <c:pt idx="7064">
                  <c:v>11.4</c:v>
                </c:pt>
                <c:pt idx="7065">
                  <c:v>12.4</c:v>
                </c:pt>
                <c:pt idx="7066">
                  <c:v>12.3</c:v>
                </c:pt>
                <c:pt idx="7067">
                  <c:v>15.1</c:v>
                </c:pt>
                <c:pt idx="7068">
                  <c:v>18.7</c:v>
                </c:pt>
                <c:pt idx="7069">
                  <c:v>20</c:v>
                </c:pt>
                <c:pt idx="7070">
                  <c:v>22.5</c:v>
                </c:pt>
                <c:pt idx="7071">
                  <c:v>26.9</c:v>
                </c:pt>
                <c:pt idx="7072">
                  <c:v>26.2</c:v>
                </c:pt>
                <c:pt idx="7073">
                  <c:v>18.8</c:v>
                </c:pt>
                <c:pt idx="7074">
                  <c:v>19</c:v>
                </c:pt>
                <c:pt idx="7075">
                  <c:v>17.7</c:v>
                </c:pt>
                <c:pt idx="7076">
                  <c:v>12.6</c:v>
                </c:pt>
                <c:pt idx="7077">
                  <c:v>12.5</c:v>
                </c:pt>
                <c:pt idx="7078">
                  <c:v>14</c:v>
                </c:pt>
                <c:pt idx="7079">
                  <c:v>13.8</c:v>
                </c:pt>
                <c:pt idx="7080">
                  <c:v>14.5</c:v>
                </c:pt>
                <c:pt idx="7081">
                  <c:v>13.8</c:v>
                </c:pt>
                <c:pt idx="7082">
                  <c:v>17.2</c:v>
                </c:pt>
                <c:pt idx="7083">
                  <c:v>15.3</c:v>
                </c:pt>
                <c:pt idx="7084">
                  <c:v>15.7</c:v>
                </c:pt>
                <c:pt idx="7085">
                  <c:v>14.4</c:v>
                </c:pt>
                <c:pt idx="7086">
                  <c:v>13.9</c:v>
                </c:pt>
                <c:pt idx="7087">
                  <c:v>13.9</c:v>
                </c:pt>
                <c:pt idx="7088">
                  <c:v>14.6</c:v>
                </c:pt>
                <c:pt idx="7089">
                  <c:v>17.600000000000001</c:v>
                </c:pt>
                <c:pt idx="7090">
                  <c:v>22.2</c:v>
                </c:pt>
                <c:pt idx="7091">
                  <c:v>23.5</c:v>
                </c:pt>
                <c:pt idx="7092">
                  <c:v>20.5</c:v>
                </c:pt>
                <c:pt idx="7093">
                  <c:v>16.2</c:v>
                </c:pt>
                <c:pt idx="7094">
                  <c:v>19.899999999999999</c:v>
                </c:pt>
                <c:pt idx="7095">
                  <c:v>22.5</c:v>
                </c:pt>
                <c:pt idx="7096">
                  <c:v>20.399999999999999</c:v>
                </c:pt>
                <c:pt idx="7097">
                  <c:v>19.100000000000001</c:v>
                </c:pt>
                <c:pt idx="7098">
                  <c:v>15.6</c:v>
                </c:pt>
                <c:pt idx="7099">
                  <c:v>16.899999999999999</c:v>
                </c:pt>
                <c:pt idx="7100">
                  <c:v>20</c:v>
                </c:pt>
                <c:pt idx="7101">
                  <c:v>19.100000000000001</c:v>
                </c:pt>
                <c:pt idx="7102">
                  <c:v>19.600000000000001</c:v>
                </c:pt>
                <c:pt idx="7103">
                  <c:v>18.600000000000001</c:v>
                </c:pt>
                <c:pt idx="7104">
                  <c:v>16</c:v>
                </c:pt>
                <c:pt idx="7105">
                  <c:v>17.100000000000001</c:v>
                </c:pt>
                <c:pt idx="7106">
                  <c:v>16.3</c:v>
                </c:pt>
                <c:pt idx="7107">
                  <c:v>15.8</c:v>
                </c:pt>
                <c:pt idx="7108">
                  <c:v>15.4</c:v>
                </c:pt>
                <c:pt idx="7109">
                  <c:v>15.6</c:v>
                </c:pt>
                <c:pt idx="7110">
                  <c:v>13.2</c:v>
                </c:pt>
                <c:pt idx="7111">
                  <c:v>15.7</c:v>
                </c:pt>
                <c:pt idx="7112">
                  <c:v>18.899999999999999</c:v>
                </c:pt>
                <c:pt idx="7113">
                  <c:v>17.7</c:v>
                </c:pt>
                <c:pt idx="7114">
                  <c:v>19.2</c:v>
                </c:pt>
                <c:pt idx="7115">
                  <c:v>20.7</c:v>
                </c:pt>
                <c:pt idx="7116">
                  <c:v>20.2</c:v>
                </c:pt>
                <c:pt idx="7117">
                  <c:v>17.600000000000001</c:v>
                </c:pt>
                <c:pt idx="7118">
                  <c:v>16.2</c:v>
                </c:pt>
                <c:pt idx="7119">
                  <c:v>15.9</c:v>
                </c:pt>
                <c:pt idx="7120">
                  <c:v>17.600000000000001</c:v>
                </c:pt>
                <c:pt idx="7121">
                  <c:v>18.2</c:v>
                </c:pt>
                <c:pt idx="7122">
                  <c:v>19.5</c:v>
                </c:pt>
                <c:pt idx="7123">
                  <c:v>20.100000000000001</c:v>
                </c:pt>
                <c:pt idx="7124">
                  <c:v>16.3</c:v>
                </c:pt>
                <c:pt idx="7125">
                  <c:v>22</c:v>
                </c:pt>
                <c:pt idx="7126">
                  <c:v>21.2</c:v>
                </c:pt>
                <c:pt idx="7127">
                  <c:v>15.4</c:v>
                </c:pt>
                <c:pt idx="7128">
                  <c:v>11.4</c:v>
                </c:pt>
                <c:pt idx="7129">
                  <c:v>12.3</c:v>
                </c:pt>
                <c:pt idx="7130">
                  <c:v>10.7</c:v>
                </c:pt>
                <c:pt idx="7131">
                  <c:v>12.6</c:v>
                </c:pt>
                <c:pt idx="7132">
                  <c:v>12.7</c:v>
                </c:pt>
                <c:pt idx="7133">
                  <c:v>11.8</c:v>
                </c:pt>
                <c:pt idx="7134">
                  <c:v>12.4</c:v>
                </c:pt>
                <c:pt idx="7135">
                  <c:v>12.9</c:v>
                </c:pt>
                <c:pt idx="7136">
                  <c:v>15.3</c:v>
                </c:pt>
                <c:pt idx="7137">
                  <c:v>16.7</c:v>
                </c:pt>
                <c:pt idx="7138">
                  <c:v>14</c:v>
                </c:pt>
                <c:pt idx="7139">
                  <c:v>11.4</c:v>
                </c:pt>
                <c:pt idx="7140">
                  <c:v>12.2</c:v>
                </c:pt>
                <c:pt idx="7141">
                  <c:v>11.9</c:v>
                </c:pt>
                <c:pt idx="7142">
                  <c:v>14.4</c:v>
                </c:pt>
                <c:pt idx="7143">
                  <c:v>14.5</c:v>
                </c:pt>
                <c:pt idx="7144">
                  <c:v>11.1</c:v>
                </c:pt>
                <c:pt idx="7145">
                  <c:v>11.1</c:v>
                </c:pt>
                <c:pt idx="7146">
                  <c:v>9.6999999999999993</c:v>
                </c:pt>
                <c:pt idx="7147">
                  <c:v>9.9</c:v>
                </c:pt>
                <c:pt idx="7148">
                  <c:v>10.3</c:v>
                </c:pt>
                <c:pt idx="7149">
                  <c:v>10.199999999999999</c:v>
                </c:pt>
                <c:pt idx="7150">
                  <c:v>11.9</c:v>
                </c:pt>
                <c:pt idx="7151">
                  <c:v>13.5</c:v>
                </c:pt>
                <c:pt idx="7152">
                  <c:v>11.8</c:v>
                </c:pt>
                <c:pt idx="7153">
                  <c:v>16.899999999999999</c:v>
                </c:pt>
                <c:pt idx="7154">
                  <c:v>15.5</c:v>
                </c:pt>
                <c:pt idx="7155">
                  <c:v>13.6</c:v>
                </c:pt>
                <c:pt idx="7156">
                  <c:v>12.1</c:v>
                </c:pt>
                <c:pt idx="7157">
                  <c:v>14.2</c:v>
                </c:pt>
                <c:pt idx="7158">
                  <c:v>12.5</c:v>
                </c:pt>
                <c:pt idx="7159">
                  <c:v>10.6</c:v>
                </c:pt>
                <c:pt idx="7160">
                  <c:v>9.5</c:v>
                </c:pt>
                <c:pt idx="7161">
                  <c:v>13.1</c:v>
                </c:pt>
                <c:pt idx="7162">
                  <c:v>14.8</c:v>
                </c:pt>
                <c:pt idx="7163">
                  <c:v>14.7</c:v>
                </c:pt>
                <c:pt idx="7164">
                  <c:v>12.6</c:v>
                </c:pt>
                <c:pt idx="7165">
                  <c:v>8.5</c:v>
                </c:pt>
                <c:pt idx="7166">
                  <c:v>10.7</c:v>
                </c:pt>
                <c:pt idx="7167">
                  <c:v>10.6</c:v>
                </c:pt>
                <c:pt idx="7168">
                  <c:v>6.7</c:v>
                </c:pt>
                <c:pt idx="7169">
                  <c:v>6.8</c:v>
                </c:pt>
                <c:pt idx="7170">
                  <c:v>9.6</c:v>
                </c:pt>
                <c:pt idx="7171">
                  <c:v>13.2</c:v>
                </c:pt>
                <c:pt idx="7172">
                  <c:v>11</c:v>
                </c:pt>
                <c:pt idx="7173">
                  <c:v>10</c:v>
                </c:pt>
                <c:pt idx="7174">
                  <c:v>8.5</c:v>
                </c:pt>
                <c:pt idx="7175">
                  <c:v>14</c:v>
                </c:pt>
                <c:pt idx="7176">
                  <c:v>11.2</c:v>
                </c:pt>
                <c:pt idx="7177">
                  <c:v>10.5</c:v>
                </c:pt>
                <c:pt idx="7178">
                  <c:v>11.1</c:v>
                </c:pt>
                <c:pt idx="7179">
                  <c:v>7.6</c:v>
                </c:pt>
                <c:pt idx="7180">
                  <c:v>3.7</c:v>
                </c:pt>
                <c:pt idx="7181">
                  <c:v>3.3</c:v>
                </c:pt>
                <c:pt idx="7182">
                  <c:v>4.5</c:v>
                </c:pt>
                <c:pt idx="7183">
                  <c:v>5.8</c:v>
                </c:pt>
                <c:pt idx="7184">
                  <c:v>4.9000000000000004</c:v>
                </c:pt>
                <c:pt idx="7185">
                  <c:v>5.7</c:v>
                </c:pt>
                <c:pt idx="7186">
                  <c:v>5.2</c:v>
                </c:pt>
                <c:pt idx="7187">
                  <c:v>1.8</c:v>
                </c:pt>
                <c:pt idx="7188">
                  <c:v>4.2</c:v>
                </c:pt>
                <c:pt idx="7189">
                  <c:v>6.7</c:v>
                </c:pt>
                <c:pt idx="7190">
                  <c:v>8.8000000000000007</c:v>
                </c:pt>
                <c:pt idx="7191">
                  <c:v>9.4</c:v>
                </c:pt>
                <c:pt idx="7192">
                  <c:v>11.2</c:v>
                </c:pt>
                <c:pt idx="7193">
                  <c:v>9.9</c:v>
                </c:pt>
                <c:pt idx="7194">
                  <c:v>3.9</c:v>
                </c:pt>
                <c:pt idx="7195">
                  <c:v>3.6</c:v>
                </c:pt>
                <c:pt idx="7196">
                  <c:v>2.7</c:v>
                </c:pt>
                <c:pt idx="7197">
                  <c:v>1.8</c:v>
                </c:pt>
                <c:pt idx="7198">
                  <c:v>3.1</c:v>
                </c:pt>
                <c:pt idx="7199">
                  <c:v>2.7</c:v>
                </c:pt>
                <c:pt idx="7200">
                  <c:v>4.5</c:v>
                </c:pt>
                <c:pt idx="7201">
                  <c:v>2.1</c:v>
                </c:pt>
                <c:pt idx="7202">
                  <c:v>3.5</c:v>
                </c:pt>
                <c:pt idx="7203">
                  <c:v>3.3</c:v>
                </c:pt>
                <c:pt idx="7204">
                  <c:v>4.5</c:v>
                </c:pt>
                <c:pt idx="7205">
                  <c:v>7.4</c:v>
                </c:pt>
                <c:pt idx="7206">
                  <c:v>11.2</c:v>
                </c:pt>
                <c:pt idx="7207">
                  <c:v>12.8</c:v>
                </c:pt>
                <c:pt idx="7208">
                  <c:v>10</c:v>
                </c:pt>
                <c:pt idx="7209">
                  <c:v>8.3000000000000007</c:v>
                </c:pt>
                <c:pt idx="7210">
                  <c:v>5.0999999999999996</c:v>
                </c:pt>
                <c:pt idx="7211">
                  <c:v>2.7</c:v>
                </c:pt>
                <c:pt idx="7212">
                  <c:v>1</c:v>
                </c:pt>
                <c:pt idx="7213">
                  <c:v>3.5</c:v>
                </c:pt>
                <c:pt idx="7214">
                  <c:v>5.3</c:v>
                </c:pt>
                <c:pt idx="7215">
                  <c:v>4.8</c:v>
                </c:pt>
                <c:pt idx="7216">
                  <c:v>1.9</c:v>
                </c:pt>
                <c:pt idx="7217">
                  <c:v>1.9</c:v>
                </c:pt>
                <c:pt idx="7218">
                  <c:v>0.5</c:v>
                </c:pt>
                <c:pt idx="7219">
                  <c:v>-1.2</c:v>
                </c:pt>
                <c:pt idx="7220">
                  <c:v>0.3</c:v>
                </c:pt>
                <c:pt idx="7221">
                  <c:v>1.2</c:v>
                </c:pt>
                <c:pt idx="7222">
                  <c:v>3.7</c:v>
                </c:pt>
                <c:pt idx="7223">
                  <c:v>4.2</c:v>
                </c:pt>
                <c:pt idx="7224">
                  <c:v>5.8</c:v>
                </c:pt>
                <c:pt idx="7225">
                  <c:v>-1</c:v>
                </c:pt>
                <c:pt idx="7226">
                  <c:v>-2.6</c:v>
                </c:pt>
                <c:pt idx="7227">
                  <c:v>-1.9</c:v>
                </c:pt>
                <c:pt idx="7228">
                  <c:v>-0.6</c:v>
                </c:pt>
                <c:pt idx="7229">
                  <c:v>-1.6</c:v>
                </c:pt>
                <c:pt idx="7230">
                  <c:v>-1.8</c:v>
                </c:pt>
                <c:pt idx="7231">
                  <c:v>0.7</c:v>
                </c:pt>
                <c:pt idx="7232">
                  <c:v>1.3</c:v>
                </c:pt>
                <c:pt idx="7233">
                  <c:v>0.6</c:v>
                </c:pt>
                <c:pt idx="7234">
                  <c:v>3.4</c:v>
                </c:pt>
                <c:pt idx="7235">
                  <c:v>2.5</c:v>
                </c:pt>
                <c:pt idx="7236">
                  <c:v>1.2</c:v>
                </c:pt>
                <c:pt idx="7237">
                  <c:v>-1.7</c:v>
                </c:pt>
                <c:pt idx="7238">
                  <c:v>-2.9</c:v>
                </c:pt>
                <c:pt idx="7239">
                  <c:v>-3.4</c:v>
                </c:pt>
                <c:pt idx="7240">
                  <c:v>-3.5</c:v>
                </c:pt>
                <c:pt idx="7241">
                  <c:v>-2.6</c:v>
                </c:pt>
                <c:pt idx="7242">
                  <c:v>-3.1</c:v>
                </c:pt>
                <c:pt idx="7243">
                  <c:v>-4.3</c:v>
                </c:pt>
                <c:pt idx="7244">
                  <c:v>-8.6999999999999993</c:v>
                </c:pt>
                <c:pt idx="7245">
                  <c:v>-5.6</c:v>
                </c:pt>
                <c:pt idx="7246">
                  <c:v>-5.6</c:v>
                </c:pt>
                <c:pt idx="7247">
                  <c:v>-6.4</c:v>
                </c:pt>
                <c:pt idx="7248">
                  <c:v>-9.8000000000000007</c:v>
                </c:pt>
                <c:pt idx="7249">
                  <c:v>-11.4</c:v>
                </c:pt>
                <c:pt idx="7250">
                  <c:v>-19.7</c:v>
                </c:pt>
                <c:pt idx="7251">
                  <c:v>-23.9</c:v>
                </c:pt>
                <c:pt idx="7252">
                  <c:v>-23.1</c:v>
                </c:pt>
                <c:pt idx="7253">
                  <c:v>-23.6</c:v>
                </c:pt>
                <c:pt idx="7254">
                  <c:v>-20.2</c:v>
                </c:pt>
                <c:pt idx="7255">
                  <c:v>-12.1</c:v>
                </c:pt>
                <c:pt idx="7256">
                  <c:v>-8.6999999999999993</c:v>
                </c:pt>
                <c:pt idx="7257">
                  <c:v>-14.2</c:v>
                </c:pt>
                <c:pt idx="7258">
                  <c:v>-9.9</c:v>
                </c:pt>
                <c:pt idx="7259">
                  <c:v>-2.2999999999999998</c:v>
                </c:pt>
                <c:pt idx="7260">
                  <c:v>-3.5</c:v>
                </c:pt>
                <c:pt idx="7261">
                  <c:v>-4.0999999999999996</c:v>
                </c:pt>
                <c:pt idx="7262">
                  <c:v>-5</c:v>
                </c:pt>
                <c:pt idx="7263">
                  <c:v>-13.2</c:v>
                </c:pt>
                <c:pt idx="7264">
                  <c:v>-10.3</c:v>
                </c:pt>
                <c:pt idx="7265">
                  <c:v>-3.9</c:v>
                </c:pt>
                <c:pt idx="7266">
                  <c:v>0.4</c:v>
                </c:pt>
                <c:pt idx="7267">
                  <c:v>2</c:v>
                </c:pt>
                <c:pt idx="7268">
                  <c:v>-0.4</c:v>
                </c:pt>
                <c:pt idx="7269">
                  <c:v>1.1000000000000001</c:v>
                </c:pt>
                <c:pt idx="7270">
                  <c:v>2.2999999999999998</c:v>
                </c:pt>
                <c:pt idx="7271">
                  <c:v>-0.8</c:v>
                </c:pt>
                <c:pt idx="7272">
                  <c:v>-3.8</c:v>
                </c:pt>
                <c:pt idx="7273">
                  <c:v>-1.5</c:v>
                </c:pt>
                <c:pt idx="7274">
                  <c:v>2</c:v>
                </c:pt>
                <c:pt idx="7275">
                  <c:v>3.1</c:v>
                </c:pt>
                <c:pt idx="7276">
                  <c:v>5.2</c:v>
                </c:pt>
                <c:pt idx="7277">
                  <c:v>5</c:v>
                </c:pt>
                <c:pt idx="7278">
                  <c:v>-2.1</c:v>
                </c:pt>
                <c:pt idx="7279">
                  <c:v>-3.3</c:v>
                </c:pt>
                <c:pt idx="7280">
                  <c:v>0.3</c:v>
                </c:pt>
                <c:pt idx="7281">
                  <c:v>3</c:v>
                </c:pt>
                <c:pt idx="7282">
                  <c:v>-3.3</c:v>
                </c:pt>
                <c:pt idx="7283">
                  <c:v>-6.8</c:v>
                </c:pt>
                <c:pt idx="7284">
                  <c:v>-5.6</c:v>
                </c:pt>
                <c:pt idx="7285">
                  <c:v>-10.6</c:v>
                </c:pt>
                <c:pt idx="7286">
                  <c:v>-15.1</c:v>
                </c:pt>
                <c:pt idx="7287">
                  <c:v>-18.100000000000001</c:v>
                </c:pt>
                <c:pt idx="7288">
                  <c:v>-15.1</c:v>
                </c:pt>
                <c:pt idx="7289">
                  <c:v>-9.1</c:v>
                </c:pt>
                <c:pt idx="7290">
                  <c:v>-7.3</c:v>
                </c:pt>
                <c:pt idx="7291">
                  <c:v>-5.9</c:v>
                </c:pt>
                <c:pt idx="7292">
                  <c:v>-6.1</c:v>
                </c:pt>
                <c:pt idx="7293">
                  <c:v>-7.9</c:v>
                </c:pt>
                <c:pt idx="7294">
                  <c:v>-6.8</c:v>
                </c:pt>
                <c:pt idx="7295">
                  <c:v>-7.2</c:v>
                </c:pt>
                <c:pt idx="7296">
                  <c:v>-3.8</c:v>
                </c:pt>
                <c:pt idx="7297">
                  <c:v>-5.4</c:v>
                </c:pt>
                <c:pt idx="7298">
                  <c:v>-6.7</c:v>
                </c:pt>
                <c:pt idx="7299">
                  <c:v>0.9</c:v>
                </c:pt>
                <c:pt idx="7300">
                  <c:v>3.1</c:v>
                </c:pt>
                <c:pt idx="7301">
                  <c:v>1.7</c:v>
                </c:pt>
                <c:pt idx="7302">
                  <c:v>2.2000000000000002</c:v>
                </c:pt>
                <c:pt idx="7303">
                  <c:v>0.5</c:v>
                </c:pt>
                <c:pt idx="7304">
                  <c:v>0.6</c:v>
                </c:pt>
                <c:pt idx="7305">
                  <c:v>0.4</c:v>
                </c:pt>
                <c:pt idx="7306">
                  <c:v>0.9</c:v>
                </c:pt>
                <c:pt idx="7307">
                  <c:v>1.9</c:v>
                </c:pt>
                <c:pt idx="7308">
                  <c:v>2.6</c:v>
                </c:pt>
                <c:pt idx="7309">
                  <c:v>2.9</c:v>
                </c:pt>
                <c:pt idx="7310">
                  <c:v>1.8</c:v>
                </c:pt>
                <c:pt idx="7311">
                  <c:v>2.7</c:v>
                </c:pt>
                <c:pt idx="7312">
                  <c:v>0.7</c:v>
                </c:pt>
                <c:pt idx="7313">
                  <c:v>-0.6</c:v>
                </c:pt>
                <c:pt idx="7314">
                  <c:v>-0.8</c:v>
                </c:pt>
                <c:pt idx="7315">
                  <c:v>0.9</c:v>
                </c:pt>
                <c:pt idx="7316">
                  <c:v>2.9</c:v>
                </c:pt>
                <c:pt idx="7317">
                  <c:v>3.4</c:v>
                </c:pt>
                <c:pt idx="7318">
                  <c:v>2</c:v>
                </c:pt>
                <c:pt idx="7319">
                  <c:v>2.2999999999999998</c:v>
                </c:pt>
                <c:pt idx="7320">
                  <c:v>2.9</c:v>
                </c:pt>
                <c:pt idx="7321">
                  <c:v>0.8</c:v>
                </c:pt>
                <c:pt idx="7322">
                  <c:v>1.5</c:v>
                </c:pt>
                <c:pt idx="7323">
                  <c:v>3.3</c:v>
                </c:pt>
                <c:pt idx="7324">
                  <c:v>7.2</c:v>
                </c:pt>
                <c:pt idx="7325">
                  <c:v>8.6</c:v>
                </c:pt>
                <c:pt idx="7326">
                  <c:v>5.0999999999999996</c:v>
                </c:pt>
                <c:pt idx="7327">
                  <c:v>5.9</c:v>
                </c:pt>
                <c:pt idx="7328">
                  <c:v>6.2</c:v>
                </c:pt>
                <c:pt idx="7329">
                  <c:v>8.5</c:v>
                </c:pt>
                <c:pt idx="7330">
                  <c:v>9.1999999999999993</c:v>
                </c:pt>
                <c:pt idx="7331">
                  <c:v>1.8</c:v>
                </c:pt>
                <c:pt idx="7332">
                  <c:v>4.0999999999999996</c:v>
                </c:pt>
                <c:pt idx="7333">
                  <c:v>11.4</c:v>
                </c:pt>
                <c:pt idx="7334">
                  <c:v>13.2</c:v>
                </c:pt>
                <c:pt idx="7335">
                  <c:v>11.1</c:v>
                </c:pt>
                <c:pt idx="7336">
                  <c:v>10.7</c:v>
                </c:pt>
                <c:pt idx="7337">
                  <c:v>9.4</c:v>
                </c:pt>
                <c:pt idx="7338">
                  <c:v>13.1</c:v>
                </c:pt>
                <c:pt idx="7339">
                  <c:v>13.8</c:v>
                </c:pt>
                <c:pt idx="7340">
                  <c:v>11</c:v>
                </c:pt>
                <c:pt idx="7341">
                  <c:v>9</c:v>
                </c:pt>
                <c:pt idx="7342">
                  <c:v>10.5</c:v>
                </c:pt>
                <c:pt idx="7343">
                  <c:v>10.8</c:v>
                </c:pt>
                <c:pt idx="7344">
                  <c:v>10</c:v>
                </c:pt>
                <c:pt idx="7345">
                  <c:v>8.1999999999999993</c:v>
                </c:pt>
                <c:pt idx="7346">
                  <c:v>7.5</c:v>
                </c:pt>
                <c:pt idx="7347">
                  <c:v>7.8</c:v>
                </c:pt>
                <c:pt idx="7348">
                  <c:v>5.5</c:v>
                </c:pt>
                <c:pt idx="7349">
                  <c:v>6.4</c:v>
                </c:pt>
                <c:pt idx="7350">
                  <c:v>6.5</c:v>
                </c:pt>
                <c:pt idx="7351">
                  <c:v>6.4</c:v>
                </c:pt>
                <c:pt idx="7352">
                  <c:v>8.1999999999999993</c:v>
                </c:pt>
                <c:pt idx="7353">
                  <c:v>10.199999999999999</c:v>
                </c:pt>
                <c:pt idx="7354">
                  <c:v>13</c:v>
                </c:pt>
                <c:pt idx="7355">
                  <c:v>14.4</c:v>
                </c:pt>
                <c:pt idx="7356">
                  <c:v>13.7</c:v>
                </c:pt>
                <c:pt idx="7357">
                  <c:v>10.8</c:v>
                </c:pt>
                <c:pt idx="7358">
                  <c:v>1.1000000000000001</c:v>
                </c:pt>
                <c:pt idx="7359">
                  <c:v>5</c:v>
                </c:pt>
                <c:pt idx="7360">
                  <c:v>4</c:v>
                </c:pt>
                <c:pt idx="7361">
                  <c:v>5.8</c:v>
                </c:pt>
                <c:pt idx="7362">
                  <c:v>3</c:v>
                </c:pt>
                <c:pt idx="7363">
                  <c:v>2.5</c:v>
                </c:pt>
                <c:pt idx="7364">
                  <c:v>4.3</c:v>
                </c:pt>
                <c:pt idx="7365">
                  <c:v>6.4</c:v>
                </c:pt>
                <c:pt idx="7366">
                  <c:v>5.8</c:v>
                </c:pt>
                <c:pt idx="7367">
                  <c:v>5.3</c:v>
                </c:pt>
                <c:pt idx="7368">
                  <c:v>7.7</c:v>
                </c:pt>
                <c:pt idx="7369">
                  <c:v>12.4</c:v>
                </c:pt>
                <c:pt idx="7370">
                  <c:v>15.2</c:v>
                </c:pt>
                <c:pt idx="7371">
                  <c:v>15.2</c:v>
                </c:pt>
                <c:pt idx="7372">
                  <c:v>13.9</c:v>
                </c:pt>
                <c:pt idx="7373">
                  <c:v>13.2</c:v>
                </c:pt>
                <c:pt idx="7374">
                  <c:v>13.8</c:v>
                </c:pt>
                <c:pt idx="7375">
                  <c:v>16.399999999999999</c:v>
                </c:pt>
                <c:pt idx="7376">
                  <c:v>18.600000000000001</c:v>
                </c:pt>
                <c:pt idx="7377">
                  <c:v>19.899999999999999</c:v>
                </c:pt>
                <c:pt idx="7378">
                  <c:v>23.2</c:v>
                </c:pt>
                <c:pt idx="7379">
                  <c:v>18.2</c:v>
                </c:pt>
                <c:pt idx="7380">
                  <c:v>18.100000000000001</c:v>
                </c:pt>
                <c:pt idx="7381">
                  <c:v>14.8</c:v>
                </c:pt>
                <c:pt idx="7382">
                  <c:v>13.2</c:v>
                </c:pt>
                <c:pt idx="7383">
                  <c:v>15.4</c:v>
                </c:pt>
                <c:pt idx="7384">
                  <c:v>16.600000000000001</c:v>
                </c:pt>
                <c:pt idx="7385">
                  <c:v>13.2</c:v>
                </c:pt>
                <c:pt idx="7386">
                  <c:v>13.5</c:v>
                </c:pt>
                <c:pt idx="7387">
                  <c:v>11.9</c:v>
                </c:pt>
                <c:pt idx="7388">
                  <c:v>15</c:v>
                </c:pt>
                <c:pt idx="7389">
                  <c:v>19.5</c:v>
                </c:pt>
                <c:pt idx="7390">
                  <c:v>20.100000000000001</c:v>
                </c:pt>
                <c:pt idx="7391">
                  <c:v>19</c:v>
                </c:pt>
                <c:pt idx="7392">
                  <c:v>21.5</c:v>
                </c:pt>
                <c:pt idx="7393">
                  <c:v>19</c:v>
                </c:pt>
                <c:pt idx="7394">
                  <c:v>16.7</c:v>
                </c:pt>
                <c:pt idx="7395">
                  <c:v>14.9</c:v>
                </c:pt>
                <c:pt idx="7396">
                  <c:v>13.9</c:v>
                </c:pt>
                <c:pt idx="7397">
                  <c:v>14</c:v>
                </c:pt>
                <c:pt idx="7398">
                  <c:v>18.3</c:v>
                </c:pt>
                <c:pt idx="7399">
                  <c:v>20.2</c:v>
                </c:pt>
                <c:pt idx="7400">
                  <c:v>20.7</c:v>
                </c:pt>
                <c:pt idx="7401">
                  <c:v>21.4</c:v>
                </c:pt>
                <c:pt idx="7402">
                  <c:v>19.2</c:v>
                </c:pt>
                <c:pt idx="7403">
                  <c:v>14.6</c:v>
                </c:pt>
                <c:pt idx="7404">
                  <c:v>11.6</c:v>
                </c:pt>
                <c:pt idx="7405">
                  <c:v>13.2</c:v>
                </c:pt>
                <c:pt idx="7406">
                  <c:v>11.5</c:v>
                </c:pt>
                <c:pt idx="7407">
                  <c:v>14</c:v>
                </c:pt>
                <c:pt idx="7408">
                  <c:v>12.8</c:v>
                </c:pt>
                <c:pt idx="7409">
                  <c:v>15.2</c:v>
                </c:pt>
                <c:pt idx="7410">
                  <c:v>11.4</c:v>
                </c:pt>
                <c:pt idx="7411">
                  <c:v>12</c:v>
                </c:pt>
                <c:pt idx="7412">
                  <c:v>10.7</c:v>
                </c:pt>
                <c:pt idx="7413">
                  <c:v>10.7</c:v>
                </c:pt>
                <c:pt idx="7414">
                  <c:v>15.7</c:v>
                </c:pt>
                <c:pt idx="7415">
                  <c:v>12.7</c:v>
                </c:pt>
                <c:pt idx="7416">
                  <c:v>12.2</c:v>
                </c:pt>
                <c:pt idx="7417">
                  <c:v>14.7</c:v>
                </c:pt>
                <c:pt idx="7418">
                  <c:v>14.1</c:v>
                </c:pt>
                <c:pt idx="7419">
                  <c:v>14.8</c:v>
                </c:pt>
                <c:pt idx="7420">
                  <c:v>16.899999999999999</c:v>
                </c:pt>
                <c:pt idx="7421">
                  <c:v>15.4</c:v>
                </c:pt>
                <c:pt idx="7422">
                  <c:v>13.2</c:v>
                </c:pt>
                <c:pt idx="7423">
                  <c:v>15.2</c:v>
                </c:pt>
                <c:pt idx="7424">
                  <c:v>16.3</c:v>
                </c:pt>
                <c:pt idx="7425">
                  <c:v>19.2</c:v>
                </c:pt>
                <c:pt idx="7426">
                  <c:v>16.399999999999999</c:v>
                </c:pt>
                <c:pt idx="7427">
                  <c:v>15.1</c:v>
                </c:pt>
                <c:pt idx="7428">
                  <c:v>17.2</c:v>
                </c:pt>
                <c:pt idx="7429">
                  <c:v>19.2</c:v>
                </c:pt>
                <c:pt idx="7430">
                  <c:v>18.399999999999999</c:v>
                </c:pt>
                <c:pt idx="7431">
                  <c:v>20</c:v>
                </c:pt>
                <c:pt idx="7432">
                  <c:v>15.5</c:v>
                </c:pt>
                <c:pt idx="7433">
                  <c:v>13.8</c:v>
                </c:pt>
                <c:pt idx="7434">
                  <c:v>15</c:v>
                </c:pt>
                <c:pt idx="7435">
                  <c:v>15</c:v>
                </c:pt>
                <c:pt idx="7436">
                  <c:v>17.600000000000001</c:v>
                </c:pt>
                <c:pt idx="7437">
                  <c:v>20.100000000000001</c:v>
                </c:pt>
                <c:pt idx="7438">
                  <c:v>21.8</c:v>
                </c:pt>
                <c:pt idx="7439">
                  <c:v>21.2</c:v>
                </c:pt>
                <c:pt idx="7440">
                  <c:v>22</c:v>
                </c:pt>
                <c:pt idx="7441">
                  <c:v>22.8</c:v>
                </c:pt>
                <c:pt idx="7442">
                  <c:v>20.100000000000001</c:v>
                </c:pt>
                <c:pt idx="7443">
                  <c:v>21.3</c:v>
                </c:pt>
                <c:pt idx="7444">
                  <c:v>23</c:v>
                </c:pt>
                <c:pt idx="7445">
                  <c:v>19.899999999999999</c:v>
                </c:pt>
                <c:pt idx="7446">
                  <c:v>14.5</c:v>
                </c:pt>
                <c:pt idx="7447">
                  <c:v>16.100000000000001</c:v>
                </c:pt>
                <c:pt idx="7448">
                  <c:v>20.3</c:v>
                </c:pt>
                <c:pt idx="7449">
                  <c:v>19.2</c:v>
                </c:pt>
                <c:pt idx="7450">
                  <c:v>20.7</c:v>
                </c:pt>
                <c:pt idx="7451">
                  <c:v>22.1</c:v>
                </c:pt>
                <c:pt idx="7452">
                  <c:v>21.6</c:v>
                </c:pt>
                <c:pt idx="7453">
                  <c:v>21.6</c:v>
                </c:pt>
                <c:pt idx="7454">
                  <c:v>21.4</c:v>
                </c:pt>
                <c:pt idx="7455">
                  <c:v>19</c:v>
                </c:pt>
                <c:pt idx="7456">
                  <c:v>17.399999999999999</c:v>
                </c:pt>
                <c:pt idx="7457">
                  <c:v>18.899999999999999</c:v>
                </c:pt>
                <c:pt idx="7458">
                  <c:v>15.8</c:v>
                </c:pt>
                <c:pt idx="7459">
                  <c:v>20.2</c:v>
                </c:pt>
                <c:pt idx="7460">
                  <c:v>15.7</c:v>
                </c:pt>
                <c:pt idx="7461">
                  <c:v>22</c:v>
                </c:pt>
                <c:pt idx="7462">
                  <c:v>14.6</c:v>
                </c:pt>
                <c:pt idx="7463">
                  <c:v>11.6</c:v>
                </c:pt>
                <c:pt idx="7464">
                  <c:v>14.9</c:v>
                </c:pt>
                <c:pt idx="7465">
                  <c:v>15.2</c:v>
                </c:pt>
                <c:pt idx="7466">
                  <c:v>16.2</c:v>
                </c:pt>
                <c:pt idx="7467">
                  <c:v>17.2</c:v>
                </c:pt>
                <c:pt idx="7468">
                  <c:v>21.4</c:v>
                </c:pt>
                <c:pt idx="7469">
                  <c:v>23.7</c:v>
                </c:pt>
                <c:pt idx="7470">
                  <c:v>24.4</c:v>
                </c:pt>
                <c:pt idx="7471">
                  <c:v>24.2</c:v>
                </c:pt>
                <c:pt idx="7472">
                  <c:v>24</c:v>
                </c:pt>
                <c:pt idx="7473">
                  <c:v>17.100000000000001</c:v>
                </c:pt>
                <c:pt idx="7474">
                  <c:v>14.6</c:v>
                </c:pt>
                <c:pt idx="7475">
                  <c:v>15.5</c:v>
                </c:pt>
                <c:pt idx="7476">
                  <c:v>16.7</c:v>
                </c:pt>
                <c:pt idx="7477">
                  <c:v>18.399999999999999</c:v>
                </c:pt>
                <c:pt idx="7478">
                  <c:v>20.399999999999999</c:v>
                </c:pt>
                <c:pt idx="7479">
                  <c:v>18.5</c:v>
                </c:pt>
                <c:pt idx="7480">
                  <c:v>22.5</c:v>
                </c:pt>
                <c:pt idx="7481">
                  <c:v>19</c:v>
                </c:pt>
                <c:pt idx="7482">
                  <c:v>12.8</c:v>
                </c:pt>
                <c:pt idx="7483">
                  <c:v>14</c:v>
                </c:pt>
                <c:pt idx="7484">
                  <c:v>15.1</c:v>
                </c:pt>
                <c:pt idx="7485">
                  <c:v>16.600000000000001</c:v>
                </c:pt>
                <c:pt idx="7486">
                  <c:v>17.5</c:v>
                </c:pt>
                <c:pt idx="7487">
                  <c:v>18.399999999999999</c:v>
                </c:pt>
                <c:pt idx="7488">
                  <c:v>16.899999999999999</c:v>
                </c:pt>
                <c:pt idx="7489">
                  <c:v>16.399999999999999</c:v>
                </c:pt>
                <c:pt idx="7490">
                  <c:v>14.5</c:v>
                </c:pt>
                <c:pt idx="7491">
                  <c:v>13.1</c:v>
                </c:pt>
                <c:pt idx="7492">
                  <c:v>13.8</c:v>
                </c:pt>
                <c:pt idx="7493">
                  <c:v>12.3</c:v>
                </c:pt>
                <c:pt idx="7494">
                  <c:v>8.6</c:v>
                </c:pt>
                <c:pt idx="7495">
                  <c:v>9</c:v>
                </c:pt>
                <c:pt idx="7496">
                  <c:v>9.5</c:v>
                </c:pt>
                <c:pt idx="7497">
                  <c:v>10.5</c:v>
                </c:pt>
                <c:pt idx="7498">
                  <c:v>14.8</c:v>
                </c:pt>
                <c:pt idx="7499">
                  <c:v>13</c:v>
                </c:pt>
                <c:pt idx="7500">
                  <c:v>11.9</c:v>
                </c:pt>
                <c:pt idx="7501">
                  <c:v>13.5</c:v>
                </c:pt>
                <c:pt idx="7502">
                  <c:v>15.3</c:v>
                </c:pt>
                <c:pt idx="7503">
                  <c:v>13.4</c:v>
                </c:pt>
                <c:pt idx="7504">
                  <c:v>14.3</c:v>
                </c:pt>
                <c:pt idx="7505">
                  <c:v>14</c:v>
                </c:pt>
                <c:pt idx="7506">
                  <c:v>17.600000000000001</c:v>
                </c:pt>
                <c:pt idx="7507">
                  <c:v>18.100000000000001</c:v>
                </c:pt>
                <c:pt idx="7508">
                  <c:v>19.8</c:v>
                </c:pt>
                <c:pt idx="7509">
                  <c:v>21.5</c:v>
                </c:pt>
                <c:pt idx="7510">
                  <c:v>16.2</c:v>
                </c:pt>
                <c:pt idx="7511">
                  <c:v>13.9</c:v>
                </c:pt>
                <c:pt idx="7512">
                  <c:v>14.3</c:v>
                </c:pt>
                <c:pt idx="7513">
                  <c:v>12.8</c:v>
                </c:pt>
                <c:pt idx="7514">
                  <c:v>10.9</c:v>
                </c:pt>
                <c:pt idx="7515">
                  <c:v>13.5</c:v>
                </c:pt>
                <c:pt idx="7516">
                  <c:v>11.5</c:v>
                </c:pt>
                <c:pt idx="7517">
                  <c:v>11.3</c:v>
                </c:pt>
                <c:pt idx="7518">
                  <c:v>12.8</c:v>
                </c:pt>
                <c:pt idx="7519">
                  <c:v>15.6</c:v>
                </c:pt>
                <c:pt idx="7520">
                  <c:v>16.899999999999999</c:v>
                </c:pt>
                <c:pt idx="7521">
                  <c:v>16.100000000000001</c:v>
                </c:pt>
                <c:pt idx="7522">
                  <c:v>15.1</c:v>
                </c:pt>
                <c:pt idx="7523">
                  <c:v>13.9</c:v>
                </c:pt>
                <c:pt idx="7524">
                  <c:v>14.8</c:v>
                </c:pt>
                <c:pt idx="7525">
                  <c:v>13.9</c:v>
                </c:pt>
                <c:pt idx="7526">
                  <c:v>9.1999999999999993</c:v>
                </c:pt>
                <c:pt idx="7527">
                  <c:v>11</c:v>
                </c:pt>
                <c:pt idx="7528">
                  <c:v>14.3</c:v>
                </c:pt>
                <c:pt idx="7529">
                  <c:v>11.3</c:v>
                </c:pt>
                <c:pt idx="7530">
                  <c:v>8.1999999999999993</c:v>
                </c:pt>
                <c:pt idx="7531">
                  <c:v>7.6</c:v>
                </c:pt>
                <c:pt idx="7532">
                  <c:v>9.4</c:v>
                </c:pt>
                <c:pt idx="7533">
                  <c:v>6.9</c:v>
                </c:pt>
                <c:pt idx="7534">
                  <c:v>8.3000000000000007</c:v>
                </c:pt>
                <c:pt idx="7535">
                  <c:v>9.4</c:v>
                </c:pt>
                <c:pt idx="7536">
                  <c:v>7</c:v>
                </c:pt>
                <c:pt idx="7537">
                  <c:v>3.4</c:v>
                </c:pt>
                <c:pt idx="7538">
                  <c:v>5</c:v>
                </c:pt>
                <c:pt idx="7539">
                  <c:v>6.3</c:v>
                </c:pt>
                <c:pt idx="7540">
                  <c:v>4.4000000000000004</c:v>
                </c:pt>
                <c:pt idx="7541">
                  <c:v>3</c:v>
                </c:pt>
                <c:pt idx="7542">
                  <c:v>4.9000000000000004</c:v>
                </c:pt>
                <c:pt idx="7543">
                  <c:v>2.2999999999999998</c:v>
                </c:pt>
                <c:pt idx="7544">
                  <c:v>0.2</c:v>
                </c:pt>
                <c:pt idx="7545">
                  <c:v>0.2</c:v>
                </c:pt>
                <c:pt idx="7546">
                  <c:v>0</c:v>
                </c:pt>
                <c:pt idx="7547">
                  <c:v>3.9</c:v>
                </c:pt>
                <c:pt idx="7548">
                  <c:v>3.2</c:v>
                </c:pt>
                <c:pt idx="7549">
                  <c:v>3.2</c:v>
                </c:pt>
                <c:pt idx="7550">
                  <c:v>5.7</c:v>
                </c:pt>
                <c:pt idx="7551">
                  <c:v>3.3</c:v>
                </c:pt>
                <c:pt idx="7552">
                  <c:v>3.3</c:v>
                </c:pt>
                <c:pt idx="7553">
                  <c:v>8.4</c:v>
                </c:pt>
                <c:pt idx="7554">
                  <c:v>4.7</c:v>
                </c:pt>
                <c:pt idx="7555">
                  <c:v>6.1</c:v>
                </c:pt>
                <c:pt idx="7556">
                  <c:v>6.2</c:v>
                </c:pt>
                <c:pt idx="7557">
                  <c:v>10.4</c:v>
                </c:pt>
                <c:pt idx="7558">
                  <c:v>10.8</c:v>
                </c:pt>
                <c:pt idx="7559">
                  <c:v>1.9</c:v>
                </c:pt>
                <c:pt idx="7560">
                  <c:v>1.7</c:v>
                </c:pt>
                <c:pt idx="7561">
                  <c:v>0.1</c:v>
                </c:pt>
                <c:pt idx="7562">
                  <c:v>0.5</c:v>
                </c:pt>
                <c:pt idx="7563">
                  <c:v>0</c:v>
                </c:pt>
                <c:pt idx="7564">
                  <c:v>-4.8</c:v>
                </c:pt>
                <c:pt idx="7565">
                  <c:v>-6</c:v>
                </c:pt>
                <c:pt idx="7566">
                  <c:v>-5.2</c:v>
                </c:pt>
                <c:pt idx="7567">
                  <c:v>-3.9</c:v>
                </c:pt>
                <c:pt idx="7568">
                  <c:v>1.1000000000000001</c:v>
                </c:pt>
                <c:pt idx="7569">
                  <c:v>-0.5</c:v>
                </c:pt>
                <c:pt idx="7570">
                  <c:v>0.7</c:v>
                </c:pt>
                <c:pt idx="7571">
                  <c:v>1.9</c:v>
                </c:pt>
                <c:pt idx="7572">
                  <c:v>0.1</c:v>
                </c:pt>
                <c:pt idx="7573">
                  <c:v>-1.1000000000000001</c:v>
                </c:pt>
                <c:pt idx="7574">
                  <c:v>-3.2</c:v>
                </c:pt>
                <c:pt idx="7575">
                  <c:v>-3.9</c:v>
                </c:pt>
                <c:pt idx="7576">
                  <c:v>-2.9</c:v>
                </c:pt>
                <c:pt idx="7577">
                  <c:v>-2.9</c:v>
                </c:pt>
                <c:pt idx="7578">
                  <c:v>-2.9</c:v>
                </c:pt>
                <c:pt idx="7579">
                  <c:v>-0.3</c:v>
                </c:pt>
                <c:pt idx="7580">
                  <c:v>2.1</c:v>
                </c:pt>
                <c:pt idx="7581">
                  <c:v>3</c:v>
                </c:pt>
                <c:pt idx="7582">
                  <c:v>4.5</c:v>
                </c:pt>
                <c:pt idx="7583">
                  <c:v>4.3</c:v>
                </c:pt>
                <c:pt idx="7584">
                  <c:v>5.3</c:v>
                </c:pt>
                <c:pt idx="7585">
                  <c:v>7.8</c:v>
                </c:pt>
                <c:pt idx="7586">
                  <c:v>6</c:v>
                </c:pt>
                <c:pt idx="7587">
                  <c:v>4.5</c:v>
                </c:pt>
                <c:pt idx="7588">
                  <c:v>4</c:v>
                </c:pt>
                <c:pt idx="7589">
                  <c:v>2.7</c:v>
                </c:pt>
                <c:pt idx="7590">
                  <c:v>2.1</c:v>
                </c:pt>
                <c:pt idx="7591">
                  <c:v>2.9</c:v>
                </c:pt>
                <c:pt idx="7592">
                  <c:v>3.5</c:v>
                </c:pt>
                <c:pt idx="7593">
                  <c:v>8.1999999999999993</c:v>
                </c:pt>
                <c:pt idx="7594">
                  <c:v>8.6</c:v>
                </c:pt>
                <c:pt idx="7595">
                  <c:v>6.3</c:v>
                </c:pt>
                <c:pt idx="7596">
                  <c:v>3.2</c:v>
                </c:pt>
                <c:pt idx="7597">
                  <c:v>4.0999999999999996</c:v>
                </c:pt>
                <c:pt idx="7598">
                  <c:v>3.8</c:v>
                </c:pt>
                <c:pt idx="7599">
                  <c:v>3.7</c:v>
                </c:pt>
                <c:pt idx="7600">
                  <c:v>1</c:v>
                </c:pt>
                <c:pt idx="7601">
                  <c:v>0.3</c:v>
                </c:pt>
                <c:pt idx="7602">
                  <c:v>0.2</c:v>
                </c:pt>
                <c:pt idx="7603">
                  <c:v>0</c:v>
                </c:pt>
                <c:pt idx="7604">
                  <c:v>3</c:v>
                </c:pt>
                <c:pt idx="7605">
                  <c:v>5.6</c:v>
                </c:pt>
                <c:pt idx="7606">
                  <c:v>1.9</c:v>
                </c:pt>
                <c:pt idx="7607">
                  <c:v>1.6</c:v>
                </c:pt>
                <c:pt idx="7608">
                  <c:v>-3.2</c:v>
                </c:pt>
                <c:pt idx="7609">
                  <c:v>-6</c:v>
                </c:pt>
                <c:pt idx="7610">
                  <c:v>-7.6</c:v>
                </c:pt>
                <c:pt idx="7611">
                  <c:v>-2.9</c:v>
                </c:pt>
                <c:pt idx="7612">
                  <c:v>1.7</c:v>
                </c:pt>
                <c:pt idx="7613">
                  <c:v>-2.1</c:v>
                </c:pt>
                <c:pt idx="7614">
                  <c:v>-1.7</c:v>
                </c:pt>
                <c:pt idx="7615">
                  <c:v>-2.8</c:v>
                </c:pt>
                <c:pt idx="7616">
                  <c:v>-2.1</c:v>
                </c:pt>
                <c:pt idx="7617">
                  <c:v>-2.5</c:v>
                </c:pt>
                <c:pt idx="7618">
                  <c:v>-7.4</c:v>
                </c:pt>
                <c:pt idx="7619">
                  <c:v>-9.8000000000000007</c:v>
                </c:pt>
                <c:pt idx="7620">
                  <c:v>-2.4</c:v>
                </c:pt>
                <c:pt idx="7621">
                  <c:v>0.8</c:v>
                </c:pt>
                <c:pt idx="7622">
                  <c:v>2.7</c:v>
                </c:pt>
                <c:pt idx="7623">
                  <c:v>2.9</c:v>
                </c:pt>
                <c:pt idx="7624">
                  <c:v>1.8</c:v>
                </c:pt>
                <c:pt idx="7625">
                  <c:v>-0.7</c:v>
                </c:pt>
                <c:pt idx="7626">
                  <c:v>-3.5</c:v>
                </c:pt>
                <c:pt idx="7627">
                  <c:v>-3.3</c:v>
                </c:pt>
                <c:pt idx="7628">
                  <c:v>5.9</c:v>
                </c:pt>
                <c:pt idx="7629">
                  <c:v>4.3</c:v>
                </c:pt>
                <c:pt idx="7630">
                  <c:v>3.1</c:v>
                </c:pt>
                <c:pt idx="7631">
                  <c:v>3.7</c:v>
                </c:pt>
                <c:pt idx="7632">
                  <c:v>5.9</c:v>
                </c:pt>
                <c:pt idx="7633">
                  <c:v>2.2000000000000002</c:v>
                </c:pt>
                <c:pt idx="7634">
                  <c:v>0.4</c:v>
                </c:pt>
                <c:pt idx="7635">
                  <c:v>-1.5</c:v>
                </c:pt>
                <c:pt idx="7636">
                  <c:v>-2.8</c:v>
                </c:pt>
                <c:pt idx="7637">
                  <c:v>-2.4</c:v>
                </c:pt>
                <c:pt idx="7638">
                  <c:v>0.3</c:v>
                </c:pt>
                <c:pt idx="7639">
                  <c:v>2.4</c:v>
                </c:pt>
                <c:pt idx="7640">
                  <c:v>2</c:v>
                </c:pt>
                <c:pt idx="7641">
                  <c:v>4.5999999999999996</c:v>
                </c:pt>
                <c:pt idx="7642">
                  <c:v>1.5</c:v>
                </c:pt>
                <c:pt idx="7643">
                  <c:v>-2.1</c:v>
                </c:pt>
                <c:pt idx="7644">
                  <c:v>-3.9</c:v>
                </c:pt>
                <c:pt idx="7645">
                  <c:v>-6.1</c:v>
                </c:pt>
                <c:pt idx="7646">
                  <c:v>-8.3000000000000007</c:v>
                </c:pt>
                <c:pt idx="7647">
                  <c:v>-10.8</c:v>
                </c:pt>
                <c:pt idx="7648">
                  <c:v>-10.9</c:v>
                </c:pt>
                <c:pt idx="7649">
                  <c:v>-11.7</c:v>
                </c:pt>
                <c:pt idx="7650">
                  <c:v>-10.5</c:v>
                </c:pt>
                <c:pt idx="7651">
                  <c:v>-7.1</c:v>
                </c:pt>
                <c:pt idx="7652">
                  <c:v>-9</c:v>
                </c:pt>
                <c:pt idx="7653">
                  <c:v>-6</c:v>
                </c:pt>
                <c:pt idx="7654">
                  <c:v>-3.2</c:v>
                </c:pt>
                <c:pt idx="7655">
                  <c:v>-1.7</c:v>
                </c:pt>
                <c:pt idx="7656">
                  <c:v>-1.8</c:v>
                </c:pt>
                <c:pt idx="7657">
                  <c:v>-4.2</c:v>
                </c:pt>
                <c:pt idx="7658">
                  <c:v>-2.2999999999999998</c:v>
                </c:pt>
                <c:pt idx="7659">
                  <c:v>-2.2999999999999998</c:v>
                </c:pt>
                <c:pt idx="7660">
                  <c:v>-8.5</c:v>
                </c:pt>
                <c:pt idx="7661">
                  <c:v>-7.1</c:v>
                </c:pt>
                <c:pt idx="7662">
                  <c:v>-9</c:v>
                </c:pt>
                <c:pt idx="7663">
                  <c:v>-8.1999999999999993</c:v>
                </c:pt>
                <c:pt idx="7664">
                  <c:v>-11.7</c:v>
                </c:pt>
                <c:pt idx="7665">
                  <c:v>-10.3</c:v>
                </c:pt>
                <c:pt idx="7666">
                  <c:v>-9.8000000000000007</c:v>
                </c:pt>
                <c:pt idx="7667">
                  <c:v>-9.6999999999999993</c:v>
                </c:pt>
                <c:pt idx="7668">
                  <c:v>-9.5</c:v>
                </c:pt>
                <c:pt idx="7669">
                  <c:v>-5.3</c:v>
                </c:pt>
                <c:pt idx="7670">
                  <c:v>-3.2</c:v>
                </c:pt>
                <c:pt idx="7671">
                  <c:v>-4.2</c:v>
                </c:pt>
                <c:pt idx="7672">
                  <c:v>-2.2000000000000002</c:v>
                </c:pt>
                <c:pt idx="7673">
                  <c:v>3.4</c:v>
                </c:pt>
                <c:pt idx="7674">
                  <c:v>4.0999999999999996</c:v>
                </c:pt>
                <c:pt idx="7675">
                  <c:v>1.7</c:v>
                </c:pt>
                <c:pt idx="7676">
                  <c:v>3.1</c:v>
                </c:pt>
                <c:pt idx="7677">
                  <c:v>4.3</c:v>
                </c:pt>
                <c:pt idx="7678">
                  <c:v>3.9</c:v>
                </c:pt>
                <c:pt idx="7679">
                  <c:v>2.8</c:v>
                </c:pt>
                <c:pt idx="7680">
                  <c:v>3.9</c:v>
                </c:pt>
                <c:pt idx="7681">
                  <c:v>6.4</c:v>
                </c:pt>
                <c:pt idx="7682">
                  <c:v>5</c:v>
                </c:pt>
                <c:pt idx="7683">
                  <c:v>4.3</c:v>
                </c:pt>
                <c:pt idx="7684">
                  <c:v>3.6</c:v>
                </c:pt>
                <c:pt idx="7685">
                  <c:v>2.9</c:v>
                </c:pt>
                <c:pt idx="7686">
                  <c:v>3.7</c:v>
                </c:pt>
                <c:pt idx="7687">
                  <c:v>3.4</c:v>
                </c:pt>
                <c:pt idx="7688">
                  <c:v>4.0999999999999996</c:v>
                </c:pt>
                <c:pt idx="7689">
                  <c:v>2.9</c:v>
                </c:pt>
                <c:pt idx="7690">
                  <c:v>2.8</c:v>
                </c:pt>
                <c:pt idx="7691">
                  <c:v>4.5</c:v>
                </c:pt>
                <c:pt idx="7692">
                  <c:v>5.4</c:v>
                </c:pt>
                <c:pt idx="7693">
                  <c:v>5.6</c:v>
                </c:pt>
                <c:pt idx="7694">
                  <c:v>4.5999999999999996</c:v>
                </c:pt>
                <c:pt idx="7695">
                  <c:v>8.1999999999999993</c:v>
                </c:pt>
                <c:pt idx="7696">
                  <c:v>13.3</c:v>
                </c:pt>
                <c:pt idx="7697">
                  <c:v>7.2</c:v>
                </c:pt>
                <c:pt idx="7698">
                  <c:v>4.0999999999999996</c:v>
                </c:pt>
                <c:pt idx="7699">
                  <c:v>11.1</c:v>
                </c:pt>
                <c:pt idx="7700">
                  <c:v>7.8</c:v>
                </c:pt>
                <c:pt idx="7701">
                  <c:v>8.6999999999999993</c:v>
                </c:pt>
                <c:pt idx="7702">
                  <c:v>8.8000000000000007</c:v>
                </c:pt>
                <c:pt idx="7703">
                  <c:v>6.1</c:v>
                </c:pt>
                <c:pt idx="7704">
                  <c:v>5</c:v>
                </c:pt>
                <c:pt idx="7705">
                  <c:v>6.1</c:v>
                </c:pt>
                <c:pt idx="7706">
                  <c:v>15.7</c:v>
                </c:pt>
                <c:pt idx="7707">
                  <c:v>20.100000000000001</c:v>
                </c:pt>
                <c:pt idx="7708">
                  <c:v>16.600000000000001</c:v>
                </c:pt>
                <c:pt idx="7709">
                  <c:v>7.3</c:v>
                </c:pt>
                <c:pt idx="7710">
                  <c:v>-0.7</c:v>
                </c:pt>
                <c:pt idx="7711">
                  <c:v>-1.5</c:v>
                </c:pt>
                <c:pt idx="7712">
                  <c:v>-0.4</c:v>
                </c:pt>
                <c:pt idx="7713">
                  <c:v>2.6</c:v>
                </c:pt>
                <c:pt idx="7714">
                  <c:v>8.1</c:v>
                </c:pt>
                <c:pt idx="7715">
                  <c:v>9.1</c:v>
                </c:pt>
                <c:pt idx="7716">
                  <c:v>10.4</c:v>
                </c:pt>
                <c:pt idx="7717">
                  <c:v>7.2</c:v>
                </c:pt>
                <c:pt idx="7718">
                  <c:v>4.4000000000000004</c:v>
                </c:pt>
                <c:pt idx="7719">
                  <c:v>7.4</c:v>
                </c:pt>
                <c:pt idx="7720">
                  <c:v>10.1</c:v>
                </c:pt>
                <c:pt idx="7721">
                  <c:v>15.1</c:v>
                </c:pt>
                <c:pt idx="7722">
                  <c:v>14.9</c:v>
                </c:pt>
                <c:pt idx="7723">
                  <c:v>17.8</c:v>
                </c:pt>
                <c:pt idx="7724">
                  <c:v>16</c:v>
                </c:pt>
                <c:pt idx="7725">
                  <c:v>18.5</c:v>
                </c:pt>
                <c:pt idx="7726">
                  <c:v>14.5</c:v>
                </c:pt>
                <c:pt idx="7727">
                  <c:v>18.2</c:v>
                </c:pt>
                <c:pt idx="7728">
                  <c:v>17.899999999999999</c:v>
                </c:pt>
                <c:pt idx="7729">
                  <c:v>17.100000000000001</c:v>
                </c:pt>
                <c:pt idx="7730">
                  <c:v>14.8</c:v>
                </c:pt>
                <c:pt idx="7731">
                  <c:v>15.4</c:v>
                </c:pt>
                <c:pt idx="7732">
                  <c:v>17.8</c:v>
                </c:pt>
                <c:pt idx="7733">
                  <c:v>19.399999999999999</c:v>
                </c:pt>
                <c:pt idx="7734">
                  <c:v>19.2</c:v>
                </c:pt>
                <c:pt idx="7735">
                  <c:v>19.100000000000001</c:v>
                </c:pt>
                <c:pt idx="7736">
                  <c:v>19.399999999999999</c:v>
                </c:pt>
                <c:pt idx="7737">
                  <c:v>11.2</c:v>
                </c:pt>
                <c:pt idx="7738">
                  <c:v>9.4</c:v>
                </c:pt>
                <c:pt idx="7739">
                  <c:v>12.7</c:v>
                </c:pt>
                <c:pt idx="7740">
                  <c:v>15.7</c:v>
                </c:pt>
                <c:pt idx="7741">
                  <c:v>14</c:v>
                </c:pt>
                <c:pt idx="7742">
                  <c:v>19.399999999999999</c:v>
                </c:pt>
                <c:pt idx="7743">
                  <c:v>18.100000000000001</c:v>
                </c:pt>
                <c:pt idx="7744">
                  <c:v>16.5</c:v>
                </c:pt>
                <c:pt idx="7745">
                  <c:v>14.3</c:v>
                </c:pt>
                <c:pt idx="7746">
                  <c:v>17.100000000000001</c:v>
                </c:pt>
                <c:pt idx="7747">
                  <c:v>19.7</c:v>
                </c:pt>
                <c:pt idx="7748">
                  <c:v>19</c:v>
                </c:pt>
                <c:pt idx="7749">
                  <c:v>17.100000000000001</c:v>
                </c:pt>
                <c:pt idx="7750">
                  <c:v>18.8</c:v>
                </c:pt>
                <c:pt idx="7751">
                  <c:v>18.5</c:v>
                </c:pt>
                <c:pt idx="7752">
                  <c:v>18.100000000000001</c:v>
                </c:pt>
                <c:pt idx="7753">
                  <c:v>16.7</c:v>
                </c:pt>
                <c:pt idx="7754">
                  <c:v>15</c:v>
                </c:pt>
                <c:pt idx="7755">
                  <c:v>17.7</c:v>
                </c:pt>
                <c:pt idx="7756">
                  <c:v>21.2</c:v>
                </c:pt>
                <c:pt idx="7757">
                  <c:v>15.9</c:v>
                </c:pt>
                <c:pt idx="7758">
                  <c:v>11.8</c:v>
                </c:pt>
                <c:pt idx="7759">
                  <c:v>8.9</c:v>
                </c:pt>
                <c:pt idx="7760">
                  <c:v>8.3000000000000007</c:v>
                </c:pt>
                <c:pt idx="7761">
                  <c:v>11</c:v>
                </c:pt>
                <c:pt idx="7762">
                  <c:v>11.8</c:v>
                </c:pt>
                <c:pt idx="7763">
                  <c:v>11.8</c:v>
                </c:pt>
                <c:pt idx="7764">
                  <c:v>11.1</c:v>
                </c:pt>
                <c:pt idx="7765">
                  <c:v>7.8</c:v>
                </c:pt>
                <c:pt idx="7766">
                  <c:v>10.199999999999999</c:v>
                </c:pt>
                <c:pt idx="7767">
                  <c:v>12.6</c:v>
                </c:pt>
                <c:pt idx="7768">
                  <c:v>12.9</c:v>
                </c:pt>
                <c:pt idx="7769">
                  <c:v>16.7</c:v>
                </c:pt>
                <c:pt idx="7770">
                  <c:v>17.399999999999999</c:v>
                </c:pt>
                <c:pt idx="7771">
                  <c:v>20.2</c:v>
                </c:pt>
                <c:pt idx="7772">
                  <c:v>11.1</c:v>
                </c:pt>
                <c:pt idx="7773">
                  <c:v>15.5</c:v>
                </c:pt>
                <c:pt idx="7774">
                  <c:v>19.3</c:v>
                </c:pt>
                <c:pt idx="7775">
                  <c:v>22.5</c:v>
                </c:pt>
                <c:pt idx="7776">
                  <c:v>22.3</c:v>
                </c:pt>
                <c:pt idx="7777">
                  <c:v>23.9</c:v>
                </c:pt>
                <c:pt idx="7778">
                  <c:v>22.2</c:v>
                </c:pt>
                <c:pt idx="7779">
                  <c:v>20.7</c:v>
                </c:pt>
                <c:pt idx="7780">
                  <c:v>21</c:v>
                </c:pt>
                <c:pt idx="7781">
                  <c:v>19.8</c:v>
                </c:pt>
                <c:pt idx="7782">
                  <c:v>17.899999999999999</c:v>
                </c:pt>
                <c:pt idx="7783">
                  <c:v>16.399999999999999</c:v>
                </c:pt>
                <c:pt idx="7784">
                  <c:v>17.399999999999999</c:v>
                </c:pt>
                <c:pt idx="7785">
                  <c:v>18.2</c:v>
                </c:pt>
                <c:pt idx="7786">
                  <c:v>19.3</c:v>
                </c:pt>
                <c:pt idx="7787">
                  <c:v>21.9</c:v>
                </c:pt>
                <c:pt idx="7788">
                  <c:v>22.1</c:v>
                </c:pt>
                <c:pt idx="7789">
                  <c:v>17.5</c:v>
                </c:pt>
                <c:pt idx="7790">
                  <c:v>19.100000000000001</c:v>
                </c:pt>
                <c:pt idx="7791">
                  <c:v>22.3</c:v>
                </c:pt>
                <c:pt idx="7792">
                  <c:v>22.3</c:v>
                </c:pt>
                <c:pt idx="7793">
                  <c:v>22.9</c:v>
                </c:pt>
                <c:pt idx="7794">
                  <c:v>24.3</c:v>
                </c:pt>
                <c:pt idx="7795">
                  <c:v>24.4</c:v>
                </c:pt>
                <c:pt idx="7796">
                  <c:v>20.6</c:v>
                </c:pt>
                <c:pt idx="7797">
                  <c:v>15.4</c:v>
                </c:pt>
                <c:pt idx="7798">
                  <c:v>13.9</c:v>
                </c:pt>
                <c:pt idx="7799">
                  <c:v>13.9</c:v>
                </c:pt>
                <c:pt idx="7800">
                  <c:v>12.8</c:v>
                </c:pt>
                <c:pt idx="7801">
                  <c:v>13.9</c:v>
                </c:pt>
                <c:pt idx="7802">
                  <c:v>14.4</c:v>
                </c:pt>
                <c:pt idx="7803">
                  <c:v>13.7</c:v>
                </c:pt>
                <c:pt idx="7804">
                  <c:v>14.7</c:v>
                </c:pt>
                <c:pt idx="7805">
                  <c:v>17.2</c:v>
                </c:pt>
                <c:pt idx="7806">
                  <c:v>19.5</c:v>
                </c:pt>
                <c:pt idx="7807">
                  <c:v>22</c:v>
                </c:pt>
                <c:pt idx="7808">
                  <c:v>17.399999999999999</c:v>
                </c:pt>
                <c:pt idx="7809">
                  <c:v>12.4</c:v>
                </c:pt>
                <c:pt idx="7810">
                  <c:v>13.1</c:v>
                </c:pt>
                <c:pt idx="7811">
                  <c:v>16.899999999999999</c:v>
                </c:pt>
                <c:pt idx="7812">
                  <c:v>18.600000000000001</c:v>
                </c:pt>
                <c:pt idx="7813">
                  <c:v>23.6</c:v>
                </c:pt>
                <c:pt idx="7814">
                  <c:v>14.2</c:v>
                </c:pt>
                <c:pt idx="7815">
                  <c:v>15.9</c:v>
                </c:pt>
                <c:pt idx="7816">
                  <c:v>16.3</c:v>
                </c:pt>
                <c:pt idx="7817">
                  <c:v>18.399999999999999</c:v>
                </c:pt>
                <c:pt idx="7818">
                  <c:v>20.399999999999999</c:v>
                </c:pt>
                <c:pt idx="7819">
                  <c:v>22.4</c:v>
                </c:pt>
                <c:pt idx="7820">
                  <c:v>21.6</c:v>
                </c:pt>
                <c:pt idx="7821">
                  <c:v>23</c:v>
                </c:pt>
                <c:pt idx="7822">
                  <c:v>18.8</c:v>
                </c:pt>
                <c:pt idx="7823">
                  <c:v>22.5</c:v>
                </c:pt>
                <c:pt idx="7824">
                  <c:v>23.8</c:v>
                </c:pt>
                <c:pt idx="7825">
                  <c:v>25.6</c:v>
                </c:pt>
                <c:pt idx="7826">
                  <c:v>19.3</c:v>
                </c:pt>
                <c:pt idx="7827">
                  <c:v>18.8</c:v>
                </c:pt>
                <c:pt idx="7828">
                  <c:v>22.1</c:v>
                </c:pt>
                <c:pt idx="7829">
                  <c:v>18.7</c:v>
                </c:pt>
                <c:pt idx="7830">
                  <c:v>19.5</c:v>
                </c:pt>
                <c:pt idx="7831">
                  <c:v>20.9</c:v>
                </c:pt>
                <c:pt idx="7832">
                  <c:v>21.9</c:v>
                </c:pt>
                <c:pt idx="7833">
                  <c:v>19.8</c:v>
                </c:pt>
                <c:pt idx="7834">
                  <c:v>17.399999999999999</c:v>
                </c:pt>
                <c:pt idx="7835">
                  <c:v>18.899999999999999</c:v>
                </c:pt>
                <c:pt idx="7836">
                  <c:v>19.600000000000001</c:v>
                </c:pt>
                <c:pt idx="7837">
                  <c:v>19.3</c:v>
                </c:pt>
                <c:pt idx="7838">
                  <c:v>19.7</c:v>
                </c:pt>
                <c:pt idx="7839">
                  <c:v>20.100000000000001</c:v>
                </c:pt>
                <c:pt idx="7840">
                  <c:v>18</c:v>
                </c:pt>
                <c:pt idx="7841">
                  <c:v>13.8</c:v>
                </c:pt>
                <c:pt idx="7842">
                  <c:v>12.6</c:v>
                </c:pt>
                <c:pt idx="7843">
                  <c:v>17.899999999999999</c:v>
                </c:pt>
                <c:pt idx="7844">
                  <c:v>14.9</c:v>
                </c:pt>
                <c:pt idx="7845">
                  <c:v>15.2</c:v>
                </c:pt>
                <c:pt idx="7846">
                  <c:v>12.9</c:v>
                </c:pt>
                <c:pt idx="7847">
                  <c:v>16.3</c:v>
                </c:pt>
                <c:pt idx="7848">
                  <c:v>15</c:v>
                </c:pt>
                <c:pt idx="7849">
                  <c:v>12.6</c:v>
                </c:pt>
                <c:pt idx="7850">
                  <c:v>11.9</c:v>
                </c:pt>
                <c:pt idx="7851">
                  <c:v>12.1</c:v>
                </c:pt>
                <c:pt idx="7852">
                  <c:v>11.7</c:v>
                </c:pt>
                <c:pt idx="7853">
                  <c:v>11.5</c:v>
                </c:pt>
                <c:pt idx="7854">
                  <c:v>12.9</c:v>
                </c:pt>
                <c:pt idx="7855">
                  <c:v>16.600000000000001</c:v>
                </c:pt>
                <c:pt idx="7856">
                  <c:v>11.8</c:v>
                </c:pt>
                <c:pt idx="7857">
                  <c:v>13</c:v>
                </c:pt>
                <c:pt idx="7858">
                  <c:v>13.2</c:v>
                </c:pt>
                <c:pt idx="7859">
                  <c:v>12.7</c:v>
                </c:pt>
                <c:pt idx="7860">
                  <c:v>12.7</c:v>
                </c:pt>
                <c:pt idx="7861">
                  <c:v>11.2</c:v>
                </c:pt>
                <c:pt idx="7862">
                  <c:v>10.199999999999999</c:v>
                </c:pt>
                <c:pt idx="7863">
                  <c:v>10.4</c:v>
                </c:pt>
                <c:pt idx="7864">
                  <c:v>13.5</c:v>
                </c:pt>
                <c:pt idx="7865">
                  <c:v>12.7</c:v>
                </c:pt>
                <c:pt idx="7866">
                  <c:v>18.600000000000001</c:v>
                </c:pt>
                <c:pt idx="7867">
                  <c:v>20.8</c:v>
                </c:pt>
                <c:pt idx="7868">
                  <c:v>16</c:v>
                </c:pt>
                <c:pt idx="7869">
                  <c:v>12.9</c:v>
                </c:pt>
                <c:pt idx="7870">
                  <c:v>11.1</c:v>
                </c:pt>
                <c:pt idx="7871">
                  <c:v>8.9</c:v>
                </c:pt>
                <c:pt idx="7872">
                  <c:v>9.4</c:v>
                </c:pt>
                <c:pt idx="7873">
                  <c:v>12.9</c:v>
                </c:pt>
                <c:pt idx="7874">
                  <c:v>14.8</c:v>
                </c:pt>
                <c:pt idx="7875">
                  <c:v>12.8</c:v>
                </c:pt>
                <c:pt idx="7876">
                  <c:v>11.1</c:v>
                </c:pt>
                <c:pt idx="7877">
                  <c:v>8.9</c:v>
                </c:pt>
                <c:pt idx="7878">
                  <c:v>8.1999999999999993</c:v>
                </c:pt>
                <c:pt idx="7879">
                  <c:v>10.9</c:v>
                </c:pt>
                <c:pt idx="7880">
                  <c:v>11</c:v>
                </c:pt>
                <c:pt idx="7881">
                  <c:v>12</c:v>
                </c:pt>
                <c:pt idx="7882">
                  <c:v>12.4</c:v>
                </c:pt>
                <c:pt idx="7883">
                  <c:v>11</c:v>
                </c:pt>
                <c:pt idx="7884">
                  <c:v>12.9</c:v>
                </c:pt>
                <c:pt idx="7885">
                  <c:v>12.2</c:v>
                </c:pt>
                <c:pt idx="7886">
                  <c:v>8.6999999999999993</c:v>
                </c:pt>
                <c:pt idx="7887">
                  <c:v>6.7</c:v>
                </c:pt>
                <c:pt idx="7888">
                  <c:v>10.6</c:v>
                </c:pt>
                <c:pt idx="7889">
                  <c:v>12.7</c:v>
                </c:pt>
                <c:pt idx="7890">
                  <c:v>12.2</c:v>
                </c:pt>
                <c:pt idx="7891">
                  <c:v>12.3</c:v>
                </c:pt>
                <c:pt idx="7892">
                  <c:v>11.5</c:v>
                </c:pt>
                <c:pt idx="7893">
                  <c:v>7.9</c:v>
                </c:pt>
                <c:pt idx="7894">
                  <c:v>10.4</c:v>
                </c:pt>
                <c:pt idx="7895">
                  <c:v>12.1</c:v>
                </c:pt>
                <c:pt idx="7896">
                  <c:v>11.5</c:v>
                </c:pt>
                <c:pt idx="7897">
                  <c:v>10.5</c:v>
                </c:pt>
                <c:pt idx="7898">
                  <c:v>9.3000000000000007</c:v>
                </c:pt>
                <c:pt idx="7899">
                  <c:v>6.4</c:v>
                </c:pt>
                <c:pt idx="7900">
                  <c:v>8.1999999999999993</c:v>
                </c:pt>
                <c:pt idx="7901">
                  <c:v>11.1</c:v>
                </c:pt>
                <c:pt idx="7902">
                  <c:v>10.1</c:v>
                </c:pt>
                <c:pt idx="7903">
                  <c:v>7.8</c:v>
                </c:pt>
                <c:pt idx="7904">
                  <c:v>13.3</c:v>
                </c:pt>
                <c:pt idx="7905">
                  <c:v>8.5</c:v>
                </c:pt>
                <c:pt idx="7906">
                  <c:v>4.4000000000000004</c:v>
                </c:pt>
                <c:pt idx="7907">
                  <c:v>6.6</c:v>
                </c:pt>
                <c:pt idx="7908">
                  <c:v>7.9</c:v>
                </c:pt>
                <c:pt idx="7909">
                  <c:v>6.1</c:v>
                </c:pt>
                <c:pt idx="7910">
                  <c:v>4.8</c:v>
                </c:pt>
                <c:pt idx="7911">
                  <c:v>5.8</c:v>
                </c:pt>
                <c:pt idx="7912">
                  <c:v>6.6</c:v>
                </c:pt>
                <c:pt idx="7913">
                  <c:v>9.4</c:v>
                </c:pt>
                <c:pt idx="7914">
                  <c:v>10.5</c:v>
                </c:pt>
                <c:pt idx="7915">
                  <c:v>7.6</c:v>
                </c:pt>
                <c:pt idx="7916">
                  <c:v>3.6</c:v>
                </c:pt>
                <c:pt idx="7917">
                  <c:v>4.7</c:v>
                </c:pt>
                <c:pt idx="7918">
                  <c:v>5.6</c:v>
                </c:pt>
                <c:pt idx="7919">
                  <c:v>7</c:v>
                </c:pt>
                <c:pt idx="7920">
                  <c:v>5.3</c:v>
                </c:pt>
                <c:pt idx="7921">
                  <c:v>5.4</c:v>
                </c:pt>
                <c:pt idx="7922">
                  <c:v>4.5</c:v>
                </c:pt>
                <c:pt idx="7923">
                  <c:v>3.5</c:v>
                </c:pt>
                <c:pt idx="7924">
                  <c:v>3.6</c:v>
                </c:pt>
                <c:pt idx="7925">
                  <c:v>1.7</c:v>
                </c:pt>
                <c:pt idx="7926">
                  <c:v>4.7</c:v>
                </c:pt>
                <c:pt idx="7927">
                  <c:v>5.3</c:v>
                </c:pt>
                <c:pt idx="7928">
                  <c:v>6.8</c:v>
                </c:pt>
                <c:pt idx="7929">
                  <c:v>5</c:v>
                </c:pt>
                <c:pt idx="7930">
                  <c:v>7.1</c:v>
                </c:pt>
                <c:pt idx="7931">
                  <c:v>4.2</c:v>
                </c:pt>
                <c:pt idx="7932">
                  <c:v>7.1</c:v>
                </c:pt>
                <c:pt idx="7933">
                  <c:v>6.7</c:v>
                </c:pt>
                <c:pt idx="7934">
                  <c:v>4.0999999999999996</c:v>
                </c:pt>
                <c:pt idx="7935">
                  <c:v>4.8</c:v>
                </c:pt>
                <c:pt idx="7936">
                  <c:v>5.2</c:v>
                </c:pt>
                <c:pt idx="7937">
                  <c:v>5</c:v>
                </c:pt>
                <c:pt idx="7938">
                  <c:v>6.8</c:v>
                </c:pt>
                <c:pt idx="7939">
                  <c:v>4.5999999999999996</c:v>
                </c:pt>
                <c:pt idx="7940">
                  <c:v>5.8</c:v>
                </c:pt>
                <c:pt idx="7941">
                  <c:v>2.1</c:v>
                </c:pt>
                <c:pt idx="7942">
                  <c:v>-2.5</c:v>
                </c:pt>
                <c:pt idx="7943">
                  <c:v>-1.3</c:v>
                </c:pt>
                <c:pt idx="7944">
                  <c:v>-2.8</c:v>
                </c:pt>
                <c:pt idx="7945">
                  <c:v>-2</c:v>
                </c:pt>
                <c:pt idx="7946">
                  <c:v>2.8</c:v>
                </c:pt>
                <c:pt idx="7947">
                  <c:v>3.8</c:v>
                </c:pt>
                <c:pt idx="7948">
                  <c:v>2.1</c:v>
                </c:pt>
                <c:pt idx="7949">
                  <c:v>3</c:v>
                </c:pt>
                <c:pt idx="7950">
                  <c:v>3.5</c:v>
                </c:pt>
                <c:pt idx="7951">
                  <c:v>0.7</c:v>
                </c:pt>
                <c:pt idx="7952">
                  <c:v>0.1</c:v>
                </c:pt>
                <c:pt idx="7953">
                  <c:v>-0.8</c:v>
                </c:pt>
                <c:pt idx="7954">
                  <c:v>-0.1</c:v>
                </c:pt>
                <c:pt idx="7955">
                  <c:v>-1.2</c:v>
                </c:pt>
                <c:pt idx="7956">
                  <c:v>-0.9</c:v>
                </c:pt>
                <c:pt idx="7957">
                  <c:v>-0.4</c:v>
                </c:pt>
                <c:pt idx="7958">
                  <c:v>0.5</c:v>
                </c:pt>
                <c:pt idx="7959">
                  <c:v>3.3</c:v>
                </c:pt>
                <c:pt idx="7960">
                  <c:v>2.9</c:v>
                </c:pt>
                <c:pt idx="7961">
                  <c:v>4.9000000000000004</c:v>
                </c:pt>
                <c:pt idx="7962">
                  <c:v>4.5</c:v>
                </c:pt>
                <c:pt idx="7963">
                  <c:v>2.1</c:v>
                </c:pt>
                <c:pt idx="7964">
                  <c:v>0.5</c:v>
                </c:pt>
                <c:pt idx="7965">
                  <c:v>-5.0999999999999996</c:v>
                </c:pt>
                <c:pt idx="7966">
                  <c:v>-4.5999999999999996</c:v>
                </c:pt>
                <c:pt idx="7967">
                  <c:v>-4.4000000000000004</c:v>
                </c:pt>
                <c:pt idx="7968">
                  <c:v>-8.6999999999999993</c:v>
                </c:pt>
                <c:pt idx="7969">
                  <c:v>-5.8</c:v>
                </c:pt>
                <c:pt idx="7970">
                  <c:v>-0.6</c:v>
                </c:pt>
                <c:pt idx="7971">
                  <c:v>2</c:v>
                </c:pt>
                <c:pt idx="7972">
                  <c:v>6.4</c:v>
                </c:pt>
                <c:pt idx="7973">
                  <c:v>0.9</c:v>
                </c:pt>
                <c:pt idx="7974">
                  <c:v>6.5</c:v>
                </c:pt>
                <c:pt idx="7975">
                  <c:v>5.4</c:v>
                </c:pt>
                <c:pt idx="7976">
                  <c:v>-0.1</c:v>
                </c:pt>
                <c:pt idx="7977">
                  <c:v>-7.3</c:v>
                </c:pt>
                <c:pt idx="7978">
                  <c:v>-4.3</c:v>
                </c:pt>
                <c:pt idx="7979">
                  <c:v>1.4</c:v>
                </c:pt>
                <c:pt idx="7980">
                  <c:v>-0.2</c:v>
                </c:pt>
                <c:pt idx="7981">
                  <c:v>-9.8000000000000007</c:v>
                </c:pt>
                <c:pt idx="7982">
                  <c:v>-9.3000000000000007</c:v>
                </c:pt>
                <c:pt idx="7983">
                  <c:v>-5.8</c:v>
                </c:pt>
                <c:pt idx="7984">
                  <c:v>-10.9</c:v>
                </c:pt>
                <c:pt idx="7985">
                  <c:v>-17</c:v>
                </c:pt>
                <c:pt idx="7986">
                  <c:v>-18</c:v>
                </c:pt>
                <c:pt idx="7987">
                  <c:v>-18.5</c:v>
                </c:pt>
                <c:pt idx="7988">
                  <c:v>-18.2</c:v>
                </c:pt>
                <c:pt idx="7989">
                  <c:v>-9.1</c:v>
                </c:pt>
                <c:pt idx="7990">
                  <c:v>-7.5</c:v>
                </c:pt>
                <c:pt idx="7991">
                  <c:v>-7.8</c:v>
                </c:pt>
                <c:pt idx="7992">
                  <c:v>-6.3</c:v>
                </c:pt>
                <c:pt idx="7993">
                  <c:v>-5.7</c:v>
                </c:pt>
                <c:pt idx="7994">
                  <c:v>-6.6</c:v>
                </c:pt>
                <c:pt idx="7995">
                  <c:v>-8.4</c:v>
                </c:pt>
                <c:pt idx="7996">
                  <c:v>-6</c:v>
                </c:pt>
                <c:pt idx="7997">
                  <c:v>-0.2</c:v>
                </c:pt>
                <c:pt idx="7998">
                  <c:v>-1</c:v>
                </c:pt>
                <c:pt idx="7999">
                  <c:v>0.3</c:v>
                </c:pt>
                <c:pt idx="8000">
                  <c:v>-2.8</c:v>
                </c:pt>
                <c:pt idx="8001">
                  <c:v>-8</c:v>
                </c:pt>
                <c:pt idx="8002">
                  <c:v>-5.6</c:v>
                </c:pt>
                <c:pt idx="8003">
                  <c:v>-7.5</c:v>
                </c:pt>
                <c:pt idx="8004">
                  <c:v>-17.399999999999999</c:v>
                </c:pt>
                <c:pt idx="8005">
                  <c:v>-14.7</c:v>
                </c:pt>
                <c:pt idx="8006">
                  <c:v>-16.5</c:v>
                </c:pt>
                <c:pt idx="8007">
                  <c:v>-12.9</c:v>
                </c:pt>
                <c:pt idx="8008">
                  <c:v>-5.5</c:v>
                </c:pt>
                <c:pt idx="8009">
                  <c:v>-8.5</c:v>
                </c:pt>
                <c:pt idx="8010">
                  <c:v>-4.4000000000000004</c:v>
                </c:pt>
                <c:pt idx="8011">
                  <c:v>0.3</c:v>
                </c:pt>
                <c:pt idx="8012">
                  <c:v>2.5</c:v>
                </c:pt>
                <c:pt idx="8013">
                  <c:v>0.5</c:v>
                </c:pt>
                <c:pt idx="8014">
                  <c:v>4.0999999999999996</c:v>
                </c:pt>
                <c:pt idx="8015">
                  <c:v>2.7</c:v>
                </c:pt>
                <c:pt idx="8016">
                  <c:v>3</c:v>
                </c:pt>
                <c:pt idx="8017">
                  <c:v>3.6</c:v>
                </c:pt>
                <c:pt idx="8018">
                  <c:v>3.8</c:v>
                </c:pt>
                <c:pt idx="8019">
                  <c:v>3.3</c:v>
                </c:pt>
                <c:pt idx="8020">
                  <c:v>2.8</c:v>
                </c:pt>
                <c:pt idx="8021">
                  <c:v>1.1000000000000001</c:v>
                </c:pt>
                <c:pt idx="8022">
                  <c:v>-0.2</c:v>
                </c:pt>
                <c:pt idx="8023">
                  <c:v>0.3</c:v>
                </c:pt>
                <c:pt idx="8024">
                  <c:v>-0.2</c:v>
                </c:pt>
                <c:pt idx="8025">
                  <c:v>1.5</c:v>
                </c:pt>
                <c:pt idx="8026">
                  <c:v>3.3</c:v>
                </c:pt>
                <c:pt idx="8027">
                  <c:v>2</c:v>
                </c:pt>
                <c:pt idx="8028">
                  <c:v>-2.4</c:v>
                </c:pt>
                <c:pt idx="8029">
                  <c:v>-3.5</c:v>
                </c:pt>
                <c:pt idx="8030">
                  <c:v>-2.7</c:v>
                </c:pt>
                <c:pt idx="8031">
                  <c:v>-0.5</c:v>
                </c:pt>
                <c:pt idx="8032">
                  <c:v>-0.6</c:v>
                </c:pt>
                <c:pt idx="8033">
                  <c:v>1.3</c:v>
                </c:pt>
                <c:pt idx="8034">
                  <c:v>-3.3</c:v>
                </c:pt>
                <c:pt idx="8035">
                  <c:v>-7.5</c:v>
                </c:pt>
                <c:pt idx="8036">
                  <c:v>-8.6999999999999993</c:v>
                </c:pt>
                <c:pt idx="8037">
                  <c:v>-8.9</c:v>
                </c:pt>
                <c:pt idx="8038">
                  <c:v>-7.2</c:v>
                </c:pt>
                <c:pt idx="8039">
                  <c:v>-6.9</c:v>
                </c:pt>
                <c:pt idx="8040">
                  <c:v>-7.2</c:v>
                </c:pt>
                <c:pt idx="8041">
                  <c:v>-5</c:v>
                </c:pt>
                <c:pt idx="8042">
                  <c:v>-4.5999999999999996</c:v>
                </c:pt>
                <c:pt idx="8043">
                  <c:v>-1.8</c:v>
                </c:pt>
                <c:pt idx="8044">
                  <c:v>-3.9</c:v>
                </c:pt>
                <c:pt idx="8045">
                  <c:v>-4.4000000000000004</c:v>
                </c:pt>
                <c:pt idx="8046">
                  <c:v>-3.9</c:v>
                </c:pt>
                <c:pt idx="8047">
                  <c:v>-2.5</c:v>
                </c:pt>
                <c:pt idx="8048">
                  <c:v>-1.8</c:v>
                </c:pt>
                <c:pt idx="8049">
                  <c:v>-0.2</c:v>
                </c:pt>
                <c:pt idx="8050">
                  <c:v>-0.1</c:v>
                </c:pt>
                <c:pt idx="8051">
                  <c:v>2.9</c:v>
                </c:pt>
                <c:pt idx="8052">
                  <c:v>2.4</c:v>
                </c:pt>
                <c:pt idx="8053">
                  <c:v>1.2</c:v>
                </c:pt>
                <c:pt idx="8054">
                  <c:v>1.2</c:v>
                </c:pt>
                <c:pt idx="8055">
                  <c:v>3.6</c:v>
                </c:pt>
                <c:pt idx="8056">
                  <c:v>4.5999999999999996</c:v>
                </c:pt>
                <c:pt idx="8057">
                  <c:v>5.7</c:v>
                </c:pt>
                <c:pt idx="8058">
                  <c:v>9.3000000000000007</c:v>
                </c:pt>
                <c:pt idx="8059">
                  <c:v>7.1</c:v>
                </c:pt>
                <c:pt idx="8060">
                  <c:v>9.1</c:v>
                </c:pt>
                <c:pt idx="8061">
                  <c:v>7.9</c:v>
                </c:pt>
                <c:pt idx="8062">
                  <c:v>5.2</c:v>
                </c:pt>
                <c:pt idx="8063">
                  <c:v>2.6</c:v>
                </c:pt>
                <c:pt idx="8064">
                  <c:v>2.4</c:v>
                </c:pt>
                <c:pt idx="8065">
                  <c:v>3.7</c:v>
                </c:pt>
                <c:pt idx="8066">
                  <c:v>4.9000000000000004</c:v>
                </c:pt>
                <c:pt idx="8067">
                  <c:v>7.1</c:v>
                </c:pt>
                <c:pt idx="8068">
                  <c:v>10.6</c:v>
                </c:pt>
                <c:pt idx="8069">
                  <c:v>8.8000000000000007</c:v>
                </c:pt>
                <c:pt idx="8070">
                  <c:v>8.6</c:v>
                </c:pt>
                <c:pt idx="8071">
                  <c:v>10.8</c:v>
                </c:pt>
                <c:pt idx="8072">
                  <c:v>12.4</c:v>
                </c:pt>
                <c:pt idx="8073">
                  <c:v>12.5</c:v>
                </c:pt>
                <c:pt idx="8074">
                  <c:v>9.8000000000000007</c:v>
                </c:pt>
                <c:pt idx="8075">
                  <c:v>8.4</c:v>
                </c:pt>
                <c:pt idx="8076">
                  <c:v>8</c:v>
                </c:pt>
                <c:pt idx="8077">
                  <c:v>8</c:v>
                </c:pt>
                <c:pt idx="8078">
                  <c:v>8.1</c:v>
                </c:pt>
                <c:pt idx="8079">
                  <c:v>8.5</c:v>
                </c:pt>
                <c:pt idx="8080">
                  <c:v>8.6</c:v>
                </c:pt>
                <c:pt idx="8081">
                  <c:v>10.3</c:v>
                </c:pt>
                <c:pt idx="8082">
                  <c:v>11</c:v>
                </c:pt>
                <c:pt idx="8083">
                  <c:v>11.4</c:v>
                </c:pt>
                <c:pt idx="8084">
                  <c:v>10.199999999999999</c:v>
                </c:pt>
                <c:pt idx="8085">
                  <c:v>7.5</c:v>
                </c:pt>
                <c:pt idx="8086">
                  <c:v>6.5</c:v>
                </c:pt>
                <c:pt idx="8087">
                  <c:v>7.5</c:v>
                </c:pt>
                <c:pt idx="8088">
                  <c:v>10.4</c:v>
                </c:pt>
                <c:pt idx="8089">
                  <c:v>14</c:v>
                </c:pt>
                <c:pt idx="8090">
                  <c:v>11</c:v>
                </c:pt>
                <c:pt idx="8091">
                  <c:v>7</c:v>
                </c:pt>
                <c:pt idx="8092">
                  <c:v>9.6</c:v>
                </c:pt>
                <c:pt idx="8093">
                  <c:v>13.8</c:v>
                </c:pt>
                <c:pt idx="8094">
                  <c:v>15.7</c:v>
                </c:pt>
                <c:pt idx="8095">
                  <c:v>16.600000000000001</c:v>
                </c:pt>
                <c:pt idx="8096">
                  <c:v>14.6</c:v>
                </c:pt>
                <c:pt idx="8097">
                  <c:v>14.3</c:v>
                </c:pt>
                <c:pt idx="8098">
                  <c:v>10.3</c:v>
                </c:pt>
                <c:pt idx="8099">
                  <c:v>11.4</c:v>
                </c:pt>
                <c:pt idx="8100">
                  <c:v>8.3000000000000007</c:v>
                </c:pt>
                <c:pt idx="8101">
                  <c:v>9.4</c:v>
                </c:pt>
                <c:pt idx="8102">
                  <c:v>9.9</c:v>
                </c:pt>
                <c:pt idx="8103">
                  <c:v>12</c:v>
                </c:pt>
                <c:pt idx="8104">
                  <c:v>13.4</c:v>
                </c:pt>
                <c:pt idx="8105">
                  <c:v>10.1</c:v>
                </c:pt>
                <c:pt idx="8106">
                  <c:v>15</c:v>
                </c:pt>
                <c:pt idx="8107">
                  <c:v>8.6999999999999993</c:v>
                </c:pt>
                <c:pt idx="8108">
                  <c:v>8.5</c:v>
                </c:pt>
                <c:pt idx="8109">
                  <c:v>12</c:v>
                </c:pt>
                <c:pt idx="8110">
                  <c:v>8.8000000000000007</c:v>
                </c:pt>
                <c:pt idx="8111">
                  <c:v>12</c:v>
                </c:pt>
                <c:pt idx="8112">
                  <c:v>14.3</c:v>
                </c:pt>
                <c:pt idx="8113">
                  <c:v>13.9</c:v>
                </c:pt>
                <c:pt idx="8114">
                  <c:v>11</c:v>
                </c:pt>
                <c:pt idx="8115">
                  <c:v>8.1999999999999993</c:v>
                </c:pt>
                <c:pt idx="8116">
                  <c:v>6.1</c:v>
                </c:pt>
                <c:pt idx="8117">
                  <c:v>12.7</c:v>
                </c:pt>
                <c:pt idx="8118">
                  <c:v>13.8</c:v>
                </c:pt>
                <c:pt idx="8119">
                  <c:v>13.2</c:v>
                </c:pt>
                <c:pt idx="8120">
                  <c:v>16.2</c:v>
                </c:pt>
                <c:pt idx="8121">
                  <c:v>16.7</c:v>
                </c:pt>
                <c:pt idx="8122">
                  <c:v>13.5</c:v>
                </c:pt>
                <c:pt idx="8123">
                  <c:v>13.7</c:v>
                </c:pt>
                <c:pt idx="8124">
                  <c:v>9.4</c:v>
                </c:pt>
                <c:pt idx="8125">
                  <c:v>10.1</c:v>
                </c:pt>
                <c:pt idx="8126">
                  <c:v>12.4</c:v>
                </c:pt>
                <c:pt idx="8127">
                  <c:v>12.3</c:v>
                </c:pt>
                <c:pt idx="8128">
                  <c:v>13.4</c:v>
                </c:pt>
                <c:pt idx="8129">
                  <c:v>15.4</c:v>
                </c:pt>
                <c:pt idx="8130">
                  <c:v>13.3</c:v>
                </c:pt>
                <c:pt idx="8131">
                  <c:v>16</c:v>
                </c:pt>
                <c:pt idx="8132">
                  <c:v>18.8</c:v>
                </c:pt>
                <c:pt idx="8133">
                  <c:v>13.6</c:v>
                </c:pt>
                <c:pt idx="8134">
                  <c:v>14.7</c:v>
                </c:pt>
                <c:pt idx="8135">
                  <c:v>13.4</c:v>
                </c:pt>
                <c:pt idx="8136">
                  <c:v>18.399999999999999</c:v>
                </c:pt>
                <c:pt idx="8137">
                  <c:v>18.399999999999999</c:v>
                </c:pt>
                <c:pt idx="8138">
                  <c:v>19.600000000000001</c:v>
                </c:pt>
                <c:pt idx="8139">
                  <c:v>20.3</c:v>
                </c:pt>
                <c:pt idx="8140">
                  <c:v>19.399999999999999</c:v>
                </c:pt>
                <c:pt idx="8141">
                  <c:v>10.9</c:v>
                </c:pt>
                <c:pt idx="8142">
                  <c:v>11.7</c:v>
                </c:pt>
                <c:pt idx="8143">
                  <c:v>9.9</c:v>
                </c:pt>
                <c:pt idx="8144">
                  <c:v>14</c:v>
                </c:pt>
                <c:pt idx="8145">
                  <c:v>16.399999999999999</c:v>
                </c:pt>
                <c:pt idx="8146">
                  <c:v>15.7</c:v>
                </c:pt>
                <c:pt idx="8147">
                  <c:v>12.7</c:v>
                </c:pt>
                <c:pt idx="8148">
                  <c:v>14</c:v>
                </c:pt>
                <c:pt idx="8149">
                  <c:v>15.3</c:v>
                </c:pt>
                <c:pt idx="8150">
                  <c:v>14.3</c:v>
                </c:pt>
                <c:pt idx="8151">
                  <c:v>17.5</c:v>
                </c:pt>
                <c:pt idx="8152">
                  <c:v>18</c:v>
                </c:pt>
                <c:pt idx="8153">
                  <c:v>20.9</c:v>
                </c:pt>
                <c:pt idx="8154">
                  <c:v>23</c:v>
                </c:pt>
                <c:pt idx="8155">
                  <c:v>24</c:v>
                </c:pt>
                <c:pt idx="8156">
                  <c:v>24.1</c:v>
                </c:pt>
                <c:pt idx="8157">
                  <c:v>18</c:v>
                </c:pt>
                <c:pt idx="8158">
                  <c:v>20.6</c:v>
                </c:pt>
                <c:pt idx="8159">
                  <c:v>17.899999999999999</c:v>
                </c:pt>
                <c:pt idx="8160">
                  <c:v>17.7</c:v>
                </c:pt>
                <c:pt idx="8161">
                  <c:v>19.7</c:v>
                </c:pt>
                <c:pt idx="8162">
                  <c:v>22.4</c:v>
                </c:pt>
                <c:pt idx="8163">
                  <c:v>19.3</c:v>
                </c:pt>
                <c:pt idx="8164">
                  <c:v>16.399999999999999</c:v>
                </c:pt>
                <c:pt idx="8165">
                  <c:v>16.8</c:v>
                </c:pt>
                <c:pt idx="8166">
                  <c:v>19.8</c:v>
                </c:pt>
                <c:pt idx="8167">
                  <c:v>20.399999999999999</c:v>
                </c:pt>
                <c:pt idx="8168">
                  <c:v>18.600000000000001</c:v>
                </c:pt>
                <c:pt idx="8169">
                  <c:v>19.600000000000001</c:v>
                </c:pt>
                <c:pt idx="8170">
                  <c:v>20.7</c:v>
                </c:pt>
                <c:pt idx="8171">
                  <c:v>23.4</c:v>
                </c:pt>
                <c:pt idx="8172">
                  <c:v>24</c:v>
                </c:pt>
                <c:pt idx="8173">
                  <c:v>21.3</c:v>
                </c:pt>
                <c:pt idx="8174">
                  <c:v>17.5</c:v>
                </c:pt>
                <c:pt idx="8175">
                  <c:v>19.899999999999999</c:v>
                </c:pt>
                <c:pt idx="8176">
                  <c:v>15.7</c:v>
                </c:pt>
                <c:pt idx="8177">
                  <c:v>20.100000000000001</c:v>
                </c:pt>
                <c:pt idx="8178">
                  <c:v>20.399999999999999</c:v>
                </c:pt>
                <c:pt idx="8179">
                  <c:v>20.2</c:v>
                </c:pt>
                <c:pt idx="8180">
                  <c:v>18.399999999999999</c:v>
                </c:pt>
                <c:pt idx="8181">
                  <c:v>12.6</c:v>
                </c:pt>
                <c:pt idx="8182">
                  <c:v>13.3</c:v>
                </c:pt>
                <c:pt idx="8183">
                  <c:v>13.4</c:v>
                </c:pt>
                <c:pt idx="8184">
                  <c:v>14.4</c:v>
                </c:pt>
                <c:pt idx="8185">
                  <c:v>17.8</c:v>
                </c:pt>
                <c:pt idx="8186">
                  <c:v>15.4</c:v>
                </c:pt>
                <c:pt idx="8187">
                  <c:v>15</c:v>
                </c:pt>
                <c:pt idx="8188">
                  <c:v>14.5</c:v>
                </c:pt>
                <c:pt idx="8189">
                  <c:v>16.399999999999999</c:v>
                </c:pt>
                <c:pt idx="8190">
                  <c:v>14.3</c:v>
                </c:pt>
                <c:pt idx="8191">
                  <c:v>11.8</c:v>
                </c:pt>
                <c:pt idx="8192">
                  <c:v>9.6999999999999993</c:v>
                </c:pt>
                <c:pt idx="8193">
                  <c:v>9.6</c:v>
                </c:pt>
                <c:pt idx="8194">
                  <c:v>14.4</c:v>
                </c:pt>
                <c:pt idx="8195">
                  <c:v>17.600000000000001</c:v>
                </c:pt>
                <c:pt idx="8196">
                  <c:v>14.3</c:v>
                </c:pt>
                <c:pt idx="8197">
                  <c:v>13.5</c:v>
                </c:pt>
                <c:pt idx="8198">
                  <c:v>13.9</c:v>
                </c:pt>
                <c:pt idx="8199">
                  <c:v>14.2</c:v>
                </c:pt>
                <c:pt idx="8200">
                  <c:v>19.100000000000001</c:v>
                </c:pt>
                <c:pt idx="8201">
                  <c:v>16.3</c:v>
                </c:pt>
                <c:pt idx="8202">
                  <c:v>14.7</c:v>
                </c:pt>
                <c:pt idx="8203">
                  <c:v>21.6</c:v>
                </c:pt>
                <c:pt idx="8204">
                  <c:v>20.399999999999999</c:v>
                </c:pt>
                <c:pt idx="8205">
                  <c:v>18.600000000000001</c:v>
                </c:pt>
                <c:pt idx="8206">
                  <c:v>18.100000000000001</c:v>
                </c:pt>
                <c:pt idx="8207">
                  <c:v>17.600000000000001</c:v>
                </c:pt>
                <c:pt idx="8208">
                  <c:v>18.3</c:v>
                </c:pt>
                <c:pt idx="8209">
                  <c:v>19</c:v>
                </c:pt>
                <c:pt idx="8210">
                  <c:v>20.8</c:v>
                </c:pt>
                <c:pt idx="8211">
                  <c:v>21.2</c:v>
                </c:pt>
                <c:pt idx="8212">
                  <c:v>17.3</c:v>
                </c:pt>
                <c:pt idx="8213">
                  <c:v>17.600000000000001</c:v>
                </c:pt>
                <c:pt idx="8214">
                  <c:v>14.7</c:v>
                </c:pt>
                <c:pt idx="8215">
                  <c:v>15.3</c:v>
                </c:pt>
                <c:pt idx="8216">
                  <c:v>15.5</c:v>
                </c:pt>
                <c:pt idx="8217">
                  <c:v>16.3</c:v>
                </c:pt>
                <c:pt idx="8218">
                  <c:v>14.5</c:v>
                </c:pt>
                <c:pt idx="8219">
                  <c:v>16.600000000000001</c:v>
                </c:pt>
                <c:pt idx="8220">
                  <c:v>19.3</c:v>
                </c:pt>
                <c:pt idx="8221">
                  <c:v>17.399999999999999</c:v>
                </c:pt>
                <c:pt idx="8222">
                  <c:v>18.3</c:v>
                </c:pt>
                <c:pt idx="8223">
                  <c:v>15.5</c:v>
                </c:pt>
                <c:pt idx="8224">
                  <c:v>16.399999999999999</c:v>
                </c:pt>
                <c:pt idx="8225">
                  <c:v>13.2</c:v>
                </c:pt>
                <c:pt idx="8226">
                  <c:v>13.1</c:v>
                </c:pt>
                <c:pt idx="8227">
                  <c:v>16</c:v>
                </c:pt>
                <c:pt idx="8228">
                  <c:v>15.2</c:v>
                </c:pt>
                <c:pt idx="8229">
                  <c:v>18.2</c:v>
                </c:pt>
                <c:pt idx="8230">
                  <c:v>21.3</c:v>
                </c:pt>
                <c:pt idx="8231">
                  <c:v>22.2</c:v>
                </c:pt>
                <c:pt idx="8232">
                  <c:v>16.2</c:v>
                </c:pt>
                <c:pt idx="8233">
                  <c:v>15.3</c:v>
                </c:pt>
                <c:pt idx="8234">
                  <c:v>18.600000000000001</c:v>
                </c:pt>
                <c:pt idx="8235">
                  <c:v>19.399999999999999</c:v>
                </c:pt>
                <c:pt idx="8236">
                  <c:v>17.5</c:v>
                </c:pt>
                <c:pt idx="8237">
                  <c:v>17.5</c:v>
                </c:pt>
                <c:pt idx="8238">
                  <c:v>17.100000000000001</c:v>
                </c:pt>
                <c:pt idx="8239">
                  <c:v>18.899999999999999</c:v>
                </c:pt>
                <c:pt idx="8240">
                  <c:v>20</c:v>
                </c:pt>
                <c:pt idx="8241">
                  <c:v>14.8</c:v>
                </c:pt>
                <c:pt idx="8242">
                  <c:v>12.3</c:v>
                </c:pt>
                <c:pt idx="8243">
                  <c:v>12.5</c:v>
                </c:pt>
                <c:pt idx="8244">
                  <c:v>9.5</c:v>
                </c:pt>
                <c:pt idx="8245">
                  <c:v>8.4</c:v>
                </c:pt>
                <c:pt idx="8246">
                  <c:v>7</c:v>
                </c:pt>
                <c:pt idx="8247">
                  <c:v>8.4</c:v>
                </c:pt>
                <c:pt idx="8248">
                  <c:v>6.9</c:v>
                </c:pt>
                <c:pt idx="8249">
                  <c:v>7.9</c:v>
                </c:pt>
                <c:pt idx="8250">
                  <c:v>8.8000000000000007</c:v>
                </c:pt>
                <c:pt idx="8251">
                  <c:v>9.1999999999999993</c:v>
                </c:pt>
                <c:pt idx="8252">
                  <c:v>10.9</c:v>
                </c:pt>
                <c:pt idx="8253">
                  <c:v>14.8</c:v>
                </c:pt>
                <c:pt idx="8254">
                  <c:v>13</c:v>
                </c:pt>
                <c:pt idx="8255">
                  <c:v>14.8</c:v>
                </c:pt>
                <c:pt idx="8256">
                  <c:v>9.5</c:v>
                </c:pt>
                <c:pt idx="8257">
                  <c:v>15.2</c:v>
                </c:pt>
                <c:pt idx="8258">
                  <c:v>16.5</c:v>
                </c:pt>
                <c:pt idx="8259">
                  <c:v>13.3</c:v>
                </c:pt>
                <c:pt idx="8260">
                  <c:v>7.7</c:v>
                </c:pt>
                <c:pt idx="8261">
                  <c:v>9.8000000000000007</c:v>
                </c:pt>
                <c:pt idx="8262">
                  <c:v>12.8</c:v>
                </c:pt>
                <c:pt idx="8263">
                  <c:v>15.2</c:v>
                </c:pt>
                <c:pt idx="8264">
                  <c:v>12.8</c:v>
                </c:pt>
                <c:pt idx="8265">
                  <c:v>10.4</c:v>
                </c:pt>
                <c:pt idx="8266">
                  <c:v>7.5</c:v>
                </c:pt>
                <c:pt idx="8267">
                  <c:v>10.5</c:v>
                </c:pt>
                <c:pt idx="8268">
                  <c:v>10.9</c:v>
                </c:pt>
                <c:pt idx="8269">
                  <c:v>9.8000000000000007</c:v>
                </c:pt>
                <c:pt idx="8270">
                  <c:v>10.199999999999999</c:v>
                </c:pt>
                <c:pt idx="8271">
                  <c:v>11.8</c:v>
                </c:pt>
                <c:pt idx="8272">
                  <c:v>8.6</c:v>
                </c:pt>
                <c:pt idx="8273">
                  <c:v>5.2</c:v>
                </c:pt>
                <c:pt idx="8274">
                  <c:v>5.4</c:v>
                </c:pt>
                <c:pt idx="8275">
                  <c:v>5.8</c:v>
                </c:pt>
                <c:pt idx="8276">
                  <c:v>3.2</c:v>
                </c:pt>
                <c:pt idx="8277">
                  <c:v>5</c:v>
                </c:pt>
                <c:pt idx="8278">
                  <c:v>1.7</c:v>
                </c:pt>
                <c:pt idx="8279">
                  <c:v>4.7</c:v>
                </c:pt>
                <c:pt idx="8280">
                  <c:v>5.5</c:v>
                </c:pt>
                <c:pt idx="8281">
                  <c:v>6</c:v>
                </c:pt>
                <c:pt idx="8282">
                  <c:v>5.0999999999999996</c:v>
                </c:pt>
                <c:pt idx="8283">
                  <c:v>3.3</c:v>
                </c:pt>
                <c:pt idx="8284">
                  <c:v>6.6</c:v>
                </c:pt>
                <c:pt idx="8285">
                  <c:v>5.7</c:v>
                </c:pt>
                <c:pt idx="8286">
                  <c:v>2.9</c:v>
                </c:pt>
                <c:pt idx="8287">
                  <c:v>3.7</c:v>
                </c:pt>
                <c:pt idx="8288">
                  <c:v>2.2000000000000002</c:v>
                </c:pt>
                <c:pt idx="8289">
                  <c:v>5.6</c:v>
                </c:pt>
                <c:pt idx="8290">
                  <c:v>8.3000000000000007</c:v>
                </c:pt>
                <c:pt idx="8291">
                  <c:v>7.4</c:v>
                </c:pt>
                <c:pt idx="8292">
                  <c:v>6.2</c:v>
                </c:pt>
                <c:pt idx="8293">
                  <c:v>3.5</c:v>
                </c:pt>
                <c:pt idx="8294">
                  <c:v>6.7</c:v>
                </c:pt>
                <c:pt idx="8295">
                  <c:v>8.4</c:v>
                </c:pt>
                <c:pt idx="8296">
                  <c:v>7.6</c:v>
                </c:pt>
                <c:pt idx="8297">
                  <c:v>7.5</c:v>
                </c:pt>
                <c:pt idx="8298">
                  <c:v>5.9</c:v>
                </c:pt>
                <c:pt idx="8299">
                  <c:v>4.9000000000000004</c:v>
                </c:pt>
                <c:pt idx="8300">
                  <c:v>4</c:v>
                </c:pt>
                <c:pt idx="8301">
                  <c:v>3.2</c:v>
                </c:pt>
                <c:pt idx="8302">
                  <c:v>6.2</c:v>
                </c:pt>
                <c:pt idx="8303">
                  <c:v>9.3000000000000007</c:v>
                </c:pt>
                <c:pt idx="8304">
                  <c:v>6.1</c:v>
                </c:pt>
                <c:pt idx="8305">
                  <c:v>3.4</c:v>
                </c:pt>
                <c:pt idx="8306">
                  <c:v>3.1</c:v>
                </c:pt>
                <c:pt idx="8307">
                  <c:v>2.8</c:v>
                </c:pt>
                <c:pt idx="8308">
                  <c:v>2.7</c:v>
                </c:pt>
                <c:pt idx="8309">
                  <c:v>2.1</c:v>
                </c:pt>
                <c:pt idx="8310">
                  <c:v>1</c:v>
                </c:pt>
                <c:pt idx="8311">
                  <c:v>1.6</c:v>
                </c:pt>
                <c:pt idx="8312">
                  <c:v>1.4</c:v>
                </c:pt>
                <c:pt idx="8313">
                  <c:v>1.3</c:v>
                </c:pt>
                <c:pt idx="8314">
                  <c:v>2.1</c:v>
                </c:pt>
                <c:pt idx="8315">
                  <c:v>-1.4</c:v>
                </c:pt>
                <c:pt idx="8316">
                  <c:v>-5.7</c:v>
                </c:pt>
                <c:pt idx="8317">
                  <c:v>-7.7</c:v>
                </c:pt>
                <c:pt idx="8318">
                  <c:v>-5.9</c:v>
                </c:pt>
                <c:pt idx="8319">
                  <c:v>0.3</c:v>
                </c:pt>
                <c:pt idx="8320">
                  <c:v>-1.3</c:v>
                </c:pt>
                <c:pt idx="8321">
                  <c:v>-3.2</c:v>
                </c:pt>
                <c:pt idx="8322">
                  <c:v>-3.4</c:v>
                </c:pt>
                <c:pt idx="8323">
                  <c:v>-4.3</c:v>
                </c:pt>
                <c:pt idx="8324">
                  <c:v>-1.7</c:v>
                </c:pt>
                <c:pt idx="8325">
                  <c:v>1.5</c:v>
                </c:pt>
                <c:pt idx="8326">
                  <c:v>7.5</c:v>
                </c:pt>
                <c:pt idx="8327">
                  <c:v>7</c:v>
                </c:pt>
                <c:pt idx="8328">
                  <c:v>6.7</c:v>
                </c:pt>
                <c:pt idx="8329">
                  <c:v>8.5</c:v>
                </c:pt>
                <c:pt idx="8330">
                  <c:v>6.8</c:v>
                </c:pt>
                <c:pt idx="8331">
                  <c:v>0.6</c:v>
                </c:pt>
                <c:pt idx="8332">
                  <c:v>-1.5</c:v>
                </c:pt>
                <c:pt idx="8333">
                  <c:v>-0.6</c:v>
                </c:pt>
                <c:pt idx="8334">
                  <c:v>0.4</c:v>
                </c:pt>
                <c:pt idx="8335">
                  <c:v>6</c:v>
                </c:pt>
                <c:pt idx="8336">
                  <c:v>8.9</c:v>
                </c:pt>
                <c:pt idx="8337">
                  <c:v>9.6999999999999993</c:v>
                </c:pt>
                <c:pt idx="8338">
                  <c:v>8.4</c:v>
                </c:pt>
                <c:pt idx="8339">
                  <c:v>3.6</c:v>
                </c:pt>
                <c:pt idx="8340">
                  <c:v>7.2</c:v>
                </c:pt>
                <c:pt idx="8341">
                  <c:v>8.9</c:v>
                </c:pt>
                <c:pt idx="8342">
                  <c:v>8.8000000000000007</c:v>
                </c:pt>
                <c:pt idx="8343">
                  <c:v>7.1</c:v>
                </c:pt>
                <c:pt idx="8344">
                  <c:v>8.8000000000000007</c:v>
                </c:pt>
                <c:pt idx="8345">
                  <c:v>5.2</c:v>
                </c:pt>
                <c:pt idx="8346">
                  <c:v>6.2</c:v>
                </c:pt>
                <c:pt idx="8347">
                  <c:v>3.7</c:v>
                </c:pt>
                <c:pt idx="8348">
                  <c:v>1</c:v>
                </c:pt>
                <c:pt idx="8349">
                  <c:v>-1.7</c:v>
                </c:pt>
                <c:pt idx="8350">
                  <c:v>-0.7</c:v>
                </c:pt>
                <c:pt idx="8351">
                  <c:v>-3.6</c:v>
                </c:pt>
                <c:pt idx="8352">
                  <c:v>-3.1</c:v>
                </c:pt>
                <c:pt idx="8353">
                  <c:v>-0.7</c:v>
                </c:pt>
                <c:pt idx="8354">
                  <c:v>-0.5</c:v>
                </c:pt>
                <c:pt idx="8355">
                  <c:v>-0.9</c:v>
                </c:pt>
                <c:pt idx="8356">
                  <c:v>-1.3</c:v>
                </c:pt>
                <c:pt idx="8357">
                  <c:v>-0.1</c:v>
                </c:pt>
                <c:pt idx="8358">
                  <c:v>0.3</c:v>
                </c:pt>
                <c:pt idx="8359">
                  <c:v>1.6</c:v>
                </c:pt>
                <c:pt idx="8360">
                  <c:v>1.3</c:v>
                </c:pt>
                <c:pt idx="8361">
                  <c:v>1.7</c:v>
                </c:pt>
                <c:pt idx="8362">
                  <c:v>2.2999999999999998</c:v>
                </c:pt>
                <c:pt idx="8363">
                  <c:v>0.6</c:v>
                </c:pt>
                <c:pt idx="8364">
                  <c:v>2.2000000000000002</c:v>
                </c:pt>
                <c:pt idx="8365">
                  <c:v>5.2</c:v>
                </c:pt>
                <c:pt idx="8366">
                  <c:v>3.6</c:v>
                </c:pt>
                <c:pt idx="8367">
                  <c:v>3.1</c:v>
                </c:pt>
                <c:pt idx="8368">
                  <c:v>3.3</c:v>
                </c:pt>
                <c:pt idx="8369">
                  <c:v>3.4</c:v>
                </c:pt>
                <c:pt idx="8370">
                  <c:v>3.6</c:v>
                </c:pt>
                <c:pt idx="8371">
                  <c:v>3.5</c:v>
                </c:pt>
                <c:pt idx="8372">
                  <c:v>5.5</c:v>
                </c:pt>
                <c:pt idx="8373">
                  <c:v>4.7</c:v>
                </c:pt>
                <c:pt idx="8374">
                  <c:v>6.1</c:v>
                </c:pt>
                <c:pt idx="8375">
                  <c:v>5.8</c:v>
                </c:pt>
                <c:pt idx="8376">
                  <c:v>6.7</c:v>
                </c:pt>
                <c:pt idx="8377">
                  <c:v>3.4</c:v>
                </c:pt>
                <c:pt idx="8378">
                  <c:v>2.6</c:v>
                </c:pt>
                <c:pt idx="8379">
                  <c:v>3.4</c:v>
                </c:pt>
                <c:pt idx="8380">
                  <c:v>4.2</c:v>
                </c:pt>
                <c:pt idx="8381">
                  <c:v>3.1</c:v>
                </c:pt>
                <c:pt idx="8382">
                  <c:v>2</c:v>
                </c:pt>
                <c:pt idx="8383">
                  <c:v>1.4</c:v>
                </c:pt>
                <c:pt idx="8384">
                  <c:v>-0.1</c:v>
                </c:pt>
                <c:pt idx="8385">
                  <c:v>1.7</c:v>
                </c:pt>
                <c:pt idx="8386">
                  <c:v>2</c:v>
                </c:pt>
                <c:pt idx="8387">
                  <c:v>1.8</c:v>
                </c:pt>
                <c:pt idx="8388">
                  <c:v>1.2</c:v>
                </c:pt>
                <c:pt idx="8389">
                  <c:v>2.2000000000000002</c:v>
                </c:pt>
                <c:pt idx="8390">
                  <c:v>-1.6</c:v>
                </c:pt>
                <c:pt idx="8391">
                  <c:v>-2.1</c:v>
                </c:pt>
                <c:pt idx="8392">
                  <c:v>2.5</c:v>
                </c:pt>
                <c:pt idx="8393">
                  <c:v>1.9</c:v>
                </c:pt>
                <c:pt idx="8394">
                  <c:v>1</c:v>
                </c:pt>
                <c:pt idx="8395">
                  <c:v>-0.9</c:v>
                </c:pt>
                <c:pt idx="8396">
                  <c:v>-0.3</c:v>
                </c:pt>
                <c:pt idx="8397">
                  <c:v>1.2</c:v>
                </c:pt>
                <c:pt idx="8398">
                  <c:v>-0.3</c:v>
                </c:pt>
                <c:pt idx="8399">
                  <c:v>0</c:v>
                </c:pt>
                <c:pt idx="8400">
                  <c:v>-0.5</c:v>
                </c:pt>
                <c:pt idx="8401">
                  <c:v>-2.8</c:v>
                </c:pt>
                <c:pt idx="8402">
                  <c:v>-0.9</c:v>
                </c:pt>
                <c:pt idx="8403">
                  <c:v>1.2</c:v>
                </c:pt>
                <c:pt idx="8404">
                  <c:v>1.3</c:v>
                </c:pt>
                <c:pt idx="8405">
                  <c:v>0.4</c:v>
                </c:pt>
                <c:pt idx="8406">
                  <c:v>2.2999999999999998</c:v>
                </c:pt>
                <c:pt idx="8407">
                  <c:v>-0.5</c:v>
                </c:pt>
                <c:pt idx="8408">
                  <c:v>-1.1000000000000001</c:v>
                </c:pt>
                <c:pt idx="8409">
                  <c:v>1.3</c:v>
                </c:pt>
                <c:pt idx="8410">
                  <c:v>1.7</c:v>
                </c:pt>
                <c:pt idx="8411">
                  <c:v>1.7</c:v>
                </c:pt>
                <c:pt idx="8412">
                  <c:v>-1</c:v>
                </c:pt>
                <c:pt idx="8413">
                  <c:v>-2.1</c:v>
                </c:pt>
                <c:pt idx="8414">
                  <c:v>0.8</c:v>
                </c:pt>
                <c:pt idx="8415">
                  <c:v>6.7</c:v>
                </c:pt>
                <c:pt idx="8416">
                  <c:v>3.2</c:v>
                </c:pt>
                <c:pt idx="8417">
                  <c:v>0.9</c:v>
                </c:pt>
                <c:pt idx="8418">
                  <c:v>-0.5</c:v>
                </c:pt>
                <c:pt idx="8419">
                  <c:v>1.2</c:v>
                </c:pt>
                <c:pt idx="8420">
                  <c:v>4.4000000000000004</c:v>
                </c:pt>
                <c:pt idx="8421">
                  <c:v>3.1</c:v>
                </c:pt>
                <c:pt idx="8422">
                  <c:v>7</c:v>
                </c:pt>
                <c:pt idx="8423">
                  <c:v>6.1</c:v>
                </c:pt>
                <c:pt idx="8424">
                  <c:v>6.5</c:v>
                </c:pt>
                <c:pt idx="8425">
                  <c:v>4.7</c:v>
                </c:pt>
                <c:pt idx="8426">
                  <c:v>4.0999999999999996</c:v>
                </c:pt>
                <c:pt idx="8427">
                  <c:v>4.4000000000000004</c:v>
                </c:pt>
                <c:pt idx="8428">
                  <c:v>5.4</c:v>
                </c:pt>
                <c:pt idx="8429">
                  <c:v>8.1</c:v>
                </c:pt>
                <c:pt idx="8430">
                  <c:v>8.6</c:v>
                </c:pt>
                <c:pt idx="8431">
                  <c:v>5.6</c:v>
                </c:pt>
                <c:pt idx="8432">
                  <c:v>5.9</c:v>
                </c:pt>
                <c:pt idx="8433">
                  <c:v>6.5</c:v>
                </c:pt>
                <c:pt idx="8434">
                  <c:v>8.6999999999999993</c:v>
                </c:pt>
                <c:pt idx="8435">
                  <c:v>10.3</c:v>
                </c:pt>
                <c:pt idx="8436">
                  <c:v>9.9</c:v>
                </c:pt>
                <c:pt idx="8437">
                  <c:v>11.4</c:v>
                </c:pt>
                <c:pt idx="8438">
                  <c:v>10.5</c:v>
                </c:pt>
                <c:pt idx="8439">
                  <c:v>4.8</c:v>
                </c:pt>
                <c:pt idx="8440">
                  <c:v>2.8</c:v>
                </c:pt>
                <c:pt idx="8441">
                  <c:v>7.4</c:v>
                </c:pt>
                <c:pt idx="8442">
                  <c:v>10.9</c:v>
                </c:pt>
                <c:pt idx="8443">
                  <c:v>7</c:v>
                </c:pt>
                <c:pt idx="8444">
                  <c:v>3.7</c:v>
                </c:pt>
                <c:pt idx="8445">
                  <c:v>5.6</c:v>
                </c:pt>
                <c:pt idx="8446">
                  <c:v>8.4</c:v>
                </c:pt>
                <c:pt idx="8447">
                  <c:v>11.1</c:v>
                </c:pt>
                <c:pt idx="8448">
                  <c:v>13.1</c:v>
                </c:pt>
                <c:pt idx="8449">
                  <c:v>15.2</c:v>
                </c:pt>
                <c:pt idx="8450">
                  <c:v>17.100000000000001</c:v>
                </c:pt>
                <c:pt idx="8451">
                  <c:v>12.7</c:v>
                </c:pt>
                <c:pt idx="8452">
                  <c:v>9.6</c:v>
                </c:pt>
                <c:pt idx="8453">
                  <c:v>4.5999999999999996</c:v>
                </c:pt>
                <c:pt idx="8454">
                  <c:v>2.7</c:v>
                </c:pt>
                <c:pt idx="8455">
                  <c:v>5.5</c:v>
                </c:pt>
                <c:pt idx="8456">
                  <c:v>7.4</c:v>
                </c:pt>
                <c:pt idx="8457">
                  <c:v>11.2</c:v>
                </c:pt>
                <c:pt idx="8458">
                  <c:v>12.3</c:v>
                </c:pt>
                <c:pt idx="8459">
                  <c:v>14.2</c:v>
                </c:pt>
                <c:pt idx="8460">
                  <c:v>14.2</c:v>
                </c:pt>
                <c:pt idx="8461">
                  <c:v>16.399999999999999</c:v>
                </c:pt>
                <c:pt idx="8462">
                  <c:v>18</c:v>
                </c:pt>
                <c:pt idx="8463">
                  <c:v>13.8</c:v>
                </c:pt>
                <c:pt idx="8464">
                  <c:v>16.3</c:v>
                </c:pt>
                <c:pt idx="8465">
                  <c:v>16.3</c:v>
                </c:pt>
                <c:pt idx="8466">
                  <c:v>16.399999999999999</c:v>
                </c:pt>
                <c:pt idx="8467">
                  <c:v>14.7</c:v>
                </c:pt>
                <c:pt idx="8468">
                  <c:v>15.1</c:v>
                </c:pt>
                <c:pt idx="8469">
                  <c:v>16</c:v>
                </c:pt>
                <c:pt idx="8470">
                  <c:v>12</c:v>
                </c:pt>
                <c:pt idx="8471">
                  <c:v>11.2</c:v>
                </c:pt>
                <c:pt idx="8472">
                  <c:v>13.8</c:v>
                </c:pt>
                <c:pt idx="8473">
                  <c:v>16.399999999999999</c:v>
                </c:pt>
                <c:pt idx="8474">
                  <c:v>18.7</c:v>
                </c:pt>
                <c:pt idx="8475">
                  <c:v>18.600000000000001</c:v>
                </c:pt>
                <c:pt idx="8476">
                  <c:v>18.8</c:v>
                </c:pt>
                <c:pt idx="8477">
                  <c:v>18.5</c:v>
                </c:pt>
                <c:pt idx="8478">
                  <c:v>16.600000000000001</c:v>
                </c:pt>
                <c:pt idx="8479">
                  <c:v>14.4</c:v>
                </c:pt>
                <c:pt idx="8480">
                  <c:v>11.7</c:v>
                </c:pt>
                <c:pt idx="8481">
                  <c:v>8.8000000000000007</c:v>
                </c:pt>
                <c:pt idx="8482">
                  <c:v>10.5</c:v>
                </c:pt>
                <c:pt idx="8483">
                  <c:v>12.2</c:v>
                </c:pt>
                <c:pt idx="8484">
                  <c:v>6.9</c:v>
                </c:pt>
                <c:pt idx="8485">
                  <c:v>18.5</c:v>
                </c:pt>
                <c:pt idx="8486">
                  <c:v>20.100000000000001</c:v>
                </c:pt>
                <c:pt idx="8487">
                  <c:v>18.399999999999999</c:v>
                </c:pt>
                <c:pt idx="8488">
                  <c:v>19.3</c:v>
                </c:pt>
                <c:pt idx="8489">
                  <c:v>20.8</c:v>
                </c:pt>
                <c:pt idx="8490">
                  <c:v>15</c:v>
                </c:pt>
                <c:pt idx="8491">
                  <c:v>15.2</c:v>
                </c:pt>
                <c:pt idx="8492">
                  <c:v>16.100000000000001</c:v>
                </c:pt>
                <c:pt idx="8493">
                  <c:v>14.1</c:v>
                </c:pt>
                <c:pt idx="8494">
                  <c:v>17.100000000000001</c:v>
                </c:pt>
                <c:pt idx="8495">
                  <c:v>17.8</c:v>
                </c:pt>
                <c:pt idx="8496">
                  <c:v>13.1</c:v>
                </c:pt>
                <c:pt idx="8497">
                  <c:v>15</c:v>
                </c:pt>
                <c:pt idx="8498">
                  <c:v>16.600000000000001</c:v>
                </c:pt>
                <c:pt idx="8499">
                  <c:v>16.5</c:v>
                </c:pt>
                <c:pt idx="8500">
                  <c:v>17.899999999999999</c:v>
                </c:pt>
                <c:pt idx="8501">
                  <c:v>19.2</c:v>
                </c:pt>
                <c:pt idx="8502">
                  <c:v>17.3</c:v>
                </c:pt>
                <c:pt idx="8503">
                  <c:v>15.1</c:v>
                </c:pt>
                <c:pt idx="8504">
                  <c:v>16.399999999999999</c:v>
                </c:pt>
                <c:pt idx="8505">
                  <c:v>19.399999999999999</c:v>
                </c:pt>
                <c:pt idx="8506">
                  <c:v>17.899999999999999</c:v>
                </c:pt>
                <c:pt idx="8507">
                  <c:v>17.600000000000001</c:v>
                </c:pt>
                <c:pt idx="8508">
                  <c:v>16.899999999999999</c:v>
                </c:pt>
                <c:pt idx="8509">
                  <c:v>18.5</c:v>
                </c:pt>
                <c:pt idx="8510">
                  <c:v>17.3</c:v>
                </c:pt>
                <c:pt idx="8511">
                  <c:v>13.9</c:v>
                </c:pt>
                <c:pt idx="8512">
                  <c:v>16.399999999999999</c:v>
                </c:pt>
                <c:pt idx="8513">
                  <c:v>18.100000000000001</c:v>
                </c:pt>
                <c:pt idx="8514">
                  <c:v>12.6</c:v>
                </c:pt>
                <c:pt idx="8515">
                  <c:v>13</c:v>
                </c:pt>
                <c:pt idx="8516">
                  <c:v>15.9</c:v>
                </c:pt>
                <c:pt idx="8517">
                  <c:v>16.3</c:v>
                </c:pt>
                <c:pt idx="8518">
                  <c:v>18.399999999999999</c:v>
                </c:pt>
                <c:pt idx="8519">
                  <c:v>20.8</c:v>
                </c:pt>
                <c:pt idx="8520">
                  <c:v>22</c:v>
                </c:pt>
                <c:pt idx="8521">
                  <c:v>24.4</c:v>
                </c:pt>
                <c:pt idx="8522">
                  <c:v>22.5</c:v>
                </c:pt>
                <c:pt idx="8523">
                  <c:v>16.5</c:v>
                </c:pt>
                <c:pt idx="8524">
                  <c:v>18</c:v>
                </c:pt>
                <c:pt idx="8525">
                  <c:v>20.399999999999999</c:v>
                </c:pt>
                <c:pt idx="8526">
                  <c:v>22.1</c:v>
                </c:pt>
                <c:pt idx="8527">
                  <c:v>19.2</c:v>
                </c:pt>
                <c:pt idx="8528">
                  <c:v>18.2</c:v>
                </c:pt>
                <c:pt idx="8529">
                  <c:v>18.5</c:v>
                </c:pt>
                <c:pt idx="8530">
                  <c:v>16.3</c:v>
                </c:pt>
                <c:pt idx="8531">
                  <c:v>18.100000000000001</c:v>
                </c:pt>
                <c:pt idx="8532">
                  <c:v>22</c:v>
                </c:pt>
                <c:pt idx="8533">
                  <c:v>16.600000000000001</c:v>
                </c:pt>
                <c:pt idx="8534">
                  <c:v>19.600000000000001</c:v>
                </c:pt>
                <c:pt idx="8535">
                  <c:v>16.600000000000001</c:v>
                </c:pt>
                <c:pt idx="8536">
                  <c:v>14.8</c:v>
                </c:pt>
                <c:pt idx="8537">
                  <c:v>14.6</c:v>
                </c:pt>
                <c:pt idx="8538">
                  <c:v>15.6</c:v>
                </c:pt>
                <c:pt idx="8539">
                  <c:v>17.600000000000001</c:v>
                </c:pt>
                <c:pt idx="8540">
                  <c:v>13.9</c:v>
                </c:pt>
                <c:pt idx="8541">
                  <c:v>18.5</c:v>
                </c:pt>
                <c:pt idx="8542">
                  <c:v>20.5</c:v>
                </c:pt>
                <c:pt idx="8543">
                  <c:v>22.9</c:v>
                </c:pt>
                <c:pt idx="8544">
                  <c:v>26.2</c:v>
                </c:pt>
                <c:pt idx="8545">
                  <c:v>26</c:v>
                </c:pt>
                <c:pt idx="8546">
                  <c:v>20</c:v>
                </c:pt>
                <c:pt idx="8547">
                  <c:v>22.6</c:v>
                </c:pt>
                <c:pt idx="8548">
                  <c:v>17.399999999999999</c:v>
                </c:pt>
                <c:pt idx="8549">
                  <c:v>17.399999999999999</c:v>
                </c:pt>
                <c:pt idx="8550">
                  <c:v>19.600000000000001</c:v>
                </c:pt>
                <c:pt idx="8551">
                  <c:v>17.8</c:v>
                </c:pt>
                <c:pt idx="8552">
                  <c:v>18.7</c:v>
                </c:pt>
                <c:pt idx="8553">
                  <c:v>21.7</c:v>
                </c:pt>
                <c:pt idx="8554">
                  <c:v>21.2</c:v>
                </c:pt>
                <c:pt idx="8555">
                  <c:v>13.8</c:v>
                </c:pt>
                <c:pt idx="8556">
                  <c:v>14</c:v>
                </c:pt>
                <c:pt idx="8557">
                  <c:v>16.3</c:v>
                </c:pt>
                <c:pt idx="8558">
                  <c:v>17.399999999999999</c:v>
                </c:pt>
                <c:pt idx="8559">
                  <c:v>20.3</c:v>
                </c:pt>
                <c:pt idx="8560">
                  <c:v>20.399999999999999</c:v>
                </c:pt>
                <c:pt idx="8561">
                  <c:v>20.399999999999999</c:v>
                </c:pt>
                <c:pt idx="8562">
                  <c:v>21.3</c:v>
                </c:pt>
                <c:pt idx="8563">
                  <c:v>21.9</c:v>
                </c:pt>
                <c:pt idx="8564">
                  <c:v>21.6</c:v>
                </c:pt>
                <c:pt idx="8565">
                  <c:v>21.5</c:v>
                </c:pt>
                <c:pt idx="8566">
                  <c:v>23.4</c:v>
                </c:pt>
                <c:pt idx="8567">
                  <c:v>24.3</c:v>
                </c:pt>
                <c:pt idx="8568">
                  <c:v>20.7</c:v>
                </c:pt>
                <c:pt idx="8569">
                  <c:v>17.899999999999999</c:v>
                </c:pt>
                <c:pt idx="8570">
                  <c:v>17.399999999999999</c:v>
                </c:pt>
                <c:pt idx="8571">
                  <c:v>22.2</c:v>
                </c:pt>
                <c:pt idx="8572">
                  <c:v>16.7</c:v>
                </c:pt>
                <c:pt idx="8573">
                  <c:v>17.100000000000001</c:v>
                </c:pt>
                <c:pt idx="8574">
                  <c:v>15.4</c:v>
                </c:pt>
                <c:pt idx="8575">
                  <c:v>13.4</c:v>
                </c:pt>
                <c:pt idx="8576">
                  <c:v>14.6</c:v>
                </c:pt>
                <c:pt idx="8577">
                  <c:v>13.5</c:v>
                </c:pt>
                <c:pt idx="8578">
                  <c:v>11.7</c:v>
                </c:pt>
                <c:pt idx="8579">
                  <c:v>13.2</c:v>
                </c:pt>
                <c:pt idx="8580">
                  <c:v>16.7</c:v>
                </c:pt>
                <c:pt idx="8581">
                  <c:v>17.7</c:v>
                </c:pt>
                <c:pt idx="8582">
                  <c:v>17.399999999999999</c:v>
                </c:pt>
                <c:pt idx="8583">
                  <c:v>16</c:v>
                </c:pt>
                <c:pt idx="8584">
                  <c:v>18.8</c:v>
                </c:pt>
                <c:pt idx="8585">
                  <c:v>14.9</c:v>
                </c:pt>
                <c:pt idx="8586">
                  <c:v>13.5</c:v>
                </c:pt>
                <c:pt idx="8587">
                  <c:v>16.399999999999999</c:v>
                </c:pt>
                <c:pt idx="8588">
                  <c:v>16.2</c:v>
                </c:pt>
                <c:pt idx="8589">
                  <c:v>14.2</c:v>
                </c:pt>
                <c:pt idx="8590">
                  <c:v>14.3</c:v>
                </c:pt>
                <c:pt idx="8591">
                  <c:v>14.1</c:v>
                </c:pt>
                <c:pt idx="8592">
                  <c:v>13.6</c:v>
                </c:pt>
                <c:pt idx="8593">
                  <c:v>13.7</c:v>
                </c:pt>
                <c:pt idx="8594">
                  <c:v>16.399999999999999</c:v>
                </c:pt>
                <c:pt idx="8595">
                  <c:v>13.4</c:v>
                </c:pt>
                <c:pt idx="8596">
                  <c:v>13.7</c:v>
                </c:pt>
                <c:pt idx="8597">
                  <c:v>11.6</c:v>
                </c:pt>
                <c:pt idx="8598">
                  <c:v>11.9</c:v>
                </c:pt>
                <c:pt idx="8599">
                  <c:v>10.5</c:v>
                </c:pt>
                <c:pt idx="8600">
                  <c:v>12.1</c:v>
                </c:pt>
                <c:pt idx="8601">
                  <c:v>13</c:v>
                </c:pt>
                <c:pt idx="8602">
                  <c:v>13</c:v>
                </c:pt>
                <c:pt idx="8603">
                  <c:v>12.7</c:v>
                </c:pt>
                <c:pt idx="8604">
                  <c:v>11.9</c:v>
                </c:pt>
                <c:pt idx="8605">
                  <c:v>12.2</c:v>
                </c:pt>
                <c:pt idx="8606">
                  <c:v>12.9</c:v>
                </c:pt>
                <c:pt idx="8607">
                  <c:v>14.9</c:v>
                </c:pt>
                <c:pt idx="8608">
                  <c:v>14.4</c:v>
                </c:pt>
                <c:pt idx="8609">
                  <c:v>17</c:v>
                </c:pt>
                <c:pt idx="8610">
                  <c:v>15.8</c:v>
                </c:pt>
                <c:pt idx="8611">
                  <c:v>18.3</c:v>
                </c:pt>
                <c:pt idx="8612">
                  <c:v>17.7</c:v>
                </c:pt>
                <c:pt idx="8613">
                  <c:v>10.5</c:v>
                </c:pt>
                <c:pt idx="8614">
                  <c:v>11.3</c:v>
                </c:pt>
                <c:pt idx="8615">
                  <c:v>13</c:v>
                </c:pt>
                <c:pt idx="8616">
                  <c:v>11</c:v>
                </c:pt>
                <c:pt idx="8617">
                  <c:v>12.3</c:v>
                </c:pt>
                <c:pt idx="8618">
                  <c:v>14.1</c:v>
                </c:pt>
                <c:pt idx="8619">
                  <c:v>12.9</c:v>
                </c:pt>
                <c:pt idx="8620">
                  <c:v>11.7</c:v>
                </c:pt>
                <c:pt idx="8621">
                  <c:v>8.8000000000000007</c:v>
                </c:pt>
                <c:pt idx="8622">
                  <c:v>13.1</c:v>
                </c:pt>
                <c:pt idx="8623">
                  <c:v>12.3</c:v>
                </c:pt>
                <c:pt idx="8624">
                  <c:v>11.8</c:v>
                </c:pt>
                <c:pt idx="8625">
                  <c:v>16.899999999999999</c:v>
                </c:pt>
                <c:pt idx="8626">
                  <c:v>15.2</c:v>
                </c:pt>
                <c:pt idx="8627">
                  <c:v>16.2</c:v>
                </c:pt>
                <c:pt idx="8628">
                  <c:v>13.6</c:v>
                </c:pt>
                <c:pt idx="8629">
                  <c:v>14</c:v>
                </c:pt>
                <c:pt idx="8630">
                  <c:v>12.4</c:v>
                </c:pt>
                <c:pt idx="8631">
                  <c:v>10.4</c:v>
                </c:pt>
                <c:pt idx="8632">
                  <c:v>11.5</c:v>
                </c:pt>
                <c:pt idx="8633">
                  <c:v>10</c:v>
                </c:pt>
                <c:pt idx="8634">
                  <c:v>10.199999999999999</c:v>
                </c:pt>
                <c:pt idx="8635">
                  <c:v>8.6</c:v>
                </c:pt>
                <c:pt idx="8636">
                  <c:v>7.5</c:v>
                </c:pt>
                <c:pt idx="8637">
                  <c:v>9.6</c:v>
                </c:pt>
                <c:pt idx="8638">
                  <c:v>3.7</c:v>
                </c:pt>
                <c:pt idx="8639">
                  <c:v>-0.5</c:v>
                </c:pt>
                <c:pt idx="8640">
                  <c:v>-0.2</c:v>
                </c:pt>
                <c:pt idx="8641">
                  <c:v>-0.9</c:v>
                </c:pt>
                <c:pt idx="8642">
                  <c:v>4.8</c:v>
                </c:pt>
                <c:pt idx="8643">
                  <c:v>0.6</c:v>
                </c:pt>
                <c:pt idx="8644">
                  <c:v>-1.5</c:v>
                </c:pt>
                <c:pt idx="8645">
                  <c:v>4.8</c:v>
                </c:pt>
                <c:pt idx="8646">
                  <c:v>5.2</c:v>
                </c:pt>
                <c:pt idx="8647">
                  <c:v>-0.8</c:v>
                </c:pt>
                <c:pt idx="8648">
                  <c:v>-1.9</c:v>
                </c:pt>
                <c:pt idx="8649">
                  <c:v>-3.1</c:v>
                </c:pt>
                <c:pt idx="8650">
                  <c:v>-2.7</c:v>
                </c:pt>
                <c:pt idx="8651">
                  <c:v>1.7</c:v>
                </c:pt>
                <c:pt idx="8652">
                  <c:v>-0.3</c:v>
                </c:pt>
                <c:pt idx="8653">
                  <c:v>-0.6</c:v>
                </c:pt>
                <c:pt idx="8654">
                  <c:v>-0.7</c:v>
                </c:pt>
                <c:pt idx="8655">
                  <c:v>-0.4</c:v>
                </c:pt>
                <c:pt idx="8656">
                  <c:v>-0.8</c:v>
                </c:pt>
                <c:pt idx="8657">
                  <c:v>1.5</c:v>
                </c:pt>
                <c:pt idx="8658">
                  <c:v>4.2</c:v>
                </c:pt>
                <c:pt idx="8659">
                  <c:v>1.1000000000000001</c:v>
                </c:pt>
                <c:pt idx="8660">
                  <c:v>0.8</c:v>
                </c:pt>
                <c:pt idx="8661">
                  <c:v>1.7</c:v>
                </c:pt>
                <c:pt idx="8662">
                  <c:v>3.7</c:v>
                </c:pt>
                <c:pt idx="8663">
                  <c:v>0.9</c:v>
                </c:pt>
                <c:pt idx="8664">
                  <c:v>0.2</c:v>
                </c:pt>
                <c:pt idx="8665">
                  <c:v>-2.9</c:v>
                </c:pt>
                <c:pt idx="8666">
                  <c:v>-4.8</c:v>
                </c:pt>
                <c:pt idx="8667">
                  <c:v>-7.2</c:v>
                </c:pt>
                <c:pt idx="8668">
                  <c:v>-0.4</c:v>
                </c:pt>
                <c:pt idx="8669">
                  <c:v>3.2</c:v>
                </c:pt>
                <c:pt idx="8670">
                  <c:v>4.0999999999999996</c:v>
                </c:pt>
                <c:pt idx="8671">
                  <c:v>2.7</c:v>
                </c:pt>
                <c:pt idx="8672">
                  <c:v>3</c:v>
                </c:pt>
                <c:pt idx="8673">
                  <c:v>5.4</c:v>
                </c:pt>
                <c:pt idx="8674">
                  <c:v>-3.1</c:v>
                </c:pt>
                <c:pt idx="8675">
                  <c:v>-2.2000000000000002</c:v>
                </c:pt>
                <c:pt idx="8676">
                  <c:v>-1</c:v>
                </c:pt>
                <c:pt idx="8677">
                  <c:v>-0.2</c:v>
                </c:pt>
                <c:pt idx="8678">
                  <c:v>3.9</c:v>
                </c:pt>
                <c:pt idx="8679">
                  <c:v>4.4000000000000004</c:v>
                </c:pt>
                <c:pt idx="8680">
                  <c:v>2.2000000000000002</c:v>
                </c:pt>
                <c:pt idx="8681">
                  <c:v>0.8</c:v>
                </c:pt>
                <c:pt idx="8682">
                  <c:v>-0.7</c:v>
                </c:pt>
                <c:pt idx="8683">
                  <c:v>2.5</c:v>
                </c:pt>
                <c:pt idx="8684">
                  <c:v>3.5</c:v>
                </c:pt>
                <c:pt idx="8685">
                  <c:v>8.1</c:v>
                </c:pt>
                <c:pt idx="8686">
                  <c:v>5</c:v>
                </c:pt>
                <c:pt idx="8687">
                  <c:v>2.2999999999999998</c:v>
                </c:pt>
                <c:pt idx="8688">
                  <c:v>0.6</c:v>
                </c:pt>
                <c:pt idx="8689">
                  <c:v>-3</c:v>
                </c:pt>
                <c:pt idx="8690">
                  <c:v>-5.8</c:v>
                </c:pt>
                <c:pt idx="8691">
                  <c:v>-4.5</c:v>
                </c:pt>
                <c:pt idx="8692">
                  <c:v>1.1000000000000001</c:v>
                </c:pt>
                <c:pt idx="8693">
                  <c:v>2.5</c:v>
                </c:pt>
                <c:pt idx="8694">
                  <c:v>-0.3</c:v>
                </c:pt>
                <c:pt idx="8695">
                  <c:v>-0.1</c:v>
                </c:pt>
                <c:pt idx="8696">
                  <c:v>4.4000000000000004</c:v>
                </c:pt>
                <c:pt idx="8697">
                  <c:v>6.2</c:v>
                </c:pt>
                <c:pt idx="8698">
                  <c:v>7</c:v>
                </c:pt>
                <c:pt idx="8699">
                  <c:v>2.6</c:v>
                </c:pt>
                <c:pt idx="8700">
                  <c:v>5.9</c:v>
                </c:pt>
                <c:pt idx="8701">
                  <c:v>7.1</c:v>
                </c:pt>
                <c:pt idx="8702">
                  <c:v>3.6</c:v>
                </c:pt>
                <c:pt idx="8703">
                  <c:v>2.7</c:v>
                </c:pt>
                <c:pt idx="8704">
                  <c:v>2.1</c:v>
                </c:pt>
                <c:pt idx="8705">
                  <c:v>2.7</c:v>
                </c:pt>
                <c:pt idx="8706">
                  <c:v>2.8</c:v>
                </c:pt>
                <c:pt idx="8707">
                  <c:v>0.8</c:v>
                </c:pt>
                <c:pt idx="8708">
                  <c:v>-1.1000000000000001</c:v>
                </c:pt>
                <c:pt idx="8709">
                  <c:v>-4.3</c:v>
                </c:pt>
                <c:pt idx="8710">
                  <c:v>-1</c:v>
                </c:pt>
                <c:pt idx="8711">
                  <c:v>0.3</c:v>
                </c:pt>
                <c:pt idx="8712">
                  <c:v>0.6</c:v>
                </c:pt>
                <c:pt idx="8713">
                  <c:v>4.0999999999999996</c:v>
                </c:pt>
                <c:pt idx="8714">
                  <c:v>5</c:v>
                </c:pt>
                <c:pt idx="8715">
                  <c:v>2.1</c:v>
                </c:pt>
                <c:pt idx="8716">
                  <c:v>1.4</c:v>
                </c:pt>
                <c:pt idx="8717">
                  <c:v>-0.1</c:v>
                </c:pt>
                <c:pt idx="8718">
                  <c:v>2.1</c:v>
                </c:pt>
                <c:pt idx="8719">
                  <c:v>3.8</c:v>
                </c:pt>
                <c:pt idx="8720">
                  <c:v>3.5</c:v>
                </c:pt>
                <c:pt idx="8721">
                  <c:v>5.7</c:v>
                </c:pt>
                <c:pt idx="8722">
                  <c:v>4.4000000000000004</c:v>
                </c:pt>
                <c:pt idx="8723">
                  <c:v>4</c:v>
                </c:pt>
                <c:pt idx="8724">
                  <c:v>0.1</c:v>
                </c:pt>
                <c:pt idx="8725">
                  <c:v>0.7</c:v>
                </c:pt>
                <c:pt idx="8726">
                  <c:v>-1.3</c:v>
                </c:pt>
                <c:pt idx="8727">
                  <c:v>-1.5</c:v>
                </c:pt>
                <c:pt idx="8728">
                  <c:v>0.7</c:v>
                </c:pt>
                <c:pt idx="8729">
                  <c:v>-2.9</c:v>
                </c:pt>
                <c:pt idx="8730">
                  <c:v>-1.9</c:v>
                </c:pt>
                <c:pt idx="8731">
                  <c:v>-1.7</c:v>
                </c:pt>
                <c:pt idx="8732">
                  <c:v>-1.9</c:v>
                </c:pt>
                <c:pt idx="8733">
                  <c:v>-2.2000000000000002</c:v>
                </c:pt>
                <c:pt idx="8734">
                  <c:v>-2.7</c:v>
                </c:pt>
                <c:pt idx="8735">
                  <c:v>-0.7</c:v>
                </c:pt>
                <c:pt idx="8736">
                  <c:v>2.7</c:v>
                </c:pt>
                <c:pt idx="8737">
                  <c:v>2.9</c:v>
                </c:pt>
                <c:pt idx="8738">
                  <c:v>2.1</c:v>
                </c:pt>
                <c:pt idx="8739">
                  <c:v>-0.4</c:v>
                </c:pt>
                <c:pt idx="8740">
                  <c:v>-0.5</c:v>
                </c:pt>
                <c:pt idx="8741">
                  <c:v>2.7</c:v>
                </c:pt>
                <c:pt idx="8742">
                  <c:v>5.8</c:v>
                </c:pt>
                <c:pt idx="8743">
                  <c:v>6.2</c:v>
                </c:pt>
                <c:pt idx="8744">
                  <c:v>2.1</c:v>
                </c:pt>
                <c:pt idx="8745">
                  <c:v>2.2000000000000002</c:v>
                </c:pt>
                <c:pt idx="8746">
                  <c:v>2.2999999999999998</c:v>
                </c:pt>
                <c:pt idx="8747">
                  <c:v>2.5</c:v>
                </c:pt>
                <c:pt idx="8748">
                  <c:v>1.4</c:v>
                </c:pt>
                <c:pt idx="8749">
                  <c:v>1.9</c:v>
                </c:pt>
                <c:pt idx="8750">
                  <c:v>2.2000000000000002</c:v>
                </c:pt>
                <c:pt idx="8751">
                  <c:v>1.7</c:v>
                </c:pt>
                <c:pt idx="8752">
                  <c:v>3.2</c:v>
                </c:pt>
                <c:pt idx="8753">
                  <c:v>0.5</c:v>
                </c:pt>
                <c:pt idx="8754">
                  <c:v>3.4</c:v>
                </c:pt>
                <c:pt idx="8755">
                  <c:v>9.1</c:v>
                </c:pt>
                <c:pt idx="8756">
                  <c:v>9.3000000000000007</c:v>
                </c:pt>
                <c:pt idx="8757">
                  <c:v>2.4</c:v>
                </c:pt>
                <c:pt idx="8758">
                  <c:v>2.6</c:v>
                </c:pt>
                <c:pt idx="8759">
                  <c:v>5.9</c:v>
                </c:pt>
                <c:pt idx="8760">
                  <c:v>8</c:v>
                </c:pt>
                <c:pt idx="8761">
                  <c:v>11</c:v>
                </c:pt>
                <c:pt idx="8762">
                  <c:v>4.8</c:v>
                </c:pt>
                <c:pt idx="8763">
                  <c:v>3.8</c:v>
                </c:pt>
                <c:pt idx="8764">
                  <c:v>3.9</c:v>
                </c:pt>
                <c:pt idx="8765">
                  <c:v>5.3</c:v>
                </c:pt>
                <c:pt idx="8766">
                  <c:v>5.3</c:v>
                </c:pt>
                <c:pt idx="8767">
                  <c:v>4.8</c:v>
                </c:pt>
                <c:pt idx="8768">
                  <c:v>6.2</c:v>
                </c:pt>
                <c:pt idx="8769">
                  <c:v>7.2</c:v>
                </c:pt>
                <c:pt idx="8770">
                  <c:v>5.8</c:v>
                </c:pt>
                <c:pt idx="8771">
                  <c:v>5.6</c:v>
                </c:pt>
                <c:pt idx="8772">
                  <c:v>4.8</c:v>
                </c:pt>
                <c:pt idx="8773">
                  <c:v>4.5</c:v>
                </c:pt>
                <c:pt idx="8774">
                  <c:v>4</c:v>
                </c:pt>
                <c:pt idx="8775">
                  <c:v>7</c:v>
                </c:pt>
                <c:pt idx="8776">
                  <c:v>4.5999999999999996</c:v>
                </c:pt>
                <c:pt idx="8777">
                  <c:v>5.7</c:v>
                </c:pt>
                <c:pt idx="8778">
                  <c:v>4.8</c:v>
                </c:pt>
                <c:pt idx="8779">
                  <c:v>7.7</c:v>
                </c:pt>
                <c:pt idx="8780">
                  <c:v>9.4</c:v>
                </c:pt>
                <c:pt idx="8781">
                  <c:v>12.9</c:v>
                </c:pt>
                <c:pt idx="8782">
                  <c:v>3.6</c:v>
                </c:pt>
                <c:pt idx="8783">
                  <c:v>4</c:v>
                </c:pt>
                <c:pt idx="8784">
                  <c:v>6.5</c:v>
                </c:pt>
                <c:pt idx="8785">
                  <c:v>5.8</c:v>
                </c:pt>
                <c:pt idx="8786">
                  <c:v>8</c:v>
                </c:pt>
                <c:pt idx="8787">
                  <c:v>4.4000000000000004</c:v>
                </c:pt>
                <c:pt idx="8788">
                  <c:v>5.4</c:v>
                </c:pt>
                <c:pt idx="8789">
                  <c:v>6.4</c:v>
                </c:pt>
                <c:pt idx="8790">
                  <c:v>5.9</c:v>
                </c:pt>
                <c:pt idx="8791">
                  <c:v>7.7</c:v>
                </c:pt>
                <c:pt idx="8792">
                  <c:v>10.7</c:v>
                </c:pt>
                <c:pt idx="8793">
                  <c:v>8</c:v>
                </c:pt>
                <c:pt idx="8794">
                  <c:v>10.7</c:v>
                </c:pt>
                <c:pt idx="8795">
                  <c:v>11.8</c:v>
                </c:pt>
                <c:pt idx="8796">
                  <c:v>7.7</c:v>
                </c:pt>
                <c:pt idx="8797">
                  <c:v>2.7</c:v>
                </c:pt>
                <c:pt idx="8798">
                  <c:v>3.1</c:v>
                </c:pt>
                <c:pt idx="8799">
                  <c:v>2.9</c:v>
                </c:pt>
                <c:pt idx="8800">
                  <c:v>8.9</c:v>
                </c:pt>
                <c:pt idx="8801">
                  <c:v>10.1</c:v>
                </c:pt>
                <c:pt idx="8802">
                  <c:v>10.1</c:v>
                </c:pt>
                <c:pt idx="8803">
                  <c:v>11.4</c:v>
                </c:pt>
                <c:pt idx="8804">
                  <c:v>8.6</c:v>
                </c:pt>
                <c:pt idx="8805">
                  <c:v>13.1</c:v>
                </c:pt>
                <c:pt idx="8806">
                  <c:v>15.2</c:v>
                </c:pt>
                <c:pt idx="8807">
                  <c:v>18</c:v>
                </c:pt>
                <c:pt idx="8808">
                  <c:v>14.8</c:v>
                </c:pt>
                <c:pt idx="8809">
                  <c:v>15.5</c:v>
                </c:pt>
                <c:pt idx="8810">
                  <c:v>14.4</c:v>
                </c:pt>
                <c:pt idx="8811">
                  <c:v>11.2</c:v>
                </c:pt>
                <c:pt idx="8812">
                  <c:v>5.2</c:v>
                </c:pt>
                <c:pt idx="8813">
                  <c:v>2.8</c:v>
                </c:pt>
                <c:pt idx="8814">
                  <c:v>8.1999999999999993</c:v>
                </c:pt>
                <c:pt idx="8815">
                  <c:v>9.6</c:v>
                </c:pt>
                <c:pt idx="8816">
                  <c:v>13.7</c:v>
                </c:pt>
                <c:pt idx="8817">
                  <c:v>9.6999999999999993</c:v>
                </c:pt>
                <c:pt idx="8818">
                  <c:v>8</c:v>
                </c:pt>
                <c:pt idx="8819">
                  <c:v>10.7</c:v>
                </c:pt>
                <c:pt idx="8820">
                  <c:v>12.5</c:v>
                </c:pt>
                <c:pt idx="8821">
                  <c:v>16.5</c:v>
                </c:pt>
                <c:pt idx="8822">
                  <c:v>7.5</c:v>
                </c:pt>
                <c:pt idx="8823">
                  <c:v>5.6</c:v>
                </c:pt>
                <c:pt idx="8824">
                  <c:v>2.2999999999999998</c:v>
                </c:pt>
                <c:pt idx="8825">
                  <c:v>6.2</c:v>
                </c:pt>
                <c:pt idx="8826">
                  <c:v>9</c:v>
                </c:pt>
                <c:pt idx="8827">
                  <c:v>11.1</c:v>
                </c:pt>
                <c:pt idx="8828">
                  <c:v>11.6</c:v>
                </c:pt>
                <c:pt idx="8829">
                  <c:v>14.3</c:v>
                </c:pt>
                <c:pt idx="8830">
                  <c:v>14.7</c:v>
                </c:pt>
                <c:pt idx="8831">
                  <c:v>6.3</c:v>
                </c:pt>
                <c:pt idx="8832">
                  <c:v>8</c:v>
                </c:pt>
                <c:pt idx="8833">
                  <c:v>8.1</c:v>
                </c:pt>
                <c:pt idx="8834">
                  <c:v>13</c:v>
                </c:pt>
                <c:pt idx="8835">
                  <c:v>14.1</c:v>
                </c:pt>
                <c:pt idx="8836">
                  <c:v>14.9</c:v>
                </c:pt>
                <c:pt idx="8837">
                  <c:v>14.6</c:v>
                </c:pt>
                <c:pt idx="8838">
                  <c:v>12.8</c:v>
                </c:pt>
                <c:pt idx="8839">
                  <c:v>11.7</c:v>
                </c:pt>
                <c:pt idx="8840">
                  <c:v>13.8</c:v>
                </c:pt>
                <c:pt idx="8841">
                  <c:v>15.3</c:v>
                </c:pt>
                <c:pt idx="8842">
                  <c:v>17</c:v>
                </c:pt>
                <c:pt idx="8843">
                  <c:v>19.399999999999999</c:v>
                </c:pt>
                <c:pt idx="8844">
                  <c:v>18</c:v>
                </c:pt>
                <c:pt idx="8845">
                  <c:v>16.399999999999999</c:v>
                </c:pt>
                <c:pt idx="8846">
                  <c:v>16.5</c:v>
                </c:pt>
                <c:pt idx="8847">
                  <c:v>15.4</c:v>
                </c:pt>
                <c:pt idx="8848">
                  <c:v>15</c:v>
                </c:pt>
                <c:pt idx="8849">
                  <c:v>16.7</c:v>
                </c:pt>
                <c:pt idx="8850">
                  <c:v>18</c:v>
                </c:pt>
                <c:pt idx="8851">
                  <c:v>17.600000000000001</c:v>
                </c:pt>
                <c:pt idx="8852">
                  <c:v>18.8</c:v>
                </c:pt>
                <c:pt idx="8853">
                  <c:v>16</c:v>
                </c:pt>
                <c:pt idx="8854">
                  <c:v>17.7</c:v>
                </c:pt>
                <c:pt idx="8855">
                  <c:v>16.7</c:v>
                </c:pt>
                <c:pt idx="8856">
                  <c:v>10.199999999999999</c:v>
                </c:pt>
                <c:pt idx="8857">
                  <c:v>14.9</c:v>
                </c:pt>
                <c:pt idx="8858">
                  <c:v>14.8</c:v>
                </c:pt>
                <c:pt idx="8859">
                  <c:v>12.5</c:v>
                </c:pt>
                <c:pt idx="8860">
                  <c:v>12.6</c:v>
                </c:pt>
                <c:pt idx="8861">
                  <c:v>12.3</c:v>
                </c:pt>
                <c:pt idx="8862">
                  <c:v>13.1</c:v>
                </c:pt>
                <c:pt idx="8863">
                  <c:v>13.4</c:v>
                </c:pt>
                <c:pt idx="8864">
                  <c:v>13.7</c:v>
                </c:pt>
                <c:pt idx="8865">
                  <c:v>14.7</c:v>
                </c:pt>
                <c:pt idx="8866">
                  <c:v>16.3</c:v>
                </c:pt>
                <c:pt idx="8867">
                  <c:v>17.899999999999999</c:v>
                </c:pt>
                <c:pt idx="8868">
                  <c:v>17.899999999999999</c:v>
                </c:pt>
                <c:pt idx="8869">
                  <c:v>17.8</c:v>
                </c:pt>
                <c:pt idx="8870">
                  <c:v>15</c:v>
                </c:pt>
                <c:pt idx="8871">
                  <c:v>11.8</c:v>
                </c:pt>
                <c:pt idx="8872">
                  <c:v>13</c:v>
                </c:pt>
                <c:pt idx="8873">
                  <c:v>13.3</c:v>
                </c:pt>
                <c:pt idx="8874">
                  <c:v>16.399999999999999</c:v>
                </c:pt>
                <c:pt idx="8875">
                  <c:v>18.5</c:v>
                </c:pt>
                <c:pt idx="8876">
                  <c:v>17.399999999999999</c:v>
                </c:pt>
                <c:pt idx="8877">
                  <c:v>18.399999999999999</c:v>
                </c:pt>
                <c:pt idx="8878">
                  <c:v>20.9</c:v>
                </c:pt>
                <c:pt idx="8879">
                  <c:v>19.399999999999999</c:v>
                </c:pt>
                <c:pt idx="8880">
                  <c:v>15.6</c:v>
                </c:pt>
                <c:pt idx="8881">
                  <c:v>20.8</c:v>
                </c:pt>
                <c:pt idx="8882">
                  <c:v>20.3</c:v>
                </c:pt>
                <c:pt idx="8883">
                  <c:v>21.6</c:v>
                </c:pt>
                <c:pt idx="8884">
                  <c:v>16</c:v>
                </c:pt>
                <c:pt idx="8885">
                  <c:v>17.600000000000001</c:v>
                </c:pt>
                <c:pt idx="8886">
                  <c:v>15.7</c:v>
                </c:pt>
                <c:pt idx="8887">
                  <c:v>18.2</c:v>
                </c:pt>
                <c:pt idx="8888">
                  <c:v>17.100000000000001</c:v>
                </c:pt>
                <c:pt idx="8889">
                  <c:v>18.5</c:v>
                </c:pt>
                <c:pt idx="8890">
                  <c:v>22.6</c:v>
                </c:pt>
                <c:pt idx="8891">
                  <c:v>22.4</c:v>
                </c:pt>
                <c:pt idx="8892">
                  <c:v>21.6</c:v>
                </c:pt>
                <c:pt idx="8893">
                  <c:v>23.8</c:v>
                </c:pt>
                <c:pt idx="8894">
                  <c:v>25.1</c:v>
                </c:pt>
                <c:pt idx="8895">
                  <c:v>22.5</c:v>
                </c:pt>
                <c:pt idx="8896">
                  <c:v>23.4</c:v>
                </c:pt>
                <c:pt idx="8897">
                  <c:v>18.8</c:v>
                </c:pt>
                <c:pt idx="8898">
                  <c:v>19.2</c:v>
                </c:pt>
                <c:pt idx="8899">
                  <c:v>19.100000000000001</c:v>
                </c:pt>
                <c:pt idx="8900">
                  <c:v>15</c:v>
                </c:pt>
                <c:pt idx="8901">
                  <c:v>15.5</c:v>
                </c:pt>
                <c:pt idx="8902">
                  <c:v>16.100000000000001</c:v>
                </c:pt>
                <c:pt idx="8903">
                  <c:v>12.3</c:v>
                </c:pt>
                <c:pt idx="8904">
                  <c:v>12.6</c:v>
                </c:pt>
                <c:pt idx="8905">
                  <c:v>14.7</c:v>
                </c:pt>
                <c:pt idx="8906">
                  <c:v>15.8</c:v>
                </c:pt>
                <c:pt idx="8907">
                  <c:v>17.2</c:v>
                </c:pt>
                <c:pt idx="8908">
                  <c:v>19.100000000000001</c:v>
                </c:pt>
                <c:pt idx="8909">
                  <c:v>22.9</c:v>
                </c:pt>
                <c:pt idx="8910">
                  <c:v>19.5</c:v>
                </c:pt>
                <c:pt idx="8911">
                  <c:v>21.1</c:v>
                </c:pt>
                <c:pt idx="8912">
                  <c:v>21</c:v>
                </c:pt>
                <c:pt idx="8913">
                  <c:v>21</c:v>
                </c:pt>
                <c:pt idx="8914">
                  <c:v>17.5</c:v>
                </c:pt>
                <c:pt idx="8915">
                  <c:v>17.7</c:v>
                </c:pt>
                <c:pt idx="8916">
                  <c:v>19.3</c:v>
                </c:pt>
                <c:pt idx="8917">
                  <c:v>15.9</c:v>
                </c:pt>
                <c:pt idx="8918">
                  <c:v>13.1</c:v>
                </c:pt>
                <c:pt idx="8919">
                  <c:v>12.9</c:v>
                </c:pt>
                <c:pt idx="8920">
                  <c:v>11.5</c:v>
                </c:pt>
                <c:pt idx="8921">
                  <c:v>13.7</c:v>
                </c:pt>
                <c:pt idx="8922">
                  <c:v>17.5</c:v>
                </c:pt>
                <c:pt idx="8923">
                  <c:v>18.100000000000001</c:v>
                </c:pt>
                <c:pt idx="8924">
                  <c:v>18.399999999999999</c:v>
                </c:pt>
                <c:pt idx="8925">
                  <c:v>18.7</c:v>
                </c:pt>
                <c:pt idx="8926">
                  <c:v>17.8</c:v>
                </c:pt>
                <c:pt idx="8927">
                  <c:v>19</c:v>
                </c:pt>
                <c:pt idx="8928">
                  <c:v>20.9</c:v>
                </c:pt>
                <c:pt idx="8929">
                  <c:v>18.899999999999999</c:v>
                </c:pt>
                <c:pt idx="8930">
                  <c:v>19</c:v>
                </c:pt>
                <c:pt idx="8931">
                  <c:v>21.9</c:v>
                </c:pt>
                <c:pt idx="8932">
                  <c:v>25.2</c:v>
                </c:pt>
                <c:pt idx="8933">
                  <c:v>25.8</c:v>
                </c:pt>
                <c:pt idx="8934">
                  <c:v>23</c:v>
                </c:pt>
                <c:pt idx="8935">
                  <c:v>21</c:v>
                </c:pt>
                <c:pt idx="8936">
                  <c:v>20.399999999999999</c:v>
                </c:pt>
                <c:pt idx="8937">
                  <c:v>22</c:v>
                </c:pt>
                <c:pt idx="8938">
                  <c:v>23.2</c:v>
                </c:pt>
                <c:pt idx="8939">
                  <c:v>23.4</c:v>
                </c:pt>
                <c:pt idx="8940">
                  <c:v>19.399999999999999</c:v>
                </c:pt>
                <c:pt idx="8941">
                  <c:v>17.899999999999999</c:v>
                </c:pt>
                <c:pt idx="8942">
                  <c:v>16.399999999999999</c:v>
                </c:pt>
                <c:pt idx="8943">
                  <c:v>15.6</c:v>
                </c:pt>
                <c:pt idx="8944">
                  <c:v>17.8</c:v>
                </c:pt>
                <c:pt idx="8945">
                  <c:v>13.2</c:v>
                </c:pt>
                <c:pt idx="8946">
                  <c:v>11.4</c:v>
                </c:pt>
                <c:pt idx="8947">
                  <c:v>13.1</c:v>
                </c:pt>
                <c:pt idx="8948">
                  <c:v>14.9</c:v>
                </c:pt>
                <c:pt idx="8949">
                  <c:v>14.5</c:v>
                </c:pt>
                <c:pt idx="8950">
                  <c:v>14.1</c:v>
                </c:pt>
                <c:pt idx="8951">
                  <c:v>12.2</c:v>
                </c:pt>
                <c:pt idx="8952">
                  <c:v>11.8</c:v>
                </c:pt>
                <c:pt idx="8953">
                  <c:v>13.6</c:v>
                </c:pt>
                <c:pt idx="8954">
                  <c:v>12.4</c:v>
                </c:pt>
                <c:pt idx="8955">
                  <c:v>11.9</c:v>
                </c:pt>
                <c:pt idx="8956">
                  <c:v>16.399999999999999</c:v>
                </c:pt>
                <c:pt idx="8957">
                  <c:v>15.9</c:v>
                </c:pt>
                <c:pt idx="8958">
                  <c:v>17.3</c:v>
                </c:pt>
                <c:pt idx="8959">
                  <c:v>16</c:v>
                </c:pt>
                <c:pt idx="8960">
                  <c:v>14.6</c:v>
                </c:pt>
                <c:pt idx="8961">
                  <c:v>13.4</c:v>
                </c:pt>
                <c:pt idx="8962">
                  <c:v>14.1</c:v>
                </c:pt>
                <c:pt idx="8963">
                  <c:v>14.1</c:v>
                </c:pt>
                <c:pt idx="8964">
                  <c:v>16.600000000000001</c:v>
                </c:pt>
                <c:pt idx="8965">
                  <c:v>16.899999999999999</c:v>
                </c:pt>
                <c:pt idx="8966">
                  <c:v>19.399999999999999</c:v>
                </c:pt>
                <c:pt idx="8967">
                  <c:v>21.5</c:v>
                </c:pt>
                <c:pt idx="8968">
                  <c:v>19.600000000000001</c:v>
                </c:pt>
                <c:pt idx="8969">
                  <c:v>19.5</c:v>
                </c:pt>
                <c:pt idx="8970">
                  <c:v>20</c:v>
                </c:pt>
                <c:pt idx="8971">
                  <c:v>18.2</c:v>
                </c:pt>
                <c:pt idx="8972">
                  <c:v>15.8</c:v>
                </c:pt>
                <c:pt idx="8973">
                  <c:v>14.9</c:v>
                </c:pt>
                <c:pt idx="8974">
                  <c:v>14.4</c:v>
                </c:pt>
                <c:pt idx="8975">
                  <c:v>11.4</c:v>
                </c:pt>
                <c:pt idx="8976">
                  <c:v>12.4</c:v>
                </c:pt>
                <c:pt idx="8977">
                  <c:v>10.1</c:v>
                </c:pt>
                <c:pt idx="8978">
                  <c:v>9.3000000000000007</c:v>
                </c:pt>
                <c:pt idx="8979">
                  <c:v>10.4</c:v>
                </c:pt>
                <c:pt idx="8980">
                  <c:v>11.6</c:v>
                </c:pt>
                <c:pt idx="8981">
                  <c:v>7.5</c:v>
                </c:pt>
                <c:pt idx="8982">
                  <c:v>5.9</c:v>
                </c:pt>
                <c:pt idx="8983">
                  <c:v>6.1</c:v>
                </c:pt>
                <c:pt idx="8984">
                  <c:v>10.7</c:v>
                </c:pt>
                <c:pt idx="8985">
                  <c:v>8.5</c:v>
                </c:pt>
                <c:pt idx="8986">
                  <c:v>8.6</c:v>
                </c:pt>
                <c:pt idx="8987">
                  <c:v>7.8</c:v>
                </c:pt>
                <c:pt idx="8988">
                  <c:v>6.4</c:v>
                </c:pt>
                <c:pt idx="8989">
                  <c:v>8</c:v>
                </c:pt>
                <c:pt idx="8990">
                  <c:v>10.1</c:v>
                </c:pt>
                <c:pt idx="8991">
                  <c:v>12.6</c:v>
                </c:pt>
                <c:pt idx="8992">
                  <c:v>12.3</c:v>
                </c:pt>
                <c:pt idx="8993">
                  <c:v>7.8</c:v>
                </c:pt>
                <c:pt idx="8994">
                  <c:v>7.4</c:v>
                </c:pt>
                <c:pt idx="8995">
                  <c:v>9</c:v>
                </c:pt>
                <c:pt idx="8996">
                  <c:v>7.4</c:v>
                </c:pt>
                <c:pt idx="8997">
                  <c:v>9.3000000000000007</c:v>
                </c:pt>
                <c:pt idx="8998">
                  <c:v>9.3000000000000007</c:v>
                </c:pt>
                <c:pt idx="8999">
                  <c:v>15</c:v>
                </c:pt>
                <c:pt idx="9000">
                  <c:v>13.3</c:v>
                </c:pt>
                <c:pt idx="9001">
                  <c:v>11.9</c:v>
                </c:pt>
                <c:pt idx="9002">
                  <c:v>11.3</c:v>
                </c:pt>
                <c:pt idx="9003">
                  <c:v>12</c:v>
                </c:pt>
                <c:pt idx="9004">
                  <c:v>12.6</c:v>
                </c:pt>
                <c:pt idx="9005">
                  <c:v>14.9</c:v>
                </c:pt>
                <c:pt idx="9006">
                  <c:v>17</c:v>
                </c:pt>
                <c:pt idx="9007">
                  <c:v>11.2</c:v>
                </c:pt>
                <c:pt idx="9008">
                  <c:v>13.3</c:v>
                </c:pt>
                <c:pt idx="9009">
                  <c:v>10.1</c:v>
                </c:pt>
                <c:pt idx="9010">
                  <c:v>11.7</c:v>
                </c:pt>
                <c:pt idx="9011">
                  <c:v>8.5</c:v>
                </c:pt>
                <c:pt idx="9012">
                  <c:v>8.4</c:v>
                </c:pt>
                <c:pt idx="9013">
                  <c:v>8.3000000000000007</c:v>
                </c:pt>
                <c:pt idx="9014">
                  <c:v>8.3000000000000007</c:v>
                </c:pt>
                <c:pt idx="9015">
                  <c:v>10.1</c:v>
                </c:pt>
                <c:pt idx="9016">
                  <c:v>6.3</c:v>
                </c:pt>
                <c:pt idx="9017">
                  <c:v>4.3</c:v>
                </c:pt>
                <c:pt idx="9018">
                  <c:v>4.0999999999999996</c:v>
                </c:pt>
                <c:pt idx="9019">
                  <c:v>1.6</c:v>
                </c:pt>
                <c:pt idx="9020">
                  <c:v>-0.1</c:v>
                </c:pt>
                <c:pt idx="9021">
                  <c:v>0.5</c:v>
                </c:pt>
                <c:pt idx="9022">
                  <c:v>0.8</c:v>
                </c:pt>
                <c:pt idx="9023">
                  <c:v>-0.3</c:v>
                </c:pt>
                <c:pt idx="9024">
                  <c:v>3.8</c:v>
                </c:pt>
                <c:pt idx="9025">
                  <c:v>2.4</c:v>
                </c:pt>
                <c:pt idx="9026">
                  <c:v>-1.2</c:v>
                </c:pt>
                <c:pt idx="9027">
                  <c:v>-0.3</c:v>
                </c:pt>
                <c:pt idx="9028">
                  <c:v>0.3</c:v>
                </c:pt>
                <c:pt idx="9029">
                  <c:v>0</c:v>
                </c:pt>
                <c:pt idx="9030">
                  <c:v>-0.2</c:v>
                </c:pt>
                <c:pt idx="9031">
                  <c:v>-0.8</c:v>
                </c:pt>
                <c:pt idx="9032">
                  <c:v>-1.9</c:v>
                </c:pt>
                <c:pt idx="9033">
                  <c:v>1</c:v>
                </c:pt>
                <c:pt idx="9034">
                  <c:v>-4.5</c:v>
                </c:pt>
                <c:pt idx="9035">
                  <c:v>-2.1</c:v>
                </c:pt>
                <c:pt idx="9036">
                  <c:v>2</c:v>
                </c:pt>
                <c:pt idx="9037">
                  <c:v>-1.4</c:v>
                </c:pt>
                <c:pt idx="9038">
                  <c:v>-6.5</c:v>
                </c:pt>
                <c:pt idx="9039">
                  <c:v>-8.4</c:v>
                </c:pt>
                <c:pt idx="9040">
                  <c:v>-8.3000000000000007</c:v>
                </c:pt>
                <c:pt idx="9041">
                  <c:v>-7.9</c:v>
                </c:pt>
                <c:pt idx="9042">
                  <c:v>-8.6999999999999993</c:v>
                </c:pt>
                <c:pt idx="9043">
                  <c:v>-7.4</c:v>
                </c:pt>
                <c:pt idx="9044">
                  <c:v>-3.8</c:v>
                </c:pt>
                <c:pt idx="9045">
                  <c:v>0</c:v>
                </c:pt>
                <c:pt idx="9046">
                  <c:v>1.7</c:v>
                </c:pt>
                <c:pt idx="9047">
                  <c:v>-3.9</c:v>
                </c:pt>
                <c:pt idx="9048">
                  <c:v>-2.7</c:v>
                </c:pt>
                <c:pt idx="9049">
                  <c:v>-10.199999999999999</c:v>
                </c:pt>
                <c:pt idx="9050">
                  <c:v>-8.1</c:v>
                </c:pt>
                <c:pt idx="9051">
                  <c:v>-1.5</c:v>
                </c:pt>
                <c:pt idx="9052">
                  <c:v>5.9</c:v>
                </c:pt>
                <c:pt idx="9053">
                  <c:v>10.4</c:v>
                </c:pt>
                <c:pt idx="9054">
                  <c:v>8.4</c:v>
                </c:pt>
                <c:pt idx="9055">
                  <c:v>10.3</c:v>
                </c:pt>
                <c:pt idx="9056">
                  <c:v>8.5</c:v>
                </c:pt>
                <c:pt idx="9057">
                  <c:v>10.3</c:v>
                </c:pt>
                <c:pt idx="9058">
                  <c:v>8.8000000000000007</c:v>
                </c:pt>
                <c:pt idx="9059">
                  <c:v>8.1999999999999993</c:v>
                </c:pt>
                <c:pt idx="9060">
                  <c:v>12.5</c:v>
                </c:pt>
                <c:pt idx="9061">
                  <c:v>7.8</c:v>
                </c:pt>
                <c:pt idx="9062">
                  <c:v>4.2</c:v>
                </c:pt>
                <c:pt idx="9063">
                  <c:v>4.0999999999999996</c:v>
                </c:pt>
                <c:pt idx="9064">
                  <c:v>2.4</c:v>
                </c:pt>
                <c:pt idx="9065">
                  <c:v>1.1000000000000001</c:v>
                </c:pt>
                <c:pt idx="9066">
                  <c:v>-2.2000000000000002</c:v>
                </c:pt>
                <c:pt idx="9067">
                  <c:v>-0.9</c:v>
                </c:pt>
                <c:pt idx="9068">
                  <c:v>-3.2</c:v>
                </c:pt>
                <c:pt idx="9069">
                  <c:v>-0.8</c:v>
                </c:pt>
                <c:pt idx="9070">
                  <c:v>0.1</c:v>
                </c:pt>
                <c:pt idx="9071">
                  <c:v>-1.4</c:v>
                </c:pt>
                <c:pt idx="9072">
                  <c:v>-1.6</c:v>
                </c:pt>
                <c:pt idx="9073">
                  <c:v>-2</c:v>
                </c:pt>
                <c:pt idx="9074">
                  <c:v>-3.2</c:v>
                </c:pt>
                <c:pt idx="9075">
                  <c:v>-3.9</c:v>
                </c:pt>
                <c:pt idx="9076">
                  <c:v>-4.9000000000000004</c:v>
                </c:pt>
                <c:pt idx="9077">
                  <c:v>-9.1</c:v>
                </c:pt>
                <c:pt idx="9078">
                  <c:v>-8.6999999999999993</c:v>
                </c:pt>
                <c:pt idx="9079">
                  <c:v>-3.8</c:v>
                </c:pt>
                <c:pt idx="9080">
                  <c:v>0.8</c:v>
                </c:pt>
                <c:pt idx="9081">
                  <c:v>-1</c:v>
                </c:pt>
                <c:pt idx="9082">
                  <c:v>0.7</c:v>
                </c:pt>
                <c:pt idx="9083">
                  <c:v>-1.9</c:v>
                </c:pt>
                <c:pt idx="9084">
                  <c:v>-0.8</c:v>
                </c:pt>
                <c:pt idx="9085">
                  <c:v>1.3</c:v>
                </c:pt>
                <c:pt idx="9086">
                  <c:v>6</c:v>
                </c:pt>
                <c:pt idx="9087">
                  <c:v>7.9</c:v>
                </c:pt>
                <c:pt idx="9088">
                  <c:v>2.5</c:v>
                </c:pt>
                <c:pt idx="9089">
                  <c:v>2.2999999999999998</c:v>
                </c:pt>
                <c:pt idx="9090">
                  <c:v>2.5</c:v>
                </c:pt>
                <c:pt idx="9091">
                  <c:v>6</c:v>
                </c:pt>
                <c:pt idx="9092">
                  <c:v>6.3</c:v>
                </c:pt>
                <c:pt idx="9093">
                  <c:v>4.5999999999999996</c:v>
                </c:pt>
                <c:pt idx="9094">
                  <c:v>7.3</c:v>
                </c:pt>
                <c:pt idx="9095">
                  <c:v>5.8</c:v>
                </c:pt>
                <c:pt idx="9096">
                  <c:v>6.3</c:v>
                </c:pt>
                <c:pt idx="9097">
                  <c:v>4.0999999999999996</c:v>
                </c:pt>
                <c:pt idx="9098">
                  <c:v>3.1</c:v>
                </c:pt>
                <c:pt idx="9099">
                  <c:v>3.1</c:v>
                </c:pt>
                <c:pt idx="9100">
                  <c:v>1.5</c:v>
                </c:pt>
                <c:pt idx="9101">
                  <c:v>4.2</c:v>
                </c:pt>
                <c:pt idx="9102">
                  <c:v>5.6</c:v>
                </c:pt>
                <c:pt idx="9103">
                  <c:v>5.3</c:v>
                </c:pt>
                <c:pt idx="9104">
                  <c:v>7.6</c:v>
                </c:pt>
                <c:pt idx="9105">
                  <c:v>6.5</c:v>
                </c:pt>
                <c:pt idx="9106">
                  <c:v>1.8</c:v>
                </c:pt>
                <c:pt idx="9107">
                  <c:v>5.5</c:v>
                </c:pt>
                <c:pt idx="9108">
                  <c:v>3.4</c:v>
                </c:pt>
                <c:pt idx="9109">
                  <c:v>9.6</c:v>
                </c:pt>
                <c:pt idx="9110">
                  <c:v>4.4000000000000004</c:v>
                </c:pt>
                <c:pt idx="9111">
                  <c:v>2.1</c:v>
                </c:pt>
                <c:pt idx="9112">
                  <c:v>3.3</c:v>
                </c:pt>
                <c:pt idx="9113">
                  <c:v>3</c:v>
                </c:pt>
                <c:pt idx="9114">
                  <c:v>1.1000000000000001</c:v>
                </c:pt>
                <c:pt idx="9115">
                  <c:v>4</c:v>
                </c:pt>
                <c:pt idx="9116">
                  <c:v>0.7</c:v>
                </c:pt>
                <c:pt idx="9117">
                  <c:v>1.2</c:v>
                </c:pt>
                <c:pt idx="9118">
                  <c:v>0.7</c:v>
                </c:pt>
                <c:pt idx="9119">
                  <c:v>3.2</c:v>
                </c:pt>
                <c:pt idx="9120">
                  <c:v>8</c:v>
                </c:pt>
                <c:pt idx="9121">
                  <c:v>9</c:v>
                </c:pt>
                <c:pt idx="9122">
                  <c:v>7</c:v>
                </c:pt>
                <c:pt idx="9123">
                  <c:v>5.9</c:v>
                </c:pt>
                <c:pt idx="9124">
                  <c:v>5.0999999999999996</c:v>
                </c:pt>
                <c:pt idx="9125">
                  <c:v>6.2</c:v>
                </c:pt>
                <c:pt idx="9126">
                  <c:v>10.5</c:v>
                </c:pt>
                <c:pt idx="9127">
                  <c:v>9.1</c:v>
                </c:pt>
                <c:pt idx="9128">
                  <c:v>2.7</c:v>
                </c:pt>
                <c:pt idx="9129">
                  <c:v>4.3</c:v>
                </c:pt>
                <c:pt idx="9130">
                  <c:v>3.7</c:v>
                </c:pt>
                <c:pt idx="9131">
                  <c:v>1.9</c:v>
                </c:pt>
                <c:pt idx="9132">
                  <c:v>-0.3</c:v>
                </c:pt>
                <c:pt idx="9133">
                  <c:v>4.2</c:v>
                </c:pt>
                <c:pt idx="9134">
                  <c:v>6.1</c:v>
                </c:pt>
                <c:pt idx="9135">
                  <c:v>7.6</c:v>
                </c:pt>
                <c:pt idx="9136">
                  <c:v>9</c:v>
                </c:pt>
                <c:pt idx="9137">
                  <c:v>8.9</c:v>
                </c:pt>
                <c:pt idx="9138">
                  <c:v>6.6</c:v>
                </c:pt>
                <c:pt idx="9139">
                  <c:v>4.3</c:v>
                </c:pt>
                <c:pt idx="9140">
                  <c:v>12.6</c:v>
                </c:pt>
                <c:pt idx="9141">
                  <c:v>10.199999999999999</c:v>
                </c:pt>
                <c:pt idx="9142">
                  <c:v>3.9</c:v>
                </c:pt>
                <c:pt idx="9143">
                  <c:v>6.2</c:v>
                </c:pt>
                <c:pt idx="9144">
                  <c:v>6.5</c:v>
                </c:pt>
                <c:pt idx="9145">
                  <c:v>7.1</c:v>
                </c:pt>
                <c:pt idx="9146">
                  <c:v>8.1</c:v>
                </c:pt>
                <c:pt idx="9147">
                  <c:v>9.5</c:v>
                </c:pt>
                <c:pt idx="9148">
                  <c:v>9.1</c:v>
                </c:pt>
                <c:pt idx="9149">
                  <c:v>10.7</c:v>
                </c:pt>
                <c:pt idx="9150">
                  <c:v>15.2</c:v>
                </c:pt>
                <c:pt idx="9151">
                  <c:v>15.2</c:v>
                </c:pt>
                <c:pt idx="9152">
                  <c:v>7.4</c:v>
                </c:pt>
                <c:pt idx="9153">
                  <c:v>8.6</c:v>
                </c:pt>
                <c:pt idx="9154">
                  <c:v>4.7</c:v>
                </c:pt>
                <c:pt idx="9155">
                  <c:v>4.5999999999999996</c:v>
                </c:pt>
                <c:pt idx="9156">
                  <c:v>5.8</c:v>
                </c:pt>
                <c:pt idx="9157">
                  <c:v>7.8</c:v>
                </c:pt>
                <c:pt idx="9158">
                  <c:v>8.6</c:v>
                </c:pt>
                <c:pt idx="9159">
                  <c:v>8.8000000000000007</c:v>
                </c:pt>
                <c:pt idx="9160">
                  <c:v>8.3000000000000007</c:v>
                </c:pt>
                <c:pt idx="9161">
                  <c:v>11.5</c:v>
                </c:pt>
                <c:pt idx="9162">
                  <c:v>13.3</c:v>
                </c:pt>
                <c:pt idx="9163">
                  <c:v>14</c:v>
                </c:pt>
                <c:pt idx="9164">
                  <c:v>6.3</c:v>
                </c:pt>
                <c:pt idx="9165">
                  <c:v>5.0999999999999996</c:v>
                </c:pt>
                <c:pt idx="9166">
                  <c:v>5.7</c:v>
                </c:pt>
                <c:pt idx="9167">
                  <c:v>4</c:v>
                </c:pt>
                <c:pt idx="9168">
                  <c:v>3.5</c:v>
                </c:pt>
                <c:pt idx="9169">
                  <c:v>3.2</c:v>
                </c:pt>
                <c:pt idx="9170">
                  <c:v>3.2</c:v>
                </c:pt>
                <c:pt idx="9171">
                  <c:v>3.6</c:v>
                </c:pt>
                <c:pt idx="9172">
                  <c:v>6.5</c:v>
                </c:pt>
                <c:pt idx="9173">
                  <c:v>7.8</c:v>
                </c:pt>
                <c:pt idx="9174">
                  <c:v>10.1</c:v>
                </c:pt>
                <c:pt idx="9175">
                  <c:v>8.5</c:v>
                </c:pt>
                <c:pt idx="9176">
                  <c:v>7.3</c:v>
                </c:pt>
                <c:pt idx="9177">
                  <c:v>6.9</c:v>
                </c:pt>
                <c:pt idx="9178">
                  <c:v>9.1</c:v>
                </c:pt>
                <c:pt idx="9179">
                  <c:v>7.5</c:v>
                </c:pt>
                <c:pt idx="9180">
                  <c:v>12.5</c:v>
                </c:pt>
                <c:pt idx="9181">
                  <c:v>9.9</c:v>
                </c:pt>
                <c:pt idx="9182">
                  <c:v>8.6999999999999993</c:v>
                </c:pt>
                <c:pt idx="9183">
                  <c:v>7.8</c:v>
                </c:pt>
                <c:pt idx="9184">
                  <c:v>7.7</c:v>
                </c:pt>
                <c:pt idx="9185">
                  <c:v>8.6999999999999993</c:v>
                </c:pt>
                <c:pt idx="9186">
                  <c:v>10.199999999999999</c:v>
                </c:pt>
                <c:pt idx="9187">
                  <c:v>7.7</c:v>
                </c:pt>
                <c:pt idx="9188">
                  <c:v>6.2</c:v>
                </c:pt>
                <c:pt idx="9189">
                  <c:v>8.4</c:v>
                </c:pt>
                <c:pt idx="9190">
                  <c:v>10.8</c:v>
                </c:pt>
                <c:pt idx="9191">
                  <c:v>15.8</c:v>
                </c:pt>
                <c:pt idx="9192">
                  <c:v>15.3</c:v>
                </c:pt>
                <c:pt idx="9193">
                  <c:v>15.5</c:v>
                </c:pt>
                <c:pt idx="9194">
                  <c:v>18</c:v>
                </c:pt>
                <c:pt idx="9195">
                  <c:v>17</c:v>
                </c:pt>
                <c:pt idx="9196">
                  <c:v>16.8</c:v>
                </c:pt>
                <c:pt idx="9197">
                  <c:v>17.2</c:v>
                </c:pt>
                <c:pt idx="9198">
                  <c:v>16.899999999999999</c:v>
                </c:pt>
                <c:pt idx="9199">
                  <c:v>14.7</c:v>
                </c:pt>
                <c:pt idx="9200">
                  <c:v>16.899999999999999</c:v>
                </c:pt>
                <c:pt idx="9201">
                  <c:v>15.9</c:v>
                </c:pt>
                <c:pt idx="9202">
                  <c:v>13.9</c:v>
                </c:pt>
                <c:pt idx="9203">
                  <c:v>17.100000000000001</c:v>
                </c:pt>
                <c:pt idx="9204">
                  <c:v>15.5</c:v>
                </c:pt>
                <c:pt idx="9205">
                  <c:v>15.1</c:v>
                </c:pt>
                <c:pt idx="9206">
                  <c:v>17.5</c:v>
                </c:pt>
                <c:pt idx="9207">
                  <c:v>15.4</c:v>
                </c:pt>
                <c:pt idx="9208">
                  <c:v>12.5</c:v>
                </c:pt>
                <c:pt idx="9209">
                  <c:v>12.5</c:v>
                </c:pt>
                <c:pt idx="9210">
                  <c:v>13.7</c:v>
                </c:pt>
                <c:pt idx="9211">
                  <c:v>15</c:v>
                </c:pt>
                <c:pt idx="9212">
                  <c:v>16.100000000000001</c:v>
                </c:pt>
                <c:pt idx="9213">
                  <c:v>19.100000000000001</c:v>
                </c:pt>
                <c:pt idx="9214">
                  <c:v>18.5</c:v>
                </c:pt>
                <c:pt idx="9215">
                  <c:v>12.2</c:v>
                </c:pt>
                <c:pt idx="9216">
                  <c:v>11.7</c:v>
                </c:pt>
                <c:pt idx="9217">
                  <c:v>12.1</c:v>
                </c:pt>
                <c:pt idx="9218">
                  <c:v>9.4</c:v>
                </c:pt>
                <c:pt idx="9219">
                  <c:v>8.6999999999999993</c:v>
                </c:pt>
                <c:pt idx="9220">
                  <c:v>11.1</c:v>
                </c:pt>
                <c:pt idx="9221">
                  <c:v>13.9</c:v>
                </c:pt>
                <c:pt idx="9222">
                  <c:v>14.9</c:v>
                </c:pt>
                <c:pt idx="9223">
                  <c:v>15.7</c:v>
                </c:pt>
                <c:pt idx="9224">
                  <c:v>13</c:v>
                </c:pt>
                <c:pt idx="9225">
                  <c:v>15.1</c:v>
                </c:pt>
                <c:pt idx="9226">
                  <c:v>14.9</c:v>
                </c:pt>
                <c:pt idx="9227">
                  <c:v>14.8</c:v>
                </c:pt>
                <c:pt idx="9228">
                  <c:v>17.899999999999999</c:v>
                </c:pt>
                <c:pt idx="9229">
                  <c:v>15.1</c:v>
                </c:pt>
                <c:pt idx="9230">
                  <c:v>13.6</c:v>
                </c:pt>
                <c:pt idx="9231">
                  <c:v>12.9</c:v>
                </c:pt>
                <c:pt idx="9232">
                  <c:v>14.6</c:v>
                </c:pt>
                <c:pt idx="9233">
                  <c:v>16.899999999999999</c:v>
                </c:pt>
                <c:pt idx="9234">
                  <c:v>17</c:v>
                </c:pt>
                <c:pt idx="9235">
                  <c:v>16.899999999999999</c:v>
                </c:pt>
                <c:pt idx="9236">
                  <c:v>14.3</c:v>
                </c:pt>
                <c:pt idx="9237">
                  <c:v>14.5</c:v>
                </c:pt>
                <c:pt idx="9238">
                  <c:v>16</c:v>
                </c:pt>
                <c:pt idx="9239">
                  <c:v>19.399999999999999</c:v>
                </c:pt>
                <c:pt idx="9240">
                  <c:v>21.3</c:v>
                </c:pt>
                <c:pt idx="9241">
                  <c:v>23.2</c:v>
                </c:pt>
                <c:pt idx="9242">
                  <c:v>15.8</c:v>
                </c:pt>
                <c:pt idx="9243">
                  <c:v>16.5</c:v>
                </c:pt>
                <c:pt idx="9244">
                  <c:v>13.1</c:v>
                </c:pt>
                <c:pt idx="9245">
                  <c:v>16</c:v>
                </c:pt>
                <c:pt idx="9246">
                  <c:v>17.899999999999999</c:v>
                </c:pt>
                <c:pt idx="9247">
                  <c:v>20.2</c:v>
                </c:pt>
                <c:pt idx="9248">
                  <c:v>21.4</c:v>
                </c:pt>
                <c:pt idx="9249">
                  <c:v>22.4</c:v>
                </c:pt>
                <c:pt idx="9250">
                  <c:v>23.9</c:v>
                </c:pt>
                <c:pt idx="9251">
                  <c:v>24.5</c:v>
                </c:pt>
                <c:pt idx="9252">
                  <c:v>20.2</c:v>
                </c:pt>
                <c:pt idx="9253">
                  <c:v>17.3</c:v>
                </c:pt>
                <c:pt idx="9254">
                  <c:v>19.5</c:v>
                </c:pt>
                <c:pt idx="9255">
                  <c:v>14.1</c:v>
                </c:pt>
                <c:pt idx="9256">
                  <c:v>16.8</c:v>
                </c:pt>
                <c:pt idx="9257">
                  <c:v>15.2</c:v>
                </c:pt>
                <c:pt idx="9258">
                  <c:v>13.9</c:v>
                </c:pt>
                <c:pt idx="9259">
                  <c:v>15.8</c:v>
                </c:pt>
                <c:pt idx="9260">
                  <c:v>19.2</c:v>
                </c:pt>
                <c:pt idx="9261">
                  <c:v>15.3</c:v>
                </c:pt>
                <c:pt idx="9262">
                  <c:v>15.2</c:v>
                </c:pt>
                <c:pt idx="9263">
                  <c:v>18.3</c:v>
                </c:pt>
                <c:pt idx="9264">
                  <c:v>20.8</c:v>
                </c:pt>
                <c:pt idx="9265">
                  <c:v>15.2</c:v>
                </c:pt>
                <c:pt idx="9266">
                  <c:v>18.2</c:v>
                </c:pt>
                <c:pt idx="9267">
                  <c:v>20.5</c:v>
                </c:pt>
                <c:pt idx="9268">
                  <c:v>18.5</c:v>
                </c:pt>
                <c:pt idx="9269">
                  <c:v>17</c:v>
                </c:pt>
                <c:pt idx="9270">
                  <c:v>15.9</c:v>
                </c:pt>
                <c:pt idx="9271">
                  <c:v>20.2</c:v>
                </c:pt>
                <c:pt idx="9272">
                  <c:v>22</c:v>
                </c:pt>
                <c:pt idx="9273">
                  <c:v>19.899999999999999</c:v>
                </c:pt>
                <c:pt idx="9274">
                  <c:v>17.100000000000001</c:v>
                </c:pt>
                <c:pt idx="9275">
                  <c:v>16.7</c:v>
                </c:pt>
                <c:pt idx="9276">
                  <c:v>18</c:v>
                </c:pt>
                <c:pt idx="9277">
                  <c:v>18.7</c:v>
                </c:pt>
                <c:pt idx="9278">
                  <c:v>20.2</c:v>
                </c:pt>
                <c:pt idx="9279">
                  <c:v>21.8</c:v>
                </c:pt>
                <c:pt idx="9280">
                  <c:v>23.7</c:v>
                </c:pt>
                <c:pt idx="9281">
                  <c:v>24.2</c:v>
                </c:pt>
                <c:pt idx="9282">
                  <c:v>23.1</c:v>
                </c:pt>
                <c:pt idx="9283">
                  <c:v>24.9</c:v>
                </c:pt>
                <c:pt idx="9284">
                  <c:v>22.4</c:v>
                </c:pt>
                <c:pt idx="9285">
                  <c:v>21.4</c:v>
                </c:pt>
                <c:pt idx="9286">
                  <c:v>22.1</c:v>
                </c:pt>
                <c:pt idx="9287">
                  <c:v>25.1</c:v>
                </c:pt>
                <c:pt idx="9288">
                  <c:v>18.399999999999999</c:v>
                </c:pt>
                <c:pt idx="9289">
                  <c:v>16.3</c:v>
                </c:pt>
                <c:pt idx="9290">
                  <c:v>15.8</c:v>
                </c:pt>
                <c:pt idx="9291">
                  <c:v>17.3</c:v>
                </c:pt>
                <c:pt idx="9292">
                  <c:v>18.899999999999999</c:v>
                </c:pt>
                <c:pt idx="9293">
                  <c:v>18.3</c:v>
                </c:pt>
                <c:pt idx="9294">
                  <c:v>23.7</c:v>
                </c:pt>
                <c:pt idx="9295">
                  <c:v>25</c:v>
                </c:pt>
                <c:pt idx="9296">
                  <c:v>24.1</c:v>
                </c:pt>
                <c:pt idx="9297">
                  <c:v>20.5</c:v>
                </c:pt>
                <c:pt idx="9298">
                  <c:v>22.3</c:v>
                </c:pt>
                <c:pt idx="9299">
                  <c:v>14.1</c:v>
                </c:pt>
                <c:pt idx="9300">
                  <c:v>15.4</c:v>
                </c:pt>
                <c:pt idx="9301">
                  <c:v>15.4</c:v>
                </c:pt>
                <c:pt idx="9302">
                  <c:v>18</c:v>
                </c:pt>
                <c:pt idx="9303">
                  <c:v>13.1</c:v>
                </c:pt>
                <c:pt idx="9304">
                  <c:v>14.3</c:v>
                </c:pt>
                <c:pt idx="9305">
                  <c:v>14.9</c:v>
                </c:pt>
                <c:pt idx="9306">
                  <c:v>15.7</c:v>
                </c:pt>
                <c:pt idx="9307">
                  <c:v>20.3</c:v>
                </c:pt>
                <c:pt idx="9308">
                  <c:v>21.1</c:v>
                </c:pt>
                <c:pt idx="9309">
                  <c:v>20.6</c:v>
                </c:pt>
                <c:pt idx="9310">
                  <c:v>21.6</c:v>
                </c:pt>
                <c:pt idx="9311">
                  <c:v>23.6</c:v>
                </c:pt>
                <c:pt idx="9312">
                  <c:v>23.9</c:v>
                </c:pt>
                <c:pt idx="9313">
                  <c:v>22.6</c:v>
                </c:pt>
                <c:pt idx="9314">
                  <c:v>15.9</c:v>
                </c:pt>
                <c:pt idx="9315">
                  <c:v>13.7</c:v>
                </c:pt>
                <c:pt idx="9316">
                  <c:v>16.399999999999999</c:v>
                </c:pt>
                <c:pt idx="9317">
                  <c:v>15.1</c:v>
                </c:pt>
                <c:pt idx="9318">
                  <c:v>12.2</c:v>
                </c:pt>
                <c:pt idx="9319">
                  <c:v>14.7</c:v>
                </c:pt>
                <c:pt idx="9320">
                  <c:v>12.7</c:v>
                </c:pt>
                <c:pt idx="9321">
                  <c:v>11.9</c:v>
                </c:pt>
                <c:pt idx="9322">
                  <c:v>13.1</c:v>
                </c:pt>
                <c:pt idx="9323">
                  <c:v>10.8</c:v>
                </c:pt>
                <c:pt idx="9324">
                  <c:v>12.6</c:v>
                </c:pt>
                <c:pt idx="9325">
                  <c:v>10.3</c:v>
                </c:pt>
                <c:pt idx="9326">
                  <c:v>12.1</c:v>
                </c:pt>
                <c:pt idx="9327">
                  <c:v>11.9</c:v>
                </c:pt>
                <c:pt idx="9328">
                  <c:v>11.8</c:v>
                </c:pt>
                <c:pt idx="9329">
                  <c:v>10.7</c:v>
                </c:pt>
                <c:pt idx="9330">
                  <c:v>10.8</c:v>
                </c:pt>
                <c:pt idx="9331">
                  <c:v>10.1</c:v>
                </c:pt>
                <c:pt idx="9332">
                  <c:v>12.1</c:v>
                </c:pt>
                <c:pt idx="9333">
                  <c:v>12.1</c:v>
                </c:pt>
                <c:pt idx="9334">
                  <c:v>10.3</c:v>
                </c:pt>
                <c:pt idx="9335">
                  <c:v>12</c:v>
                </c:pt>
                <c:pt idx="9336">
                  <c:v>14.7</c:v>
                </c:pt>
                <c:pt idx="9337">
                  <c:v>11.6</c:v>
                </c:pt>
                <c:pt idx="9338">
                  <c:v>9.9</c:v>
                </c:pt>
                <c:pt idx="9339">
                  <c:v>11.1</c:v>
                </c:pt>
                <c:pt idx="9340">
                  <c:v>9.8000000000000007</c:v>
                </c:pt>
                <c:pt idx="9341">
                  <c:v>10.4</c:v>
                </c:pt>
                <c:pt idx="9342">
                  <c:v>12.6</c:v>
                </c:pt>
                <c:pt idx="9343">
                  <c:v>18.100000000000001</c:v>
                </c:pt>
                <c:pt idx="9344">
                  <c:v>17</c:v>
                </c:pt>
                <c:pt idx="9345">
                  <c:v>11.5</c:v>
                </c:pt>
                <c:pt idx="9346">
                  <c:v>12.3</c:v>
                </c:pt>
                <c:pt idx="9347">
                  <c:v>12</c:v>
                </c:pt>
                <c:pt idx="9348">
                  <c:v>9.6</c:v>
                </c:pt>
                <c:pt idx="9349">
                  <c:v>13.6</c:v>
                </c:pt>
                <c:pt idx="9350">
                  <c:v>14.9</c:v>
                </c:pt>
                <c:pt idx="9351">
                  <c:v>9.3000000000000007</c:v>
                </c:pt>
                <c:pt idx="9352">
                  <c:v>8.3000000000000007</c:v>
                </c:pt>
                <c:pt idx="9353">
                  <c:v>8.6</c:v>
                </c:pt>
                <c:pt idx="9354">
                  <c:v>9.5</c:v>
                </c:pt>
                <c:pt idx="9355">
                  <c:v>10.8</c:v>
                </c:pt>
                <c:pt idx="9356">
                  <c:v>12.9</c:v>
                </c:pt>
                <c:pt idx="9357">
                  <c:v>13.4</c:v>
                </c:pt>
                <c:pt idx="9358">
                  <c:v>14.5</c:v>
                </c:pt>
                <c:pt idx="9359">
                  <c:v>13.7</c:v>
                </c:pt>
                <c:pt idx="9360">
                  <c:v>14.9</c:v>
                </c:pt>
                <c:pt idx="9361">
                  <c:v>14.2</c:v>
                </c:pt>
                <c:pt idx="9362">
                  <c:v>11.9</c:v>
                </c:pt>
                <c:pt idx="9363">
                  <c:v>9.9</c:v>
                </c:pt>
                <c:pt idx="9364">
                  <c:v>6.1</c:v>
                </c:pt>
                <c:pt idx="9365">
                  <c:v>3.4</c:v>
                </c:pt>
                <c:pt idx="9366">
                  <c:v>4.9000000000000004</c:v>
                </c:pt>
                <c:pt idx="9367">
                  <c:v>4.2</c:v>
                </c:pt>
                <c:pt idx="9368">
                  <c:v>4.3</c:v>
                </c:pt>
                <c:pt idx="9369">
                  <c:v>6.4</c:v>
                </c:pt>
                <c:pt idx="9370">
                  <c:v>7.7</c:v>
                </c:pt>
                <c:pt idx="9371">
                  <c:v>8.5</c:v>
                </c:pt>
                <c:pt idx="9372">
                  <c:v>8.6</c:v>
                </c:pt>
                <c:pt idx="9373">
                  <c:v>7.8</c:v>
                </c:pt>
                <c:pt idx="9374">
                  <c:v>9</c:v>
                </c:pt>
                <c:pt idx="9375">
                  <c:v>9</c:v>
                </c:pt>
                <c:pt idx="9376">
                  <c:v>7.4</c:v>
                </c:pt>
                <c:pt idx="9377">
                  <c:v>6.9</c:v>
                </c:pt>
                <c:pt idx="9378">
                  <c:v>3.3</c:v>
                </c:pt>
                <c:pt idx="9379">
                  <c:v>3.2</c:v>
                </c:pt>
                <c:pt idx="9380">
                  <c:v>1.6</c:v>
                </c:pt>
                <c:pt idx="9381">
                  <c:v>4</c:v>
                </c:pt>
                <c:pt idx="9382">
                  <c:v>4.7</c:v>
                </c:pt>
                <c:pt idx="9383">
                  <c:v>3.2</c:v>
                </c:pt>
                <c:pt idx="9384">
                  <c:v>0.5</c:v>
                </c:pt>
                <c:pt idx="9385">
                  <c:v>2.2000000000000002</c:v>
                </c:pt>
                <c:pt idx="9386">
                  <c:v>5.0999999999999996</c:v>
                </c:pt>
                <c:pt idx="9387">
                  <c:v>5.4</c:v>
                </c:pt>
                <c:pt idx="9388">
                  <c:v>6.3</c:v>
                </c:pt>
                <c:pt idx="9389">
                  <c:v>8.1</c:v>
                </c:pt>
                <c:pt idx="9390">
                  <c:v>6.8</c:v>
                </c:pt>
                <c:pt idx="9391">
                  <c:v>11.7</c:v>
                </c:pt>
                <c:pt idx="9392">
                  <c:v>5.4</c:v>
                </c:pt>
                <c:pt idx="9393">
                  <c:v>3.8</c:v>
                </c:pt>
                <c:pt idx="9394">
                  <c:v>6.5</c:v>
                </c:pt>
                <c:pt idx="9395">
                  <c:v>6</c:v>
                </c:pt>
                <c:pt idx="9396">
                  <c:v>4</c:v>
                </c:pt>
                <c:pt idx="9397">
                  <c:v>4.9000000000000004</c:v>
                </c:pt>
                <c:pt idx="9398">
                  <c:v>3.4</c:v>
                </c:pt>
                <c:pt idx="9399">
                  <c:v>6.7</c:v>
                </c:pt>
                <c:pt idx="9400">
                  <c:v>5.0999999999999996</c:v>
                </c:pt>
                <c:pt idx="9401">
                  <c:v>3.2</c:v>
                </c:pt>
                <c:pt idx="9402">
                  <c:v>2.4</c:v>
                </c:pt>
                <c:pt idx="9403">
                  <c:v>2.4</c:v>
                </c:pt>
                <c:pt idx="9404">
                  <c:v>0.4</c:v>
                </c:pt>
                <c:pt idx="9405">
                  <c:v>-2.5</c:v>
                </c:pt>
                <c:pt idx="9406">
                  <c:v>-0.2</c:v>
                </c:pt>
                <c:pt idx="9407">
                  <c:v>0.7</c:v>
                </c:pt>
                <c:pt idx="9408">
                  <c:v>1.4</c:v>
                </c:pt>
                <c:pt idx="9409">
                  <c:v>0.4</c:v>
                </c:pt>
                <c:pt idx="9410">
                  <c:v>-3</c:v>
                </c:pt>
                <c:pt idx="9411">
                  <c:v>-7.1</c:v>
                </c:pt>
                <c:pt idx="9412">
                  <c:v>-3.7</c:v>
                </c:pt>
                <c:pt idx="9413">
                  <c:v>1</c:v>
                </c:pt>
                <c:pt idx="9414">
                  <c:v>5.0999999999999996</c:v>
                </c:pt>
                <c:pt idx="9415">
                  <c:v>2.4</c:v>
                </c:pt>
                <c:pt idx="9416">
                  <c:v>0.9</c:v>
                </c:pt>
                <c:pt idx="9417">
                  <c:v>1.1000000000000001</c:v>
                </c:pt>
                <c:pt idx="9418">
                  <c:v>-0.2</c:v>
                </c:pt>
                <c:pt idx="9419">
                  <c:v>-0.2</c:v>
                </c:pt>
                <c:pt idx="9420">
                  <c:v>0</c:v>
                </c:pt>
                <c:pt idx="9421">
                  <c:v>-0.6</c:v>
                </c:pt>
                <c:pt idx="9422">
                  <c:v>-0.6</c:v>
                </c:pt>
                <c:pt idx="9423">
                  <c:v>-0.7</c:v>
                </c:pt>
                <c:pt idx="9424">
                  <c:v>-0.7</c:v>
                </c:pt>
                <c:pt idx="9425">
                  <c:v>1.9</c:v>
                </c:pt>
                <c:pt idx="9426">
                  <c:v>2.2999999999999998</c:v>
                </c:pt>
                <c:pt idx="9427">
                  <c:v>1.5</c:v>
                </c:pt>
                <c:pt idx="9428">
                  <c:v>-2.9</c:v>
                </c:pt>
                <c:pt idx="9429">
                  <c:v>-2.2999999999999998</c:v>
                </c:pt>
                <c:pt idx="9430">
                  <c:v>-0.3</c:v>
                </c:pt>
                <c:pt idx="9431">
                  <c:v>3.9</c:v>
                </c:pt>
                <c:pt idx="9432">
                  <c:v>1.5</c:v>
                </c:pt>
                <c:pt idx="9433">
                  <c:v>4.9000000000000004</c:v>
                </c:pt>
                <c:pt idx="9434">
                  <c:v>7.3</c:v>
                </c:pt>
                <c:pt idx="9435">
                  <c:v>4.7</c:v>
                </c:pt>
                <c:pt idx="9436">
                  <c:v>2.6</c:v>
                </c:pt>
                <c:pt idx="9437">
                  <c:v>3.8</c:v>
                </c:pt>
                <c:pt idx="9438">
                  <c:v>8.9</c:v>
                </c:pt>
                <c:pt idx="9439">
                  <c:v>9.9</c:v>
                </c:pt>
                <c:pt idx="9440">
                  <c:v>3.9</c:v>
                </c:pt>
                <c:pt idx="9441">
                  <c:v>4.9000000000000004</c:v>
                </c:pt>
                <c:pt idx="9442">
                  <c:v>5.4</c:v>
                </c:pt>
                <c:pt idx="9443">
                  <c:v>6</c:v>
                </c:pt>
                <c:pt idx="9444">
                  <c:v>7.2</c:v>
                </c:pt>
                <c:pt idx="9445">
                  <c:v>12.8</c:v>
                </c:pt>
                <c:pt idx="9446">
                  <c:v>8.5</c:v>
                </c:pt>
                <c:pt idx="9447">
                  <c:v>5.0999999999999996</c:v>
                </c:pt>
                <c:pt idx="9448">
                  <c:v>0.6</c:v>
                </c:pt>
                <c:pt idx="9449">
                  <c:v>-2.6</c:v>
                </c:pt>
                <c:pt idx="9450">
                  <c:v>-4.0999999999999996</c:v>
                </c:pt>
                <c:pt idx="9451">
                  <c:v>-3.9</c:v>
                </c:pt>
                <c:pt idx="9452">
                  <c:v>-5.7</c:v>
                </c:pt>
                <c:pt idx="9453">
                  <c:v>-6.8</c:v>
                </c:pt>
                <c:pt idx="9454">
                  <c:v>-6.9</c:v>
                </c:pt>
                <c:pt idx="9455">
                  <c:v>-7.6</c:v>
                </c:pt>
                <c:pt idx="9456">
                  <c:v>-2.2999999999999998</c:v>
                </c:pt>
                <c:pt idx="9457">
                  <c:v>-0.2</c:v>
                </c:pt>
                <c:pt idx="9458">
                  <c:v>0.4</c:v>
                </c:pt>
                <c:pt idx="9459">
                  <c:v>-0.4</c:v>
                </c:pt>
                <c:pt idx="9460">
                  <c:v>-1.5</c:v>
                </c:pt>
                <c:pt idx="9461">
                  <c:v>-1.1000000000000001</c:v>
                </c:pt>
                <c:pt idx="9462">
                  <c:v>-0.2</c:v>
                </c:pt>
                <c:pt idx="9463">
                  <c:v>-0.1</c:v>
                </c:pt>
                <c:pt idx="9464">
                  <c:v>-0.3</c:v>
                </c:pt>
                <c:pt idx="9465">
                  <c:v>-3.5</c:v>
                </c:pt>
                <c:pt idx="9466">
                  <c:v>-9.1</c:v>
                </c:pt>
                <c:pt idx="9467">
                  <c:v>-9</c:v>
                </c:pt>
                <c:pt idx="9468">
                  <c:v>-7.7</c:v>
                </c:pt>
                <c:pt idx="9469">
                  <c:v>-7.9</c:v>
                </c:pt>
                <c:pt idx="9470">
                  <c:v>-6.3</c:v>
                </c:pt>
                <c:pt idx="9471">
                  <c:v>-11.2</c:v>
                </c:pt>
                <c:pt idx="9472">
                  <c:v>-12.1</c:v>
                </c:pt>
                <c:pt idx="9473">
                  <c:v>-6</c:v>
                </c:pt>
                <c:pt idx="9474">
                  <c:v>-2.6</c:v>
                </c:pt>
                <c:pt idx="9475">
                  <c:v>-2.9</c:v>
                </c:pt>
                <c:pt idx="9476">
                  <c:v>-0.9</c:v>
                </c:pt>
                <c:pt idx="9477">
                  <c:v>-4.7</c:v>
                </c:pt>
                <c:pt idx="9478">
                  <c:v>-5.8</c:v>
                </c:pt>
                <c:pt idx="9479">
                  <c:v>-4.7</c:v>
                </c:pt>
                <c:pt idx="9480">
                  <c:v>-6.9</c:v>
                </c:pt>
                <c:pt idx="9481">
                  <c:v>-3.5</c:v>
                </c:pt>
                <c:pt idx="9482">
                  <c:v>-2.5</c:v>
                </c:pt>
                <c:pt idx="9483">
                  <c:v>-4.9000000000000004</c:v>
                </c:pt>
                <c:pt idx="9484">
                  <c:v>-4</c:v>
                </c:pt>
                <c:pt idx="9485">
                  <c:v>-4.0999999999999996</c:v>
                </c:pt>
                <c:pt idx="9486">
                  <c:v>1.4</c:v>
                </c:pt>
                <c:pt idx="9487">
                  <c:v>-0.8</c:v>
                </c:pt>
                <c:pt idx="9488">
                  <c:v>-1.4</c:v>
                </c:pt>
                <c:pt idx="9489">
                  <c:v>2.8</c:v>
                </c:pt>
                <c:pt idx="9490">
                  <c:v>3</c:v>
                </c:pt>
                <c:pt idx="9491">
                  <c:v>4.2</c:v>
                </c:pt>
                <c:pt idx="9492">
                  <c:v>2.8</c:v>
                </c:pt>
                <c:pt idx="9493">
                  <c:v>-1.2</c:v>
                </c:pt>
                <c:pt idx="9494">
                  <c:v>-1.7</c:v>
                </c:pt>
                <c:pt idx="9495">
                  <c:v>1.1000000000000001</c:v>
                </c:pt>
                <c:pt idx="9496">
                  <c:v>2.1</c:v>
                </c:pt>
                <c:pt idx="9497">
                  <c:v>2.2999999999999998</c:v>
                </c:pt>
                <c:pt idx="9498">
                  <c:v>3.4</c:v>
                </c:pt>
                <c:pt idx="9499">
                  <c:v>2.8</c:v>
                </c:pt>
                <c:pt idx="9500">
                  <c:v>4.0999999999999996</c:v>
                </c:pt>
                <c:pt idx="9501">
                  <c:v>5.5</c:v>
                </c:pt>
                <c:pt idx="9502">
                  <c:v>7.7</c:v>
                </c:pt>
                <c:pt idx="9503">
                  <c:v>7.1</c:v>
                </c:pt>
                <c:pt idx="9504">
                  <c:v>6.6</c:v>
                </c:pt>
                <c:pt idx="9505">
                  <c:v>6.6</c:v>
                </c:pt>
                <c:pt idx="9506">
                  <c:v>6.9</c:v>
                </c:pt>
                <c:pt idx="9507">
                  <c:v>4.5999999999999996</c:v>
                </c:pt>
                <c:pt idx="9508">
                  <c:v>4.8</c:v>
                </c:pt>
                <c:pt idx="9509">
                  <c:v>6.1</c:v>
                </c:pt>
                <c:pt idx="9510">
                  <c:v>9.4</c:v>
                </c:pt>
                <c:pt idx="9511">
                  <c:v>8.1999999999999993</c:v>
                </c:pt>
                <c:pt idx="9512">
                  <c:v>9.6</c:v>
                </c:pt>
                <c:pt idx="9513">
                  <c:v>10.1</c:v>
                </c:pt>
                <c:pt idx="9514">
                  <c:v>11.1</c:v>
                </c:pt>
                <c:pt idx="9515">
                  <c:v>13.6</c:v>
                </c:pt>
                <c:pt idx="9516">
                  <c:v>8.5</c:v>
                </c:pt>
                <c:pt idx="9517">
                  <c:v>8.5</c:v>
                </c:pt>
                <c:pt idx="9518">
                  <c:v>9.8000000000000007</c:v>
                </c:pt>
                <c:pt idx="9519">
                  <c:v>7.3</c:v>
                </c:pt>
                <c:pt idx="9520">
                  <c:v>3.8</c:v>
                </c:pt>
                <c:pt idx="9521">
                  <c:v>3.5</c:v>
                </c:pt>
                <c:pt idx="9522">
                  <c:v>1.7</c:v>
                </c:pt>
                <c:pt idx="9523">
                  <c:v>1.8</c:v>
                </c:pt>
                <c:pt idx="9524">
                  <c:v>5.0999999999999996</c:v>
                </c:pt>
                <c:pt idx="9525">
                  <c:v>3.4</c:v>
                </c:pt>
                <c:pt idx="9526">
                  <c:v>6.7</c:v>
                </c:pt>
                <c:pt idx="9527">
                  <c:v>11.8</c:v>
                </c:pt>
                <c:pt idx="9528">
                  <c:v>11.6</c:v>
                </c:pt>
                <c:pt idx="9529">
                  <c:v>10.5</c:v>
                </c:pt>
                <c:pt idx="9530">
                  <c:v>10.3</c:v>
                </c:pt>
                <c:pt idx="9531">
                  <c:v>10.1</c:v>
                </c:pt>
                <c:pt idx="9532">
                  <c:v>9.5</c:v>
                </c:pt>
                <c:pt idx="9533">
                  <c:v>8.1999999999999993</c:v>
                </c:pt>
                <c:pt idx="9534">
                  <c:v>8.3000000000000007</c:v>
                </c:pt>
                <c:pt idx="9535">
                  <c:v>7.1</c:v>
                </c:pt>
                <c:pt idx="9536">
                  <c:v>9.4</c:v>
                </c:pt>
                <c:pt idx="9537">
                  <c:v>10</c:v>
                </c:pt>
                <c:pt idx="9538">
                  <c:v>10.9</c:v>
                </c:pt>
                <c:pt idx="9539">
                  <c:v>11</c:v>
                </c:pt>
                <c:pt idx="9540">
                  <c:v>10.4</c:v>
                </c:pt>
                <c:pt idx="9541">
                  <c:v>6.6</c:v>
                </c:pt>
                <c:pt idx="9542">
                  <c:v>4.5999999999999996</c:v>
                </c:pt>
                <c:pt idx="9543">
                  <c:v>4</c:v>
                </c:pt>
                <c:pt idx="9544">
                  <c:v>1.3</c:v>
                </c:pt>
                <c:pt idx="9545">
                  <c:v>2.2000000000000002</c:v>
                </c:pt>
                <c:pt idx="9546">
                  <c:v>1.2</c:v>
                </c:pt>
                <c:pt idx="9547">
                  <c:v>4.4000000000000004</c:v>
                </c:pt>
                <c:pt idx="9548">
                  <c:v>5.0999999999999996</c:v>
                </c:pt>
                <c:pt idx="9549">
                  <c:v>6</c:v>
                </c:pt>
                <c:pt idx="9550">
                  <c:v>5.4</c:v>
                </c:pt>
                <c:pt idx="9551">
                  <c:v>7</c:v>
                </c:pt>
                <c:pt idx="9552">
                  <c:v>9.8000000000000007</c:v>
                </c:pt>
                <c:pt idx="9553">
                  <c:v>10.5</c:v>
                </c:pt>
                <c:pt idx="9554">
                  <c:v>10</c:v>
                </c:pt>
                <c:pt idx="9555">
                  <c:v>8.1999999999999993</c:v>
                </c:pt>
                <c:pt idx="9556">
                  <c:v>11.7</c:v>
                </c:pt>
                <c:pt idx="9557">
                  <c:v>10.6</c:v>
                </c:pt>
                <c:pt idx="9558">
                  <c:v>7.2</c:v>
                </c:pt>
                <c:pt idx="9559">
                  <c:v>5.7</c:v>
                </c:pt>
                <c:pt idx="9560">
                  <c:v>8.4</c:v>
                </c:pt>
                <c:pt idx="9561">
                  <c:v>10.6</c:v>
                </c:pt>
                <c:pt idx="9562">
                  <c:v>7.3</c:v>
                </c:pt>
                <c:pt idx="9563">
                  <c:v>5.4</c:v>
                </c:pt>
                <c:pt idx="9564">
                  <c:v>9.5</c:v>
                </c:pt>
                <c:pt idx="9565">
                  <c:v>11.8</c:v>
                </c:pt>
                <c:pt idx="9566">
                  <c:v>13.4</c:v>
                </c:pt>
                <c:pt idx="9567">
                  <c:v>10.9</c:v>
                </c:pt>
                <c:pt idx="9568">
                  <c:v>9.1999999999999993</c:v>
                </c:pt>
                <c:pt idx="9569">
                  <c:v>11.5</c:v>
                </c:pt>
                <c:pt idx="9570">
                  <c:v>6.5</c:v>
                </c:pt>
                <c:pt idx="9571">
                  <c:v>7.8</c:v>
                </c:pt>
                <c:pt idx="9572">
                  <c:v>9.1999999999999993</c:v>
                </c:pt>
                <c:pt idx="9573">
                  <c:v>7.1</c:v>
                </c:pt>
                <c:pt idx="9574">
                  <c:v>9.4</c:v>
                </c:pt>
                <c:pt idx="9575">
                  <c:v>13.3</c:v>
                </c:pt>
                <c:pt idx="9576">
                  <c:v>15.5</c:v>
                </c:pt>
                <c:pt idx="9577">
                  <c:v>16.399999999999999</c:v>
                </c:pt>
                <c:pt idx="9578">
                  <c:v>6.8</c:v>
                </c:pt>
                <c:pt idx="9579">
                  <c:v>6.1</c:v>
                </c:pt>
                <c:pt idx="9580">
                  <c:v>6.7</c:v>
                </c:pt>
                <c:pt idx="9581">
                  <c:v>7.2</c:v>
                </c:pt>
                <c:pt idx="9582">
                  <c:v>11</c:v>
                </c:pt>
                <c:pt idx="9583">
                  <c:v>11.9</c:v>
                </c:pt>
                <c:pt idx="9584">
                  <c:v>14.4</c:v>
                </c:pt>
                <c:pt idx="9585">
                  <c:v>15.4</c:v>
                </c:pt>
                <c:pt idx="9586">
                  <c:v>16.399999999999999</c:v>
                </c:pt>
                <c:pt idx="9587">
                  <c:v>15.4</c:v>
                </c:pt>
                <c:pt idx="9588">
                  <c:v>12.7</c:v>
                </c:pt>
                <c:pt idx="9589">
                  <c:v>14.5</c:v>
                </c:pt>
                <c:pt idx="9590">
                  <c:v>11.4</c:v>
                </c:pt>
                <c:pt idx="9591">
                  <c:v>11.2</c:v>
                </c:pt>
                <c:pt idx="9592">
                  <c:v>14</c:v>
                </c:pt>
                <c:pt idx="9593">
                  <c:v>16</c:v>
                </c:pt>
                <c:pt idx="9594">
                  <c:v>14.5</c:v>
                </c:pt>
                <c:pt idx="9595">
                  <c:v>17.8</c:v>
                </c:pt>
                <c:pt idx="9596">
                  <c:v>17.600000000000001</c:v>
                </c:pt>
                <c:pt idx="9597">
                  <c:v>15</c:v>
                </c:pt>
                <c:pt idx="9598">
                  <c:v>19.2</c:v>
                </c:pt>
                <c:pt idx="9599">
                  <c:v>19.8</c:v>
                </c:pt>
                <c:pt idx="9600">
                  <c:v>16.600000000000001</c:v>
                </c:pt>
                <c:pt idx="9601">
                  <c:v>19.7</c:v>
                </c:pt>
                <c:pt idx="9602">
                  <c:v>18.2</c:v>
                </c:pt>
                <c:pt idx="9603">
                  <c:v>13.6</c:v>
                </c:pt>
                <c:pt idx="9604">
                  <c:v>12.4</c:v>
                </c:pt>
                <c:pt idx="9605">
                  <c:v>15.2</c:v>
                </c:pt>
                <c:pt idx="9606">
                  <c:v>14.8</c:v>
                </c:pt>
                <c:pt idx="9607">
                  <c:v>14.4</c:v>
                </c:pt>
                <c:pt idx="9608">
                  <c:v>20.399999999999999</c:v>
                </c:pt>
                <c:pt idx="9609">
                  <c:v>22</c:v>
                </c:pt>
                <c:pt idx="9610">
                  <c:v>19.100000000000001</c:v>
                </c:pt>
                <c:pt idx="9611">
                  <c:v>17.899999999999999</c:v>
                </c:pt>
                <c:pt idx="9612">
                  <c:v>21.3</c:v>
                </c:pt>
                <c:pt idx="9613">
                  <c:v>16.5</c:v>
                </c:pt>
                <c:pt idx="9614">
                  <c:v>12.3</c:v>
                </c:pt>
                <c:pt idx="9615">
                  <c:v>12.4</c:v>
                </c:pt>
                <c:pt idx="9616">
                  <c:v>15.4</c:v>
                </c:pt>
                <c:pt idx="9617">
                  <c:v>18.8</c:v>
                </c:pt>
                <c:pt idx="9618">
                  <c:v>20.100000000000001</c:v>
                </c:pt>
                <c:pt idx="9619">
                  <c:v>20.2</c:v>
                </c:pt>
                <c:pt idx="9620">
                  <c:v>21.7</c:v>
                </c:pt>
                <c:pt idx="9621">
                  <c:v>23.4</c:v>
                </c:pt>
                <c:pt idx="9622">
                  <c:v>22.6</c:v>
                </c:pt>
                <c:pt idx="9623">
                  <c:v>23.5</c:v>
                </c:pt>
                <c:pt idx="9624">
                  <c:v>24.9</c:v>
                </c:pt>
                <c:pt idx="9625">
                  <c:v>21.6</c:v>
                </c:pt>
                <c:pt idx="9626">
                  <c:v>23.4</c:v>
                </c:pt>
                <c:pt idx="9627">
                  <c:v>24.8</c:v>
                </c:pt>
                <c:pt idx="9628">
                  <c:v>26.6</c:v>
                </c:pt>
                <c:pt idx="9629">
                  <c:v>20.9</c:v>
                </c:pt>
                <c:pt idx="9630">
                  <c:v>17.899999999999999</c:v>
                </c:pt>
                <c:pt idx="9631">
                  <c:v>18</c:v>
                </c:pt>
                <c:pt idx="9632">
                  <c:v>20</c:v>
                </c:pt>
                <c:pt idx="9633">
                  <c:v>20</c:v>
                </c:pt>
                <c:pt idx="9634">
                  <c:v>17.899999999999999</c:v>
                </c:pt>
                <c:pt idx="9635">
                  <c:v>20.9</c:v>
                </c:pt>
                <c:pt idx="9636">
                  <c:v>19.8</c:v>
                </c:pt>
                <c:pt idx="9637">
                  <c:v>18.100000000000001</c:v>
                </c:pt>
                <c:pt idx="9638">
                  <c:v>18</c:v>
                </c:pt>
                <c:pt idx="9639">
                  <c:v>18.899999999999999</c:v>
                </c:pt>
                <c:pt idx="9640">
                  <c:v>20.100000000000001</c:v>
                </c:pt>
                <c:pt idx="9641">
                  <c:v>17.899999999999999</c:v>
                </c:pt>
                <c:pt idx="9642">
                  <c:v>13.6</c:v>
                </c:pt>
                <c:pt idx="9643">
                  <c:v>16.399999999999999</c:v>
                </c:pt>
                <c:pt idx="9644">
                  <c:v>20.399999999999999</c:v>
                </c:pt>
                <c:pt idx="9645">
                  <c:v>21.1</c:v>
                </c:pt>
                <c:pt idx="9646">
                  <c:v>20.9</c:v>
                </c:pt>
                <c:pt idx="9647">
                  <c:v>20.9</c:v>
                </c:pt>
                <c:pt idx="9648">
                  <c:v>20.6</c:v>
                </c:pt>
                <c:pt idx="9649">
                  <c:v>17.7</c:v>
                </c:pt>
                <c:pt idx="9650">
                  <c:v>19.7</c:v>
                </c:pt>
                <c:pt idx="9651">
                  <c:v>21.7</c:v>
                </c:pt>
                <c:pt idx="9652">
                  <c:v>19.5</c:v>
                </c:pt>
                <c:pt idx="9653">
                  <c:v>21.7</c:v>
                </c:pt>
                <c:pt idx="9654">
                  <c:v>24.5</c:v>
                </c:pt>
                <c:pt idx="9655">
                  <c:v>25.7</c:v>
                </c:pt>
                <c:pt idx="9656">
                  <c:v>19.399999999999999</c:v>
                </c:pt>
                <c:pt idx="9657">
                  <c:v>19.399999999999999</c:v>
                </c:pt>
                <c:pt idx="9658">
                  <c:v>22.6</c:v>
                </c:pt>
                <c:pt idx="9659">
                  <c:v>18.8</c:v>
                </c:pt>
                <c:pt idx="9660">
                  <c:v>18.5</c:v>
                </c:pt>
                <c:pt idx="9661">
                  <c:v>17.2</c:v>
                </c:pt>
                <c:pt idx="9662">
                  <c:v>18.399999999999999</c:v>
                </c:pt>
                <c:pt idx="9663">
                  <c:v>19.399999999999999</c:v>
                </c:pt>
                <c:pt idx="9664">
                  <c:v>20.8</c:v>
                </c:pt>
                <c:pt idx="9665">
                  <c:v>17</c:v>
                </c:pt>
                <c:pt idx="9666">
                  <c:v>16</c:v>
                </c:pt>
                <c:pt idx="9667">
                  <c:v>14.8</c:v>
                </c:pt>
                <c:pt idx="9668">
                  <c:v>14.2</c:v>
                </c:pt>
                <c:pt idx="9669">
                  <c:v>16.399999999999999</c:v>
                </c:pt>
                <c:pt idx="9670">
                  <c:v>20.100000000000001</c:v>
                </c:pt>
                <c:pt idx="9671">
                  <c:v>19.600000000000001</c:v>
                </c:pt>
                <c:pt idx="9672">
                  <c:v>18</c:v>
                </c:pt>
                <c:pt idx="9673">
                  <c:v>16.100000000000001</c:v>
                </c:pt>
                <c:pt idx="9674">
                  <c:v>14.8</c:v>
                </c:pt>
                <c:pt idx="9675">
                  <c:v>15.1</c:v>
                </c:pt>
                <c:pt idx="9676">
                  <c:v>13.4</c:v>
                </c:pt>
                <c:pt idx="9677">
                  <c:v>14.9</c:v>
                </c:pt>
                <c:pt idx="9678">
                  <c:v>15.4</c:v>
                </c:pt>
                <c:pt idx="9679">
                  <c:v>16.2</c:v>
                </c:pt>
                <c:pt idx="9680">
                  <c:v>17.2</c:v>
                </c:pt>
                <c:pt idx="9681">
                  <c:v>18.899999999999999</c:v>
                </c:pt>
                <c:pt idx="9682">
                  <c:v>16.899999999999999</c:v>
                </c:pt>
                <c:pt idx="9683">
                  <c:v>17.399999999999999</c:v>
                </c:pt>
                <c:pt idx="9684">
                  <c:v>14.4</c:v>
                </c:pt>
                <c:pt idx="9685">
                  <c:v>11.7</c:v>
                </c:pt>
                <c:pt idx="9686">
                  <c:v>12.1</c:v>
                </c:pt>
                <c:pt idx="9687">
                  <c:v>14.8</c:v>
                </c:pt>
                <c:pt idx="9688">
                  <c:v>16.7</c:v>
                </c:pt>
                <c:pt idx="9689">
                  <c:v>17</c:v>
                </c:pt>
                <c:pt idx="9690">
                  <c:v>12.1</c:v>
                </c:pt>
                <c:pt idx="9691">
                  <c:v>11.9</c:v>
                </c:pt>
                <c:pt idx="9692">
                  <c:v>15.3</c:v>
                </c:pt>
                <c:pt idx="9693">
                  <c:v>17.399999999999999</c:v>
                </c:pt>
                <c:pt idx="9694">
                  <c:v>17.8</c:v>
                </c:pt>
                <c:pt idx="9695">
                  <c:v>17.7</c:v>
                </c:pt>
                <c:pt idx="9696">
                  <c:v>14.1</c:v>
                </c:pt>
                <c:pt idx="9697">
                  <c:v>14.1</c:v>
                </c:pt>
                <c:pt idx="9698">
                  <c:v>14.5</c:v>
                </c:pt>
                <c:pt idx="9699">
                  <c:v>12.2</c:v>
                </c:pt>
                <c:pt idx="9700">
                  <c:v>16.5</c:v>
                </c:pt>
                <c:pt idx="9701">
                  <c:v>13.4</c:v>
                </c:pt>
                <c:pt idx="9702">
                  <c:v>15.3</c:v>
                </c:pt>
                <c:pt idx="9703">
                  <c:v>16.399999999999999</c:v>
                </c:pt>
                <c:pt idx="9704">
                  <c:v>17.2</c:v>
                </c:pt>
                <c:pt idx="9705">
                  <c:v>13.2</c:v>
                </c:pt>
                <c:pt idx="9706">
                  <c:v>12.9</c:v>
                </c:pt>
                <c:pt idx="9707">
                  <c:v>18</c:v>
                </c:pt>
                <c:pt idx="9708">
                  <c:v>17.3</c:v>
                </c:pt>
                <c:pt idx="9709">
                  <c:v>15.7</c:v>
                </c:pt>
                <c:pt idx="9710">
                  <c:v>9.6999999999999993</c:v>
                </c:pt>
                <c:pt idx="9711">
                  <c:v>9.1</c:v>
                </c:pt>
                <c:pt idx="9712">
                  <c:v>10.199999999999999</c:v>
                </c:pt>
                <c:pt idx="9713">
                  <c:v>9.8000000000000007</c:v>
                </c:pt>
                <c:pt idx="9714">
                  <c:v>12.7</c:v>
                </c:pt>
                <c:pt idx="9715">
                  <c:v>13.8</c:v>
                </c:pt>
                <c:pt idx="9716">
                  <c:v>14.5</c:v>
                </c:pt>
                <c:pt idx="9717">
                  <c:v>11.2</c:v>
                </c:pt>
                <c:pt idx="9718">
                  <c:v>10.7</c:v>
                </c:pt>
                <c:pt idx="9719">
                  <c:v>11.9</c:v>
                </c:pt>
                <c:pt idx="9720">
                  <c:v>14.7</c:v>
                </c:pt>
                <c:pt idx="9721">
                  <c:v>14.7</c:v>
                </c:pt>
                <c:pt idx="9722">
                  <c:v>11.6</c:v>
                </c:pt>
                <c:pt idx="9723">
                  <c:v>12.8</c:v>
                </c:pt>
                <c:pt idx="9724">
                  <c:v>12.6</c:v>
                </c:pt>
                <c:pt idx="9725">
                  <c:v>12.1</c:v>
                </c:pt>
                <c:pt idx="9726">
                  <c:v>10.1</c:v>
                </c:pt>
                <c:pt idx="9727">
                  <c:v>6.8</c:v>
                </c:pt>
                <c:pt idx="9728">
                  <c:v>5.2</c:v>
                </c:pt>
                <c:pt idx="9729">
                  <c:v>3.3</c:v>
                </c:pt>
                <c:pt idx="9730">
                  <c:v>3.6</c:v>
                </c:pt>
                <c:pt idx="9731">
                  <c:v>4.4000000000000004</c:v>
                </c:pt>
                <c:pt idx="9732">
                  <c:v>4.5</c:v>
                </c:pt>
                <c:pt idx="9733">
                  <c:v>2.1</c:v>
                </c:pt>
                <c:pt idx="9734">
                  <c:v>-0.9</c:v>
                </c:pt>
                <c:pt idx="9735">
                  <c:v>0.3</c:v>
                </c:pt>
                <c:pt idx="9736">
                  <c:v>-0.6</c:v>
                </c:pt>
                <c:pt idx="9737">
                  <c:v>1.6</c:v>
                </c:pt>
                <c:pt idx="9738">
                  <c:v>0.5</c:v>
                </c:pt>
                <c:pt idx="9739">
                  <c:v>0.3</c:v>
                </c:pt>
                <c:pt idx="9740">
                  <c:v>1.6</c:v>
                </c:pt>
                <c:pt idx="9741">
                  <c:v>2.7</c:v>
                </c:pt>
                <c:pt idx="9742">
                  <c:v>6</c:v>
                </c:pt>
                <c:pt idx="9743">
                  <c:v>7.4</c:v>
                </c:pt>
                <c:pt idx="9744">
                  <c:v>5.7</c:v>
                </c:pt>
                <c:pt idx="9745">
                  <c:v>3.7</c:v>
                </c:pt>
                <c:pt idx="9746">
                  <c:v>4.3</c:v>
                </c:pt>
                <c:pt idx="9747">
                  <c:v>10</c:v>
                </c:pt>
                <c:pt idx="9748">
                  <c:v>5.6</c:v>
                </c:pt>
                <c:pt idx="9749">
                  <c:v>3</c:v>
                </c:pt>
                <c:pt idx="9750">
                  <c:v>4.4000000000000004</c:v>
                </c:pt>
                <c:pt idx="9751">
                  <c:v>5.2</c:v>
                </c:pt>
                <c:pt idx="9752">
                  <c:v>5.4</c:v>
                </c:pt>
                <c:pt idx="9753">
                  <c:v>4.9000000000000004</c:v>
                </c:pt>
                <c:pt idx="9754">
                  <c:v>5</c:v>
                </c:pt>
                <c:pt idx="9755">
                  <c:v>0.9</c:v>
                </c:pt>
                <c:pt idx="9756">
                  <c:v>2.4</c:v>
                </c:pt>
                <c:pt idx="9757">
                  <c:v>1.7</c:v>
                </c:pt>
                <c:pt idx="9758">
                  <c:v>2.9</c:v>
                </c:pt>
                <c:pt idx="9759">
                  <c:v>2.9</c:v>
                </c:pt>
                <c:pt idx="9760">
                  <c:v>1.3</c:v>
                </c:pt>
                <c:pt idx="9761">
                  <c:v>0.2</c:v>
                </c:pt>
                <c:pt idx="9762">
                  <c:v>0.4</c:v>
                </c:pt>
                <c:pt idx="9763">
                  <c:v>0.9</c:v>
                </c:pt>
                <c:pt idx="9764">
                  <c:v>4.5999999999999996</c:v>
                </c:pt>
                <c:pt idx="9765">
                  <c:v>7.5</c:v>
                </c:pt>
                <c:pt idx="9766">
                  <c:v>5.0999999999999996</c:v>
                </c:pt>
                <c:pt idx="9767">
                  <c:v>4.0999999999999996</c:v>
                </c:pt>
                <c:pt idx="9768">
                  <c:v>2.9</c:v>
                </c:pt>
                <c:pt idx="9769">
                  <c:v>1</c:v>
                </c:pt>
                <c:pt idx="9770">
                  <c:v>1.8</c:v>
                </c:pt>
                <c:pt idx="9771">
                  <c:v>0.3</c:v>
                </c:pt>
                <c:pt idx="9772">
                  <c:v>-1.8</c:v>
                </c:pt>
                <c:pt idx="9773">
                  <c:v>0.9</c:v>
                </c:pt>
                <c:pt idx="9774">
                  <c:v>1.4</c:v>
                </c:pt>
                <c:pt idx="9775">
                  <c:v>-1.2</c:v>
                </c:pt>
                <c:pt idx="9776">
                  <c:v>-0.1</c:v>
                </c:pt>
                <c:pt idx="9777">
                  <c:v>-4.0999999999999996</c:v>
                </c:pt>
                <c:pt idx="9778">
                  <c:v>-10.3</c:v>
                </c:pt>
                <c:pt idx="9779">
                  <c:v>-7.5</c:v>
                </c:pt>
                <c:pt idx="9780">
                  <c:v>-7.4</c:v>
                </c:pt>
                <c:pt idx="9781">
                  <c:v>-10.7</c:v>
                </c:pt>
                <c:pt idx="9782">
                  <c:v>-10.5</c:v>
                </c:pt>
                <c:pt idx="9783">
                  <c:v>-9.6999999999999993</c:v>
                </c:pt>
                <c:pt idx="9784">
                  <c:v>2.8</c:v>
                </c:pt>
                <c:pt idx="9785">
                  <c:v>-7</c:v>
                </c:pt>
                <c:pt idx="9786">
                  <c:v>-6.8</c:v>
                </c:pt>
                <c:pt idx="9787">
                  <c:v>2.8</c:v>
                </c:pt>
                <c:pt idx="9788">
                  <c:v>3.5</c:v>
                </c:pt>
                <c:pt idx="9789">
                  <c:v>3.3</c:v>
                </c:pt>
                <c:pt idx="9790">
                  <c:v>1.2</c:v>
                </c:pt>
                <c:pt idx="9791">
                  <c:v>1.1000000000000001</c:v>
                </c:pt>
                <c:pt idx="9792">
                  <c:v>7</c:v>
                </c:pt>
                <c:pt idx="9793">
                  <c:v>2.2000000000000002</c:v>
                </c:pt>
                <c:pt idx="9794">
                  <c:v>0.1</c:v>
                </c:pt>
                <c:pt idx="9795">
                  <c:v>0.6</c:v>
                </c:pt>
                <c:pt idx="9796">
                  <c:v>2.4</c:v>
                </c:pt>
                <c:pt idx="9797">
                  <c:v>-0.6</c:v>
                </c:pt>
                <c:pt idx="9798">
                  <c:v>-0.1</c:v>
                </c:pt>
                <c:pt idx="9799">
                  <c:v>3</c:v>
                </c:pt>
                <c:pt idx="9800">
                  <c:v>0.1</c:v>
                </c:pt>
                <c:pt idx="9801">
                  <c:v>-2.5</c:v>
                </c:pt>
                <c:pt idx="9802">
                  <c:v>0.1</c:v>
                </c:pt>
                <c:pt idx="9803">
                  <c:v>-0.2</c:v>
                </c:pt>
                <c:pt idx="9804">
                  <c:v>3.7</c:v>
                </c:pt>
                <c:pt idx="9805">
                  <c:v>3.8</c:v>
                </c:pt>
                <c:pt idx="9806">
                  <c:v>7.6</c:v>
                </c:pt>
                <c:pt idx="9807">
                  <c:v>4.0999999999999996</c:v>
                </c:pt>
                <c:pt idx="9808">
                  <c:v>2.2999999999999998</c:v>
                </c:pt>
                <c:pt idx="9809">
                  <c:v>3.3</c:v>
                </c:pt>
                <c:pt idx="9810">
                  <c:v>1.3</c:v>
                </c:pt>
                <c:pt idx="9811">
                  <c:v>-0.1</c:v>
                </c:pt>
                <c:pt idx="9812">
                  <c:v>2.6</c:v>
                </c:pt>
                <c:pt idx="9813">
                  <c:v>-0.2</c:v>
                </c:pt>
                <c:pt idx="9814">
                  <c:v>1.5</c:v>
                </c:pt>
                <c:pt idx="9815">
                  <c:v>4.2</c:v>
                </c:pt>
                <c:pt idx="9816">
                  <c:v>3.6</c:v>
                </c:pt>
                <c:pt idx="9817">
                  <c:v>2.6</c:v>
                </c:pt>
                <c:pt idx="9818">
                  <c:v>2</c:v>
                </c:pt>
                <c:pt idx="9819">
                  <c:v>2.8</c:v>
                </c:pt>
                <c:pt idx="9820">
                  <c:v>-4.8</c:v>
                </c:pt>
                <c:pt idx="9821">
                  <c:v>-7.7</c:v>
                </c:pt>
                <c:pt idx="9822">
                  <c:v>-3.8</c:v>
                </c:pt>
                <c:pt idx="9823">
                  <c:v>-0.4</c:v>
                </c:pt>
                <c:pt idx="9824">
                  <c:v>0.2</c:v>
                </c:pt>
                <c:pt idx="9825">
                  <c:v>-1.5</c:v>
                </c:pt>
                <c:pt idx="9826">
                  <c:v>-1.4</c:v>
                </c:pt>
                <c:pt idx="9827">
                  <c:v>-0.2</c:v>
                </c:pt>
                <c:pt idx="9828">
                  <c:v>0.4</c:v>
                </c:pt>
                <c:pt idx="9829">
                  <c:v>-0.7</c:v>
                </c:pt>
                <c:pt idx="9830">
                  <c:v>1.1000000000000001</c:v>
                </c:pt>
                <c:pt idx="9831">
                  <c:v>0.9</c:v>
                </c:pt>
                <c:pt idx="9832">
                  <c:v>-0.1</c:v>
                </c:pt>
                <c:pt idx="9833">
                  <c:v>-0.2</c:v>
                </c:pt>
                <c:pt idx="9834">
                  <c:v>0.1</c:v>
                </c:pt>
                <c:pt idx="9835">
                  <c:v>0.7</c:v>
                </c:pt>
                <c:pt idx="9836">
                  <c:v>1.7</c:v>
                </c:pt>
                <c:pt idx="9837">
                  <c:v>4.8</c:v>
                </c:pt>
                <c:pt idx="9838">
                  <c:v>6.4</c:v>
                </c:pt>
                <c:pt idx="9839">
                  <c:v>2.2999999999999998</c:v>
                </c:pt>
                <c:pt idx="9840">
                  <c:v>0</c:v>
                </c:pt>
                <c:pt idx="9841">
                  <c:v>1.5</c:v>
                </c:pt>
                <c:pt idx="9842">
                  <c:v>4.9000000000000004</c:v>
                </c:pt>
                <c:pt idx="9843">
                  <c:v>5.5</c:v>
                </c:pt>
                <c:pt idx="9844">
                  <c:v>8.9</c:v>
                </c:pt>
                <c:pt idx="9845">
                  <c:v>5.9</c:v>
                </c:pt>
                <c:pt idx="9846">
                  <c:v>7</c:v>
                </c:pt>
                <c:pt idx="9847">
                  <c:v>3</c:v>
                </c:pt>
                <c:pt idx="9848">
                  <c:v>-1.1000000000000001</c:v>
                </c:pt>
                <c:pt idx="9849">
                  <c:v>-3.2</c:v>
                </c:pt>
                <c:pt idx="9850">
                  <c:v>-2</c:v>
                </c:pt>
                <c:pt idx="9851">
                  <c:v>-0.6</c:v>
                </c:pt>
                <c:pt idx="9852">
                  <c:v>1.8</c:v>
                </c:pt>
                <c:pt idx="9853">
                  <c:v>2.8</c:v>
                </c:pt>
                <c:pt idx="9854">
                  <c:v>4.2</c:v>
                </c:pt>
                <c:pt idx="9855">
                  <c:v>3</c:v>
                </c:pt>
                <c:pt idx="9856">
                  <c:v>2.9</c:v>
                </c:pt>
                <c:pt idx="9857">
                  <c:v>4.2</c:v>
                </c:pt>
                <c:pt idx="9858">
                  <c:v>1.8</c:v>
                </c:pt>
                <c:pt idx="9859">
                  <c:v>2.2000000000000002</c:v>
                </c:pt>
                <c:pt idx="9860">
                  <c:v>1.1000000000000001</c:v>
                </c:pt>
                <c:pt idx="9861">
                  <c:v>5.8</c:v>
                </c:pt>
                <c:pt idx="9862">
                  <c:v>5.3</c:v>
                </c:pt>
                <c:pt idx="9863">
                  <c:v>6.1</c:v>
                </c:pt>
                <c:pt idx="9864">
                  <c:v>8.9</c:v>
                </c:pt>
                <c:pt idx="9865">
                  <c:v>5.8</c:v>
                </c:pt>
                <c:pt idx="9866">
                  <c:v>5.5</c:v>
                </c:pt>
                <c:pt idx="9867">
                  <c:v>5.6</c:v>
                </c:pt>
                <c:pt idx="9868">
                  <c:v>4.5999999999999996</c:v>
                </c:pt>
                <c:pt idx="9869">
                  <c:v>4.7</c:v>
                </c:pt>
                <c:pt idx="9870">
                  <c:v>5.0999999999999996</c:v>
                </c:pt>
                <c:pt idx="9871">
                  <c:v>3.2</c:v>
                </c:pt>
                <c:pt idx="9872">
                  <c:v>6.3</c:v>
                </c:pt>
                <c:pt idx="9873">
                  <c:v>8.9</c:v>
                </c:pt>
                <c:pt idx="9874">
                  <c:v>0.3</c:v>
                </c:pt>
                <c:pt idx="9875">
                  <c:v>1.9</c:v>
                </c:pt>
                <c:pt idx="9876">
                  <c:v>2</c:v>
                </c:pt>
                <c:pt idx="9877">
                  <c:v>1.7</c:v>
                </c:pt>
                <c:pt idx="9878">
                  <c:v>3.1</c:v>
                </c:pt>
                <c:pt idx="9879">
                  <c:v>4.0999999999999996</c:v>
                </c:pt>
                <c:pt idx="9880">
                  <c:v>6.3</c:v>
                </c:pt>
                <c:pt idx="9881">
                  <c:v>10.199999999999999</c:v>
                </c:pt>
                <c:pt idx="9882">
                  <c:v>5.2</c:v>
                </c:pt>
                <c:pt idx="9883">
                  <c:v>5.6</c:v>
                </c:pt>
                <c:pt idx="9884">
                  <c:v>4.7</c:v>
                </c:pt>
                <c:pt idx="9885">
                  <c:v>5.4</c:v>
                </c:pt>
                <c:pt idx="9886">
                  <c:v>1.9</c:v>
                </c:pt>
                <c:pt idx="9887">
                  <c:v>1.7</c:v>
                </c:pt>
                <c:pt idx="9888">
                  <c:v>1.6</c:v>
                </c:pt>
                <c:pt idx="9889">
                  <c:v>1.6</c:v>
                </c:pt>
                <c:pt idx="9890">
                  <c:v>3.8</c:v>
                </c:pt>
                <c:pt idx="9891">
                  <c:v>8</c:v>
                </c:pt>
                <c:pt idx="9892">
                  <c:v>8.9</c:v>
                </c:pt>
                <c:pt idx="9893">
                  <c:v>6.2</c:v>
                </c:pt>
                <c:pt idx="9894">
                  <c:v>7.9</c:v>
                </c:pt>
                <c:pt idx="9895">
                  <c:v>7.9</c:v>
                </c:pt>
                <c:pt idx="9896">
                  <c:v>5.4</c:v>
                </c:pt>
                <c:pt idx="9897">
                  <c:v>4.7</c:v>
                </c:pt>
                <c:pt idx="9898">
                  <c:v>6.1</c:v>
                </c:pt>
                <c:pt idx="9899">
                  <c:v>5.9</c:v>
                </c:pt>
                <c:pt idx="9900">
                  <c:v>8.1999999999999993</c:v>
                </c:pt>
                <c:pt idx="9901">
                  <c:v>6.2</c:v>
                </c:pt>
                <c:pt idx="9902">
                  <c:v>8.1</c:v>
                </c:pt>
                <c:pt idx="9903">
                  <c:v>10.8</c:v>
                </c:pt>
                <c:pt idx="9904">
                  <c:v>7.9</c:v>
                </c:pt>
                <c:pt idx="9905">
                  <c:v>8.4</c:v>
                </c:pt>
                <c:pt idx="9906">
                  <c:v>10.8</c:v>
                </c:pt>
                <c:pt idx="9907">
                  <c:v>7.1</c:v>
                </c:pt>
                <c:pt idx="9908">
                  <c:v>2</c:v>
                </c:pt>
                <c:pt idx="9909">
                  <c:v>7.3</c:v>
                </c:pt>
                <c:pt idx="9910">
                  <c:v>9.6999999999999993</c:v>
                </c:pt>
                <c:pt idx="9911">
                  <c:v>5.4</c:v>
                </c:pt>
                <c:pt idx="9912">
                  <c:v>5.7</c:v>
                </c:pt>
                <c:pt idx="9913">
                  <c:v>11.2</c:v>
                </c:pt>
                <c:pt idx="9914">
                  <c:v>10</c:v>
                </c:pt>
                <c:pt idx="9915">
                  <c:v>11.4</c:v>
                </c:pt>
                <c:pt idx="9916">
                  <c:v>18.3</c:v>
                </c:pt>
                <c:pt idx="9917">
                  <c:v>16.2</c:v>
                </c:pt>
                <c:pt idx="9918">
                  <c:v>15.6</c:v>
                </c:pt>
                <c:pt idx="9919">
                  <c:v>14.1</c:v>
                </c:pt>
                <c:pt idx="9920">
                  <c:v>10.4</c:v>
                </c:pt>
                <c:pt idx="9921">
                  <c:v>10.6</c:v>
                </c:pt>
                <c:pt idx="9922">
                  <c:v>14.6</c:v>
                </c:pt>
                <c:pt idx="9923">
                  <c:v>17.3</c:v>
                </c:pt>
                <c:pt idx="9924">
                  <c:v>10.5</c:v>
                </c:pt>
                <c:pt idx="9925">
                  <c:v>11.5</c:v>
                </c:pt>
                <c:pt idx="9926">
                  <c:v>11.7</c:v>
                </c:pt>
                <c:pt idx="9927">
                  <c:v>14.2</c:v>
                </c:pt>
                <c:pt idx="9928">
                  <c:v>13.7</c:v>
                </c:pt>
                <c:pt idx="9929">
                  <c:v>17.399999999999999</c:v>
                </c:pt>
                <c:pt idx="9930">
                  <c:v>11.3</c:v>
                </c:pt>
                <c:pt idx="9931">
                  <c:v>13.5</c:v>
                </c:pt>
                <c:pt idx="9932">
                  <c:v>14.1</c:v>
                </c:pt>
                <c:pt idx="9933">
                  <c:v>11.7</c:v>
                </c:pt>
                <c:pt idx="9934">
                  <c:v>17.2</c:v>
                </c:pt>
                <c:pt idx="9935">
                  <c:v>18.7</c:v>
                </c:pt>
                <c:pt idx="9936">
                  <c:v>19.100000000000001</c:v>
                </c:pt>
                <c:pt idx="9937">
                  <c:v>19.3</c:v>
                </c:pt>
                <c:pt idx="9938">
                  <c:v>14.2</c:v>
                </c:pt>
                <c:pt idx="9939">
                  <c:v>13.9</c:v>
                </c:pt>
                <c:pt idx="9940">
                  <c:v>15.2</c:v>
                </c:pt>
                <c:pt idx="9941">
                  <c:v>17.399999999999999</c:v>
                </c:pt>
                <c:pt idx="9942">
                  <c:v>17.2</c:v>
                </c:pt>
                <c:pt idx="9943">
                  <c:v>18.7</c:v>
                </c:pt>
                <c:pt idx="9944">
                  <c:v>20.2</c:v>
                </c:pt>
                <c:pt idx="9945">
                  <c:v>18.7</c:v>
                </c:pt>
                <c:pt idx="9946">
                  <c:v>17.2</c:v>
                </c:pt>
                <c:pt idx="9947">
                  <c:v>15.2</c:v>
                </c:pt>
                <c:pt idx="9948">
                  <c:v>15.9</c:v>
                </c:pt>
                <c:pt idx="9949">
                  <c:v>16.100000000000001</c:v>
                </c:pt>
                <c:pt idx="9950">
                  <c:v>14.6</c:v>
                </c:pt>
                <c:pt idx="9951">
                  <c:v>17</c:v>
                </c:pt>
                <c:pt idx="9952">
                  <c:v>17.100000000000001</c:v>
                </c:pt>
                <c:pt idx="9953">
                  <c:v>19.399999999999999</c:v>
                </c:pt>
                <c:pt idx="9954">
                  <c:v>20.2</c:v>
                </c:pt>
                <c:pt idx="9955">
                  <c:v>19.600000000000001</c:v>
                </c:pt>
                <c:pt idx="9956">
                  <c:v>18.2</c:v>
                </c:pt>
                <c:pt idx="9957">
                  <c:v>21.1</c:v>
                </c:pt>
                <c:pt idx="9958">
                  <c:v>16.100000000000001</c:v>
                </c:pt>
                <c:pt idx="9959">
                  <c:v>17.100000000000001</c:v>
                </c:pt>
                <c:pt idx="9960">
                  <c:v>15.7</c:v>
                </c:pt>
                <c:pt idx="9961">
                  <c:v>16.7</c:v>
                </c:pt>
                <c:pt idx="9962">
                  <c:v>15.5</c:v>
                </c:pt>
                <c:pt idx="9963">
                  <c:v>13.3</c:v>
                </c:pt>
                <c:pt idx="9964">
                  <c:v>17.2</c:v>
                </c:pt>
                <c:pt idx="9965">
                  <c:v>20.9</c:v>
                </c:pt>
                <c:pt idx="9966">
                  <c:v>20</c:v>
                </c:pt>
                <c:pt idx="9967">
                  <c:v>19.600000000000001</c:v>
                </c:pt>
                <c:pt idx="9968">
                  <c:v>21.2</c:v>
                </c:pt>
                <c:pt idx="9969">
                  <c:v>17.7</c:v>
                </c:pt>
                <c:pt idx="9970">
                  <c:v>17.7</c:v>
                </c:pt>
                <c:pt idx="9971">
                  <c:v>19.399999999999999</c:v>
                </c:pt>
                <c:pt idx="9972">
                  <c:v>23</c:v>
                </c:pt>
                <c:pt idx="9973">
                  <c:v>22.4</c:v>
                </c:pt>
                <c:pt idx="9974">
                  <c:v>22.2</c:v>
                </c:pt>
                <c:pt idx="9975">
                  <c:v>20.5</c:v>
                </c:pt>
                <c:pt idx="9976">
                  <c:v>16.399999999999999</c:v>
                </c:pt>
                <c:pt idx="9977">
                  <c:v>20</c:v>
                </c:pt>
                <c:pt idx="9978">
                  <c:v>19.3</c:v>
                </c:pt>
                <c:pt idx="9979">
                  <c:v>17.600000000000001</c:v>
                </c:pt>
                <c:pt idx="9980">
                  <c:v>19.8</c:v>
                </c:pt>
                <c:pt idx="9981">
                  <c:v>21.6</c:v>
                </c:pt>
                <c:pt idx="9982">
                  <c:v>22.4</c:v>
                </c:pt>
                <c:pt idx="9983">
                  <c:v>23.7</c:v>
                </c:pt>
                <c:pt idx="9984">
                  <c:v>22.4</c:v>
                </c:pt>
                <c:pt idx="9985">
                  <c:v>22.4</c:v>
                </c:pt>
                <c:pt idx="9986">
                  <c:v>20.100000000000001</c:v>
                </c:pt>
                <c:pt idx="9987">
                  <c:v>18.3</c:v>
                </c:pt>
                <c:pt idx="9988">
                  <c:v>18.2</c:v>
                </c:pt>
                <c:pt idx="9989">
                  <c:v>15.8</c:v>
                </c:pt>
                <c:pt idx="9990">
                  <c:v>20</c:v>
                </c:pt>
                <c:pt idx="9991">
                  <c:v>19.100000000000001</c:v>
                </c:pt>
                <c:pt idx="9992">
                  <c:v>19.7</c:v>
                </c:pt>
                <c:pt idx="9993">
                  <c:v>20.2</c:v>
                </c:pt>
                <c:pt idx="9994">
                  <c:v>17.7</c:v>
                </c:pt>
                <c:pt idx="9995">
                  <c:v>18.2</c:v>
                </c:pt>
                <c:pt idx="9996">
                  <c:v>19.600000000000001</c:v>
                </c:pt>
                <c:pt idx="9997">
                  <c:v>17.5</c:v>
                </c:pt>
                <c:pt idx="9998">
                  <c:v>18.899999999999999</c:v>
                </c:pt>
                <c:pt idx="9999">
                  <c:v>21.8</c:v>
                </c:pt>
                <c:pt idx="10000">
                  <c:v>22</c:v>
                </c:pt>
                <c:pt idx="10001">
                  <c:v>20.3</c:v>
                </c:pt>
                <c:pt idx="10002">
                  <c:v>23.2</c:v>
                </c:pt>
                <c:pt idx="10003">
                  <c:v>26.1</c:v>
                </c:pt>
                <c:pt idx="10004">
                  <c:v>23.4</c:v>
                </c:pt>
                <c:pt idx="10005">
                  <c:v>19.100000000000001</c:v>
                </c:pt>
                <c:pt idx="10006">
                  <c:v>20.9</c:v>
                </c:pt>
                <c:pt idx="10007">
                  <c:v>23.5</c:v>
                </c:pt>
                <c:pt idx="10008">
                  <c:v>22.6</c:v>
                </c:pt>
                <c:pt idx="10009">
                  <c:v>24.7</c:v>
                </c:pt>
                <c:pt idx="10010">
                  <c:v>17.8</c:v>
                </c:pt>
                <c:pt idx="10011">
                  <c:v>17.7</c:v>
                </c:pt>
                <c:pt idx="10012">
                  <c:v>23.4</c:v>
                </c:pt>
                <c:pt idx="10013">
                  <c:v>20.399999999999999</c:v>
                </c:pt>
                <c:pt idx="10014">
                  <c:v>21.2</c:v>
                </c:pt>
                <c:pt idx="10015">
                  <c:v>23</c:v>
                </c:pt>
                <c:pt idx="10016">
                  <c:v>27.1</c:v>
                </c:pt>
                <c:pt idx="10017">
                  <c:v>22</c:v>
                </c:pt>
                <c:pt idx="10018">
                  <c:v>21.4</c:v>
                </c:pt>
                <c:pt idx="10019">
                  <c:v>24</c:v>
                </c:pt>
                <c:pt idx="10020">
                  <c:v>25.9</c:v>
                </c:pt>
                <c:pt idx="10021">
                  <c:v>27.9</c:v>
                </c:pt>
                <c:pt idx="10022">
                  <c:v>28.1</c:v>
                </c:pt>
                <c:pt idx="10023">
                  <c:v>25.2</c:v>
                </c:pt>
                <c:pt idx="10024">
                  <c:v>19.600000000000001</c:v>
                </c:pt>
                <c:pt idx="10025">
                  <c:v>19.100000000000001</c:v>
                </c:pt>
                <c:pt idx="10026">
                  <c:v>18.7</c:v>
                </c:pt>
                <c:pt idx="10027">
                  <c:v>17.3</c:v>
                </c:pt>
                <c:pt idx="10028">
                  <c:v>17.600000000000001</c:v>
                </c:pt>
                <c:pt idx="10029">
                  <c:v>18.7</c:v>
                </c:pt>
                <c:pt idx="10030">
                  <c:v>22.5</c:v>
                </c:pt>
                <c:pt idx="10031">
                  <c:v>20.6</c:v>
                </c:pt>
                <c:pt idx="10032">
                  <c:v>24.5</c:v>
                </c:pt>
                <c:pt idx="10033">
                  <c:v>24.5</c:v>
                </c:pt>
                <c:pt idx="10034">
                  <c:v>24.6</c:v>
                </c:pt>
                <c:pt idx="10035">
                  <c:v>21.4</c:v>
                </c:pt>
                <c:pt idx="10036">
                  <c:v>17.899999999999999</c:v>
                </c:pt>
                <c:pt idx="10037">
                  <c:v>20.100000000000001</c:v>
                </c:pt>
                <c:pt idx="10038">
                  <c:v>22.4</c:v>
                </c:pt>
                <c:pt idx="10039">
                  <c:v>23.6</c:v>
                </c:pt>
                <c:pt idx="10040">
                  <c:v>22.8</c:v>
                </c:pt>
                <c:pt idx="10041">
                  <c:v>25.2</c:v>
                </c:pt>
                <c:pt idx="10042">
                  <c:v>26.5</c:v>
                </c:pt>
                <c:pt idx="10043">
                  <c:v>22.4</c:v>
                </c:pt>
                <c:pt idx="10044">
                  <c:v>23.7</c:v>
                </c:pt>
                <c:pt idx="10045">
                  <c:v>11.9</c:v>
                </c:pt>
                <c:pt idx="10046">
                  <c:v>14.7</c:v>
                </c:pt>
                <c:pt idx="10047">
                  <c:v>17</c:v>
                </c:pt>
                <c:pt idx="10048">
                  <c:v>13.3</c:v>
                </c:pt>
                <c:pt idx="10049">
                  <c:v>10.8</c:v>
                </c:pt>
                <c:pt idx="10050">
                  <c:v>11.3</c:v>
                </c:pt>
                <c:pt idx="10051">
                  <c:v>12.9</c:v>
                </c:pt>
                <c:pt idx="10052">
                  <c:v>14.5</c:v>
                </c:pt>
                <c:pt idx="10053">
                  <c:v>12.7</c:v>
                </c:pt>
                <c:pt idx="10054">
                  <c:v>15.4</c:v>
                </c:pt>
                <c:pt idx="10055">
                  <c:v>18.3</c:v>
                </c:pt>
                <c:pt idx="10056">
                  <c:v>15.8</c:v>
                </c:pt>
                <c:pt idx="10057">
                  <c:v>17</c:v>
                </c:pt>
                <c:pt idx="10058">
                  <c:v>14.7</c:v>
                </c:pt>
                <c:pt idx="10059">
                  <c:v>13.6</c:v>
                </c:pt>
                <c:pt idx="10060">
                  <c:v>15.5</c:v>
                </c:pt>
                <c:pt idx="10061">
                  <c:v>11.3</c:v>
                </c:pt>
                <c:pt idx="10062">
                  <c:v>12</c:v>
                </c:pt>
                <c:pt idx="10063">
                  <c:v>12</c:v>
                </c:pt>
                <c:pt idx="10064">
                  <c:v>12.7</c:v>
                </c:pt>
                <c:pt idx="10065">
                  <c:v>14.7</c:v>
                </c:pt>
                <c:pt idx="10066">
                  <c:v>17.3</c:v>
                </c:pt>
                <c:pt idx="10067">
                  <c:v>17.3</c:v>
                </c:pt>
                <c:pt idx="10068">
                  <c:v>16.600000000000001</c:v>
                </c:pt>
                <c:pt idx="10069">
                  <c:v>18</c:v>
                </c:pt>
                <c:pt idx="10070">
                  <c:v>16.100000000000001</c:v>
                </c:pt>
                <c:pt idx="10071">
                  <c:v>15.8</c:v>
                </c:pt>
                <c:pt idx="10072">
                  <c:v>15.8</c:v>
                </c:pt>
                <c:pt idx="10073">
                  <c:v>14.3</c:v>
                </c:pt>
                <c:pt idx="10074">
                  <c:v>12.3</c:v>
                </c:pt>
                <c:pt idx="10075">
                  <c:v>10.7</c:v>
                </c:pt>
                <c:pt idx="10076">
                  <c:v>12.4</c:v>
                </c:pt>
                <c:pt idx="10077">
                  <c:v>14</c:v>
                </c:pt>
                <c:pt idx="10078">
                  <c:v>12.7</c:v>
                </c:pt>
                <c:pt idx="10079">
                  <c:v>15.9</c:v>
                </c:pt>
                <c:pt idx="10080">
                  <c:v>17.399999999999999</c:v>
                </c:pt>
                <c:pt idx="10081">
                  <c:v>12.8</c:v>
                </c:pt>
                <c:pt idx="10082">
                  <c:v>8.8000000000000007</c:v>
                </c:pt>
                <c:pt idx="10083">
                  <c:v>9.1</c:v>
                </c:pt>
                <c:pt idx="10084">
                  <c:v>7.9</c:v>
                </c:pt>
                <c:pt idx="10085">
                  <c:v>8.5</c:v>
                </c:pt>
                <c:pt idx="10086">
                  <c:v>3.7</c:v>
                </c:pt>
                <c:pt idx="10087">
                  <c:v>2.6</c:v>
                </c:pt>
                <c:pt idx="10088">
                  <c:v>5.8</c:v>
                </c:pt>
                <c:pt idx="10089">
                  <c:v>9.6</c:v>
                </c:pt>
                <c:pt idx="10090">
                  <c:v>6.8</c:v>
                </c:pt>
                <c:pt idx="10091">
                  <c:v>2.8</c:v>
                </c:pt>
                <c:pt idx="10092">
                  <c:v>3.7</c:v>
                </c:pt>
                <c:pt idx="10093">
                  <c:v>5</c:v>
                </c:pt>
                <c:pt idx="10094">
                  <c:v>6.3</c:v>
                </c:pt>
                <c:pt idx="10095">
                  <c:v>7.1</c:v>
                </c:pt>
                <c:pt idx="10096">
                  <c:v>5.2</c:v>
                </c:pt>
                <c:pt idx="10097">
                  <c:v>6.6</c:v>
                </c:pt>
                <c:pt idx="10098">
                  <c:v>5.0999999999999996</c:v>
                </c:pt>
                <c:pt idx="10099">
                  <c:v>4.4000000000000004</c:v>
                </c:pt>
                <c:pt idx="10100">
                  <c:v>6.1</c:v>
                </c:pt>
                <c:pt idx="10101">
                  <c:v>4.9000000000000004</c:v>
                </c:pt>
                <c:pt idx="10102">
                  <c:v>9.1</c:v>
                </c:pt>
                <c:pt idx="10103">
                  <c:v>7.3</c:v>
                </c:pt>
                <c:pt idx="10104">
                  <c:v>6.7</c:v>
                </c:pt>
                <c:pt idx="10105">
                  <c:v>3.7</c:v>
                </c:pt>
                <c:pt idx="10106">
                  <c:v>4.8</c:v>
                </c:pt>
                <c:pt idx="10107">
                  <c:v>6.5</c:v>
                </c:pt>
                <c:pt idx="10108">
                  <c:v>6.3</c:v>
                </c:pt>
                <c:pt idx="10109">
                  <c:v>6.6</c:v>
                </c:pt>
                <c:pt idx="10110">
                  <c:v>8.6999999999999993</c:v>
                </c:pt>
                <c:pt idx="10111">
                  <c:v>10.3</c:v>
                </c:pt>
                <c:pt idx="10112">
                  <c:v>10.3</c:v>
                </c:pt>
                <c:pt idx="10113">
                  <c:v>5.9</c:v>
                </c:pt>
                <c:pt idx="10114">
                  <c:v>1.3</c:v>
                </c:pt>
                <c:pt idx="10115">
                  <c:v>3.9</c:v>
                </c:pt>
                <c:pt idx="10116">
                  <c:v>7.9</c:v>
                </c:pt>
                <c:pt idx="10117">
                  <c:v>5.0999999999999996</c:v>
                </c:pt>
                <c:pt idx="10118">
                  <c:v>3.6</c:v>
                </c:pt>
                <c:pt idx="10119">
                  <c:v>2</c:v>
                </c:pt>
                <c:pt idx="10120">
                  <c:v>2.4</c:v>
                </c:pt>
                <c:pt idx="10121">
                  <c:v>5.9</c:v>
                </c:pt>
                <c:pt idx="10122">
                  <c:v>4.2</c:v>
                </c:pt>
                <c:pt idx="10123">
                  <c:v>4.2</c:v>
                </c:pt>
                <c:pt idx="10124">
                  <c:v>5.0999999999999996</c:v>
                </c:pt>
                <c:pt idx="10125">
                  <c:v>3.3</c:v>
                </c:pt>
                <c:pt idx="10126">
                  <c:v>2.5</c:v>
                </c:pt>
                <c:pt idx="10127">
                  <c:v>1.9</c:v>
                </c:pt>
                <c:pt idx="10128">
                  <c:v>2.6</c:v>
                </c:pt>
                <c:pt idx="10129">
                  <c:v>5</c:v>
                </c:pt>
                <c:pt idx="10130">
                  <c:v>4.7</c:v>
                </c:pt>
                <c:pt idx="10131">
                  <c:v>9.6999999999999993</c:v>
                </c:pt>
                <c:pt idx="10132">
                  <c:v>4</c:v>
                </c:pt>
                <c:pt idx="10133">
                  <c:v>5.4</c:v>
                </c:pt>
                <c:pt idx="10134">
                  <c:v>0.8</c:v>
                </c:pt>
                <c:pt idx="10135">
                  <c:v>0.7</c:v>
                </c:pt>
                <c:pt idx="10136">
                  <c:v>3</c:v>
                </c:pt>
                <c:pt idx="10137">
                  <c:v>1.9</c:v>
                </c:pt>
                <c:pt idx="10138">
                  <c:v>7.1</c:v>
                </c:pt>
                <c:pt idx="10139">
                  <c:v>6.5</c:v>
                </c:pt>
                <c:pt idx="10140">
                  <c:v>3.9</c:v>
                </c:pt>
                <c:pt idx="10141">
                  <c:v>2.4</c:v>
                </c:pt>
                <c:pt idx="10142">
                  <c:v>1.3</c:v>
                </c:pt>
                <c:pt idx="10143">
                  <c:v>3</c:v>
                </c:pt>
                <c:pt idx="10144">
                  <c:v>2.1</c:v>
                </c:pt>
                <c:pt idx="10145">
                  <c:v>2.2000000000000002</c:v>
                </c:pt>
                <c:pt idx="10146">
                  <c:v>1.5</c:v>
                </c:pt>
                <c:pt idx="10147">
                  <c:v>2.5</c:v>
                </c:pt>
                <c:pt idx="10148">
                  <c:v>2.6</c:v>
                </c:pt>
                <c:pt idx="10149">
                  <c:v>4.7</c:v>
                </c:pt>
                <c:pt idx="10150">
                  <c:v>2.5</c:v>
                </c:pt>
                <c:pt idx="10151">
                  <c:v>2.5</c:v>
                </c:pt>
                <c:pt idx="10152">
                  <c:v>1.8</c:v>
                </c:pt>
                <c:pt idx="10153">
                  <c:v>1</c:v>
                </c:pt>
                <c:pt idx="10154">
                  <c:v>0.2</c:v>
                </c:pt>
                <c:pt idx="10155">
                  <c:v>0.4</c:v>
                </c:pt>
                <c:pt idx="10156">
                  <c:v>0.9</c:v>
                </c:pt>
                <c:pt idx="10157">
                  <c:v>0.9</c:v>
                </c:pt>
                <c:pt idx="10158">
                  <c:v>-2.6</c:v>
                </c:pt>
                <c:pt idx="10159">
                  <c:v>-5.5</c:v>
                </c:pt>
                <c:pt idx="10160">
                  <c:v>-7.3</c:v>
                </c:pt>
                <c:pt idx="10161">
                  <c:v>-8</c:v>
                </c:pt>
                <c:pt idx="10162">
                  <c:v>-5.6</c:v>
                </c:pt>
                <c:pt idx="10163">
                  <c:v>-6.6</c:v>
                </c:pt>
                <c:pt idx="10164">
                  <c:v>-8.6</c:v>
                </c:pt>
                <c:pt idx="10165">
                  <c:v>-7.5</c:v>
                </c:pt>
                <c:pt idx="10166">
                  <c:v>-5.2</c:v>
                </c:pt>
                <c:pt idx="10167">
                  <c:v>-9</c:v>
                </c:pt>
                <c:pt idx="10168">
                  <c:v>-11.9</c:v>
                </c:pt>
                <c:pt idx="10169">
                  <c:v>-12.7</c:v>
                </c:pt>
                <c:pt idx="10170">
                  <c:v>-7.6</c:v>
                </c:pt>
                <c:pt idx="10171">
                  <c:v>-5.8</c:v>
                </c:pt>
                <c:pt idx="10172">
                  <c:v>-3.3</c:v>
                </c:pt>
                <c:pt idx="10173">
                  <c:v>2</c:v>
                </c:pt>
                <c:pt idx="10174">
                  <c:v>1.4</c:v>
                </c:pt>
                <c:pt idx="10175">
                  <c:v>1</c:v>
                </c:pt>
                <c:pt idx="10176">
                  <c:v>7.1</c:v>
                </c:pt>
                <c:pt idx="10177">
                  <c:v>10</c:v>
                </c:pt>
                <c:pt idx="10178">
                  <c:v>9.6</c:v>
                </c:pt>
                <c:pt idx="10179">
                  <c:v>4.9000000000000004</c:v>
                </c:pt>
                <c:pt idx="10180">
                  <c:v>8.1999999999999993</c:v>
                </c:pt>
                <c:pt idx="10181">
                  <c:v>2.2999999999999998</c:v>
                </c:pt>
                <c:pt idx="10182">
                  <c:v>9.6999999999999993</c:v>
                </c:pt>
                <c:pt idx="10183">
                  <c:v>4.2</c:v>
                </c:pt>
                <c:pt idx="10184">
                  <c:v>3.3</c:v>
                </c:pt>
                <c:pt idx="10185">
                  <c:v>2.8</c:v>
                </c:pt>
                <c:pt idx="10186">
                  <c:v>7.1</c:v>
                </c:pt>
                <c:pt idx="10187">
                  <c:v>8.8000000000000007</c:v>
                </c:pt>
                <c:pt idx="10188">
                  <c:v>11.1</c:v>
                </c:pt>
                <c:pt idx="10189">
                  <c:v>4.8</c:v>
                </c:pt>
                <c:pt idx="10190">
                  <c:v>10.5</c:v>
                </c:pt>
                <c:pt idx="10191">
                  <c:v>3</c:v>
                </c:pt>
                <c:pt idx="10192">
                  <c:v>0.2</c:v>
                </c:pt>
                <c:pt idx="10193">
                  <c:v>-2.2000000000000002</c:v>
                </c:pt>
                <c:pt idx="10194">
                  <c:v>-0.2</c:v>
                </c:pt>
                <c:pt idx="10195">
                  <c:v>-2.5</c:v>
                </c:pt>
                <c:pt idx="10196">
                  <c:v>-8.6</c:v>
                </c:pt>
                <c:pt idx="10197">
                  <c:v>-8.9</c:v>
                </c:pt>
                <c:pt idx="10198">
                  <c:v>-10.4</c:v>
                </c:pt>
                <c:pt idx="10199">
                  <c:v>-9.5</c:v>
                </c:pt>
                <c:pt idx="10200">
                  <c:v>-9.1</c:v>
                </c:pt>
                <c:pt idx="10201">
                  <c:v>-5.4</c:v>
                </c:pt>
                <c:pt idx="10202">
                  <c:v>-7.5</c:v>
                </c:pt>
                <c:pt idx="10203">
                  <c:v>1</c:v>
                </c:pt>
                <c:pt idx="10204">
                  <c:v>0.2</c:v>
                </c:pt>
                <c:pt idx="10205">
                  <c:v>-1.1000000000000001</c:v>
                </c:pt>
                <c:pt idx="10206">
                  <c:v>-0.2</c:v>
                </c:pt>
                <c:pt idx="10207">
                  <c:v>-2.5</c:v>
                </c:pt>
                <c:pt idx="10208">
                  <c:v>-2.2000000000000002</c:v>
                </c:pt>
                <c:pt idx="10209">
                  <c:v>0.4</c:v>
                </c:pt>
                <c:pt idx="10210">
                  <c:v>-2.7</c:v>
                </c:pt>
                <c:pt idx="10211">
                  <c:v>-1.3</c:v>
                </c:pt>
                <c:pt idx="10212">
                  <c:v>0.3</c:v>
                </c:pt>
                <c:pt idx="10213">
                  <c:v>-0.2</c:v>
                </c:pt>
                <c:pt idx="10214">
                  <c:v>1.8</c:v>
                </c:pt>
                <c:pt idx="10215">
                  <c:v>2</c:v>
                </c:pt>
                <c:pt idx="10216">
                  <c:v>2.5</c:v>
                </c:pt>
                <c:pt idx="10217">
                  <c:v>1.9</c:v>
                </c:pt>
                <c:pt idx="10218">
                  <c:v>-0.8</c:v>
                </c:pt>
                <c:pt idx="10219">
                  <c:v>-5.5</c:v>
                </c:pt>
                <c:pt idx="10220">
                  <c:v>-5.6</c:v>
                </c:pt>
                <c:pt idx="10221">
                  <c:v>-1.2</c:v>
                </c:pt>
                <c:pt idx="10222">
                  <c:v>-2.4</c:v>
                </c:pt>
                <c:pt idx="10223">
                  <c:v>-4</c:v>
                </c:pt>
                <c:pt idx="10224">
                  <c:v>-8.4</c:v>
                </c:pt>
                <c:pt idx="10225">
                  <c:v>-4.0999999999999996</c:v>
                </c:pt>
                <c:pt idx="10226">
                  <c:v>1.1000000000000001</c:v>
                </c:pt>
                <c:pt idx="10227">
                  <c:v>-3.1</c:v>
                </c:pt>
                <c:pt idx="10228">
                  <c:v>-3.8</c:v>
                </c:pt>
                <c:pt idx="10229">
                  <c:v>-4.8</c:v>
                </c:pt>
                <c:pt idx="10230">
                  <c:v>-6.2</c:v>
                </c:pt>
                <c:pt idx="10231">
                  <c:v>1.9</c:v>
                </c:pt>
                <c:pt idx="10232">
                  <c:v>1.1000000000000001</c:v>
                </c:pt>
                <c:pt idx="10233">
                  <c:v>-0.8</c:v>
                </c:pt>
                <c:pt idx="10234">
                  <c:v>-2.8</c:v>
                </c:pt>
                <c:pt idx="10235">
                  <c:v>-1.3</c:v>
                </c:pt>
                <c:pt idx="10236">
                  <c:v>1.7</c:v>
                </c:pt>
                <c:pt idx="10237">
                  <c:v>1.2</c:v>
                </c:pt>
                <c:pt idx="10238">
                  <c:v>3.4</c:v>
                </c:pt>
                <c:pt idx="10239">
                  <c:v>4.0999999999999996</c:v>
                </c:pt>
                <c:pt idx="10240">
                  <c:v>2.1</c:v>
                </c:pt>
                <c:pt idx="10241">
                  <c:v>8.6</c:v>
                </c:pt>
                <c:pt idx="10242">
                  <c:v>10</c:v>
                </c:pt>
                <c:pt idx="10243">
                  <c:v>11.9</c:v>
                </c:pt>
                <c:pt idx="10244">
                  <c:v>6.4</c:v>
                </c:pt>
                <c:pt idx="10245">
                  <c:v>5.6</c:v>
                </c:pt>
                <c:pt idx="10246">
                  <c:v>8.6999999999999993</c:v>
                </c:pt>
                <c:pt idx="10247">
                  <c:v>10.9</c:v>
                </c:pt>
                <c:pt idx="10248">
                  <c:v>7</c:v>
                </c:pt>
                <c:pt idx="10249">
                  <c:v>5.2</c:v>
                </c:pt>
                <c:pt idx="10250">
                  <c:v>2.4</c:v>
                </c:pt>
                <c:pt idx="10251">
                  <c:v>1.8</c:v>
                </c:pt>
                <c:pt idx="10252">
                  <c:v>-0.4</c:v>
                </c:pt>
                <c:pt idx="10253">
                  <c:v>0.8</c:v>
                </c:pt>
                <c:pt idx="10254">
                  <c:v>-0.3</c:v>
                </c:pt>
                <c:pt idx="10255">
                  <c:v>0.2</c:v>
                </c:pt>
                <c:pt idx="10256">
                  <c:v>4</c:v>
                </c:pt>
                <c:pt idx="10257">
                  <c:v>5.4</c:v>
                </c:pt>
                <c:pt idx="10258">
                  <c:v>5</c:v>
                </c:pt>
                <c:pt idx="10259">
                  <c:v>4.3</c:v>
                </c:pt>
                <c:pt idx="10260">
                  <c:v>6.8</c:v>
                </c:pt>
                <c:pt idx="10261">
                  <c:v>6.4</c:v>
                </c:pt>
                <c:pt idx="10262">
                  <c:v>6.4</c:v>
                </c:pt>
                <c:pt idx="10263">
                  <c:v>6.3</c:v>
                </c:pt>
                <c:pt idx="10264">
                  <c:v>4.5</c:v>
                </c:pt>
                <c:pt idx="10265">
                  <c:v>5.6</c:v>
                </c:pt>
                <c:pt idx="10266">
                  <c:v>3.5</c:v>
                </c:pt>
                <c:pt idx="10267">
                  <c:v>3.5</c:v>
                </c:pt>
                <c:pt idx="10268">
                  <c:v>7.1</c:v>
                </c:pt>
                <c:pt idx="10269">
                  <c:v>7.3</c:v>
                </c:pt>
                <c:pt idx="10270">
                  <c:v>8.1999999999999993</c:v>
                </c:pt>
                <c:pt idx="10271">
                  <c:v>10.9</c:v>
                </c:pt>
                <c:pt idx="10272">
                  <c:v>6.3</c:v>
                </c:pt>
                <c:pt idx="10273">
                  <c:v>8.4</c:v>
                </c:pt>
                <c:pt idx="10274">
                  <c:v>11.4</c:v>
                </c:pt>
                <c:pt idx="10275">
                  <c:v>8.8000000000000007</c:v>
                </c:pt>
                <c:pt idx="10276">
                  <c:v>7.9</c:v>
                </c:pt>
                <c:pt idx="10277">
                  <c:v>12.1</c:v>
                </c:pt>
                <c:pt idx="10278">
                  <c:v>14.2</c:v>
                </c:pt>
                <c:pt idx="10279">
                  <c:v>14.5</c:v>
                </c:pt>
                <c:pt idx="10280">
                  <c:v>17.399999999999999</c:v>
                </c:pt>
                <c:pt idx="10281">
                  <c:v>17.8</c:v>
                </c:pt>
                <c:pt idx="10282">
                  <c:v>18.5</c:v>
                </c:pt>
                <c:pt idx="10283">
                  <c:v>16.5</c:v>
                </c:pt>
                <c:pt idx="10284">
                  <c:v>18.5</c:v>
                </c:pt>
                <c:pt idx="10285">
                  <c:v>17.899999999999999</c:v>
                </c:pt>
                <c:pt idx="10286">
                  <c:v>15.5</c:v>
                </c:pt>
                <c:pt idx="10287">
                  <c:v>16.7</c:v>
                </c:pt>
                <c:pt idx="10288">
                  <c:v>17.100000000000001</c:v>
                </c:pt>
                <c:pt idx="10289">
                  <c:v>15.4</c:v>
                </c:pt>
                <c:pt idx="10290">
                  <c:v>10</c:v>
                </c:pt>
                <c:pt idx="10291">
                  <c:v>7.6</c:v>
                </c:pt>
                <c:pt idx="10292">
                  <c:v>12.5</c:v>
                </c:pt>
                <c:pt idx="10293">
                  <c:v>15.1</c:v>
                </c:pt>
                <c:pt idx="10294">
                  <c:v>15</c:v>
                </c:pt>
                <c:pt idx="10295">
                  <c:v>16.399999999999999</c:v>
                </c:pt>
                <c:pt idx="10296">
                  <c:v>17.5</c:v>
                </c:pt>
                <c:pt idx="10297">
                  <c:v>18.399999999999999</c:v>
                </c:pt>
                <c:pt idx="10298">
                  <c:v>16.3</c:v>
                </c:pt>
                <c:pt idx="10299">
                  <c:v>19.3</c:v>
                </c:pt>
                <c:pt idx="10300">
                  <c:v>18.2</c:v>
                </c:pt>
                <c:pt idx="10301">
                  <c:v>16.399999999999999</c:v>
                </c:pt>
                <c:pt idx="10302">
                  <c:v>14.8</c:v>
                </c:pt>
                <c:pt idx="10303">
                  <c:v>15.7</c:v>
                </c:pt>
                <c:pt idx="10304">
                  <c:v>18</c:v>
                </c:pt>
                <c:pt idx="10305">
                  <c:v>20.3</c:v>
                </c:pt>
                <c:pt idx="10306">
                  <c:v>21.7</c:v>
                </c:pt>
                <c:pt idx="10307">
                  <c:v>20.5</c:v>
                </c:pt>
                <c:pt idx="10308">
                  <c:v>10.8</c:v>
                </c:pt>
                <c:pt idx="10309">
                  <c:v>11.5</c:v>
                </c:pt>
                <c:pt idx="10310">
                  <c:v>15.1</c:v>
                </c:pt>
                <c:pt idx="10311">
                  <c:v>17.899999999999999</c:v>
                </c:pt>
                <c:pt idx="10312">
                  <c:v>18.8</c:v>
                </c:pt>
                <c:pt idx="10313">
                  <c:v>19.100000000000001</c:v>
                </c:pt>
                <c:pt idx="10314">
                  <c:v>17</c:v>
                </c:pt>
                <c:pt idx="10315">
                  <c:v>14.3</c:v>
                </c:pt>
                <c:pt idx="10316">
                  <c:v>17.899999999999999</c:v>
                </c:pt>
                <c:pt idx="10317">
                  <c:v>17.3</c:v>
                </c:pt>
                <c:pt idx="10318">
                  <c:v>16.399999999999999</c:v>
                </c:pt>
                <c:pt idx="10319">
                  <c:v>19.899999999999999</c:v>
                </c:pt>
                <c:pt idx="10320">
                  <c:v>18</c:v>
                </c:pt>
                <c:pt idx="10321">
                  <c:v>20</c:v>
                </c:pt>
                <c:pt idx="10322">
                  <c:v>20.3</c:v>
                </c:pt>
                <c:pt idx="10323">
                  <c:v>20.399999999999999</c:v>
                </c:pt>
                <c:pt idx="10324">
                  <c:v>20.9</c:v>
                </c:pt>
                <c:pt idx="10325">
                  <c:v>17.399999999999999</c:v>
                </c:pt>
                <c:pt idx="10326">
                  <c:v>20.100000000000001</c:v>
                </c:pt>
                <c:pt idx="10327">
                  <c:v>22.3</c:v>
                </c:pt>
                <c:pt idx="10328">
                  <c:v>20.7</c:v>
                </c:pt>
                <c:pt idx="10329">
                  <c:v>13.2</c:v>
                </c:pt>
                <c:pt idx="10330">
                  <c:v>14.4</c:v>
                </c:pt>
                <c:pt idx="10331">
                  <c:v>15.9</c:v>
                </c:pt>
                <c:pt idx="10332">
                  <c:v>12.8</c:v>
                </c:pt>
                <c:pt idx="10333">
                  <c:v>15.1</c:v>
                </c:pt>
                <c:pt idx="10334">
                  <c:v>14.3</c:v>
                </c:pt>
                <c:pt idx="10335">
                  <c:v>15.6</c:v>
                </c:pt>
                <c:pt idx="10336">
                  <c:v>20.5</c:v>
                </c:pt>
                <c:pt idx="10337">
                  <c:v>16.5</c:v>
                </c:pt>
                <c:pt idx="10338">
                  <c:v>15.6</c:v>
                </c:pt>
                <c:pt idx="10339">
                  <c:v>18.399999999999999</c:v>
                </c:pt>
                <c:pt idx="10340">
                  <c:v>14.4</c:v>
                </c:pt>
                <c:pt idx="10341">
                  <c:v>13.7</c:v>
                </c:pt>
                <c:pt idx="10342">
                  <c:v>12.8</c:v>
                </c:pt>
                <c:pt idx="10343">
                  <c:v>12</c:v>
                </c:pt>
                <c:pt idx="10344">
                  <c:v>12.2</c:v>
                </c:pt>
                <c:pt idx="10345">
                  <c:v>11.9</c:v>
                </c:pt>
                <c:pt idx="10346">
                  <c:v>16</c:v>
                </c:pt>
                <c:pt idx="10347">
                  <c:v>15.2</c:v>
                </c:pt>
                <c:pt idx="10348">
                  <c:v>16.100000000000001</c:v>
                </c:pt>
                <c:pt idx="10349">
                  <c:v>17.7</c:v>
                </c:pt>
                <c:pt idx="10350">
                  <c:v>21.5</c:v>
                </c:pt>
                <c:pt idx="10351">
                  <c:v>21.7</c:v>
                </c:pt>
                <c:pt idx="10352">
                  <c:v>20</c:v>
                </c:pt>
                <c:pt idx="10353">
                  <c:v>12.6</c:v>
                </c:pt>
                <c:pt idx="10354">
                  <c:v>13.8</c:v>
                </c:pt>
                <c:pt idx="10355">
                  <c:v>13.2</c:v>
                </c:pt>
                <c:pt idx="10356">
                  <c:v>17.7</c:v>
                </c:pt>
                <c:pt idx="10357">
                  <c:v>21.8</c:v>
                </c:pt>
                <c:pt idx="10358">
                  <c:v>11.2</c:v>
                </c:pt>
                <c:pt idx="10359">
                  <c:v>11.9</c:v>
                </c:pt>
                <c:pt idx="10360">
                  <c:v>12.7</c:v>
                </c:pt>
                <c:pt idx="10361">
                  <c:v>15.1</c:v>
                </c:pt>
                <c:pt idx="10362">
                  <c:v>16</c:v>
                </c:pt>
                <c:pt idx="10363">
                  <c:v>16.899999999999999</c:v>
                </c:pt>
                <c:pt idx="10364">
                  <c:v>19.399999999999999</c:v>
                </c:pt>
                <c:pt idx="10365">
                  <c:v>18.5</c:v>
                </c:pt>
                <c:pt idx="10366">
                  <c:v>19.8</c:v>
                </c:pt>
                <c:pt idx="10367">
                  <c:v>17.399999999999999</c:v>
                </c:pt>
                <c:pt idx="10368">
                  <c:v>15.1</c:v>
                </c:pt>
                <c:pt idx="10369">
                  <c:v>15.8</c:v>
                </c:pt>
                <c:pt idx="10370">
                  <c:v>16.2</c:v>
                </c:pt>
                <c:pt idx="10371">
                  <c:v>19.399999999999999</c:v>
                </c:pt>
                <c:pt idx="10372">
                  <c:v>18.899999999999999</c:v>
                </c:pt>
                <c:pt idx="10373">
                  <c:v>15.2</c:v>
                </c:pt>
                <c:pt idx="10374">
                  <c:v>16.2</c:v>
                </c:pt>
                <c:pt idx="10375">
                  <c:v>17.5</c:v>
                </c:pt>
                <c:pt idx="10376">
                  <c:v>18.399999999999999</c:v>
                </c:pt>
                <c:pt idx="10377">
                  <c:v>22.6</c:v>
                </c:pt>
                <c:pt idx="10378">
                  <c:v>18.2</c:v>
                </c:pt>
                <c:pt idx="10379">
                  <c:v>17</c:v>
                </c:pt>
                <c:pt idx="10380">
                  <c:v>18.8</c:v>
                </c:pt>
                <c:pt idx="10381">
                  <c:v>22.8</c:v>
                </c:pt>
                <c:pt idx="10382">
                  <c:v>20.3</c:v>
                </c:pt>
                <c:pt idx="10383">
                  <c:v>24.1</c:v>
                </c:pt>
                <c:pt idx="10384">
                  <c:v>20.2</c:v>
                </c:pt>
                <c:pt idx="10385">
                  <c:v>15.4</c:v>
                </c:pt>
                <c:pt idx="10386">
                  <c:v>17.600000000000001</c:v>
                </c:pt>
                <c:pt idx="10387">
                  <c:v>18.7</c:v>
                </c:pt>
                <c:pt idx="10388">
                  <c:v>14.9</c:v>
                </c:pt>
                <c:pt idx="10389">
                  <c:v>14.3</c:v>
                </c:pt>
                <c:pt idx="10390">
                  <c:v>19.8</c:v>
                </c:pt>
                <c:pt idx="10391">
                  <c:v>19.2</c:v>
                </c:pt>
                <c:pt idx="10392">
                  <c:v>23.4</c:v>
                </c:pt>
                <c:pt idx="10393">
                  <c:v>26</c:v>
                </c:pt>
                <c:pt idx="10394">
                  <c:v>22.1</c:v>
                </c:pt>
                <c:pt idx="10395">
                  <c:v>19.2</c:v>
                </c:pt>
                <c:pt idx="10396">
                  <c:v>16.5</c:v>
                </c:pt>
                <c:pt idx="10397">
                  <c:v>15.5</c:v>
                </c:pt>
                <c:pt idx="10398">
                  <c:v>18.5</c:v>
                </c:pt>
                <c:pt idx="10399">
                  <c:v>18.8</c:v>
                </c:pt>
                <c:pt idx="10400">
                  <c:v>21.8</c:v>
                </c:pt>
                <c:pt idx="10401">
                  <c:v>15.7</c:v>
                </c:pt>
                <c:pt idx="10402">
                  <c:v>13.7</c:v>
                </c:pt>
                <c:pt idx="10403">
                  <c:v>13.5</c:v>
                </c:pt>
                <c:pt idx="10404">
                  <c:v>13.2</c:v>
                </c:pt>
                <c:pt idx="10405">
                  <c:v>14.7</c:v>
                </c:pt>
                <c:pt idx="10406">
                  <c:v>12.5</c:v>
                </c:pt>
                <c:pt idx="10407">
                  <c:v>12.3</c:v>
                </c:pt>
                <c:pt idx="10408">
                  <c:v>12.8</c:v>
                </c:pt>
                <c:pt idx="10409">
                  <c:v>11.2</c:v>
                </c:pt>
                <c:pt idx="10410">
                  <c:v>12.4</c:v>
                </c:pt>
                <c:pt idx="10411">
                  <c:v>13</c:v>
                </c:pt>
                <c:pt idx="10412">
                  <c:v>13.6</c:v>
                </c:pt>
                <c:pt idx="10413">
                  <c:v>10</c:v>
                </c:pt>
                <c:pt idx="10414">
                  <c:v>9.1999999999999993</c:v>
                </c:pt>
                <c:pt idx="10415">
                  <c:v>9.9</c:v>
                </c:pt>
                <c:pt idx="10416">
                  <c:v>11.7</c:v>
                </c:pt>
                <c:pt idx="10417">
                  <c:v>16</c:v>
                </c:pt>
                <c:pt idx="10418">
                  <c:v>18.600000000000001</c:v>
                </c:pt>
                <c:pt idx="10419">
                  <c:v>15.3</c:v>
                </c:pt>
                <c:pt idx="10420">
                  <c:v>14.8</c:v>
                </c:pt>
                <c:pt idx="10421">
                  <c:v>12.5</c:v>
                </c:pt>
                <c:pt idx="10422">
                  <c:v>15.8</c:v>
                </c:pt>
                <c:pt idx="10423">
                  <c:v>12</c:v>
                </c:pt>
                <c:pt idx="10424">
                  <c:v>13.1</c:v>
                </c:pt>
                <c:pt idx="10425">
                  <c:v>14.6</c:v>
                </c:pt>
                <c:pt idx="10426">
                  <c:v>13.2</c:v>
                </c:pt>
                <c:pt idx="10427">
                  <c:v>9.1</c:v>
                </c:pt>
                <c:pt idx="10428">
                  <c:v>10</c:v>
                </c:pt>
                <c:pt idx="10429">
                  <c:v>11.9</c:v>
                </c:pt>
                <c:pt idx="10430">
                  <c:v>15.6</c:v>
                </c:pt>
                <c:pt idx="10431">
                  <c:v>18.100000000000001</c:v>
                </c:pt>
                <c:pt idx="10432">
                  <c:v>16.899999999999999</c:v>
                </c:pt>
                <c:pt idx="10433">
                  <c:v>15.6</c:v>
                </c:pt>
                <c:pt idx="10434">
                  <c:v>19</c:v>
                </c:pt>
                <c:pt idx="10435">
                  <c:v>12.2</c:v>
                </c:pt>
                <c:pt idx="10436">
                  <c:v>10</c:v>
                </c:pt>
                <c:pt idx="10437">
                  <c:v>8.1999999999999993</c:v>
                </c:pt>
                <c:pt idx="10438">
                  <c:v>7.6</c:v>
                </c:pt>
                <c:pt idx="10439">
                  <c:v>4.9000000000000004</c:v>
                </c:pt>
                <c:pt idx="10440">
                  <c:v>11.6</c:v>
                </c:pt>
                <c:pt idx="10441">
                  <c:v>15.4</c:v>
                </c:pt>
                <c:pt idx="10442">
                  <c:v>12.9</c:v>
                </c:pt>
                <c:pt idx="10443">
                  <c:v>10.199999999999999</c:v>
                </c:pt>
                <c:pt idx="10444">
                  <c:v>11.8</c:v>
                </c:pt>
                <c:pt idx="10445">
                  <c:v>11.6</c:v>
                </c:pt>
                <c:pt idx="10446">
                  <c:v>13.4</c:v>
                </c:pt>
                <c:pt idx="10447">
                  <c:v>17.2</c:v>
                </c:pt>
                <c:pt idx="10448">
                  <c:v>13.6</c:v>
                </c:pt>
                <c:pt idx="10449">
                  <c:v>11.2</c:v>
                </c:pt>
                <c:pt idx="10450">
                  <c:v>14.3</c:v>
                </c:pt>
                <c:pt idx="10451">
                  <c:v>14.2</c:v>
                </c:pt>
                <c:pt idx="10452">
                  <c:v>14.8</c:v>
                </c:pt>
                <c:pt idx="10453">
                  <c:v>15.3</c:v>
                </c:pt>
                <c:pt idx="10454">
                  <c:v>12.9</c:v>
                </c:pt>
                <c:pt idx="10455">
                  <c:v>8.1</c:v>
                </c:pt>
                <c:pt idx="10456">
                  <c:v>6.2</c:v>
                </c:pt>
                <c:pt idx="10457">
                  <c:v>2.8</c:v>
                </c:pt>
                <c:pt idx="10458">
                  <c:v>5.4</c:v>
                </c:pt>
                <c:pt idx="10459">
                  <c:v>6.2</c:v>
                </c:pt>
                <c:pt idx="10460">
                  <c:v>6</c:v>
                </c:pt>
                <c:pt idx="10461">
                  <c:v>5.7</c:v>
                </c:pt>
                <c:pt idx="10462">
                  <c:v>8</c:v>
                </c:pt>
                <c:pt idx="10463">
                  <c:v>5.8</c:v>
                </c:pt>
                <c:pt idx="10464">
                  <c:v>4.5</c:v>
                </c:pt>
                <c:pt idx="10465">
                  <c:v>4</c:v>
                </c:pt>
                <c:pt idx="10466">
                  <c:v>1.1000000000000001</c:v>
                </c:pt>
                <c:pt idx="10467">
                  <c:v>2.7</c:v>
                </c:pt>
                <c:pt idx="10468">
                  <c:v>4.5999999999999996</c:v>
                </c:pt>
                <c:pt idx="10469">
                  <c:v>3.6</c:v>
                </c:pt>
                <c:pt idx="10470">
                  <c:v>3.4</c:v>
                </c:pt>
                <c:pt idx="10471">
                  <c:v>5.0999999999999996</c:v>
                </c:pt>
                <c:pt idx="10472">
                  <c:v>6.4</c:v>
                </c:pt>
                <c:pt idx="10473">
                  <c:v>7.2</c:v>
                </c:pt>
                <c:pt idx="10474">
                  <c:v>7.7</c:v>
                </c:pt>
                <c:pt idx="10475">
                  <c:v>10.1</c:v>
                </c:pt>
                <c:pt idx="10476">
                  <c:v>8.1</c:v>
                </c:pt>
                <c:pt idx="10477">
                  <c:v>9</c:v>
                </c:pt>
                <c:pt idx="10478">
                  <c:v>8.1</c:v>
                </c:pt>
                <c:pt idx="10479">
                  <c:v>6.5</c:v>
                </c:pt>
                <c:pt idx="10480">
                  <c:v>4.2</c:v>
                </c:pt>
                <c:pt idx="10481">
                  <c:v>5.2</c:v>
                </c:pt>
                <c:pt idx="10482">
                  <c:v>2.2999999999999998</c:v>
                </c:pt>
                <c:pt idx="10483">
                  <c:v>0.6</c:v>
                </c:pt>
                <c:pt idx="10484">
                  <c:v>1.7</c:v>
                </c:pt>
                <c:pt idx="10485">
                  <c:v>3.7</c:v>
                </c:pt>
                <c:pt idx="10486">
                  <c:v>0.8</c:v>
                </c:pt>
                <c:pt idx="10487">
                  <c:v>-1.7</c:v>
                </c:pt>
                <c:pt idx="10488">
                  <c:v>-4.9000000000000004</c:v>
                </c:pt>
                <c:pt idx="10489">
                  <c:v>-4.5</c:v>
                </c:pt>
                <c:pt idx="10490">
                  <c:v>-4.3</c:v>
                </c:pt>
                <c:pt idx="10491">
                  <c:v>-2.9</c:v>
                </c:pt>
                <c:pt idx="10492">
                  <c:v>0.4</c:v>
                </c:pt>
                <c:pt idx="10493">
                  <c:v>-4</c:v>
                </c:pt>
                <c:pt idx="10494">
                  <c:v>0.1</c:v>
                </c:pt>
                <c:pt idx="10495">
                  <c:v>-0.8</c:v>
                </c:pt>
                <c:pt idx="10496">
                  <c:v>-5.0999999999999996</c:v>
                </c:pt>
                <c:pt idx="10497">
                  <c:v>-3.8</c:v>
                </c:pt>
                <c:pt idx="10498">
                  <c:v>-5</c:v>
                </c:pt>
                <c:pt idx="10499">
                  <c:v>-4.5</c:v>
                </c:pt>
                <c:pt idx="10500">
                  <c:v>-6.7</c:v>
                </c:pt>
                <c:pt idx="10501">
                  <c:v>-1.4</c:v>
                </c:pt>
                <c:pt idx="10502">
                  <c:v>0.6</c:v>
                </c:pt>
                <c:pt idx="10503">
                  <c:v>5.5</c:v>
                </c:pt>
                <c:pt idx="10504">
                  <c:v>3.6</c:v>
                </c:pt>
                <c:pt idx="10505">
                  <c:v>4.4000000000000004</c:v>
                </c:pt>
                <c:pt idx="10506">
                  <c:v>1.8</c:v>
                </c:pt>
                <c:pt idx="10507">
                  <c:v>0.6</c:v>
                </c:pt>
                <c:pt idx="10508">
                  <c:v>3.1</c:v>
                </c:pt>
                <c:pt idx="10509">
                  <c:v>8</c:v>
                </c:pt>
                <c:pt idx="10510">
                  <c:v>6.9</c:v>
                </c:pt>
                <c:pt idx="10511">
                  <c:v>4.5999999999999996</c:v>
                </c:pt>
                <c:pt idx="10512">
                  <c:v>2.4</c:v>
                </c:pt>
                <c:pt idx="10513">
                  <c:v>5</c:v>
                </c:pt>
                <c:pt idx="10514">
                  <c:v>6.2</c:v>
                </c:pt>
                <c:pt idx="10515">
                  <c:v>4.4000000000000004</c:v>
                </c:pt>
                <c:pt idx="10516">
                  <c:v>5.0999999999999996</c:v>
                </c:pt>
                <c:pt idx="10517">
                  <c:v>3.6</c:v>
                </c:pt>
                <c:pt idx="10518">
                  <c:v>3.3</c:v>
                </c:pt>
                <c:pt idx="10519">
                  <c:v>8.1</c:v>
                </c:pt>
                <c:pt idx="10520">
                  <c:v>2.8</c:v>
                </c:pt>
                <c:pt idx="10521">
                  <c:v>5.2</c:v>
                </c:pt>
                <c:pt idx="10522">
                  <c:v>2.2999999999999998</c:v>
                </c:pt>
                <c:pt idx="10523">
                  <c:v>3.5</c:v>
                </c:pt>
                <c:pt idx="10524">
                  <c:v>2.7</c:v>
                </c:pt>
                <c:pt idx="10525">
                  <c:v>0.7</c:v>
                </c:pt>
                <c:pt idx="10526">
                  <c:v>-1</c:v>
                </c:pt>
                <c:pt idx="10527">
                  <c:v>-0.3</c:v>
                </c:pt>
                <c:pt idx="10528">
                  <c:v>-2.9</c:v>
                </c:pt>
                <c:pt idx="10529">
                  <c:v>-4.4000000000000004</c:v>
                </c:pt>
                <c:pt idx="10530">
                  <c:v>2.4</c:v>
                </c:pt>
                <c:pt idx="10531">
                  <c:v>8.1999999999999993</c:v>
                </c:pt>
                <c:pt idx="10532">
                  <c:v>3.5</c:v>
                </c:pt>
                <c:pt idx="10533">
                  <c:v>0.9</c:v>
                </c:pt>
                <c:pt idx="10534">
                  <c:v>3.2</c:v>
                </c:pt>
                <c:pt idx="10535">
                  <c:v>6.3</c:v>
                </c:pt>
                <c:pt idx="10536">
                  <c:v>6</c:v>
                </c:pt>
                <c:pt idx="10537">
                  <c:v>4.5</c:v>
                </c:pt>
                <c:pt idx="10538">
                  <c:v>7</c:v>
                </c:pt>
                <c:pt idx="10539">
                  <c:v>2.7</c:v>
                </c:pt>
                <c:pt idx="10540">
                  <c:v>4.9000000000000004</c:v>
                </c:pt>
                <c:pt idx="10541">
                  <c:v>3.7</c:v>
                </c:pt>
                <c:pt idx="10542">
                  <c:v>5.9</c:v>
                </c:pt>
                <c:pt idx="10543">
                  <c:v>4.0999999999999996</c:v>
                </c:pt>
                <c:pt idx="10544">
                  <c:v>8.6999999999999993</c:v>
                </c:pt>
                <c:pt idx="10545">
                  <c:v>6.4</c:v>
                </c:pt>
                <c:pt idx="10546">
                  <c:v>4.2</c:v>
                </c:pt>
                <c:pt idx="10547">
                  <c:v>0.9</c:v>
                </c:pt>
                <c:pt idx="10548">
                  <c:v>-1.2</c:v>
                </c:pt>
                <c:pt idx="10549">
                  <c:v>-2.2999999999999998</c:v>
                </c:pt>
                <c:pt idx="10550">
                  <c:v>-2.4</c:v>
                </c:pt>
                <c:pt idx="10551">
                  <c:v>-4.3</c:v>
                </c:pt>
                <c:pt idx="10552">
                  <c:v>-1.9</c:v>
                </c:pt>
                <c:pt idx="10553">
                  <c:v>-2.2000000000000002</c:v>
                </c:pt>
                <c:pt idx="10554">
                  <c:v>4.8</c:v>
                </c:pt>
                <c:pt idx="10555">
                  <c:v>2.8</c:v>
                </c:pt>
                <c:pt idx="10556">
                  <c:v>6.1</c:v>
                </c:pt>
                <c:pt idx="10557">
                  <c:v>5.0999999999999996</c:v>
                </c:pt>
                <c:pt idx="10558">
                  <c:v>5.6</c:v>
                </c:pt>
                <c:pt idx="10559">
                  <c:v>2.2999999999999998</c:v>
                </c:pt>
                <c:pt idx="10560">
                  <c:v>1.2</c:v>
                </c:pt>
                <c:pt idx="10561">
                  <c:v>3.3</c:v>
                </c:pt>
                <c:pt idx="10562">
                  <c:v>3.4</c:v>
                </c:pt>
                <c:pt idx="10563">
                  <c:v>2.7</c:v>
                </c:pt>
                <c:pt idx="10564">
                  <c:v>3.7</c:v>
                </c:pt>
                <c:pt idx="10565">
                  <c:v>2.1</c:v>
                </c:pt>
                <c:pt idx="10566">
                  <c:v>2.4</c:v>
                </c:pt>
                <c:pt idx="10567">
                  <c:v>3.9</c:v>
                </c:pt>
                <c:pt idx="10568">
                  <c:v>4</c:v>
                </c:pt>
                <c:pt idx="10569">
                  <c:v>2.8</c:v>
                </c:pt>
                <c:pt idx="10570">
                  <c:v>3.5</c:v>
                </c:pt>
                <c:pt idx="10571">
                  <c:v>2.5</c:v>
                </c:pt>
                <c:pt idx="10572">
                  <c:v>2.1</c:v>
                </c:pt>
                <c:pt idx="10573">
                  <c:v>1.4</c:v>
                </c:pt>
                <c:pt idx="10574">
                  <c:v>-2.6</c:v>
                </c:pt>
                <c:pt idx="10575">
                  <c:v>-9.6</c:v>
                </c:pt>
                <c:pt idx="10576">
                  <c:v>-6.9</c:v>
                </c:pt>
                <c:pt idx="10577">
                  <c:v>-6.2</c:v>
                </c:pt>
                <c:pt idx="10578">
                  <c:v>-5.5</c:v>
                </c:pt>
                <c:pt idx="10579">
                  <c:v>-7.3</c:v>
                </c:pt>
                <c:pt idx="10580">
                  <c:v>-7.3</c:v>
                </c:pt>
                <c:pt idx="10581">
                  <c:v>-7.7</c:v>
                </c:pt>
                <c:pt idx="10582">
                  <c:v>-2.7</c:v>
                </c:pt>
                <c:pt idx="10583">
                  <c:v>1.6</c:v>
                </c:pt>
                <c:pt idx="10584">
                  <c:v>1.9</c:v>
                </c:pt>
                <c:pt idx="10585">
                  <c:v>1.2</c:v>
                </c:pt>
                <c:pt idx="10586">
                  <c:v>2.8</c:v>
                </c:pt>
                <c:pt idx="10587">
                  <c:v>2.6</c:v>
                </c:pt>
                <c:pt idx="10588">
                  <c:v>4.3</c:v>
                </c:pt>
                <c:pt idx="10589">
                  <c:v>6.5</c:v>
                </c:pt>
                <c:pt idx="10590">
                  <c:v>3.2</c:v>
                </c:pt>
                <c:pt idx="10591">
                  <c:v>7.8</c:v>
                </c:pt>
                <c:pt idx="10592">
                  <c:v>5.9</c:v>
                </c:pt>
                <c:pt idx="10593">
                  <c:v>4.0999999999999996</c:v>
                </c:pt>
                <c:pt idx="10594">
                  <c:v>3.8</c:v>
                </c:pt>
                <c:pt idx="10595">
                  <c:v>2.2999999999999998</c:v>
                </c:pt>
                <c:pt idx="10596">
                  <c:v>3.3</c:v>
                </c:pt>
                <c:pt idx="10597">
                  <c:v>6.3</c:v>
                </c:pt>
                <c:pt idx="10598">
                  <c:v>7.5</c:v>
                </c:pt>
                <c:pt idx="10599">
                  <c:v>10.3</c:v>
                </c:pt>
                <c:pt idx="10600">
                  <c:v>8.3000000000000007</c:v>
                </c:pt>
                <c:pt idx="10601">
                  <c:v>5.2</c:v>
                </c:pt>
                <c:pt idx="10602">
                  <c:v>8.6999999999999993</c:v>
                </c:pt>
                <c:pt idx="10603">
                  <c:v>4.5999999999999996</c:v>
                </c:pt>
                <c:pt idx="10604">
                  <c:v>8.6999999999999993</c:v>
                </c:pt>
                <c:pt idx="10605">
                  <c:v>7.3</c:v>
                </c:pt>
                <c:pt idx="10606">
                  <c:v>4.9000000000000004</c:v>
                </c:pt>
                <c:pt idx="10607">
                  <c:v>4.0999999999999996</c:v>
                </c:pt>
                <c:pt idx="10608">
                  <c:v>3.9</c:v>
                </c:pt>
                <c:pt idx="10609">
                  <c:v>5.9</c:v>
                </c:pt>
                <c:pt idx="10610">
                  <c:v>2.7</c:v>
                </c:pt>
                <c:pt idx="10611">
                  <c:v>3.7</c:v>
                </c:pt>
                <c:pt idx="10612">
                  <c:v>5.3</c:v>
                </c:pt>
                <c:pt idx="10613">
                  <c:v>10.199999999999999</c:v>
                </c:pt>
                <c:pt idx="10614">
                  <c:v>9.5</c:v>
                </c:pt>
                <c:pt idx="10615">
                  <c:v>10.1</c:v>
                </c:pt>
                <c:pt idx="10616">
                  <c:v>5.9</c:v>
                </c:pt>
                <c:pt idx="10617">
                  <c:v>3</c:v>
                </c:pt>
                <c:pt idx="10618">
                  <c:v>3.2</c:v>
                </c:pt>
                <c:pt idx="10619">
                  <c:v>9.6999999999999993</c:v>
                </c:pt>
                <c:pt idx="10620">
                  <c:v>10.4</c:v>
                </c:pt>
                <c:pt idx="10621">
                  <c:v>12.6</c:v>
                </c:pt>
                <c:pt idx="10622">
                  <c:v>11.7</c:v>
                </c:pt>
                <c:pt idx="10623">
                  <c:v>7.3</c:v>
                </c:pt>
                <c:pt idx="10624">
                  <c:v>5.0999999999999996</c:v>
                </c:pt>
                <c:pt idx="10625">
                  <c:v>9.1</c:v>
                </c:pt>
                <c:pt idx="10626">
                  <c:v>4.4000000000000004</c:v>
                </c:pt>
                <c:pt idx="10627">
                  <c:v>4.9000000000000004</c:v>
                </c:pt>
                <c:pt idx="10628">
                  <c:v>3.6</c:v>
                </c:pt>
                <c:pt idx="10629">
                  <c:v>4.8</c:v>
                </c:pt>
                <c:pt idx="10630">
                  <c:v>8.1999999999999993</c:v>
                </c:pt>
                <c:pt idx="10631">
                  <c:v>2.2999999999999998</c:v>
                </c:pt>
                <c:pt idx="10632">
                  <c:v>4.4000000000000004</c:v>
                </c:pt>
                <c:pt idx="10633">
                  <c:v>4.5999999999999996</c:v>
                </c:pt>
                <c:pt idx="10634">
                  <c:v>5.5</c:v>
                </c:pt>
                <c:pt idx="10635">
                  <c:v>5</c:v>
                </c:pt>
                <c:pt idx="10636">
                  <c:v>8.9</c:v>
                </c:pt>
                <c:pt idx="10637">
                  <c:v>11.1</c:v>
                </c:pt>
                <c:pt idx="10638">
                  <c:v>11</c:v>
                </c:pt>
                <c:pt idx="10639">
                  <c:v>6.4</c:v>
                </c:pt>
                <c:pt idx="10640">
                  <c:v>5.6</c:v>
                </c:pt>
                <c:pt idx="10641">
                  <c:v>6.8</c:v>
                </c:pt>
                <c:pt idx="10642">
                  <c:v>7.7</c:v>
                </c:pt>
                <c:pt idx="10643">
                  <c:v>11.4</c:v>
                </c:pt>
                <c:pt idx="10644">
                  <c:v>12.3</c:v>
                </c:pt>
                <c:pt idx="10645">
                  <c:v>13.6</c:v>
                </c:pt>
                <c:pt idx="10646">
                  <c:v>15.8</c:v>
                </c:pt>
                <c:pt idx="10647">
                  <c:v>13.7</c:v>
                </c:pt>
                <c:pt idx="10648">
                  <c:v>13.4</c:v>
                </c:pt>
                <c:pt idx="10649">
                  <c:v>14.3</c:v>
                </c:pt>
                <c:pt idx="10650">
                  <c:v>16.100000000000001</c:v>
                </c:pt>
                <c:pt idx="10651">
                  <c:v>17.399999999999999</c:v>
                </c:pt>
                <c:pt idx="10652">
                  <c:v>9.9</c:v>
                </c:pt>
                <c:pt idx="10653">
                  <c:v>9.6</c:v>
                </c:pt>
                <c:pt idx="10654">
                  <c:v>9.9</c:v>
                </c:pt>
                <c:pt idx="10655">
                  <c:v>12</c:v>
                </c:pt>
                <c:pt idx="10656">
                  <c:v>10.1</c:v>
                </c:pt>
                <c:pt idx="10657">
                  <c:v>10.9</c:v>
                </c:pt>
                <c:pt idx="10658">
                  <c:v>13.1</c:v>
                </c:pt>
                <c:pt idx="10659">
                  <c:v>12.3</c:v>
                </c:pt>
                <c:pt idx="10660">
                  <c:v>15.7</c:v>
                </c:pt>
                <c:pt idx="10661">
                  <c:v>11</c:v>
                </c:pt>
                <c:pt idx="10662">
                  <c:v>14.4</c:v>
                </c:pt>
                <c:pt idx="10663">
                  <c:v>13.1</c:v>
                </c:pt>
                <c:pt idx="10664">
                  <c:v>13.7</c:v>
                </c:pt>
                <c:pt idx="10665">
                  <c:v>16.7</c:v>
                </c:pt>
                <c:pt idx="10666">
                  <c:v>18.3</c:v>
                </c:pt>
                <c:pt idx="10667">
                  <c:v>18.7</c:v>
                </c:pt>
                <c:pt idx="10668">
                  <c:v>17.899999999999999</c:v>
                </c:pt>
                <c:pt idx="10669">
                  <c:v>20.100000000000001</c:v>
                </c:pt>
                <c:pt idx="10670">
                  <c:v>15.8</c:v>
                </c:pt>
                <c:pt idx="10671">
                  <c:v>10.3</c:v>
                </c:pt>
                <c:pt idx="10672">
                  <c:v>14.1</c:v>
                </c:pt>
                <c:pt idx="10673">
                  <c:v>16.2</c:v>
                </c:pt>
                <c:pt idx="10674">
                  <c:v>14.8</c:v>
                </c:pt>
                <c:pt idx="10675">
                  <c:v>16.899999999999999</c:v>
                </c:pt>
                <c:pt idx="10676">
                  <c:v>14.6</c:v>
                </c:pt>
                <c:pt idx="10677">
                  <c:v>16</c:v>
                </c:pt>
                <c:pt idx="10678">
                  <c:v>11.6</c:v>
                </c:pt>
                <c:pt idx="10679">
                  <c:v>12.9</c:v>
                </c:pt>
                <c:pt idx="10680">
                  <c:v>13.4</c:v>
                </c:pt>
                <c:pt idx="10681">
                  <c:v>11.5</c:v>
                </c:pt>
                <c:pt idx="10682">
                  <c:v>14</c:v>
                </c:pt>
                <c:pt idx="10683">
                  <c:v>15.9</c:v>
                </c:pt>
                <c:pt idx="10684">
                  <c:v>21</c:v>
                </c:pt>
                <c:pt idx="10685">
                  <c:v>17.899999999999999</c:v>
                </c:pt>
                <c:pt idx="10686">
                  <c:v>13.3</c:v>
                </c:pt>
                <c:pt idx="10687">
                  <c:v>11.6</c:v>
                </c:pt>
                <c:pt idx="10688">
                  <c:v>9.9</c:v>
                </c:pt>
                <c:pt idx="10689">
                  <c:v>13.1</c:v>
                </c:pt>
                <c:pt idx="10690">
                  <c:v>18.7</c:v>
                </c:pt>
                <c:pt idx="10691">
                  <c:v>12.5</c:v>
                </c:pt>
                <c:pt idx="10692">
                  <c:v>13.3</c:v>
                </c:pt>
                <c:pt idx="10693">
                  <c:v>13.6</c:v>
                </c:pt>
                <c:pt idx="10694">
                  <c:v>16.600000000000001</c:v>
                </c:pt>
                <c:pt idx="10695">
                  <c:v>15.9</c:v>
                </c:pt>
                <c:pt idx="10696">
                  <c:v>15.1</c:v>
                </c:pt>
                <c:pt idx="10697">
                  <c:v>15.4</c:v>
                </c:pt>
                <c:pt idx="10698">
                  <c:v>13.6</c:v>
                </c:pt>
                <c:pt idx="10699">
                  <c:v>10.6</c:v>
                </c:pt>
                <c:pt idx="10700">
                  <c:v>17.2</c:v>
                </c:pt>
                <c:pt idx="10701">
                  <c:v>22.1</c:v>
                </c:pt>
                <c:pt idx="10702">
                  <c:v>18.7</c:v>
                </c:pt>
                <c:pt idx="10703">
                  <c:v>19.899999999999999</c:v>
                </c:pt>
                <c:pt idx="10704">
                  <c:v>23.1</c:v>
                </c:pt>
                <c:pt idx="10705">
                  <c:v>17.399999999999999</c:v>
                </c:pt>
                <c:pt idx="10706">
                  <c:v>16.600000000000001</c:v>
                </c:pt>
                <c:pt idx="10707">
                  <c:v>22</c:v>
                </c:pt>
                <c:pt idx="10708">
                  <c:v>24.4</c:v>
                </c:pt>
                <c:pt idx="10709">
                  <c:v>27.9</c:v>
                </c:pt>
                <c:pt idx="10710">
                  <c:v>27.1</c:v>
                </c:pt>
                <c:pt idx="10711">
                  <c:v>27</c:v>
                </c:pt>
                <c:pt idx="10712">
                  <c:v>21.4</c:v>
                </c:pt>
                <c:pt idx="10713">
                  <c:v>20.7</c:v>
                </c:pt>
                <c:pt idx="10714">
                  <c:v>22.5</c:v>
                </c:pt>
                <c:pt idx="10715">
                  <c:v>23.2</c:v>
                </c:pt>
                <c:pt idx="10716">
                  <c:v>23.9</c:v>
                </c:pt>
                <c:pt idx="10717">
                  <c:v>23.2</c:v>
                </c:pt>
                <c:pt idx="10718">
                  <c:v>20.5</c:v>
                </c:pt>
                <c:pt idx="10719">
                  <c:v>16.2</c:v>
                </c:pt>
                <c:pt idx="10720">
                  <c:v>17.2</c:v>
                </c:pt>
                <c:pt idx="10721">
                  <c:v>16.5</c:v>
                </c:pt>
                <c:pt idx="10722">
                  <c:v>18.899999999999999</c:v>
                </c:pt>
                <c:pt idx="10723">
                  <c:v>22.7</c:v>
                </c:pt>
                <c:pt idx="10724">
                  <c:v>22.4</c:v>
                </c:pt>
                <c:pt idx="10725">
                  <c:v>24.1</c:v>
                </c:pt>
                <c:pt idx="10726">
                  <c:v>24.6</c:v>
                </c:pt>
                <c:pt idx="10727">
                  <c:v>23</c:v>
                </c:pt>
                <c:pt idx="10728">
                  <c:v>23.5</c:v>
                </c:pt>
                <c:pt idx="10729">
                  <c:v>21.8</c:v>
                </c:pt>
                <c:pt idx="10730">
                  <c:v>21.7</c:v>
                </c:pt>
                <c:pt idx="10731">
                  <c:v>17.399999999999999</c:v>
                </c:pt>
                <c:pt idx="10732">
                  <c:v>20.9</c:v>
                </c:pt>
                <c:pt idx="10733">
                  <c:v>21.2</c:v>
                </c:pt>
                <c:pt idx="10734">
                  <c:v>22.2</c:v>
                </c:pt>
                <c:pt idx="10735">
                  <c:v>23.1</c:v>
                </c:pt>
                <c:pt idx="10736">
                  <c:v>23.7</c:v>
                </c:pt>
                <c:pt idx="10737">
                  <c:v>24.3</c:v>
                </c:pt>
                <c:pt idx="10738">
                  <c:v>25</c:v>
                </c:pt>
                <c:pt idx="10739">
                  <c:v>24.9</c:v>
                </c:pt>
                <c:pt idx="10740">
                  <c:v>24</c:v>
                </c:pt>
                <c:pt idx="10741">
                  <c:v>25.6</c:v>
                </c:pt>
                <c:pt idx="10742">
                  <c:v>26.5</c:v>
                </c:pt>
                <c:pt idx="10743">
                  <c:v>27</c:v>
                </c:pt>
                <c:pt idx="10744">
                  <c:v>27.2</c:v>
                </c:pt>
                <c:pt idx="10745">
                  <c:v>24.8</c:v>
                </c:pt>
                <c:pt idx="10746">
                  <c:v>25.2</c:v>
                </c:pt>
                <c:pt idx="10747">
                  <c:v>24.2</c:v>
                </c:pt>
                <c:pt idx="10748">
                  <c:v>24.5</c:v>
                </c:pt>
                <c:pt idx="10749">
                  <c:v>25.9</c:v>
                </c:pt>
                <c:pt idx="10750">
                  <c:v>21</c:v>
                </c:pt>
                <c:pt idx="10751">
                  <c:v>20</c:v>
                </c:pt>
                <c:pt idx="10752">
                  <c:v>19.7</c:v>
                </c:pt>
                <c:pt idx="10753">
                  <c:v>23.5</c:v>
                </c:pt>
                <c:pt idx="10754">
                  <c:v>21.4</c:v>
                </c:pt>
                <c:pt idx="10755">
                  <c:v>16.3</c:v>
                </c:pt>
                <c:pt idx="10756">
                  <c:v>17.3</c:v>
                </c:pt>
                <c:pt idx="10757">
                  <c:v>15</c:v>
                </c:pt>
                <c:pt idx="10758">
                  <c:v>15.8</c:v>
                </c:pt>
                <c:pt idx="10759">
                  <c:v>14.5</c:v>
                </c:pt>
                <c:pt idx="10760">
                  <c:v>20</c:v>
                </c:pt>
                <c:pt idx="10761">
                  <c:v>14.6</c:v>
                </c:pt>
                <c:pt idx="10762">
                  <c:v>16.5</c:v>
                </c:pt>
                <c:pt idx="10763">
                  <c:v>17</c:v>
                </c:pt>
                <c:pt idx="10764">
                  <c:v>17.399999999999999</c:v>
                </c:pt>
                <c:pt idx="10765">
                  <c:v>18</c:v>
                </c:pt>
                <c:pt idx="10766">
                  <c:v>16.100000000000001</c:v>
                </c:pt>
                <c:pt idx="10767">
                  <c:v>17.100000000000001</c:v>
                </c:pt>
                <c:pt idx="10768">
                  <c:v>17.600000000000001</c:v>
                </c:pt>
                <c:pt idx="10769">
                  <c:v>14.5</c:v>
                </c:pt>
                <c:pt idx="10770">
                  <c:v>17.600000000000001</c:v>
                </c:pt>
                <c:pt idx="10771">
                  <c:v>18.399999999999999</c:v>
                </c:pt>
                <c:pt idx="10772">
                  <c:v>15.2</c:v>
                </c:pt>
                <c:pt idx="10773">
                  <c:v>16.100000000000001</c:v>
                </c:pt>
                <c:pt idx="10774">
                  <c:v>19.2</c:v>
                </c:pt>
                <c:pt idx="10775">
                  <c:v>21.4</c:v>
                </c:pt>
                <c:pt idx="10776">
                  <c:v>20.5</c:v>
                </c:pt>
                <c:pt idx="10777">
                  <c:v>15.5</c:v>
                </c:pt>
                <c:pt idx="10778">
                  <c:v>14.7</c:v>
                </c:pt>
                <c:pt idx="10779">
                  <c:v>16.399999999999999</c:v>
                </c:pt>
                <c:pt idx="10780">
                  <c:v>16</c:v>
                </c:pt>
                <c:pt idx="10781">
                  <c:v>17.3</c:v>
                </c:pt>
                <c:pt idx="10782">
                  <c:v>17.899999999999999</c:v>
                </c:pt>
                <c:pt idx="10783">
                  <c:v>13.6</c:v>
                </c:pt>
                <c:pt idx="10784">
                  <c:v>14.8</c:v>
                </c:pt>
                <c:pt idx="10785">
                  <c:v>15.7</c:v>
                </c:pt>
                <c:pt idx="10786">
                  <c:v>18.899999999999999</c:v>
                </c:pt>
                <c:pt idx="10787">
                  <c:v>17</c:v>
                </c:pt>
                <c:pt idx="10788">
                  <c:v>19.5</c:v>
                </c:pt>
                <c:pt idx="10789">
                  <c:v>15.8</c:v>
                </c:pt>
                <c:pt idx="10790">
                  <c:v>10.4</c:v>
                </c:pt>
                <c:pt idx="10791">
                  <c:v>10.8</c:v>
                </c:pt>
                <c:pt idx="10792">
                  <c:v>10.199999999999999</c:v>
                </c:pt>
                <c:pt idx="10793">
                  <c:v>9.6</c:v>
                </c:pt>
                <c:pt idx="10794">
                  <c:v>10.6</c:v>
                </c:pt>
                <c:pt idx="10795">
                  <c:v>12</c:v>
                </c:pt>
                <c:pt idx="10796">
                  <c:v>11.8</c:v>
                </c:pt>
                <c:pt idx="10797">
                  <c:v>11.8</c:v>
                </c:pt>
                <c:pt idx="10798">
                  <c:v>14.9</c:v>
                </c:pt>
                <c:pt idx="10799">
                  <c:v>16.7</c:v>
                </c:pt>
                <c:pt idx="10800">
                  <c:v>16.2</c:v>
                </c:pt>
                <c:pt idx="10801">
                  <c:v>14.5</c:v>
                </c:pt>
                <c:pt idx="10802">
                  <c:v>11.6</c:v>
                </c:pt>
                <c:pt idx="10803">
                  <c:v>11.4</c:v>
                </c:pt>
                <c:pt idx="10804">
                  <c:v>11.6</c:v>
                </c:pt>
                <c:pt idx="10805">
                  <c:v>13.3</c:v>
                </c:pt>
                <c:pt idx="10806">
                  <c:v>12.9</c:v>
                </c:pt>
                <c:pt idx="10807">
                  <c:v>14.4</c:v>
                </c:pt>
                <c:pt idx="10808">
                  <c:v>4.7</c:v>
                </c:pt>
                <c:pt idx="10809">
                  <c:v>5.6</c:v>
                </c:pt>
                <c:pt idx="10810">
                  <c:v>3.3</c:v>
                </c:pt>
                <c:pt idx="10811">
                  <c:v>3.4</c:v>
                </c:pt>
                <c:pt idx="10812">
                  <c:v>2.5</c:v>
                </c:pt>
                <c:pt idx="10813">
                  <c:v>1.8</c:v>
                </c:pt>
                <c:pt idx="10814">
                  <c:v>4.5999999999999996</c:v>
                </c:pt>
                <c:pt idx="10815">
                  <c:v>5.4</c:v>
                </c:pt>
                <c:pt idx="10816">
                  <c:v>3.6</c:v>
                </c:pt>
                <c:pt idx="10817">
                  <c:v>6.2</c:v>
                </c:pt>
                <c:pt idx="10818">
                  <c:v>4.8</c:v>
                </c:pt>
                <c:pt idx="10819">
                  <c:v>7.6</c:v>
                </c:pt>
                <c:pt idx="10820">
                  <c:v>7.2</c:v>
                </c:pt>
                <c:pt idx="10821">
                  <c:v>3.2</c:v>
                </c:pt>
                <c:pt idx="10822">
                  <c:v>0.2</c:v>
                </c:pt>
                <c:pt idx="10823">
                  <c:v>4.0999999999999996</c:v>
                </c:pt>
                <c:pt idx="10824">
                  <c:v>6.9</c:v>
                </c:pt>
                <c:pt idx="10825">
                  <c:v>8.6</c:v>
                </c:pt>
                <c:pt idx="10826">
                  <c:v>8.5</c:v>
                </c:pt>
                <c:pt idx="10827">
                  <c:v>7.9</c:v>
                </c:pt>
                <c:pt idx="10828">
                  <c:v>8.9</c:v>
                </c:pt>
                <c:pt idx="10829">
                  <c:v>8.5</c:v>
                </c:pt>
                <c:pt idx="10830">
                  <c:v>6.2</c:v>
                </c:pt>
                <c:pt idx="10831">
                  <c:v>8.5</c:v>
                </c:pt>
                <c:pt idx="10832">
                  <c:v>8.1999999999999993</c:v>
                </c:pt>
                <c:pt idx="10833">
                  <c:v>6.8</c:v>
                </c:pt>
                <c:pt idx="10834">
                  <c:v>11.8</c:v>
                </c:pt>
                <c:pt idx="10835">
                  <c:v>14</c:v>
                </c:pt>
                <c:pt idx="10836">
                  <c:v>12.1</c:v>
                </c:pt>
                <c:pt idx="10837">
                  <c:v>5.5</c:v>
                </c:pt>
                <c:pt idx="10838">
                  <c:v>6.6</c:v>
                </c:pt>
                <c:pt idx="10839">
                  <c:v>11.1</c:v>
                </c:pt>
                <c:pt idx="10840">
                  <c:v>11.9</c:v>
                </c:pt>
                <c:pt idx="10841">
                  <c:v>7</c:v>
                </c:pt>
                <c:pt idx="10842">
                  <c:v>6.3</c:v>
                </c:pt>
                <c:pt idx="10843">
                  <c:v>5.7</c:v>
                </c:pt>
                <c:pt idx="10844">
                  <c:v>8.6</c:v>
                </c:pt>
                <c:pt idx="10845">
                  <c:v>8.1</c:v>
                </c:pt>
                <c:pt idx="10846">
                  <c:v>4.5</c:v>
                </c:pt>
                <c:pt idx="10847">
                  <c:v>-0.4</c:v>
                </c:pt>
                <c:pt idx="10848">
                  <c:v>-0.1</c:v>
                </c:pt>
                <c:pt idx="10849">
                  <c:v>7.2</c:v>
                </c:pt>
                <c:pt idx="10850">
                  <c:v>10.8</c:v>
                </c:pt>
                <c:pt idx="10851">
                  <c:v>7.9</c:v>
                </c:pt>
                <c:pt idx="10852">
                  <c:v>6.6</c:v>
                </c:pt>
                <c:pt idx="10853">
                  <c:v>5.4</c:v>
                </c:pt>
                <c:pt idx="10854">
                  <c:v>3</c:v>
                </c:pt>
                <c:pt idx="10855">
                  <c:v>6.7</c:v>
                </c:pt>
                <c:pt idx="10856">
                  <c:v>8</c:v>
                </c:pt>
                <c:pt idx="10857">
                  <c:v>3.6</c:v>
                </c:pt>
                <c:pt idx="10858">
                  <c:v>1.2</c:v>
                </c:pt>
                <c:pt idx="10859">
                  <c:v>6.6</c:v>
                </c:pt>
                <c:pt idx="10860">
                  <c:v>5.3</c:v>
                </c:pt>
                <c:pt idx="10861">
                  <c:v>5.3</c:v>
                </c:pt>
                <c:pt idx="10862">
                  <c:v>6.4</c:v>
                </c:pt>
                <c:pt idx="10863">
                  <c:v>7.4</c:v>
                </c:pt>
                <c:pt idx="10864">
                  <c:v>6.5</c:v>
                </c:pt>
                <c:pt idx="10865">
                  <c:v>4.2</c:v>
                </c:pt>
                <c:pt idx="10866">
                  <c:v>-1.8</c:v>
                </c:pt>
                <c:pt idx="10867">
                  <c:v>-1.6</c:v>
                </c:pt>
                <c:pt idx="10868">
                  <c:v>-3.3</c:v>
                </c:pt>
                <c:pt idx="10869">
                  <c:v>0.5</c:v>
                </c:pt>
                <c:pt idx="10870">
                  <c:v>5</c:v>
                </c:pt>
                <c:pt idx="10871">
                  <c:v>5.0999999999999996</c:v>
                </c:pt>
                <c:pt idx="10872">
                  <c:v>1.7</c:v>
                </c:pt>
                <c:pt idx="10873">
                  <c:v>2.2999999999999998</c:v>
                </c:pt>
                <c:pt idx="10874">
                  <c:v>3.1</c:v>
                </c:pt>
                <c:pt idx="10875">
                  <c:v>-1.3</c:v>
                </c:pt>
                <c:pt idx="10876">
                  <c:v>10.6</c:v>
                </c:pt>
                <c:pt idx="10877">
                  <c:v>11.4</c:v>
                </c:pt>
                <c:pt idx="10878">
                  <c:v>9.1</c:v>
                </c:pt>
                <c:pt idx="10879">
                  <c:v>1.8</c:v>
                </c:pt>
                <c:pt idx="10880">
                  <c:v>-1.1000000000000001</c:v>
                </c:pt>
                <c:pt idx="10881">
                  <c:v>-1.5</c:v>
                </c:pt>
                <c:pt idx="10882">
                  <c:v>2.2999999999999998</c:v>
                </c:pt>
                <c:pt idx="10883">
                  <c:v>-1</c:v>
                </c:pt>
                <c:pt idx="10884">
                  <c:v>0.1</c:v>
                </c:pt>
                <c:pt idx="10885">
                  <c:v>0.2</c:v>
                </c:pt>
                <c:pt idx="10886">
                  <c:v>-1.1000000000000001</c:v>
                </c:pt>
                <c:pt idx="10887">
                  <c:v>-0.6</c:v>
                </c:pt>
                <c:pt idx="10888">
                  <c:v>-4.4000000000000004</c:v>
                </c:pt>
                <c:pt idx="10889">
                  <c:v>-4.3</c:v>
                </c:pt>
                <c:pt idx="10890">
                  <c:v>-5.7</c:v>
                </c:pt>
                <c:pt idx="10891">
                  <c:v>-2</c:v>
                </c:pt>
                <c:pt idx="10892">
                  <c:v>4.5</c:v>
                </c:pt>
                <c:pt idx="10893">
                  <c:v>9.4</c:v>
                </c:pt>
                <c:pt idx="10894">
                  <c:v>10.3</c:v>
                </c:pt>
                <c:pt idx="10895">
                  <c:v>6.3</c:v>
                </c:pt>
                <c:pt idx="10896">
                  <c:v>4.7</c:v>
                </c:pt>
                <c:pt idx="10897">
                  <c:v>2.2999999999999998</c:v>
                </c:pt>
                <c:pt idx="10898">
                  <c:v>0.1</c:v>
                </c:pt>
                <c:pt idx="10899">
                  <c:v>-2.1</c:v>
                </c:pt>
                <c:pt idx="10900">
                  <c:v>-7.7</c:v>
                </c:pt>
                <c:pt idx="10901">
                  <c:v>-10.7</c:v>
                </c:pt>
                <c:pt idx="10902">
                  <c:v>-5.0999999999999996</c:v>
                </c:pt>
                <c:pt idx="10903">
                  <c:v>-4.9000000000000004</c:v>
                </c:pt>
                <c:pt idx="10904">
                  <c:v>-4.5999999999999996</c:v>
                </c:pt>
                <c:pt idx="10905">
                  <c:v>-4.0999999999999996</c:v>
                </c:pt>
                <c:pt idx="10906">
                  <c:v>0.6</c:v>
                </c:pt>
                <c:pt idx="10907">
                  <c:v>0.7</c:v>
                </c:pt>
                <c:pt idx="10908">
                  <c:v>-0.4</c:v>
                </c:pt>
                <c:pt idx="10909">
                  <c:v>-2.2000000000000002</c:v>
                </c:pt>
                <c:pt idx="10910">
                  <c:v>-5.2</c:v>
                </c:pt>
                <c:pt idx="10911">
                  <c:v>-1.2</c:v>
                </c:pt>
                <c:pt idx="10912">
                  <c:v>0.6</c:v>
                </c:pt>
                <c:pt idx="10913">
                  <c:v>-1.2</c:v>
                </c:pt>
                <c:pt idx="10914">
                  <c:v>-1.9</c:v>
                </c:pt>
                <c:pt idx="10915">
                  <c:v>-3.4</c:v>
                </c:pt>
                <c:pt idx="10916">
                  <c:v>-2.6</c:v>
                </c:pt>
                <c:pt idx="10917">
                  <c:v>-1.9</c:v>
                </c:pt>
                <c:pt idx="10918">
                  <c:v>2.6</c:v>
                </c:pt>
                <c:pt idx="10919">
                  <c:v>6.6</c:v>
                </c:pt>
                <c:pt idx="10920">
                  <c:v>3.6</c:v>
                </c:pt>
                <c:pt idx="10921">
                  <c:v>2.4</c:v>
                </c:pt>
                <c:pt idx="10922">
                  <c:v>9.6</c:v>
                </c:pt>
                <c:pt idx="10923">
                  <c:v>2</c:v>
                </c:pt>
                <c:pt idx="10924">
                  <c:v>4.3</c:v>
                </c:pt>
                <c:pt idx="10925">
                  <c:v>7.6</c:v>
                </c:pt>
                <c:pt idx="10926">
                  <c:v>4.5</c:v>
                </c:pt>
                <c:pt idx="10927">
                  <c:v>-0.7</c:v>
                </c:pt>
                <c:pt idx="10928">
                  <c:v>2.7</c:v>
                </c:pt>
                <c:pt idx="10929">
                  <c:v>2.8</c:v>
                </c:pt>
                <c:pt idx="10930">
                  <c:v>-0.2</c:v>
                </c:pt>
                <c:pt idx="10931">
                  <c:v>3.2</c:v>
                </c:pt>
                <c:pt idx="10932">
                  <c:v>5</c:v>
                </c:pt>
                <c:pt idx="10933">
                  <c:v>7.5</c:v>
                </c:pt>
                <c:pt idx="10934">
                  <c:v>7.3</c:v>
                </c:pt>
                <c:pt idx="10935">
                  <c:v>8.3000000000000007</c:v>
                </c:pt>
                <c:pt idx="10936">
                  <c:v>-0.7</c:v>
                </c:pt>
                <c:pt idx="10937">
                  <c:v>0.3</c:v>
                </c:pt>
                <c:pt idx="10938">
                  <c:v>5.5</c:v>
                </c:pt>
                <c:pt idx="10939">
                  <c:v>7.7</c:v>
                </c:pt>
                <c:pt idx="10940">
                  <c:v>5.5</c:v>
                </c:pt>
                <c:pt idx="10941">
                  <c:v>5.6</c:v>
                </c:pt>
                <c:pt idx="10942">
                  <c:v>7.3</c:v>
                </c:pt>
                <c:pt idx="10943">
                  <c:v>7.3</c:v>
                </c:pt>
                <c:pt idx="10944">
                  <c:v>6.9</c:v>
                </c:pt>
                <c:pt idx="10945">
                  <c:v>4.8</c:v>
                </c:pt>
                <c:pt idx="10946">
                  <c:v>5.3</c:v>
                </c:pt>
                <c:pt idx="10947">
                  <c:v>7.8</c:v>
                </c:pt>
                <c:pt idx="10948">
                  <c:v>10.199999999999999</c:v>
                </c:pt>
                <c:pt idx="10949">
                  <c:v>3.9</c:v>
                </c:pt>
                <c:pt idx="10950">
                  <c:v>2.6</c:v>
                </c:pt>
                <c:pt idx="10951">
                  <c:v>3.2</c:v>
                </c:pt>
                <c:pt idx="10952">
                  <c:v>3.8</c:v>
                </c:pt>
                <c:pt idx="10953">
                  <c:v>4.2</c:v>
                </c:pt>
                <c:pt idx="10954">
                  <c:v>2</c:v>
                </c:pt>
                <c:pt idx="10955">
                  <c:v>5.9</c:v>
                </c:pt>
                <c:pt idx="10956">
                  <c:v>9.1</c:v>
                </c:pt>
                <c:pt idx="10957">
                  <c:v>5.4</c:v>
                </c:pt>
                <c:pt idx="10958">
                  <c:v>4.5999999999999996</c:v>
                </c:pt>
                <c:pt idx="10959">
                  <c:v>0.9</c:v>
                </c:pt>
                <c:pt idx="10960">
                  <c:v>1.1000000000000001</c:v>
                </c:pt>
                <c:pt idx="10961">
                  <c:v>3.3</c:v>
                </c:pt>
                <c:pt idx="10962">
                  <c:v>2.7</c:v>
                </c:pt>
                <c:pt idx="10963">
                  <c:v>1.9</c:v>
                </c:pt>
                <c:pt idx="10964">
                  <c:v>2.9</c:v>
                </c:pt>
                <c:pt idx="10965">
                  <c:v>3.8</c:v>
                </c:pt>
                <c:pt idx="10966">
                  <c:v>4.0999999999999996</c:v>
                </c:pt>
                <c:pt idx="10967">
                  <c:v>2.6</c:v>
                </c:pt>
                <c:pt idx="10968">
                  <c:v>1.6</c:v>
                </c:pt>
                <c:pt idx="10969">
                  <c:v>-0.9</c:v>
                </c:pt>
                <c:pt idx="10970">
                  <c:v>1.5</c:v>
                </c:pt>
                <c:pt idx="10971">
                  <c:v>1.4</c:v>
                </c:pt>
                <c:pt idx="10972">
                  <c:v>5</c:v>
                </c:pt>
                <c:pt idx="10973">
                  <c:v>7.5</c:v>
                </c:pt>
                <c:pt idx="10974">
                  <c:v>5.4</c:v>
                </c:pt>
                <c:pt idx="10975">
                  <c:v>3.2</c:v>
                </c:pt>
                <c:pt idx="10976">
                  <c:v>2.4</c:v>
                </c:pt>
                <c:pt idx="10977">
                  <c:v>3</c:v>
                </c:pt>
                <c:pt idx="10978">
                  <c:v>5.2</c:v>
                </c:pt>
                <c:pt idx="10979">
                  <c:v>8.8000000000000007</c:v>
                </c:pt>
                <c:pt idx="10980">
                  <c:v>8.1999999999999993</c:v>
                </c:pt>
                <c:pt idx="10981">
                  <c:v>5</c:v>
                </c:pt>
                <c:pt idx="10982">
                  <c:v>5.8</c:v>
                </c:pt>
                <c:pt idx="10983">
                  <c:v>0.5</c:v>
                </c:pt>
                <c:pt idx="10984">
                  <c:v>0.3</c:v>
                </c:pt>
                <c:pt idx="10985">
                  <c:v>0.6</c:v>
                </c:pt>
                <c:pt idx="10986">
                  <c:v>2.5</c:v>
                </c:pt>
                <c:pt idx="10987">
                  <c:v>5.4</c:v>
                </c:pt>
                <c:pt idx="10988">
                  <c:v>10.9</c:v>
                </c:pt>
                <c:pt idx="10989">
                  <c:v>14.3</c:v>
                </c:pt>
                <c:pt idx="10990">
                  <c:v>9.6999999999999993</c:v>
                </c:pt>
                <c:pt idx="10991">
                  <c:v>6.5</c:v>
                </c:pt>
                <c:pt idx="10992">
                  <c:v>9.1999999999999993</c:v>
                </c:pt>
                <c:pt idx="10993">
                  <c:v>11.2</c:v>
                </c:pt>
                <c:pt idx="10994">
                  <c:v>3.5</c:v>
                </c:pt>
                <c:pt idx="10995">
                  <c:v>3.6</c:v>
                </c:pt>
                <c:pt idx="10996">
                  <c:v>3.5</c:v>
                </c:pt>
                <c:pt idx="10997">
                  <c:v>3.9</c:v>
                </c:pt>
                <c:pt idx="10998">
                  <c:v>6.1</c:v>
                </c:pt>
                <c:pt idx="10999">
                  <c:v>3.6</c:v>
                </c:pt>
                <c:pt idx="11000">
                  <c:v>3.7</c:v>
                </c:pt>
                <c:pt idx="11001">
                  <c:v>4.4000000000000004</c:v>
                </c:pt>
                <c:pt idx="11002">
                  <c:v>6.2</c:v>
                </c:pt>
                <c:pt idx="11003">
                  <c:v>5.5</c:v>
                </c:pt>
                <c:pt idx="11004">
                  <c:v>10.199999999999999</c:v>
                </c:pt>
                <c:pt idx="11005">
                  <c:v>13.3</c:v>
                </c:pt>
                <c:pt idx="11006">
                  <c:v>9.9</c:v>
                </c:pt>
                <c:pt idx="11007">
                  <c:v>15.1</c:v>
                </c:pt>
                <c:pt idx="11008">
                  <c:v>19.100000000000001</c:v>
                </c:pt>
                <c:pt idx="11009">
                  <c:v>17.899999999999999</c:v>
                </c:pt>
                <c:pt idx="11010">
                  <c:v>15.9</c:v>
                </c:pt>
                <c:pt idx="11011">
                  <c:v>10.8</c:v>
                </c:pt>
                <c:pt idx="11012">
                  <c:v>11.3</c:v>
                </c:pt>
                <c:pt idx="11013">
                  <c:v>11.3</c:v>
                </c:pt>
                <c:pt idx="11014">
                  <c:v>10</c:v>
                </c:pt>
                <c:pt idx="11015">
                  <c:v>8.8000000000000007</c:v>
                </c:pt>
                <c:pt idx="11016">
                  <c:v>13.9</c:v>
                </c:pt>
                <c:pt idx="11017">
                  <c:v>9.8000000000000007</c:v>
                </c:pt>
                <c:pt idx="11018">
                  <c:v>8.9</c:v>
                </c:pt>
                <c:pt idx="11019">
                  <c:v>10.4</c:v>
                </c:pt>
                <c:pt idx="11020">
                  <c:v>14.3</c:v>
                </c:pt>
                <c:pt idx="11021">
                  <c:v>14.4</c:v>
                </c:pt>
                <c:pt idx="11022">
                  <c:v>16.100000000000001</c:v>
                </c:pt>
                <c:pt idx="11023">
                  <c:v>14.8</c:v>
                </c:pt>
                <c:pt idx="11024">
                  <c:v>13.8</c:v>
                </c:pt>
                <c:pt idx="11025">
                  <c:v>11.4</c:v>
                </c:pt>
                <c:pt idx="11026">
                  <c:v>8.6</c:v>
                </c:pt>
                <c:pt idx="11027">
                  <c:v>11.1</c:v>
                </c:pt>
                <c:pt idx="11028">
                  <c:v>13.1</c:v>
                </c:pt>
                <c:pt idx="11029">
                  <c:v>11.1</c:v>
                </c:pt>
                <c:pt idx="11030">
                  <c:v>6.8</c:v>
                </c:pt>
                <c:pt idx="11031">
                  <c:v>7.5</c:v>
                </c:pt>
                <c:pt idx="11032">
                  <c:v>12.4</c:v>
                </c:pt>
                <c:pt idx="11033">
                  <c:v>12.9</c:v>
                </c:pt>
                <c:pt idx="11034">
                  <c:v>15.4</c:v>
                </c:pt>
                <c:pt idx="11035">
                  <c:v>8.8000000000000007</c:v>
                </c:pt>
                <c:pt idx="11036">
                  <c:v>10.199999999999999</c:v>
                </c:pt>
                <c:pt idx="11037">
                  <c:v>11.7</c:v>
                </c:pt>
                <c:pt idx="11038">
                  <c:v>11.1</c:v>
                </c:pt>
                <c:pt idx="11039">
                  <c:v>12.8</c:v>
                </c:pt>
                <c:pt idx="11040">
                  <c:v>14.5</c:v>
                </c:pt>
                <c:pt idx="11041">
                  <c:v>16.600000000000001</c:v>
                </c:pt>
                <c:pt idx="11042">
                  <c:v>19.899999999999999</c:v>
                </c:pt>
                <c:pt idx="11043">
                  <c:v>20</c:v>
                </c:pt>
                <c:pt idx="11044">
                  <c:v>18.899999999999999</c:v>
                </c:pt>
                <c:pt idx="11045">
                  <c:v>21.6</c:v>
                </c:pt>
                <c:pt idx="11046">
                  <c:v>18.5</c:v>
                </c:pt>
                <c:pt idx="11047">
                  <c:v>19.600000000000001</c:v>
                </c:pt>
                <c:pt idx="11048">
                  <c:v>17.899999999999999</c:v>
                </c:pt>
                <c:pt idx="11049">
                  <c:v>12</c:v>
                </c:pt>
                <c:pt idx="11050">
                  <c:v>13.3</c:v>
                </c:pt>
                <c:pt idx="11051">
                  <c:v>15.4</c:v>
                </c:pt>
                <c:pt idx="11052">
                  <c:v>15.2</c:v>
                </c:pt>
                <c:pt idx="11053">
                  <c:v>15.6</c:v>
                </c:pt>
                <c:pt idx="11054">
                  <c:v>16.2</c:v>
                </c:pt>
                <c:pt idx="11055">
                  <c:v>17.8</c:v>
                </c:pt>
                <c:pt idx="11056">
                  <c:v>13.5</c:v>
                </c:pt>
                <c:pt idx="11057">
                  <c:v>16</c:v>
                </c:pt>
                <c:pt idx="11058">
                  <c:v>14.1</c:v>
                </c:pt>
                <c:pt idx="11059">
                  <c:v>13</c:v>
                </c:pt>
                <c:pt idx="11060">
                  <c:v>13.9</c:v>
                </c:pt>
                <c:pt idx="11061">
                  <c:v>14.9</c:v>
                </c:pt>
                <c:pt idx="11062">
                  <c:v>14.8</c:v>
                </c:pt>
                <c:pt idx="11063">
                  <c:v>12.7</c:v>
                </c:pt>
                <c:pt idx="11064">
                  <c:v>15.1</c:v>
                </c:pt>
                <c:pt idx="11065">
                  <c:v>15.5</c:v>
                </c:pt>
                <c:pt idx="11066">
                  <c:v>17.8</c:v>
                </c:pt>
                <c:pt idx="11067">
                  <c:v>19.100000000000001</c:v>
                </c:pt>
                <c:pt idx="11068">
                  <c:v>20.9</c:v>
                </c:pt>
                <c:pt idx="11069">
                  <c:v>12.5</c:v>
                </c:pt>
                <c:pt idx="11070">
                  <c:v>12.5</c:v>
                </c:pt>
                <c:pt idx="11071">
                  <c:v>16.5</c:v>
                </c:pt>
                <c:pt idx="11072">
                  <c:v>16.8</c:v>
                </c:pt>
                <c:pt idx="11073">
                  <c:v>16.7</c:v>
                </c:pt>
                <c:pt idx="11074">
                  <c:v>20.5</c:v>
                </c:pt>
                <c:pt idx="11075">
                  <c:v>18.3</c:v>
                </c:pt>
                <c:pt idx="11076">
                  <c:v>20.7</c:v>
                </c:pt>
                <c:pt idx="11077">
                  <c:v>21.1</c:v>
                </c:pt>
                <c:pt idx="11078">
                  <c:v>22.3</c:v>
                </c:pt>
                <c:pt idx="11079">
                  <c:v>19.399999999999999</c:v>
                </c:pt>
                <c:pt idx="11080">
                  <c:v>21</c:v>
                </c:pt>
                <c:pt idx="11081">
                  <c:v>16.5</c:v>
                </c:pt>
                <c:pt idx="11082">
                  <c:v>16.399999999999999</c:v>
                </c:pt>
                <c:pt idx="11083">
                  <c:v>17.5</c:v>
                </c:pt>
                <c:pt idx="11084">
                  <c:v>19</c:v>
                </c:pt>
                <c:pt idx="11085">
                  <c:v>22.4</c:v>
                </c:pt>
                <c:pt idx="11086">
                  <c:v>24.7</c:v>
                </c:pt>
                <c:pt idx="11087">
                  <c:v>24.3</c:v>
                </c:pt>
                <c:pt idx="11088">
                  <c:v>24</c:v>
                </c:pt>
                <c:pt idx="11089">
                  <c:v>24.4</c:v>
                </c:pt>
                <c:pt idx="11090">
                  <c:v>21.3</c:v>
                </c:pt>
                <c:pt idx="11091">
                  <c:v>23.8</c:v>
                </c:pt>
                <c:pt idx="11092">
                  <c:v>22.6</c:v>
                </c:pt>
                <c:pt idx="11093">
                  <c:v>20.7</c:v>
                </c:pt>
                <c:pt idx="11094">
                  <c:v>19.399999999999999</c:v>
                </c:pt>
                <c:pt idx="11095">
                  <c:v>19.3</c:v>
                </c:pt>
                <c:pt idx="11096">
                  <c:v>20.6</c:v>
                </c:pt>
                <c:pt idx="11097">
                  <c:v>21.8</c:v>
                </c:pt>
                <c:pt idx="11098">
                  <c:v>24.5</c:v>
                </c:pt>
                <c:pt idx="11099">
                  <c:v>25.7</c:v>
                </c:pt>
                <c:pt idx="11100">
                  <c:v>17.3</c:v>
                </c:pt>
                <c:pt idx="11101">
                  <c:v>18.600000000000001</c:v>
                </c:pt>
                <c:pt idx="11102">
                  <c:v>19.3</c:v>
                </c:pt>
                <c:pt idx="11103">
                  <c:v>22.5</c:v>
                </c:pt>
                <c:pt idx="11104">
                  <c:v>23.6</c:v>
                </c:pt>
                <c:pt idx="11105">
                  <c:v>20.6</c:v>
                </c:pt>
                <c:pt idx="11106">
                  <c:v>22.5</c:v>
                </c:pt>
                <c:pt idx="11107">
                  <c:v>23</c:v>
                </c:pt>
                <c:pt idx="11108">
                  <c:v>24.4</c:v>
                </c:pt>
                <c:pt idx="11109">
                  <c:v>22.2</c:v>
                </c:pt>
                <c:pt idx="11110">
                  <c:v>19.3</c:v>
                </c:pt>
                <c:pt idx="11111">
                  <c:v>20</c:v>
                </c:pt>
                <c:pt idx="11112">
                  <c:v>20.5</c:v>
                </c:pt>
                <c:pt idx="11113">
                  <c:v>21.7</c:v>
                </c:pt>
                <c:pt idx="11114">
                  <c:v>19.899999999999999</c:v>
                </c:pt>
                <c:pt idx="11115">
                  <c:v>23.7</c:v>
                </c:pt>
                <c:pt idx="11116">
                  <c:v>19.8</c:v>
                </c:pt>
                <c:pt idx="11117">
                  <c:v>17.100000000000001</c:v>
                </c:pt>
                <c:pt idx="11118">
                  <c:v>15.8</c:v>
                </c:pt>
                <c:pt idx="11119">
                  <c:v>21</c:v>
                </c:pt>
                <c:pt idx="11120">
                  <c:v>20.6</c:v>
                </c:pt>
                <c:pt idx="11121">
                  <c:v>21.4</c:v>
                </c:pt>
                <c:pt idx="11122">
                  <c:v>18.899999999999999</c:v>
                </c:pt>
                <c:pt idx="11123">
                  <c:v>17.5</c:v>
                </c:pt>
                <c:pt idx="11124">
                  <c:v>16.8</c:v>
                </c:pt>
                <c:pt idx="11125">
                  <c:v>19.2</c:v>
                </c:pt>
                <c:pt idx="11126">
                  <c:v>22.5</c:v>
                </c:pt>
                <c:pt idx="11127">
                  <c:v>20.6</c:v>
                </c:pt>
                <c:pt idx="11128">
                  <c:v>19.5</c:v>
                </c:pt>
                <c:pt idx="11129">
                  <c:v>20.6</c:v>
                </c:pt>
                <c:pt idx="11130">
                  <c:v>22.3</c:v>
                </c:pt>
                <c:pt idx="11131">
                  <c:v>23.8</c:v>
                </c:pt>
                <c:pt idx="11132">
                  <c:v>21</c:v>
                </c:pt>
                <c:pt idx="11133">
                  <c:v>19.5</c:v>
                </c:pt>
                <c:pt idx="11134">
                  <c:v>18.100000000000001</c:v>
                </c:pt>
                <c:pt idx="11135">
                  <c:v>14.4</c:v>
                </c:pt>
                <c:pt idx="11136">
                  <c:v>11.3</c:v>
                </c:pt>
                <c:pt idx="11137">
                  <c:v>11</c:v>
                </c:pt>
                <c:pt idx="11138">
                  <c:v>11.2</c:v>
                </c:pt>
                <c:pt idx="11139">
                  <c:v>10.1</c:v>
                </c:pt>
                <c:pt idx="11140">
                  <c:v>11.8</c:v>
                </c:pt>
                <c:pt idx="11141">
                  <c:v>10.5</c:v>
                </c:pt>
                <c:pt idx="11142">
                  <c:v>13.6</c:v>
                </c:pt>
                <c:pt idx="11143">
                  <c:v>13</c:v>
                </c:pt>
                <c:pt idx="11144">
                  <c:v>14.4</c:v>
                </c:pt>
                <c:pt idx="11145">
                  <c:v>13.2</c:v>
                </c:pt>
                <c:pt idx="11146">
                  <c:v>16</c:v>
                </c:pt>
                <c:pt idx="11147">
                  <c:v>14.5</c:v>
                </c:pt>
                <c:pt idx="11148">
                  <c:v>15.6</c:v>
                </c:pt>
                <c:pt idx="11149">
                  <c:v>15.2</c:v>
                </c:pt>
                <c:pt idx="11150">
                  <c:v>18.5</c:v>
                </c:pt>
                <c:pt idx="11151">
                  <c:v>18.8</c:v>
                </c:pt>
                <c:pt idx="11152">
                  <c:v>20.6</c:v>
                </c:pt>
                <c:pt idx="11153">
                  <c:v>15.7</c:v>
                </c:pt>
                <c:pt idx="11154">
                  <c:v>12.1</c:v>
                </c:pt>
                <c:pt idx="11155">
                  <c:v>13</c:v>
                </c:pt>
                <c:pt idx="11156">
                  <c:v>13.4</c:v>
                </c:pt>
                <c:pt idx="11157">
                  <c:v>13.6</c:v>
                </c:pt>
                <c:pt idx="11158">
                  <c:v>15.5</c:v>
                </c:pt>
                <c:pt idx="11159">
                  <c:v>14.1</c:v>
                </c:pt>
                <c:pt idx="11160">
                  <c:v>11.6</c:v>
                </c:pt>
                <c:pt idx="11161">
                  <c:v>10.9</c:v>
                </c:pt>
                <c:pt idx="11162">
                  <c:v>12</c:v>
                </c:pt>
                <c:pt idx="11163">
                  <c:v>14.7</c:v>
                </c:pt>
                <c:pt idx="11164">
                  <c:v>13.9</c:v>
                </c:pt>
                <c:pt idx="11165">
                  <c:v>13.9</c:v>
                </c:pt>
                <c:pt idx="11166">
                  <c:v>13.6</c:v>
                </c:pt>
                <c:pt idx="11167">
                  <c:v>9</c:v>
                </c:pt>
                <c:pt idx="11168">
                  <c:v>7.9</c:v>
                </c:pt>
                <c:pt idx="11169">
                  <c:v>7.9</c:v>
                </c:pt>
                <c:pt idx="11170">
                  <c:v>7.7</c:v>
                </c:pt>
                <c:pt idx="11171">
                  <c:v>11.6</c:v>
                </c:pt>
                <c:pt idx="11172">
                  <c:v>13.2</c:v>
                </c:pt>
                <c:pt idx="11173">
                  <c:v>14</c:v>
                </c:pt>
                <c:pt idx="11174">
                  <c:v>14.3</c:v>
                </c:pt>
                <c:pt idx="11175">
                  <c:v>15.5</c:v>
                </c:pt>
                <c:pt idx="11176">
                  <c:v>13.9</c:v>
                </c:pt>
                <c:pt idx="11177">
                  <c:v>14.5</c:v>
                </c:pt>
                <c:pt idx="11178">
                  <c:v>15.4</c:v>
                </c:pt>
                <c:pt idx="11179">
                  <c:v>14.7</c:v>
                </c:pt>
                <c:pt idx="11180">
                  <c:v>15.9</c:v>
                </c:pt>
                <c:pt idx="11181">
                  <c:v>13.3</c:v>
                </c:pt>
                <c:pt idx="11182">
                  <c:v>12.5</c:v>
                </c:pt>
                <c:pt idx="11183">
                  <c:v>12.2</c:v>
                </c:pt>
                <c:pt idx="11184">
                  <c:v>11.5</c:v>
                </c:pt>
                <c:pt idx="11185">
                  <c:v>10.9</c:v>
                </c:pt>
                <c:pt idx="11186">
                  <c:v>12.3</c:v>
                </c:pt>
                <c:pt idx="11187">
                  <c:v>12</c:v>
                </c:pt>
                <c:pt idx="11188">
                  <c:v>13.6</c:v>
                </c:pt>
                <c:pt idx="11189">
                  <c:v>11.3</c:v>
                </c:pt>
                <c:pt idx="11190">
                  <c:v>4.5999999999999996</c:v>
                </c:pt>
                <c:pt idx="11191">
                  <c:v>4.5999999999999996</c:v>
                </c:pt>
                <c:pt idx="11192">
                  <c:v>5.9</c:v>
                </c:pt>
                <c:pt idx="11193">
                  <c:v>5.7</c:v>
                </c:pt>
                <c:pt idx="11194">
                  <c:v>4.8</c:v>
                </c:pt>
                <c:pt idx="11195">
                  <c:v>9.4</c:v>
                </c:pt>
                <c:pt idx="11196">
                  <c:v>8.9</c:v>
                </c:pt>
                <c:pt idx="11197">
                  <c:v>9.8000000000000007</c:v>
                </c:pt>
                <c:pt idx="11198">
                  <c:v>10.1</c:v>
                </c:pt>
                <c:pt idx="11199">
                  <c:v>10.4</c:v>
                </c:pt>
                <c:pt idx="11200">
                  <c:v>6.8</c:v>
                </c:pt>
                <c:pt idx="11201">
                  <c:v>7.8</c:v>
                </c:pt>
                <c:pt idx="11202">
                  <c:v>4.5</c:v>
                </c:pt>
                <c:pt idx="11203">
                  <c:v>2.9</c:v>
                </c:pt>
                <c:pt idx="11204">
                  <c:v>1.4</c:v>
                </c:pt>
                <c:pt idx="11205">
                  <c:v>0.4</c:v>
                </c:pt>
                <c:pt idx="11206">
                  <c:v>0.2</c:v>
                </c:pt>
                <c:pt idx="11207">
                  <c:v>1.2</c:v>
                </c:pt>
                <c:pt idx="11208">
                  <c:v>-0.6</c:v>
                </c:pt>
                <c:pt idx="11209">
                  <c:v>0.6</c:v>
                </c:pt>
                <c:pt idx="11210">
                  <c:v>4.2</c:v>
                </c:pt>
                <c:pt idx="11211">
                  <c:v>3.2</c:v>
                </c:pt>
                <c:pt idx="11212">
                  <c:v>3.9</c:v>
                </c:pt>
                <c:pt idx="11213">
                  <c:v>4.5</c:v>
                </c:pt>
                <c:pt idx="11214">
                  <c:v>4.4000000000000004</c:v>
                </c:pt>
                <c:pt idx="11215">
                  <c:v>8</c:v>
                </c:pt>
                <c:pt idx="11216">
                  <c:v>8.8000000000000007</c:v>
                </c:pt>
                <c:pt idx="11217">
                  <c:v>5.3</c:v>
                </c:pt>
                <c:pt idx="11218">
                  <c:v>-1.1000000000000001</c:v>
                </c:pt>
                <c:pt idx="11219">
                  <c:v>1.2</c:v>
                </c:pt>
                <c:pt idx="11220">
                  <c:v>-0.4</c:v>
                </c:pt>
                <c:pt idx="11221">
                  <c:v>-1.9</c:v>
                </c:pt>
                <c:pt idx="11222">
                  <c:v>-3.5</c:v>
                </c:pt>
                <c:pt idx="11223">
                  <c:v>-2.7</c:v>
                </c:pt>
                <c:pt idx="11224">
                  <c:v>0.6</c:v>
                </c:pt>
                <c:pt idx="11225">
                  <c:v>-1.7</c:v>
                </c:pt>
                <c:pt idx="11226">
                  <c:v>-2.7</c:v>
                </c:pt>
                <c:pt idx="11227">
                  <c:v>0.4</c:v>
                </c:pt>
                <c:pt idx="11228">
                  <c:v>0.7</c:v>
                </c:pt>
                <c:pt idx="11229">
                  <c:v>0.3</c:v>
                </c:pt>
                <c:pt idx="11230">
                  <c:v>-0.1</c:v>
                </c:pt>
                <c:pt idx="11231">
                  <c:v>-0.6</c:v>
                </c:pt>
                <c:pt idx="11232">
                  <c:v>1.1000000000000001</c:v>
                </c:pt>
                <c:pt idx="11233">
                  <c:v>0.8</c:v>
                </c:pt>
                <c:pt idx="11234">
                  <c:v>-1.8</c:v>
                </c:pt>
                <c:pt idx="11235">
                  <c:v>-4.8</c:v>
                </c:pt>
                <c:pt idx="11236">
                  <c:v>-3.3</c:v>
                </c:pt>
                <c:pt idx="11237">
                  <c:v>1.7</c:v>
                </c:pt>
                <c:pt idx="11238">
                  <c:v>1.9</c:v>
                </c:pt>
                <c:pt idx="11239">
                  <c:v>1.1000000000000001</c:v>
                </c:pt>
                <c:pt idx="11240">
                  <c:v>-0.6</c:v>
                </c:pt>
                <c:pt idx="11241">
                  <c:v>-0.2</c:v>
                </c:pt>
                <c:pt idx="11242">
                  <c:v>0</c:v>
                </c:pt>
                <c:pt idx="11243">
                  <c:v>-2</c:v>
                </c:pt>
                <c:pt idx="11244">
                  <c:v>-2.7</c:v>
                </c:pt>
                <c:pt idx="11245">
                  <c:v>-0.7</c:v>
                </c:pt>
                <c:pt idx="11246">
                  <c:v>0.6</c:v>
                </c:pt>
                <c:pt idx="11247">
                  <c:v>0.2</c:v>
                </c:pt>
                <c:pt idx="11248">
                  <c:v>-0.9</c:v>
                </c:pt>
                <c:pt idx="11249">
                  <c:v>0.7</c:v>
                </c:pt>
                <c:pt idx="11250">
                  <c:v>0.9</c:v>
                </c:pt>
                <c:pt idx="11251">
                  <c:v>-5.2</c:v>
                </c:pt>
                <c:pt idx="11252">
                  <c:v>-0.1</c:v>
                </c:pt>
                <c:pt idx="11253">
                  <c:v>7.6</c:v>
                </c:pt>
                <c:pt idx="11254">
                  <c:v>2.9</c:v>
                </c:pt>
                <c:pt idx="11255">
                  <c:v>1.4</c:v>
                </c:pt>
                <c:pt idx="11256">
                  <c:v>-0.2</c:v>
                </c:pt>
                <c:pt idx="11257">
                  <c:v>-5.5</c:v>
                </c:pt>
                <c:pt idx="11258">
                  <c:v>-9.4</c:v>
                </c:pt>
                <c:pt idx="11259">
                  <c:v>-9.4</c:v>
                </c:pt>
                <c:pt idx="11260">
                  <c:v>-6.7</c:v>
                </c:pt>
                <c:pt idx="11261">
                  <c:v>-3.5</c:v>
                </c:pt>
                <c:pt idx="11262">
                  <c:v>-3.5</c:v>
                </c:pt>
                <c:pt idx="11263">
                  <c:v>-5.3</c:v>
                </c:pt>
                <c:pt idx="11264">
                  <c:v>-4.3</c:v>
                </c:pt>
                <c:pt idx="11265">
                  <c:v>-4.5999999999999996</c:v>
                </c:pt>
                <c:pt idx="11266">
                  <c:v>-6.1</c:v>
                </c:pt>
                <c:pt idx="11267">
                  <c:v>-3.3</c:v>
                </c:pt>
                <c:pt idx="11268">
                  <c:v>-1.9</c:v>
                </c:pt>
                <c:pt idx="11269">
                  <c:v>0.1</c:v>
                </c:pt>
                <c:pt idx="11270">
                  <c:v>1.2</c:v>
                </c:pt>
                <c:pt idx="11271">
                  <c:v>2</c:v>
                </c:pt>
                <c:pt idx="11272">
                  <c:v>2.5</c:v>
                </c:pt>
                <c:pt idx="11273">
                  <c:v>3.7</c:v>
                </c:pt>
                <c:pt idx="11274">
                  <c:v>2.1</c:v>
                </c:pt>
                <c:pt idx="11275">
                  <c:v>1.5</c:v>
                </c:pt>
                <c:pt idx="11276">
                  <c:v>-0.6</c:v>
                </c:pt>
                <c:pt idx="11277">
                  <c:v>-5.4</c:v>
                </c:pt>
                <c:pt idx="11278">
                  <c:v>-6</c:v>
                </c:pt>
                <c:pt idx="11279">
                  <c:v>-5.0999999999999996</c:v>
                </c:pt>
                <c:pt idx="11280">
                  <c:v>-3.4</c:v>
                </c:pt>
                <c:pt idx="11281">
                  <c:v>-4.9000000000000004</c:v>
                </c:pt>
                <c:pt idx="11282">
                  <c:v>-4.7</c:v>
                </c:pt>
                <c:pt idx="11283">
                  <c:v>-6.4</c:v>
                </c:pt>
                <c:pt idx="11284">
                  <c:v>-5</c:v>
                </c:pt>
                <c:pt idx="11285">
                  <c:v>-6.9</c:v>
                </c:pt>
                <c:pt idx="11286">
                  <c:v>-9.8000000000000007</c:v>
                </c:pt>
                <c:pt idx="11287">
                  <c:v>-8.1999999999999993</c:v>
                </c:pt>
                <c:pt idx="11288">
                  <c:v>-6.6</c:v>
                </c:pt>
                <c:pt idx="11289">
                  <c:v>-6.2</c:v>
                </c:pt>
                <c:pt idx="11290">
                  <c:v>-6.7</c:v>
                </c:pt>
                <c:pt idx="11291">
                  <c:v>-10.8</c:v>
                </c:pt>
                <c:pt idx="11292">
                  <c:v>-12.4</c:v>
                </c:pt>
                <c:pt idx="11293">
                  <c:v>-10.4</c:v>
                </c:pt>
                <c:pt idx="11294">
                  <c:v>-10.4</c:v>
                </c:pt>
                <c:pt idx="11295">
                  <c:v>-8</c:v>
                </c:pt>
                <c:pt idx="11296">
                  <c:v>-5.8</c:v>
                </c:pt>
                <c:pt idx="11297">
                  <c:v>-4.8</c:v>
                </c:pt>
                <c:pt idx="11298">
                  <c:v>-10.1</c:v>
                </c:pt>
                <c:pt idx="11299">
                  <c:v>-10.7</c:v>
                </c:pt>
                <c:pt idx="11300">
                  <c:v>-7.5</c:v>
                </c:pt>
                <c:pt idx="11301">
                  <c:v>-13.5</c:v>
                </c:pt>
                <c:pt idx="11302">
                  <c:v>-10.3</c:v>
                </c:pt>
                <c:pt idx="11303">
                  <c:v>-3.2</c:v>
                </c:pt>
                <c:pt idx="11304">
                  <c:v>-1.3</c:v>
                </c:pt>
                <c:pt idx="11305">
                  <c:v>-0.8</c:v>
                </c:pt>
                <c:pt idx="11306">
                  <c:v>-3.2</c:v>
                </c:pt>
                <c:pt idx="11307">
                  <c:v>-2.4</c:v>
                </c:pt>
                <c:pt idx="11308">
                  <c:v>0.8</c:v>
                </c:pt>
                <c:pt idx="11309">
                  <c:v>2.7</c:v>
                </c:pt>
                <c:pt idx="11310">
                  <c:v>2.1</c:v>
                </c:pt>
                <c:pt idx="11311">
                  <c:v>2</c:v>
                </c:pt>
                <c:pt idx="11312">
                  <c:v>0.8</c:v>
                </c:pt>
                <c:pt idx="11313">
                  <c:v>-3.8</c:v>
                </c:pt>
                <c:pt idx="11314">
                  <c:v>-4.9000000000000004</c:v>
                </c:pt>
                <c:pt idx="11315">
                  <c:v>-5.0999999999999996</c:v>
                </c:pt>
                <c:pt idx="11316">
                  <c:v>-4.8</c:v>
                </c:pt>
                <c:pt idx="11317">
                  <c:v>-2.1</c:v>
                </c:pt>
                <c:pt idx="11318">
                  <c:v>0.2</c:v>
                </c:pt>
                <c:pt idx="11319">
                  <c:v>-0.8</c:v>
                </c:pt>
                <c:pt idx="11320">
                  <c:v>-0.6</c:v>
                </c:pt>
                <c:pt idx="11321">
                  <c:v>1</c:v>
                </c:pt>
                <c:pt idx="11322">
                  <c:v>-1</c:v>
                </c:pt>
                <c:pt idx="11323">
                  <c:v>-1.8</c:v>
                </c:pt>
                <c:pt idx="11324">
                  <c:v>-3.4</c:v>
                </c:pt>
                <c:pt idx="11325">
                  <c:v>-3.3</c:v>
                </c:pt>
                <c:pt idx="11326">
                  <c:v>-2.2000000000000002</c:v>
                </c:pt>
                <c:pt idx="11327">
                  <c:v>0.1</c:v>
                </c:pt>
                <c:pt idx="11328">
                  <c:v>0.6</c:v>
                </c:pt>
                <c:pt idx="11329">
                  <c:v>-1.6</c:v>
                </c:pt>
                <c:pt idx="11330">
                  <c:v>-1.9</c:v>
                </c:pt>
                <c:pt idx="11331">
                  <c:v>-2.8</c:v>
                </c:pt>
                <c:pt idx="11332">
                  <c:v>-3.8</c:v>
                </c:pt>
                <c:pt idx="11333">
                  <c:v>-3</c:v>
                </c:pt>
                <c:pt idx="11334">
                  <c:v>-1.2</c:v>
                </c:pt>
                <c:pt idx="11335">
                  <c:v>-2.4</c:v>
                </c:pt>
                <c:pt idx="11336">
                  <c:v>3.4</c:v>
                </c:pt>
                <c:pt idx="11337">
                  <c:v>2.8</c:v>
                </c:pt>
                <c:pt idx="11338">
                  <c:v>3.9</c:v>
                </c:pt>
                <c:pt idx="11339">
                  <c:v>4.5999999999999996</c:v>
                </c:pt>
                <c:pt idx="11340">
                  <c:v>3.7</c:v>
                </c:pt>
                <c:pt idx="11341">
                  <c:v>2.8</c:v>
                </c:pt>
                <c:pt idx="11342">
                  <c:v>2.7</c:v>
                </c:pt>
                <c:pt idx="11343">
                  <c:v>3.4</c:v>
                </c:pt>
                <c:pt idx="11344">
                  <c:v>1.8</c:v>
                </c:pt>
                <c:pt idx="11345">
                  <c:v>5.6</c:v>
                </c:pt>
                <c:pt idx="11346">
                  <c:v>3.3</c:v>
                </c:pt>
                <c:pt idx="11347">
                  <c:v>3.8</c:v>
                </c:pt>
                <c:pt idx="11348">
                  <c:v>-1.9</c:v>
                </c:pt>
                <c:pt idx="11349">
                  <c:v>1.1000000000000001</c:v>
                </c:pt>
                <c:pt idx="11350">
                  <c:v>1.3</c:v>
                </c:pt>
                <c:pt idx="11351">
                  <c:v>0.2</c:v>
                </c:pt>
                <c:pt idx="11352">
                  <c:v>-1.2</c:v>
                </c:pt>
                <c:pt idx="11353">
                  <c:v>0.1</c:v>
                </c:pt>
                <c:pt idx="11354">
                  <c:v>1.3</c:v>
                </c:pt>
                <c:pt idx="11355">
                  <c:v>0.6</c:v>
                </c:pt>
                <c:pt idx="11356">
                  <c:v>3</c:v>
                </c:pt>
                <c:pt idx="11357">
                  <c:v>5.5</c:v>
                </c:pt>
                <c:pt idx="11358">
                  <c:v>7.6</c:v>
                </c:pt>
                <c:pt idx="11359">
                  <c:v>7.9</c:v>
                </c:pt>
                <c:pt idx="11360">
                  <c:v>11.4</c:v>
                </c:pt>
                <c:pt idx="11361">
                  <c:v>10.4</c:v>
                </c:pt>
                <c:pt idx="11362">
                  <c:v>8.5</c:v>
                </c:pt>
                <c:pt idx="11363">
                  <c:v>7.5</c:v>
                </c:pt>
                <c:pt idx="11364">
                  <c:v>-0.6</c:v>
                </c:pt>
                <c:pt idx="11365">
                  <c:v>0.2</c:v>
                </c:pt>
                <c:pt idx="11366">
                  <c:v>3.2</c:v>
                </c:pt>
                <c:pt idx="11367">
                  <c:v>6.1</c:v>
                </c:pt>
                <c:pt idx="11368">
                  <c:v>7.5</c:v>
                </c:pt>
                <c:pt idx="11369">
                  <c:v>10.4</c:v>
                </c:pt>
                <c:pt idx="11370">
                  <c:v>9.6</c:v>
                </c:pt>
                <c:pt idx="11371">
                  <c:v>11.4</c:v>
                </c:pt>
                <c:pt idx="11372">
                  <c:v>14.4</c:v>
                </c:pt>
                <c:pt idx="11373">
                  <c:v>17.399999999999999</c:v>
                </c:pt>
                <c:pt idx="11374">
                  <c:v>17.7</c:v>
                </c:pt>
                <c:pt idx="11375">
                  <c:v>18.600000000000001</c:v>
                </c:pt>
                <c:pt idx="11376">
                  <c:v>12.7</c:v>
                </c:pt>
                <c:pt idx="11377">
                  <c:v>12.8</c:v>
                </c:pt>
                <c:pt idx="11378">
                  <c:v>11.8</c:v>
                </c:pt>
                <c:pt idx="11379">
                  <c:v>13.9</c:v>
                </c:pt>
                <c:pt idx="11380">
                  <c:v>15</c:v>
                </c:pt>
                <c:pt idx="11381">
                  <c:v>9.9</c:v>
                </c:pt>
                <c:pt idx="11382">
                  <c:v>11.7</c:v>
                </c:pt>
                <c:pt idx="11383">
                  <c:v>12.6</c:v>
                </c:pt>
                <c:pt idx="11384">
                  <c:v>13.6</c:v>
                </c:pt>
                <c:pt idx="11385">
                  <c:v>12.9</c:v>
                </c:pt>
                <c:pt idx="11386">
                  <c:v>11.6</c:v>
                </c:pt>
                <c:pt idx="11387">
                  <c:v>10.8</c:v>
                </c:pt>
                <c:pt idx="11388">
                  <c:v>13.8</c:v>
                </c:pt>
                <c:pt idx="11389">
                  <c:v>16.100000000000001</c:v>
                </c:pt>
                <c:pt idx="11390">
                  <c:v>14.7</c:v>
                </c:pt>
                <c:pt idx="11391">
                  <c:v>8.3000000000000007</c:v>
                </c:pt>
                <c:pt idx="11392">
                  <c:v>8.6</c:v>
                </c:pt>
                <c:pt idx="11393">
                  <c:v>11.5</c:v>
                </c:pt>
                <c:pt idx="11394">
                  <c:v>13.4</c:v>
                </c:pt>
                <c:pt idx="11395">
                  <c:v>15.2</c:v>
                </c:pt>
                <c:pt idx="11396">
                  <c:v>14.9</c:v>
                </c:pt>
                <c:pt idx="11397">
                  <c:v>14.6</c:v>
                </c:pt>
                <c:pt idx="11398">
                  <c:v>14.5</c:v>
                </c:pt>
                <c:pt idx="11399">
                  <c:v>16.899999999999999</c:v>
                </c:pt>
                <c:pt idx="11400">
                  <c:v>19.5</c:v>
                </c:pt>
                <c:pt idx="11401">
                  <c:v>20.5</c:v>
                </c:pt>
                <c:pt idx="11402">
                  <c:v>13.1</c:v>
                </c:pt>
                <c:pt idx="11403">
                  <c:v>15.2</c:v>
                </c:pt>
                <c:pt idx="11404">
                  <c:v>10.6</c:v>
                </c:pt>
                <c:pt idx="11405">
                  <c:v>11.9</c:v>
                </c:pt>
                <c:pt idx="11406">
                  <c:v>16.899999999999999</c:v>
                </c:pt>
                <c:pt idx="11407">
                  <c:v>16.3</c:v>
                </c:pt>
                <c:pt idx="11408">
                  <c:v>13.3</c:v>
                </c:pt>
                <c:pt idx="11409">
                  <c:v>15.2</c:v>
                </c:pt>
                <c:pt idx="11410">
                  <c:v>9</c:v>
                </c:pt>
                <c:pt idx="11411">
                  <c:v>11.7</c:v>
                </c:pt>
                <c:pt idx="11412">
                  <c:v>17.899999999999999</c:v>
                </c:pt>
                <c:pt idx="11413">
                  <c:v>20.7</c:v>
                </c:pt>
                <c:pt idx="11414">
                  <c:v>22.8</c:v>
                </c:pt>
                <c:pt idx="11415">
                  <c:v>22.1</c:v>
                </c:pt>
                <c:pt idx="11416">
                  <c:v>17.600000000000001</c:v>
                </c:pt>
                <c:pt idx="11417">
                  <c:v>15.7</c:v>
                </c:pt>
                <c:pt idx="11418">
                  <c:v>18.899999999999999</c:v>
                </c:pt>
                <c:pt idx="11419">
                  <c:v>21.1</c:v>
                </c:pt>
                <c:pt idx="11420">
                  <c:v>24.4</c:v>
                </c:pt>
                <c:pt idx="11421">
                  <c:v>24.9</c:v>
                </c:pt>
                <c:pt idx="11422">
                  <c:v>24.9</c:v>
                </c:pt>
                <c:pt idx="11423">
                  <c:v>24.7</c:v>
                </c:pt>
                <c:pt idx="11424">
                  <c:v>20.8</c:v>
                </c:pt>
                <c:pt idx="11425">
                  <c:v>22.1</c:v>
                </c:pt>
                <c:pt idx="11426">
                  <c:v>14.4</c:v>
                </c:pt>
                <c:pt idx="11427">
                  <c:v>12.4</c:v>
                </c:pt>
                <c:pt idx="11428">
                  <c:v>15</c:v>
                </c:pt>
                <c:pt idx="11429">
                  <c:v>16.5</c:v>
                </c:pt>
                <c:pt idx="11430">
                  <c:v>19.100000000000001</c:v>
                </c:pt>
                <c:pt idx="11431">
                  <c:v>19.399999999999999</c:v>
                </c:pt>
                <c:pt idx="11432">
                  <c:v>15.5</c:v>
                </c:pt>
                <c:pt idx="11433">
                  <c:v>15.4</c:v>
                </c:pt>
                <c:pt idx="11434">
                  <c:v>17.100000000000001</c:v>
                </c:pt>
                <c:pt idx="11435">
                  <c:v>11.5</c:v>
                </c:pt>
                <c:pt idx="11436">
                  <c:v>10.5</c:v>
                </c:pt>
                <c:pt idx="11437">
                  <c:v>12.2</c:v>
                </c:pt>
                <c:pt idx="11438">
                  <c:v>14.1</c:v>
                </c:pt>
                <c:pt idx="11439">
                  <c:v>14.9</c:v>
                </c:pt>
                <c:pt idx="11440">
                  <c:v>17.399999999999999</c:v>
                </c:pt>
                <c:pt idx="11441">
                  <c:v>16.600000000000001</c:v>
                </c:pt>
                <c:pt idx="11442">
                  <c:v>15.7</c:v>
                </c:pt>
                <c:pt idx="11443">
                  <c:v>13</c:v>
                </c:pt>
                <c:pt idx="11444">
                  <c:v>15.7</c:v>
                </c:pt>
                <c:pt idx="11445">
                  <c:v>15.8</c:v>
                </c:pt>
                <c:pt idx="11446">
                  <c:v>17.5</c:v>
                </c:pt>
                <c:pt idx="11447">
                  <c:v>21.8</c:v>
                </c:pt>
                <c:pt idx="11448">
                  <c:v>22.1</c:v>
                </c:pt>
                <c:pt idx="11449">
                  <c:v>17.100000000000001</c:v>
                </c:pt>
                <c:pt idx="11450">
                  <c:v>16.399999999999999</c:v>
                </c:pt>
                <c:pt idx="11451">
                  <c:v>13.7</c:v>
                </c:pt>
                <c:pt idx="11452">
                  <c:v>11.5</c:v>
                </c:pt>
                <c:pt idx="11453">
                  <c:v>13.8</c:v>
                </c:pt>
                <c:pt idx="11454">
                  <c:v>13.7</c:v>
                </c:pt>
                <c:pt idx="11455">
                  <c:v>16.7</c:v>
                </c:pt>
                <c:pt idx="11456">
                  <c:v>20.2</c:v>
                </c:pt>
                <c:pt idx="11457">
                  <c:v>23.1</c:v>
                </c:pt>
                <c:pt idx="11458">
                  <c:v>19.899999999999999</c:v>
                </c:pt>
                <c:pt idx="11459">
                  <c:v>13.9</c:v>
                </c:pt>
                <c:pt idx="11460">
                  <c:v>15.1</c:v>
                </c:pt>
                <c:pt idx="11461">
                  <c:v>13.2</c:v>
                </c:pt>
                <c:pt idx="11462">
                  <c:v>13.9</c:v>
                </c:pt>
                <c:pt idx="11463">
                  <c:v>14.9</c:v>
                </c:pt>
                <c:pt idx="11464">
                  <c:v>15.2</c:v>
                </c:pt>
                <c:pt idx="11465">
                  <c:v>17.100000000000001</c:v>
                </c:pt>
                <c:pt idx="11466">
                  <c:v>19</c:v>
                </c:pt>
                <c:pt idx="11467">
                  <c:v>18.2</c:v>
                </c:pt>
                <c:pt idx="11468">
                  <c:v>15.1</c:v>
                </c:pt>
                <c:pt idx="11469">
                  <c:v>16.7</c:v>
                </c:pt>
                <c:pt idx="11470">
                  <c:v>19.399999999999999</c:v>
                </c:pt>
                <c:pt idx="11471">
                  <c:v>21.3</c:v>
                </c:pt>
                <c:pt idx="11472">
                  <c:v>20.6</c:v>
                </c:pt>
                <c:pt idx="11473">
                  <c:v>18.5</c:v>
                </c:pt>
                <c:pt idx="11474">
                  <c:v>20.100000000000001</c:v>
                </c:pt>
                <c:pt idx="11475">
                  <c:v>22</c:v>
                </c:pt>
                <c:pt idx="11476">
                  <c:v>19.3</c:v>
                </c:pt>
                <c:pt idx="11477">
                  <c:v>16</c:v>
                </c:pt>
                <c:pt idx="11478">
                  <c:v>14.6</c:v>
                </c:pt>
                <c:pt idx="11479">
                  <c:v>13.6</c:v>
                </c:pt>
                <c:pt idx="11480">
                  <c:v>15.9</c:v>
                </c:pt>
                <c:pt idx="11481">
                  <c:v>15.9</c:v>
                </c:pt>
                <c:pt idx="11482">
                  <c:v>19.5</c:v>
                </c:pt>
                <c:pt idx="11483">
                  <c:v>19.7</c:v>
                </c:pt>
                <c:pt idx="11484">
                  <c:v>18.7</c:v>
                </c:pt>
                <c:pt idx="11485">
                  <c:v>21.3</c:v>
                </c:pt>
                <c:pt idx="11486">
                  <c:v>18</c:v>
                </c:pt>
                <c:pt idx="11487">
                  <c:v>18.600000000000001</c:v>
                </c:pt>
                <c:pt idx="11488">
                  <c:v>16.7</c:v>
                </c:pt>
                <c:pt idx="11489">
                  <c:v>16.399999999999999</c:v>
                </c:pt>
                <c:pt idx="11490">
                  <c:v>15.8</c:v>
                </c:pt>
                <c:pt idx="11491">
                  <c:v>15.9</c:v>
                </c:pt>
                <c:pt idx="11492">
                  <c:v>20</c:v>
                </c:pt>
                <c:pt idx="11493">
                  <c:v>20.5</c:v>
                </c:pt>
                <c:pt idx="11494">
                  <c:v>20</c:v>
                </c:pt>
                <c:pt idx="11495">
                  <c:v>20</c:v>
                </c:pt>
                <c:pt idx="11496">
                  <c:v>20.7</c:v>
                </c:pt>
                <c:pt idx="11497">
                  <c:v>20.2</c:v>
                </c:pt>
                <c:pt idx="11498">
                  <c:v>21.3</c:v>
                </c:pt>
                <c:pt idx="11499">
                  <c:v>15.3</c:v>
                </c:pt>
                <c:pt idx="11500">
                  <c:v>18.8</c:v>
                </c:pt>
                <c:pt idx="11501">
                  <c:v>16.7</c:v>
                </c:pt>
                <c:pt idx="11502">
                  <c:v>17</c:v>
                </c:pt>
                <c:pt idx="11503">
                  <c:v>16.600000000000001</c:v>
                </c:pt>
                <c:pt idx="11504">
                  <c:v>15.9</c:v>
                </c:pt>
                <c:pt idx="11505">
                  <c:v>14.9</c:v>
                </c:pt>
                <c:pt idx="11506">
                  <c:v>14.8</c:v>
                </c:pt>
                <c:pt idx="11507">
                  <c:v>13.6</c:v>
                </c:pt>
                <c:pt idx="11508">
                  <c:v>15.8</c:v>
                </c:pt>
                <c:pt idx="11509">
                  <c:v>16.899999999999999</c:v>
                </c:pt>
                <c:pt idx="11510">
                  <c:v>12.2</c:v>
                </c:pt>
                <c:pt idx="11511">
                  <c:v>9.3000000000000007</c:v>
                </c:pt>
                <c:pt idx="11512">
                  <c:v>10.199999999999999</c:v>
                </c:pt>
                <c:pt idx="11513">
                  <c:v>11.1</c:v>
                </c:pt>
                <c:pt idx="11514">
                  <c:v>11</c:v>
                </c:pt>
                <c:pt idx="11515">
                  <c:v>10.5</c:v>
                </c:pt>
                <c:pt idx="11516">
                  <c:v>11.4</c:v>
                </c:pt>
                <c:pt idx="11517">
                  <c:v>11.1</c:v>
                </c:pt>
                <c:pt idx="11518">
                  <c:v>8.6999999999999993</c:v>
                </c:pt>
                <c:pt idx="11519">
                  <c:v>9.4</c:v>
                </c:pt>
                <c:pt idx="11520">
                  <c:v>9.1</c:v>
                </c:pt>
                <c:pt idx="11521">
                  <c:v>9.9</c:v>
                </c:pt>
                <c:pt idx="11522">
                  <c:v>8.3000000000000007</c:v>
                </c:pt>
                <c:pt idx="11523">
                  <c:v>9.4</c:v>
                </c:pt>
                <c:pt idx="11524">
                  <c:v>10.4</c:v>
                </c:pt>
                <c:pt idx="11525">
                  <c:v>10.3</c:v>
                </c:pt>
                <c:pt idx="11526">
                  <c:v>9.5</c:v>
                </c:pt>
                <c:pt idx="11527">
                  <c:v>10.3</c:v>
                </c:pt>
                <c:pt idx="11528">
                  <c:v>10.199999999999999</c:v>
                </c:pt>
                <c:pt idx="11529">
                  <c:v>7.6</c:v>
                </c:pt>
                <c:pt idx="11530">
                  <c:v>8.6999999999999993</c:v>
                </c:pt>
                <c:pt idx="11531">
                  <c:v>8.6999999999999993</c:v>
                </c:pt>
                <c:pt idx="11532">
                  <c:v>10.9</c:v>
                </c:pt>
                <c:pt idx="11533">
                  <c:v>12.9</c:v>
                </c:pt>
                <c:pt idx="11534">
                  <c:v>11.4</c:v>
                </c:pt>
                <c:pt idx="11535">
                  <c:v>16.2</c:v>
                </c:pt>
                <c:pt idx="11536">
                  <c:v>0</c:v>
                </c:pt>
                <c:pt idx="11537">
                  <c:v>0</c:v>
                </c:pt>
                <c:pt idx="11538">
                  <c:v>0</c:v>
                </c:pt>
                <c:pt idx="11539">
                  <c:v>0</c:v>
                </c:pt>
                <c:pt idx="11540">
                  <c:v>0</c:v>
                </c:pt>
                <c:pt idx="11541">
                  <c:v>0</c:v>
                </c:pt>
                <c:pt idx="11542">
                  <c:v>12.9</c:v>
                </c:pt>
                <c:pt idx="11543">
                  <c:v>13.3</c:v>
                </c:pt>
                <c:pt idx="11544">
                  <c:v>12.4</c:v>
                </c:pt>
                <c:pt idx="11545">
                  <c:v>11.6</c:v>
                </c:pt>
                <c:pt idx="11546">
                  <c:v>10</c:v>
                </c:pt>
                <c:pt idx="11547">
                  <c:v>6.6</c:v>
                </c:pt>
                <c:pt idx="11548">
                  <c:v>11</c:v>
                </c:pt>
                <c:pt idx="11549">
                  <c:v>12.4</c:v>
                </c:pt>
                <c:pt idx="11550">
                  <c:v>14.1</c:v>
                </c:pt>
                <c:pt idx="11551">
                  <c:v>16.100000000000001</c:v>
                </c:pt>
                <c:pt idx="11552">
                  <c:v>12.4</c:v>
                </c:pt>
                <c:pt idx="11553">
                  <c:v>10.199999999999999</c:v>
                </c:pt>
                <c:pt idx="11554">
                  <c:v>9.9</c:v>
                </c:pt>
                <c:pt idx="11555">
                  <c:v>9.8000000000000007</c:v>
                </c:pt>
                <c:pt idx="11556">
                  <c:v>9.9</c:v>
                </c:pt>
                <c:pt idx="11557">
                  <c:v>9.4</c:v>
                </c:pt>
                <c:pt idx="11558">
                  <c:v>8</c:v>
                </c:pt>
                <c:pt idx="11559">
                  <c:v>7.1</c:v>
                </c:pt>
                <c:pt idx="11560">
                  <c:v>4.7</c:v>
                </c:pt>
                <c:pt idx="11561">
                  <c:v>4.2</c:v>
                </c:pt>
                <c:pt idx="11562">
                  <c:v>5.9</c:v>
                </c:pt>
                <c:pt idx="11563">
                  <c:v>12.7</c:v>
                </c:pt>
                <c:pt idx="11564">
                  <c:v>12.9</c:v>
                </c:pt>
                <c:pt idx="11565">
                  <c:v>8.1</c:v>
                </c:pt>
                <c:pt idx="11566">
                  <c:v>6.5</c:v>
                </c:pt>
                <c:pt idx="11567">
                  <c:v>9.9</c:v>
                </c:pt>
                <c:pt idx="11568">
                  <c:v>10.8</c:v>
                </c:pt>
                <c:pt idx="11569">
                  <c:v>9.9</c:v>
                </c:pt>
                <c:pt idx="11570">
                  <c:v>7.9</c:v>
                </c:pt>
                <c:pt idx="11571">
                  <c:v>9.6999999999999993</c:v>
                </c:pt>
                <c:pt idx="11572">
                  <c:v>9.5</c:v>
                </c:pt>
                <c:pt idx="11573">
                  <c:v>11</c:v>
                </c:pt>
                <c:pt idx="11574">
                  <c:v>5.6</c:v>
                </c:pt>
                <c:pt idx="11575">
                  <c:v>6</c:v>
                </c:pt>
                <c:pt idx="11576">
                  <c:v>6.3</c:v>
                </c:pt>
                <c:pt idx="11577">
                  <c:v>9.3000000000000007</c:v>
                </c:pt>
                <c:pt idx="11578">
                  <c:v>12.3</c:v>
                </c:pt>
                <c:pt idx="11579">
                  <c:v>10.1</c:v>
                </c:pt>
                <c:pt idx="11580">
                  <c:v>4.5999999999999996</c:v>
                </c:pt>
                <c:pt idx="11581">
                  <c:v>5.5</c:v>
                </c:pt>
                <c:pt idx="11582">
                  <c:v>6.4</c:v>
                </c:pt>
                <c:pt idx="11583">
                  <c:v>6.3</c:v>
                </c:pt>
                <c:pt idx="11584">
                  <c:v>11.2</c:v>
                </c:pt>
                <c:pt idx="11585">
                  <c:v>4.8</c:v>
                </c:pt>
                <c:pt idx="11586">
                  <c:v>3.6</c:v>
                </c:pt>
                <c:pt idx="11587">
                  <c:v>3.6</c:v>
                </c:pt>
                <c:pt idx="11588">
                  <c:v>0.9</c:v>
                </c:pt>
                <c:pt idx="11589">
                  <c:v>-0.7</c:v>
                </c:pt>
                <c:pt idx="11590">
                  <c:v>1.3</c:v>
                </c:pt>
                <c:pt idx="11591">
                  <c:v>0</c:v>
                </c:pt>
                <c:pt idx="11592">
                  <c:v>0.9</c:v>
                </c:pt>
                <c:pt idx="11593">
                  <c:v>1.1000000000000001</c:v>
                </c:pt>
                <c:pt idx="11594">
                  <c:v>0.2</c:v>
                </c:pt>
                <c:pt idx="11595">
                  <c:v>0.8</c:v>
                </c:pt>
                <c:pt idx="11596">
                  <c:v>0.4</c:v>
                </c:pt>
                <c:pt idx="11597">
                  <c:v>0.2</c:v>
                </c:pt>
                <c:pt idx="11598">
                  <c:v>1.2</c:v>
                </c:pt>
                <c:pt idx="11599">
                  <c:v>2.2000000000000002</c:v>
                </c:pt>
                <c:pt idx="11600">
                  <c:v>2.1</c:v>
                </c:pt>
                <c:pt idx="11601">
                  <c:v>0.4</c:v>
                </c:pt>
                <c:pt idx="11602">
                  <c:v>-0.3</c:v>
                </c:pt>
                <c:pt idx="11603">
                  <c:v>-0.2</c:v>
                </c:pt>
                <c:pt idx="11604">
                  <c:v>0.4</c:v>
                </c:pt>
                <c:pt idx="11605">
                  <c:v>0.9</c:v>
                </c:pt>
                <c:pt idx="11606">
                  <c:v>0.7</c:v>
                </c:pt>
                <c:pt idx="11607">
                  <c:v>1</c:v>
                </c:pt>
                <c:pt idx="11608">
                  <c:v>1.2</c:v>
                </c:pt>
                <c:pt idx="11609">
                  <c:v>1.8</c:v>
                </c:pt>
                <c:pt idx="11610">
                  <c:v>-0.3</c:v>
                </c:pt>
                <c:pt idx="11611">
                  <c:v>0.9</c:v>
                </c:pt>
                <c:pt idx="11612">
                  <c:v>0.3</c:v>
                </c:pt>
                <c:pt idx="11613">
                  <c:v>1.6</c:v>
                </c:pt>
                <c:pt idx="11614">
                  <c:v>3.2</c:v>
                </c:pt>
                <c:pt idx="11615">
                  <c:v>2.6</c:v>
                </c:pt>
                <c:pt idx="11616">
                  <c:v>-2.9</c:v>
                </c:pt>
                <c:pt idx="11617">
                  <c:v>-11</c:v>
                </c:pt>
                <c:pt idx="11618">
                  <c:v>-15.7</c:v>
                </c:pt>
                <c:pt idx="11619">
                  <c:v>-7.5</c:v>
                </c:pt>
                <c:pt idx="11620">
                  <c:v>-10.1</c:v>
                </c:pt>
                <c:pt idx="11621">
                  <c:v>-11.3</c:v>
                </c:pt>
                <c:pt idx="11622">
                  <c:v>-13.6</c:v>
                </c:pt>
                <c:pt idx="11623">
                  <c:v>-20</c:v>
                </c:pt>
                <c:pt idx="11624">
                  <c:v>-19.899999999999999</c:v>
                </c:pt>
                <c:pt idx="11625">
                  <c:v>-18.3</c:v>
                </c:pt>
                <c:pt idx="11626">
                  <c:v>-17</c:v>
                </c:pt>
                <c:pt idx="11627">
                  <c:v>-13.2</c:v>
                </c:pt>
                <c:pt idx="11628">
                  <c:v>-9.8000000000000007</c:v>
                </c:pt>
                <c:pt idx="11629">
                  <c:v>-9.1</c:v>
                </c:pt>
                <c:pt idx="11630">
                  <c:v>-4.5999999999999996</c:v>
                </c:pt>
                <c:pt idx="11631">
                  <c:v>-2</c:v>
                </c:pt>
                <c:pt idx="11632">
                  <c:v>-4.5999999999999996</c:v>
                </c:pt>
                <c:pt idx="11633">
                  <c:v>-9.5</c:v>
                </c:pt>
                <c:pt idx="11634">
                  <c:v>-9.4</c:v>
                </c:pt>
                <c:pt idx="11635">
                  <c:v>-3.4</c:v>
                </c:pt>
                <c:pt idx="11636">
                  <c:v>-1.1000000000000001</c:v>
                </c:pt>
                <c:pt idx="11637">
                  <c:v>-1.2</c:v>
                </c:pt>
                <c:pt idx="11638">
                  <c:v>-2.4</c:v>
                </c:pt>
                <c:pt idx="11639">
                  <c:v>-3.7</c:v>
                </c:pt>
                <c:pt idx="11640">
                  <c:v>-10.3</c:v>
                </c:pt>
                <c:pt idx="11641">
                  <c:v>-7.3</c:v>
                </c:pt>
                <c:pt idx="11642">
                  <c:v>-4.2</c:v>
                </c:pt>
                <c:pt idx="11643">
                  <c:v>-8.1</c:v>
                </c:pt>
                <c:pt idx="11644">
                  <c:v>-9.5</c:v>
                </c:pt>
                <c:pt idx="11645">
                  <c:v>-4.0999999999999996</c:v>
                </c:pt>
                <c:pt idx="11646">
                  <c:v>-3.4</c:v>
                </c:pt>
                <c:pt idx="11647">
                  <c:v>-2.2999999999999998</c:v>
                </c:pt>
                <c:pt idx="11648">
                  <c:v>0</c:v>
                </c:pt>
                <c:pt idx="11649">
                  <c:v>-2.1</c:v>
                </c:pt>
                <c:pt idx="11650">
                  <c:v>-0.5</c:v>
                </c:pt>
                <c:pt idx="11651">
                  <c:v>0.5</c:v>
                </c:pt>
                <c:pt idx="11652">
                  <c:v>-0.7</c:v>
                </c:pt>
                <c:pt idx="11653">
                  <c:v>-3.1</c:v>
                </c:pt>
                <c:pt idx="11654">
                  <c:v>-8.1</c:v>
                </c:pt>
                <c:pt idx="11655">
                  <c:v>-0.8</c:v>
                </c:pt>
                <c:pt idx="11656">
                  <c:v>1.8</c:v>
                </c:pt>
                <c:pt idx="11657">
                  <c:v>1.7</c:v>
                </c:pt>
                <c:pt idx="11658">
                  <c:v>1</c:v>
                </c:pt>
                <c:pt idx="11659">
                  <c:v>-2.1</c:v>
                </c:pt>
                <c:pt idx="11660">
                  <c:v>-7.5</c:v>
                </c:pt>
                <c:pt idx="11661">
                  <c:v>-6.7</c:v>
                </c:pt>
                <c:pt idx="11662">
                  <c:v>-1.9</c:v>
                </c:pt>
                <c:pt idx="11663">
                  <c:v>2.6</c:v>
                </c:pt>
                <c:pt idx="11664">
                  <c:v>1.2</c:v>
                </c:pt>
                <c:pt idx="11665">
                  <c:v>0.3</c:v>
                </c:pt>
                <c:pt idx="11666">
                  <c:v>0.2</c:v>
                </c:pt>
                <c:pt idx="11667">
                  <c:v>2.4</c:v>
                </c:pt>
                <c:pt idx="11668">
                  <c:v>5.3</c:v>
                </c:pt>
                <c:pt idx="11669">
                  <c:v>5.4</c:v>
                </c:pt>
                <c:pt idx="11670">
                  <c:v>6.8</c:v>
                </c:pt>
                <c:pt idx="11671">
                  <c:v>6.7</c:v>
                </c:pt>
                <c:pt idx="11672">
                  <c:v>2.7</c:v>
                </c:pt>
                <c:pt idx="11673">
                  <c:v>1.7</c:v>
                </c:pt>
                <c:pt idx="11674">
                  <c:v>-0.1</c:v>
                </c:pt>
                <c:pt idx="11675">
                  <c:v>-2.2000000000000002</c:v>
                </c:pt>
                <c:pt idx="11676">
                  <c:v>2.1</c:v>
                </c:pt>
                <c:pt idx="11677">
                  <c:v>1.9</c:v>
                </c:pt>
                <c:pt idx="11678">
                  <c:v>4.5999999999999996</c:v>
                </c:pt>
                <c:pt idx="11679">
                  <c:v>7.4</c:v>
                </c:pt>
                <c:pt idx="11680">
                  <c:v>7.1</c:v>
                </c:pt>
                <c:pt idx="11681">
                  <c:v>6.6</c:v>
                </c:pt>
                <c:pt idx="11682">
                  <c:v>6.9</c:v>
                </c:pt>
                <c:pt idx="11683">
                  <c:v>8.6</c:v>
                </c:pt>
                <c:pt idx="11684">
                  <c:v>8.3000000000000007</c:v>
                </c:pt>
                <c:pt idx="11685">
                  <c:v>5.2</c:v>
                </c:pt>
                <c:pt idx="11686">
                  <c:v>3.4</c:v>
                </c:pt>
                <c:pt idx="11687">
                  <c:v>4.5999999999999996</c:v>
                </c:pt>
                <c:pt idx="11688">
                  <c:v>10.7</c:v>
                </c:pt>
                <c:pt idx="11689">
                  <c:v>5.5</c:v>
                </c:pt>
                <c:pt idx="11690">
                  <c:v>5.0999999999999996</c:v>
                </c:pt>
                <c:pt idx="11691">
                  <c:v>3.5</c:v>
                </c:pt>
                <c:pt idx="11692">
                  <c:v>5.2</c:v>
                </c:pt>
                <c:pt idx="11693">
                  <c:v>5.0999999999999996</c:v>
                </c:pt>
                <c:pt idx="11694">
                  <c:v>3.2</c:v>
                </c:pt>
                <c:pt idx="11695">
                  <c:v>5.9</c:v>
                </c:pt>
                <c:pt idx="11696">
                  <c:v>5.5</c:v>
                </c:pt>
                <c:pt idx="11697">
                  <c:v>7.3</c:v>
                </c:pt>
                <c:pt idx="11698">
                  <c:v>6.4</c:v>
                </c:pt>
                <c:pt idx="11699">
                  <c:v>6.6</c:v>
                </c:pt>
                <c:pt idx="11700">
                  <c:v>9.8000000000000007</c:v>
                </c:pt>
                <c:pt idx="11701">
                  <c:v>8.6999999999999993</c:v>
                </c:pt>
                <c:pt idx="11702">
                  <c:v>4.3</c:v>
                </c:pt>
                <c:pt idx="11703">
                  <c:v>-0.2</c:v>
                </c:pt>
                <c:pt idx="11704">
                  <c:v>1.4</c:v>
                </c:pt>
                <c:pt idx="11705">
                  <c:v>3.6</c:v>
                </c:pt>
                <c:pt idx="11706">
                  <c:v>0.2</c:v>
                </c:pt>
                <c:pt idx="11707">
                  <c:v>0.4</c:v>
                </c:pt>
                <c:pt idx="11708">
                  <c:v>0.7</c:v>
                </c:pt>
                <c:pt idx="11709">
                  <c:v>0.5</c:v>
                </c:pt>
                <c:pt idx="11710">
                  <c:v>1.2</c:v>
                </c:pt>
                <c:pt idx="11711">
                  <c:v>3.7</c:v>
                </c:pt>
                <c:pt idx="11712">
                  <c:v>5.7</c:v>
                </c:pt>
                <c:pt idx="11713">
                  <c:v>9.4</c:v>
                </c:pt>
                <c:pt idx="11714">
                  <c:v>7.7</c:v>
                </c:pt>
                <c:pt idx="11715">
                  <c:v>2.6</c:v>
                </c:pt>
                <c:pt idx="11716">
                  <c:v>3.2</c:v>
                </c:pt>
                <c:pt idx="11717">
                  <c:v>8.5</c:v>
                </c:pt>
                <c:pt idx="11718">
                  <c:v>8.1999999999999993</c:v>
                </c:pt>
                <c:pt idx="11719">
                  <c:v>9.8000000000000007</c:v>
                </c:pt>
                <c:pt idx="11720">
                  <c:v>11.8</c:v>
                </c:pt>
                <c:pt idx="11721">
                  <c:v>3</c:v>
                </c:pt>
                <c:pt idx="11722">
                  <c:v>2.8</c:v>
                </c:pt>
                <c:pt idx="11723">
                  <c:v>1.9</c:v>
                </c:pt>
                <c:pt idx="11724">
                  <c:v>2.2999999999999998</c:v>
                </c:pt>
                <c:pt idx="11725">
                  <c:v>1.6</c:v>
                </c:pt>
                <c:pt idx="11726">
                  <c:v>6.1</c:v>
                </c:pt>
                <c:pt idx="11727">
                  <c:v>7.6</c:v>
                </c:pt>
                <c:pt idx="11728">
                  <c:v>6.2</c:v>
                </c:pt>
                <c:pt idx="11729">
                  <c:v>2.4</c:v>
                </c:pt>
                <c:pt idx="11730">
                  <c:v>0.8</c:v>
                </c:pt>
                <c:pt idx="11731">
                  <c:v>5.5</c:v>
                </c:pt>
                <c:pt idx="11732">
                  <c:v>1.8</c:v>
                </c:pt>
                <c:pt idx="11733">
                  <c:v>1.4</c:v>
                </c:pt>
                <c:pt idx="11734">
                  <c:v>3</c:v>
                </c:pt>
                <c:pt idx="11735">
                  <c:v>9</c:v>
                </c:pt>
                <c:pt idx="11736">
                  <c:v>3.4</c:v>
                </c:pt>
                <c:pt idx="11737">
                  <c:v>2.6</c:v>
                </c:pt>
                <c:pt idx="11738">
                  <c:v>3.4</c:v>
                </c:pt>
                <c:pt idx="11739">
                  <c:v>5.2</c:v>
                </c:pt>
                <c:pt idx="11740">
                  <c:v>4.0999999999999996</c:v>
                </c:pt>
                <c:pt idx="11741">
                  <c:v>8.1</c:v>
                </c:pt>
                <c:pt idx="11742">
                  <c:v>13.2</c:v>
                </c:pt>
                <c:pt idx="11743">
                  <c:v>9.1</c:v>
                </c:pt>
                <c:pt idx="11744">
                  <c:v>11.1</c:v>
                </c:pt>
                <c:pt idx="11745">
                  <c:v>13.2</c:v>
                </c:pt>
                <c:pt idx="11746">
                  <c:v>11.8</c:v>
                </c:pt>
                <c:pt idx="11747">
                  <c:v>10.9</c:v>
                </c:pt>
                <c:pt idx="11748">
                  <c:v>10.4</c:v>
                </c:pt>
                <c:pt idx="11749">
                  <c:v>12.4</c:v>
                </c:pt>
                <c:pt idx="11750">
                  <c:v>14.9</c:v>
                </c:pt>
                <c:pt idx="11751">
                  <c:v>13</c:v>
                </c:pt>
                <c:pt idx="11752">
                  <c:v>16.899999999999999</c:v>
                </c:pt>
                <c:pt idx="11753">
                  <c:v>17.2</c:v>
                </c:pt>
                <c:pt idx="11754">
                  <c:v>7.8</c:v>
                </c:pt>
                <c:pt idx="11755">
                  <c:v>8.6</c:v>
                </c:pt>
                <c:pt idx="11756">
                  <c:v>12.3</c:v>
                </c:pt>
                <c:pt idx="11757">
                  <c:v>12.7</c:v>
                </c:pt>
                <c:pt idx="11758">
                  <c:v>17.100000000000001</c:v>
                </c:pt>
                <c:pt idx="11759">
                  <c:v>19.100000000000001</c:v>
                </c:pt>
                <c:pt idx="11760">
                  <c:v>19</c:v>
                </c:pt>
                <c:pt idx="11761">
                  <c:v>20.5</c:v>
                </c:pt>
                <c:pt idx="11762">
                  <c:v>21.4</c:v>
                </c:pt>
                <c:pt idx="11763">
                  <c:v>22.1</c:v>
                </c:pt>
                <c:pt idx="11764">
                  <c:v>21</c:v>
                </c:pt>
                <c:pt idx="11765">
                  <c:v>20.399999999999999</c:v>
                </c:pt>
                <c:pt idx="11766">
                  <c:v>16.7</c:v>
                </c:pt>
                <c:pt idx="11767">
                  <c:v>17.8</c:v>
                </c:pt>
                <c:pt idx="11768">
                  <c:v>14.5</c:v>
                </c:pt>
                <c:pt idx="11769">
                  <c:v>13.3</c:v>
                </c:pt>
                <c:pt idx="11770">
                  <c:v>11.6</c:v>
                </c:pt>
                <c:pt idx="11771">
                  <c:v>10.1</c:v>
                </c:pt>
                <c:pt idx="11772">
                  <c:v>11</c:v>
                </c:pt>
                <c:pt idx="11773">
                  <c:v>11.7</c:v>
                </c:pt>
                <c:pt idx="11774">
                  <c:v>11.1</c:v>
                </c:pt>
                <c:pt idx="11775">
                  <c:v>8.8000000000000007</c:v>
                </c:pt>
                <c:pt idx="11776">
                  <c:v>13</c:v>
                </c:pt>
                <c:pt idx="11777">
                  <c:v>10.199999999999999</c:v>
                </c:pt>
                <c:pt idx="11778">
                  <c:v>7.1</c:v>
                </c:pt>
                <c:pt idx="11779">
                  <c:v>10.5</c:v>
                </c:pt>
                <c:pt idx="11780">
                  <c:v>14.2</c:v>
                </c:pt>
                <c:pt idx="11781">
                  <c:v>15.7</c:v>
                </c:pt>
                <c:pt idx="11782">
                  <c:v>15.7</c:v>
                </c:pt>
                <c:pt idx="11783">
                  <c:v>18.899999999999999</c:v>
                </c:pt>
                <c:pt idx="11784">
                  <c:v>14.2</c:v>
                </c:pt>
                <c:pt idx="11785">
                  <c:v>16.899999999999999</c:v>
                </c:pt>
                <c:pt idx="11786">
                  <c:v>19.3</c:v>
                </c:pt>
                <c:pt idx="11787">
                  <c:v>20</c:v>
                </c:pt>
                <c:pt idx="11788">
                  <c:v>19.899999999999999</c:v>
                </c:pt>
                <c:pt idx="11789">
                  <c:v>21.6</c:v>
                </c:pt>
                <c:pt idx="11790">
                  <c:v>22.1</c:v>
                </c:pt>
                <c:pt idx="11791">
                  <c:v>22</c:v>
                </c:pt>
                <c:pt idx="11792">
                  <c:v>19.5</c:v>
                </c:pt>
                <c:pt idx="11793">
                  <c:v>17.399999999999999</c:v>
                </c:pt>
                <c:pt idx="11794">
                  <c:v>18.600000000000001</c:v>
                </c:pt>
                <c:pt idx="11795">
                  <c:v>14.8</c:v>
                </c:pt>
                <c:pt idx="11796">
                  <c:v>15.7</c:v>
                </c:pt>
                <c:pt idx="11797">
                  <c:v>17</c:v>
                </c:pt>
                <c:pt idx="11798">
                  <c:v>13.8</c:v>
                </c:pt>
                <c:pt idx="11799">
                  <c:v>18.5</c:v>
                </c:pt>
                <c:pt idx="11800">
                  <c:v>13.7</c:v>
                </c:pt>
                <c:pt idx="11801">
                  <c:v>14.2</c:v>
                </c:pt>
                <c:pt idx="11802">
                  <c:v>13.9</c:v>
                </c:pt>
                <c:pt idx="11803">
                  <c:v>14.1</c:v>
                </c:pt>
                <c:pt idx="11804">
                  <c:v>18.2</c:v>
                </c:pt>
                <c:pt idx="11805">
                  <c:v>20.9</c:v>
                </c:pt>
                <c:pt idx="11806">
                  <c:v>22.9</c:v>
                </c:pt>
                <c:pt idx="11807">
                  <c:v>25.5</c:v>
                </c:pt>
                <c:pt idx="11808">
                  <c:v>19.7</c:v>
                </c:pt>
                <c:pt idx="11809">
                  <c:v>15.4</c:v>
                </c:pt>
                <c:pt idx="11810">
                  <c:v>19.899999999999999</c:v>
                </c:pt>
                <c:pt idx="11811">
                  <c:v>20.6</c:v>
                </c:pt>
                <c:pt idx="11812">
                  <c:v>19.3</c:v>
                </c:pt>
                <c:pt idx="11813">
                  <c:v>16.600000000000001</c:v>
                </c:pt>
                <c:pt idx="11814">
                  <c:v>14.2</c:v>
                </c:pt>
                <c:pt idx="11815">
                  <c:v>14.8</c:v>
                </c:pt>
                <c:pt idx="11816">
                  <c:v>18.7</c:v>
                </c:pt>
                <c:pt idx="11817">
                  <c:v>18.7</c:v>
                </c:pt>
                <c:pt idx="11818">
                  <c:v>19.100000000000001</c:v>
                </c:pt>
                <c:pt idx="11819">
                  <c:v>19.3</c:v>
                </c:pt>
                <c:pt idx="11820">
                  <c:v>16.5</c:v>
                </c:pt>
                <c:pt idx="11821">
                  <c:v>18.100000000000001</c:v>
                </c:pt>
                <c:pt idx="11822">
                  <c:v>18.5</c:v>
                </c:pt>
                <c:pt idx="11823">
                  <c:v>15.6</c:v>
                </c:pt>
                <c:pt idx="11824">
                  <c:v>16</c:v>
                </c:pt>
                <c:pt idx="11825">
                  <c:v>19.2</c:v>
                </c:pt>
                <c:pt idx="11826">
                  <c:v>16.5</c:v>
                </c:pt>
                <c:pt idx="11827">
                  <c:v>13.5</c:v>
                </c:pt>
                <c:pt idx="11828">
                  <c:v>13.7</c:v>
                </c:pt>
                <c:pt idx="11829">
                  <c:v>16.2</c:v>
                </c:pt>
                <c:pt idx="11830">
                  <c:v>18.899999999999999</c:v>
                </c:pt>
                <c:pt idx="11831">
                  <c:v>19</c:v>
                </c:pt>
                <c:pt idx="11832">
                  <c:v>19.600000000000001</c:v>
                </c:pt>
                <c:pt idx="11833">
                  <c:v>17.2</c:v>
                </c:pt>
                <c:pt idx="11834">
                  <c:v>15.9</c:v>
                </c:pt>
                <c:pt idx="11835">
                  <c:v>19.5</c:v>
                </c:pt>
                <c:pt idx="11836">
                  <c:v>17.2</c:v>
                </c:pt>
                <c:pt idx="11837">
                  <c:v>17.7</c:v>
                </c:pt>
                <c:pt idx="11838">
                  <c:v>18.100000000000001</c:v>
                </c:pt>
                <c:pt idx="11839">
                  <c:v>16.600000000000001</c:v>
                </c:pt>
                <c:pt idx="11840">
                  <c:v>13.8</c:v>
                </c:pt>
                <c:pt idx="11841">
                  <c:v>17.5</c:v>
                </c:pt>
                <c:pt idx="11842">
                  <c:v>18.5</c:v>
                </c:pt>
                <c:pt idx="11843">
                  <c:v>19.5</c:v>
                </c:pt>
                <c:pt idx="11844">
                  <c:v>19.8</c:v>
                </c:pt>
                <c:pt idx="11845">
                  <c:v>18.100000000000001</c:v>
                </c:pt>
                <c:pt idx="11846">
                  <c:v>19.600000000000001</c:v>
                </c:pt>
                <c:pt idx="11847">
                  <c:v>20.399999999999999</c:v>
                </c:pt>
                <c:pt idx="11848">
                  <c:v>20.2</c:v>
                </c:pt>
                <c:pt idx="11849">
                  <c:v>20.2</c:v>
                </c:pt>
                <c:pt idx="11850">
                  <c:v>20.9</c:v>
                </c:pt>
                <c:pt idx="11851">
                  <c:v>21.4</c:v>
                </c:pt>
                <c:pt idx="11852">
                  <c:v>21</c:v>
                </c:pt>
                <c:pt idx="11853">
                  <c:v>22.3</c:v>
                </c:pt>
                <c:pt idx="11854">
                  <c:v>21.2</c:v>
                </c:pt>
                <c:pt idx="11855">
                  <c:v>20.6</c:v>
                </c:pt>
                <c:pt idx="11856">
                  <c:v>19.100000000000001</c:v>
                </c:pt>
                <c:pt idx="11857">
                  <c:v>19.399999999999999</c:v>
                </c:pt>
                <c:pt idx="11858">
                  <c:v>18.2</c:v>
                </c:pt>
                <c:pt idx="11859">
                  <c:v>21.1</c:v>
                </c:pt>
                <c:pt idx="11860">
                  <c:v>20.9</c:v>
                </c:pt>
                <c:pt idx="11861">
                  <c:v>20.7</c:v>
                </c:pt>
                <c:pt idx="11862">
                  <c:v>21.7</c:v>
                </c:pt>
                <c:pt idx="11863">
                  <c:v>22.4</c:v>
                </c:pt>
                <c:pt idx="11864">
                  <c:v>21.9</c:v>
                </c:pt>
                <c:pt idx="11865">
                  <c:v>21.7</c:v>
                </c:pt>
                <c:pt idx="11866">
                  <c:v>21.9</c:v>
                </c:pt>
                <c:pt idx="11867">
                  <c:v>22.5</c:v>
                </c:pt>
                <c:pt idx="11868">
                  <c:v>14.1</c:v>
                </c:pt>
                <c:pt idx="11869">
                  <c:v>14.5</c:v>
                </c:pt>
                <c:pt idx="11870">
                  <c:v>17.2</c:v>
                </c:pt>
                <c:pt idx="11871">
                  <c:v>17.600000000000001</c:v>
                </c:pt>
                <c:pt idx="11872">
                  <c:v>19.600000000000001</c:v>
                </c:pt>
                <c:pt idx="11873">
                  <c:v>20.3</c:v>
                </c:pt>
                <c:pt idx="11874">
                  <c:v>20.7</c:v>
                </c:pt>
                <c:pt idx="11875">
                  <c:v>20</c:v>
                </c:pt>
                <c:pt idx="11876">
                  <c:v>19.2</c:v>
                </c:pt>
                <c:pt idx="11877">
                  <c:v>18.3</c:v>
                </c:pt>
                <c:pt idx="11878">
                  <c:v>17.5</c:v>
                </c:pt>
                <c:pt idx="11879">
                  <c:v>14.7</c:v>
                </c:pt>
                <c:pt idx="11880">
                  <c:v>12</c:v>
                </c:pt>
                <c:pt idx="11881">
                  <c:v>13.4</c:v>
                </c:pt>
                <c:pt idx="11882">
                  <c:v>17.899999999999999</c:v>
                </c:pt>
                <c:pt idx="11883">
                  <c:v>14.2</c:v>
                </c:pt>
                <c:pt idx="11884">
                  <c:v>10.6</c:v>
                </c:pt>
                <c:pt idx="11885">
                  <c:v>10.4</c:v>
                </c:pt>
                <c:pt idx="11886">
                  <c:v>12.4</c:v>
                </c:pt>
                <c:pt idx="11887">
                  <c:v>15.3</c:v>
                </c:pt>
                <c:pt idx="11888">
                  <c:v>15.3</c:v>
                </c:pt>
                <c:pt idx="11889">
                  <c:v>11.4</c:v>
                </c:pt>
                <c:pt idx="11890">
                  <c:v>8.5</c:v>
                </c:pt>
                <c:pt idx="11891">
                  <c:v>7.7</c:v>
                </c:pt>
                <c:pt idx="11892">
                  <c:v>8.6</c:v>
                </c:pt>
                <c:pt idx="11893">
                  <c:v>11.2</c:v>
                </c:pt>
                <c:pt idx="11894">
                  <c:v>11.4</c:v>
                </c:pt>
                <c:pt idx="11895">
                  <c:v>12.1</c:v>
                </c:pt>
                <c:pt idx="11896">
                  <c:v>11.6</c:v>
                </c:pt>
                <c:pt idx="11897">
                  <c:v>10.3</c:v>
                </c:pt>
                <c:pt idx="11898">
                  <c:v>8.8000000000000007</c:v>
                </c:pt>
                <c:pt idx="11899">
                  <c:v>10.4</c:v>
                </c:pt>
                <c:pt idx="11900">
                  <c:v>13</c:v>
                </c:pt>
                <c:pt idx="11901">
                  <c:v>13.3</c:v>
                </c:pt>
                <c:pt idx="11902">
                  <c:v>11</c:v>
                </c:pt>
                <c:pt idx="11903">
                  <c:v>8.9</c:v>
                </c:pt>
                <c:pt idx="11904">
                  <c:v>10</c:v>
                </c:pt>
                <c:pt idx="11905">
                  <c:v>12.8</c:v>
                </c:pt>
                <c:pt idx="11906">
                  <c:v>12.9</c:v>
                </c:pt>
                <c:pt idx="11907">
                  <c:v>13.3</c:v>
                </c:pt>
                <c:pt idx="11908">
                  <c:v>14.8</c:v>
                </c:pt>
                <c:pt idx="11909">
                  <c:v>19.7</c:v>
                </c:pt>
                <c:pt idx="11910">
                  <c:v>13.8</c:v>
                </c:pt>
                <c:pt idx="11911">
                  <c:v>11.1</c:v>
                </c:pt>
                <c:pt idx="11912">
                  <c:v>8.3000000000000007</c:v>
                </c:pt>
                <c:pt idx="11913">
                  <c:v>7</c:v>
                </c:pt>
                <c:pt idx="11914">
                  <c:v>5.9</c:v>
                </c:pt>
                <c:pt idx="11915">
                  <c:v>4.5999999999999996</c:v>
                </c:pt>
                <c:pt idx="11916">
                  <c:v>4.3</c:v>
                </c:pt>
                <c:pt idx="11917">
                  <c:v>3.5</c:v>
                </c:pt>
                <c:pt idx="11918">
                  <c:v>6.6</c:v>
                </c:pt>
                <c:pt idx="11919">
                  <c:v>6.8</c:v>
                </c:pt>
                <c:pt idx="11920">
                  <c:v>7.5</c:v>
                </c:pt>
                <c:pt idx="11921">
                  <c:v>2.4</c:v>
                </c:pt>
                <c:pt idx="11922">
                  <c:v>-0.3</c:v>
                </c:pt>
                <c:pt idx="11923">
                  <c:v>4.0999999999999996</c:v>
                </c:pt>
                <c:pt idx="11924">
                  <c:v>3.4</c:v>
                </c:pt>
                <c:pt idx="11925">
                  <c:v>4.4000000000000004</c:v>
                </c:pt>
                <c:pt idx="11926">
                  <c:v>1.8</c:v>
                </c:pt>
                <c:pt idx="11927">
                  <c:v>-2.1</c:v>
                </c:pt>
                <c:pt idx="11928">
                  <c:v>-1.9</c:v>
                </c:pt>
                <c:pt idx="11929">
                  <c:v>-0.9</c:v>
                </c:pt>
                <c:pt idx="11930">
                  <c:v>1.6</c:v>
                </c:pt>
                <c:pt idx="11931">
                  <c:v>3.5</c:v>
                </c:pt>
                <c:pt idx="11932">
                  <c:v>1.9</c:v>
                </c:pt>
                <c:pt idx="11933">
                  <c:v>2.1</c:v>
                </c:pt>
                <c:pt idx="11934">
                  <c:v>2.7</c:v>
                </c:pt>
                <c:pt idx="11935">
                  <c:v>0.7</c:v>
                </c:pt>
                <c:pt idx="11936">
                  <c:v>2.2999999999999998</c:v>
                </c:pt>
                <c:pt idx="11937">
                  <c:v>10.7</c:v>
                </c:pt>
                <c:pt idx="11938">
                  <c:v>13.4</c:v>
                </c:pt>
                <c:pt idx="11939">
                  <c:v>8.9</c:v>
                </c:pt>
                <c:pt idx="11940">
                  <c:v>8</c:v>
                </c:pt>
                <c:pt idx="11941">
                  <c:v>7</c:v>
                </c:pt>
                <c:pt idx="11942">
                  <c:v>5.6</c:v>
                </c:pt>
                <c:pt idx="11943">
                  <c:v>12.3</c:v>
                </c:pt>
                <c:pt idx="11944">
                  <c:v>8.1</c:v>
                </c:pt>
                <c:pt idx="11945">
                  <c:v>5.0999999999999996</c:v>
                </c:pt>
                <c:pt idx="11946">
                  <c:v>2.9</c:v>
                </c:pt>
                <c:pt idx="11947">
                  <c:v>5.0999999999999996</c:v>
                </c:pt>
                <c:pt idx="11948">
                  <c:v>4.7</c:v>
                </c:pt>
                <c:pt idx="11949">
                  <c:v>0</c:v>
                </c:pt>
                <c:pt idx="11950">
                  <c:v>-0.5</c:v>
                </c:pt>
                <c:pt idx="11951">
                  <c:v>-1.8</c:v>
                </c:pt>
                <c:pt idx="11952">
                  <c:v>-1.8</c:v>
                </c:pt>
                <c:pt idx="11953">
                  <c:v>0.4</c:v>
                </c:pt>
                <c:pt idx="11954">
                  <c:v>1.6</c:v>
                </c:pt>
                <c:pt idx="11955">
                  <c:v>1.4</c:v>
                </c:pt>
                <c:pt idx="11956">
                  <c:v>2</c:v>
                </c:pt>
                <c:pt idx="11957">
                  <c:v>2.4</c:v>
                </c:pt>
                <c:pt idx="11958">
                  <c:v>2.5</c:v>
                </c:pt>
                <c:pt idx="11959">
                  <c:v>3.3</c:v>
                </c:pt>
                <c:pt idx="11960">
                  <c:v>5</c:v>
                </c:pt>
                <c:pt idx="11961">
                  <c:v>4.9000000000000004</c:v>
                </c:pt>
                <c:pt idx="11962">
                  <c:v>5.2</c:v>
                </c:pt>
                <c:pt idx="11963">
                  <c:v>2.4</c:v>
                </c:pt>
                <c:pt idx="11964">
                  <c:v>2.8</c:v>
                </c:pt>
                <c:pt idx="11965">
                  <c:v>1.9</c:v>
                </c:pt>
                <c:pt idx="11966">
                  <c:v>-1.3</c:v>
                </c:pt>
                <c:pt idx="11967">
                  <c:v>-0.3</c:v>
                </c:pt>
                <c:pt idx="11968">
                  <c:v>0.2</c:v>
                </c:pt>
                <c:pt idx="11969">
                  <c:v>2</c:v>
                </c:pt>
                <c:pt idx="11970">
                  <c:v>3</c:v>
                </c:pt>
                <c:pt idx="11971">
                  <c:v>5.5</c:v>
                </c:pt>
                <c:pt idx="11972">
                  <c:v>9.9</c:v>
                </c:pt>
                <c:pt idx="11973">
                  <c:v>7.3</c:v>
                </c:pt>
                <c:pt idx="11974">
                  <c:v>3.9</c:v>
                </c:pt>
                <c:pt idx="11975">
                  <c:v>0.8</c:v>
                </c:pt>
                <c:pt idx="11976">
                  <c:v>-6</c:v>
                </c:pt>
                <c:pt idx="11977">
                  <c:v>-9.1999999999999993</c:v>
                </c:pt>
                <c:pt idx="11978">
                  <c:v>-4.8</c:v>
                </c:pt>
                <c:pt idx="11979">
                  <c:v>-4.0999999999999996</c:v>
                </c:pt>
                <c:pt idx="11980">
                  <c:v>-1.7</c:v>
                </c:pt>
                <c:pt idx="11981">
                  <c:v>3.5</c:v>
                </c:pt>
                <c:pt idx="11982">
                  <c:v>2.2000000000000002</c:v>
                </c:pt>
                <c:pt idx="11983">
                  <c:v>1.1000000000000001</c:v>
                </c:pt>
                <c:pt idx="11984">
                  <c:v>1.7</c:v>
                </c:pt>
                <c:pt idx="11985">
                  <c:v>4.0999999999999996</c:v>
                </c:pt>
                <c:pt idx="11986">
                  <c:v>8.3000000000000007</c:v>
                </c:pt>
                <c:pt idx="11987">
                  <c:v>8.4</c:v>
                </c:pt>
                <c:pt idx="11988">
                  <c:v>6</c:v>
                </c:pt>
                <c:pt idx="11989">
                  <c:v>1.8</c:v>
                </c:pt>
                <c:pt idx="11990">
                  <c:v>2.8</c:v>
                </c:pt>
                <c:pt idx="11991">
                  <c:v>1.5</c:v>
                </c:pt>
                <c:pt idx="11992">
                  <c:v>-0.4</c:v>
                </c:pt>
                <c:pt idx="11993">
                  <c:v>0.2</c:v>
                </c:pt>
                <c:pt idx="11994">
                  <c:v>2</c:v>
                </c:pt>
                <c:pt idx="11995">
                  <c:v>7.7</c:v>
                </c:pt>
                <c:pt idx="11996">
                  <c:v>5.8</c:v>
                </c:pt>
                <c:pt idx="11997">
                  <c:v>6</c:v>
                </c:pt>
                <c:pt idx="11998">
                  <c:v>5.2</c:v>
                </c:pt>
                <c:pt idx="11999">
                  <c:v>7.5</c:v>
                </c:pt>
                <c:pt idx="12000">
                  <c:v>8.6</c:v>
                </c:pt>
                <c:pt idx="12001">
                  <c:v>10.3</c:v>
                </c:pt>
                <c:pt idx="12002">
                  <c:v>6.5</c:v>
                </c:pt>
                <c:pt idx="12003">
                  <c:v>1.2</c:v>
                </c:pt>
                <c:pt idx="12004">
                  <c:v>0.4</c:v>
                </c:pt>
                <c:pt idx="12005">
                  <c:v>1.1000000000000001</c:v>
                </c:pt>
                <c:pt idx="12006">
                  <c:v>0.8</c:v>
                </c:pt>
                <c:pt idx="12007">
                  <c:v>0.6</c:v>
                </c:pt>
                <c:pt idx="12008">
                  <c:v>3.1</c:v>
                </c:pt>
                <c:pt idx="12009">
                  <c:v>3</c:v>
                </c:pt>
                <c:pt idx="12010">
                  <c:v>2.2999999999999998</c:v>
                </c:pt>
                <c:pt idx="12011">
                  <c:v>3.4</c:v>
                </c:pt>
                <c:pt idx="12012">
                  <c:v>2.2999999999999998</c:v>
                </c:pt>
                <c:pt idx="12013">
                  <c:v>1.2</c:v>
                </c:pt>
                <c:pt idx="12014">
                  <c:v>0.7</c:v>
                </c:pt>
                <c:pt idx="12015">
                  <c:v>-0.9</c:v>
                </c:pt>
                <c:pt idx="12016">
                  <c:v>-2.6</c:v>
                </c:pt>
                <c:pt idx="12017">
                  <c:v>-3.8</c:v>
                </c:pt>
                <c:pt idx="12018">
                  <c:v>-6.3</c:v>
                </c:pt>
                <c:pt idx="12019">
                  <c:v>-6.4</c:v>
                </c:pt>
                <c:pt idx="12020">
                  <c:v>-5.8</c:v>
                </c:pt>
                <c:pt idx="12021">
                  <c:v>-5.5</c:v>
                </c:pt>
                <c:pt idx="12022">
                  <c:v>-1.5</c:v>
                </c:pt>
                <c:pt idx="12023">
                  <c:v>-6.7</c:v>
                </c:pt>
                <c:pt idx="12024">
                  <c:v>-11.8</c:v>
                </c:pt>
                <c:pt idx="12025">
                  <c:v>-11.2</c:v>
                </c:pt>
                <c:pt idx="12026">
                  <c:v>-2.4</c:v>
                </c:pt>
                <c:pt idx="12027">
                  <c:v>-6.8</c:v>
                </c:pt>
                <c:pt idx="12028">
                  <c:v>-6.9</c:v>
                </c:pt>
                <c:pt idx="12029">
                  <c:v>0.1</c:v>
                </c:pt>
                <c:pt idx="12030">
                  <c:v>2.2999999999999998</c:v>
                </c:pt>
                <c:pt idx="12031">
                  <c:v>2.2999999999999998</c:v>
                </c:pt>
                <c:pt idx="12032">
                  <c:v>1.3</c:v>
                </c:pt>
                <c:pt idx="12033">
                  <c:v>1.9</c:v>
                </c:pt>
                <c:pt idx="12034">
                  <c:v>2</c:v>
                </c:pt>
                <c:pt idx="12035">
                  <c:v>10.1</c:v>
                </c:pt>
                <c:pt idx="12036">
                  <c:v>11.1</c:v>
                </c:pt>
                <c:pt idx="12037">
                  <c:v>10.7</c:v>
                </c:pt>
                <c:pt idx="12038">
                  <c:v>11.1</c:v>
                </c:pt>
                <c:pt idx="12039">
                  <c:v>10.4</c:v>
                </c:pt>
                <c:pt idx="12040">
                  <c:v>2.8</c:v>
                </c:pt>
                <c:pt idx="12041">
                  <c:v>3.3</c:v>
                </c:pt>
                <c:pt idx="12042">
                  <c:v>6.1</c:v>
                </c:pt>
                <c:pt idx="12043">
                  <c:v>4.0999999999999996</c:v>
                </c:pt>
                <c:pt idx="12044">
                  <c:v>6.4</c:v>
                </c:pt>
                <c:pt idx="12045">
                  <c:v>4.7</c:v>
                </c:pt>
                <c:pt idx="12046">
                  <c:v>5.5</c:v>
                </c:pt>
                <c:pt idx="12047">
                  <c:v>4.7</c:v>
                </c:pt>
                <c:pt idx="12048">
                  <c:v>8.1999999999999993</c:v>
                </c:pt>
                <c:pt idx="12049">
                  <c:v>8.5</c:v>
                </c:pt>
                <c:pt idx="12050">
                  <c:v>9.6</c:v>
                </c:pt>
                <c:pt idx="12051">
                  <c:v>6.6</c:v>
                </c:pt>
                <c:pt idx="12052">
                  <c:v>2.5</c:v>
                </c:pt>
                <c:pt idx="12053">
                  <c:v>5.0999999999999996</c:v>
                </c:pt>
                <c:pt idx="12054">
                  <c:v>9</c:v>
                </c:pt>
                <c:pt idx="12055">
                  <c:v>16.100000000000001</c:v>
                </c:pt>
                <c:pt idx="12056">
                  <c:v>6.9</c:v>
                </c:pt>
                <c:pt idx="12057">
                  <c:v>4.0999999999999996</c:v>
                </c:pt>
                <c:pt idx="12058">
                  <c:v>9.9</c:v>
                </c:pt>
                <c:pt idx="12059">
                  <c:v>6.6</c:v>
                </c:pt>
                <c:pt idx="12060">
                  <c:v>-0.4</c:v>
                </c:pt>
                <c:pt idx="12061">
                  <c:v>-2.4</c:v>
                </c:pt>
                <c:pt idx="12062">
                  <c:v>-2.7</c:v>
                </c:pt>
                <c:pt idx="12063">
                  <c:v>-0.6</c:v>
                </c:pt>
                <c:pt idx="12064">
                  <c:v>2.1</c:v>
                </c:pt>
                <c:pt idx="12065">
                  <c:v>4.3</c:v>
                </c:pt>
                <c:pt idx="12066">
                  <c:v>0.2</c:v>
                </c:pt>
                <c:pt idx="12067">
                  <c:v>2.6</c:v>
                </c:pt>
                <c:pt idx="12068">
                  <c:v>5.8</c:v>
                </c:pt>
                <c:pt idx="12069">
                  <c:v>7.7</c:v>
                </c:pt>
                <c:pt idx="12070">
                  <c:v>3.4</c:v>
                </c:pt>
                <c:pt idx="12071">
                  <c:v>1.4</c:v>
                </c:pt>
                <c:pt idx="12072">
                  <c:v>0.5</c:v>
                </c:pt>
                <c:pt idx="12073">
                  <c:v>-1.1000000000000001</c:v>
                </c:pt>
                <c:pt idx="12074">
                  <c:v>-0.9</c:v>
                </c:pt>
                <c:pt idx="12075">
                  <c:v>1</c:v>
                </c:pt>
                <c:pt idx="12076">
                  <c:v>-1.2</c:v>
                </c:pt>
                <c:pt idx="12077">
                  <c:v>0.4</c:v>
                </c:pt>
                <c:pt idx="12078">
                  <c:v>5.3</c:v>
                </c:pt>
                <c:pt idx="12079">
                  <c:v>6.4</c:v>
                </c:pt>
                <c:pt idx="12080">
                  <c:v>7</c:v>
                </c:pt>
                <c:pt idx="12081">
                  <c:v>8.1</c:v>
                </c:pt>
                <c:pt idx="12082">
                  <c:v>9</c:v>
                </c:pt>
                <c:pt idx="12083">
                  <c:v>12.6</c:v>
                </c:pt>
                <c:pt idx="12084">
                  <c:v>10.3</c:v>
                </c:pt>
                <c:pt idx="12085">
                  <c:v>12.8</c:v>
                </c:pt>
                <c:pt idx="12086">
                  <c:v>12.1</c:v>
                </c:pt>
                <c:pt idx="12087">
                  <c:v>11</c:v>
                </c:pt>
                <c:pt idx="12088">
                  <c:v>8.9</c:v>
                </c:pt>
                <c:pt idx="12089">
                  <c:v>10.7</c:v>
                </c:pt>
                <c:pt idx="12090">
                  <c:v>10</c:v>
                </c:pt>
                <c:pt idx="12091">
                  <c:v>7.7</c:v>
                </c:pt>
                <c:pt idx="12092">
                  <c:v>10.7</c:v>
                </c:pt>
                <c:pt idx="12093">
                  <c:v>8.4</c:v>
                </c:pt>
                <c:pt idx="12094">
                  <c:v>6.5</c:v>
                </c:pt>
                <c:pt idx="12095">
                  <c:v>7.2</c:v>
                </c:pt>
                <c:pt idx="12096">
                  <c:v>5.4</c:v>
                </c:pt>
                <c:pt idx="12097">
                  <c:v>8.8000000000000007</c:v>
                </c:pt>
                <c:pt idx="12098">
                  <c:v>6.9</c:v>
                </c:pt>
                <c:pt idx="12099">
                  <c:v>5.8</c:v>
                </c:pt>
                <c:pt idx="12100">
                  <c:v>8.1999999999999993</c:v>
                </c:pt>
                <c:pt idx="12101">
                  <c:v>7.1</c:v>
                </c:pt>
                <c:pt idx="12102">
                  <c:v>7.5</c:v>
                </c:pt>
                <c:pt idx="12103">
                  <c:v>8.4</c:v>
                </c:pt>
                <c:pt idx="12104">
                  <c:v>9.1999999999999993</c:v>
                </c:pt>
                <c:pt idx="12105">
                  <c:v>11.6</c:v>
                </c:pt>
                <c:pt idx="12106">
                  <c:v>14.9</c:v>
                </c:pt>
                <c:pt idx="12107">
                  <c:v>12.5</c:v>
                </c:pt>
                <c:pt idx="12108">
                  <c:v>16.2</c:v>
                </c:pt>
                <c:pt idx="12109">
                  <c:v>19</c:v>
                </c:pt>
                <c:pt idx="12110">
                  <c:v>14.9</c:v>
                </c:pt>
                <c:pt idx="12111">
                  <c:v>16.2</c:v>
                </c:pt>
                <c:pt idx="12112">
                  <c:v>14.8</c:v>
                </c:pt>
                <c:pt idx="12113">
                  <c:v>16</c:v>
                </c:pt>
                <c:pt idx="12114">
                  <c:v>13.6</c:v>
                </c:pt>
                <c:pt idx="12115">
                  <c:v>13.7</c:v>
                </c:pt>
                <c:pt idx="12116">
                  <c:v>10.199999999999999</c:v>
                </c:pt>
                <c:pt idx="12117">
                  <c:v>8</c:v>
                </c:pt>
                <c:pt idx="12118">
                  <c:v>12.1</c:v>
                </c:pt>
                <c:pt idx="12119">
                  <c:v>12.8</c:v>
                </c:pt>
                <c:pt idx="12120">
                  <c:v>16.100000000000001</c:v>
                </c:pt>
                <c:pt idx="12121">
                  <c:v>17.8</c:v>
                </c:pt>
                <c:pt idx="12122">
                  <c:v>18.5</c:v>
                </c:pt>
                <c:pt idx="12123">
                  <c:v>19.899999999999999</c:v>
                </c:pt>
                <c:pt idx="12124">
                  <c:v>20.7</c:v>
                </c:pt>
                <c:pt idx="12125">
                  <c:v>15.6</c:v>
                </c:pt>
                <c:pt idx="12126">
                  <c:v>15</c:v>
                </c:pt>
                <c:pt idx="12127">
                  <c:v>11.6</c:v>
                </c:pt>
                <c:pt idx="12128">
                  <c:v>10.199999999999999</c:v>
                </c:pt>
                <c:pt idx="12129">
                  <c:v>11.7</c:v>
                </c:pt>
                <c:pt idx="12130">
                  <c:v>13.8</c:v>
                </c:pt>
                <c:pt idx="12131">
                  <c:v>16.899999999999999</c:v>
                </c:pt>
                <c:pt idx="12132">
                  <c:v>16</c:v>
                </c:pt>
                <c:pt idx="12133">
                  <c:v>12.1</c:v>
                </c:pt>
                <c:pt idx="12134">
                  <c:v>9.6999999999999993</c:v>
                </c:pt>
                <c:pt idx="12135">
                  <c:v>9.5</c:v>
                </c:pt>
                <c:pt idx="12136">
                  <c:v>13.1</c:v>
                </c:pt>
                <c:pt idx="12137">
                  <c:v>14.1</c:v>
                </c:pt>
                <c:pt idx="12138">
                  <c:v>14</c:v>
                </c:pt>
                <c:pt idx="12139">
                  <c:v>17.899999999999999</c:v>
                </c:pt>
                <c:pt idx="12140">
                  <c:v>21.4</c:v>
                </c:pt>
                <c:pt idx="12141">
                  <c:v>22</c:v>
                </c:pt>
                <c:pt idx="12142">
                  <c:v>19.399999999999999</c:v>
                </c:pt>
                <c:pt idx="12143">
                  <c:v>16.3</c:v>
                </c:pt>
                <c:pt idx="12144">
                  <c:v>16.899999999999999</c:v>
                </c:pt>
                <c:pt idx="12145">
                  <c:v>18.399999999999999</c:v>
                </c:pt>
                <c:pt idx="12146">
                  <c:v>20.2</c:v>
                </c:pt>
                <c:pt idx="12147">
                  <c:v>21.7</c:v>
                </c:pt>
                <c:pt idx="12148">
                  <c:v>23.8</c:v>
                </c:pt>
                <c:pt idx="12149">
                  <c:v>27</c:v>
                </c:pt>
                <c:pt idx="12150">
                  <c:v>25.3</c:v>
                </c:pt>
                <c:pt idx="12151">
                  <c:v>16.899999999999999</c:v>
                </c:pt>
                <c:pt idx="12152">
                  <c:v>19.8</c:v>
                </c:pt>
                <c:pt idx="12153">
                  <c:v>20.7</c:v>
                </c:pt>
                <c:pt idx="12154">
                  <c:v>14.8</c:v>
                </c:pt>
                <c:pt idx="12155">
                  <c:v>14.9</c:v>
                </c:pt>
                <c:pt idx="12156">
                  <c:v>9.8000000000000007</c:v>
                </c:pt>
                <c:pt idx="12157">
                  <c:v>13.8</c:v>
                </c:pt>
                <c:pt idx="12158">
                  <c:v>15.7</c:v>
                </c:pt>
                <c:pt idx="12159">
                  <c:v>15.9</c:v>
                </c:pt>
                <c:pt idx="12160">
                  <c:v>13.2</c:v>
                </c:pt>
                <c:pt idx="12161">
                  <c:v>15.2</c:v>
                </c:pt>
                <c:pt idx="12162">
                  <c:v>18</c:v>
                </c:pt>
                <c:pt idx="12163">
                  <c:v>18.7</c:v>
                </c:pt>
                <c:pt idx="12164">
                  <c:v>21.6</c:v>
                </c:pt>
                <c:pt idx="12165">
                  <c:v>19.399999999999999</c:v>
                </c:pt>
                <c:pt idx="12166">
                  <c:v>17.399999999999999</c:v>
                </c:pt>
                <c:pt idx="12167">
                  <c:v>16.399999999999999</c:v>
                </c:pt>
                <c:pt idx="12168">
                  <c:v>19</c:v>
                </c:pt>
                <c:pt idx="12169">
                  <c:v>21.3</c:v>
                </c:pt>
                <c:pt idx="12170">
                  <c:v>22.1</c:v>
                </c:pt>
                <c:pt idx="12171">
                  <c:v>20.7</c:v>
                </c:pt>
                <c:pt idx="12172">
                  <c:v>18.899999999999999</c:v>
                </c:pt>
                <c:pt idx="12173">
                  <c:v>21.4</c:v>
                </c:pt>
                <c:pt idx="12174">
                  <c:v>18.600000000000001</c:v>
                </c:pt>
                <c:pt idx="12175">
                  <c:v>16.100000000000001</c:v>
                </c:pt>
                <c:pt idx="12176">
                  <c:v>18.2</c:v>
                </c:pt>
                <c:pt idx="12177">
                  <c:v>15.2</c:v>
                </c:pt>
                <c:pt idx="12178">
                  <c:v>14.6</c:v>
                </c:pt>
                <c:pt idx="12179">
                  <c:v>15.6</c:v>
                </c:pt>
                <c:pt idx="12180">
                  <c:v>12.6</c:v>
                </c:pt>
                <c:pt idx="12181">
                  <c:v>11.6</c:v>
                </c:pt>
                <c:pt idx="12182">
                  <c:v>15</c:v>
                </c:pt>
                <c:pt idx="12183">
                  <c:v>16.3</c:v>
                </c:pt>
                <c:pt idx="12184">
                  <c:v>17.2</c:v>
                </c:pt>
                <c:pt idx="12185">
                  <c:v>17</c:v>
                </c:pt>
                <c:pt idx="12186">
                  <c:v>22.1</c:v>
                </c:pt>
                <c:pt idx="12187">
                  <c:v>15.8</c:v>
                </c:pt>
                <c:pt idx="12188">
                  <c:v>16.600000000000001</c:v>
                </c:pt>
                <c:pt idx="12189">
                  <c:v>15.6</c:v>
                </c:pt>
                <c:pt idx="12190">
                  <c:v>16.5</c:v>
                </c:pt>
                <c:pt idx="12191">
                  <c:v>20.9</c:v>
                </c:pt>
                <c:pt idx="12192">
                  <c:v>20.399999999999999</c:v>
                </c:pt>
                <c:pt idx="12193">
                  <c:v>24.8</c:v>
                </c:pt>
                <c:pt idx="12194">
                  <c:v>27.6</c:v>
                </c:pt>
                <c:pt idx="12195">
                  <c:v>22.6</c:v>
                </c:pt>
                <c:pt idx="12196">
                  <c:v>23.9</c:v>
                </c:pt>
                <c:pt idx="12197">
                  <c:v>20.6</c:v>
                </c:pt>
                <c:pt idx="12198">
                  <c:v>21</c:v>
                </c:pt>
                <c:pt idx="12199">
                  <c:v>20.9</c:v>
                </c:pt>
                <c:pt idx="12200">
                  <c:v>21.4</c:v>
                </c:pt>
                <c:pt idx="12201">
                  <c:v>18.600000000000001</c:v>
                </c:pt>
                <c:pt idx="12202">
                  <c:v>17.5</c:v>
                </c:pt>
                <c:pt idx="12203">
                  <c:v>20.2</c:v>
                </c:pt>
                <c:pt idx="12204">
                  <c:v>19.2</c:v>
                </c:pt>
                <c:pt idx="12205">
                  <c:v>21.5</c:v>
                </c:pt>
                <c:pt idx="12206">
                  <c:v>23.9</c:v>
                </c:pt>
                <c:pt idx="12207">
                  <c:v>19.100000000000001</c:v>
                </c:pt>
                <c:pt idx="12208">
                  <c:v>21.7</c:v>
                </c:pt>
                <c:pt idx="12209">
                  <c:v>18.100000000000001</c:v>
                </c:pt>
                <c:pt idx="12210">
                  <c:v>18.100000000000001</c:v>
                </c:pt>
                <c:pt idx="12211">
                  <c:v>21</c:v>
                </c:pt>
                <c:pt idx="12212">
                  <c:v>22.4</c:v>
                </c:pt>
                <c:pt idx="12213">
                  <c:v>21.1</c:v>
                </c:pt>
                <c:pt idx="12214">
                  <c:v>17.899999999999999</c:v>
                </c:pt>
                <c:pt idx="12215">
                  <c:v>23.9</c:v>
                </c:pt>
                <c:pt idx="12216">
                  <c:v>26.1</c:v>
                </c:pt>
                <c:pt idx="12217">
                  <c:v>18.7</c:v>
                </c:pt>
                <c:pt idx="12218">
                  <c:v>16.7</c:v>
                </c:pt>
                <c:pt idx="12219">
                  <c:v>18.3</c:v>
                </c:pt>
                <c:pt idx="12220">
                  <c:v>22.4</c:v>
                </c:pt>
                <c:pt idx="12221">
                  <c:v>21.4</c:v>
                </c:pt>
                <c:pt idx="12222">
                  <c:v>23.2</c:v>
                </c:pt>
                <c:pt idx="12223">
                  <c:v>19.600000000000001</c:v>
                </c:pt>
                <c:pt idx="12224">
                  <c:v>19.5</c:v>
                </c:pt>
                <c:pt idx="12225">
                  <c:v>19.899999999999999</c:v>
                </c:pt>
                <c:pt idx="12226">
                  <c:v>15.2</c:v>
                </c:pt>
                <c:pt idx="12227">
                  <c:v>13.8</c:v>
                </c:pt>
                <c:pt idx="12228">
                  <c:v>15.3</c:v>
                </c:pt>
                <c:pt idx="12229">
                  <c:v>12.8</c:v>
                </c:pt>
                <c:pt idx="12230">
                  <c:v>13.8</c:v>
                </c:pt>
                <c:pt idx="12231">
                  <c:v>12.1</c:v>
                </c:pt>
                <c:pt idx="12232">
                  <c:v>11.9</c:v>
                </c:pt>
                <c:pt idx="12233">
                  <c:v>12.4</c:v>
                </c:pt>
                <c:pt idx="12234">
                  <c:v>11.2</c:v>
                </c:pt>
                <c:pt idx="12235">
                  <c:v>12.3</c:v>
                </c:pt>
                <c:pt idx="12236">
                  <c:v>12.4</c:v>
                </c:pt>
                <c:pt idx="12237">
                  <c:v>16.3</c:v>
                </c:pt>
                <c:pt idx="12238">
                  <c:v>15.8</c:v>
                </c:pt>
                <c:pt idx="12239">
                  <c:v>14.8</c:v>
                </c:pt>
                <c:pt idx="12240">
                  <c:v>15.4</c:v>
                </c:pt>
                <c:pt idx="12241">
                  <c:v>14</c:v>
                </c:pt>
                <c:pt idx="12242">
                  <c:v>15.9</c:v>
                </c:pt>
                <c:pt idx="12243">
                  <c:v>16.7</c:v>
                </c:pt>
                <c:pt idx="12244">
                  <c:v>18.7</c:v>
                </c:pt>
                <c:pt idx="12245">
                  <c:v>20</c:v>
                </c:pt>
                <c:pt idx="12246">
                  <c:v>17.100000000000001</c:v>
                </c:pt>
                <c:pt idx="12247">
                  <c:v>15.1</c:v>
                </c:pt>
                <c:pt idx="12248">
                  <c:v>10.3</c:v>
                </c:pt>
                <c:pt idx="12249">
                  <c:v>10</c:v>
                </c:pt>
                <c:pt idx="12250">
                  <c:v>10.7</c:v>
                </c:pt>
                <c:pt idx="12251">
                  <c:v>12.7</c:v>
                </c:pt>
                <c:pt idx="12252">
                  <c:v>10.7</c:v>
                </c:pt>
                <c:pt idx="12253">
                  <c:v>12.2</c:v>
                </c:pt>
                <c:pt idx="12254">
                  <c:v>12.5</c:v>
                </c:pt>
                <c:pt idx="12255">
                  <c:v>12.5</c:v>
                </c:pt>
                <c:pt idx="12256">
                  <c:v>12.7</c:v>
                </c:pt>
                <c:pt idx="12257">
                  <c:v>11.7</c:v>
                </c:pt>
                <c:pt idx="12258">
                  <c:v>12</c:v>
                </c:pt>
                <c:pt idx="12259">
                  <c:v>12.3</c:v>
                </c:pt>
                <c:pt idx="12260">
                  <c:v>12.7</c:v>
                </c:pt>
                <c:pt idx="12261">
                  <c:v>13.9</c:v>
                </c:pt>
                <c:pt idx="12262">
                  <c:v>13.9</c:v>
                </c:pt>
                <c:pt idx="12263">
                  <c:v>13.3</c:v>
                </c:pt>
                <c:pt idx="12264">
                  <c:v>14.3</c:v>
                </c:pt>
                <c:pt idx="12265">
                  <c:v>13</c:v>
                </c:pt>
                <c:pt idx="12266">
                  <c:v>9.6999999999999993</c:v>
                </c:pt>
                <c:pt idx="12267">
                  <c:v>5.5</c:v>
                </c:pt>
                <c:pt idx="12268">
                  <c:v>6.2</c:v>
                </c:pt>
                <c:pt idx="12269">
                  <c:v>7.8</c:v>
                </c:pt>
                <c:pt idx="12270">
                  <c:v>8.4</c:v>
                </c:pt>
                <c:pt idx="12271">
                  <c:v>8.6999999999999993</c:v>
                </c:pt>
                <c:pt idx="12272">
                  <c:v>15.3</c:v>
                </c:pt>
                <c:pt idx="12273">
                  <c:v>13.2</c:v>
                </c:pt>
                <c:pt idx="12274">
                  <c:v>13.1</c:v>
                </c:pt>
                <c:pt idx="12275">
                  <c:v>12.5</c:v>
                </c:pt>
                <c:pt idx="12276">
                  <c:v>10.8</c:v>
                </c:pt>
                <c:pt idx="12277">
                  <c:v>9.1999999999999993</c:v>
                </c:pt>
                <c:pt idx="12278">
                  <c:v>8.4</c:v>
                </c:pt>
                <c:pt idx="12279">
                  <c:v>10</c:v>
                </c:pt>
                <c:pt idx="12280">
                  <c:v>13.2</c:v>
                </c:pt>
                <c:pt idx="12281">
                  <c:v>11</c:v>
                </c:pt>
                <c:pt idx="12282">
                  <c:v>12.3</c:v>
                </c:pt>
                <c:pt idx="12283">
                  <c:v>10</c:v>
                </c:pt>
                <c:pt idx="12284">
                  <c:v>6.9</c:v>
                </c:pt>
                <c:pt idx="12285">
                  <c:v>5.8</c:v>
                </c:pt>
                <c:pt idx="12286">
                  <c:v>7.3</c:v>
                </c:pt>
                <c:pt idx="12287">
                  <c:v>12.5</c:v>
                </c:pt>
                <c:pt idx="12288">
                  <c:v>13.8</c:v>
                </c:pt>
                <c:pt idx="12289">
                  <c:v>10.7</c:v>
                </c:pt>
                <c:pt idx="12290">
                  <c:v>10.5</c:v>
                </c:pt>
                <c:pt idx="12291">
                  <c:v>5.5</c:v>
                </c:pt>
                <c:pt idx="12292">
                  <c:v>7.6</c:v>
                </c:pt>
                <c:pt idx="12293">
                  <c:v>11</c:v>
                </c:pt>
                <c:pt idx="12294">
                  <c:v>8.4</c:v>
                </c:pt>
                <c:pt idx="12295">
                  <c:v>5.9</c:v>
                </c:pt>
                <c:pt idx="12296">
                  <c:v>5.6</c:v>
                </c:pt>
                <c:pt idx="12297">
                  <c:v>6.8</c:v>
                </c:pt>
                <c:pt idx="12298">
                  <c:v>4.8</c:v>
                </c:pt>
                <c:pt idx="12299">
                  <c:v>7.8</c:v>
                </c:pt>
                <c:pt idx="12300">
                  <c:v>6.9</c:v>
                </c:pt>
                <c:pt idx="12301">
                  <c:v>4.8</c:v>
                </c:pt>
                <c:pt idx="12302">
                  <c:v>6.4</c:v>
                </c:pt>
                <c:pt idx="12303">
                  <c:v>2.2000000000000002</c:v>
                </c:pt>
                <c:pt idx="12304">
                  <c:v>2.2000000000000002</c:v>
                </c:pt>
                <c:pt idx="12305">
                  <c:v>5.8</c:v>
                </c:pt>
                <c:pt idx="12306">
                  <c:v>8.1</c:v>
                </c:pt>
                <c:pt idx="12307">
                  <c:v>5.6</c:v>
                </c:pt>
                <c:pt idx="12308">
                  <c:v>1.6</c:v>
                </c:pt>
                <c:pt idx="12309">
                  <c:v>0.3</c:v>
                </c:pt>
                <c:pt idx="12310">
                  <c:v>3.1</c:v>
                </c:pt>
                <c:pt idx="12311">
                  <c:v>2.2999999999999998</c:v>
                </c:pt>
                <c:pt idx="12312">
                  <c:v>1</c:v>
                </c:pt>
                <c:pt idx="12313">
                  <c:v>0.6</c:v>
                </c:pt>
                <c:pt idx="12314">
                  <c:v>-1.4</c:v>
                </c:pt>
                <c:pt idx="12315">
                  <c:v>-2.5</c:v>
                </c:pt>
                <c:pt idx="12316">
                  <c:v>-2.7</c:v>
                </c:pt>
                <c:pt idx="12317">
                  <c:v>-7.7</c:v>
                </c:pt>
                <c:pt idx="12318">
                  <c:v>-5</c:v>
                </c:pt>
                <c:pt idx="12319">
                  <c:v>-1.7</c:v>
                </c:pt>
                <c:pt idx="12320">
                  <c:v>-2.2000000000000002</c:v>
                </c:pt>
                <c:pt idx="12321">
                  <c:v>-1.4</c:v>
                </c:pt>
                <c:pt idx="12322">
                  <c:v>-0.6</c:v>
                </c:pt>
                <c:pt idx="12323">
                  <c:v>0.5</c:v>
                </c:pt>
                <c:pt idx="12324">
                  <c:v>1.7</c:v>
                </c:pt>
                <c:pt idx="12325">
                  <c:v>-0.5</c:v>
                </c:pt>
                <c:pt idx="12326">
                  <c:v>-0.5</c:v>
                </c:pt>
                <c:pt idx="12327">
                  <c:v>-3.3</c:v>
                </c:pt>
                <c:pt idx="12328">
                  <c:v>-3.7</c:v>
                </c:pt>
                <c:pt idx="12329">
                  <c:v>-0.4</c:v>
                </c:pt>
                <c:pt idx="12330">
                  <c:v>-1.1000000000000001</c:v>
                </c:pt>
                <c:pt idx="12331">
                  <c:v>0.1</c:v>
                </c:pt>
                <c:pt idx="12332">
                  <c:v>-1.5</c:v>
                </c:pt>
                <c:pt idx="12333">
                  <c:v>-3.2</c:v>
                </c:pt>
                <c:pt idx="12334">
                  <c:v>-4</c:v>
                </c:pt>
                <c:pt idx="12335">
                  <c:v>-8.4</c:v>
                </c:pt>
                <c:pt idx="12336">
                  <c:v>-11.7</c:v>
                </c:pt>
                <c:pt idx="12337">
                  <c:v>-16.2</c:v>
                </c:pt>
                <c:pt idx="12338">
                  <c:v>-5.9</c:v>
                </c:pt>
                <c:pt idx="12339">
                  <c:v>5.7</c:v>
                </c:pt>
                <c:pt idx="12340">
                  <c:v>4.3</c:v>
                </c:pt>
                <c:pt idx="12341">
                  <c:v>3.8</c:v>
                </c:pt>
                <c:pt idx="12342">
                  <c:v>6</c:v>
                </c:pt>
                <c:pt idx="12343">
                  <c:v>2.4</c:v>
                </c:pt>
                <c:pt idx="12344">
                  <c:v>-0.4</c:v>
                </c:pt>
                <c:pt idx="12345">
                  <c:v>4.4000000000000004</c:v>
                </c:pt>
                <c:pt idx="12346">
                  <c:v>3.4</c:v>
                </c:pt>
                <c:pt idx="12347">
                  <c:v>-0.4</c:v>
                </c:pt>
                <c:pt idx="12348">
                  <c:v>-0.9</c:v>
                </c:pt>
                <c:pt idx="12349">
                  <c:v>-2.2000000000000002</c:v>
                </c:pt>
                <c:pt idx="12350">
                  <c:v>-2.2000000000000002</c:v>
                </c:pt>
                <c:pt idx="12351">
                  <c:v>-0.2</c:v>
                </c:pt>
                <c:pt idx="12352">
                  <c:v>3.3</c:v>
                </c:pt>
                <c:pt idx="12353">
                  <c:v>5.9</c:v>
                </c:pt>
                <c:pt idx="12354">
                  <c:v>0.6</c:v>
                </c:pt>
                <c:pt idx="12355">
                  <c:v>-1.4</c:v>
                </c:pt>
                <c:pt idx="12356">
                  <c:v>-0.7</c:v>
                </c:pt>
                <c:pt idx="12357">
                  <c:v>1.2</c:v>
                </c:pt>
                <c:pt idx="12358">
                  <c:v>-0.9</c:v>
                </c:pt>
                <c:pt idx="12359">
                  <c:v>-1.1000000000000001</c:v>
                </c:pt>
                <c:pt idx="12360">
                  <c:v>0.3</c:v>
                </c:pt>
                <c:pt idx="12361">
                  <c:v>5.8</c:v>
                </c:pt>
                <c:pt idx="12362">
                  <c:v>7.9</c:v>
                </c:pt>
                <c:pt idx="12363">
                  <c:v>2.6</c:v>
                </c:pt>
                <c:pt idx="12364">
                  <c:v>4.4000000000000004</c:v>
                </c:pt>
                <c:pt idx="12365">
                  <c:v>2.8</c:v>
                </c:pt>
                <c:pt idx="12366">
                  <c:v>2.7</c:v>
                </c:pt>
                <c:pt idx="12367">
                  <c:v>0.9</c:v>
                </c:pt>
                <c:pt idx="12368">
                  <c:v>3.3</c:v>
                </c:pt>
                <c:pt idx="12369">
                  <c:v>-0.8</c:v>
                </c:pt>
                <c:pt idx="12370">
                  <c:v>-0.3</c:v>
                </c:pt>
                <c:pt idx="12371">
                  <c:v>2.7</c:v>
                </c:pt>
                <c:pt idx="12372">
                  <c:v>4.4000000000000004</c:v>
                </c:pt>
                <c:pt idx="12373">
                  <c:v>4.3</c:v>
                </c:pt>
                <c:pt idx="12374">
                  <c:v>3.1</c:v>
                </c:pt>
                <c:pt idx="12375">
                  <c:v>1.6</c:v>
                </c:pt>
                <c:pt idx="12376">
                  <c:v>1.3</c:v>
                </c:pt>
                <c:pt idx="12377">
                  <c:v>-0.3</c:v>
                </c:pt>
                <c:pt idx="12378">
                  <c:v>-1.2</c:v>
                </c:pt>
                <c:pt idx="12379">
                  <c:v>-1.5</c:v>
                </c:pt>
                <c:pt idx="12380">
                  <c:v>1.1000000000000001</c:v>
                </c:pt>
                <c:pt idx="12381">
                  <c:v>1</c:v>
                </c:pt>
                <c:pt idx="12382">
                  <c:v>7.1</c:v>
                </c:pt>
                <c:pt idx="12383">
                  <c:v>5.3</c:v>
                </c:pt>
                <c:pt idx="12384">
                  <c:v>2</c:v>
                </c:pt>
                <c:pt idx="12385">
                  <c:v>0.9</c:v>
                </c:pt>
                <c:pt idx="12386">
                  <c:v>-5.3</c:v>
                </c:pt>
                <c:pt idx="12387">
                  <c:v>-6.2</c:v>
                </c:pt>
                <c:pt idx="12388">
                  <c:v>-12.1</c:v>
                </c:pt>
                <c:pt idx="12389">
                  <c:v>-6.4</c:v>
                </c:pt>
                <c:pt idx="12390">
                  <c:v>-0.2</c:v>
                </c:pt>
                <c:pt idx="12391">
                  <c:v>2.8</c:v>
                </c:pt>
                <c:pt idx="12392">
                  <c:v>5.4</c:v>
                </c:pt>
                <c:pt idx="12393">
                  <c:v>2.6</c:v>
                </c:pt>
                <c:pt idx="12394">
                  <c:v>1.4</c:v>
                </c:pt>
                <c:pt idx="12395">
                  <c:v>0.1</c:v>
                </c:pt>
                <c:pt idx="12396">
                  <c:v>-1.7</c:v>
                </c:pt>
                <c:pt idx="12397">
                  <c:v>-5.6</c:v>
                </c:pt>
                <c:pt idx="12398">
                  <c:v>-8.8000000000000007</c:v>
                </c:pt>
                <c:pt idx="12399">
                  <c:v>-5.9</c:v>
                </c:pt>
                <c:pt idx="12400">
                  <c:v>-4.7</c:v>
                </c:pt>
                <c:pt idx="12401">
                  <c:v>-2.5</c:v>
                </c:pt>
                <c:pt idx="12402">
                  <c:v>-3.4</c:v>
                </c:pt>
                <c:pt idx="12403">
                  <c:v>-6.6</c:v>
                </c:pt>
                <c:pt idx="12404">
                  <c:v>0.5</c:v>
                </c:pt>
                <c:pt idx="12405">
                  <c:v>-0.2</c:v>
                </c:pt>
                <c:pt idx="12406">
                  <c:v>-1</c:v>
                </c:pt>
                <c:pt idx="12407">
                  <c:v>1.1000000000000001</c:v>
                </c:pt>
                <c:pt idx="12408">
                  <c:v>1.9</c:v>
                </c:pt>
                <c:pt idx="12409">
                  <c:v>3.1</c:v>
                </c:pt>
                <c:pt idx="12410">
                  <c:v>1.8</c:v>
                </c:pt>
                <c:pt idx="12411">
                  <c:v>0.6</c:v>
                </c:pt>
                <c:pt idx="12412">
                  <c:v>0.5</c:v>
                </c:pt>
                <c:pt idx="12413">
                  <c:v>0.4</c:v>
                </c:pt>
                <c:pt idx="12414">
                  <c:v>2</c:v>
                </c:pt>
                <c:pt idx="12415">
                  <c:v>3.2</c:v>
                </c:pt>
                <c:pt idx="12416">
                  <c:v>3.7</c:v>
                </c:pt>
                <c:pt idx="12417">
                  <c:v>7</c:v>
                </c:pt>
                <c:pt idx="12418">
                  <c:v>7.8</c:v>
                </c:pt>
                <c:pt idx="12419">
                  <c:v>10.6</c:v>
                </c:pt>
                <c:pt idx="12420">
                  <c:v>9.8000000000000007</c:v>
                </c:pt>
                <c:pt idx="12421">
                  <c:v>6.1</c:v>
                </c:pt>
                <c:pt idx="12422">
                  <c:v>2.2999999999999998</c:v>
                </c:pt>
                <c:pt idx="12423">
                  <c:v>2.1</c:v>
                </c:pt>
                <c:pt idx="12424">
                  <c:v>2.2999999999999998</c:v>
                </c:pt>
                <c:pt idx="12425">
                  <c:v>3.2</c:v>
                </c:pt>
                <c:pt idx="12426">
                  <c:v>6.5</c:v>
                </c:pt>
                <c:pt idx="12427">
                  <c:v>2.8</c:v>
                </c:pt>
                <c:pt idx="12428">
                  <c:v>1.7</c:v>
                </c:pt>
                <c:pt idx="12429">
                  <c:v>2.2999999999999998</c:v>
                </c:pt>
                <c:pt idx="12430">
                  <c:v>3.7</c:v>
                </c:pt>
                <c:pt idx="12431">
                  <c:v>4.7</c:v>
                </c:pt>
                <c:pt idx="12432">
                  <c:v>1.2</c:v>
                </c:pt>
                <c:pt idx="12433">
                  <c:v>2.7</c:v>
                </c:pt>
                <c:pt idx="12434">
                  <c:v>1.4</c:v>
                </c:pt>
                <c:pt idx="12435">
                  <c:v>3.9</c:v>
                </c:pt>
                <c:pt idx="12436">
                  <c:v>3.6</c:v>
                </c:pt>
                <c:pt idx="12437">
                  <c:v>4.0999999999999996</c:v>
                </c:pt>
                <c:pt idx="12438">
                  <c:v>6.6</c:v>
                </c:pt>
                <c:pt idx="12439">
                  <c:v>5</c:v>
                </c:pt>
                <c:pt idx="12440">
                  <c:v>6.1</c:v>
                </c:pt>
                <c:pt idx="12441">
                  <c:v>11.1</c:v>
                </c:pt>
                <c:pt idx="12442">
                  <c:v>11.9</c:v>
                </c:pt>
                <c:pt idx="12443">
                  <c:v>12.3</c:v>
                </c:pt>
                <c:pt idx="12444">
                  <c:v>10.8</c:v>
                </c:pt>
                <c:pt idx="12445">
                  <c:v>7.4</c:v>
                </c:pt>
                <c:pt idx="12446">
                  <c:v>8.1</c:v>
                </c:pt>
                <c:pt idx="12447">
                  <c:v>10</c:v>
                </c:pt>
                <c:pt idx="12448">
                  <c:v>11.1</c:v>
                </c:pt>
                <c:pt idx="12449">
                  <c:v>8.1999999999999993</c:v>
                </c:pt>
                <c:pt idx="12450">
                  <c:v>9.6999999999999993</c:v>
                </c:pt>
                <c:pt idx="12451">
                  <c:v>11.9</c:v>
                </c:pt>
                <c:pt idx="12452">
                  <c:v>12.1</c:v>
                </c:pt>
                <c:pt idx="12453">
                  <c:v>12.7</c:v>
                </c:pt>
                <c:pt idx="12454">
                  <c:v>11.4</c:v>
                </c:pt>
                <c:pt idx="12455">
                  <c:v>8.9</c:v>
                </c:pt>
                <c:pt idx="12456">
                  <c:v>9.6999999999999993</c:v>
                </c:pt>
                <c:pt idx="12457">
                  <c:v>11.2</c:v>
                </c:pt>
                <c:pt idx="12458">
                  <c:v>10</c:v>
                </c:pt>
                <c:pt idx="12459">
                  <c:v>9.9</c:v>
                </c:pt>
                <c:pt idx="12460">
                  <c:v>8.9</c:v>
                </c:pt>
                <c:pt idx="12461">
                  <c:v>8</c:v>
                </c:pt>
                <c:pt idx="12462">
                  <c:v>9.1999999999999993</c:v>
                </c:pt>
                <c:pt idx="12463">
                  <c:v>5.3</c:v>
                </c:pt>
                <c:pt idx="12464">
                  <c:v>4.0999999999999996</c:v>
                </c:pt>
                <c:pt idx="12465">
                  <c:v>5.2</c:v>
                </c:pt>
                <c:pt idx="12466">
                  <c:v>6.7</c:v>
                </c:pt>
                <c:pt idx="12467">
                  <c:v>5.4</c:v>
                </c:pt>
                <c:pt idx="12468">
                  <c:v>9.5</c:v>
                </c:pt>
                <c:pt idx="12469">
                  <c:v>11.5</c:v>
                </c:pt>
                <c:pt idx="12470">
                  <c:v>11.9</c:v>
                </c:pt>
                <c:pt idx="12471">
                  <c:v>10.199999999999999</c:v>
                </c:pt>
                <c:pt idx="12472">
                  <c:v>11.9</c:v>
                </c:pt>
                <c:pt idx="12473">
                  <c:v>12.8</c:v>
                </c:pt>
                <c:pt idx="12474">
                  <c:v>13</c:v>
                </c:pt>
                <c:pt idx="12475">
                  <c:v>11.9</c:v>
                </c:pt>
                <c:pt idx="12476">
                  <c:v>13.4</c:v>
                </c:pt>
                <c:pt idx="12477">
                  <c:v>12.5</c:v>
                </c:pt>
                <c:pt idx="12478">
                  <c:v>15.9</c:v>
                </c:pt>
                <c:pt idx="12479">
                  <c:v>13</c:v>
                </c:pt>
                <c:pt idx="12480">
                  <c:v>15</c:v>
                </c:pt>
                <c:pt idx="12481">
                  <c:v>12.9</c:v>
                </c:pt>
                <c:pt idx="12482">
                  <c:v>11.4</c:v>
                </c:pt>
                <c:pt idx="12483">
                  <c:v>10.7</c:v>
                </c:pt>
                <c:pt idx="12484">
                  <c:v>9.8000000000000007</c:v>
                </c:pt>
                <c:pt idx="12485">
                  <c:v>12.9</c:v>
                </c:pt>
                <c:pt idx="12486">
                  <c:v>13.5</c:v>
                </c:pt>
                <c:pt idx="12487">
                  <c:v>17.8</c:v>
                </c:pt>
                <c:pt idx="12488">
                  <c:v>15.6</c:v>
                </c:pt>
                <c:pt idx="12489">
                  <c:v>14.8</c:v>
                </c:pt>
                <c:pt idx="12490">
                  <c:v>13.6</c:v>
                </c:pt>
                <c:pt idx="12491">
                  <c:v>13.5</c:v>
                </c:pt>
                <c:pt idx="12492">
                  <c:v>10.6</c:v>
                </c:pt>
                <c:pt idx="12493">
                  <c:v>8.6</c:v>
                </c:pt>
                <c:pt idx="12494">
                  <c:v>11.9</c:v>
                </c:pt>
                <c:pt idx="12495">
                  <c:v>12.1</c:v>
                </c:pt>
                <c:pt idx="12496">
                  <c:v>15.8</c:v>
                </c:pt>
                <c:pt idx="12497">
                  <c:v>18.3</c:v>
                </c:pt>
                <c:pt idx="12498">
                  <c:v>15.4</c:v>
                </c:pt>
                <c:pt idx="12499">
                  <c:v>17.399999999999999</c:v>
                </c:pt>
                <c:pt idx="12500">
                  <c:v>12.8</c:v>
                </c:pt>
                <c:pt idx="12501">
                  <c:v>15.1</c:v>
                </c:pt>
                <c:pt idx="12502">
                  <c:v>17.5</c:v>
                </c:pt>
                <c:pt idx="12503">
                  <c:v>17.8</c:v>
                </c:pt>
                <c:pt idx="12504">
                  <c:v>18.100000000000001</c:v>
                </c:pt>
                <c:pt idx="12505">
                  <c:v>21</c:v>
                </c:pt>
                <c:pt idx="12506">
                  <c:v>20.9</c:v>
                </c:pt>
                <c:pt idx="12507">
                  <c:v>20.7</c:v>
                </c:pt>
                <c:pt idx="12508">
                  <c:v>20.399999999999999</c:v>
                </c:pt>
                <c:pt idx="12509">
                  <c:v>18</c:v>
                </c:pt>
                <c:pt idx="12510">
                  <c:v>20.3</c:v>
                </c:pt>
                <c:pt idx="12511">
                  <c:v>18.2</c:v>
                </c:pt>
                <c:pt idx="12512">
                  <c:v>15.8</c:v>
                </c:pt>
                <c:pt idx="12513">
                  <c:v>19</c:v>
                </c:pt>
                <c:pt idx="12514">
                  <c:v>20.399999999999999</c:v>
                </c:pt>
                <c:pt idx="12515">
                  <c:v>18.3</c:v>
                </c:pt>
                <c:pt idx="12516">
                  <c:v>15.8</c:v>
                </c:pt>
                <c:pt idx="12517">
                  <c:v>15.5</c:v>
                </c:pt>
                <c:pt idx="12518">
                  <c:v>18.399999999999999</c:v>
                </c:pt>
                <c:pt idx="12519">
                  <c:v>18.100000000000001</c:v>
                </c:pt>
                <c:pt idx="12520">
                  <c:v>12.6</c:v>
                </c:pt>
                <c:pt idx="12521">
                  <c:v>15</c:v>
                </c:pt>
                <c:pt idx="12522">
                  <c:v>15.3</c:v>
                </c:pt>
                <c:pt idx="12523">
                  <c:v>17.100000000000001</c:v>
                </c:pt>
                <c:pt idx="12524">
                  <c:v>16.600000000000001</c:v>
                </c:pt>
                <c:pt idx="12525">
                  <c:v>18.2</c:v>
                </c:pt>
                <c:pt idx="12526">
                  <c:v>13.3</c:v>
                </c:pt>
                <c:pt idx="12527">
                  <c:v>14.9</c:v>
                </c:pt>
                <c:pt idx="12528">
                  <c:v>17.5</c:v>
                </c:pt>
                <c:pt idx="12529">
                  <c:v>14.3</c:v>
                </c:pt>
                <c:pt idx="12530">
                  <c:v>10.8</c:v>
                </c:pt>
                <c:pt idx="12531">
                  <c:v>13.9</c:v>
                </c:pt>
                <c:pt idx="12532">
                  <c:v>13.7</c:v>
                </c:pt>
                <c:pt idx="12533">
                  <c:v>15.4</c:v>
                </c:pt>
                <c:pt idx="12534">
                  <c:v>19.3</c:v>
                </c:pt>
                <c:pt idx="12535">
                  <c:v>18</c:v>
                </c:pt>
                <c:pt idx="12536">
                  <c:v>18.399999999999999</c:v>
                </c:pt>
                <c:pt idx="12537">
                  <c:v>19.399999999999999</c:v>
                </c:pt>
                <c:pt idx="12538">
                  <c:v>21.8</c:v>
                </c:pt>
                <c:pt idx="12539">
                  <c:v>19.399999999999999</c:v>
                </c:pt>
                <c:pt idx="12540">
                  <c:v>19.899999999999999</c:v>
                </c:pt>
                <c:pt idx="12541">
                  <c:v>21.1</c:v>
                </c:pt>
                <c:pt idx="12542">
                  <c:v>25.6</c:v>
                </c:pt>
                <c:pt idx="12543">
                  <c:v>27</c:v>
                </c:pt>
                <c:pt idx="12544">
                  <c:v>23.2</c:v>
                </c:pt>
                <c:pt idx="12545">
                  <c:v>19.3</c:v>
                </c:pt>
                <c:pt idx="12546">
                  <c:v>14.9</c:v>
                </c:pt>
                <c:pt idx="12547">
                  <c:v>18.399999999999999</c:v>
                </c:pt>
                <c:pt idx="12548">
                  <c:v>22.9</c:v>
                </c:pt>
                <c:pt idx="12549">
                  <c:v>21.6</c:v>
                </c:pt>
                <c:pt idx="12550">
                  <c:v>20.8</c:v>
                </c:pt>
                <c:pt idx="12551">
                  <c:v>19.600000000000001</c:v>
                </c:pt>
                <c:pt idx="12552">
                  <c:v>17.3</c:v>
                </c:pt>
                <c:pt idx="12553">
                  <c:v>15.5</c:v>
                </c:pt>
                <c:pt idx="12554">
                  <c:v>18.2</c:v>
                </c:pt>
                <c:pt idx="12555">
                  <c:v>18.8</c:v>
                </c:pt>
                <c:pt idx="12556">
                  <c:v>20.100000000000001</c:v>
                </c:pt>
                <c:pt idx="12557">
                  <c:v>22</c:v>
                </c:pt>
                <c:pt idx="12558">
                  <c:v>22.9</c:v>
                </c:pt>
                <c:pt idx="12559">
                  <c:v>22.2</c:v>
                </c:pt>
                <c:pt idx="12560">
                  <c:v>19.2</c:v>
                </c:pt>
                <c:pt idx="12561">
                  <c:v>16.3</c:v>
                </c:pt>
                <c:pt idx="12562">
                  <c:v>14.5</c:v>
                </c:pt>
                <c:pt idx="12563">
                  <c:v>18.8</c:v>
                </c:pt>
                <c:pt idx="12564">
                  <c:v>22.6</c:v>
                </c:pt>
                <c:pt idx="12565">
                  <c:v>20.399999999999999</c:v>
                </c:pt>
                <c:pt idx="12566">
                  <c:v>20.8</c:v>
                </c:pt>
                <c:pt idx="12567">
                  <c:v>20.8</c:v>
                </c:pt>
                <c:pt idx="12568">
                  <c:v>19.8</c:v>
                </c:pt>
                <c:pt idx="12569">
                  <c:v>20.3</c:v>
                </c:pt>
                <c:pt idx="12570">
                  <c:v>21.3</c:v>
                </c:pt>
                <c:pt idx="12571">
                  <c:v>18.7</c:v>
                </c:pt>
                <c:pt idx="12572">
                  <c:v>20.7</c:v>
                </c:pt>
                <c:pt idx="12573">
                  <c:v>19.5</c:v>
                </c:pt>
                <c:pt idx="12574">
                  <c:v>21</c:v>
                </c:pt>
                <c:pt idx="12575">
                  <c:v>22.1</c:v>
                </c:pt>
                <c:pt idx="12576">
                  <c:v>19.7</c:v>
                </c:pt>
                <c:pt idx="12577">
                  <c:v>23.2</c:v>
                </c:pt>
                <c:pt idx="12578">
                  <c:v>19.7</c:v>
                </c:pt>
                <c:pt idx="12579">
                  <c:v>18.600000000000001</c:v>
                </c:pt>
                <c:pt idx="12580">
                  <c:v>17.600000000000001</c:v>
                </c:pt>
                <c:pt idx="12581">
                  <c:v>15.7</c:v>
                </c:pt>
                <c:pt idx="12582">
                  <c:v>14.3</c:v>
                </c:pt>
                <c:pt idx="12583">
                  <c:v>17.8</c:v>
                </c:pt>
                <c:pt idx="12584">
                  <c:v>18.2</c:v>
                </c:pt>
                <c:pt idx="12585">
                  <c:v>18.600000000000001</c:v>
                </c:pt>
                <c:pt idx="12586">
                  <c:v>16.600000000000001</c:v>
                </c:pt>
                <c:pt idx="12587">
                  <c:v>20.2</c:v>
                </c:pt>
                <c:pt idx="12588">
                  <c:v>18.600000000000001</c:v>
                </c:pt>
                <c:pt idx="12589">
                  <c:v>19.600000000000001</c:v>
                </c:pt>
                <c:pt idx="12590">
                  <c:v>16.399999999999999</c:v>
                </c:pt>
                <c:pt idx="12591">
                  <c:v>14.3</c:v>
                </c:pt>
                <c:pt idx="12592">
                  <c:v>14.6</c:v>
                </c:pt>
                <c:pt idx="12593">
                  <c:v>16.5</c:v>
                </c:pt>
                <c:pt idx="12594">
                  <c:v>19.3</c:v>
                </c:pt>
                <c:pt idx="12595">
                  <c:v>20.3</c:v>
                </c:pt>
                <c:pt idx="12596">
                  <c:v>17.8</c:v>
                </c:pt>
                <c:pt idx="12597">
                  <c:v>20</c:v>
                </c:pt>
                <c:pt idx="12598">
                  <c:v>16.5</c:v>
                </c:pt>
                <c:pt idx="12599">
                  <c:v>16.100000000000001</c:v>
                </c:pt>
                <c:pt idx="12600">
                  <c:v>15.9</c:v>
                </c:pt>
                <c:pt idx="12601">
                  <c:v>13.6</c:v>
                </c:pt>
                <c:pt idx="12602">
                  <c:v>13.6</c:v>
                </c:pt>
                <c:pt idx="12603">
                  <c:v>17.100000000000001</c:v>
                </c:pt>
                <c:pt idx="12604">
                  <c:v>17.2</c:v>
                </c:pt>
                <c:pt idx="12605">
                  <c:v>16.7</c:v>
                </c:pt>
                <c:pt idx="12606">
                  <c:v>17.3</c:v>
                </c:pt>
                <c:pt idx="12607">
                  <c:v>18.100000000000001</c:v>
                </c:pt>
                <c:pt idx="12608">
                  <c:v>17.8</c:v>
                </c:pt>
                <c:pt idx="12609">
                  <c:v>17.8</c:v>
                </c:pt>
                <c:pt idx="12610">
                  <c:v>18.7</c:v>
                </c:pt>
                <c:pt idx="12611">
                  <c:v>18.5</c:v>
                </c:pt>
                <c:pt idx="12612">
                  <c:v>20</c:v>
                </c:pt>
                <c:pt idx="12613">
                  <c:v>18.5</c:v>
                </c:pt>
                <c:pt idx="12614">
                  <c:v>16.399999999999999</c:v>
                </c:pt>
                <c:pt idx="12615">
                  <c:v>18</c:v>
                </c:pt>
                <c:pt idx="12616">
                  <c:v>17.899999999999999</c:v>
                </c:pt>
                <c:pt idx="12617">
                  <c:v>19.2</c:v>
                </c:pt>
                <c:pt idx="12618">
                  <c:v>18.399999999999999</c:v>
                </c:pt>
                <c:pt idx="12619">
                  <c:v>19.5</c:v>
                </c:pt>
                <c:pt idx="12620">
                  <c:v>22.3</c:v>
                </c:pt>
                <c:pt idx="12621">
                  <c:v>16.5</c:v>
                </c:pt>
                <c:pt idx="12622">
                  <c:v>18.100000000000001</c:v>
                </c:pt>
                <c:pt idx="12623">
                  <c:v>18.5</c:v>
                </c:pt>
                <c:pt idx="12624">
                  <c:v>16.899999999999999</c:v>
                </c:pt>
                <c:pt idx="12625">
                  <c:v>16.2</c:v>
                </c:pt>
                <c:pt idx="12626">
                  <c:v>16.899999999999999</c:v>
                </c:pt>
                <c:pt idx="12627">
                  <c:v>15.5</c:v>
                </c:pt>
                <c:pt idx="12628">
                  <c:v>14.7</c:v>
                </c:pt>
                <c:pt idx="12629">
                  <c:v>15.8</c:v>
                </c:pt>
                <c:pt idx="12630">
                  <c:v>18</c:v>
                </c:pt>
                <c:pt idx="12631">
                  <c:v>14</c:v>
                </c:pt>
                <c:pt idx="12632">
                  <c:v>16.899999999999999</c:v>
                </c:pt>
                <c:pt idx="12633">
                  <c:v>13.7</c:v>
                </c:pt>
                <c:pt idx="12634">
                  <c:v>9.6</c:v>
                </c:pt>
                <c:pt idx="12635">
                  <c:v>8.8000000000000007</c:v>
                </c:pt>
                <c:pt idx="12636">
                  <c:v>9.6999999999999993</c:v>
                </c:pt>
                <c:pt idx="12637">
                  <c:v>8.4</c:v>
                </c:pt>
                <c:pt idx="12638">
                  <c:v>10.6</c:v>
                </c:pt>
                <c:pt idx="12639">
                  <c:v>12.5</c:v>
                </c:pt>
                <c:pt idx="12640">
                  <c:v>12.7</c:v>
                </c:pt>
                <c:pt idx="12641">
                  <c:v>13.7</c:v>
                </c:pt>
                <c:pt idx="12642">
                  <c:v>8.8000000000000007</c:v>
                </c:pt>
                <c:pt idx="12643">
                  <c:v>5.3</c:v>
                </c:pt>
                <c:pt idx="12644">
                  <c:v>10</c:v>
                </c:pt>
                <c:pt idx="12645">
                  <c:v>6.2</c:v>
                </c:pt>
                <c:pt idx="12646">
                  <c:v>5.6</c:v>
                </c:pt>
                <c:pt idx="12647">
                  <c:v>3.5</c:v>
                </c:pt>
                <c:pt idx="12648">
                  <c:v>1.8</c:v>
                </c:pt>
                <c:pt idx="12649">
                  <c:v>1.6</c:v>
                </c:pt>
                <c:pt idx="12650">
                  <c:v>1.9</c:v>
                </c:pt>
                <c:pt idx="12651">
                  <c:v>6.7</c:v>
                </c:pt>
                <c:pt idx="12652">
                  <c:v>9.1999999999999993</c:v>
                </c:pt>
                <c:pt idx="12653">
                  <c:v>9.9</c:v>
                </c:pt>
                <c:pt idx="12654">
                  <c:v>10.6</c:v>
                </c:pt>
                <c:pt idx="12655">
                  <c:v>11.3</c:v>
                </c:pt>
                <c:pt idx="12656">
                  <c:v>13.5</c:v>
                </c:pt>
                <c:pt idx="12657">
                  <c:v>12.7</c:v>
                </c:pt>
                <c:pt idx="12658">
                  <c:v>10.9</c:v>
                </c:pt>
                <c:pt idx="12659">
                  <c:v>9.4</c:v>
                </c:pt>
                <c:pt idx="12660">
                  <c:v>7.8</c:v>
                </c:pt>
                <c:pt idx="12661">
                  <c:v>10.199999999999999</c:v>
                </c:pt>
                <c:pt idx="12662">
                  <c:v>7.7</c:v>
                </c:pt>
                <c:pt idx="12663">
                  <c:v>11.2</c:v>
                </c:pt>
                <c:pt idx="12664">
                  <c:v>8.3000000000000007</c:v>
                </c:pt>
                <c:pt idx="12665">
                  <c:v>5.5</c:v>
                </c:pt>
                <c:pt idx="12666">
                  <c:v>7.9</c:v>
                </c:pt>
                <c:pt idx="12667">
                  <c:v>8.1</c:v>
                </c:pt>
                <c:pt idx="12668">
                  <c:v>6.7</c:v>
                </c:pt>
                <c:pt idx="12669">
                  <c:v>6.4</c:v>
                </c:pt>
                <c:pt idx="12670">
                  <c:v>6.2</c:v>
                </c:pt>
                <c:pt idx="12671">
                  <c:v>4.8</c:v>
                </c:pt>
                <c:pt idx="12672">
                  <c:v>3.5</c:v>
                </c:pt>
                <c:pt idx="12673">
                  <c:v>4</c:v>
                </c:pt>
                <c:pt idx="12674">
                  <c:v>4.0999999999999996</c:v>
                </c:pt>
                <c:pt idx="12675">
                  <c:v>2.5</c:v>
                </c:pt>
                <c:pt idx="12676">
                  <c:v>-0.4</c:v>
                </c:pt>
                <c:pt idx="12677">
                  <c:v>0.2</c:v>
                </c:pt>
                <c:pt idx="12678">
                  <c:v>0.9</c:v>
                </c:pt>
                <c:pt idx="12679">
                  <c:v>0.5</c:v>
                </c:pt>
                <c:pt idx="12680">
                  <c:v>-1.1000000000000001</c:v>
                </c:pt>
                <c:pt idx="12681">
                  <c:v>-1.1000000000000001</c:v>
                </c:pt>
                <c:pt idx="12682">
                  <c:v>-2.8</c:v>
                </c:pt>
                <c:pt idx="12683">
                  <c:v>-1.3</c:v>
                </c:pt>
                <c:pt idx="12684">
                  <c:v>-1.3</c:v>
                </c:pt>
                <c:pt idx="12685">
                  <c:v>0.4</c:v>
                </c:pt>
                <c:pt idx="12686">
                  <c:v>0.8</c:v>
                </c:pt>
                <c:pt idx="12687">
                  <c:v>2.7</c:v>
                </c:pt>
                <c:pt idx="12688">
                  <c:v>2.6</c:v>
                </c:pt>
                <c:pt idx="12689">
                  <c:v>2</c:v>
                </c:pt>
                <c:pt idx="12690">
                  <c:v>-2.5</c:v>
                </c:pt>
                <c:pt idx="12691">
                  <c:v>-1.3</c:v>
                </c:pt>
                <c:pt idx="12692">
                  <c:v>7.3</c:v>
                </c:pt>
                <c:pt idx="12693">
                  <c:v>4.3</c:v>
                </c:pt>
                <c:pt idx="12694">
                  <c:v>7.4</c:v>
                </c:pt>
                <c:pt idx="12695">
                  <c:v>3.4</c:v>
                </c:pt>
                <c:pt idx="12696">
                  <c:v>2.4</c:v>
                </c:pt>
                <c:pt idx="12697">
                  <c:v>1.4</c:v>
                </c:pt>
                <c:pt idx="12698">
                  <c:v>6.2</c:v>
                </c:pt>
                <c:pt idx="12699">
                  <c:v>6.4</c:v>
                </c:pt>
                <c:pt idx="12700">
                  <c:v>4.9000000000000004</c:v>
                </c:pt>
                <c:pt idx="12701">
                  <c:v>4.4000000000000004</c:v>
                </c:pt>
                <c:pt idx="12702">
                  <c:v>4.0999999999999996</c:v>
                </c:pt>
                <c:pt idx="12703">
                  <c:v>7.7</c:v>
                </c:pt>
                <c:pt idx="12704">
                  <c:v>4.5999999999999996</c:v>
                </c:pt>
                <c:pt idx="12705">
                  <c:v>2.9</c:v>
                </c:pt>
                <c:pt idx="12706">
                  <c:v>0.6</c:v>
                </c:pt>
                <c:pt idx="12707">
                  <c:v>-0.7</c:v>
                </c:pt>
                <c:pt idx="12708">
                  <c:v>0.5</c:v>
                </c:pt>
                <c:pt idx="12709">
                  <c:v>2</c:v>
                </c:pt>
                <c:pt idx="12710">
                  <c:v>-1</c:v>
                </c:pt>
                <c:pt idx="12711">
                  <c:v>-1.4</c:v>
                </c:pt>
                <c:pt idx="12712">
                  <c:v>-3.2</c:v>
                </c:pt>
                <c:pt idx="12713">
                  <c:v>-8.6999999999999993</c:v>
                </c:pt>
                <c:pt idx="12714">
                  <c:v>-5.7</c:v>
                </c:pt>
                <c:pt idx="12715">
                  <c:v>-4.7</c:v>
                </c:pt>
                <c:pt idx="12716">
                  <c:v>-5.8</c:v>
                </c:pt>
                <c:pt idx="12717">
                  <c:v>1.7</c:v>
                </c:pt>
                <c:pt idx="12718">
                  <c:v>1.9</c:v>
                </c:pt>
                <c:pt idx="12719">
                  <c:v>-0.2</c:v>
                </c:pt>
                <c:pt idx="12720">
                  <c:v>0.9</c:v>
                </c:pt>
                <c:pt idx="12721">
                  <c:v>1</c:v>
                </c:pt>
                <c:pt idx="12722">
                  <c:v>-0.8</c:v>
                </c:pt>
                <c:pt idx="12723">
                  <c:v>-0.9</c:v>
                </c:pt>
                <c:pt idx="12724">
                  <c:v>0.7</c:v>
                </c:pt>
                <c:pt idx="12725">
                  <c:v>-0.1</c:v>
                </c:pt>
                <c:pt idx="12726">
                  <c:v>1.7</c:v>
                </c:pt>
                <c:pt idx="12727">
                  <c:v>0.8</c:v>
                </c:pt>
                <c:pt idx="12728">
                  <c:v>-1.6</c:v>
                </c:pt>
                <c:pt idx="12729">
                  <c:v>0.4</c:v>
                </c:pt>
                <c:pt idx="12730">
                  <c:v>0.4</c:v>
                </c:pt>
                <c:pt idx="12731">
                  <c:v>0.2</c:v>
                </c:pt>
                <c:pt idx="12732">
                  <c:v>0</c:v>
                </c:pt>
                <c:pt idx="12733">
                  <c:v>-2.5</c:v>
                </c:pt>
                <c:pt idx="12734">
                  <c:v>-4.7</c:v>
                </c:pt>
                <c:pt idx="12735">
                  <c:v>-4.7</c:v>
                </c:pt>
                <c:pt idx="12736">
                  <c:v>-2.2999999999999998</c:v>
                </c:pt>
                <c:pt idx="12737">
                  <c:v>-2.6</c:v>
                </c:pt>
                <c:pt idx="12738">
                  <c:v>-0.4</c:v>
                </c:pt>
                <c:pt idx="12739">
                  <c:v>4.2</c:v>
                </c:pt>
                <c:pt idx="12740">
                  <c:v>2.6</c:v>
                </c:pt>
                <c:pt idx="12741">
                  <c:v>0.4</c:v>
                </c:pt>
                <c:pt idx="12742">
                  <c:v>0.6</c:v>
                </c:pt>
                <c:pt idx="12743">
                  <c:v>-2.2999999999999998</c:v>
                </c:pt>
                <c:pt idx="12744">
                  <c:v>-3.4</c:v>
                </c:pt>
                <c:pt idx="12745">
                  <c:v>-6.4</c:v>
                </c:pt>
                <c:pt idx="12746">
                  <c:v>-9</c:v>
                </c:pt>
                <c:pt idx="12747">
                  <c:v>-12.1</c:v>
                </c:pt>
                <c:pt idx="12748">
                  <c:v>-5</c:v>
                </c:pt>
                <c:pt idx="12749">
                  <c:v>0.9</c:v>
                </c:pt>
                <c:pt idx="12750">
                  <c:v>0.6</c:v>
                </c:pt>
                <c:pt idx="12751">
                  <c:v>4.7</c:v>
                </c:pt>
                <c:pt idx="12752">
                  <c:v>4.4000000000000004</c:v>
                </c:pt>
                <c:pt idx="12753">
                  <c:v>7.1</c:v>
                </c:pt>
                <c:pt idx="12754">
                  <c:v>4.8</c:v>
                </c:pt>
                <c:pt idx="12755">
                  <c:v>9</c:v>
                </c:pt>
                <c:pt idx="12756">
                  <c:v>4.0999999999999996</c:v>
                </c:pt>
                <c:pt idx="12757">
                  <c:v>4.4000000000000004</c:v>
                </c:pt>
                <c:pt idx="12758">
                  <c:v>5.8</c:v>
                </c:pt>
                <c:pt idx="12759">
                  <c:v>6.1</c:v>
                </c:pt>
                <c:pt idx="12760">
                  <c:v>6.4</c:v>
                </c:pt>
                <c:pt idx="12761">
                  <c:v>9.3000000000000007</c:v>
                </c:pt>
                <c:pt idx="12762">
                  <c:v>4.7</c:v>
                </c:pt>
                <c:pt idx="12763">
                  <c:v>3</c:v>
                </c:pt>
                <c:pt idx="12764">
                  <c:v>2.6</c:v>
                </c:pt>
                <c:pt idx="12765">
                  <c:v>3.7</c:v>
                </c:pt>
                <c:pt idx="12766">
                  <c:v>3.7</c:v>
                </c:pt>
                <c:pt idx="12767">
                  <c:v>1.3</c:v>
                </c:pt>
                <c:pt idx="12768">
                  <c:v>3.2</c:v>
                </c:pt>
                <c:pt idx="12769">
                  <c:v>3.3</c:v>
                </c:pt>
                <c:pt idx="12770">
                  <c:v>0.3</c:v>
                </c:pt>
                <c:pt idx="12771">
                  <c:v>1.4</c:v>
                </c:pt>
                <c:pt idx="12772">
                  <c:v>2.2000000000000002</c:v>
                </c:pt>
                <c:pt idx="12773">
                  <c:v>1.4</c:v>
                </c:pt>
                <c:pt idx="12774">
                  <c:v>-1.8</c:v>
                </c:pt>
                <c:pt idx="12775">
                  <c:v>-1.3</c:v>
                </c:pt>
                <c:pt idx="12776">
                  <c:v>1.1000000000000001</c:v>
                </c:pt>
                <c:pt idx="12777">
                  <c:v>2.5</c:v>
                </c:pt>
                <c:pt idx="12778">
                  <c:v>4.2</c:v>
                </c:pt>
                <c:pt idx="12779">
                  <c:v>3.1</c:v>
                </c:pt>
                <c:pt idx="12780">
                  <c:v>3.5</c:v>
                </c:pt>
                <c:pt idx="12781">
                  <c:v>6.8</c:v>
                </c:pt>
                <c:pt idx="12782">
                  <c:v>7.1</c:v>
                </c:pt>
                <c:pt idx="12783">
                  <c:v>6.5</c:v>
                </c:pt>
                <c:pt idx="12784">
                  <c:v>2.4</c:v>
                </c:pt>
                <c:pt idx="12785">
                  <c:v>6.5</c:v>
                </c:pt>
                <c:pt idx="12786">
                  <c:v>0.5</c:v>
                </c:pt>
                <c:pt idx="12787">
                  <c:v>0.2</c:v>
                </c:pt>
                <c:pt idx="12788">
                  <c:v>4.3</c:v>
                </c:pt>
                <c:pt idx="12789">
                  <c:v>7.9</c:v>
                </c:pt>
                <c:pt idx="12790">
                  <c:v>9.3000000000000007</c:v>
                </c:pt>
                <c:pt idx="12791">
                  <c:v>10.3</c:v>
                </c:pt>
                <c:pt idx="12792">
                  <c:v>2.1</c:v>
                </c:pt>
                <c:pt idx="12793">
                  <c:v>6.2</c:v>
                </c:pt>
                <c:pt idx="12794">
                  <c:v>2.5</c:v>
                </c:pt>
                <c:pt idx="12795">
                  <c:v>4.2</c:v>
                </c:pt>
                <c:pt idx="12796">
                  <c:v>7.2</c:v>
                </c:pt>
                <c:pt idx="12797">
                  <c:v>1.2</c:v>
                </c:pt>
                <c:pt idx="12798">
                  <c:v>1.8</c:v>
                </c:pt>
                <c:pt idx="12799">
                  <c:v>1</c:v>
                </c:pt>
                <c:pt idx="12800">
                  <c:v>1.7</c:v>
                </c:pt>
                <c:pt idx="12801">
                  <c:v>1.7</c:v>
                </c:pt>
                <c:pt idx="12802">
                  <c:v>4.4000000000000004</c:v>
                </c:pt>
                <c:pt idx="12803">
                  <c:v>4.4000000000000004</c:v>
                </c:pt>
                <c:pt idx="12804">
                  <c:v>7</c:v>
                </c:pt>
                <c:pt idx="12805">
                  <c:v>7.2</c:v>
                </c:pt>
                <c:pt idx="12806">
                  <c:v>6.7</c:v>
                </c:pt>
                <c:pt idx="12807">
                  <c:v>8.3000000000000007</c:v>
                </c:pt>
                <c:pt idx="12808">
                  <c:v>8</c:v>
                </c:pt>
                <c:pt idx="12809">
                  <c:v>6.9</c:v>
                </c:pt>
                <c:pt idx="12810">
                  <c:v>5.2</c:v>
                </c:pt>
                <c:pt idx="12811">
                  <c:v>10.1</c:v>
                </c:pt>
                <c:pt idx="12812">
                  <c:v>6.3</c:v>
                </c:pt>
                <c:pt idx="12813">
                  <c:v>5.4</c:v>
                </c:pt>
                <c:pt idx="12814">
                  <c:v>7</c:v>
                </c:pt>
                <c:pt idx="12815">
                  <c:v>7.7</c:v>
                </c:pt>
                <c:pt idx="12816">
                  <c:v>11.1</c:v>
                </c:pt>
                <c:pt idx="12817">
                  <c:v>11.6</c:v>
                </c:pt>
                <c:pt idx="12818">
                  <c:v>9.1999999999999993</c:v>
                </c:pt>
                <c:pt idx="12819">
                  <c:v>5.2</c:v>
                </c:pt>
                <c:pt idx="12820">
                  <c:v>5.7</c:v>
                </c:pt>
                <c:pt idx="12821">
                  <c:v>4.8</c:v>
                </c:pt>
                <c:pt idx="12822">
                  <c:v>6.6</c:v>
                </c:pt>
                <c:pt idx="12823">
                  <c:v>8.3000000000000007</c:v>
                </c:pt>
                <c:pt idx="12824">
                  <c:v>10.199999999999999</c:v>
                </c:pt>
                <c:pt idx="12825">
                  <c:v>10.199999999999999</c:v>
                </c:pt>
                <c:pt idx="12826">
                  <c:v>8.1</c:v>
                </c:pt>
                <c:pt idx="12827">
                  <c:v>12.1</c:v>
                </c:pt>
                <c:pt idx="12828">
                  <c:v>14.1</c:v>
                </c:pt>
                <c:pt idx="12829">
                  <c:v>12.8</c:v>
                </c:pt>
                <c:pt idx="12830">
                  <c:v>15.7</c:v>
                </c:pt>
                <c:pt idx="12831">
                  <c:v>13.7</c:v>
                </c:pt>
                <c:pt idx="12832">
                  <c:v>15.7</c:v>
                </c:pt>
                <c:pt idx="12833">
                  <c:v>16.3</c:v>
                </c:pt>
                <c:pt idx="12834">
                  <c:v>17.899999999999999</c:v>
                </c:pt>
                <c:pt idx="12835">
                  <c:v>19.2</c:v>
                </c:pt>
                <c:pt idx="12836">
                  <c:v>20.399999999999999</c:v>
                </c:pt>
                <c:pt idx="12837">
                  <c:v>18.7</c:v>
                </c:pt>
                <c:pt idx="12838">
                  <c:v>12.7</c:v>
                </c:pt>
                <c:pt idx="12839">
                  <c:v>16.100000000000001</c:v>
                </c:pt>
                <c:pt idx="12840">
                  <c:v>16.8</c:v>
                </c:pt>
                <c:pt idx="12841">
                  <c:v>19.2</c:v>
                </c:pt>
                <c:pt idx="12842">
                  <c:v>18.600000000000001</c:v>
                </c:pt>
                <c:pt idx="12843">
                  <c:v>17.7</c:v>
                </c:pt>
                <c:pt idx="12844">
                  <c:v>18.3</c:v>
                </c:pt>
                <c:pt idx="12845">
                  <c:v>15.6</c:v>
                </c:pt>
                <c:pt idx="12846">
                  <c:v>15.1</c:v>
                </c:pt>
                <c:pt idx="12847">
                  <c:v>17.399999999999999</c:v>
                </c:pt>
                <c:pt idx="12848">
                  <c:v>16.8</c:v>
                </c:pt>
                <c:pt idx="12849">
                  <c:v>18.5</c:v>
                </c:pt>
                <c:pt idx="12850">
                  <c:v>19.3</c:v>
                </c:pt>
                <c:pt idx="12851">
                  <c:v>20.100000000000001</c:v>
                </c:pt>
                <c:pt idx="12852">
                  <c:v>17.600000000000001</c:v>
                </c:pt>
                <c:pt idx="12853">
                  <c:v>20.399999999999999</c:v>
                </c:pt>
                <c:pt idx="12854">
                  <c:v>20.7</c:v>
                </c:pt>
                <c:pt idx="12855">
                  <c:v>16.7</c:v>
                </c:pt>
                <c:pt idx="12856">
                  <c:v>15.6</c:v>
                </c:pt>
                <c:pt idx="12857">
                  <c:v>16.399999999999999</c:v>
                </c:pt>
                <c:pt idx="12858">
                  <c:v>18.600000000000001</c:v>
                </c:pt>
                <c:pt idx="12859">
                  <c:v>21.5</c:v>
                </c:pt>
                <c:pt idx="12860">
                  <c:v>21</c:v>
                </c:pt>
                <c:pt idx="12861">
                  <c:v>15.3</c:v>
                </c:pt>
                <c:pt idx="12862">
                  <c:v>10.8</c:v>
                </c:pt>
                <c:pt idx="12863">
                  <c:v>10.7</c:v>
                </c:pt>
                <c:pt idx="12864">
                  <c:v>13.6</c:v>
                </c:pt>
                <c:pt idx="12865">
                  <c:v>11.5</c:v>
                </c:pt>
                <c:pt idx="12866">
                  <c:v>12.3</c:v>
                </c:pt>
                <c:pt idx="12867">
                  <c:v>16.2</c:v>
                </c:pt>
                <c:pt idx="12868">
                  <c:v>19.5</c:v>
                </c:pt>
                <c:pt idx="12869">
                  <c:v>17.8</c:v>
                </c:pt>
                <c:pt idx="12870">
                  <c:v>19.3</c:v>
                </c:pt>
                <c:pt idx="12871">
                  <c:v>17.100000000000001</c:v>
                </c:pt>
                <c:pt idx="12872">
                  <c:v>12</c:v>
                </c:pt>
                <c:pt idx="12873">
                  <c:v>14</c:v>
                </c:pt>
                <c:pt idx="12874">
                  <c:v>11</c:v>
                </c:pt>
                <c:pt idx="12875">
                  <c:v>14.9</c:v>
                </c:pt>
                <c:pt idx="12876">
                  <c:v>19.8</c:v>
                </c:pt>
                <c:pt idx="12877">
                  <c:v>22</c:v>
                </c:pt>
                <c:pt idx="12878">
                  <c:v>22.6</c:v>
                </c:pt>
                <c:pt idx="12879">
                  <c:v>21.9</c:v>
                </c:pt>
                <c:pt idx="12880">
                  <c:v>19</c:v>
                </c:pt>
                <c:pt idx="12881">
                  <c:v>15.4</c:v>
                </c:pt>
                <c:pt idx="12882">
                  <c:v>15.9</c:v>
                </c:pt>
                <c:pt idx="12883">
                  <c:v>20.5</c:v>
                </c:pt>
                <c:pt idx="12884">
                  <c:v>23.9</c:v>
                </c:pt>
                <c:pt idx="12885">
                  <c:v>26.4</c:v>
                </c:pt>
                <c:pt idx="12886">
                  <c:v>21.4</c:v>
                </c:pt>
                <c:pt idx="12887">
                  <c:v>23</c:v>
                </c:pt>
                <c:pt idx="12888">
                  <c:v>22.5</c:v>
                </c:pt>
                <c:pt idx="12889">
                  <c:v>18.100000000000001</c:v>
                </c:pt>
                <c:pt idx="12890">
                  <c:v>13.9</c:v>
                </c:pt>
                <c:pt idx="12891">
                  <c:v>13.5</c:v>
                </c:pt>
                <c:pt idx="12892">
                  <c:v>16.7</c:v>
                </c:pt>
                <c:pt idx="12893">
                  <c:v>21.7</c:v>
                </c:pt>
                <c:pt idx="12894">
                  <c:v>21.6</c:v>
                </c:pt>
                <c:pt idx="12895">
                  <c:v>25.8</c:v>
                </c:pt>
                <c:pt idx="12896">
                  <c:v>27.3</c:v>
                </c:pt>
                <c:pt idx="12897">
                  <c:v>16.7</c:v>
                </c:pt>
                <c:pt idx="12898">
                  <c:v>17.100000000000001</c:v>
                </c:pt>
                <c:pt idx="12899">
                  <c:v>13.8</c:v>
                </c:pt>
                <c:pt idx="12900">
                  <c:v>13.3</c:v>
                </c:pt>
                <c:pt idx="12901">
                  <c:v>13.5</c:v>
                </c:pt>
                <c:pt idx="12902">
                  <c:v>15.7</c:v>
                </c:pt>
                <c:pt idx="12903">
                  <c:v>13.2</c:v>
                </c:pt>
                <c:pt idx="12904">
                  <c:v>16.5</c:v>
                </c:pt>
                <c:pt idx="12905">
                  <c:v>20.2</c:v>
                </c:pt>
                <c:pt idx="12906">
                  <c:v>19.100000000000001</c:v>
                </c:pt>
                <c:pt idx="12907">
                  <c:v>22.3</c:v>
                </c:pt>
                <c:pt idx="12908">
                  <c:v>21.9</c:v>
                </c:pt>
                <c:pt idx="12909">
                  <c:v>19.8</c:v>
                </c:pt>
                <c:pt idx="12910">
                  <c:v>19</c:v>
                </c:pt>
                <c:pt idx="12911">
                  <c:v>19.3</c:v>
                </c:pt>
                <c:pt idx="12912">
                  <c:v>13.3</c:v>
                </c:pt>
                <c:pt idx="12913">
                  <c:v>14.6</c:v>
                </c:pt>
                <c:pt idx="12914">
                  <c:v>17.399999999999999</c:v>
                </c:pt>
                <c:pt idx="12915">
                  <c:v>14.4</c:v>
                </c:pt>
                <c:pt idx="12916">
                  <c:v>13.4</c:v>
                </c:pt>
                <c:pt idx="12917">
                  <c:v>14.4</c:v>
                </c:pt>
                <c:pt idx="12918">
                  <c:v>15</c:v>
                </c:pt>
                <c:pt idx="12919">
                  <c:v>14</c:v>
                </c:pt>
                <c:pt idx="12920">
                  <c:v>13.1</c:v>
                </c:pt>
                <c:pt idx="12921">
                  <c:v>13.5</c:v>
                </c:pt>
                <c:pt idx="12922">
                  <c:v>15.2</c:v>
                </c:pt>
                <c:pt idx="12923">
                  <c:v>16.3</c:v>
                </c:pt>
                <c:pt idx="12924">
                  <c:v>15.1</c:v>
                </c:pt>
                <c:pt idx="12925">
                  <c:v>14.8</c:v>
                </c:pt>
                <c:pt idx="12926">
                  <c:v>15.9</c:v>
                </c:pt>
                <c:pt idx="12927">
                  <c:v>19.2</c:v>
                </c:pt>
                <c:pt idx="12928">
                  <c:v>20.100000000000001</c:v>
                </c:pt>
                <c:pt idx="12929">
                  <c:v>19.2</c:v>
                </c:pt>
                <c:pt idx="12930">
                  <c:v>18.7</c:v>
                </c:pt>
                <c:pt idx="12931">
                  <c:v>18.5</c:v>
                </c:pt>
                <c:pt idx="12932">
                  <c:v>18.7</c:v>
                </c:pt>
                <c:pt idx="12933">
                  <c:v>16</c:v>
                </c:pt>
                <c:pt idx="12934">
                  <c:v>16.600000000000001</c:v>
                </c:pt>
                <c:pt idx="12935">
                  <c:v>17.2</c:v>
                </c:pt>
                <c:pt idx="12936">
                  <c:v>19.600000000000001</c:v>
                </c:pt>
                <c:pt idx="12937">
                  <c:v>22.9</c:v>
                </c:pt>
                <c:pt idx="12938">
                  <c:v>20.399999999999999</c:v>
                </c:pt>
                <c:pt idx="12939">
                  <c:v>20.3</c:v>
                </c:pt>
                <c:pt idx="12940">
                  <c:v>18.899999999999999</c:v>
                </c:pt>
                <c:pt idx="12941">
                  <c:v>20</c:v>
                </c:pt>
                <c:pt idx="12942">
                  <c:v>17.399999999999999</c:v>
                </c:pt>
                <c:pt idx="12943">
                  <c:v>16.5</c:v>
                </c:pt>
                <c:pt idx="12944">
                  <c:v>17.8</c:v>
                </c:pt>
                <c:pt idx="12945">
                  <c:v>21.6</c:v>
                </c:pt>
                <c:pt idx="12946">
                  <c:v>23</c:v>
                </c:pt>
                <c:pt idx="12947">
                  <c:v>19.899999999999999</c:v>
                </c:pt>
                <c:pt idx="12948">
                  <c:v>20.7</c:v>
                </c:pt>
                <c:pt idx="12949">
                  <c:v>21.9</c:v>
                </c:pt>
                <c:pt idx="12950">
                  <c:v>23.5</c:v>
                </c:pt>
                <c:pt idx="12951">
                  <c:v>23.8</c:v>
                </c:pt>
                <c:pt idx="12952">
                  <c:v>24.9</c:v>
                </c:pt>
                <c:pt idx="12953">
                  <c:v>22.8</c:v>
                </c:pt>
                <c:pt idx="12954">
                  <c:v>24.9</c:v>
                </c:pt>
                <c:pt idx="12955">
                  <c:v>27.2</c:v>
                </c:pt>
                <c:pt idx="12956">
                  <c:v>25</c:v>
                </c:pt>
                <c:pt idx="12957">
                  <c:v>18.7</c:v>
                </c:pt>
                <c:pt idx="12958">
                  <c:v>18.100000000000001</c:v>
                </c:pt>
                <c:pt idx="12959">
                  <c:v>18</c:v>
                </c:pt>
                <c:pt idx="12960">
                  <c:v>16.3</c:v>
                </c:pt>
                <c:pt idx="12961">
                  <c:v>15.8</c:v>
                </c:pt>
                <c:pt idx="12962">
                  <c:v>17.2</c:v>
                </c:pt>
                <c:pt idx="12963">
                  <c:v>17.600000000000001</c:v>
                </c:pt>
                <c:pt idx="12964">
                  <c:v>18.100000000000001</c:v>
                </c:pt>
                <c:pt idx="12965">
                  <c:v>18.5</c:v>
                </c:pt>
                <c:pt idx="12966">
                  <c:v>17.399999999999999</c:v>
                </c:pt>
                <c:pt idx="12967">
                  <c:v>17.8</c:v>
                </c:pt>
                <c:pt idx="12968">
                  <c:v>17.7</c:v>
                </c:pt>
                <c:pt idx="12969">
                  <c:v>14.5</c:v>
                </c:pt>
                <c:pt idx="12970">
                  <c:v>13.5</c:v>
                </c:pt>
                <c:pt idx="12971">
                  <c:v>11.3</c:v>
                </c:pt>
                <c:pt idx="12972">
                  <c:v>12</c:v>
                </c:pt>
                <c:pt idx="12973">
                  <c:v>13.4</c:v>
                </c:pt>
                <c:pt idx="12974">
                  <c:v>13.4</c:v>
                </c:pt>
                <c:pt idx="12975">
                  <c:v>17.100000000000001</c:v>
                </c:pt>
                <c:pt idx="12976">
                  <c:v>17</c:v>
                </c:pt>
                <c:pt idx="12977">
                  <c:v>16.2</c:v>
                </c:pt>
                <c:pt idx="12978">
                  <c:v>16.399999999999999</c:v>
                </c:pt>
                <c:pt idx="12979">
                  <c:v>13.7</c:v>
                </c:pt>
                <c:pt idx="12980">
                  <c:v>18.100000000000001</c:v>
                </c:pt>
                <c:pt idx="12981">
                  <c:v>15.1</c:v>
                </c:pt>
                <c:pt idx="12982">
                  <c:v>16.399999999999999</c:v>
                </c:pt>
                <c:pt idx="12983">
                  <c:v>13.2</c:v>
                </c:pt>
                <c:pt idx="12984">
                  <c:v>10.9</c:v>
                </c:pt>
                <c:pt idx="12985">
                  <c:v>10.6</c:v>
                </c:pt>
                <c:pt idx="12986">
                  <c:v>12.4</c:v>
                </c:pt>
                <c:pt idx="12987">
                  <c:v>10.1</c:v>
                </c:pt>
                <c:pt idx="12988">
                  <c:v>12.6</c:v>
                </c:pt>
                <c:pt idx="12989">
                  <c:v>9.9</c:v>
                </c:pt>
                <c:pt idx="12990">
                  <c:v>10.1</c:v>
                </c:pt>
                <c:pt idx="12991">
                  <c:v>9.6</c:v>
                </c:pt>
                <c:pt idx="12992">
                  <c:v>9.8000000000000007</c:v>
                </c:pt>
                <c:pt idx="12993">
                  <c:v>14</c:v>
                </c:pt>
                <c:pt idx="12994">
                  <c:v>15.2</c:v>
                </c:pt>
                <c:pt idx="12995">
                  <c:v>17.3</c:v>
                </c:pt>
                <c:pt idx="12996">
                  <c:v>18.399999999999999</c:v>
                </c:pt>
                <c:pt idx="12997">
                  <c:v>18.8</c:v>
                </c:pt>
                <c:pt idx="12998">
                  <c:v>14.4</c:v>
                </c:pt>
                <c:pt idx="12999">
                  <c:v>13.7</c:v>
                </c:pt>
                <c:pt idx="13000">
                  <c:v>13.9</c:v>
                </c:pt>
                <c:pt idx="13001">
                  <c:v>15.6</c:v>
                </c:pt>
                <c:pt idx="13002">
                  <c:v>11.8</c:v>
                </c:pt>
                <c:pt idx="13003">
                  <c:v>9.8000000000000007</c:v>
                </c:pt>
                <c:pt idx="13004">
                  <c:v>8.9</c:v>
                </c:pt>
                <c:pt idx="13005">
                  <c:v>8.3000000000000007</c:v>
                </c:pt>
                <c:pt idx="13006">
                  <c:v>10</c:v>
                </c:pt>
                <c:pt idx="13007">
                  <c:v>14</c:v>
                </c:pt>
                <c:pt idx="13008">
                  <c:v>14.1</c:v>
                </c:pt>
                <c:pt idx="13009">
                  <c:v>19.600000000000001</c:v>
                </c:pt>
                <c:pt idx="13010">
                  <c:v>16.7</c:v>
                </c:pt>
                <c:pt idx="13011">
                  <c:v>17.899999999999999</c:v>
                </c:pt>
                <c:pt idx="13012">
                  <c:v>16.2</c:v>
                </c:pt>
                <c:pt idx="13013">
                  <c:v>11.9</c:v>
                </c:pt>
                <c:pt idx="13014">
                  <c:v>11.5</c:v>
                </c:pt>
                <c:pt idx="13015">
                  <c:v>13</c:v>
                </c:pt>
                <c:pt idx="13016">
                  <c:v>11.5</c:v>
                </c:pt>
                <c:pt idx="13017">
                  <c:v>9.4</c:v>
                </c:pt>
                <c:pt idx="13018">
                  <c:v>6.4</c:v>
                </c:pt>
                <c:pt idx="13019">
                  <c:v>6.6</c:v>
                </c:pt>
                <c:pt idx="13020">
                  <c:v>5.2</c:v>
                </c:pt>
                <c:pt idx="13021">
                  <c:v>15.1</c:v>
                </c:pt>
                <c:pt idx="13022">
                  <c:v>11.4</c:v>
                </c:pt>
                <c:pt idx="13023">
                  <c:v>8.4</c:v>
                </c:pt>
                <c:pt idx="13024">
                  <c:v>10.6</c:v>
                </c:pt>
                <c:pt idx="13025">
                  <c:v>10.5</c:v>
                </c:pt>
                <c:pt idx="13026">
                  <c:v>10.8</c:v>
                </c:pt>
                <c:pt idx="13027">
                  <c:v>11.2</c:v>
                </c:pt>
                <c:pt idx="13028">
                  <c:v>8.6999999999999993</c:v>
                </c:pt>
                <c:pt idx="13029">
                  <c:v>10.1</c:v>
                </c:pt>
                <c:pt idx="13030">
                  <c:v>10.8</c:v>
                </c:pt>
                <c:pt idx="13031">
                  <c:v>8.1999999999999993</c:v>
                </c:pt>
                <c:pt idx="13032">
                  <c:v>5.5</c:v>
                </c:pt>
                <c:pt idx="13033">
                  <c:v>10.7</c:v>
                </c:pt>
                <c:pt idx="13034">
                  <c:v>9.1999999999999993</c:v>
                </c:pt>
                <c:pt idx="13035">
                  <c:v>7.2</c:v>
                </c:pt>
                <c:pt idx="13036">
                  <c:v>4.8</c:v>
                </c:pt>
                <c:pt idx="13037">
                  <c:v>3.2</c:v>
                </c:pt>
                <c:pt idx="13038">
                  <c:v>4.5</c:v>
                </c:pt>
                <c:pt idx="13039">
                  <c:v>5.3</c:v>
                </c:pt>
                <c:pt idx="13040">
                  <c:v>5.2</c:v>
                </c:pt>
                <c:pt idx="13041">
                  <c:v>5.0999999999999996</c:v>
                </c:pt>
                <c:pt idx="13042">
                  <c:v>6.5</c:v>
                </c:pt>
                <c:pt idx="13043">
                  <c:v>6.5</c:v>
                </c:pt>
                <c:pt idx="13044">
                  <c:v>7.6</c:v>
                </c:pt>
                <c:pt idx="13045">
                  <c:v>3.1</c:v>
                </c:pt>
                <c:pt idx="13046">
                  <c:v>3</c:v>
                </c:pt>
                <c:pt idx="13047">
                  <c:v>7</c:v>
                </c:pt>
                <c:pt idx="13048">
                  <c:v>7.9</c:v>
                </c:pt>
                <c:pt idx="13049">
                  <c:v>6</c:v>
                </c:pt>
                <c:pt idx="13050">
                  <c:v>6.5</c:v>
                </c:pt>
                <c:pt idx="13051">
                  <c:v>5.4</c:v>
                </c:pt>
                <c:pt idx="13052">
                  <c:v>5.9</c:v>
                </c:pt>
                <c:pt idx="13053">
                  <c:v>6</c:v>
                </c:pt>
                <c:pt idx="13054">
                  <c:v>5.3</c:v>
                </c:pt>
                <c:pt idx="13055">
                  <c:v>4.5999999999999996</c:v>
                </c:pt>
                <c:pt idx="13056">
                  <c:v>6.5</c:v>
                </c:pt>
                <c:pt idx="13057">
                  <c:v>2.8</c:v>
                </c:pt>
                <c:pt idx="13058">
                  <c:v>1.9</c:v>
                </c:pt>
                <c:pt idx="13059">
                  <c:v>2.9</c:v>
                </c:pt>
                <c:pt idx="13060">
                  <c:v>2.8</c:v>
                </c:pt>
                <c:pt idx="13061">
                  <c:v>5.6</c:v>
                </c:pt>
                <c:pt idx="13062">
                  <c:v>2.7</c:v>
                </c:pt>
                <c:pt idx="13063">
                  <c:v>4.3</c:v>
                </c:pt>
                <c:pt idx="13064">
                  <c:v>2.6</c:v>
                </c:pt>
                <c:pt idx="13065">
                  <c:v>4.5</c:v>
                </c:pt>
                <c:pt idx="13066">
                  <c:v>3.4</c:v>
                </c:pt>
                <c:pt idx="13067">
                  <c:v>6.9</c:v>
                </c:pt>
                <c:pt idx="13068">
                  <c:v>7.9</c:v>
                </c:pt>
                <c:pt idx="13069">
                  <c:v>11.1</c:v>
                </c:pt>
                <c:pt idx="13070">
                  <c:v>9.4</c:v>
                </c:pt>
                <c:pt idx="13071">
                  <c:v>7.7</c:v>
                </c:pt>
                <c:pt idx="13072">
                  <c:v>6.4</c:v>
                </c:pt>
                <c:pt idx="13073">
                  <c:v>3.8</c:v>
                </c:pt>
                <c:pt idx="13074">
                  <c:v>1.9</c:v>
                </c:pt>
                <c:pt idx="13075">
                  <c:v>1.2</c:v>
                </c:pt>
                <c:pt idx="13076">
                  <c:v>-0.2</c:v>
                </c:pt>
                <c:pt idx="13077">
                  <c:v>-3.6</c:v>
                </c:pt>
                <c:pt idx="13078">
                  <c:v>-3.8</c:v>
                </c:pt>
                <c:pt idx="13079">
                  <c:v>-5.0999999999999996</c:v>
                </c:pt>
                <c:pt idx="13080">
                  <c:v>-7.3</c:v>
                </c:pt>
                <c:pt idx="13081">
                  <c:v>-4.5</c:v>
                </c:pt>
                <c:pt idx="13082">
                  <c:v>-3.3</c:v>
                </c:pt>
                <c:pt idx="13083">
                  <c:v>-1.7</c:v>
                </c:pt>
                <c:pt idx="13084">
                  <c:v>0.7</c:v>
                </c:pt>
                <c:pt idx="13085">
                  <c:v>0.3</c:v>
                </c:pt>
                <c:pt idx="13086">
                  <c:v>-1.3</c:v>
                </c:pt>
                <c:pt idx="13087">
                  <c:v>-1.2</c:v>
                </c:pt>
                <c:pt idx="13088">
                  <c:v>-1.5</c:v>
                </c:pt>
                <c:pt idx="13089">
                  <c:v>-4.9000000000000004</c:v>
                </c:pt>
                <c:pt idx="13090">
                  <c:v>-1.2</c:v>
                </c:pt>
                <c:pt idx="13091">
                  <c:v>-0.4</c:v>
                </c:pt>
                <c:pt idx="13092">
                  <c:v>0.7</c:v>
                </c:pt>
                <c:pt idx="13093">
                  <c:v>2.2999999999999998</c:v>
                </c:pt>
                <c:pt idx="13094">
                  <c:v>5.7</c:v>
                </c:pt>
                <c:pt idx="13095">
                  <c:v>3.3</c:v>
                </c:pt>
                <c:pt idx="13096">
                  <c:v>2.7</c:v>
                </c:pt>
                <c:pt idx="13097">
                  <c:v>2</c:v>
                </c:pt>
                <c:pt idx="13098">
                  <c:v>0.6</c:v>
                </c:pt>
                <c:pt idx="13099">
                  <c:v>-1.6</c:v>
                </c:pt>
                <c:pt idx="13100">
                  <c:v>-3.5</c:v>
                </c:pt>
                <c:pt idx="13101">
                  <c:v>-6.1</c:v>
                </c:pt>
                <c:pt idx="13102">
                  <c:v>-6.9</c:v>
                </c:pt>
                <c:pt idx="13103">
                  <c:v>-7.2</c:v>
                </c:pt>
                <c:pt idx="13104">
                  <c:v>-5.6</c:v>
                </c:pt>
                <c:pt idx="13105">
                  <c:v>-1.7</c:v>
                </c:pt>
                <c:pt idx="13106">
                  <c:v>-0.2</c:v>
                </c:pt>
                <c:pt idx="13107">
                  <c:v>0.3</c:v>
                </c:pt>
                <c:pt idx="13108">
                  <c:v>0.3</c:v>
                </c:pt>
                <c:pt idx="13109">
                  <c:v>-1.7</c:v>
                </c:pt>
                <c:pt idx="13110">
                  <c:v>-0.6</c:v>
                </c:pt>
                <c:pt idx="13111">
                  <c:v>-0.1</c:v>
                </c:pt>
                <c:pt idx="13112">
                  <c:v>1</c:v>
                </c:pt>
                <c:pt idx="13113">
                  <c:v>3.1</c:v>
                </c:pt>
                <c:pt idx="13114">
                  <c:v>2.7</c:v>
                </c:pt>
                <c:pt idx="13115">
                  <c:v>3</c:v>
                </c:pt>
                <c:pt idx="13116">
                  <c:v>1.5</c:v>
                </c:pt>
                <c:pt idx="13117">
                  <c:v>-1.1000000000000001</c:v>
                </c:pt>
                <c:pt idx="13118">
                  <c:v>1.8</c:v>
                </c:pt>
                <c:pt idx="13119">
                  <c:v>0.4</c:v>
                </c:pt>
                <c:pt idx="13120">
                  <c:v>-0.6</c:v>
                </c:pt>
                <c:pt idx="13121">
                  <c:v>-4.7</c:v>
                </c:pt>
                <c:pt idx="13122">
                  <c:v>-3.3</c:v>
                </c:pt>
                <c:pt idx="13123">
                  <c:v>0.3</c:v>
                </c:pt>
                <c:pt idx="13124">
                  <c:v>6.9</c:v>
                </c:pt>
                <c:pt idx="13125">
                  <c:v>8.8000000000000007</c:v>
                </c:pt>
                <c:pt idx="13126">
                  <c:v>6.5</c:v>
                </c:pt>
                <c:pt idx="13127">
                  <c:v>4.8</c:v>
                </c:pt>
                <c:pt idx="13128">
                  <c:v>4.4000000000000004</c:v>
                </c:pt>
                <c:pt idx="13129">
                  <c:v>1.4</c:v>
                </c:pt>
                <c:pt idx="13130">
                  <c:v>1.6</c:v>
                </c:pt>
                <c:pt idx="13131">
                  <c:v>5.6</c:v>
                </c:pt>
                <c:pt idx="13132">
                  <c:v>2.8</c:v>
                </c:pt>
                <c:pt idx="13133">
                  <c:v>2.5</c:v>
                </c:pt>
                <c:pt idx="13134">
                  <c:v>-0.8</c:v>
                </c:pt>
                <c:pt idx="13135">
                  <c:v>0.5</c:v>
                </c:pt>
                <c:pt idx="13136">
                  <c:v>1.6</c:v>
                </c:pt>
                <c:pt idx="13137">
                  <c:v>0.9</c:v>
                </c:pt>
                <c:pt idx="13138">
                  <c:v>2.5</c:v>
                </c:pt>
                <c:pt idx="13139">
                  <c:v>3</c:v>
                </c:pt>
                <c:pt idx="13140">
                  <c:v>3.7</c:v>
                </c:pt>
                <c:pt idx="13141">
                  <c:v>1.1000000000000001</c:v>
                </c:pt>
                <c:pt idx="13142">
                  <c:v>-1.2</c:v>
                </c:pt>
                <c:pt idx="13143">
                  <c:v>-6.7</c:v>
                </c:pt>
                <c:pt idx="13144">
                  <c:v>-7</c:v>
                </c:pt>
                <c:pt idx="13145">
                  <c:v>-2.2999999999999998</c:v>
                </c:pt>
                <c:pt idx="13146">
                  <c:v>-2.2000000000000002</c:v>
                </c:pt>
                <c:pt idx="13147">
                  <c:v>1.6</c:v>
                </c:pt>
                <c:pt idx="13148">
                  <c:v>2</c:v>
                </c:pt>
                <c:pt idx="13149">
                  <c:v>0.6</c:v>
                </c:pt>
                <c:pt idx="13150">
                  <c:v>1.9</c:v>
                </c:pt>
                <c:pt idx="13151">
                  <c:v>5.0999999999999996</c:v>
                </c:pt>
                <c:pt idx="13152">
                  <c:v>2.4</c:v>
                </c:pt>
                <c:pt idx="13153">
                  <c:v>0.2</c:v>
                </c:pt>
                <c:pt idx="13154">
                  <c:v>4.3</c:v>
                </c:pt>
                <c:pt idx="13155">
                  <c:v>6</c:v>
                </c:pt>
                <c:pt idx="13156">
                  <c:v>4.5</c:v>
                </c:pt>
                <c:pt idx="13157">
                  <c:v>9.1</c:v>
                </c:pt>
                <c:pt idx="13158">
                  <c:v>9.5</c:v>
                </c:pt>
                <c:pt idx="13159">
                  <c:v>14.3</c:v>
                </c:pt>
                <c:pt idx="13160">
                  <c:v>6.2</c:v>
                </c:pt>
                <c:pt idx="13161">
                  <c:v>5.7</c:v>
                </c:pt>
                <c:pt idx="13162">
                  <c:v>3.8</c:v>
                </c:pt>
                <c:pt idx="13163">
                  <c:v>5.5</c:v>
                </c:pt>
                <c:pt idx="13164">
                  <c:v>6.4</c:v>
                </c:pt>
                <c:pt idx="13165">
                  <c:v>4.9000000000000004</c:v>
                </c:pt>
                <c:pt idx="13166">
                  <c:v>6.3</c:v>
                </c:pt>
                <c:pt idx="13167">
                  <c:v>1.3</c:v>
                </c:pt>
                <c:pt idx="13168">
                  <c:v>-0.4</c:v>
                </c:pt>
                <c:pt idx="13169">
                  <c:v>3</c:v>
                </c:pt>
                <c:pt idx="13170">
                  <c:v>5.3</c:v>
                </c:pt>
                <c:pt idx="13171">
                  <c:v>10.1</c:v>
                </c:pt>
                <c:pt idx="13172">
                  <c:v>7.2</c:v>
                </c:pt>
                <c:pt idx="13173">
                  <c:v>-0.2</c:v>
                </c:pt>
                <c:pt idx="13174">
                  <c:v>-0.7</c:v>
                </c:pt>
                <c:pt idx="13175">
                  <c:v>1</c:v>
                </c:pt>
                <c:pt idx="13176">
                  <c:v>3.8</c:v>
                </c:pt>
                <c:pt idx="13177">
                  <c:v>6.8</c:v>
                </c:pt>
                <c:pt idx="13178">
                  <c:v>5.6</c:v>
                </c:pt>
                <c:pt idx="13179">
                  <c:v>6.6</c:v>
                </c:pt>
                <c:pt idx="13180">
                  <c:v>9.4</c:v>
                </c:pt>
                <c:pt idx="13181">
                  <c:v>13.8</c:v>
                </c:pt>
                <c:pt idx="13182">
                  <c:v>15</c:v>
                </c:pt>
                <c:pt idx="13183">
                  <c:v>6.2</c:v>
                </c:pt>
                <c:pt idx="13184">
                  <c:v>7</c:v>
                </c:pt>
                <c:pt idx="13185">
                  <c:v>9.5</c:v>
                </c:pt>
                <c:pt idx="13186">
                  <c:v>5.8</c:v>
                </c:pt>
                <c:pt idx="13187">
                  <c:v>4.9000000000000004</c:v>
                </c:pt>
                <c:pt idx="13188">
                  <c:v>7.4</c:v>
                </c:pt>
                <c:pt idx="13189">
                  <c:v>10.1</c:v>
                </c:pt>
                <c:pt idx="13190">
                  <c:v>7.1</c:v>
                </c:pt>
                <c:pt idx="13191">
                  <c:v>1.3</c:v>
                </c:pt>
                <c:pt idx="13192">
                  <c:v>0.8</c:v>
                </c:pt>
                <c:pt idx="13193">
                  <c:v>3.5</c:v>
                </c:pt>
                <c:pt idx="13194">
                  <c:v>4.5999999999999996</c:v>
                </c:pt>
                <c:pt idx="13195">
                  <c:v>4.5999999999999996</c:v>
                </c:pt>
                <c:pt idx="13196">
                  <c:v>7</c:v>
                </c:pt>
                <c:pt idx="13197">
                  <c:v>5</c:v>
                </c:pt>
                <c:pt idx="13198">
                  <c:v>4.9000000000000004</c:v>
                </c:pt>
                <c:pt idx="13199">
                  <c:v>5.7</c:v>
                </c:pt>
                <c:pt idx="13200">
                  <c:v>3.9</c:v>
                </c:pt>
                <c:pt idx="13201">
                  <c:v>5.3</c:v>
                </c:pt>
                <c:pt idx="13202">
                  <c:v>7.9</c:v>
                </c:pt>
                <c:pt idx="13203">
                  <c:v>14.1</c:v>
                </c:pt>
                <c:pt idx="13204">
                  <c:v>8.8000000000000007</c:v>
                </c:pt>
                <c:pt idx="13205">
                  <c:v>12.8</c:v>
                </c:pt>
                <c:pt idx="13206">
                  <c:v>11.2</c:v>
                </c:pt>
                <c:pt idx="13207">
                  <c:v>15</c:v>
                </c:pt>
                <c:pt idx="13208">
                  <c:v>18.899999999999999</c:v>
                </c:pt>
                <c:pt idx="13209">
                  <c:v>20.100000000000001</c:v>
                </c:pt>
                <c:pt idx="13210">
                  <c:v>19.5</c:v>
                </c:pt>
                <c:pt idx="13211">
                  <c:v>20.5</c:v>
                </c:pt>
                <c:pt idx="13212">
                  <c:v>18.399999999999999</c:v>
                </c:pt>
                <c:pt idx="13213">
                  <c:v>16</c:v>
                </c:pt>
                <c:pt idx="13214">
                  <c:v>11.1</c:v>
                </c:pt>
                <c:pt idx="13215">
                  <c:v>10.3</c:v>
                </c:pt>
                <c:pt idx="13216">
                  <c:v>14.9</c:v>
                </c:pt>
                <c:pt idx="13217">
                  <c:v>15</c:v>
                </c:pt>
                <c:pt idx="13218">
                  <c:v>16</c:v>
                </c:pt>
                <c:pt idx="13219">
                  <c:v>15.4</c:v>
                </c:pt>
                <c:pt idx="13220">
                  <c:v>13</c:v>
                </c:pt>
                <c:pt idx="13221">
                  <c:v>12.9</c:v>
                </c:pt>
                <c:pt idx="13222">
                  <c:v>16.8</c:v>
                </c:pt>
                <c:pt idx="13223">
                  <c:v>14</c:v>
                </c:pt>
                <c:pt idx="13224">
                  <c:v>17.600000000000001</c:v>
                </c:pt>
                <c:pt idx="13225">
                  <c:v>19.3</c:v>
                </c:pt>
                <c:pt idx="13226">
                  <c:v>11.2</c:v>
                </c:pt>
                <c:pt idx="13227">
                  <c:v>11.3</c:v>
                </c:pt>
                <c:pt idx="13228">
                  <c:v>12.1</c:v>
                </c:pt>
                <c:pt idx="13229">
                  <c:v>14.8</c:v>
                </c:pt>
                <c:pt idx="13230">
                  <c:v>13.5</c:v>
                </c:pt>
                <c:pt idx="13231">
                  <c:v>14.9</c:v>
                </c:pt>
                <c:pt idx="13232">
                  <c:v>16.8</c:v>
                </c:pt>
                <c:pt idx="13233">
                  <c:v>18.2</c:v>
                </c:pt>
                <c:pt idx="13234">
                  <c:v>15.6</c:v>
                </c:pt>
                <c:pt idx="13235">
                  <c:v>18.899999999999999</c:v>
                </c:pt>
                <c:pt idx="13236">
                  <c:v>17.600000000000001</c:v>
                </c:pt>
                <c:pt idx="13237">
                  <c:v>19.100000000000001</c:v>
                </c:pt>
                <c:pt idx="13238">
                  <c:v>16.7</c:v>
                </c:pt>
                <c:pt idx="13239">
                  <c:v>15.4</c:v>
                </c:pt>
                <c:pt idx="13240">
                  <c:v>11.3</c:v>
                </c:pt>
                <c:pt idx="13241">
                  <c:v>13.4</c:v>
                </c:pt>
                <c:pt idx="13242">
                  <c:v>10.199999999999999</c:v>
                </c:pt>
                <c:pt idx="13243">
                  <c:v>9.4</c:v>
                </c:pt>
                <c:pt idx="13244">
                  <c:v>11.5</c:v>
                </c:pt>
                <c:pt idx="13245">
                  <c:v>15.7</c:v>
                </c:pt>
                <c:pt idx="13246">
                  <c:v>16.100000000000001</c:v>
                </c:pt>
                <c:pt idx="13247">
                  <c:v>15.9</c:v>
                </c:pt>
                <c:pt idx="13248">
                  <c:v>14.4</c:v>
                </c:pt>
                <c:pt idx="13249">
                  <c:v>15.4</c:v>
                </c:pt>
                <c:pt idx="13250">
                  <c:v>11.1</c:v>
                </c:pt>
                <c:pt idx="13251">
                  <c:v>14.5</c:v>
                </c:pt>
                <c:pt idx="13252">
                  <c:v>16.5</c:v>
                </c:pt>
                <c:pt idx="13253">
                  <c:v>17.5</c:v>
                </c:pt>
                <c:pt idx="13254">
                  <c:v>18.7</c:v>
                </c:pt>
                <c:pt idx="13255">
                  <c:v>17</c:v>
                </c:pt>
                <c:pt idx="13256">
                  <c:v>15.4</c:v>
                </c:pt>
                <c:pt idx="13257">
                  <c:v>15.7</c:v>
                </c:pt>
                <c:pt idx="13258">
                  <c:v>13.8</c:v>
                </c:pt>
                <c:pt idx="13259">
                  <c:v>15</c:v>
                </c:pt>
                <c:pt idx="13260">
                  <c:v>16.2</c:v>
                </c:pt>
                <c:pt idx="13261">
                  <c:v>11.8</c:v>
                </c:pt>
                <c:pt idx="13262">
                  <c:v>13.4</c:v>
                </c:pt>
                <c:pt idx="13263">
                  <c:v>17</c:v>
                </c:pt>
                <c:pt idx="13264">
                  <c:v>17.7</c:v>
                </c:pt>
                <c:pt idx="13265">
                  <c:v>18.399999999999999</c:v>
                </c:pt>
                <c:pt idx="13266">
                  <c:v>20.3</c:v>
                </c:pt>
                <c:pt idx="13267">
                  <c:v>20.8</c:v>
                </c:pt>
                <c:pt idx="13268">
                  <c:v>19.8</c:v>
                </c:pt>
                <c:pt idx="13269">
                  <c:v>20.6</c:v>
                </c:pt>
                <c:pt idx="13270">
                  <c:v>17.5</c:v>
                </c:pt>
                <c:pt idx="13271">
                  <c:v>16.8</c:v>
                </c:pt>
                <c:pt idx="13272">
                  <c:v>16.2</c:v>
                </c:pt>
                <c:pt idx="13273">
                  <c:v>18.5</c:v>
                </c:pt>
                <c:pt idx="13274">
                  <c:v>19.5</c:v>
                </c:pt>
                <c:pt idx="13275">
                  <c:v>21.3</c:v>
                </c:pt>
                <c:pt idx="13276">
                  <c:v>22.7</c:v>
                </c:pt>
                <c:pt idx="13277">
                  <c:v>18.3</c:v>
                </c:pt>
                <c:pt idx="13278">
                  <c:v>17.8</c:v>
                </c:pt>
                <c:pt idx="13279">
                  <c:v>20</c:v>
                </c:pt>
                <c:pt idx="13280">
                  <c:v>17.7</c:v>
                </c:pt>
                <c:pt idx="13281">
                  <c:v>17.600000000000001</c:v>
                </c:pt>
                <c:pt idx="13282">
                  <c:v>17.7</c:v>
                </c:pt>
                <c:pt idx="13283">
                  <c:v>23.5</c:v>
                </c:pt>
                <c:pt idx="13284">
                  <c:v>24.1</c:v>
                </c:pt>
                <c:pt idx="13285">
                  <c:v>17.7</c:v>
                </c:pt>
                <c:pt idx="13286">
                  <c:v>13.7</c:v>
                </c:pt>
                <c:pt idx="13287">
                  <c:v>17.100000000000001</c:v>
                </c:pt>
                <c:pt idx="13288">
                  <c:v>17</c:v>
                </c:pt>
                <c:pt idx="13289">
                  <c:v>15.2</c:v>
                </c:pt>
                <c:pt idx="13290">
                  <c:v>16.7</c:v>
                </c:pt>
                <c:pt idx="13291">
                  <c:v>18.8</c:v>
                </c:pt>
                <c:pt idx="13292">
                  <c:v>19.600000000000001</c:v>
                </c:pt>
                <c:pt idx="13293">
                  <c:v>18</c:v>
                </c:pt>
                <c:pt idx="13294">
                  <c:v>18.3</c:v>
                </c:pt>
                <c:pt idx="13295">
                  <c:v>20.5</c:v>
                </c:pt>
                <c:pt idx="13296">
                  <c:v>21.2</c:v>
                </c:pt>
                <c:pt idx="13297">
                  <c:v>22.9</c:v>
                </c:pt>
                <c:pt idx="13298">
                  <c:v>20.5</c:v>
                </c:pt>
                <c:pt idx="13299">
                  <c:v>20.399999999999999</c:v>
                </c:pt>
                <c:pt idx="13300">
                  <c:v>23.2</c:v>
                </c:pt>
                <c:pt idx="13301">
                  <c:v>18.8</c:v>
                </c:pt>
                <c:pt idx="13302">
                  <c:v>20.2</c:v>
                </c:pt>
                <c:pt idx="13303">
                  <c:v>22.1</c:v>
                </c:pt>
                <c:pt idx="13304">
                  <c:v>18.8</c:v>
                </c:pt>
                <c:pt idx="13305">
                  <c:v>18.100000000000001</c:v>
                </c:pt>
                <c:pt idx="13306">
                  <c:v>18.600000000000001</c:v>
                </c:pt>
                <c:pt idx="13307">
                  <c:v>20</c:v>
                </c:pt>
                <c:pt idx="13308">
                  <c:v>19</c:v>
                </c:pt>
                <c:pt idx="13309">
                  <c:v>19.3</c:v>
                </c:pt>
                <c:pt idx="13310">
                  <c:v>16.899999999999999</c:v>
                </c:pt>
                <c:pt idx="13311">
                  <c:v>15.3</c:v>
                </c:pt>
                <c:pt idx="13312">
                  <c:v>15.6</c:v>
                </c:pt>
                <c:pt idx="13313">
                  <c:v>17.399999999999999</c:v>
                </c:pt>
                <c:pt idx="13314">
                  <c:v>21.2</c:v>
                </c:pt>
                <c:pt idx="13315">
                  <c:v>22.9</c:v>
                </c:pt>
                <c:pt idx="13316">
                  <c:v>24.7</c:v>
                </c:pt>
                <c:pt idx="13317">
                  <c:v>23.2</c:v>
                </c:pt>
                <c:pt idx="13318">
                  <c:v>23.7</c:v>
                </c:pt>
                <c:pt idx="13319">
                  <c:v>23.9</c:v>
                </c:pt>
                <c:pt idx="13320">
                  <c:v>20.8</c:v>
                </c:pt>
                <c:pt idx="13321">
                  <c:v>18.899999999999999</c:v>
                </c:pt>
                <c:pt idx="13322">
                  <c:v>20.5</c:v>
                </c:pt>
                <c:pt idx="13323">
                  <c:v>20.6</c:v>
                </c:pt>
                <c:pt idx="13324">
                  <c:v>20</c:v>
                </c:pt>
                <c:pt idx="13325">
                  <c:v>21.8</c:v>
                </c:pt>
                <c:pt idx="13326">
                  <c:v>21</c:v>
                </c:pt>
                <c:pt idx="13327">
                  <c:v>20</c:v>
                </c:pt>
                <c:pt idx="13328">
                  <c:v>14.6</c:v>
                </c:pt>
                <c:pt idx="13329">
                  <c:v>13.1</c:v>
                </c:pt>
                <c:pt idx="13330">
                  <c:v>15.2</c:v>
                </c:pt>
                <c:pt idx="13331">
                  <c:v>15.7</c:v>
                </c:pt>
                <c:pt idx="13332">
                  <c:v>13.4</c:v>
                </c:pt>
                <c:pt idx="13333">
                  <c:v>14.1</c:v>
                </c:pt>
                <c:pt idx="13334">
                  <c:v>17.2</c:v>
                </c:pt>
                <c:pt idx="13335">
                  <c:v>15.4</c:v>
                </c:pt>
                <c:pt idx="13336">
                  <c:v>14.1</c:v>
                </c:pt>
                <c:pt idx="13337">
                  <c:v>13</c:v>
                </c:pt>
                <c:pt idx="13338">
                  <c:v>13.3</c:v>
                </c:pt>
                <c:pt idx="13339">
                  <c:v>12.3</c:v>
                </c:pt>
                <c:pt idx="13340">
                  <c:v>10.8</c:v>
                </c:pt>
                <c:pt idx="13341">
                  <c:v>10.6</c:v>
                </c:pt>
                <c:pt idx="13342">
                  <c:v>12.4</c:v>
                </c:pt>
                <c:pt idx="13343">
                  <c:v>11.3</c:v>
                </c:pt>
                <c:pt idx="13344">
                  <c:v>12.8</c:v>
                </c:pt>
                <c:pt idx="13345">
                  <c:v>12.7</c:v>
                </c:pt>
                <c:pt idx="13346">
                  <c:v>12.2</c:v>
                </c:pt>
                <c:pt idx="13347">
                  <c:v>10.3</c:v>
                </c:pt>
                <c:pt idx="13348">
                  <c:v>10.5</c:v>
                </c:pt>
                <c:pt idx="13349">
                  <c:v>9.4</c:v>
                </c:pt>
                <c:pt idx="13350">
                  <c:v>11.1</c:v>
                </c:pt>
                <c:pt idx="13351">
                  <c:v>13.3</c:v>
                </c:pt>
                <c:pt idx="13352">
                  <c:v>12.5</c:v>
                </c:pt>
                <c:pt idx="13353">
                  <c:v>10.8</c:v>
                </c:pt>
                <c:pt idx="13354">
                  <c:v>12.2</c:v>
                </c:pt>
                <c:pt idx="13355">
                  <c:v>13.2</c:v>
                </c:pt>
                <c:pt idx="13356">
                  <c:v>12.8</c:v>
                </c:pt>
                <c:pt idx="13357">
                  <c:v>11.4</c:v>
                </c:pt>
                <c:pt idx="13358">
                  <c:v>12.5</c:v>
                </c:pt>
                <c:pt idx="13359">
                  <c:v>13.7</c:v>
                </c:pt>
                <c:pt idx="13360">
                  <c:v>13.2</c:v>
                </c:pt>
                <c:pt idx="13361">
                  <c:v>14.6</c:v>
                </c:pt>
                <c:pt idx="13362">
                  <c:v>16.8</c:v>
                </c:pt>
                <c:pt idx="13363">
                  <c:v>20.7</c:v>
                </c:pt>
                <c:pt idx="13364">
                  <c:v>17.5</c:v>
                </c:pt>
                <c:pt idx="13365">
                  <c:v>13.5</c:v>
                </c:pt>
                <c:pt idx="13366">
                  <c:v>11.2</c:v>
                </c:pt>
                <c:pt idx="13367">
                  <c:v>11.4</c:v>
                </c:pt>
                <c:pt idx="13368">
                  <c:v>14.2</c:v>
                </c:pt>
                <c:pt idx="13369">
                  <c:v>15.7</c:v>
                </c:pt>
                <c:pt idx="13370">
                  <c:v>14.5</c:v>
                </c:pt>
                <c:pt idx="13371">
                  <c:v>13.5</c:v>
                </c:pt>
                <c:pt idx="13372">
                  <c:v>14.3</c:v>
                </c:pt>
                <c:pt idx="13373">
                  <c:v>13.9</c:v>
                </c:pt>
                <c:pt idx="13374">
                  <c:v>11.6</c:v>
                </c:pt>
                <c:pt idx="13375">
                  <c:v>13.1</c:v>
                </c:pt>
                <c:pt idx="13376">
                  <c:v>12.4</c:v>
                </c:pt>
                <c:pt idx="13377">
                  <c:v>10.199999999999999</c:v>
                </c:pt>
                <c:pt idx="13378">
                  <c:v>12.5</c:v>
                </c:pt>
                <c:pt idx="13379">
                  <c:v>12.5</c:v>
                </c:pt>
                <c:pt idx="13380">
                  <c:v>12.2</c:v>
                </c:pt>
                <c:pt idx="13381">
                  <c:v>12.6</c:v>
                </c:pt>
                <c:pt idx="13382">
                  <c:v>12.5</c:v>
                </c:pt>
                <c:pt idx="13383">
                  <c:v>12.4</c:v>
                </c:pt>
                <c:pt idx="13384">
                  <c:v>9.6999999999999993</c:v>
                </c:pt>
                <c:pt idx="13385">
                  <c:v>8.3000000000000007</c:v>
                </c:pt>
                <c:pt idx="13386">
                  <c:v>9.6999999999999993</c:v>
                </c:pt>
                <c:pt idx="13387">
                  <c:v>7.8</c:v>
                </c:pt>
                <c:pt idx="13388">
                  <c:v>7.1</c:v>
                </c:pt>
                <c:pt idx="13389">
                  <c:v>10.1</c:v>
                </c:pt>
                <c:pt idx="13390">
                  <c:v>10.3</c:v>
                </c:pt>
                <c:pt idx="13391">
                  <c:v>13.6</c:v>
                </c:pt>
                <c:pt idx="13392">
                  <c:v>12.5</c:v>
                </c:pt>
                <c:pt idx="13393">
                  <c:v>7.4</c:v>
                </c:pt>
                <c:pt idx="13394">
                  <c:v>4.8</c:v>
                </c:pt>
                <c:pt idx="13395">
                  <c:v>8</c:v>
                </c:pt>
                <c:pt idx="13396">
                  <c:v>8.4</c:v>
                </c:pt>
                <c:pt idx="13397">
                  <c:v>5</c:v>
                </c:pt>
                <c:pt idx="13398">
                  <c:v>4.8</c:v>
                </c:pt>
                <c:pt idx="13399">
                  <c:v>7.9</c:v>
                </c:pt>
                <c:pt idx="13400">
                  <c:v>9.1</c:v>
                </c:pt>
                <c:pt idx="13401">
                  <c:v>0.9</c:v>
                </c:pt>
                <c:pt idx="13402">
                  <c:v>-0.9</c:v>
                </c:pt>
                <c:pt idx="13403">
                  <c:v>-1.5</c:v>
                </c:pt>
                <c:pt idx="13404">
                  <c:v>0</c:v>
                </c:pt>
                <c:pt idx="13405">
                  <c:v>2</c:v>
                </c:pt>
                <c:pt idx="13406">
                  <c:v>0.3</c:v>
                </c:pt>
                <c:pt idx="13407">
                  <c:v>-2.2000000000000002</c:v>
                </c:pt>
                <c:pt idx="13408">
                  <c:v>1.3</c:v>
                </c:pt>
                <c:pt idx="13409">
                  <c:v>-0.2</c:v>
                </c:pt>
                <c:pt idx="13410">
                  <c:v>0.3</c:v>
                </c:pt>
                <c:pt idx="13411">
                  <c:v>3.3</c:v>
                </c:pt>
                <c:pt idx="13412">
                  <c:v>2.5</c:v>
                </c:pt>
                <c:pt idx="13413">
                  <c:v>3.4</c:v>
                </c:pt>
                <c:pt idx="13414">
                  <c:v>4.0999999999999996</c:v>
                </c:pt>
                <c:pt idx="13415">
                  <c:v>1.3</c:v>
                </c:pt>
                <c:pt idx="13416">
                  <c:v>0.9</c:v>
                </c:pt>
                <c:pt idx="13417">
                  <c:v>-1</c:v>
                </c:pt>
                <c:pt idx="13418">
                  <c:v>-1.7</c:v>
                </c:pt>
                <c:pt idx="13419">
                  <c:v>0.6</c:v>
                </c:pt>
                <c:pt idx="13420">
                  <c:v>2.7</c:v>
                </c:pt>
                <c:pt idx="13421">
                  <c:v>2.8</c:v>
                </c:pt>
                <c:pt idx="13422">
                  <c:v>1.2</c:v>
                </c:pt>
                <c:pt idx="13423">
                  <c:v>-0.8</c:v>
                </c:pt>
                <c:pt idx="13424">
                  <c:v>-2.2000000000000002</c:v>
                </c:pt>
                <c:pt idx="13425">
                  <c:v>-3.2</c:v>
                </c:pt>
                <c:pt idx="13426">
                  <c:v>-0.9</c:v>
                </c:pt>
                <c:pt idx="13427">
                  <c:v>0.7</c:v>
                </c:pt>
                <c:pt idx="13428">
                  <c:v>1.3</c:v>
                </c:pt>
                <c:pt idx="13429">
                  <c:v>1.7</c:v>
                </c:pt>
                <c:pt idx="13430">
                  <c:v>-3.5</c:v>
                </c:pt>
                <c:pt idx="13431">
                  <c:v>-6</c:v>
                </c:pt>
                <c:pt idx="13432">
                  <c:v>-2.5</c:v>
                </c:pt>
                <c:pt idx="13433">
                  <c:v>0.5</c:v>
                </c:pt>
                <c:pt idx="13434">
                  <c:v>1.1000000000000001</c:v>
                </c:pt>
                <c:pt idx="13435">
                  <c:v>-10.8</c:v>
                </c:pt>
                <c:pt idx="13436">
                  <c:v>-9.9</c:v>
                </c:pt>
                <c:pt idx="13437">
                  <c:v>-6.3</c:v>
                </c:pt>
                <c:pt idx="13438">
                  <c:v>-5.2</c:v>
                </c:pt>
                <c:pt idx="13439">
                  <c:v>-2.2999999999999998</c:v>
                </c:pt>
                <c:pt idx="13440">
                  <c:v>0.1</c:v>
                </c:pt>
                <c:pt idx="13441">
                  <c:v>1.7</c:v>
                </c:pt>
                <c:pt idx="13442">
                  <c:v>-5.3</c:v>
                </c:pt>
                <c:pt idx="13443">
                  <c:v>-3.4</c:v>
                </c:pt>
                <c:pt idx="13444">
                  <c:v>-1.8</c:v>
                </c:pt>
                <c:pt idx="13445">
                  <c:v>-8</c:v>
                </c:pt>
                <c:pt idx="13446">
                  <c:v>-9.1</c:v>
                </c:pt>
                <c:pt idx="13447">
                  <c:v>2.2999999999999998</c:v>
                </c:pt>
                <c:pt idx="13448">
                  <c:v>0.7</c:v>
                </c:pt>
                <c:pt idx="13449">
                  <c:v>-2.7</c:v>
                </c:pt>
                <c:pt idx="13450">
                  <c:v>2.2999999999999998</c:v>
                </c:pt>
                <c:pt idx="13451">
                  <c:v>1</c:v>
                </c:pt>
                <c:pt idx="13452">
                  <c:v>-1.4</c:v>
                </c:pt>
                <c:pt idx="13453">
                  <c:v>-4.5</c:v>
                </c:pt>
                <c:pt idx="13454">
                  <c:v>-2.8</c:v>
                </c:pt>
                <c:pt idx="13455">
                  <c:v>-2.1</c:v>
                </c:pt>
                <c:pt idx="13456">
                  <c:v>-10.199999999999999</c:v>
                </c:pt>
                <c:pt idx="13457">
                  <c:v>-13.9</c:v>
                </c:pt>
                <c:pt idx="13458">
                  <c:v>-14.3</c:v>
                </c:pt>
                <c:pt idx="13459">
                  <c:v>-10</c:v>
                </c:pt>
                <c:pt idx="13460">
                  <c:v>-2.4</c:v>
                </c:pt>
                <c:pt idx="13461">
                  <c:v>0.1</c:v>
                </c:pt>
                <c:pt idx="13462">
                  <c:v>-0.8</c:v>
                </c:pt>
                <c:pt idx="13463">
                  <c:v>-4</c:v>
                </c:pt>
                <c:pt idx="13464">
                  <c:v>-5.5</c:v>
                </c:pt>
                <c:pt idx="13465">
                  <c:v>-3.8</c:v>
                </c:pt>
                <c:pt idx="13466">
                  <c:v>-2.5</c:v>
                </c:pt>
                <c:pt idx="13467">
                  <c:v>-4.4000000000000004</c:v>
                </c:pt>
                <c:pt idx="13468">
                  <c:v>-3.5</c:v>
                </c:pt>
                <c:pt idx="13469">
                  <c:v>-6.2</c:v>
                </c:pt>
                <c:pt idx="13470">
                  <c:v>-3.5</c:v>
                </c:pt>
                <c:pt idx="13471">
                  <c:v>-2.2000000000000002</c:v>
                </c:pt>
                <c:pt idx="13472">
                  <c:v>1.3</c:v>
                </c:pt>
                <c:pt idx="13473">
                  <c:v>4</c:v>
                </c:pt>
                <c:pt idx="13474">
                  <c:v>6.5</c:v>
                </c:pt>
                <c:pt idx="13475">
                  <c:v>6</c:v>
                </c:pt>
                <c:pt idx="13476">
                  <c:v>5.0999999999999996</c:v>
                </c:pt>
                <c:pt idx="13477">
                  <c:v>6.5</c:v>
                </c:pt>
                <c:pt idx="13478">
                  <c:v>3.3</c:v>
                </c:pt>
                <c:pt idx="13479">
                  <c:v>5.9</c:v>
                </c:pt>
                <c:pt idx="13480">
                  <c:v>8.9</c:v>
                </c:pt>
                <c:pt idx="13481">
                  <c:v>11.1</c:v>
                </c:pt>
                <c:pt idx="13482">
                  <c:v>9.4</c:v>
                </c:pt>
                <c:pt idx="13483">
                  <c:v>9.4</c:v>
                </c:pt>
                <c:pt idx="13484">
                  <c:v>6.1</c:v>
                </c:pt>
                <c:pt idx="13485">
                  <c:v>7.4</c:v>
                </c:pt>
                <c:pt idx="13486">
                  <c:v>7.9</c:v>
                </c:pt>
                <c:pt idx="13487">
                  <c:v>5.0999999999999996</c:v>
                </c:pt>
                <c:pt idx="13488">
                  <c:v>3.9</c:v>
                </c:pt>
                <c:pt idx="13489">
                  <c:v>7</c:v>
                </c:pt>
                <c:pt idx="13490">
                  <c:v>3.6</c:v>
                </c:pt>
                <c:pt idx="13491">
                  <c:v>4.5</c:v>
                </c:pt>
                <c:pt idx="13492">
                  <c:v>6</c:v>
                </c:pt>
                <c:pt idx="13493">
                  <c:v>8.6</c:v>
                </c:pt>
                <c:pt idx="13494">
                  <c:v>6.3</c:v>
                </c:pt>
                <c:pt idx="13495">
                  <c:v>8.4</c:v>
                </c:pt>
                <c:pt idx="13496">
                  <c:v>10.8</c:v>
                </c:pt>
                <c:pt idx="13497">
                  <c:v>5.9</c:v>
                </c:pt>
                <c:pt idx="13498">
                  <c:v>0.5</c:v>
                </c:pt>
                <c:pt idx="13499">
                  <c:v>0.4</c:v>
                </c:pt>
                <c:pt idx="13500">
                  <c:v>2</c:v>
                </c:pt>
                <c:pt idx="13501">
                  <c:v>2.7</c:v>
                </c:pt>
                <c:pt idx="13502">
                  <c:v>4.5999999999999996</c:v>
                </c:pt>
                <c:pt idx="13503">
                  <c:v>3.1</c:v>
                </c:pt>
                <c:pt idx="13504">
                  <c:v>5.4</c:v>
                </c:pt>
                <c:pt idx="13505">
                  <c:v>0.3</c:v>
                </c:pt>
                <c:pt idx="13506">
                  <c:v>-0.7</c:v>
                </c:pt>
                <c:pt idx="13507">
                  <c:v>3.1</c:v>
                </c:pt>
                <c:pt idx="13508">
                  <c:v>1.4</c:v>
                </c:pt>
                <c:pt idx="13509">
                  <c:v>1.6</c:v>
                </c:pt>
                <c:pt idx="13510">
                  <c:v>9.1999999999999993</c:v>
                </c:pt>
                <c:pt idx="13511">
                  <c:v>7.5</c:v>
                </c:pt>
                <c:pt idx="13512">
                  <c:v>5</c:v>
                </c:pt>
                <c:pt idx="13513">
                  <c:v>4.4000000000000004</c:v>
                </c:pt>
                <c:pt idx="13514">
                  <c:v>2.1</c:v>
                </c:pt>
                <c:pt idx="13515">
                  <c:v>1.9</c:v>
                </c:pt>
                <c:pt idx="13516">
                  <c:v>3.1</c:v>
                </c:pt>
                <c:pt idx="13517">
                  <c:v>3.9</c:v>
                </c:pt>
                <c:pt idx="13518">
                  <c:v>7.5</c:v>
                </c:pt>
                <c:pt idx="13519">
                  <c:v>8.6</c:v>
                </c:pt>
                <c:pt idx="13520">
                  <c:v>4</c:v>
                </c:pt>
                <c:pt idx="13521">
                  <c:v>6.1</c:v>
                </c:pt>
                <c:pt idx="13522">
                  <c:v>4.2</c:v>
                </c:pt>
                <c:pt idx="13523">
                  <c:v>7.4</c:v>
                </c:pt>
                <c:pt idx="13524">
                  <c:v>6.8</c:v>
                </c:pt>
                <c:pt idx="13525">
                  <c:v>9.5</c:v>
                </c:pt>
                <c:pt idx="13526">
                  <c:v>5.2</c:v>
                </c:pt>
                <c:pt idx="13527">
                  <c:v>4.7</c:v>
                </c:pt>
                <c:pt idx="13528">
                  <c:v>5.8</c:v>
                </c:pt>
                <c:pt idx="13529">
                  <c:v>7.4</c:v>
                </c:pt>
                <c:pt idx="13530">
                  <c:v>7.9</c:v>
                </c:pt>
                <c:pt idx="13531">
                  <c:v>7.8</c:v>
                </c:pt>
                <c:pt idx="13532">
                  <c:v>7.9</c:v>
                </c:pt>
                <c:pt idx="13533">
                  <c:v>7.6</c:v>
                </c:pt>
                <c:pt idx="13534">
                  <c:v>4.7</c:v>
                </c:pt>
                <c:pt idx="13535">
                  <c:v>2.2000000000000002</c:v>
                </c:pt>
                <c:pt idx="13536">
                  <c:v>2.1</c:v>
                </c:pt>
                <c:pt idx="13537">
                  <c:v>1.7</c:v>
                </c:pt>
                <c:pt idx="13538">
                  <c:v>2.5</c:v>
                </c:pt>
                <c:pt idx="13539">
                  <c:v>1.6</c:v>
                </c:pt>
                <c:pt idx="13540">
                  <c:v>4</c:v>
                </c:pt>
                <c:pt idx="13541">
                  <c:v>5.2</c:v>
                </c:pt>
                <c:pt idx="13542">
                  <c:v>8</c:v>
                </c:pt>
                <c:pt idx="13543">
                  <c:v>8.4</c:v>
                </c:pt>
                <c:pt idx="13544">
                  <c:v>9</c:v>
                </c:pt>
                <c:pt idx="13545">
                  <c:v>10.199999999999999</c:v>
                </c:pt>
                <c:pt idx="13546">
                  <c:v>8.1999999999999993</c:v>
                </c:pt>
                <c:pt idx="13547">
                  <c:v>7.1</c:v>
                </c:pt>
                <c:pt idx="13548">
                  <c:v>2.8</c:v>
                </c:pt>
                <c:pt idx="13549">
                  <c:v>0.1</c:v>
                </c:pt>
                <c:pt idx="13550">
                  <c:v>1.1000000000000001</c:v>
                </c:pt>
                <c:pt idx="13551">
                  <c:v>5</c:v>
                </c:pt>
                <c:pt idx="13552">
                  <c:v>5.5</c:v>
                </c:pt>
                <c:pt idx="13553">
                  <c:v>5.9</c:v>
                </c:pt>
                <c:pt idx="13554">
                  <c:v>8</c:v>
                </c:pt>
                <c:pt idx="13555">
                  <c:v>9.6</c:v>
                </c:pt>
                <c:pt idx="13556">
                  <c:v>9.8000000000000007</c:v>
                </c:pt>
                <c:pt idx="13557">
                  <c:v>9.3000000000000007</c:v>
                </c:pt>
                <c:pt idx="13558">
                  <c:v>6.2</c:v>
                </c:pt>
                <c:pt idx="13559">
                  <c:v>8.3000000000000007</c:v>
                </c:pt>
                <c:pt idx="13560">
                  <c:v>10.199999999999999</c:v>
                </c:pt>
                <c:pt idx="13561">
                  <c:v>10.6</c:v>
                </c:pt>
                <c:pt idx="13562">
                  <c:v>10</c:v>
                </c:pt>
                <c:pt idx="13563">
                  <c:v>11.3</c:v>
                </c:pt>
                <c:pt idx="13564">
                  <c:v>12.1</c:v>
                </c:pt>
                <c:pt idx="13565">
                  <c:v>11.2</c:v>
                </c:pt>
                <c:pt idx="13566">
                  <c:v>12.1</c:v>
                </c:pt>
                <c:pt idx="13567">
                  <c:v>10.7</c:v>
                </c:pt>
                <c:pt idx="13568">
                  <c:v>12.8</c:v>
                </c:pt>
                <c:pt idx="13569">
                  <c:v>15.8</c:v>
                </c:pt>
                <c:pt idx="13570">
                  <c:v>9.6</c:v>
                </c:pt>
                <c:pt idx="13571">
                  <c:v>13.7</c:v>
                </c:pt>
                <c:pt idx="13572">
                  <c:v>13.6</c:v>
                </c:pt>
                <c:pt idx="13573">
                  <c:v>12</c:v>
                </c:pt>
                <c:pt idx="13574">
                  <c:v>16.3</c:v>
                </c:pt>
                <c:pt idx="13575">
                  <c:v>17.3</c:v>
                </c:pt>
                <c:pt idx="13576">
                  <c:v>22.4</c:v>
                </c:pt>
                <c:pt idx="13577">
                  <c:v>21.9</c:v>
                </c:pt>
                <c:pt idx="13578">
                  <c:v>11.7</c:v>
                </c:pt>
                <c:pt idx="13579">
                  <c:v>15</c:v>
                </c:pt>
                <c:pt idx="13580">
                  <c:v>15.4</c:v>
                </c:pt>
                <c:pt idx="13581">
                  <c:v>17</c:v>
                </c:pt>
                <c:pt idx="13582">
                  <c:v>17.600000000000001</c:v>
                </c:pt>
                <c:pt idx="13583">
                  <c:v>18.5</c:v>
                </c:pt>
                <c:pt idx="13584">
                  <c:v>17.399999999999999</c:v>
                </c:pt>
                <c:pt idx="13585">
                  <c:v>17</c:v>
                </c:pt>
                <c:pt idx="13586">
                  <c:v>17.2</c:v>
                </c:pt>
                <c:pt idx="13587">
                  <c:v>18</c:v>
                </c:pt>
                <c:pt idx="13588">
                  <c:v>15.2</c:v>
                </c:pt>
                <c:pt idx="13589">
                  <c:v>17.5</c:v>
                </c:pt>
                <c:pt idx="13590">
                  <c:v>22.8</c:v>
                </c:pt>
                <c:pt idx="13591">
                  <c:v>18.899999999999999</c:v>
                </c:pt>
                <c:pt idx="13592">
                  <c:v>15.9</c:v>
                </c:pt>
                <c:pt idx="13593">
                  <c:v>15</c:v>
                </c:pt>
                <c:pt idx="13594">
                  <c:v>17.5</c:v>
                </c:pt>
                <c:pt idx="13595">
                  <c:v>18.7</c:v>
                </c:pt>
                <c:pt idx="13596">
                  <c:v>20.6</c:v>
                </c:pt>
                <c:pt idx="13597">
                  <c:v>16.600000000000001</c:v>
                </c:pt>
                <c:pt idx="13598">
                  <c:v>18.7</c:v>
                </c:pt>
                <c:pt idx="13599">
                  <c:v>13.2</c:v>
                </c:pt>
                <c:pt idx="13600">
                  <c:v>16.100000000000001</c:v>
                </c:pt>
                <c:pt idx="13601">
                  <c:v>17.5</c:v>
                </c:pt>
                <c:pt idx="13602">
                  <c:v>15.8</c:v>
                </c:pt>
                <c:pt idx="13603">
                  <c:v>16.100000000000001</c:v>
                </c:pt>
                <c:pt idx="13604">
                  <c:v>17.7</c:v>
                </c:pt>
                <c:pt idx="13605">
                  <c:v>13.8</c:v>
                </c:pt>
                <c:pt idx="13606">
                  <c:v>14</c:v>
                </c:pt>
                <c:pt idx="13607">
                  <c:v>18.600000000000001</c:v>
                </c:pt>
                <c:pt idx="13608">
                  <c:v>20.8</c:v>
                </c:pt>
                <c:pt idx="13609">
                  <c:v>21.7</c:v>
                </c:pt>
                <c:pt idx="13610">
                  <c:v>16.2</c:v>
                </c:pt>
                <c:pt idx="13611">
                  <c:v>15.9</c:v>
                </c:pt>
                <c:pt idx="13612">
                  <c:v>15.3</c:v>
                </c:pt>
                <c:pt idx="13613">
                  <c:v>15.6</c:v>
                </c:pt>
                <c:pt idx="13614">
                  <c:v>16.2</c:v>
                </c:pt>
                <c:pt idx="13615">
                  <c:v>15.2</c:v>
                </c:pt>
                <c:pt idx="13616">
                  <c:v>18.100000000000001</c:v>
                </c:pt>
                <c:pt idx="13617">
                  <c:v>21.3</c:v>
                </c:pt>
                <c:pt idx="13618">
                  <c:v>18.3</c:v>
                </c:pt>
                <c:pt idx="13619">
                  <c:v>22.1</c:v>
                </c:pt>
                <c:pt idx="13620">
                  <c:v>20.9</c:v>
                </c:pt>
                <c:pt idx="13621">
                  <c:v>20.7</c:v>
                </c:pt>
                <c:pt idx="13622">
                  <c:v>23.4</c:v>
                </c:pt>
                <c:pt idx="13623">
                  <c:v>25.3</c:v>
                </c:pt>
                <c:pt idx="13624">
                  <c:v>28.4</c:v>
                </c:pt>
                <c:pt idx="13625">
                  <c:v>21.2</c:v>
                </c:pt>
                <c:pt idx="13626">
                  <c:v>21.2</c:v>
                </c:pt>
                <c:pt idx="13627">
                  <c:v>25.5</c:v>
                </c:pt>
                <c:pt idx="13628">
                  <c:v>16.3</c:v>
                </c:pt>
                <c:pt idx="13629">
                  <c:v>17.5</c:v>
                </c:pt>
                <c:pt idx="13630">
                  <c:v>18.7</c:v>
                </c:pt>
                <c:pt idx="13631">
                  <c:v>21.4</c:v>
                </c:pt>
                <c:pt idx="13632">
                  <c:v>15.5</c:v>
                </c:pt>
                <c:pt idx="13633">
                  <c:v>13.2</c:v>
                </c:pt>
                <c:pt idx="13634">
                  <c:v>16.5</c:v>
                </c:pt>
                <c:pt idx="13635">
                  <c:v>19.399999999999999</c:v>
                </c:pt>
                <c:pt idx="13636">
                  <c:v>18.5</c:v>
                </c:pt>
                <c:pt idx="13637">
                  <c:v>21.4</c:v>
                </c:pt>
                <c:pt idx="13638">
                  <c:v>15.3</c:v>
                </c:pt>
                <c:pt idx="13639">
                  <c:v>17.600000000000001</c:v>
                </c:pt>
                <c:pt idx="13640">
                  <c:v>21.6</c:v>
                </c:pt>
                <c:pt idx="13641">
                  <c:v>20.3</c:v>
                </c:pt>
                <c:pt idx="13642">
                  <c:v>22.1</c:v>
                </c:pt>
                <c:pt idx="13643">
                  <c:v>25.6</c:v>
                </c:pt>
                <c:pt idx="13644">
                  <c:v>25.5</c:v>
                </c:pt>
                <c:pt idx="13645">
                  <c:v>16.8</c:v>
                </c:pt>
                <c:pt idx="13646">
                  <c:v>20.6</c:v>
                </c:pt>
                <c:pt idx="13647">
                  <c:v>20</c:v>
                </c:pt>
                <c:pt idx="13648">
                  <c:v>23.3</c:v>
                </c:pt>
                <c:pt idx="13649">
                  <c:v>22.2</c:v>
                </c:pt>
                <c:pt idx="13650">
                  <c:v>19</c:v>
                </c:pt>
                <c:pt idx="13651">
                  <c:v>20.5</c:v>
                </c:pt>
                <c:pt idx="13652">
                  <c:v>19.3</c:v>
                </c:pt>
                <c:pt idx="13653">
                  <c:v>17.8</c:v>
                </c:pt>
                <c:pt idx="13654">
                  <c:v>17.5</c:v>
                </c:pt>
                <c:pt idx="13655">
                  <c:v>21.2</c:v>
                </c:pt>
                <c:pt idx="13656">
                  <c:v>17.7</c:v>
                </c:pt>
                <c:pt idx="13657">
                  <c:v>18.5</c:v>
                </c:pt>
                <c:pt idx="13658">
                  <c:v>18.7</c:v>
                </c:pt>
                <c:pt idx="13659">
                  <c:v>14.6</c:v>
                </c:pt>
                <c:pt idx="13660">
                  <c:v>17.3</c:v>
                </c:pt>
                <c:pt idx="13661">
                  <c:v>19.3</c:v>
                </c:pt>
                <c:pt idx="13662">
                  <c:v>22.9</c:v>
                </c:pt>
                <c:pt idx="13663">
                  <c:v>25.6</c:v>
                </c:pt>
                <c:pt idx="13664">
                  <c:v>23</c:v>
                </c:pt>
                <c:pt idx="13665">
                  <c:v>23</c:v>
                </c:pt>
                <c:pt idx="13666">
                  <c:v>21.3</c:v>
                </c:pt>
                <c:pt idx="13667">
                  <c:v>19.3</c:v>
                </c:pt>
                <c:pt idx="13668">
                  <c:v>20.8</c:v>
                </c:pt>
                <c:pt idx="13669">
                  <c:v>20.8</c:v>
                </c:pt>
                <c:pt idx="13670">
                  <c:v>20.9</c:v>
                </c:pt>
                <c:pt idx="13671">
                  <c:v>19.899999999999999</c:v>
                </c:pt>
                <c:pt idx="13672">
                  <c:v>21.3</c:v>
                </c:pt>
                <c:pt idx="13673">
                  <c:v>20.100000000000001</c:v>
                </c:pt>
                <c:pt idx="13674">
                  <c:v>20.6</c:v>
                </c:pt>
                <c:pt idx="13675">
                  <c:v>21.3</c:v>
                </c:pt>
                <c:pt idx="13676">
                  <c:v>19.7</c:v>
                </c:pt>
                <c:pt idx="13677">
                  <c:v>17.3</c:v>
                </c:pt>
                <c:pt idx="13678">
                  <c:v>15.4</c:v>
                </c:pt>
                <c:pt idx="13679">
                  <c:v>17.3</c:v>
                </c:pt>
                <c:pt idx="13680">
                  <c:v>20.399999999999999</c:v>
                </c:pt>
                <c:pt idx="13681">
                  <c:v>20.5</c:v>
                </c:pt>
                <c:pt idx="13682">
                  <c:v>20.7</c:v>
                </c:pt>
                <c:pt idx="13683">
                  <c:v>21.6</c:v>
                </c:pt>
                <c:pt idx="13684">
                  <c:v>22.1</c:v>
                </c:pt>
                <c:pt idx="13685">
                  <c:v>21.1</c:v>
                </c:pt>
                <c:pt idx="13686">
                  <c:v>19.899999999999999</c:v>
                </c:pt>
                <c:pt idx="13687">
                  <c:v>19.2</c:v>
                </c:pt>
                <c:pt idx="13688">
                  <c:v>19.100000000000001</c:v>
                </c:pt>
                <c:pt idx="13689">
                  <c:v>20.399999999999999</c:v>
                </c:pt>
                <c:pt idx="13690">
                  <c:v>21.7</c:v>
                </c:pt>
                <c:pt idx="13691">
                  <c:v>21.8</c:v>
                </c:pt>
                <c:pt idx="13692">
                  <c:v>21.3</c:v>
                </c:pt>
                <c:pt idx="13693">
                  <c:v>21.4</c:v>
                </c:pt>
                <c:pt idx="13694">
                  <c:v>20.9</c:v>
                </c:pt>
                <c:pt idx="13695">
                  <c:v>20.3</c:v>
                </c:pt>
                <c:pt idx="13696">
                  <c:v>21.3</c:v>
                </c:pt>
                <c:pt idx="13697">
                  <c:v>17</c:v>
                </c:pt>
                <c:pt idx="13698">
                  <c:v>15.9</c:v>
                </c:pt>
                <c:pt idx="13699">
                  <c:v>17.7</c:v>
                </c:pt>
                <c:pt idx="13700">
                  <c:v>20.399999999999999</c:v>
                </c:pt>
                <c:pt idx="13701">
                  <c:v>17.8</c:v>
                </c:pt>
                <c:pt idx="13702">
                  <c:v>16.5</c:v>
                </c:pt>
                <c:pt idx="13703">
                  <c:v>17.7</c:v>
                </c:pt>
                <c:pt idx="13704">
                  <c:v>18.899999999999999</c:v>
                </c:pt>
                <c:pt idx="13705">
                  <c:v>18.899999999999999</c:v>
                </c:pt>
                <c:pt idx="13706">
                  <c:v>18.899999999999999</c:v>
                </c:pt>
                <c:pt idx="13707">
                  <c:v>16.899999999999999</c:v>
                </c:pt>
                <c:pt idx="13708">
                  <c:v>14</c:v>
                </c:pt>
                <c:pt idx="13709">
                  <c:v>11.1</c:v>
                </c:pt>
                <c:pt idx="13710">
                  <c:v>15.4</c:v>
                </c:pt>
                <c:pt idx="13711">
                  <c:v>10.6</c:v>
                </c:pt>
                <c:pt idx="13712">
                  <c:v>10.6</c:v>
                </c:pt>
                <c:pt idx="13713">
                  <c:v>11.8</c:v>
                </c:pt>
                <c:pt idx="13714">
                  <c:v>14.6</c:v>
                </c:pt>
                <c:pt idx="13715">
                  <c:v>14.4</c:v>
                </c:pt>
                <c:pt idx="13716">
                  <c:v>13</c:v>
                </c:pt>
                <c:pt idx="13717">
                  <c:v>12.1</c:v>
                </c:pt>
                <c:pt idx="13718">
                  <c:v>11.4</c:v>
                </c:pt>
                <c:pt idx="13719">
                  <c:v>10.4</c:v>
                </c:pt>
                <c:pt idx="13720">
                  <c:v>7.4</c:v>
                </c:pt>
                <c:pt idx="13721">
                  <c:v>5.8</c:v>
                </c:pt>
                <c:pt idx="13722">
                  <c:v>9</c:v>
                </c:pt>
                <c:pt idx="13723">
                  <c:v>9.3000000000000007</c:v>
                </c:pt>
                <c:pt idx="13724">
                  <c:v>6.4</c:v>
                </c:pt>
                <c:pt idx="13725">
                  <c:v>9.5</c:v>
                </c:pt>
                <c:pt idx="13726">
                  <c:v>10.9</c:v>
                </c:pt>
                <c:pt idx="13727">
                  <c:v>9</c:v>
                </c:pt>
                <c:pt idx="13728">
                  <c:v>9.9</c:v>
                </c:pt>
                <c:pt idx="13729">
                  <c:v>12.5</c:v>
                </c:pt>
                <c:pt idx="13730">
                  <c:v>11.2</c:v>
                </c:pt>
                <c:pt idx="13731">
                  <c:v>11.7</c:v>
                </c:pt>
                <c:pt idx="13732">
                  <c:v>10.8</c:v>
                </c:pt>
                <c:pt idx="13733">
                  <c:v>6.1</c:v>
                </c:pt>
                <c:pt idx="13734">
                  <c:v>6</c:v>
                </c:pt>
                <c:pt idx="13735">
                  <c:v>7.3</c:v>
                </c:pt>
                <c:pt idx="13736">
                  <c:v>7.6</c:v>
                </c:pt>
                <c:pt idx="13737">
                  <c:v>5.9</c:v>
                </c:pt>
                <c:pt idx="13738">
                  <c:v>3.8</c:v>
                </c:pt>
                <c:pt idx="13739">
                  <c:v>3.4</c:v>
                </c:pt>
                <c:pt idx="13740">
                  <c:v>8.3000000000000007</c:v>
                </c:pt>
                <c:pt idx="13741">
                  <c:v>12.2</c:v>
                </c:pt>
                <c:pt idx="13742">
                  <c:v>13.1</c:v>
                </c:pt>
                <c:pt idx="13743">
                  <c:v>12.4</c:v>
                </c:pt>
                <c:pt idx="13744">
                  <c:v>7.7</c:v>
                </c:pt>
                <c:pt idx="13745">
                  <c:v>6.6</c:v>
                </c:pt>
                <c:pt idx="13746">
                  <c:v>3.7</c:v>
                </c:pt>
                <c:pt idx="13747">
                  <c:v>7.1</c:v>
                </c:pt>
                <c:pt idx="13748">
                  <c:v>10.5</c:v>
                </c:pt>
                <c:pt idx="13749">
                  <c:v>12.7</c:v>
                </c:pt>
                <c:pt idx="13750">
                  <c:v>5</c:v>
                </c:pt>
                <c:pt idx="13751">
                  <c:v>8.8000000000000007</c:v>
                </c:pt>
                <c:pt idx="13752">
                  <c:v>10.199999999999999</c:v>
                </c:pt>
                <c:pt idx="13753">
                  <c:v>10.9</c:v>
                </c:pt>
                <c:pt idx="13754">
                  <c:v>8.6999999999999993</c:v>
                </c:pt>
                <c:pt idx="13755">
                  <c:v>6.6</c:v>
                </c:pt>
                <c:pt idx="13756">
                  <c:v>7.1</c:v>
                </c:pt>
                <c:pt idx="13757">
                  <c:v>6.4</c:v>
                </c:pt>
                <c:pt idx="13758">
                  <c:v>7.5</c:v>
                </c:pt>
                <c:pt idx="13759">
                  <c:v>8.1999999999999993</c:v>
                </c:pt>
                <c:pt idx="13760">
                  <c:v>2.5</c:v>
                </c:pt>
                <c:pt idx="13761">
                  <c:v>2.8</c:v>
                </c:pt>
                <c:pt idx="13762">
                  <c:v>0.6</c:v>
                </c:pt>
                <c:pt idx="13763">
                  <c:v>-2</c:v>
                </c:pt>
                <c:pt idx="13764">
                  <c:v>1</c:v>
                </c:pt>
                <c:pt idx="13765">
                  <c:v>3.8</c:v>
                </c:pt>
                <c:pt idx="13766">
                  <c:v>5.0999999999999996</c:v>
                </c:pt>
                <c:pt idx="13767">
                  <c:v>1.6</c:v>
                </c:pt>
                <c:pt idx="13768">
                  <c:v>4</c:v>
                </c:pt>
                <c:pt idx="13769">
                  <c:v>6.6</c:v>
                </c:pt>
                <c:pt idx="13770">
                  <c:v>6.4</c:v>
                </c:pt>
                <c:pt idx="13771">
                  <c:v>8.4</c:v>
                </c:pt>
                <c:pt idx="13772">
                  <c:v>8.9</c:v>
                </c:pt>
                <c:pt idx="13773">
                  <c:v>13.5</c:v>
                </c:pt>
                <c:pt idx="13774">
                  <c:v>9.1</c:v>
                </c:pt>
                <c:pt idx="13775">
                  <c:v>7</c:v>
                </c:pt>
                <c:pt idx="13776">
                  <c:v>7.3</c:v>
                </c:pt>
                <c:pt idx="13777">
                  <c:v>3.8</c:v>
                </c:pt>
                <c:pt idx="13778">
                  <c:v>5.4</c:v>
                </c:pt>
                <c:pt idx="13779">
                  <c:v>6.8</c:v>
                </c:pt>
                <c:pt idx="13780">
                  <c:v>5.2</c:v>
                </c:pt>
                <c:pt idx="13781">
                  <c:v>5.7</c:v>
                </c:pt>
                <c:pt idx="13782">
                  <c:v>7.9</c:v>
                </c:pt>
                <c:pt idx="13783">
                  <c:v>6.6</c:v>
                </c:pt>
                <c:pt idx="13784">
                  <c:v>7.8</c:v>
                </c:pt>
                <c:pt idx="13785">
                  <c:v>8.1999999999999993</c:v>
                </c:pt>
                <c:pt idx="13786">
                  <c:v>7.5</c:v>
                </c:pt>
                <c:pt idx="13787">
                  <c:v>6.2</c:v>
                </c:pt>
                <c:pt idx="13788">
                  <c:v>5</c:v>
                </c:pt>
                <c:pt idx="13789">
                  <c:v>6.1</c:v>
                </c:pt>
                <c:pt idx="13790">
                  <c:v>5.0999999999999996</c:v>
                </c:pt>
                <c:pt idx="13791">
                  <c:v>4.8</c:v>
                </c:pt>
                <c:pt idx="13792">
                  <c:v>2.6</c:v>
                </c:pt>
                <c:pt idx="13793">
                  <c:v>0.6</c:v>
                </c:pt>
                <c:pt idx="13794">
                  <c:v>-3.2</c:v>
                </c:pt>
                <c:pt idx="13795">
                  <c:v>-5.6</c:v>
                </c:pt>
                <c:pt idx="13796">
                  <c:v>-8.1</c:v>
                </c:pt>
                <c:pt idx="13797">
                  <c:v>-7.4</c:v>
                </c:pt>
                <c:pt idx="13798">
                  <c:v>-6.8</c:v>
                </c:pt>
                <c:pt idx="13799">
                  <c:v>-5.3</c:v>
                </c:pt>
                <c:pt idx="13800">
                  <c:v>-4.2</c:v>
                </c:pt>
                <c:pt idx="13801">
                  <c:v>-4.8</c:v>
                </c:pt>
                <c:pt idx="13802">
                  <c:v>-1.5</c:v>
                </c:pt>
                <c:pt idx="13803">
                  <c:v>-0.3</c:v>
                </c:pt>
                <c:pt idx="13804">
                  <c:v>-0.3</c:v>
                </c:pt>
                <c:pt idx="13805">
                  <c:v>-0.7</c:v>
                </c:pt>
                <c:pt idx="13806">
                  <c:v>-5.0999999999999996</c:v>
                </c:pt>
                <c:pt idx="13807">
                  <c:v>-8.6999999999999993</c:v>
                </c:pt>
                <c:pt idx="13808">
                  <c:v>-1.5</c:v>
                </c:pt>
                <c:pt idx="13809">
                  <c:v>-0.2</c:v>
                </c:pt>
                <c:pt idx="13810">
                  <c:v>-2.7</c:v>
                </c:pt>
                <c:pt idx="13811">
                  <c:v>-4.4000000000000004</c:v>
                </c:pt>
                <c:pt idx="13812">
                  <c:v>-4.3</c:v>
                </c:pt>
                <c:pt idx="13813">
                  <c:v>-3.5</c:v>
                </c:pt>
                <c:pt idx="13814">
                  <c:v>-3.2</c:v>
                </c:pt>
                <c:pt idx="13815">
                  <c:v>-1.3</c:v>
                </c:pt>
                <c:pt idx="13816">
                  <c:v>1.4</c:v>
                </c:pt>
                <c:pt idx="13817">
                  <c:v>2.9</c:v>
                </c:pt>
                <c:pt idx="13818">
                  <c:v>-7</c:v>
                </c:pt>
                <c:pt idx="13819">
                  <c:v>-6.3</c:v>
                </c:pt>
                <c:pt idx="13820">
                  <c:v>8</c:v>
                </c:pt>
                <c:pt idx="13821">
                  <c:v>6.8</c:v>
                </c:pt>
                <c:pt idx="13822">
                  <c:v>0.8</c:v>
                </c:pt>
                <c:pt idx="13823">
                  <c:v>-5.2</c:v>
                </c:pt>
                <c:pt idx="13824">
                  <c:v>-4.8</c:v>
                </c:pt>
                <c:pt idx="13825">
                  <c:v>-9</c:v>
                </c:pt>
                <c:pt idx="13826">
                  <c:v>-8.1</c:v>
                </c:pt>
                <c:pt idx="13827">
                  <c:v>-9.9</c:v>
                </c:pt>
                <c:pt idx="13828">
                  <c:v>-6.7</c:v>
                </c:pt>
                <c:pt idx="13829">
                  <c:v>-6.7</c:v>
                </c:pt>
                <c:pt idx="13830">
                  <c:v>-7.3</c:v>
                </c:pt>
                <c:pt idx="13831">
                  <c:v>-1.7</c:v>
                </c:pt>
                <c:pt idx="13832">
                  <c:v>3.7</c:v>
                </c:pt>
                <c:pt idx="13833">
                  <c:v>2.6</c:v>
                </c:pt>
                <c:pt idx="13834">
                  <c:v>4</c:v>
                </c:pt>
                <c:pt idx="13835">
                  <c:v>1.7</c:v>
                </c:pt>
                <c:pt idx="13836">
                  <c:v>-1</c:v>
                </c:pt>
                <c:pt idx="13837">
                  <c:v>-0.3</c:v>
                </c:pt>
                <c:pt idx="13838">
                  <c:v>-0.7</c:v>
                </c:pt>
                <c:pt idx="13839">
                  <c:v>-1.7</c:v>
                </c:pt>
                <c:pt idx="13840">
                  <c:v>0.7</c:v>
                </c:pt>
                <c:pt idx="13841">
                  <c:v>1.8</c:v>
                </c:pt>
                <c:pt idx="13842">
                  <c:v>1.8</c:v>
                </c:pt>
                <c:pt idx="13843">
                  <c:v>0.6</c:v>
                </c:pt>
                <c:pt idx="13844">
                  <c:v>1.7</c:v>
                </c:pt>
                <c:pt idx="13845">
                  <c:v>3.7</c:v>
                </c:pt>
                <c:pt idx="13846">
                  <c:v>4.3</c:v>
                </c:pt>
                <c:pt idx="13847">
                  <c:v>1.8</c:v>
                </c:pt>
                <c:pt idx="13848">
                  <c:v>0.9</c:v>
                </c:pt>
                <c:pt idx="13849">
                  <c:v>-0.8</c:v>
                </c:pt>
                <c:pt idx="13850">
                  <c:v>-6.1</c:v>
                </c:pt>
                <c:pt idx="13851">
                  <c:v>-4.8</c:v>
                </c:pt>
                <c:pt idx="13852">
                  <c:v>1.3</c:v>
                </c:pt>
                <c:pt idx="13853">
                  <c:v>-3</c:v>
                </c:pt>
                <c:pt idx="13854">
                  <c:v>-3.1</c:v>
                </c:pt>
                <c:pt idx="13855">
                  <c:v>-2.2000000000000002</c:v>
                </c:pt>
                <c:pt idx="13856">
                  <c:v>-4.7</c:v>
                </c:pt>
                <c:pt idx="13857">
                  <c:v>-4.3</c:v>
                </c:pt>
                <c:pt idx="13858">
                  <c:v>-3</c:v>
                </c:pt>
                <c:pt idx="13859">
                  <c:v>-2.9</c:v>
                </c:pt>
                <c:pt idx="13860">
                  <c:v>-2.4</c:v>
                </c:pt>
                <c:pt idx="13861">
                  <c:v>-6</c:v>
                </c:pt>
                <c:pt idx="13862">
                  <c:v>-6.1</c:v>
                </c:pt>
                <c:pt idx="13863">
                  <c:v>-7</c:v>
                </c:pt>
                <c:pt idx="13864">
                  <c:v>-3.5</c:v>
                </c:pt>
                <c:pt idx="13865">
                  <c:v>-4.2</c:v>
                </c:pt>
                <c:pt idx="13866">
                  <c:v>-7.1</c:v>
                </c:pt>
                <c:pt idx="13867">
                  <c:v>-5.5</c:v>
                </c:pt>
                <c:pt idx="13868">
                  <c:v>-3.3</c:v>
                </c:pt>
                <c:pt idx="13869">
                  <c:v>-2.2000000000000002</c:v>
                </c:pt>
                <c:pt idx="13870">
                  <c:v>-0.2</c:v>
                </c:pt>
                <c:pt idx="13871">
                  <c:v>-0.2</c:v>
                </c:pt>
                <c:pt idx="13872">
                  <c:v>-0.8</c:v>
                </c:pt>
                <c:pt idx="13873">
                  <c:v>-1.9</c:v>
                </c:pt>
                <c:pt idx="13874">
                  <c:v>1.3</c:v>
                </c:pt>
                <c:pt idx="13875">
                  <c:v>1.3</c:v>
                </c:pt>
                <c:pt idx="13876">
                  <c:v>-0.7</c:v>
                </c:pt>
                <c:pt idx="13877">
                  <c:v>0.9</c:v>
                </c:pt>
                <c:pt idx="13878">
                  <c:v>3.1</c:v>
                </c:pt>
                <c:pt idx="13879">
                  <c:v>3.8</c:v>
                </c:pt>
                <c:pt idx="13880">
                  <c:v>2.2999999999999998</c:v>
                </c:pt>
                <c:pt idx="13881">
                  <c:v>0.3</c:v>
                </c:pt>
                <c:pt idx="13882">
                  <c:v>-0.5</c:v>
                </c:pt>
                <c:pt idx="13883">
                  <c:v>0.7</c:v>
                </c:pt>
                <c:pt idx="13884">
                  <c:v>0.8</c:v>
                </c:pt>
                <c:pt idx="13885">
                  <c:v>3.4</c:v>
                </c:pt>
                <c:pt idx="13886">
                  <c:v>6.2</c:v>
                </c:pt>
                <c:pt idx="13887">
                  <c:v>6.8</c:v>
                </c:pt>
                <c:pt idx="13888">
                  <c:v>10.8</c:v>
                </c:pt>
                <c:pt idx="13889">
                  <c:v>7.3</c:v>
                </c:pt>
                <c:pt idx="13890">
                  <c:v>1.9</c:v>
                </c:pt>
                <c:pt idx="13891">
                  <c:v>1.4</c:v>
                </c:pt>
                <c:pt idx="13892">
                  <c:v>3.5</c:v>
                </c:pt>
                <c:pt idx="13893">
                  <c:v>4.4000000000000004</c:v>
                </c:pt>
                <c:pt idx="13894">
                  <c:v>3.6</c:v>
                </c:pt>
                <c:pt idx="13895">
                  <c:v>6</c:v>
                </c:pt>
                <c:pt idx="13896">
                  <c:v>5.3</c:v>
                </c:pt>
                <c:pt idx="13897">
                  <c:v>3.1</c:v>
                </c:pt>
                <c:pt idx="13898">
                  <c:v>-1.2</c:v>
                </c:pt>
                <c:pt idx="13899">
                  <c:v>-0.8</c:v>
                </c:pt>
                <c:pt idx="13900">
                  <c:v>1.2</c:v>
                </c:pt>
                <c:pt idx="13901">
                  <c:v>5.4</c:v>
                </c:pt>
                <c:pt idx="13902">
                  <c:v>5.4</c:v>
                </c:pt>
                <c:pt idx="13903">
                  <c:v>7</c:v>
                </c:pt>
                <c:pt idx="13904">
                  <c:v>12.1</c:v>
                </c:pt>
                <c:pt idx="13905">
                  <c:v>8.5</c:v>
                </c:pt>
                <c:pt idx="13906">
                  <c:v>6.9</c:v>
                </c:pt>
                <c:pt idx="13907">
                  <c:v>12</c:v>
                </c:pt>
                <c:pt idx="13908">
                  <c:v>7.2</c:v>
                </c:pt>
                <c:pt idx="13909">
                  <c:v>8</c:v>
                </c:pt>
                <c:pt idx="13910">
                  <c:v>6.8</c:v>
                </c:pt>
                <c:pt idx="13911">
                  <c:v>5</c:v>
                </c:pt>
                <c:pt idx="13912">
                  <c:v>4.0999999999999996</c:v>
                </c:pt>
                <c:pt idx="13913">
                  <c:v>3.7</c:v>
                </c:pt>
                <c:pt idx="13914">
                  <c:v>-1.1000000000000001</c:v>
                </c:pt>
                <c:pt idx="13915">
                  <c:v>-0.7</c:v>
                </c:pt>
                <c:pt idx="13916">
                  <c:v>-1.9</c:v>
                </c:pt>
                <c:pt idx="13917">
                  <c:v>-1.6</c:v>
                </c:pt>
                <c:pt idx="13918">
                  <c:v>4.7</c:v>
                </c:pt>
                <c:pt idx="13919">
                  <c:v>0.7</c:v>
                </c:pt>
                <c:pt idx="13920">
                  <c:v>5</c:v>
                </c:pt>
                <c:pt idx="13921">
                  <c:v>7.7</c:v>
                </c:pt>
                <c:pt idx="13922">
                  <c:v>10.3</c:v>
                </c:pt>
                <c:pt idx="13923">
                  <c:v>11.2</c:v>
                </c:pt>
                <c:pt idx="13924">
                  <c:v>11.8</c:v>
                </c:pt>
                <c:pt idx="13925">
                  <c:v>10.9</c:v>
                </c:pt>
                <c:pt idx="13926">
                  <c:v>5.3</c:v>
                </c:pt>
                <c:pt idx="13927">
                  <c:v>8.8000000000000007</c:v>
                </c:pt>
                <c:pt idx="13928">
                  <c:v>12.3</c:v>
                </c:pt>
                <c:pt idx="13929">
                  <c:v>12.1</c:v>
                </c:pt>
                <c:pt idx="13930">
                  <c:v>11.5</c:v>
                </c:pt>
                <c:pt idx="13931">
                  <c:v>12.7</c:v>
                </c:pt>
                <c:pt idx="13932">
                  <c:v>10.6</c:v>
                </c:pt>
                <c:pt idx="13933">
                  <c:v>11.7</c:v>
                </c:pt>
                <c:pt idx="13934">
                  <c:v>18</c:v>
                </c:pt>
                <c:pt idx="13935">
                  <c:v>12.8</c:v>
                </c:pt>
                <c:pt idx="13936">
                  <c:v>13.9</c:v>
                </c:pt>
                <c:pt idx="13937">
                  <c:v>16.3</c:v>
                </c:pt>
                <c:pt idx="13938">
                  <c:v>17.100000000000001</c:v>
                </c:pt>
                <c:pt idx="13939">
                  <c:v>15.9</c:v>
                </c:pt>
                <c:pt idx="13940">
                  <c:v>18.100000000000001</c:v>
                </c:pt>
                <c:pt idx="13941">
                  <c:v>11.8</c:v>
                </c:pt>
                <c:pt idx="13942">
                  <c:v>14.1</c:v>
                </c:pt>
                <c:pt idx="13943">
                  <c:v>20</c:v>
                </c:pt>
                <c:pt idx="13944">
                  <c:v>22.6</c:v>
                </c:pt>
                <c:pt idx="13945">
                  <c:v>19</c:v>
                </c:pt>
                <c:pt idx="13946">
                  <c:v>21.2</c:v>
                </c:pt>
                <c:pt idx="13947">
                  <c:v>18</c:v>
                </c:pt>
                <c:pt idx="13948">
                  <c:v>17.399999999999999</c:v>
                </c:pt>
                <c:pt idx="13949">
                  <c:v>15.3</c:v>
                </c:pt>
                <c:pt idx="13950">
                  <c:v>15.6</c:v>
                </c:pt>
                <c:pt idx="13951">
                  <c:v>13.3</c:v>
                </c:pt>
                <c:pt idx="13952">
                  <c:v>10.5</c:v>
                </c:pt>
                <c:pt idx="13953">
                  <c:v>9.6</c:v>
                </c:pt>
                <c:pt idx="13954">
                  <c:v>11</c:v>
                </c:pt>
                <c:pt idx="13955">
                  <c:v>15.2</c:v>
                </c:pt>
                <c:pt idx="13956">
                  <c:v>15.4</c:v>
                </c:pt>
                <c:pt idx="13957">
                  <c:v>18.7</c:v>
                </c:pt>
                <c:pt idx="13958">
                  <c:v>14.8</c:v>
                </c:pt>
                <c:pt idx="13959">
                  <c:v>13.7</c:v>
                </c:pt>
                <c:pt idx="13960">
                  <c:v>13.8</c:v>
                </c:pt>
                <c:pt idx="13961">
                  <c:v>16.3</c:v>
                </c:pt>
                <c:pt idx="13962">
                  <c:v>19.600000000000001</c:v>
                </c:pt>
                <c:pt idx="13963">
                  <c:v>21.7</c:v>
                </c:pt>
                <c:pt idx="13964">
                  <c:v>19.8</c:v>
                </c:pt>
                <c:pt idx="13965">
                  <c:v>18.600000000000001</c:v>
                </c:pt>
                <c:pt idx="13966">
                  <c:v>18.899999999999999</c:v>
                </c:pt>
                <c:pt idx="13967">
                  <c:v>18.600000000000001</c:v>
                </c:pt>
                <c:pt idx="13968">
                  <c:v>17.8</c:v>
                </c:pt>
                <c:pt idx="13969">
                  <c:v>20.399999999999999</c:v>
                </c:pt>
                <c:pt idx="13970">
                  <c:v>18.3</c:v>
                </c:pt>
                <c:pt idx="13971">
                  <c:v>19.8</c:v>
                </c:pt>
                <c:pt idx="13972">
                  <c:v>21.6</c:v>
                </c:pt>
                <c:pt idx="13973">
                  <c:v>22.8</c:v>
                </c:pt>
                <c:pt idx="13974">
                  <c:v>24.3</c:v>
                </c:pt>
                <c:pt idx="13975">
                  <c:v>22.3</c:v>
                </c:pt>
                <c:pt idx="13976">
                  <c:v>20.5</c:v>
                </c:pt>
                <c:pt idx="13977">
                  <c:v>24.5</c:v>
                </c:pt>
                <c:pt idx="13978">
                  <c:v>20.7</c:v>
                </c:pt>
                <c:pt idx="13979">
                  <c:v>21.8</c:v>
                </c:pt>
                <c:pt idx="13980">
                  <c:v>21.8</c:v>
                </c:pt>
                <c:pt idx="13981">
                  <c:v>24.2</c:v>
                </c:pt>
                <c:pt idx="13982">
                  <c:v>21.5</c:v>
                </c:pt>
                <c:pt idx="13983">
                  <c:v>19.7</c:v>
                </c:pt>
                <c:pt idx="13984">
                  <c:v>19.5</c:v>
                </c:pt>
                <c:pt idx="13985">
                  <c:v>18.600000000000001</c:v>
                </c:pt>
                <c:pt idx="13986">
                  <c:v>18.600000000000001</c:v>
                </c:pt>
                <c:pt idx="13987">
                  <c:v>17.600000000000001</c:v>
                </c:pt>
                <c:pt idx="13988">
                  <c:v>18.8</c:v>
                </c:pt>
                <c:pt idx="13989">
                  <c:v>19.2</c:v>
                </c:pt>
                <c:pt idx="13990">
                  <c:v>15.6</c:v>
                </c:pt>
                <c:pt idx="13991">
                  <c:v>16.600000000000001</c:v>
                </c:pt>
                <c:pt idx="13992">
                  <c:v>22.1</c:v>
                </c:pt>
                <c:pt idx="13993">
                  <c:v>22.5</c:v>
                </c:pt>
                <c:pt idx="13994">
                  <c:v>18.7</c:v>
                </c:pt>
                <c:pt idx="13995">
                  <c:v>17.2</c:v>
                </c:pt>
                <c:pt idx="13996">
                  <c:v>18.600000000000001</c:v>
                </c:pt>
                <c:pt idx="13997">
                  <c:v>20</c:v>
                </c:pt>
                <c:pt idx="13998">
                  <c:v>22.9</c:v>
                </c:pt>
                <c:pt idx="13999">
                  <c:v>24.7</c:v>
                </c:pt>
                <c:pt idx="14000">
                  <c:v>17.600000000000001</c:v>
                </c:pt>
                <c:pt idx="14001">
                  <c:v>18</c:v>
                </c:pt>
                <c:pt idx="14002">
                  <c:v>17.399999999999999</c:v>
                </c:pt>
                <c:pt idx="14003">
                  <c:v>17</c:v>
                </c:pt>
                <c:pt idx="14004">
                  <c:v>15.3</c:v>
                </c:pt>
                <c:pt idx="14005">
                  <c:v>16.100000000000001</c:v>
                </c:pt>
                <c:pt idx="14006">
                  <c:v>16.100000000000001</c:v>
                </c:pt>
                <c:pt idx="14007">
                  <c:v>17.8</c:v>
                </c:pt>
                <c:pt idx="14008">
                  <c:v>16.7</c:v>
                </c:pt>
                <c:pt idx="14009">
                  <c:v>16.8</c:v>
                </c:pt>
                <c:pt idx="14010">
                  <c:v>17.899999999999999</c:v>
                </c:pt>
                <c:pt idx="14011">
                  <c:v>17.8</c:v>
                </c:pt>
                <c:pt idx="14012">
                  <c:v>17.600000000000001</c:v>
                </c:pt>
                <c:pt idx="14013">
                  <c:v>19.100000000000001</c:v>
                </c:pt>
                <c:pt idx="14014">
                  <c:v>21</c:v>
                </c:pt>
                <c:pt idx="14015">
                  <c:v>23.3</c:v>
                </c:pt>
                <c:pt idx="14016">
                  <c:v>22.4</c:v>
                </c:pt>
                <c:pt idx="14017">
                  <c:v>20.8</c:v>
                </c:pt>
                <c:pt idx="14018">
                  <c:v>21.7</c:v>
                </c:pt>
                <c:pt idx="14019">
                  <c:v>22.4</c:v>
                </c:pt>
                <c:pt idx="14020">
                  <c:v>26</c:v>
                </c:pt>
                <c:pt idx="14021">
                  <c:v>22.3</c:v>
                </c:pt>
                <c:pt idx="14022">
                  <c:v>19</c:v>
                </c:pt>
                <c:pt idx="14023">
                  <c:v>22.3</c:v>
                </c:pt>
                <c:pt idx="14024">
                  <c:v>17.5</c:v>
                </c:pt>
                <c:pt idx="14025">
                  <c:v>21.5</c:v>
                </c:pt>
                <c:pt idx="14026">
                  <c:v>27.1</c:v>
                </c:pt>
                <c:pt idx="14027">
                  <c:v>19.7</c:v>
                </c:pt>
                <c:pt idx="14028">
                  <c:v>19.2</c:v>
                </c:pt>
                <c:pt idx="14029">
                  <c:v>18.100000000000001</c:v>
                </c:pt>
                <c:pt idx="14030">
                  <c:v>20.8</c:v>
                </c:pt>
                <c:pt idx="14031">
                  <c:v>23.9</c:v>
                </c:pt>
                <c:pt idx="14032">
                  <c:v>25.3</c:v>
                </c:pt>
                <c:pt idx="14033">
                  <c:v>25.7</c:v>
                </c:pt>
                <c:pt idx="14034">
                  <c:v>27.7</c:v>
                </c:pt>
                <c:pt idx="14035">
                  <c:v>24.8</c:v>
                </c:pt>
                <c:pt idx="14036">
                  <c:v>22</c:v>
                </c:pt>
                <c:pt idx="14037">
                  <c:v>21.6</c:v>
                </c:pt>
                <c:pt idx="14038">
                  <c:v>23.7</c:v>
                </c:pt>
                <c:pt idx="14039">
                  <c:v>23.1</c:v>
                </c:pt>
                <c:pt idx="14040">
                  <c:v>23.9</c:v>
                </c:pt>
                <c:pt idx="14041">
                  <c:v>20.6</c:v>
                </c:pt>
                <c:pt idx="14042">
                  <c:v>21.8</c:v>
                </c:pt>
                <c:pt idx="14043">
                  <c:v>25.3</c:v>
                </c:pt>
                <c:pt idx="14044">
                  <c:v>21</c:v>
                </c:pt>
                <c:pt idx="14045">
                  <c:v>19</c:v>
                </c:pt>
                <c:pt idx="14046">
                  <c:v>17.7</c:v>
                </c:pt>
                <c:pt idx="14047">
                  <c:v>21.1</c:v>
                </c:pt>
                <c:pt idx="14048">
                  <c:v>22.2</c:v>
                </c:pt>
                <c:pt idx="14049">
                  <c:v>19.899999999999999</c:v>
                </c:pt>
                <c:pt idx="14050">
                  <c:v>19.5</c:v>
                </c:pt>
                <c:pt idx="14051">
                  <c:v>20.9</c:v>
                </c:pt>
                <c:pt idx="14052">
                  <c:v>22.6</c:v>
                </c:pt>
                <c:pt idx="14053">
                  <c:v>22.2</c:v>
                </c:pt>
                <c:pt idx="14054">
                  <c:v>18.100000000000001</c:v>
                </c:pt>
                <c:pt idx="14055">
                  <c:v>17.399999999999999</c:v>
                </c:pt>
                <c:pt idx="14056">
                  <c:v>17.399999999999999</c:v>
                </c:pt>
                <c:pt idx="14057">
                  <c:v>17.100000000000001</c:v>
                </c:pt>
                <c:pt idx="14058">
                  <c:v>17.100000000000001</c:v>
                </c:pt>
                <c:pt idx="14059">
                  <c:v>21.6</c:v>
                </c:pt>
                <c:pt idx="14060">
                  <c:v>16.2</c:v>
                </c:pt>
                <c:pt idx="14061">
                  <c:v>13.1</c:v>
                </c:pt>
                <c:pt idx="14062">
                  <c:v>12.9</c:v>
                </c:pt>
                <c:pt idx="14063">
                  <c:v>11.7</c:v>
                </c:pt>
                <c:pt idx="14064">
                  <c:v>12</c:v>
                </c:pt>
                <c:pt idx="14065">
                  <c:v>15.1</c:v>
                </c:pt>
                <c:pt idx="14066">
                  <c:v>13.9</c:v>
                </c:pt>
                <c:pt idx="14067">
                  <c:v>14.4</c:v>
                </c:pt>
                <c:pt idx="14068">
                  <c:v>17.5</c:v>
                </c:pt>
                <c:pt idx="14069">
                  <c:v>18.899999999999999</c:v>
                </c:pt>
                <c:pt idx="14070">
                  <c:v>16.100000000000001</c:v>
                </c:pt>
                <c:pt idx="14071">
                  <c:v>13.3</c:v>
                </c:pt>
                <c:pt idx="14072">
                  <c:v>13.5</c:v>
                </c:pt>
                <c:pt idx="14073">
                  <c:v>13.5</c:v>
                </c:pt>
                <c:pt idx="14074">
                  <c:v>13.2</c:v>
                </c:pt>
                <c:pt idx="14075">
                  <c:v>13.2</c:v>
                </c:pt>
                <c:pt idx="14076">
                  <c:v>12.4</c:v>
                </c:pt>
                <c:pt idx="14077">
                  <c:v>13.1</c:v>
                </c:pt>
                <c:pt idx="14078">
                  <c:v>14.5</c:v>
                </c:pt>
                <c:pt idx="14079">
                  <c:v>16.8</c:v>
                </c:pt>
                <c:pt idx="14080">
                  <c:v>19.100000000000001</c:v>
                </c:pt>
                <c:pt idx="14081">
                  <c:v>19.399999999999999</c:v>
                </c:pt>
                <c:pt idx="14082">
                  <c:v>18.600000000000001</c:v>
                </c:pt>
                <c:pt idx="14083">
                  <c:v>20.8</c:v>
                </c:pt>
                <c:pt idx="14084">
                  <c:v>15.6</c:v>
                </c:pt>
                <c:pt idx="14085">
                  <c:v>10.4</c:v>
                </c:pt>
                <c:pt idx="14086">
                  <c:v>9.1999999999999993</c:v>
                </c:pt>
                <c:pt idx="14087">
                  <c:v>11.3</c:v>
                </c:pt>
                <c:pt idx="14088">
                  <c:v>11.7</c:v>
                </c:pt>
                <c:pt idx="14089">
                  <c:v>13.4</c:v>
                </c:pt>
                <c:pt idx="14090">
                  <c:v>11.6</c:v>
                </c:pt>
                <c:pt idx="14091">
                  <c:v>10.7</c:v>
                </c:pt>
                <c:pt idx="14092">
                  <c:v>12</c:v>
                </c:pt>
                <c:pt idx="14093">
                  <c:v>12.5</c:v>
                </c:pt>
                <c:pt idx="14094">
                  <c:v>15.1</c:v>
                </c:pt>
                <c:pt idx="14095">
                  <c:v>13.1</c:v>
                </c:pt>
                <c:pt idx="14096">
                  <c:v>8</c:v>
                </c:pt>
                <c:pt idx="14097">
                  <c:v>8.6999999999999993</c:v>
                </c:pt>
                <c:pt idx="14098">
                  <c:v>8.6999999999999993</c:v>
                </c:pt>
                <c:pt idx="14099">
                  <c:v>8.5</c:v>
                </c:pt>
                <c:pt idx="14100">
                  <c:v>8.8000000000000007</c:v>
                </c:pt>
                <c:pt idx="14101">
                  <c:v>12.5</c:v>
                </c:pt>
                <c:pt idx="14102">
                  <c:v>12.8</c:v>
                </c:pt>
                <c:pt idx="14103">
                  <c:v>7.9</c:v>
                </c:pt>
                <c:pt idx="14104">
                  <c:v>5.3</c:v>
                </c:pt>
                <c:pt idx="14105">
                  <c:v>5.8</c:v>
                </c:pt>
                <c:pt idx="14106">
                  <c:v>6.6</c:v>
                </c:pt>
                <c:pt idx="14107">
                  <c:v>5.7</c:v>
                </c:pt>
                <c:pt idx="14108">
                  <c:v>2.7</c:v>
                </c:pt>
                <c:pt idx="14109">
                  <c:v>4.2</c:v>
                </c:pt>
                <c:pt idx="14110">
                  <c:v>5.3</c:v>
                </c:pt>
                <c:pt idx="14111">
                  <c:v>5.7</c:v>
                </c:pt>
                <c:pt idx="14112">
                  <c:v>4.8</c:v>
                </c:pt>
                <c:pt idx="14113">
                  <c:v>4.0999999999999996</c:v>
                </c:pt>
                <c:pt idx="14114">
                  <c:v>0.5</c:v>
                </c:pt>
                <c:pt idx="14115">
                  <c:v>-1.1000000000000001</c:v>
                </c:pt>
                <c:pt idx="14116">
                  <c:v>2.1</c:v>
                </c:pt>
                <c:pt idx="14117">
                  <c:v>4</c:v>
                </c:pt>
                <c:pt idx="14118">
                  <c:v>1.9</c:v>
                </c:pt>
                <c:pt idx="14119">
                  <c:v>0.8</c:v>
                </c:pt>
                <c:pt idx="14120">
                  <c:v>2.5</c:v>
                </c:pt>
                <c:pt idx="14121">
                  <c:v>3.4</c:v>
                </c:pt>
                <c:pt idx="14122">
                  <c:v>6.2</c:v>
                </c:pt>
                <c:pt idx="14123">
                  <c:v>9.1999999999999993</c:v>
                </c:pt>
                <c:pt idx="14124">
                  <c:v>6.9</c:v>
                </c:pt>
                <c:pt idx="14125">
                  <c:v>8.6999999999999993</c:v>
                </c:pt>
                <c:pt idx="14126">
                  <c:v>6.5</c:v>
                </c:pt>
                <c:pt idx="14127">
                  <c:v>4</c:v>
                </c:pt>
                <c:pt idx="14128">
                  <c:v>3.1</c:v>
                </c:pt>
                <c:pt idx="14129">
                  <c:v>6.3</c:v>
                </c:pt>
                <c:pt idx="14130">
                  <c:v>6.2</c:v>
                </c:pt>
                <c:pt idx="14131">
                  <c:v>3.9</c:v>
                </c:pt>
                <c:pt idx="14132">
                  <c:v>2</c:v>
                </c:pt>
                <c:pt idx="14133">
                  <c:v>1.1000000000000001</c:v>
                </c:pt>
                <c:pt idx="14134">
                  <c:v>1.7</c:v>
                </c:pt>
                <c:pt idx="14135">
                  <c:v>0.6</c:v>
                </c:pt>
                <c:pt idx="14136">
                  <c:v>1.9</c:v>
                </c:pt>
                <c:pt idx="14137">
                  <c:v>3.3</c:v>
                </c:pt>
                <c:pt idx="14138">
                  <c:v>3.7</c:v>
                </c:pt>
                <c:pt idx="14139">
                  <c:v>6.3</c:v>
                </c:pt>
                <c:pt idx="14140">
                  <c:v>6.2</c:v>
                </c:pt>
                <c:pt idx="14141">
                  <c:v>10.5</c:v>
                </c:pt>
                <c:pt idx="14142">
                  <c:v>8.5</c:v>
                </c:pt>
                <c:pt idx="14143">
                  <c:v>3.8</c:v>
                </c:pt>
                <c:pt idx="14144">
                  <c:v>3.8</c:v>
                </c:pt>
                <c:pt idx="14145">
                  <c:v>6.7</c:v>
                </c:pt>
                <c:pt idx="14146">
                  <c:v>9.4</c:v>
                </c:pt>
                <c:pt idx="14147">
                  <c:v>7.2</c:v>
                </c:pt>
                <c:pt idx="14148">
                  <c:v>8.6</c:v>
                </c:pt>
                <c:pt idx="14149">
                  <c:v>11.9</c:v>
                </c:pt>
                <c:pt idx="14150">
                  <c:v>10.3</c:v>
                </c:pt>
                <c:pt idx="14151">
                  <c:v>7.1</c:v>
                </c:pt>
                <c:pt idx="14152">
                  <c:v>6.3</c:v>
                </c:pt>
                <c:pt idx="14153">
                  <c:v>8.1999999999999993</c:v>
                </c:pt>
                <c:pt idx="14154">
                  <c:v>8</c:v>
                </c:pt>
                <c:pt idx="14155">
                  <c:v>6.4</c:v>
                </c:pt>
                <c:pt idx="14156">
                  <c:v>4.9000000000000004</c:v>
                </c:pt>
                <c:pt idx="14157">
                  <c:v>4.0999999999999996</c:v>
                </c:pt>
                <c:pt idx="14158">
                  <c:v>3.1</c:v>
                </c:pt>
                <c:pt idx="14159">
                  <c:v>-2.2999999999999998</c:v>
                </c:pt>
                <c:pt idx="14160">
                  <c:v>-4.2</c:v>
                </c:pt>
                <c:pt idx="14161">
                  <c:v>-2.1</c:v>
                </c:pt>
                <c:pt idx="14162">
                  <c:v>0.2</c:v>
                </c:pt>
                <c:pt idx="14163">
                  <c:v>-0.5</c:v>
                </c:pt>
                <c:pt idx="14164">
                  <c:v>0.7</c:v>
                </c:pt>
                <c:pt idx="14165">
                  <c:v>5.0999999999999996</c:v>
                </c:pt>
                <c:pt idx="14166">
                  <c:v>6.8</c:v>
                </c:pt>
                <c:pt idx="14167">
                  <c:v>-0.4</c:v>
                </c:pt>
                <c:pt idx="14168">
                  <c:v>0</c:v>
                </c:pt>
                <c:pt idx="14169">
                  <c:v>-0.2</c:v>
                </c:pt>
                <c:pt idx="14170">
                  <c:v>-0.1</c:v>
                </c:pt>
                <c:pt idx="14171">
                  <c:v>-1.8</c:v>
                </c:pt>
                <c:pt idx="14172">
                  <c:v>1.3</c:v>
                </c:pt>
                <c:pt idx="14173">
                  <c:v>5.8</c:v>
                </c:pt>
                <c:pt idx="14174">
                  <c:v>1</c:v>
                </c:pt>
                <c:pt idx="14175">
                  <c:v>-5.3</c:v>
                </c:pt>
                <c:pt idx="14176">
                  <c:v>-9</c:v>
                </c:pt>
                <c:pt idx="14177">
                  <c:v>-5.8</c:v>
                </c:pt>
                <c:pt idx="14178">
                  <c:v>-1.6</c:v>
                </c:pt>
                <c:pt idx="14179">
                  <c:v>-1.7</c:v>
                </c:pt>
                <c:pt idx="14180">
                  <c:v>-1.9</c:v>
                </c:pt>
                <c:pt idx="14181">
                  <c:v>2.2999999999999998</c:v>
                </c:pt>
                <c:pt idx="14182">
                  <c:v>1.5</c:v>
                </c:pt>
                <c:pt idx="14183">
                  <c:v>0.9</c:v>
                </c:pt>
                <c:pt idx="14184">
                  <c:v>-1.7</c:v>
                </c:pt>
                <c:pt idx="14185">
                  <c:v>-3.3</c:v>
                </c:pt>
                <c:pt idx="14186">
                  <c:v>-5.0999999999999996</c:v>
                </c:pt>
                <c:pt idx="14187">
                  <c:v>-6.6</c:v>
                </c:pt>
                <c:pt idx="14188">
                  <c:v>-7.8</c:v>
                </c:pt>
                <c:pt idx="14189">
                  <c:v>-12.9</c:v>
                </c:pt>
                <c:pt idx="14190">
                  <c:v>-3.7</c:v>
                </c:pt>
                <c:pt idx="14191">
                  <c:v>-3.6</c:v>
                </c:pt>
                <c:pt idx="14192">
                  <c:v>-2.4</c:v>
                </c:pt>
                <c:pt idx="14193">
                  <c:v>1.2</c:v>
                </c:pt>
                <c:pt idx="14194">
                  <c:v>2.9</c:v>
                </c:pt>
                <c:pt idx="14195">
                  <c:v>4.4000000000000004</c:v>
                </c:pt>
                <c:pt idx="14196">
                  <c:v>4.3</c:v>
                </c:pt>
                <c:pt idx="14197">
                  <c:v>4.0999999999999996</c:v>
                </c:pt>
                <c:pt idx="14198">
                  <c:v>2.6</c:v>
                </c:pt>
                <c:pt idx="14199">
                  <c:v>3.5</c:v>
                </c:pt>
                <c:pt idx="14200">
                  <c:v>4.5999999999999996</c:v>
                </c:pt>
                <c:pt idx="14201">
                  <c:v>0.7</c:v>
                </c:pt>
                <c:pt idx="14202">
                  <c:v>-0.9</c:v>
                </c:pt>
                <c:pt idx="14203">
                  <c:v>-0.6</c:v>
                </c:pt>
                <c:pt idx="14204">
                  <c:v>-3.6</c:v>
                </c:pt>
                <c:pt idx="14205">
                  <c:v>-10</c:v>
                </c:pt>
                <c:pt idx="14206">
                  <c:v>-14.7</c:v>
                </c:pt>
                <c:pt idx="14207">
                  <c:v>-15.9</c:v>
                </c:pt>
                <c:pt idx="14208">
                  <c:v>-11.3</c:v>
                </c:pt>
                <c:pt idx="14209">
                  <c:v>-4.0999999999999996</c:v>
                </c:pt>
                <c:pt idx="14210">
                  <c:v>-4.0999999999999996</c:v>
                </c:pt>
                <c:pt idx="14211">
                  <c:v>-3.9</c:v>
                </c:pt>
                <c:pt idx="14212">
                  <c:v>-2</c:v>
                </c:pt>
                <c:pt idx="14213">
                  <c:v>-0.8</c:v>
                </c:pt>
                <c:pt idx="14214">
                  <c:v>0.9</c:v>
                </c:pt>
                <c:pt idx="14215">
                  <c:v>6.7</c:v>
                </c:pt>
                <c:pt idx="14216">
                  <c:v>6.7</c:v>
                </c:pt>
                <c:pt idx="14217">
                  <c:v>8.1</c:v>
                </c:pt>
                <c:pt idx="14218">
                  <c:v>10.7</c:v>
                </c:pt>
                <c:pt idx="14219">
                  <c:v>12.7</c:v>
                </c:pt>
                <c:pt idx="14220">
                  <c:v>12.5</c:v>
                </c:pt>
                <c:pt idx="14221">
                  <c:v>10.5</c:v>
                </c:pt>
                <c:pt idx="14222">
                  <c:v>3.3</c:v>
                </c:pt>
                <c:pt idx="14223">
                  <c:v>0.3</c:v>
                </c:pt>
                <c:pt idx="14224">
                  <c:v>-0.1</c:v>
                </c:pt>
                <c:pt idx="14225">
                  <c:v>-3.9</c:v>
                </c:pt>
                <c:pt idx="14226">
                  <c:v>-10.4</c:v>
                </c:pt>
                <c:pt idx="14227">
                  <c:v>0</c:v>
                </c:pt>
                <c:pt idx="14228">
                  <c:v>3.5</c:v>
                </c:pt>
                <c:pt idx="14229">
                  <c:v>2.2000000000000002</c:v>
                </c:pt>
                <c:pt idx="14230">
                  <c:v>1.1000000000000001</c:v>
                </c:pt>
                <c:pt idx="14231">
                  <c:v>3.7</c:v>
                </c:pt>
                <c:pt idx="14232">
                  <c:v>1.2</c:v>
                </c:pt>
                <c:pt idx="14233">
                  <c:v>-0.8</c:v>
                </c:pt>
                <c:pt idx="14234">
                  <c:v>-1.6</c:v>
                </c:pt>
                <c:pt idx="14235">
                  <c:v>0.7</c:v>
                </c:pt>
                <c:pt idx="14236">
                  <c:v>0.8</c:v>
                </c:pt>
                <c:pt idx="14237">
                  <c:v>-1.1000000000000001</c:v>
                </c:pt>
                <c:pt idx="14238">
                  <c:v>-6.7</c:v>
                </c:pt>
                <c:pt idx="14239">
                  <c:v>-3.7</c:v>
                </c:pt>
                <c:pt idx="14240">
                  <c:v>-0.9</c:v>
                </c:pt>
                <c:pt idx="14241">
                  <c:v>-2.9</c:v>
                </c:pt>
                <c:pt idx="14242">
                  <c:v>-3.7</c:v>
                </c:pt>
                <c:pt idx="14243">
                  <c:v>-1.8</c:v>
                </c:pt>
                <c:pt idx="14244">
                  <c:v>-2.5</c:v>
                </c:pt>
                <c:pt idx="14245">
                  <c:v>0.9</c:v>
                </c:pt>
                <c:pt idx="14246">
                  <c:v>0.8</c:v>
                </c:pt>
                <c:pt idx="14247">
                  <c:v>-3.5</c:v>
                </c:pt>
                <c:pt idx="14248">
                  <c:v>-4.5</c:v>
                </c:pt>
                <c:pt idx="14249">
                  <c:v>-2.7</c:v>
                </c:pt>
                <c:pt idx="14250">
                  <c:v>1.3</c:v>
                </c:pt>
                <c:pt idx="14251">
                  <c:v>-0.1</c:v>
                </c:pt>
                <c:pt idx="14252">
                  <c:v>-0.7</c:v>
                </c:pt>
                <c:pt idx="14253">
                  <c:v>0.7</c:v>
                </c:pt>
                <c:pt idx="14254">
                  <c:v>2.6</c:v>
                </c:pt>
                <c:pt idx="14255">
                  <c:v>4.3</c:v>
                </c:pt>
                <c:pt idx="14256">
                  <c:v>5.2</c:v>
                </c:pt>
                <c:pt idx="14257">
                  <c:v>4.8</c:v>
                </c:pt>
                <c:pt idx="14258">
                  <c:v>9</c:v>
                </c:pt>
                <c:pt idx="14259">
                  <c:v>11</c:v>
                </c:pt>
                <c:pt idx="14260">
                  <c:v>9.5</c:v>
                </c:pt>
                <c:pt idx="14261">
                  <c:v>11.8</c:v>
                </c:pt>
                <c:pt idx="14262">
                  <c:v>11.9</c:v>
                </c:pt>
                <c:pt idx="14263">
                  <c:v>12.5</c:v>
                </c:pt>
                <c:pt idx="14264">
                  <c:v>9.9</c:v>
                </c:pt>
                <c:pt idx="14265">
                  <c:v>5.5</c:v>
                </c:pt>
                <c:pt idx="14266">
                  <c:v>4</c:v>
                </c:pt>
                <c:pt idx="14267">
                  <c:v>4.9000000000000004</c:v>
                </c:pt>
                <c:pt idx="14268">
                  <c:v>1.8</c:v>
                </c:pt>
                <c:pt idx="14269">
                  <c:v>0.9</c:v>
                </c:pt>
                <c:pt idx="14270">
                  <c:v>1.3</c:v>
                </c:pt>
                <c:pt idx="14271">
                  <c:v>2.4</c:v>
                </c:pt>
                <c:pt idx="14272">
                  <c:v>5.4</c:v>
                </c:pt>
                <c:pt idx="14273">
                  <c:v>6.2</c:v>
                </c:pt>
                <c:pt idx="14274">
                  <c:v>6.9</c:v>
                </c:pt>
                <c:pt idx="14275">
                  <c:v>8.1999999999999993</c:v>
                </c:pt>
                <c:pt idx="14276">
                  <c:v>10.8</c:v>
                </c:pt>
                <c:pt idx="14277">
                  <c:v>11.8</c:v>
                </c:pt>
                <c:pt idx="14278">
                  <c:v>11.7</c:v>
                </c:pt>
                <c:pt idx="14279">
                  <c:v>6.9</c:v>
                </c:pt>
                <c:pt idx="14280">
                  <c:v>7</c:v>
                </c:pt>
                <c:pt idx="14281">
                  <c:v>5.2</c:v>
                </c:pt>
                <c:pt idx="14282">
                  <c:v>5.8</c:v>
                </c:pt>
                <c:pt idx="14283">
                  <c:v>4.9000000000000004</c:v>
                </c:pt>
                <c:pt idx="14284">
                  <c:v>7.3</c:v>
                </c:pt>
                <c:pt idx="14285">
                  <c:v>5.8</c:v>
                </c:pt>
                <c:pt idx="14286">
                  <c:v>7.5</c:v>
                </c:pt>
                <c:pt idx="14287">
                  <c:v>7.2</c:v>
                </c:pt>
                <c:pt idx="14288">
                  <c:v>8.8000000000000007</c:v>
                </c:pt>
                <c:pt idx="14289">
                  <c:v>9.8000000000000007</c:v>
                </c:pt>
                <c:pt idx="14290">
                  <c:v>10.199999999999999</c:v>
                </c:pt>
                <c:pt idx="14291">
                  <c:v>9.3000000000000007</c:v>
                </c:pt>
                <c:pt idx="14292">
                  <c:v>11.6</c:v>
                </c:pt>
                <c:pt idx="14293">
                  <c:v>11.7</c:v>
                </c:pt>
                <c:pt idx="14294">
                  <c:v>9.1</c:v>
                </c:pt>
                <c:pt idx="14295">
                  <c:v>11.9</c:v>
                </c:pt>
                <c:pt idx="14296">
                  <c:v>13.4</c:v>
                </c:pt>
                <c:pt idx="14297">
                  <c:v>16</c:v>
                </c:pt>
                <c:pt idx="14298">
                  <c:v>9.1999999999999993</c:v>
                </c:pt>
                <c:pt idx="14299">
                  <c:v>5.6</c:v>
                </c:pt>
                <c:pt idx="14300">
                  <c:v>9.3000000000000007</c:v>
                </c:pt>
                <c:pt idx="14301">
                  <c:v>11.4</c:v>
                </c:pt>
                <c:pt idx="14302">
                  <c:v>14.3</c:v>
                </c:pt>
                <c:pt idx="14303">
                  <c:v>16</c:v>
                </c:pt>
                <c:pt idx="14304">
                  <c:v>17.600000000000001</c:v>
                </c:pt>
                <c:pt idx="14305">
                  <c:v>17.100000000000001</c:v>
                </c:pt>
                <c:pt idx="14306">
                  <c:v>13.3</c:v>
                </c:pt>
                <c:pt idx="14307">
                  <c:v>14.2</c:v>
                </c:pt>
                <c:pt idx="14308">
                  <c:v>17.2</c:v>
                </c:pt>
                <c:pt idx="14309">
                  <c:v>17.2</c:v>
                </c:pt>
                <c:pt idx="14310">
                  <c:v>15.2</c:v>
                </c:pt>
                <c:pt idx="14311">
                  <c:v>9.3000000000000007</c:v>
                </c:pt>
                <c:pt idx="14312">
                  <c:v>11.2</c:v>
                </c:pt>
                <c:pt idx="14313">
                  <c:v>10.9</c:v>
                </c:pt>
                <c:pt idx="14314">
                  <c:v>11.1</c:v>
                </c:pt>
                <c:pt idx="14315">
                  <c:v>13</c:v>
                </c:pt>
                <c:pt idx="14316">
                  <c:v>13.4</c:v>
                </c:pt>
                <c:pt idx="14317">
                  <c:v>11.2</c:v>
                </c:pt>
                <c:pt idx="14318">
                  <c:v>9.9</c:v>
                </c:pt>
                <c:pt idx="14319">
                  <c:v>11.4</c:v>
                </c:pt>
                <c:pt idx="14320">
                  <c:v>12.6</c:v>
                </c:pt>
                <c:pt idx="14321">
                  <c:v>10.5</c:v>
                </c:pt>
                <c:pt idx="14322">
                  <c:v>12</c:v>
                </c:pt>
                <c:pt idx="14323">
                  <c:v>16.3</c:v>
                </c:pt>
                <c:pt idx="14324">
                  <c:v>16.2</c:v>
                </c:pt>
                <c:pt idx="14325">
                  <c:v>14.3</c:v>
                </c:pt>
                <c:pt idx="14326">
                  <c:v>8.3000000000000007</c:v>
                </c:pt>
                <c:pt idx="14327">
                  <c:v>5.7</c:v>
                </c:pt>
                <c:pt idx="14328">
                  <c:v>10</c:v>
                </c:pt>
                <c:pt idx="14329">
                  <c:v>11.8</c:v>
                </c:pt>
                <c:pt idx="14330">
                  <c:v>14.3</c:v>
                </c:pt>
                <c:pt idx="14331">
                  <c:v>11.6</c:v>
                </c:pt>
                <c:pt idx="14332">
                  <c:v>11.3</c:v>
                </c:pt>
                <c:pt idx="14333">
                  <c:v>14.1</c:v>
                </c:pt>
                <c:pt idx="14334">
                  <c:v>16.7</c:v>
                </c:pt>
                <c:pt idx="14335">
                  <c:v>18.2</c:v>
                </c:pt>
                <c:pt idx="14336">
                  <c:v>14.6</c:v>
                </c:pt>
                <c:pt idx="14337">
                  <c:v>13.3</c:v>
                </c:pt>
                <c:pt idx="14338">
                  <c:v>16.3</c:v>
                </c:pt>
                <c:pt idx="14339">
                  <c:v>16.899999999999999</c:v>
                </c:pt>
                <c:pt idx="14340">
                  <c:v>15.2</c:v>
                </c:pt>
                <c:pt idx="14341">
                  <c:v>16.100000000000001</c:v>
                </c:pt>
                <c:pt idx="14342">
                  <c:v>17.600000000000001</c:v>
                </c:pt>
                <c:pt idx="14343">
                  <c:v>20.8</c:v>
                </c:pt>
                <c:pt idx="14344">
                  <c:v>20.5</c:v>
                </c:pt>
                <c:pt idx="14345">
                  <c:v>20.3</c:v>
                </c:pt>
                <c:pt idx="14346">
                  <c:v>19.8</c:v>
                </c:pt>
                <c:pt idx="14347">
                  <c:v>15.8</c:v>
                </c:pt>
                <c:pt idx="14348">
                  <c:v>13.5</c:v>
                </c:pt>
                <c:pt idx="14349">
                  <c:v>17</c:v>
                </c:pt>
                <c:pt idx="14350">
                  <c:v>21.4</c:v>
                </c:pt>
                <c:pt idx="14351">
                  <c:v>12.1</c:v>
                </c:pt>
                <c:pt idx="14352">
                  <c:v>16.100000000000001</c:v>
                </c:pt>
                <c:pt idx="14353">
                  <c:v>15.6</c:v>
                </c:pt>
                <c:pt idx="14354">
                  <c:v>16.100000000000001</c:v>
                </c:pt>
                <c:pt idx="14355">
                  <c:v>13.8</c:v>
                </c:pt>
                <c:pt idx="14356">
                  <c:v>13.3</c:v>
                </c:pt>
                <c:pt idx="14357">
                  <c:v>18.100000000000001</c:v>
                </c:pt>
                <c:pt idx="14358">
                  <c:v>19</c:v>
                </c:pt>
                <c:pt idx="14359">
                  <c:v>19.600000000000001</c:v>
                </c:pt>
                <c:pt idx="14360">
                  <c:v>15.8</c:v>
                </c:pt>
                <c:pt idx="14361">
                  <c:v>15.8</c:v>
                </c:pt>
                <c:pt idx="14362">
                  <c:v>16.100000000000001</c:v>
                </c:pt>
                <c:pt idx="14363">
                  <c:v>18.3</c:v>
                </c:pt>
                <c:pt idx="14364">
                  <c:v>15.6</c:v>
                </c:pt>
                <c:pt idx="14365">
                  <c:v>18.399999999999999</c:v>
                </c:pt>
                <c:pt idx="14366">
                  <c:v>18.100000000000001</c:v>
                </c:pt>
                <c:pt idx="14367">
                  <c:v>15</c:v>
                </c:pt>
                <c:pt idx="14368">
                  <c:v>15.9</c:v>
                </c:pt>
                <c:pt idx="14369">
                  <c:v>18.7</c:v>
                </c:pt>
                <c:pt idx="14370">
                  <c:v>17.399999999999999</c:v>
                </c:pt>
                <c:pt idx="14371">
                  <c:v>15.9</c:v>
                </c:pt>
                <c:pt idx="14372">
                  <c:v>19.3</c:v>
                </c:pt>
                <c:pt idx="14373">
                  <c:v>23.9</c:v>
                </c:pt>
                <c:pt idx="14374">
                  <c:v>17</c:v>
                </c:pt>
                <c:pt idx="14375">
                  <c:v>15.2</c:v>
                </c:pt>
                <c:pt idx="14376">
                  <c:v>12.8</c:v>
                </c:pt>
                <c:pt idx="14377">
                  <c:v>15.1</c:v>
                </c:pt>
                <c:pt idx="14378">
                  <c:v>14</c:v>
                </c:pt>
                <c:pt idx="14379">
                  <c:v>13.8</c:v>
                </c:pt>
                <c:pt idx="14380">
                  <c:v>16.7</c:v>
                </c:pt>
                <c:pt idx="14381">
                  <c:v>20.9</c:v>
                </c:pt>
                <c:pt idx="14382">
                  <c:v>22</c:v>
                </c:pt>
                <c:pt idx="14383">
                  <c:v>23.4</c:v>
                </c:pt>
                <c:pt idx="14384">
                  <c:v>21.6</c:v>
                </c:pt>
                <c:pt idx="14385">
                  <c:v>24.6</c:v>
                </c:pt>
                <c:pt idx="14386">
                  <c:v>23.1</c:v>
                </c:pt>
                <c:pt idx="14387">
                  <c:v>21.6</c:v>
                </c:pt>
                <c:pt idx="14388">
                  <c:v>20.9</c:v>
                </c:pt>
                <c:pt idx="14389">
                  <c:v>19</c:v>
                </c:pt>
                <c:pt idx="14390">
                  <c:v>19.7</c:v>
                </c:pt>
                <c:pt idx="14391">
                  <c:v>17.7</c:v>
                </c:pt>
                <c:pt idx="14392">
                  <c:v>14.5</c:v>
                </c:pt>
                <c:pt idx="14393">
                  <c:v>16.8</c:v>
                </c:pt>
                <c:pt idx="14394">
                  <c:v>19.2</c:v>
                </c:pt>
                <c:pt idx="14395">
                  <c:v>20.5</c:v>
                </c:pt>
                <c:pt idx="14396">
                  <c:v>20.7</c:v>
                </c:pt>
                <c:pt idx="14397">
                  <c:v>20.8</c:v>
                </c:pt>
                <c:pt idx="14398">
                  <c:v>21.1</c:v>
                </c:pt>
                <c:pt idx="14399">
                  <c:v>19.399999999999999</c:v>
                </c:pt>
                <c:pt idx="14400">
                  <c:v>22.4</c:v>
                </c:pt>
                <c:pt idx="14401">
                  <c:v>23.1</c:v>
                </c:pt>
                <c:pt idx="14402">
                  <c:v>21.6</c:v>
                </c:pt>
                <c:pt idx="14403">
                  <c:v>20.2</c:v>
                </c:pt>
                <c:pt idx="14404">
                  <c:v>21.5</c:v>
                </c:pt>
                <c:pt idx="14405">
                  <c:v>19.899999999999999</c:v>
                </c:pt>
                <c:pt idx="14406">
                  <c:v>22</c:v>
                </c:pt>
                <c:pt idx="14407">
                  <c:v>23.7</c:v>
                </c:pt>
                <c:pt idx="14408">
                  <c:v>24.8</c:v>
                </c:pt>
                <c:pt idx="14409">
                  <c:v>18.899999999999999</c:v>
                </c:pt>
                <c:pt idx="14410">
                  <c:v>17.600000000000001</c:v>
                </c:pt>
                <c:pt idx="14411">
                  <c:v>18.2</c:v>
                </c:pt>
                <c:pt idx="14412">
                  <c:v>21.2</c:v>
                </c:pt>
                <c:pt idx="14413">
                  <c:v>25</c:v>
                </c:pt>
                <c:pt idx="14414">
                  <c:v>23.8</c:v>
                </c:pt>
                <c:pt idx="14415">
                  <c:v>25.2</c:v>
                </c:pt>
                <c:pt idx="14416">
                  <c:v>16.5</c:v>
                </c:pt>
                <c:pt idx="14417">
                  <c:v>15.9</c:v>
                </c:pt>
                <c:pt idx="14418">
                  <c:v>15.1</c:v>
                </c:pt>
                <c:pt idx="14419">
                  <c:v>16</c:v>
                </c:pt>
                <c:pt idx="14420">
                  <c:v>17.600000000000001</c:v>
                </c:pt>
                <c:pt idx="14421">
                  <c:v>19.600000000000001</c:v>
                </c:pt>
                <c:pt idx="14422">
                  <c:v>15.4</c:v>
                </c:pt>
                <c:pt idx="14423">
                  <c:v>16.7</c:v>
                </c:pt>
                <c:pt idx="14424">
                  <c:v>19.3</c:v>
                </c:pt>
                <c:pt idx="14425">
                  <c:v>19</c:v>
                </c:pt>
                <c:pt idx="14426">
                  <c:v>18.2</c:v>
                </c:pt>
                <c:pt idx="14427">
                  <c:v>14.6</c:v>
                </c:pt>
                <c:pt idx="14428">
                  <c:v>14</c:v>
                </c:pt>
                <c:pt idx="14429">
                  <c:v>16.100000000000001</c:v>
                </c:pt>
                <c:pt idx="14430">
                  <c:v>16.899999999999999</c:v>
                </c:pt>
                <c:pt idx="14431">
                  <c:v>18.600000000000001</c:v>
                </c:pt>
                <c:pt idx="14432">
                  <c:v>16</c:v>
                </c:pt>
                <c:pt idx="14433">
                  <c:v>17.2</c:v>
                </c:pt>
                <c:pt idx="14434">
                  <c:v>18</c:v>
                </c:pt>
                <c:pt idx="14435">
                  <c:v>16.399999999999999</c:v>
                </c:pt>
                <c:pt idx="14436">
                  <c:v>11.2</c:v>
                </c:pt>
                <c:pt idx="14437">
                  <c:v>12.7</c:v>
                </c:pt>
                <c:pt idx="14438">
                  <c:v>17.7</c:v>
                </c:pt>
                <c:pt idx="14439">
                  <c:v>14.8</c:v>
                </c:pt>
                <c:pt idx="14440">
                  <c:v>15</c:v>
                </c:pt>
                <c:pt idx="14441">
                  <c:v>21</c:v>
                </c:pt>
                <c:pt idx="14442">
                  <c:v>16.3</c:v>
                </c:pt>
                <c:pt idx="14443">
                  <c:v>11.4</c:v>
                </c:pt>
                <c:pt idx="14444">
                  <c:v>11</c:v>
                </c:pt>
                <c:pt idx="14445">
                  <c:v>12.7</c:v>
                </c:pt>
                <c:pt idx="14446">
                  <c:v>15</c:v>
                </c:pt>
                <c:pt idx="14447">
                  <c:v>17.7</c:v>
                </c:pt>
                <c:pt idx="14448">
                  <c:v>14.4</c:v>
                </c:pt>
                <c:pt idx="14449">
                  <c:v>10.5</c:v>
                </c:pt>
                <c:pt idx="14450">
                  <c:v>9.9</c:v>
                </c:pt>
                <c:pt idx="14451">
                  <c:v>10.199999999999999</c:v>
                </c:pt>
                <c:pt idx="14452">
                  <c:v>10.3</c:v>
                </c:pt>
                <c:pt idx="14453">
                  <c:v>10.8</c:v>
                </c:pt>
                <c:pt idx="14454">
                  <c:v>12.6</c:v>
                </c:pt>
                <c:pt idx="14455">
                  <c:v>14.3</c:v>
                </c:pt>
                <c:pt idx="14456">
                  <c:v>14.2</c:v>
                </c:pt>
                <c:pt idx="14457">
                  <c:v>10.1</c:v>
                </c:pt>
                <c:pt idx="14458">
                  <c:v>9.5</c:v>
                </c:pt>
                <c:pt idx="14459">
                  <c:v>11.4</c:v>
                </c:pt>
                <c:pt idx="14460">
                  <c:v>12.4</c:v>
                </c:pt>
                <c:pt idx="14461">
                  <c:v>14.8</c:v>
                </c:pt>
                <c:pt idx="14462">
                  <c:v>15.1</c:v>
                </c:pt>
                <c:pt idx="14463">
                  <c:v>16.7</c:v>
                </c:pt>
                <c:pt idx="14464">
                  <c:v>13.2</c:v>
                </c:pt>
                <c:pt idx="14465">
                  <c:v>10.5</c:v>
                </c:pt>
                <c:pt idx="14466">
                  <c:v>10</c:v>
                </c:pt>
                <c:pt idx="14467">
                  <c:v>6.9</c:v>
                </c:pt>
                <c:pt idx="14468">
                  <c:v>4.4000000000000004</c:v>
                </c:pt>
                <c:pt idx="14469">
                  <c:v>5.8</c:v>
                </c:pt>
                <c:pt idx="14470">
                  <c:v>8.1</c:v>
                </c:pt>
                <c:pt idx="14471">
                  <c:v>7.4</c:v>
                </c:pt>
                <c:pt idx="14472">
                  <c:v>8.3000000000000007</c:v>
                </c:pt>
                <c:pt idx="14473">
                  <c:v>7.4</c:v>
                </c:pt>
                <c:pt idx="14474">
                  <c:v>7.7</c:v>
                </c:pt>
                <c:pt idx="14475">
                  <c:v>8.9</c:v>
                </c:pt>
                <c:pt idx="14476">
                  <c:v>6.2</c:v>
                </c:pt>
                <c:pt idx="14477">
                  <c:v>8.5</c:v>
                </c:pt>
                <c:pt idx="14478">
                  <c:v>13</c:v>
                </c:pt>
                <c:pt idx="14479">
                  <c:v>10.6</c:v>
                </c:pt>
                <c:pt idx="14480">
                  <c:v>11.5</c:v>
                </c:pt>
                <c:pt idx="14481">
                  <c:v>12.9</c:v>
                </c:pt>
                <c:pt idx="14482">
                  <c:v>10.6</c:v>
                </c:pt>
                <c:pt idx="14483">
                  <c:v>10.5</c:v>
                </c:pt>
                <c:pt idx="14484">
                  <c:v>9.9</c:v>
                </c:pt>
                <c:pt idx="14485">
                  <c:v>10.8</c:v>
                </c:pt>
                <c:pt idx="14486">
                  <c:v>11.4</c:v>
                </c:pt>
                <c:pt idx="14487">
                  <c:v>10.3</c:v>
                </c:pt>
                <c:pt idx="14488">
                  <c:v>8</c:v>
                </c:pt>
                <c:pt idx="14489">
                  <c:v>9.9</c:v>
                </c:pt>
                <c:pt idx="14490">
                  <c:v>11.1</c:v>
                </c:pt>
                <c:pt idx="14491">
                  <c:v>12.2</c:v>
                </c:pt>
                <c:pt idx="14492">
                  <c:v>12.6</c:v>
                </c:pt>
                <c:pt idx="14493">
                  <c:v>9.1</c:v>
                </c:pt>
                <c:pt idx="14494">
                  <c:v>5.2</c:v>
                </c:pt>
                <c:pt idx="14495">
                  <c:v>4.5999999999999996</c:v>
                </c:pt>
                <c:pt idx="14496">
                  <c:v>3.7</c:v>
                </c:pt>
                <c:pt idx="14497">
                  <c:v>3.9</c:v>
                </c:pt>
                <c:pt idx="14498">
                  <c:v>3.1</c:v>
                </c:pt>
                <c:pt idx="14499">
                  <c:v>4.5999999999999996</c:v>
                </c:pt>
                <c:pt idx="14500">
                  <c:v>8.3000000000000007</c:v>
                </c:pt>
                <c:pt idx="14501">
                  <c:v>3.7</c:v>
                </c:pt>
                <c:pt idx="14502">
                  <c:v>0.3</c:v>
                </c:pt>
                <c:pt idx="14503">
                  <c:v>-0.6</c:v>
                </c:pt>
                <c:pt idx="14504">
                  <c:v>4.8</c:v>
                </c:pt>
                <c:pt idx="14505">
                  <c:v>6.9</c:v>
                </c:pt>
                <c:pt idx="14506">
                  <c:v>6.4</c:v>
                </c:pt>
                <c:pt idx="14507">
                  <c:v>1.5</c:v>
                </c:pt>
                <c:pt idx="14508">
                  <c:v>0.2</c:v>
                </c:pt>
                <c:pt idx="14509">
                  <c:v>0.1</c:v>
                </c:pt>
                <c:pt idx="14510">
                  <c:v>5</c:v>
                </c:pt>
                <c:pt idx="14511">
                  <c:v>4.5999999999999996</c:v>
                </c:pt>
                <c:pt idx="14512">
                  <c:v>-1.6</c:v>
                </c:pt>
                <c:pt idx="14513">
                  <c:v>-3</c:v>
                </c:pt>
                <c:pt idx="14514">
                  <c:v>0.1</c:v>
                </c:pt>
                <c:pt idx="14515">
                  <c:v>3.4</c:v>
                </c:pt>
                <c:pt idx="14516">
                  <c:v>3</c:v>
                </c:pt>
                <c:pt idx="14517">
                  <c:v>3.1</c:v>
                </c:pt>
                <c:pt idx="14518">
                  <c:v>4.3</c:v>
                </c:pt>
                <c:pt idx="14519">
                  <c:v>4.4000000000000004</c:v>
                </c:pt>
                <c:pt idx="14520">
                  <c:v>2.1</c:v>
                </c:pt>
                <c:pt idx="14521">
                  <c:v>2.7</c:v>
                </c:pt>
                <c:pt idx="14522">
                  <c:v>-0.2</c:v>
                </c:pt>
                <c:pt idx="14523">
                  <c:v>-1.7</c:v>
                </c:pt>
                <c:pt idx="14524">
                  <c:v>3.6</c:v>
                </c:pt>
                <c:pt idx="14525">
                  <c:v>3.1</c:v>
                </c:pt>
                <c:pt idx="14526">
                  <c:v>2.7</c:v>
                </c:pt>
                <c:pt idx="14527">
                  <c:v>0.4</c:v>
                </c:pt>
                <c:pt idx="14528">
                  <c:v>-2.2000000000000002</c:v>
                </c:pt>
                <c:pt idx="14529">
                  <c:v>-2.9</c:v>
                </c:pt>
                <c:pt idx="14530">
                  <c:v>-2.2000000000000002</c:v>
                </c:pt>
                <c:pt idx="14531">
                  <c:v>-0.8</c:v>
                </c:pt>
                <c:pt idx="14532">
                  <c:v>-2.4</c:v>
                </c:pt>
                <c:pt idx="14533">
                  <c:v>-3.1</c:v>
                </c:pt>
                <c:pt idx="14534">
                  <c:v>-4.0999999999999996</c:v>
                </c:pt>
                <c:pt idx="14535">
                  <c:v>0.2</c:v>
                </c:pt>
                <c:pt idx="14536">
                  <c:v>1.5</c:v>
                </c:pt>
                <c:pt idx="14537">
                  <c:v>-0.1</c:v>
                </c:pt>
                <c:pt idx="14538">
                  <c:v>-1.8</c:v>
                </c:pt>
                <c:pt idx="14539">
                  <c:v>-5.8</c:v>
                </c:pt>
                <c:pt idx="14540">
                  <c:v>-3</c:v>
                </c:pt>
                <c:pt idx="14541">
                  <c:v>3.7</c:v>
                </c:pt>
                <c:pt idx="14542">
                  <c:v>6.8</c:v>
                </c:pt>
                <c:pt idx="14543">
                  <c:v>4.5</c:v>
                </c:pt>
                <c:pt idx="14544">
                  <c:v>5.6</c:v>
                </c:pt>
                <c:pt idx="14545">
                  <c:v>1.9</c:v>
                </c:pt>
                <c:pt idx="14546">
                  <c:v>1.9</c:v>
                </c:pt>
                <c:pt idx="14547">
                  <c:v>2.6</c:v>
                </c:pt>
                <c:pt idx="14548">
                  <c:v>0.3</c:v>
                </c:pt>
                <c:pt idx="14549">
                  <c:v>1.7</c:v>
                </c:pt>
                <c:pt idx="14550">
                  <c:v>4.9000000000000004</c:v>
                </c:pt>
                <c:pt idx="14551">
                  <c:v>4.5</c:v>
                </c:pt>
                <c:pt idx="14552">
                  <c:v>3.2</c:v>
                </c:pt>
                <c:pt idx="14553">
                  <c:v>4.2</c:v>
                </c:pt>
                <c:pt idx="14554">
                  <c:v>4.9000000000000004</c:v>
                </c:pt>
                <c:pt idx="14555">
                  <c:v>4.5999999999999996</c:v>
                </c:pt>
                <c:pt idx="14556">
                  <c:v>5.3</c:v>
                </c:pt>
                <c:pt idx="14557">
                  <c:v>9</c:v>
                </c:pt>
                <c:pt idx="14558">
                  <c:v>5.9</c:v>
                </c:pt>
                <c:pt idx="14559">
                  <c:v>4.8</c:v>
                </c:pt>
                <c:pt idx="14560">
                  <c:v>4</c:v>
                </c:pt>
                <c:pt idx="14561">
                  <c:v>6</c:v>
                </c:pt>
                <c:pt idx="14562">
                  <c:v>3.8</c:v>
                </c:pt>
                <c:pt idx="14563">
                  <c:v>2.7</c:v>
                </c:pt>
                <c:pt idx="14564">
                  <c:v>0.1</c:v>
                </c:pt>
                <c:pt idx="14565">
                  <c:v>-1.6</c:v>
                </c:pt>
                <c:pt idx="14566">
                  <c:v>-2.5</c:v>
                </c:pt>
                <c:pt idx="14567">
                  <c:v>-2.7</c:v>
                </c:pt>
                <c:pt idx="14568">
                  <c:v>0.7</c:v>
                </c:pt>
                <c:pt idx="14569">
                  <c:v>4.9000000000000004</c:v>
                </c:pt>
                <c:pt idx="14570">
                  <c:v>2.2000000000000002</c:v>
                </c:pt>
                <c:pt idx="14571">
                  <c:v>1.4</c:v>
                </c:pt>
                <c:pt idx="14572">
                  <c:v>-0.5</c:v>
                </c:pt>
                <c:pt idx="14573">
                  <c:v>-1.9</c:v>
                </c:pt>
                <c:pt idx="14574">
                  <c:v>-3.8</c:v>
                </c:pt>
                <c:pt idx="14575">
                  <c:v>-4.7</c:v>
                </c:pt>
                <c:pt idx="14576">
                  <c:v>-7.6</c:v>
                </c:pt>
                <c:pt idx="14577">
                  <c:v>-5.4</c:v>
                </c:pt>
                <c:pt idx="14578">
                  <c:v>-6.1</c:v>
                </c:pt>
                <c:pt idx="14579">
                  <c:v>-3.2</c:v>
                </c:pt>
                <c:pt idx="14580">
                  <c:v>0.3</c:v>
                </c:pt>
                <c:pt idx="14581">
                  <c:v>1</c:v>
                </c:pt>
                <c:pt idx="14582">
                  <c:v>0.2</c:v>
                </c:pt>
                <c:pt idx="14583">
                  <c:v>0.4</c:v>
                </c:pt>
                <c:pt idx="14584">
                  <c:v>-3.3</c:v>
                </c:pt>
                <c:pt idx="14585">
                  <c:v>-7.2</c:v>
                </c:pt>
                <c:pt idx="14586">
                  <c:v>-5.3</c:v>
                </c:pt>
                <c:pt idx="14587">
                  <c:v>-5.5</c:v>
                </c:pt>
                <c:pt idx="14588">
                  <c:v>-5.2</c:v>
                </c:pt>
                <c:pt idx="14589">
                  <c:v>-4.8</c:v>
                </c:pt>
                <c:pt idx="14590">
                  <c:v>-0.8</c:v>
                </c:pt>
                <c:pt idx="14591">
                  <c:v>3.2</c:v>
                </c:pt>
                <c:pt idx="14592">
                  <c:v>6.2</c:v>
                </c:pt>
                <c:pt idx="14593">
                  <c:v>2.8</c:v>
                </c:pt>
                <c:pt idx="14594">
                  <c:v>-1.5</c:v>
                </c:pt>
                <c:pt idx="14595">
                  <c:v>-1.6</c:v>
                </c:pt>
                <c:pt idx="14596">
                  <c:v>-0.5</c:v>
                </c:pt>
                <c:pt idx="14597">
                  <c:v>-0.9</c:v>
                </c:pt>
                <c:pt idx="14598">
                  <c:v>-3</c:v>
                </c:pt>
                <c:pt idx="14599">
                  <c:v>-1.5</c:v>
                </c:pt>
                <c:pt idx="14600">
                  <c:v>-1</c:v>
                </c:pt>
                <c:pt idx="14601">
                  <c:v>-0.6</c:v>
                </c:pt>
                <c:pt idx="14602">
                  <c:v>-0.7</c:v>
                </c:pt>
                <c:pt idx="14603">
                  <c:v>-3.8</c:v>
                </c:pt>
                <c:pt idx="14604">
                  <c:v>-3.3</c:v>
                </c:pt>
                <c:pt idx="14605">
                  <c:v>-1.7</c:v>
                </c:pt>
                <c:pt idx="14606">
                  <c:v>-0.7</c:v>
                </c:pt>
                <c:pt idx="14607">
                  <c:v>-7.8</c:v>
                </c:pt>
                <c:pt idx="14608">
                  <c:v>-10.1</c:v>
                </c:pt>
                <c:pt idx="14609">
                  <c:v>-6</c:v>
                </c:pt>
                <c:pt idx="14610">
                  <c:v>-7.6</c:v>
                </c:pt>
                <c:pt idx="14611">
                  <c:v>-6.5</c:v>
                </c:pt>
                <c:pt idx="14612">
                  <c:v>-7.5</c:v>
                </c:pt>
                <c:pt idx="14613">
                  <c:v>-3.9</c:v>
                </c:pt>
                <c:pt idx="14614">
                  <c:v>-3.7</c:v>
                </c:pt>
                <c:pt idx="14615">
                  <c:v>-3.5</c:v>
                </c:pt>
                <c:pt idx="14616">
                  <c:v>1.3</c:v>
                </c:pt>
                <c:pt idx="14617">
                  <c:v>-1</c:v>
                </c:pt>
                <c:pt idx="14618">
                  <c:v>-3.7</c:v>
                </c:pt>
                <c:pt idx="14619">
                  <c:v>-0.2</c:v>
                </c:pt>
                <c:pt idx="14620">
                  <c:v>1.7</c:v>
                </c:pt>
                <c:pt idx="14621">
                  <c:v>1.2</c:v>
                </c:pt>
                <c:pt idx="14622">
                  <c:v>0.7</c:v>
                </c:pt>
                <c:pt idx="14623">
                  <c:v>2</c:v>
                </c:pt>
                <c:pt idx="14624">
                  <c:v>8.4</c:v>
                </c:pt>
                <c:pt idx="14625">
                  <c:v>9.4</c:v>
                </c:pt>
                <c:pt idx="14626">
                  <c:v>12.4</c:v>
                </c:pt>
                <c:pt idx="14627">
                  <c:v>1.8</c:v>
                </c:pt>
                <c:pt idx="14628">
                  <c:v>-0.2</c:v>
                </c:pt>
                <c:pt idx="14629">
                  <c:v>2.2999999999999998</c:v>
                </c:pt>
                <c:pt idx="14630">
                  <c:v>4.3</c:v>
                </c:pt>
                <c:pt idx="14631">
                  <c:v>5.5</c:v>
                </c:pt>
                <c:pt idx="14632">
                  <c:v>8.8000000000000007</c:v>
                </c:pt>
                <c:pt idx="14633">
                  <c:v>8.6999999999999993</c:v>
                </c:pt>
                <c:pt idx="14634">
                  <c:v>9.5</c:v>
                </c:pt>
                <c:pt idx="14635">
                  <c:v>10.8</c:v>
                </c:pt>
                <c:pt idx="14636">
                  <c:v>9.8000000000000007</c:v>
                </c:pt>
                <c:pt idx="14637">
                  <c:v>9.6</c:v>
                </c:pt>
                <c:pt idx="14638">
                  <c:v>6.8</c:v>
                </c:pt>
                <c:pt idx="14639">
                  <c:v>4.8</c:v>
                </c:pt>
                <c:pt idx="14640">
                  <c:v>4.3</c:v>
                </c:pt>
                <c:pt idx="14641">
                  <c:v>6.6</c:v>
                </c:pt>
                <c:pt idx="14642">
                  <c:v>8.1</c:v>
                </c:pt>
                <c:pt idx="14643">
                  <c:v>10.199999999999999</c:v>
                </c:pt>
                <c:pt idx="14644">
                  <c:v>13.5</c:v>
                </c:pt>
                <c:pt idx="14645">
                  <c:v>11.3</c:v>
                </c:pt>
                <c:pt idx="14646">
                  <c:v>13.9</c:v>
                </c:pt>
                <c:pt idx="14647">
                  <c:v>10.199999999999999</c:v>
                </c:pt>
                <c:pt idx="14648">
                  <c:v>5.8</c:v>
                </c:pt>
                <c:pt idx="14649">
                  <c:v>6.3</c:v>
                </c:pt>
                <c:pt idx="14650">
                  <c:v>6.6</c:v>
                </c:pt>
                <c:pt idx="14651">
                  <c:v>11.4</c:v>
                </c:pt>
                <c:pt idx="14652">
                  <c:v>11.3</c:v>
                </c:pt>
                <c:pt idx="14653">
                  <c:v>12.4</c:v>
                </c:pt>
                <c:pt idx="14654">
                  <c:v>13.6</c:v>
                </c:pt>
                <c:pt idx="14655">
                  <c:v>14.5</c:v>
                </c:pt>
                <c:pt idx="14656">
                  <c:v>14.3</c:v>
                </c:pt>
                <c:pt idx="14657">
                  <c:v>13.8</c:v>
                </c:pt>
                <c:pt idx="14658">
                  <c:v>12.8</c:v>
                </c:pt>
                <c:pt idx="14659">
                  <c:v>6.9</c:v>
                </c:pt>
                <c:pt idx="14660">
                  <c:v>3.1</c:v>
                </c:pt>
                <c:pt idx="14661">
                  <c:v>7.8</c:v>
                </c:pt>
                <c:pt idx="14662">
                  <c:v>7</c:v>
                </c:pt>
                <c:pt idx="14663">
                  <c:v>11.5</c:v>
                </c:pt>
                <c:pt idx="14664">
                  <c:v>11.5</c:v>
                </c:pt>
                <c:pt idx="14665">
                  <c:v>12.4</c:v>
                </c:pt>
                <c:pt idx="14666">
                  <c:v>11.6</c:v>
                </c:pt>
                <c:pt idx="14667">
                  <c:v>9.5</c:v>
                </c:pt>
                <c:pt idx="14668">
                  <c:v>12.1</c:v>
                </c:pt>
                <c:pt idx="14669">
                  <c:v>14.8</c:v>
                </c:pt>
                <c:pt idx="14670">
                  <c:v>18.5</c:v>
                </c:pt>
                <c:pt idx="14671">
                  <c:v>21.9</c:v>
                </c:pt>
                <c:pt idx="14672">
                  <c:v>18.5</c:v>
                </c:pt>
                <c:pt idx="14673">
                  <c:v>13.5</c:v>
                </c:pt>
                <c:pt idx="14674">
                  <c:v>11.3</c:v>
                </c:pt>
                <c:pt idx="14675">
                  <c:v>7.9</c:v>
                </c:pt>
                <c:pt idx="14676">
                  <c:v>9.9</c:v>
                </c:pt>
                <c:pt idx="14677">
                  <c:v>6.3</c:v>
                </c:pt>
                <c:pt idx="14678">
                  <c:v>6.6</c:v>
                </c:pt>
                <c:pt idx="14679">
                  <c:v>8.4</c:v>
                </c:pt>
                <c:pt idx="14680">
                  <c:v>8.5</c:v>
                </c:pt>
                <c:pt idx="14681">
                  <c:v>7.6</c:v>
                </c:pt>
                <c:pt idx="14682">
                  <c:v>11.7</c:v>
                </c:pt>
                <c:pt idx="14683">
                  <c:v>16.3</c:v>
                </c:pt>
                <c:pt idx="14684">
                  <c:v>14.9</c:v>
                </c:pt>
                <c:pt idx="14685">
                  <c:v>14.6</c:v>
                </c:pt>
                <c:pt idx="14686">
                  <c:v>10.1</c:v>
                </c:pt>
                <c:pt idx="14687">
                  <c:v>9.6999999999999993</c:v>
                </c:pt>
                <c:pt idx="14688">
                  <c:v>10</c:v>
                </c:pt>
                <c:pt idx="14689">
                  <c:v>12.2</c:v>
                </c:pt>
                <c:pt idx="14690">
                  <c:v>18.600000000000001</c:v>
                </c:pt>
                <c:pt idx="14691">
                  <c:v>19.600000000000001</c:v>
                </c:pt>
                <c:pt idx="14692">
                  <c:v>18.3</c:v>
                </c:pt>
                <c:pt idx="14693">
                  <c:v>14.4</c:v>
                </c:pt>
                <c:pt idx="14694">
                  <c:v>16.3</c:v>
                </c:pt>
                <c:pt idx="14695">
                  <c:v>18.2</c:v>
                </c:pt>
                <c:pt idx="14696">
                  <c:v>20.399999999999999</c:v>
                </c:pt>
                <c:pt idx="14697">
                  <c:v>23.6</c:v>
                </c:pt>
                <c:pt idx="14698">
                  <c:v>25</c:v>
                </c:pt>
                <c:pt idx="14699">
                  <c:v>23.7</c:v>
                </c:pt>
                <c:pt idx="14700">
                  <c:v>12.3</c:v>
                </c:pt>
                <c:pt idx="14701">
                  <c:v>12.6</c:v>
                </c:pt>
                <c:pt idx="14702">
                  <c:v>16.100000000000001</c:v>
                </c:pt>
                <c:pt idx="14703">
                  <c:v>20.2</c:v>
                </c:pt>
                <c:pt idx="14704">
                  <c:v>17.3</c:v>
                </c:pt>
                <c:pt idx="14705">
                  <c:v>15</c:v>
                </c:pt>
                <c:pt idx="14706">
                  <c:v>14.2</c:v>
                </c:pt>
                <c:pt idx="14707">
                  <c:v>9.3000000000000007</c:v>
                </c:pt>
                <c:pt idx="14708">
                  <c:v>9.9</c:v>
                </c:pt>
                <c:pt idx="14709">
                  <c:v>11.6</c:v>
                </c:pt>
                <c:pt idx="14710">
                  <c:v>13.6</c:v>
                </c:pt>
                <c:pt idx="14711">
                  <c:v>11.8</c:v>
                </c:pt>
                <c:pt idx="14712">
                  <c:v>12.5</c:v>
                </c:pt>
                <c:pt idx="14713">
                  <c:v>18.3</c:v>
                </c:pt>
                <c:pt idx="14714">
                  <c:v>22.3</c:v>
                </c:pt>
                <c:pt idx="14715">
                  <c:v>18.8</c:v>
                </c:pt>
                <c:pt idx="14716">
                  <c:v>20.5</c:v>
                </c:pt>
                <c:pt idx="14717">
                  <c:v>21.5</c:v>
                </c:pt>
                <c:pt idx="14718">
                  <c:v>19.399999999999999</c:v>
                </c:pt>
                <c:pt idx="14719">
                  <c:v>18.8</c:v>
                </c:pt>
                <c:pt idx="14720">
                  <c:v>20</c:v>
                </c:pt>
                <c:pt idx="14721">
                  <c:v>19.7</c:v>
                </c:pt>
                <c:pt idx="14722">
                  <c:v>20.5</c:v>
                </c:pt>
                <c:pt idx="14723">
                  <c:v>19.899999999999999</c:v>
                </c:pt>
                <c:pt idx="14724">
                  <c:v>22.2</c:v>
                </c:pt>
                <c:pt idx="14725">
                  <c:v>22.9</c:v>
                </c:pt>
                <c:pt idx="14726">
                  <c:v>19.399999999999999</c:v>
                </c:pt>
                <c:pt idx="14727">
                  <c:v>20.9</c:v>
                </c:pt>
                <c:pt idx="14728">
                  <c:v>21.7</c:v>
                </c:pt>
                <c:pt idx="14729">
                  <c:v>20.9</c:v>
                </c:pt>
                <c:pt idx="14730">
                  <c:v>18.100000000000001</c:v>
                </c:pt>
                <c:pt idx="14731">
                  <c:v>16.3</c:v>
                </c:pt>
                <c:pt idx="14732">
                  <c:v>17.100000000000001</c:v>
                </c:pt>
                <c:pt idx="14733">
                  <c:v>20.6</c:v>
                </c:pt>
                <c:pt idx="14734">
                  <c:v>21.3</c:v>
                </c:pt>
                <c:pt idx="14735">
                  <c:v>12.6</c:v>
                </c:pt>
                <c:pt idx="14736">
                  <c:v>14.9</c:v>
                </c:pt>
                <c:pt idx="14737">
                  <c:v>15.8</c:v>
                </c:pt>
                <c:pt idx="14738">
                  <c:v>13.8</c:v>
                </c:pt>
                <c:pt idx="14739">
                  <c:v>15.9</c:v>
                </c:pt>
                <c:pt idx="14740">
                  <c:v>17.100000000000001</c:v>
                </c:pt>
                <c:pt idx="14741">
                  <c:v>19.2</c:v>
                </c:pt>
                <c:pt idx="14742">
                  <c:v>21.4</c:v>
                </c:pt>
                <c:pt idx="14743">
                  <c:v>21.5</c:v>
                </c:pt>
                <c:pt idx="14744">
                  <c:v>22.6</c:v>
                </c:pt>
                <c:pt idx="14745">
                  <c:v>23</c:v>
                </c:pt>
                <c:pt idx="14746">
                  <c:v>22.4</c:v>
                </c:pt>
                <c:pt idx="14747">
                  <c:v>19.5</c:v>
                </c:pt>
                <c:pt idx="14748">
                  <c:v>22.5</c:v>
                </c:pt>
                <c:pt idx="14749">
                  <c:v>19</c:v>
                </c:pt>
                <c:pt idx="14750">
                  <c:v>18.7</c:v>
                </c:pt>
                <c:pt idx="14751">
                  <c:v>15.2</c:v>
                </c:pt>
                <c:pt idx="14752">
                  <c:v>15.6</c:v>
                </c:pt>
                <c:pt idx="14753">
                  <c:v>15.8</c:v>
                </c:pt>
                <c:pt idx="14754">
                  <c:v>17.600000000000001</c:v>
                </c:pt>
                <c:pt idx="14755">
                  <c:v>21.1</c:v>
                </c:pt>
                <c:pt idx="14756">
                  <c:v>21.9</c:v>
                </c:pt>
                <c:pt idx="14757">
                  <c:v>23.3</c:v>
                </c:pt>
                <c:pt idx="14758">
                  <c:v>28.4</c:v>
                </c:pt>
                <c:pt idx="14759">
                  <c:v>28.7</c:v>
                </c:pt>
                <c:pt idx="14760">
                  <c:v>24.6</c:v>
                </c:pt>
                <c:pt idx="14761">
                  <c:v>17.3</c:v>
                </c:pt>
                <c:pt idx="14762">
                  <c:v>19.7</c:v>
                </c:pt>
                <c:pt idx="14763">
                  <c:v>21.8</c:v>
                </c:pt>
                <c:pt idx="14764">
                  <c:v>20.399999999999999</c:v>
                </c:pt>
                <c:pt idx="14765">
                  <c:v>16.399999999999999</c:v>
                </c:pt>
                <c:pt idx="14766">
                  <c:v>16.2</c:v>
                </c:pt>
                <c:pt idx="14767">
                  <c:v>15</c:v>
                </c:pt>
                <c:pt idx="14768">
                  <c:v>11.4</c:v>
                </c:pt>
                <c:pt idx="14769">
                  <c:v>12.7</c:v>
                </c:pt>
                <c:pt idx="14770">
                  <c:v>12.9</c:v>
                </c:pt>
                <c:pt idx="14771">
                  <c:v>15.1</c:v>
                </c:pt>
                <c:pt idx="14772">
                  <c:v>15.9</c:v>
                </c:pt>
                <c:pt idx="14773">
                  <c:v>16.8</c:v>
                </c:pt>
                <c:pt idx="14774">
                  <c:v>15.8</c:v>
                </c:pt>
                <c:pt idx="14775">
                  <c:v>16.899999999999999</c:v>
                </c:pt>
                <c:pt idx="14776">
                  <c:v>14.8</c:v>
                </c:pt>
                <c:pt idx="14777">
                  <c:v>15.3</c:v>
                </c:pt>
                <c:pt idx="14778">
                  <c:v>17</c:v>
                </c:pt>
                <c:pt idx="14779">
                  <c:v>18.3</c:v>
                </c:pt>
                <c:pt idx="14780">
                  <c:v>18.8</c:v>
                </c:pt>
                <c:pt idx="14781">
                  <c:v>20.100000000000001</c:v>
                </c:pt>
                <c:pt idx="14782">
                  <c:v>20.100000000000001</c:v>
                </c:pt>
                <c:pt idx="14783">
                  <c:v>17.600000000000001</c:v>
                </c:pt>
                <c:pt idx="14784">
                  <c:v>17.2</c:v>
                </c:pt>
                <c:pt idx="14785">
                  <c:v>15.7</c:v>
                </c:pt>
                <c:pt idx="14786">
                  <c:v>18.899999999999999</c:v>
                </c:pt>
                <c:pt idx="14787">
                  <c:v>16.899999999999999</c:v>
                </c:pt>
                <c:pt idx="14788">
                  <c:v>16.7</c:v>
                </c:pt>
                <c:pt idx="14789">
                  <c:v>17.3</c:v>
                </c:pt>
                <c:pt idx="14790">
                  <c:v>19.3</c:v>
                </c:pt>
                <c:pt idx="14791">
                  <c:v>20.3</c:v>
                </c:pt>
                <c:pt idx="14792">
                  <c:v>20.7</c:v>
                </c:pt>
                <c:pt idx="14793">
                  <c:v>21.6</c:v>
                </c:pt>
                <c:pt idx="14794">
                  <c:v>20.5</c:v>
                </c:pt>
                <c:pt idx="14795">
                  <c:v>18.100000000000001</c:v>
                </c:pt>
                <c:pt idx="14796">
                  <c:v>17.399999999999999</c:v>
                </c:pt>
                <c:pt idx="14797">
                  <c:v>16.600000000000001</c:v>
                </c:pt>
                <c:pt idx="14798">
                  <c:v>19.3</c:v>
                </c:pt>
                <c:pt idx="14799">
                  <c:v>19.7</c:v>
                </c:pt>
                <c:pt idx="14800">
                  <c:v>19.3</c:v>
                </c:pt>
                <c:pt idx="14801">
                  <c:v>22.3</c:v>
                </c:pt>
                <c:pt idx="14802">
                  <c:v>21.1</c:v>
                </c:pt>
                <c:pt idx="14803">
                  <c:v>19.899999999999999</c:v>
                </c:pt>
                <c:pt idx="14804">
                  <c:v>20.399999999999999</c:v>
                </c:pt>
                <c:pt idx="14805">
                  <c:v>15.9</c:v>
                </c:pt>
                <c:pt idx="14806">
                  <c:v>17.2</c:v>
                </c:pt>
                <c:pt idx="14807">
                  <c:v>18.2</c:v>
                </c:pt>
                <c:pt idx="14808">
                  <c:v>15</c:v>
                </c:pt>
                <c:pt idx="14809">
                  <c:v>11.6</c:v>
                </c:pt>
                <c:pt idx="14810">
                  <c:v>11</c:v>
                </c:pt>
                <c:pt idx="14811">
                  <c:v>9.3000000000000007</c:v>
                </c:pt>
                <c:pt idx="14812">
                  <c:v>8</c:v>
                </c:pt>
                <c:pt idx="14813">
                  <c:v>12</c:v>
                </c:pt>
                <c:pt idx="14814">
                  <c:v>12.2</c:v>
                </c:pt>
                <c:pt idx="14815">
                  <c:v>13.5</c:v>
                </c:pt>
                <c:pt idx="14816">
                  <c:v>13.7</c:v>
                </c:pt>
                <c:pt idx="14817">
                  <c:v>14.8</c:v>
                </c:pt>
                <c:pt idx="14818">
                  <c:v>15</c:v>
                </c:pt>
                <c:pt idx="14819">
                  <c:v>14</c:v>
                </c:pt>
                <c:pt idx="14820">
                  <c:v>14.8</c:v>
                </c:pt>
                <c:pt idx="14821">
                  <c:v>12.7</c:v>
                </c:pt>
                <c:pt idx="14822">
                  <c:v>10.1</c:v>
                </c:pt>
                <c:pt idx="14823">
                  <c:v>9.5</c:v>
                </c:pt>
                <c:pt idx="14824">
                  <c:v>10.8</c:v>
                </c:pt>
                <c:pt idx="14825">
                  <c:v>13.1</c:v>
                </c:pt>
                <c:pt idx="14826">
                  <c:v>13.5</c:v>
                </c:pt>
                <c:pt idx="14827">
                  <c:v>14.1</c:v>
                </c:pt>
                <c:pt idx="14828">
                  <c:v>13.3</c:v>
                </c:pt>
                <c:pt idx="14829">
                  <c:v>13</c:v>
                </c:pt>
                <c:pt idx="14830">
                  <c:v>10.7</c:v>
                </c:pt>
                <c:pt idx="14831">
                  <c:v>10.1</c:v>
                </c:pt>
                <c:pt idx="14832">
                  <c:v>10.3</c:v>
                </c:pt>
                <c:pt idx="14833">
                  <c:v>10.5</c:v>
                </c:pt>
                <c:pt idx="14834">
                  <c:v>10.6</c:v>
                </c:pt>
                <c:pt idx="14835">
                  <c:v>10.1</c:v>
                </c:pt>
                <c:pt idx="14836">
                  <c:v>8.4</c:v>
                </c:pt>
                <c:pt idx="14837">
                  <c:v>7.6</c:v>
                </c:pt>
                <c:pt idx="14838">
                  <c:v>6.9</c:v>
                </c:pt>
                <c:pt idx="14839">
                  <c:v>7.5</c:v>
                </c:pt>
                <c:pt idx="14840">
                  <c:v>5.5</c:v>
                </c:pt>
                <c:pt idx="14841">
                  <c:v>4</c:v>
                </c:pt>
                <c:pt idx="14842">
                  <c:v>6.5</c:v>
                </c:pt>
                <c:pt idx="14843">
                  <c:v>9.4</c:v>
                </c:pt>
                <c:pt idx="14844">
                  <c:v>12.7</c:v>
                </c:pt>
                <c:pt idx="14845">
                  <c:v>13.8</c:v>
                </c:pt>
                <c:pt idx="14846">
                  <c:v>12.3</c:v>
                </c:pt>
                <c:pt idx="14847">
                  <c:v>16.3</c:v>
                </c:pt>
                <c:pt idx="14848">
                  <c:v>14.7</c:v>
                </c:pt>
                <c:pt idx="14849">
                  <c:v>9</c:v>
                </c:pt>
                <c:pt idx="14850">
                  <c:v>11</c:v>
                </c:pt>
                <c:pt idx="14851">
                  <c:v>9.1</c:v>
                </c:pt>
                <c:pt idx="14852">
                  <c:v>6.2</c:v>
                </c:pt>
                <c:pt idx="14853">
                  <c:v>5.4</c:v>
                </c:pt>
                <c:pt idx="14854">
                  <c:v>5.8</c:v>
                </c:pt>
                <c:pt idx="14855">
                  <c:v>6.8</c:v>
                </c:pt>
                <c:pt idx="14856">
                  <c:v>9.4</c:v>
                </c:pt>
                <c:pt idx="14857">
                  <c:v>9.5</c:v>
                </c:pt>
                <c:pt idx="14858">
                  <c:v>8.4</c:v>
                </c:pt>
                <c:pt idx="14859">
                  <c:v>6.6</c:v>
                </c:pt>
                <c:pt idx="14860">
                  <c:v>8.1</c:v>
                </c:pt>
                <c:pt idx="14861">
                  <c:v>3.7</c:v>
                </c:pt>
                <c:pt idx="14862">
                  <c:v>7.2</c:v>
                </c:pt>
                <c:pt idx="14863">
                  <c:v>7.6</c:v>
                </c:pt>
                <c:pt idx="14864">
                  <c:v>6.7</c:v>
                </c:pt>
                <c:pt idx="14865">
                  <c:v>4.8</c:v>
                </c:pt>
                <c:pt idx="14866">
                  <c:v>5.5</c:v>
                </c:pt>
                <c:pt idx="14867">
                  <c:v>5</c:v>
                </c:pt>
                <c:pt idx="14868">
                  <c:v>2.8</c:v>
                </c:pt>
                <c:pt idx="14869">
                  <c:v>4.5999999999999996</c:v>
                </c:pt>
                <c:pt idx="14870">
                  <c:v>2.4</c:v>
                </c:pt>
                <c:pt idx="14871">
                  <c:v>0.5</c:v>
                </c:pt>
                <c:pt idx="14872">
                  <c:v>0.1</c:v>
                </c:pt>
                <c:pt idx="14873">
                  <c:v>0.8</c:v>
                </c:pt>
                <c:pt idx="14874">
                  <c:v>1.7</c:v>
                </c:pt>
                <c:pt idx="14875">
                  <c:v>0.6</c:v>
                </c:pt>
                <c:pt idx="14876">
                  <c:v>-0.1</c:v>
                </c:pt>
                <c:pt idx="14877">
                  <c:v>-3.5</c:v>
                </c:pt>
                <c:pt idx="14878">
                  <c:v>-1.7</c:v>
                </c:pt>
                <c:pt idx="14879">
                  <c:v>0.1</c:v>
                </c:pt>
                <c:pt idx="14880">
                  <c:v>-1.2</c:v>
                </c:pt>
                <c:pt idx="14881">
                  <c:v>-0.1</c:v>
                </c:pt>
                <c:pt idx="14882">
                  <c:v>-1</c:v>
                </c:pt>
                <c:pt idx="14883">
                  <c:v>0.1</c:v>
                </c:pt>
                <c:pt idx="14884">
                  <c:v>-0.8</c:v>
                </c:pt>
                <c:pt idx="14885">
                  <c:v>-3.8</c:v>
                </c:pt>
                <c:pt idx="14886">
                  <c:v>0.8</c:v>
                </c:pt>
                <c:pt idx="14887">
                  <c:v>0.8</c:v>
                </c:pt>
                <c:pt idx="14888">
                  <c:v>2.5</c:v>
                </c:pt>
                <c:pt idx="14889">
                  <c:v>0.8</c:v>
                </c:pt>
                <c:pt idx="14890">
                  <c:v>3.5</c:v>
                </c:pt>
                <c:pt idx="14891">
                  <c:v>3.9</c:v>
                </c:pt>
                <c:pt idx="14892">
                  <c:v>1.2</c:v>
                </c:pt>
                <c:pt idx="14893">
                  <c:v>0.1</c:v>
                </c:pt>
                <c:pt idx="14894">
                  <c:v>-1</c:v>
                </c:pt>
                <c:pt idx="14895">
                  <c:v>1.4</c:v>
                </c:pt>
                <c:pt idx="14896">
                  <c:v>2</c:v>
                </c:pt>
                <c:pt idx="14897">
                  <c:v>2.6</c:v>
                </c:pt>
                <c:pt idx="14898">
                  <c:v>3.9</c:v>
                </c:pt>
                <c:pt idx="14899">
                  <c:v>2.9</c:v>
                </c:pt>
                <c:pt idx="14900">
                  <c:v>-1.3</c:v>
                </c:pt>
                <c:pt idx="14901">
                  <c:v>-0.7</c:v>
                </c:pt>
                <c:pt idx="14902">
                  <c:v>-0.4</c:v>
                </c:pt>
                <c:pt idx="14903">
                  <c:v>1.6</c:v>
                </c:pt>
                <c:pt idx="14904">
                  <c:v>0.6</c:v>
                </c:pt>
                <c:pt idx="14905">
                  <c:v>2.4</c:v>
                </c:pt>
                <c:pt idx="14906">
                  <c:v>2.9</c:v>
                </c:pt>
                <c:pt idx="14907">
                  <c:v>4.5999999999999996</c:v>
                </c:pt>
                <c:pt idx="14908">
                  <c:v>0.5</c:v>
                </c:pt>
                <c:pt idx="14909">
                  <c:v>-2</c:v>
                </c:pt>
                <c:pt idx="14910">
                  <c:v>-1.9</c:v>
                </c:pt>
                <c:pt idx="14911">
                  <c:v>-3</c:v>
                </c:pt>
                <c:pt idx="14912">
                  <c:v>-7</c:v>
                </c:pt>
                <c:pt idx="14913">
                  <c:v>-7.3</c:v>
                </c:pt>
                <c:pt idx="14914">
                  <c:v>-3.4</c:v>
                </c:pt>
                <c:pt idx="14915">
                  <c:v>1.2</c:v>
                </c:pt>
                <c:pt idx="14916">
                  <c:v>0.9</c:v>
                </c:pt>
                <c:pt idx="14917">
                  <c:v>0.2</c:v>
                </c:pt>
                <c:pt idx="14918">
                  <c:v>0.6</c:v>
                </c:pt>
                <c:pt idx="14919">
                  <c:v>0.3</c:v>
                </c:pt>
                <c:pt idx="14920">
                  <c:v>-0.7</c:v>
                </c:pt>
                <c:pt idx="14921">
                  <c:v>-1.8</c:v>
                </c:pt>
                <c:pt idx="14922">
                  <c:v>-8.8000000000000007</c:v>
                </c:pt>
                <c:pt idx="14923">
                  <c:v>-8.1999999999999993</c:v>
                </c:pt>
                <c:pt idx="14924">
                  <c:v>-9.6999999999999993</c:v>
                </c:pt>
                <c:pt idx="14925">
                  <c:v>-10.199999999999999</c:v>
                </c:pt>
                <c:pt idx="14926">
                  <c:v>-6.5</c:v>
                </c:pt>
                <c:pt idx="14927">
                  <c:v>-7.4</c:v>
                </c:pt>
                <c:pt idx="14928">
                  <c:v>-7.2</c:v>
                </c:pt>
                <c:pt idx="14929">
                  <c:v>-7.3</c:v>
                </c:pt>
                <c:pt idx="14930">
                  <c:v>-6.9</c:v>
                </c:pt>
                <c:pt idx="14931">
                  <c:v>-3.2</c:v>
                </c:pt>
                <c:pt idx="14932">
                  <c:v>-1</c:v>
                </c:pt>
                <c:pt idx="14933">
                  <c:v>-3.5</c:v>
                </c:pt>
                <c:pt idx="14934">
                  <c:v>0</c:v>
                </c:pt>
                <c:pt idx="14935">
                  <c:v>2.2000000000000002</c:v>
                </c:pt>
                <c:pt idx="14936">
                  <c:v>-11.8</c:v>
                </c:pt>
                <c:pt idx="14937">
                  <c:v>-15.4</c:v>
                </c:pt>
                <c:pt idx="14938">
                  <c:v>-14.1</c:v>
                </c:pt>
                <c:pt idx="14939">
                  <c:v>-8.9</c:v>
                </c:pt>
                <c:pt idx="14940">
                  <c:v>-7.2</c:v>
                </c:pt>
                <c:pt idx="14941">
                  <c:v>-8.5</c:v>
                </c:pt>
                <c:pt idx="14942">
                  <c:v>-11.7</c:v>
                </c:pt>
                <c:pt idx="14943">
                  <c:v>-11.3</c:v>
                </c:pt>
                <c:pt idx="14944">
                  <c:v>-8.5</c:v>
                </c:pt>
                <c:pt idx="14945">
                  <c:v>-3.6</c:v>
                </c:pt>
                <c:pt idx="14946">
                  <c:v>-3.9</c:v>
                </c:pt>
                <c:pt idx="14947">
                  <c:v>-6.9</c:v>
                </c:pt>
                <c:pt idx="14948">
                  <c:v>-5</c:v>
                </c:pt>
                <c:pt idx="14949">
                  <c:v>-3.8</c:v>
                </c:pt>
                <c:pt idx="14950">
                  <c:v>-12.1</c:v>
                </c:pt>
                <c:pt idx="14951">
                  <c:v>-14.6</c:v>
                </c:pt>
                <c:pt idx="14952">
                  <c:v>1.5</c:v>
                </c:pt>
                <c:pt idx="14953">
                  <c:v>2</c:v>
                </c:pt>
                <c:pt idx="14954">
                  <c:v>0.6</c:v>
                </c:pt>
                <c:pt idx="14955">
                  <c:v>0.4</c:v>
                </c:pt>
                <c:pt idx="14956">
                  <c:v>-0.7</c:v>
                </c:pt>
                <c:pt idx="14957">
                  <c:v>-1.3</c:v>
                </c:pt>
                <c:pt idx="14958">
                  <c:v>-0.3</c:v>
                </c:pt>
                <c:pt idx="14959">
                  <c:v>-3.7</c:v>
                </c:pt>
                <c:pt idx="14960">
                  <c:v>0.5</c:v>
                </c:pt>
                <c:pt idx="14961">
                  <c:v>1.1000000000000001</c:v>
                </c:pt>
                <c:pt idx="14962">
                  <c:v>2.2000000000000002</c:v>
                </c:pt>
                <c:pt idx="14963">
                  <c:v>3.6</c:v>
                </c:pt>
                <c:pt idx="14964">
                  <c:v>3.4</c:v>
                </c:pt>
                <c:pt idx="14965">
                  <c:v>2.2999999999999998</c:v>
                </c:pt>
                <c:pt idx="14966">
                  <c:v>1.8</c:v>
                </c:pt>
                <c:pt idx="14967">
                  <c:v>0.8</c:v>
                </c:pt>
                <c:pt idx="14968">
                  <c:v>-0.9</c:v>
                </c:pt>
                <c:pt idx="14969">
                  <c:v>-0.7</c:v>
                </c:pt>
                <c:pt idx="14970">
                  <c:v>-2.7</c:v>
                </c:pt>
                <c:pt idx="14971">
                  <c:v>-3.1</c:v>
                </c:pt>
                <c:pt idx="14972">
                  <c:v>-4.5999999999999996</c:v>
                </c:pt>
                <c:pt idx="14973">
                  <c:v>-2.7</c:v>
                </c:pt>
                <c:pt idx="14974">
                  <c:v>-0.7</c:v>
                </c:pt>
                <c:pt idx="14975">
                  <c:v>-2</c:v>
                </c:pt>
                <c:pt idx="14976">
                  <c:v>0.3</c:v>
                </c:pt>
                <c:pt idx="14977">
                  <c:v>-0.6</c:v>
                </c:pt>
                <c:pt idx="14978">
                  <c:v>-1.6</c:v>
                </c:pt>
                <c:pt idx="14979">
                  <c:v>0.2</c:v>
                </c:pt>
                <c:pt idx="14980">
                  <c:v>-0.7</c:v>
                </c:pt>
                <c:pt idx="14981">
                  <c:v>-2.1</c:v>
                </c:pt>
                <c:pt idx="14982">
                  <c:v>0.1</c:v>
                </c:pt>
                <c:pt idx="14983">
                  <c:v>2.6</c:v>
                </c:pt>
                <c:pt idx="14984">
                  <c:v>1.9</c:v>
                </c:pt>
                <c:pt idx="14985">
                  <c:v>-3.6</c:v>
                </c:pt>
                <c:pt idx="14986">
                  <c:v>-3.3</c:v>
                </c:pt>
                <c:pt idx="14987">
                  <c:v>-2.2999999999999998</c:v>
                </c:pt>
                <c:pt idx="14988">
                  <c:v>-0.8</c:v>
                </c:pt>
                <c:pt idx="14989">
                  <c:v>0.7</c:v>
                </c:pt>
                <c:pt idx="14990">
                  <c:v>0.9</c:v>
                </c:pt>
                <c:pt idx="14991">
                  <c:v>0.9</c:v>
                </c:pt>
                <c:pt idx="14992">
                  <c:v>0.9</c:v>
                </c:pt>
                <c:pt idx="14993">
                  <c:v>0.4</c:v>
                </c:pt>
                <c:pt idx="14994">
                  <c:v>2.2000000000000002</c:v>
                </c:pt>
                <c:pt idx="14995">
                  <c:v>0.7</c:v>
                </c:pt>
                <c:pt idx="14996">
                  <c:v>-0.3</c:v>
                </c:pt>
                <c:pt idx="14997">
                  <c:v>2.6</c:v>
                </c:pt>
                <c:pt idx="14998">
                  <c:v>3.4</c:v>
                </c:pt>
                <c:pt idx="14999">
                  <c:v>8.1</c:v>
                </c:pt>
                <c:pt idx="15000">
                  <c:v>14.2</c:v>
                </c:pt>
                <c:pt idx="15001">
                  <c:v>8.9</c:v>
                </c:pt>
                <c:pt idx="15002">
                  <c:v>7.7</c:v>
                </c:pt>
                <c:pt idx="15003">
                  <c:v>10</c:v>
                </c:pt>
                <c:pt idx="15004">
                  <c:v>10.7</c:v>
                </c:pt>
                <c:pt idx="15005">
                  <c:v>11.6</c:v>
                </c:pt>
                <c:pt idx="15006">
                  <c:v>11.8</c:v>
                </c:pt>
                <c:pt idx="15007">
                  <c:v>9.6999999999999993</c:v>
                </c:pt>
                <c:pt idx="15008">
                  <c:v>5.5</c:v>
                </c:pt>
                <c:pt idx="15009">
                  <c:v>4.0999999999999996</c:v>
                </c:pt>
                <c:pt idx="15010">
                  <c:v>2.4</c:v>
                </c:pt>
                <c:pt idx="15011">
                  <c:v>5.0999999999999996</c:v>
                </c:pt>
                <c:pt idx="15012">
                  <c:v>7</c:v>
                </c:pt>
                <c:pt idx="15013">
                  <c:v>7.7</c:v>
                </c:pt>
                <c:pt idx="15014">
                  <c:v>5.2</c:v>
                </c:pt>
                <c:pt idx="15015">
                  <c:v>5.7</c:v>
                </c:pt>
                <c:pt idx="15016">
                  <c:v>6</c:v>
                </c:pt>
                <c:pt idx="15017">
                  <c:v>8.5</c:v>
                </c:pt>
                <c:pt idx="15018">
                  <c:v>8.5</c:v>
                </c:pt>
                <c:pt idx="15019">
                  <c:v>10.4</c:v>
                </c:pt>
                <c:pt idx="15020">
                  <c:v>11.8</c:v>
                </c:pt>
                <c:pt idx="15021">
                  <c:v>11.6</c:v>
                </c:pt>
                <c:pt idx="15022">
                  <c:v>11.4</c:v>
                </c:pt>
                <c:pt idx="15023">
                  <c:v>11.5</c:v>
                </c:pt>
                <c:pt idx="15024">
                  <c:v>11.5</c:v>
                </c:pt>
                <c:pt idx="15025">
                  <c:v>13.1</c:v>
                </c:pt>
                <c:pt idx="15026">
                  <c:v>15.2</c:v>
                </c:pt>
                <c:pt idx="15027">
                  <c:v>13.4</c:v>
                </c:pt>
                <c:pt idx="15028">
                  <c:v>13.5</c:v>
                </c:pt>
                <c:pt idx="15029">
                  <c:v>16.5</c:v>
                </c:pt>
                <c:pt idx="15030">
                  <c:v>16</c:v>
                </c:pt>
                <c:pt idx="15031">
                  <c:v>16.2</c:v>
                </c:pt>
                <c:pt idx="15032">
                  <c:v>10.6</c:v>
                </c:pt>
                <c:pt idx="15033">
                  <c:v>6.9</c:v>
                </c:pt>
                <c:pt idx="15034">
                  <c:v>6</c:v>
                </c:pt>
                <c:pt idx="15035">
                  <c:v>9.5</c:v>
                </c:pt>
                <c:pt idx="15036">
                  <c:v>12</c:v>
                </c:pt>
                <c:pt idx="15037">
                  <c:v>14.4</c:v>
                </c:pt>
                <c:pt idx="15038">
                  <c:v>15.2</c:v>
                </c:pt>
                <c:pt idx="15039">
                  <c:v>15.4</c:v>
                </c:pt>
                <c:pt idx="15040">
                  <c:v>15.2</c:v>
                </c:pt>
                <c:pt idx="15041">
                  <c:v>14.2</c:v>
                </c:pt>
                <c:pt idx="15042">
                  <c:v>14</c:v>
                </c:pt>
                <c:pt idx="15043">
                  <c:v>14.1</c:v>
                </c:pt>
                <c:pt idx="15044">
                  <c:v>13.3</c:v>
                </c:pt>
                <c:pt idx="15045">
                  <c:v>14.6</c:v>
                </c:pt>
                <c:pt idx="15046">
                  <c:v>17.3</c:v>
                </c:pt>
                <c:pt idx="15047">
                  <c:v>15.8</c:v>
                </c:pt>
                <c:pt idx="15048">
                  <c:v>15.6</c:v>
                </c:pt>
                <c:pt idx="15049">
                  <c:v>15.7</c:v>
                </c:pt>
                <c:pt idx="15050">
                  <c:v>17.7</c:v>
                </c:pt>
                <c:pt idx="15051">
                  <c:v>16.100000000000001</c:v>
                </c:pt>
                <c:pt idx="15052">
                  <c:v>16.899999999999999</c:v>
                </c:pt>
                <c:pt idx="15053">
                  <c:v>15.4</c:v>
                </c:pt>
                <c:pt idx="15054">
                  <c:v>16.899999999999999</c:v>
                </c:pt>
                <c:pt idx="15055">
                  <c:v>15</c:v>
                </c:pt>
                <c:pt idx="15056">
                  <c:v>19.100000000000001</c:v>
                </c:pt>
                <c:pt idx="15057">
                  <c:v>15.2</c:v>
                </c:pt>
                <c:pt idx="15058">
                  <c:v>13.5</c:v>
                </c:pt>
                <c:pt idx="15059">
                  <c:v>14.1</c:v>
                </c:pt>
                <c:pt idx="15060">
                  <c:v>12.7</c:v>
                </c:pt>
                <c:pt idx="15061">
                  <c:v>13.6</c:v>
                </c:pt>
                <c:pt idx="15062">
                  <c:v>14.2</c:v>
                </c:pt>
                <c:pt idx="15063">
                  <c:v>11.6</c:v>
                </c:pt>
                <c:pt idx="15064">
                  <c:v>9.1</c:v>
                </c:pt>
                <c:pt idx="15065">
                  <c:v>9.1999999999999993</c:v>
                </c:pt>
                <c:pt idx="15066">
                  <c:v>9</c:v>
                </c:pt>
                <c:pt idx="15067">
                  <c:v>13.4</c:v>
                </c:pt>
                <c:pt idx="15068">
                  <c:v>14.2</c:v>
                </c:pt>
                <c:pt idx="15069">
                  <c:v>10.4</c:v>
                </c:pt>
                <c:pt idx="15070">
                  <c:v>9.4</c:v>
                </c:pt>
                <c:pt idx="15071">
                  <c:v>10.9</c:v>
                </c:pt>
                <c:pt idx="15072">
                  <c:v>11.4</c:v>
                </c:pt>
                <c:pt idx="15073">
                  <c:v>13.4</c:v>
                </c:pt>
                <c:pt idx="15074">
                  <c:v>16.8</c:v>
                </c:pt>
                <c:pt idx="15075">
                  <c:v>15.4</c:v>
                </c:pt>
                <c:pt idx="15076">
                  <c:v>17.8</c:v>
                </c:pt>
                <c:pt idx="15077">
                  <c:v>20.5</c:v>
                </c:pt>
                <c:pt idx="15078">
                  <c:v>21</c:v>
                </c:pt>
                <c:pt idx="15079">
                  <c:v>21.6</c:v>
                </c:pt>
                <c:pt idx="15080">
                  <c:v>22.2</c:v>
                </c:pt>
                <c:pt idx="15081">
                  <c:v>23.1</c:v>
                </c:pt>
                <c:pt idx="15082">
                  <c:v>21</c:v>
                </c:pt>
                <c:pt idx="15083">
                  <c:v>19.5</c:v>
                </c:pt>
                <c:pt idx="15084">
                  <c:v>24.8</c:v>
                </c:pt>
                <c:pt idx="15085">
                  <c:v>23.9</c:v>
                </c:pt>
                <c:pt idx="15086">
                  <c:v>26.7</c:v>
                </c:pt>
                <c:pt idx="15087">
                  <c:v>23</c:v>
                </c:pt>
                <c:pt idx="15088">
                  <c:v>20.399999999999999</c:v>
                </c:pt>
                <c:pt idx="15089">
                  <c:v>21.8</c:v>
                </c:pt>
                <c:pt idx="15090">
                  <c:v>25.7</c:v>
                </c:pt>
                <c:pt idx="15091">
                  <c:v>24.7</c:v>
                </c:pt>
                <c:pt idx="15092">
                  <c:v>21</c:v>
                </c:pt>
                <c:pt idx="15093">
                  <c:v>18.100000000000001</c:v>
                </c:pt>
                <c:pt idx="15094">
                  <c:v>20.100000000000001</c:v>
                </c:pt>
                <c:pt idx="15095">
                  <c:v>15.6</c:v>
                </c:pt>
                <c:pt idx="15096">
                  <c:v>18.899999999999999</c:v>
                </c:pt>
                <c:pt idx="15097">
                  <c:v>19.7</c:v>
                </c:pt>
                <c:pt idx="15098">
                  <c:v>20.8</c:v>
                </c:pt>
                <c:pt idx="15099">
                  <c:v>21.1</c:v>
                </c:pt>
                <c:pt idx="15100">
                  <c:v>21.7</c:v>
                </c:pt>
                <c:pt idx="15101">
                  <c:v>22.7</c:v>
                </c:pt>
                <c:pt idx="15102">
                  <c:v>23.2</c:v>
                </c:pt>
                <c:pt idx="15103">
                  <c:v>23</c:v>
                </c:pt>
                <c:pt idx="15104">
                  <c:v>23</c:v>
                </c:pt>
                <c:pt idx="15105">
                  <c:v>24.7</c:v>
                </c:pt>
                <c:pt idx="15106">
                  <c:v>25.9</c:v>
                </c:pt>
                <c:pt idx="15107">
                  <c:v>22.2</c:v>
                </c:pt>
                <c:pt idx="15108">
                  <c:v>21.9</c:v>
                </c:pt>
                <c:pt idx="15109">
                  <c:v>21.6</c:v>
                </c:pt>
                <c:pt idx="15110">
                  <c:v>20.5</c:v>
                </c:pt>
                <c:pt idx="15111">
                  <c:v>18.3</c:v>
                </c:pt>
                <c:pt idx="15112">
                  <c:v>20.399999999999999</c:v>
                </c:pt>
                <c:pt idx="15113">
                  <c:v>21.3</c:v>
                </c:pt>
                <c:pt idx="15114">
                  <c:v>23.7</c:v>
                </c:pt>
                <c:pt idx="15115">
                  <c:v>26</c:v>
                </c:pt>
                <c:pt idx="15116">
                  <c:v>24.9</c:v>
                </c:pt>
                <c:pt idx="15117">
                  <c:v>24.8</c:v>
                </c:pt>
                <c:pt idx="15118">
                  <c:v>26.4</c:v>
                </c:pt>
                <c:pt idx="15119">
                  <c:v>24.8</c:v>
                </c:pt>
                <c:pt idx="15120">
                  <c:v>25.9</c:v>
                </c:pt>
                <c:pt idx="15121">
                  <c:v>25.1</c:v>
                </c:pt>
                <c:pt idx="15122">
                  <c:v>26.3</c:v>
                </c:pt>
                <c:pt idx="15123">
                  <c:v>24.5</c:v>
                </c:pt>
                <c:pt idx="15124">
                  <c:v>24.3</c:v>
                </c:pt>
                <c:pt idx="15125">
                  <c:v>22</c:v>
                </c:pt>
                <c:pt idx="15126">
                  <c:v>23</c:v>
                </c:pt>
                <c:pt idx="15127">
                  <c:v>21</c:v>
                </c:pt>
                <c:pt idx="15128">
                  <c:v>19.2</c:v>
                </c:pt>
                <c:pt idx="15129">
                  <c:v>15.7</c:v>
                </c:pt>
                <c:pt idx="15130">
                  <c:v>14.6</c:v>
                </c:pt>
                <c:pt idx="15131">
                  <c:v>15.6</c:v>
                </c:pt>
                <c:pt idx="15132">
                  <c:v>16.600000000000001</c:v>
                </c:pt>
                <c:pt idx="15133">
                  <c:v>17</c:v>
                </c:pt>
                <c:pt idx="15134">
                  <c:v>17.2</c:v>
                </c:pt>
                <c:pt idx="15135">
                  <c:v>16.8</c:v>
                </c:pt>
                <c:pt idx="15136">
                  <c:v>17.3</c:v>
                </c:pt>
                <c:pt idx="15137">
                  <c:v>15.8</c:v>
                </c:pt>
                <c:pt idx="15138">
                  <c:v>14.7</c:v>
                </c:pt>
                <c:pt idx="15139">
                  <c:v>14.4</c:v>
                </c:pt>
                <c:pt idx="15140">
                  <c:v>15.8</c:v>
                </c:pt>
                <c:pt idx="15141">
                  <c:v>15.3</c:v>
                </c:pt>
                <c:pt idx="15142">
                  <c:v>17.899999999999999</c:v>
                </c:pt>
                <c:pt idx="15143">
                  <c:v>22</c:v>
                </c:pt>
                <c:pt idx="15144">
                  <c:v>21.7</c:v>
                </c:pt>
                <c:pt idx="15145">
                  <c:v>20.100000000000001</c:v>
                </c:pt>
                <c:pt idx="15146">
                  <c:v>19.399999999999999</c:v>
                </c:pt>
                <c:pt idx="15147">
                  <c:v>18.100000000000001</c:v>
                </c:pt>
                <c:pt idx="15148">
                  <c:v>15.6</c:v>
                </c:pt>
                <c:pt idx="15149">
                  <c:v>16.3</c:v>
                </c:pt>
                <c:pt idx="15150">
                  <c:v>16.5</c:v>
                </c:pt>
                <c:pt idx="15151">
                  <c:v>16</c:v>
                </c:pt>
                <c:pt idx="15152">
                  <c:v>16.100000000000001</c:v>
                </c:pt>
                <c:pt idx="15153">
                  <c:v>15.1</c:v>
                </c:pt>
                <c:pt idx="15154">
                  <c:v>15.4</c:v>
                </c:pt>
                <c:pt idx="15155">
                  <c:v>11.3</c:v>
                </c:pt>
                <c:pt idx="15156">
                  <c:v>12.9</c:v>
                </c:pt>
                <c:pt idx="15157">
                  <c:v>13.3</c:v>
                </c:pt>
                <c:pt idx="15158">
                  <c:v>16.5</c:v>
                </c:pt>
                <c:pt idx="15159">
                  <c:v>18.7</c:v>
                </c:pt>
                <c:pt idx="15160">
                  <c:v>19.2</c:v>
                </c:pt>
                <c:pt idx="15161">
                  <c:v>21.1</c:v>
                </c:pt>
                <c:pt idx="15162">
                  <c:v>16.5</c:v>
                </c:pt>
                <c:pt idx="15163">
                  <c:v>17.100000000000001</c:v>
                </c:pt>
                <c:pt idx="15164">
                  <c:v>22</c:v>
                </c:pt>
                <c:pt idx="15165">
                  <c:v>13.3</c:v>
                </c:pt>
                <c:pt idx="15166">
                  <c:v>12.9</c:v>
                </c:pt>
                <c:pt idx="15167">
                  <c:v>15.2</c:v>
                </c:pt>
                <c:pt idx="15168">
                  <c:v>15.7</c:v>
                </c:pt>
                <c:pt idx="15169">
                  <c:v>15.6</c:v>
                </c:pt>
                <c:pt idx="15170">
                  <c:v>18</c:v>
                </c:pt>
                <c:pt idx="15171">
                  <c:v>19.100000000000001</c:v>
                </c:pt>
                <c:pt idx="15172">
                  <c:v>21.1</c:v>
                </c:pt>
                <c:pt idx="15173">
                  <c:v>19.3</c:v>
                </c:pt>
                <c:pt idx="15174">
                  <c:v>19.3</c:v>
                </c:pt>
                <c:pt idx="15175">
                  <c:v>16.3</c:v>
                </c:pt>
                <c:pt idx="15176">
                  <c:v>16.8</c:v>
                </c:pt>
                <c:pt idx="15177">
                  <c:v>14.3</c:v>
                </c:pt>
                <c:pt idx="15178">
                  <c:v>15.2</c:v>
                </c:pt>
                <c:pt idx="15179">
                  <c:v>15.9</c:v>
                </c:pt>
                <c:pt idx="15180">
                  <c:v>15.1</c:v>
                </c:pt>
                <c:pt idx="15181">
                  <c:v>18.399999999999999</c:v>
                </c:pt>
                <c:pt idx="15182">
                  <c:v>18.600000000000001</c:v>
                </c:pt>
                <c:pt idx="15183">
                  <c:v>17.600000000000001</c:v>
                </c:pt>
                <c:pt idx="15184">
                  <c:v>14.8</c:v>
                </c:pt>
                <c:pt idx="15185">
                  <c:v>14.2</c:v>
                </c:pt>
                <c:pt idx="15186">
                  <c:v>14.9</c:v>
                </c:pt>
                <c:pt idx="15187">
                  <c:v>15.9</c:v>
                </c:pt>
                <c:pt idx="15188">
                  <c:v>13.5</c:v>
                </c:pt>
                <c:pt idx="15189">
                  <c:v>16.600000000000001</c:v>
                </c:pt>
                <c:pt idx="15190">
                  <c:v>16.7</c:v>
                </c:pt>
                <c:pt idx="15191">
                  <c:v>12.4</c:v>
                </c:pt>
                <c:pt idx="15192">
                  <c:v>9.8000000000000007</c:v>
                </c:pt>
                <c:pt idx="15193">
                  <c:v>12.4</c:v>
                </c:pt>
                <c:pt idx="15194">
                  <c:v>13.3</c:v>
                </c:pt>
                <c:pt idx="15195">
                  <c:v>9.8000000000000007</c:v>
                </c:pt>
                <c:pt idx="15196">
                  <c:v>10.3</c:v>
                </c:pt>
                <c:pt idx="15197">
                  <c:v>10.9</c:v>
                </c:pt>
                <c:pt idx="15198">
                  <c:v>12.1</c:v>
                </c:pt>
                <c:pt idx="15199">
                  <c:v>11.2</c:v>
                </c:pt>
                <c:pt idx="15200">
                  <c:v>11.7</c:v>
                </c:pt>
                <c:pt idx="15201">
                  <c:v>10.8</c:v>
                </c:pt>
                <c:pt idx="15202">
                  <c:v>8.1999999999999993</c:v>
                </c:pt>
                <c:pt idx="15203">
                  <c:v>6.9</c:v>
                </c:pt>
                <c:pt idx="15204">
                  <c:v>4.9000000000000004</c:v>
                </c:pt>
                <c:pt idx="15205">
                  <c:v>5.6</c:v>
                </c:pt>
                <c:pt idx="15206">
                  <c:v>8.1999999999999993</c:v>
                </c:pt>
                <c:pt idx="15207">
                  <c:v>8.1999999999999993</c:v>
                </c:pt>
                <c:pt idx="15208">
                  <c:v>9.9</c:v>
                </c:pt>
                <c:pt idx="15209">
                  <c:v>13.9</c:v>
                </c:pt>
                <c:pt idx="15210">
                  <c:v>15.9</c:v>
                </c:pt>
                <c:pt idx="15211">
                  <c:v>14.5</c:v>
                </c:pt>
                <c:pt idx="15212">
                  <c:v>10.7</c:v>
                </c:pt>
                <c:pt idx="15213">
                  <c:v>12.7</c:v>
                </c:pt>
                <c:pt idx="15214">
                  <c:v>14.7</c:v>
                </c:pt>
                <c:pt idx="15215">
                  <c:v>11.6</c:v>
                </c:pt>
                <c:pt idx="15216">
                  <c:v>12</c:v>
                </c:pt>
                <c:pt idx="15217">
                  <c:v>5.4</c:v>
                </c:pt>
                <c:pt idx="15218">
                  <c:v>8.1</c:v>
                </c:pt>
                <c:pt idx="15219">
                  <c:v>6</c:v>
                </c:pt>
                <c:pt idx="15220">
                  <c:v>0.2</c:v>
                </c:pt>
                <c:pt idx="15221">
                  <c:v>-1.3</c:v>
                </c:pt>
                <c:pt idx="15222">
                  <c:v>3.4</c:v>
                </c:pt>
                <c:pt idx="15223">
                  <c:v>7.8</c:v>
                </c:pt>
                <c:pt idx="15224">
                  <c:v>9.8000000000000007</c:v>
                </c:pt>
                <c:pt idx="15225">
                  <c:v>5.4</c:v>
                </c:pt>
                <c:pt idx="15226">
                  <c:v>7.3</c:v>
                </c:pt>
                <c:pt idx="15227">
                  <c:v>8.6</c:v>
                </c:pt>
                <c:pt idx="15228">
                  <c:v>5.3</c:v>
                </c:pt>
                <c:pt idx="15229">
                  <c:v>6.1</c:v>
                </c:pt>
                <c:pt idx="15230">
                  <c:v>6.1</c:v>
                </c:pt>
                <c:pt idx="15231">
                  <c:v>6.9</c:v>
                </c:pt>
                <c:pt idx="15232">
                  <c:v>10.3</c:v>
                </c:pt>
                <c:pt idx="15233">
                  <c:v>10.8</c:v>
                </c:pt>
                <c:pt idx="15234">
                  <c:v>9.9</c:v>
                </c:pt>
                <c:pt idx="15235">
                  <c:v>8.6</c:v>
                </c:pt>
                <c:pt idx="15236">
                  <c:v>8.8000000000000007</c:v>
                </c:pt>
                <c:pt idx="15237">
                  <c:v>7</c:v>
                </c:pt>
                <c:pt idx="15238">
                  <c:v>4.7</c:v>
                </c:pt>
                <c:pt idx="15239">
                  <c:v>5.7</c:v>
                </c:pt>
                <c:pt idx="15240">
                  <c:v>6.2</c:v>
                </c:pt>
                <c:pt idx="15241">
                  <c:v>5.7</c:v>
                </c:pt>
                <c:pt idx="15242">
                  <c:v>9.1</c:v>
                </c:pt>
                <c:pt idx="15243">
                  <c:v>8.5</c:v>
                </c:pt>
                <c:pt idx="15244">
                  <c:v>9.8000000000000007</c:v>
                </c:pt>
                <c:pt idx="15245">
                  <c:v>9.5</c:v>
                </c:pt>
                <c:pt idx="15246">
                  <c:v>9.4</c:v>
                </c:pt>
                <c:pt idx="15247">
                  <c:v>8.1999999999999993</c:v>
                </c:pt>
                <c:pt idx="15248">
                  <c:v>6.9</c:v>
                </c:pt>
                <c:pt idx="15249">
                  <c:v>3.2</c:v>
                </c:pt>
                <c:pt idx="15250">
                  <c:v>0.1</c:v>
                </c:pt>
                <c:pt idx="15251">
                  <c:v>3</c:v>
                </c:pt>
                <c:pt idx="15252">
                  <c:v>8</c:v>
                </c:pt>
                <c:pt idx="15253">
                  <c:v>11.1</c:v>
                </c:pt>
                <c:pt idx="15254">
                  <c:v>9</c:v>
                </c:pt>
                <c:pt idx="15255">
                  <c:v>5.9</c:v>
                </c:pt>
                <c:pt idx="15256">
                  <c:v>8.4</c:v>
                </c:pt>
                <c:pt idx="15257">
                  <c:v>5.8</c:v>
                </c:pt>
                <c:pt idx="15258">
                  <c:v>5.0999999999999996</c:v>
                </c:pt>
                <c:pt idx="15259">
                  <c:v>1.1000000000000001</c:v>
                </c:pt>
                <c:pt idx="15260">
                  <c:v>4.8</c:v>
                </c:pt>
                <c:pt idx="15261">
                  <c:v>5.0999999999999996</c:v>
                </c:pt>
                <c:pt idx="15262">
                  <c:v>3.6</c:v>
                </c:pt>
                <c:pt idx="15263">
                  <c:v>0.9</c:v>
                </c:pt>
                <c:pt idx="15264">
                  <c:v>1.4</c:v>
                </c:pt>
                <c:pt idx="15265">
                  <c:v>3.7</c:v>
                </c:pt>
                <c:pt idx="15266">
                  <c:v>2.4</c:v>
                </c:pt>
                <c:pt idx="15267">
                  <c:v>-0.3</c:v>
                </c:pt>
                <c:pt idx="15268">
                  <c:v>3.4</c:v>
                </c:pt>
                <c:pt idx="15269">
                  <c:v>2.7</c:v>
                </c:pt>
                <c:pt idx="15270">
                  <c:v>3.5</c:v>
                </c:pt>
                <c:pt idx="15271">
                  <c:v>2.8</c:v>
                </c:pt>
                <c:pt idx="15272">
                  <c:v>0.8</c:v>
                </c:pt>
                <c:pt idx="15273">
                  <c:v>3</c:v>
                </c:pt>
                <c:pt idx="15274">
                  <c:v>0.1</c:v>
                </c:pt>
                <c:pt idx="15275">
                  <c:v>-4.2</c:v>
                </c:pt>
                <c:pt idx="15276">
                  <c:v>-2.5</c:v>
                </c:pt>
                <c:pt idx="15277">
                  <c:v>0.6</c:v>
                </c:pt>
                <c:pt idx="15278">
                  <c:v>-1</c:v>
                </c:pt>
                <c:pt idx="15279">
                  <c:v>7.2</c:v>
                </c:pt>
                <c:pt idx="15280">
                  <c:v>8.1</c:v>
                </c:pt>
                <c:pt idx="15281">
                  <c:v>2.9</c:v>
                </c:pt>
                <c:pt idx="15282">
                  <c:v>3.4</c:v>
                </c:pt>
                <c:pt idx="15283">
                  <c:v>6</c:v>
                </c:pt>
                <c:pt idx="15284">
                  <c:v>7</c:v>
                </c:pt>
                <c:pt idx="15285">
                  <c:v>8.1999999999999993</c:v>
                </c:pt>
                <c:pt idx="15286">
                  <c:v>7.7</c:v>
                </c:pt>
                <c:pt idx="15287">
                  <c:v>7.8</c:v>
                </c:pt>
                <c:pt idx="15288">
                  <c:v>11.6</c:v>
                </c:pt>
                <c:pt idx="15289">
                  <c:v>11.7</c:v>
                </c:pt>
                <c:pt idx="15290">
                  <c:v>8.1999999999999993</c:v>
                </c:pt>
                <c:pt idx="15291">
                  <c:v>7.5</c:v>
                </c:pt>
                <c:pt idx="15292">
                  <c:v>11</c:v>
                </c:pt>
                <c:pt idx="15293">
                  <c:v>6.6</c:v>
                </c:pt>
                <c:pt idx="15294">
                  <c:v>0.6</c:v>
                </c:pt>
                <c:pt idx="15295">
                  <c:v>0.2</c:v>
                </c:pt>
                <c:pt idx="15296">
                  <c:v>4.3</c:v>
                </c:pt>
                <c:pt idx="15297">
                  <c:v>13.6</c:v>
                </c:pt>
                <c:pt idx="15298">
                  <c:v>7.9</c:v>
                </c:pt>
                <c:pt idx="15299">
                  <c:v>10</c:v>
                </c:pt>
                <c:pt idx="15300">
                  <c:v>6.2</c:v>
                </c:pt>
                <c:pt idx="15301">
                  <c:v>3.1</c:v>
                </c:pt>
                <c:pt idx="15302">
                  <c:v>-1.8</c:v>
                </c:pt>
                <c:pt idx="15303">
                  <c:v>-2.2999999999999998</c:v>
                </c:pt>
                <c:pt idx="15304">
                  <c:v>-5.0999999999999996</c:v>
                </c:pt>
                <c:pt idx="15305">
                  <c:v>-4.8</c:v>
                </c:pt>
                <c:pt idx="15306">
                  <c:v>-2.5</c:v>
                </c:pt>
                <c:pt idx="15307">
                  <c:v>2.4</c:v>
                </c:pt>
                <c:pt idx="15308">
                  <c:v>3.4</c:v>
                </c:pt>
                <c:pt idx="15309">
                  <c:v>5.2</c:v>
                </c:pt>
                <c:pt idx="15310">
                  <c:v>4.3</c:v>
                </c:pt>
                <c:pt idx="15311">
                  <c:v>4.2</c:v>
                </c:pt>
                <c:pt idx="15312">
                  <c:v>4.5</c:v>
                </c:pt>
                <c:pt idx="15313">
                  <c:v>4.2</c:v>
                </c:pt>
                <c:pt idx="15314">
                  <c:v>4.7</c:v>
                </c:pt>
                <c:pt idx="15315">
                  <c:v>3.4</c:v>
                </c:pt>
                <c:pt idx="15316">
                  <c:v>1.4</c:v>
                </c:pt>
                <c:pt idx="15317">
                  <c:v>0.9</c:v>
                </c:pt>
                <c:pt idx="15318">
                  <c:v>5.7</c:v>
                </c:pt>
                <c:pt idx="15319">
                  <c:v>5.8</c:v>
                </c:pt>
                <c:pt idx="15320">
                  <c:v>4</c:v>
                </c:pt>
                <c:pt idx="15321">
                  <c:v>5.9</c:v>
                </c:pt>
                <c:pt idx="15322">
                  <c:v>7.7</c:v>
                </c:pt>
                <c:pt idx="15323">
                  <c:v>7.6</c:v>
                </c:pt>
                <c:pt idx="15324">
                  <c:v>6.8</c:v>
                </c:pt>
                <c:pt idx="15325">
                  <c:v>4.8</c:v>
                </c:pt>
                <c:pt idx="15326">
                  <c:v>3.2</c:v>
                </c:pt>
                <c:pt idx="15327">
                  <c:v>2.6</c:v>
                </c:pt>
                <c:pt idx="15328">
                  <c:v>3.1</c:v>
                </c:pt>
                <c:pt idx="15329">
                  <c:v>1.5</c:v>
                </c:pt>
                <c:pt idx="15330">
                  <c:v>3.7</c:v>
                </c:pt>
                <c:pt idx="15331">
                  <c:v>4.9000000000000004</c:v>
                </c:pt>
                <c:pt idx="15332">
                  <c:v>3.2</c:v>
                </c:pt>
                <c:pt idx="15333">
                  <c:v>2.4</c:v>
                </c:pt>
                <c:pt idx="15334">
                  <c:v>3.8</c:v>
                </c:pt>
                <c:pt idx="15335">
                  <c:v>3.8</c:v>
                </c:pt>
                <c:pt idx="15336">
                  <c:v>4.4000000000000004</c:v>
                </c:pt>
                <c:pt idx="15337">
                  <c:v>4.4000000000000004</c:v>
                </c:pt>
                <c:pt idx="15338">
                  <c:v>8.3000000000000007</c:v>
                </c:pt>
                <c:pt idx="15339">
                  <c:v>9.1</c:v>
                </c:pt>
                <c:pt idx="15340">
                  <c:v>6.7</c:v>
                </c:pt>
                <c:pt idx="15341">
                  <c:v>6.7</c:v>
                </c:pt>
                <c:pt idx="15342">
                  <c:v>4.8</c:v>
                </c:pt>
                <c:pt idx="15343">
                  <c:v>7.2</c:v>
                </c:pt>
                <c:pt idx="15344">
                  <c:v>8</c:v>
                </c:pt>
                <c:pt idx="15345">
                  <c:v>11.2</c:v>
                </c:pt>
                <c:pt idx="15346">
                  <c:v>7</c:v>
                </c:pt>
                <c:pt idx="15347">
                  <c:v>6.3</c:v>
                </c:pt>
                <c:pt idx="15348">
                  <c:v>4.0999999999999996</c:v>
                </c:pt>
                <c:pt idx="15349">
                  <c:v>4.3</c:v>
                </c:pt>
                <c:pt idx="15350">
                  <c:v>7.2</c:v>
                </c:pt>
                <c:pt idx="15351">
                  <c:v>6.9</c:v>
                </c:pt>
                <c:pt idx="15352">
                  <c:v>5.8</c:v>
                </c:pt>
                <c:pt idx="15353">
                  <c:v>4.4000000000000004</c:v>
                </c:pt>
                <c:pt idx="15354">
                  <c:v>4.7</c:v>
                </c:pt>
                <c:pt idx="15355">
                  <c:v>8.1999999999999993</c:v>
                </c:pt>
                <c:pt idx="15356">
                  <c:v>9.5</c:v>
                </c:pt>
                <c:pt idx="15357">
                  <c:v>4</c:v>
                </c:pt>
                <c:pt idx="15358">
                  <c:v>1.5</c:v>
                </c:pt>
                <c:pt idx="15359">
                  <c:v>2.2999999999999998</c:v>
                </c:pt>
                <c:pt idx="15360">
                  <c:v>3.5</c:v>
                </c:pt>
                <c:pt idx="15361">
                  <c:v>3.8</c:v>
                </c:pt>
                <c:pt idx="15362">
                  <c:v>7.1</c:v>
                </c:pt>
                <c:pt idx="15363">
                  <c:v>8.3000000000000007</c:v>
                </c:pt>
                <c:pt idx="15364">
                  <c:v>7.5</c:v>
                </c:pt>
                <c:pt idx="15365">
                  <c:v>7</c:v>
                </c:pt>
                <c:pt idx="15366">
                  <c:v>7.6</c:v>
                </c:pt>
                <c:pt idx="15367">
                  <c:v>7.2</c:v>
                </c:pt>
                <c:pt idx="15368">
                  <c:v>6.9</c:v>
                </c:pt>
                <c:pt idx="15369">
                  <c:v>8.9</c:v>
                </c:pt>
                <c:pt idx="15370">
                  <c:v>8</c:v>
                </c:pt>
                <c:pt idx="15371">
                  <c:v>7.6</c:v>
                </c:pt>
                <c:pt idx="15372">
                  <c:v>8.9</c:v>
                </c:pt>
                <c:pt idx="15373">
                  <c:v>5.8</c:v>
                </c:pt>
                <c:pt idx="15374">
                  <c:v>8.1999999999999993</c:v>
                </c:pt>
                <c:pt idx="15375">
                  <c:v>9.8000000000000007</c:v>
                </c:pt>
                <c:pt idx="15376">
                  <c:v>8.9</c:v>
                </c:pt>
                <c:pt idx="15377">
                  <c:v>5.8</c:v>
                </c:pt>
                <c:pt idx="15378">
                  <c:v>11.3</c:v>
                </c:pt>
                <c:pt idx="15379">
                  <c:v>12.5</c:v>
                </c:pt>
                <c:pt idx="15380">
                  <c:v>10</c:v>
                </c:pt>
                <c:pt idx="15381">
                  <c:v>12.9</c:v>
                </c:pt>
                <c:pt idx="15382">
                  <c:v>13.9</c:v>
                </c:pt>
                <c:pt idx="15383">
                  <c:v>14.2</c:v>
                </c:pt>
                <c:pt idx="15384">
                  <c:v>13.2</c:v>
                </c:pt>
                <c:pt idx="15385">
                  <c:v>12.2</c:v>
                </c:pt>
                <c:pt idx="15386">
                  <c:v>15.4</c:v>
                </c:pt>
                <c:pt idx="15387">
                  <c:v>8.6999999999999993</c:v>
                </c:pt>
                <c:pt idx="15388">
                  <c:v>8.6</c:v>
                </c:pt>
                <c:pt idx="15389">
                  <c:v>9.5</c:v>
                </c:pt>
                <c:pt idx="15390">
                  <c:v>8</c:v>
                </c:pt>
                <c:pt idx="15391">
                  <c:v>10.1</c:v>
                </c:pt>
                <c:pt idx="15392">
                  <c:v>14</c:v>
                </c:pt>
                <c:pt idx="15393">
                  <c:v>14.8</c:v>
                </c:pt>
                <c:pt idx="15394">
                  <c:v>14.5</c:v>
                </c:pt>
                <c:pt idx="15395">
                  <c:v>16.899999999999999</c:v>
                </c:pt>
                <c:pt idx="15396">
                  <c:v>16.899999999999999</c:v>
                </c:pt>
                <c:pt idx="15397">
                  <c:v>16.3</c:v>
                </c:pt>
                <c:pt idx="15398">
                  <c:v>12.3</c:v>
                </c:pt>
                <c:pt idx="15399">
                  <c:v>11.3</c:v>
                </c:pt>
                <c:pt idx="15400">
                  <c:v>8.6999999999999993</c:v>
                </c:pt>
                <c:pt idx="15401">
                  <c:v>9.4</c:v>
                </c:pt>
                <c:pt idx="15402">
                  <c:v>13.8</c:v>
                </c:pt>
                <c:pt idx="15403">
                  <c:v>15</c:v>
                </c:pt>
                <c:pt idx="15404">
                  <c:v>14.6</c:v>
                </c:pt>
                <c:pt idx="15405">
                  <c:v>12.9</c:v>
                </c:pt>
                <c:pt idx="15406">
                  <c:v>15.7</c:v>
                </c:pt>
                <c:pt idx="15407">
                  <c:v>11.3</c:v>
                </c:pt>
                <c:pt idx="15408">
                  <c:v>12.6</c:v>
                </c:pt>
                <c:pt idx="15409">
                  <c:v>16.3</c:v>
                </c:pt>
                <c:pt idx="15410">
                  <c:v>18.600000000000001</c:v>
                </c:pt>
                <c:pt idx="15411">
                  <c:v>14.7</c:v>
                </c:pt>
                <c:pt idx="15412">
                  <c:v>19.2</c:v>
                </c:pt>
                <c:pt idx="15413">
                  <c:v>22.6</c:v>
                </c:pt>
                <c:pt idx="15414">
                  <c:v>13.5</c:v>
                </c:pt>
                <c:pt idx="15415">
                  <c:v>10.9</c:v>
                </c:pt>
                <c:pt idx="15416">
                  <c:v>9.1999999999999993</c:v>
                </c:pt>
                <c:pt idx="15417">
                  <c:v>10.4</c:v>
                </c:pt>
                <c:pt idx="15418">
                  <c:v>14.8</c:v>
                </c:pt>
                <c:pt idx="15419">
                  <c:v>20</c:v>
                </c:pt>
                <c:pt idx="15420">
                  <c:v>21.2</c:v>
                </c:pt>
                <c:pt idx="15421">
                  <c:v>22.3</c:v>
                </c:pt>
                <c:pt idx="15422">
                  <c:v>19.7</c:v>
                </c:pt>
                <c:pt idx="15423">
                  <c:v>21.2</c:v>
                </c:pt>
                <c:pt idx="15424">
                  <c:v>24.2</c:v>
                </c:pt>
                <c:pt idx="15425">
                  <c:v>20.8</c:v>
                </c:pt>
                <c:pt idx="15426">
                  <c:v>22</c:v>
                </c:pt>
                <c:pt idx="15427">
                  <c:v>20.2</c:v>
                </c:pt>
                <c:pt idx="15428">
                  <c:v>14.1</c:v>
                </c:pt>
                <c:pt idx="15429">
                  <c:v>12.1</c:v>
                </c:pt>
                <c:pt idx="15430">
                  <c:v>15.3</c:v>
                </c:pt>
                <c:pt idx="15431">
                  <c:v>19.100000000000001</c:v>
                </c:pt>
                <c:pt idx="15432">
                  <c:v>18</c:v>
                </c:pt>
                <c:pt idx="15433">
                  <c:v>17</c:v>
                </c:pt>
                <c:pt idx="15434">
                  <c:v>18.5</c:v>
                </c:pt>
                <c:pt idx="15435">
                  <c:v>19.3</c:v>
                </c:pt>
                <c:pt idx="15436">
                  <c:v>19.399999999999999</c:v>
                </c:pt>
                <c:pt idx="15437">
                  <c:v>19.399999999999999</c:v>
                </c:pt>
                <c:pt idx="15438">
                  <c:v>22.6</c:v>
                </c:pt>
                <c:pt idx="15439">
                  <c:v>22.7</c:v>
                </c:pt>
                <c:pt idx="15440">
                  <c:v>22</c:v>
                </c:pt>
                <c:pt idx="15441">
                  <c:v>22.8</c:v>
                </c:pt>
                <c:pt idx="15442">
                  <c:v>21.7</c:v>
                </c:pt>
                <c:pt idx="15443">
                  <c:v>21.4</c:v>
                </c:pt>
                <c:pt idx="15444">
                  <c:v>22.8</c:v>
                </c:pt>
                <c:pt idx="15445">
                  <c:v>22.1</c:v>
                </c:pt>
                <c:pt idx="15446">
                  <c:v>19</c:v>
                </c:pt>
                <c:pt idx="15447">
                  <c:v>21.4</c:v>
                </c:pt>
                <c:pt idx="15448">
                  <c:v>19.8</c:v>
                </c:pt>
                <c:pt idx="15449">
                  <c:v>23</c:v>
                </c:pt>
                <c:pt idx="15450">
                  <c:v>25.4</c:v>
                </c:pt>
                <c:pt idx="15451">
                  <c:v>22.2</c:v>
                </c:pt>
                <c:pt idx="15452">
                  <c:v>17.8</c:v>
                </c:pt>
                <c:pt idx="15453">
                  <c:v>17.8</c:v>
                </c:pt>
                <c:pt idx="15454">
                  <c:v>19.8</c:v>
                </c:pt>
                <c:pt idx="15455">
                  <c:v>22</c:v>
                </c:pt>
                <c:pt idx="15456">
                  <c:v>15.9</c:v>
                </c:pt>
                <c:pt idx="15457">
                  <c:v>14.2</c:v>
                </c:pt>
                <c:pt idx="15458">
                  <c:v>15.8</c:v>
                </c:pt>
                <c:pt idx="15459">
                  <c:v>16.3</c:v>
                </c:pt>
                <c:pt idx="15460">
                  <c:v>19.399999999999999</c:v>
                </c:pt>
                <c:pt idx="15461">
                  <c:v>21.7</c:v>
                </c:pt>
                <c:pt idx="15462">
                  <c:v>19.399999999999999</c:v>
                </c:pt>
                <c:pt idx="15463">
                  <c:v>19.5</c:v>
                </c:pt>
                <c:pt idx="15464">
                  <c:v>16.399999999999999</c:v>
                </c:pt>
                <c:pt idx="15465">
                  <c:v>14.9</c:v>
                </c:pt>
                <c:pt idx="15466">
                  <c:v>15.9</c:v>
                </c:pt>
                <c:pt idx="15467">
                  <c:v>18.2</c:v>
                </c:pt>
                <c:pt idx="15468">
                  <c:v>18.899999999999999</c:v>
                </c:pt>
                <c:pt idx="15469">
                  <c:v>17.7</c:v>
                </c:pt>
                <c:pt idx="15470">
                  <c:v>13.6</c:v>
                </c:pt>
                <c:pt idx="15471">
                  <c:v>15.5</c:v>
                </c:pt>
                <c:pt idx="15472">
                  <c:v>15.8</c:v>
                </c:pt>
                <c:pt idx="15473">
                  <c:v>18.2</c:v>
                </c:pt>
                <c:pt idx="15474">
                  <c:v>23.7</c:v>
                </c:pt>
                <c:pt idx="15475">
                  <c:v>26.3</c:v>
                </c:pt>
                <c:pt idx="15476">
                  <c:v>28.8</c:v>
                </c:pt>
                <c:pt idx="15477">
                  <c:v>28.3</c:v>
                </c:pt>
                <c:pt idx="15478">
                  <c:v>22.5</c:v>
                </c:pt>
                <c:pt idx="15479">
                  <c:v>23.6</c:v>
                </c:pt>
                <c:pt idx="15480">
                  <c:v>26</c:v>
                </c:pt>
                <c:pt idx="15481">
                  <c:v>23.9</c:v>
                </c:pt>
                <c:pt idx="15482">
                  <c:v>20.399999999999999</c:v>
                </c:pt>
                <c:pt idx="15483">
                  <c:v>23</c:v>
                </c:pt>
                <c:pt idx="15484">
                  <c:v>19.2</c:v>
                </c:pt>
                <c:pt idx="15485">
                  <c:v>17.2</c:v>
                </c:pt>
                <c:pt idx="15486">
                  <c:v>20.6</c:v>
                </c:pt>
                <c:pt idx="15487">
                  <c:v>22</c:v>
                </c:pt>
                <c:pt idx="15488">
                  <c:v>20.3</c:v>
                </c:pt>
                <c:pt idx="15489">
                  <c:v>19</c:v>
                </c:pt>
                <c:pt idx="15490">
                  <c:v>14</c:v>
                </c:pt>
                <c:pt idx="15491">
                  <c:v>14.5</c:v>
                </c:pt>
                <c:pt idx="15492">
                  <c:v>16.399999999999999</c:v>
                </c:pt>
                <c:pt idx="15493">
                  <c:v>22.9</c:v>
                </c:pt>
                <c:pt idx="15494">
                  <c:v>17.8</c:v>
                </c:pt>
                <c:pt idx="15495">
                  <c:v>17.5</c:v>
                </c:pt>
                <c:pt idx="15496">
                  <c:v>18.899999999999999</c:v>
                </c:pt>
                <c:pt idx="15497">
                  <c:v>23.5</c:v>
                </c:pt>
                <c:pt idx="15498">
                  <c:v>23.4</c:v>
                </c:pt>
                <c:pt idx="15499">
                  <c:v>23.2</c:v>
                </c:pt>
                <c:pt idx="15500">
                  <c:v>21.9</c:v>
                </c:pt>
                <c:pt idx="15501">
                  <c:v>19.3</c:v>
                </c:pt>
                <c:pt idx="15502">
                  <c:v>20</c:v>
                </c:pt>
                <c:pt idx="15503">
                  <c:v>18.5</c:v>
                </c:pt>
                <c:pt idx="15504">
                  <c:v>20.399999999999999</c:v>
                </c:pt>
                <c:pt idx="15505">
                  <c:v>20.100000000000001</c:v>
                </c:pt>
                <c:pt idx="15506">
                  <c:v>23.7</c:v>
                </c:pt>
                <c:pt idx="15507">
                  <c:v>21.7</c:v>
                </c:pt>
                <c:pt idx="15508">
                  <c:v>16.7</c:v>
                </c:pt>
                <c:pt idx="15509">
                  <c:v>18.3</c:v>
                </c:pt>
                <c:pt idx="15510">
                  <c:v>21.1</c:v>
                </c:pt>
                <c:pt idx="15511">
                  <c:v>20</c:v>
                </c:pt>
                <c:pt idx="15512">
                  <c:v>19.100000000000001</c:v>
                </c:pt>
                <c:pt idx="15513">
                  <c:v>20.399999999999999</c:v>
                </c:pt>
                <c:pt idx="15514">
                  <c:v>21.6</c:v>
                </c:pt>
                <c:pt idx="15515">
                  <c:v>19.5</c:v>
                </c:pt>
                <c:pt idx="15516">
                  <c:v>20.3</c:v>
                </c:pt>
                <c:pt idx="15517">
                  <c:v>21.7</c:v>
                </c:pt>
                <c:pt idx="15518">
                  <c:v>19.2</c:v>
                </c:pt>
                <c:pt idx="15519">
                  <c:v>14.8</c:v>
                </c:pt>
                <c:pt idx="15520">
                  <c:v>15.5</c:v>
                </c:pt>
                <c:pt idx="15521">
                  <c:v>14.2</c:v>
                </c:pt>
                <c:pt idx="15522">
                  <c:v>14.8</c:v>
                </c:pt>
                <c:pt idx="15523">
                  <c:v>15.7</c:v>
                </c:pt>
                <c:pt idx="15524">
                  <c:v>17.5</c:v>
                </c:pt>
                <c:pt idx="15525">
                  <c:v>13.8</c:v>
                </c:pt>
                <c:pt idx="15526">
                  <c:v>9.6</c:v>
                </c:pt>
                <c:pt idx="15527">
                  <c:v>11.3</c:v>
                </c:pt>
                <c:pt idx="15528">
                  <c:v>11.2</c:v>
                </c:pt>
                <c:pt idx="15529">
                  <c:v>14.3</c:v>
                </c:pt>
                <c:pt idx="15530">
                  <c:v>14.1</c:v>
                </c:pt>
                <c:pt idx="15531">
                  <c:v>13.7</c:v>
                </c:pt>
                <c:pt idx="15532">
                  <c:v>12.2</c:v>
                </c:pt>
                <c:pt idx="15533">
                  <c:v>11.3</c:v>
                </c:pt>
                <c:pt idx="15534">
                  <c:v>12.2</c:v>
                </c:pt>
                <c:pt idx="15535">
                  <c:v>12</c:v>
                </c:pt>
                <c:pt idx="15536">
                  <c:v>13.7</c:v>
                </c:pt>
                <c:pt idx="15537">
                  <c:v>11.7</c:v>
                </c:pt>
                <c:pt idx="15538">
                  <c:v>13.5</c:v>
                </c:pt>
                <c:pt idx="15539">
                  <c:v>18.600000000000001</c:v>
                </c:pt>
                <c:pt idx="15540">
                  <c:v>14.4</c:v>
                </c:pt>
                <c:pt idx="15541">
                  <c:v>8</c:v>
                </c:pt>
                <c:pt idx="15542">
                  <c:v>9.6999999999999993</c:v>
                </c:pt>
                <c:pt idx="15543">
                  <c:v>13.4</c:v>
                </c:pt>
                <c:pt idx="15544">
                  <c:v>14.6</c:v>
                </c:pt>
                <c:pt idx="15545">
                  <c:v>15.1</c:v>
                </c:pt>
                <c:pt idx="15546">
                  <c:v>14.4</c:v>
                </c:pt>
                <c:pt idx="15547">
                  <c:v>11.8</c:v>
                </c:pt>
                <c:pt idx="15548">
                  <c:v>11.6</c:v>
                </c:pt>
                <c:pt idx="15549">
                  <c:v>11.6</c:v>
                </c:pt>
                <c:pt idx="15550">
                  <c:v>12.5</c:v>
                </c:pt>
                <c:pt idx="15551">
                  <c:v>13.2</c:v>
                </c:pt>
                <c:pt idx="15552">
                  <c:v>14.3</c:v>
                </c:pt>
                <c:pt idx="15553">
                  <c:v>14.1</c:v>
                </c:pt>
                <c:pt idx="15554">
                  <c:v>14.6</c:v>
                </c:pt>
                <c:pt idx="15555">
                  <c:v>14.6</c:v>
                </c:pt>
                <c:pt idx="15556">
                  <c:v>15.1</c:v>
                </c:pt>
                <c:pt idx="15557">
                  <c:v>12.8</c:v>
                </c:pt>
                <c:pt idx="15558">
                  <c:v>9.3000000000000007</c:v>
                </c:pt>
                <c:pt idx="15559">
                  <c:v>9.8000000000000007</c:v>
                </c:pt>
                <c:pt idx="15560">
                  <c:v>10.8</c:v>
                </c:pt>
                <c:pt idx="15561">
                  <c:v>9.4</c:v>
                </c:pt>
                <c:pt idx="15562">
                  <c:v>7.1</c:v>
                </c:pt>
                <c:pt idx="15563">
                  <c:v>5.9</c:v>
                </c:pt>
                <c:pt idx="15564">
                  <c:v>9</c:v>
                </c:pt>
                <c:pt idx="15565">
                  <c:v>5.7</c:v>
                </c:pt>
                <c:pt idx="15566">
                  <c:v>4.2</c:v>
                </c:pt>
                <c:pt idx="15567">
                  <c:v>7.1</c:v>
                </c:pt>
                <c:pt idx="15568">
                  <c:v>9</c:v>
                </c:pt>
                <c:pt idx="15569">
                  <c:v>11</c:v>
                </c:pt>
                <c:pt idx="15570">
                  <c:v>7.7</c:v>
                </c:pt>
                <c:pt idx="15571">
                  <c:v>4.7</c:v>
                </c:pt>
                <c:pt idx="15572">
                  <c:v>4.9000000000000004</c:v>
                </c:pt>
                <c:pt idx="15573">
                  <c:v>4.0999999999999996</c:v>
                </c:pt>
                <c:pt idx="15574">
                  <c:v>4.3</c:v>
                </c:pt>
                <c:pt idx="15575">
                  <c:v>4.9000000000000004</c:v>
                </c:pt>
                <c:pt idx="15576">
                  <c:v>7.6</c:v>
                </c:pt>
                <c:pt idx="15577">
                  <c:v>7.3</c:v>
                </c:pt>
                <c:pt idx="15578">
                  <c:v>9.1999999999999993</c:v>
                </c:pt>
                <c:pt idx="15579">
                  <c:v>6.1</c:v>
                </c:pt>
                <c:pt idx="15580">
                  <c:v>7.1</c:v>
                </c:pt>
                <c:pt idx="15581">
                  <c:v>9.1999999999999993</c:v>
                </c:pt>
                <c:pt idx="15582">
                  <c:v>10.199999999999999</c:v>
                </c:pt>
                <c:pt idx="15583">
                  <c:v>5.0999999999999996</c:v>
                </c:pt>
                <c:pt idx="15584">
                  <c:v>5.5</c:v>
                </c:pt>
                <c:pt idx="15585">
                  <c:v>9.3000000000000007</c:v>
                </c:pt>
                <c:pt idx="15586">
                  <c:v>11.3</c:v>
                </c:pt>
                <c:pt idx="15587">
                  <c:v>7.3</c:v>
                </c:pt>
                <c:pt idx="15588">
                  <c:v>2.7</c:v>
                </c:pt>
                <c:pt idx="15589">
                  <c:v>4.3</c:v>
                </c:pt>
                <c:pt idx="15590">
                  <c:v>4.7</c:v>
                </c:pt>
                <c:pt idx="15591">
                  <c:v>7.2</c:v>
                </c:pt>
                <c:pt idx="15592">
                  <c:v>5.4</c:v>
                </c:pt>
                <c:pt idx="15593">
                  <c:v>1.1000000000000001</c:v>
                </c:pt>
                <c:pt idx="15594">
                  <c:v>1.7</c:v>
                </c:pt>
                <c:pt idx="15595">
                  <c:v>1.4</c:v>
                </c:pt>
                <c:pt idx="15596">
                  <c:v>2.2999999999999998</c:v>
                </c:pt>
                <c:pt idx="15597">
                  <c:v>0.5</c:v>
                </c:pt>
                <c:pt idx="15598">
                  <c:v>0.1</c:v>
                </c:pt>
                <c:pt idx="15599">
                  <c:v>-1.9</c:v>
                </c:pt>
                <c:pt idx="15600">
                  <c:v>0.3</c:v>
                </c:pt>
                <c:pt idx="15601">
                  <c:v>0.1</c:v>
                </c:pt>
                <c:pt idx="15602">
                  <c:v>0.5</c:v>
                </c:pt>
                <c:pt idx="15603">
                  <c:v>2</c:v>
                </c:pt>
                <c:pt idx="15604">
                  <c:v>1.8</c:v>
                </c:pt>
                <c:pt idx="15605">
                  <c:v>3.2</c:v>
                </c:pt>
                <c:pt idx="15606">
                  <c:v>5</c:v>
                </c:pt>
                <c:pt idx="15607">
                  <c:v>3.7</c:v>
                </c:pt>
                <c:pt idx="15608">
                  <c:v>2.2000000000000002</c:v>
                </c:pt>
                <c:pt idx="15609">
                  <c:v>0.7</c:v>
                </c:pt>
                <c:pt idx="15610">
                  <c:v>0.3</c:v>
                </c:pt>
                <c:pt idx="15611">
                  <c:v>-2.7</c:v>
                </c:pt>
                <c:pt idx="15612">
                  <c:v>-1.7</c:v>
                </c:pt>
                <c:pt idx="15613">
                  <c:v>3.1</c:v>
                </c:pt>
                <c:pt idx="15614">
                  <c:v>6.3</c:v>
                </c:pt>
                <c:pt idx="15615">
                  <c:v>7.7</c:v>
                </c:pt>
                <c:pt idx="15616">
                  <c:v>6.8</c:v>
                </c:pt>
                <c:pt idx="15617">
                  <c:v>3.3</c:v>
                </c:pt>
                <c:pt idx="15618">
                  <c:v>4.5999999999999996</c:v>
                </c:pt>
                <c:pt idx="15619">
                  <c:v>8.3000000000000007</c:v>
                </c:pt>
                <c:pt idx="15620">
                  <c:v>9.8000000000000007</c:v>
                </c:pt>
                <c:pt idx="15621">
                  <c:v>5</c:v>
                </c:pt>
                <c:pt idx="15622">
                  <c:v>3.5</c:v>
                </c:pt>
                <c:pt idx="15623">
                  <c:v>3.1</c:v>
                </c:pt>
                <c:pt idx="15624">
                  <c:v>3.6</c:v>
                </c:pt>
                <c:pt idx="15625">
                  <c:v>4.0999999999999996</c:v>
                </c:pt>
                <c:pt idx="15626">
                  <c:v>1.8</c:v>
                </c:pt>
                <c:pt idx="15627">
                  <c:v>-0.4</c:v>
                </c:pt>
                <c:pt idx="15628">
                  <c:v>-0.8</c:v>
                </c:pt>
                <c:pt idx="15629">
                  <c:v>-2.2999999999999998</c:v>
                </c:pt>
                <c:pt idx="15630">
                  <c:v>-2.8</c:v>
                </c:pt>
                <c:pt idx="15631">
                  <c:v>-3.3</c:v>
                </c:pt>
                <c:pt idx="15632">
                  <c:v>-4.9000000000000004</c:v>
                </c:pt>
                <c:pt idx="15633">
                  <c:v>-4.5</c:v>
                </c:pt>
                <c:pt idx="15634">
                  <c:v>-6.9</c:v>
                </c:pt>
                <c:pt idx="15635">
                  <c:v>-4.7</c:v>
                </c:pt>
                <c:pt idx="15636">
                  <c:v>-4.5999999999999996</c:v>
                </c:pt>
                <c:pt idx="15637">
                  <c:v>-4</c:v>
                </c:pt>
                <c:pt idx="15638">
                  <c:v>-2.1</c:v>
                </c:pt>
                <c:pt idx="15639">
                  <c:v>-5.2</c:v>
                </c:pt>
                <c:pt idx="15640">
                  <c:v>-3.2</c:v>
                </c:pt>
                <c:pt idx="15641">
                  <c:v>-2.6</c:v>
                </c:pt>
                <c:pt idx="15642">
                  <c:v>-4</c:v>
                </c:pt>
                <c:pt idx="15643">
                  <c:v>-1.4</c:v>
                </c:pt>
                <c:pt idx="15644">
                  <c:v>1</c:v>
                </c:pt>
                <c:pt idx="15645">
                  <c:v>-1</c:v>
                </c:pt>
                <c:pt idx="15646">
                  <c:v>-2.1</c:v>
                </c:pt>
                <c:pt idx="15647">
                  <c:v>-2.6</c:v>
                </c:pt>
                <c:pt idx="15648">
                  <c:v>-2.7</c:v>
                </c:pt>
                <c:pt idx="15649">
                  <c:v>-3.5</c:v>
                </c:pt>
                <c:pt idx="15650">
                  <c:v>-0.6</c:v>
                </c:pt>
                <c:pt idx="15651">
                  <c:v>-1.3</c:v>
                </c:pt>
                <c:pt idx="15652">
                  <c:v>2.6</c:v>
                </c:pt>
                <c:pt idx="15653">
                  <c:v>0.6</c:v>
                </c:pt>
                <c:pt idx="15654">
                  <c:v>2.6</c:v>
                </c:pt>
                <c:pt idx="15655">
                  <c:v>1</c:v>
                </c:pt>
                <c:pt idx="15656">
                  <c:v>0.3</c:v>
                </c:pt>
                <c:pt idx="15657">
                  <c:v>1.8</c:v>
                </c:pt>
                <c:pt idx="15658">
                  <c:v>3.1</c:v>
                </c:pt>
                <c:pt idx="15659">
                  <c:v>3.2</c:v>
                </c:pt>
                <c:pt idx="15660">
                  <c:v>1.6</c:v>
                </c:pt>
                <c:pt idx="15661">
                  <c:v>2.1</c:v>
                </c:pt>
                <c:pt idx="15662">
                  <c:v>6</c:v>
                </c:pt>
                <c:pt idx="15663">
                  <c:v>10.199999999999999</c:v>
                </c:pt>
                <c:pt idx="15664">
                  <c:v>9.9</c:v>
                </c:pt>
                <c:pt idx="15665">
                  <c:v>8.9</c:v>
                </c:pt>
                <c:pt idx="15666">
                  <c:v>3.8</c:v>
                </c:pt>
                <c:pt idx="15667">
                  <c:v>1.4</c:v>
                </c:pt>
                <c:pt idx="15668">
                  <c:v>3.8</c:v>
                </c:pt>
                <c:pt idx="15669">
                  <c:v>4</c:v>
                </c:pt>
                <c:pt idx="15670">
                  <c:v>5.9</c:v>
                </c:pt>
                <c:pt idx="15671">
                  <c:v>5.6</c:v>
                </c:pt>
                <c:pt idx="15672">
                  <c:v>3.2</c:v>
                </c:pt>
                <c:pt idx="15673">
                  <c:v>2.4</c:v>
                </c:pt>
                <c:pt idx="15674">
                  <c:v>2.5</c:v>
                </c:pt>
                <c:pt idx="15675">
                  <c:v>2.1</c:v>
                </c:pt>
                <c:pt idx="15676">
                  <c:v>5.3</c:v>
                </c:pt>
                <c:pt idx="15677">
                  <c:v>3.2</c:v>
                </c:pt>
                <c:pt idx="15678">
                  <c:v>1.8</c:v>
                </c:pt>
                <c:pt idx="15679">
                  <c:v>3.7</c:v>
                </c:pt>
                <c:pt idx="15680">
                  <c:v>5.2</c:v>
                </c:pt>
                <c:pt idx="15681">
                  <c:v>8</c:v>
                </c:pt>
                <c:pt idx="15682">
                  <c:v>4.3</c:v>
                </c:pt>
                <c:pt idx="15683">
                  <c:v>1.2</c:v>
                </c:pt>
                <c:pt idx="15684">
                  <c:v>1.8</c:v>
                </c:pt>
                <c:pt idx="15685">
                  <c:v>-0.3</c:v>
                </c:pt>
                <c:pt idx="15686">
                  <c:v>0.7</c:v>
                </c:pt>
                <c:pt idx="15687">
                  <c:v>0.5</c:v>
                </c:pt>
                <c:pt idx="15688">
                  <c:v>-2.2999999999999998</c:v>
                </c:pt>
                <c:pt idx="15689">
                  <c:v>0.5</c:v>
                </c:pt>
                <c:pt idx="15690">
                  <c:v>-1.1000000000000001</c:v>
                </c:pt>
                <c:pt idx="15691">
                  <c:v>-5.7</c:v>
                </c:pt>
                <c:pt idx="15692">
                  <c:v>-4</c:v>
                </c:pt>
                <c:pt idx="15693">
                  <c:v>2</c:v>
                </c:pt>
                <c:pt idx="15694">
                  <c:v>2.5</c:v>
                </c:pt>
                <c:pt idx="15695">
                  <c:v>2.1</c:v>
                </c:pt>
                <c:pt idx="15696">
                  <c:v>6.6</c:v>
                </c:pt>
                <c:pt idx="15697">
                  <c:v>9.5</c:v>
                </c:pt>
                <c:pt idx="15698">
                  <c:v>8.4</c:v>
                </c:pt>
                <c:pt idx="15699">
                  <c:v>9.4</c:v>
                </c:pt>
                <c:pt idx="15700">
                  <c:v>4.8</c:v>
                </c:pt>
                <c:pt idx="15701">
                  <c:v>10.4</c:v>
                </c:pt>
                <c:pt idx="15702">
                  <c:v>7</c:v>
                </c:pt>
                <c:pt idx="15703">
                  <c:v>4</c:v>
                </c:pt>
                <c:pt idx="15704">
                  <c:v>6</c:v>
                </c:pt>
                <c:pt idx="15705">
                  <c:v>7.7</c:v>
                </c:pt>
                <c:pt idx="15706">
                  <c:v>7.3</c:v>
                </c:pt>
                <c:pt idx="15707">
                  <c:v>6.2</c:v>
                </c:pt>
                <c:pt idx="15708">
                  <c:v>1.6</c:v>
                </c:pt>
                <c:pt idx="15709">
                  <c:v>-0.6</c:v>
                </c:pt>
                <c:pt idx="15710">
                  <c:v>0.8</c:v>
                </c:pt>
                <c:pt idx="15711">
                  <c:v>2.1</c:v>
                </c:pt>
                <c:pt idx="15712">
                  <c:v>3.5</c:v>
                </c:pt>
                <c:pt idx="15713">
                  <c:v>5.7</c:v>
                </c:pt>
                <c:pt idx="15714">
                  <c:v>6.8</c:v>
                </c:pt>
                <c:pt idx="15715">
                  <c:v>6.1</c:v>
                </c:pt>
                <c:pt idx="15716">
                  <c:v>9.3000000000000007</c:v>
                </c:pt>
                <c:pt idx="15717">
                  <c:v>4.7</c:v>
                </c:pt>
                <c:pt idx="15718">
                  <c:v>4.8</c:v>
                </c:pt>
                <c:pt idx="15719">
                  <c:v>5.6</c:v>
                </c:pt>
                <c:pt idx="15720">
                  <c:v>7.1</c:v>
                </c:pt>
                <c:pt idx="15721">
                  <c:v>4.7</c:v>
                </c:pt>
                <c:pt idx="15722">
                  <c:v>0</c:v>
                </c:pt>
                <c:pt idx="15723">
                  <c:v>-0.6</c:v>
                </c:pt>
                <c:pt idx="15724">
                  <c:v>1.2</c:v>
                </c:pt>
                <c:pt idx="15725">
                  <c:v>3.5</c:v>
                </c:pt>
                <c:pt idx="15726">
                  <c:v>4</c:v>
                </c:pt>
                <c:pt idx="15727">
                  <c:v>2</c:v>
                </c:pt>
                <c:pt idx="15728">
                  <c:v>1.3</c:v>
                </c:pt>
                <c:pt idx="15729">
                  <c:v>-0.3</c:v>
                </c:pt>
                <c:pt idx="15730">
                  <c:v>1</c:v>
                </c:pt>
                <c:pt idx="15731">
                  <c:v>2.7</c:v>
                </c:pt>
                <c:pt idx="15732">
                  <c:v>4.9000000000000004</c:v>
                </c:pt>
                <c:pt idx="15733">
                  <c:v>6.4</c:v>
                </c:pt>
                <c:pt idx="15734">
                  <c:v>8.4</c:v>
                </c:pt>
                <c:pt idx="15735">
                  <c:v>9.6</c:v>
                </c:pt>
                <c:pt idx="15736">
                  <c:v>10.6</c:v>
                </c:pt>
                <c:pt idx="15737">
                  <c:v>6.9</c:v>
                </c:pt>
                <c:pt idx="15738">
                  <c:v>5.7</c:v>
                </c:pt>
                <c:pt idx="15739">
                  <c:v>7.2</c:v>
                </c:pt>
                <c:pt idx="15740">
                  <c:v>5.7</c:v>
                </c:pt>
                <c:pt idx="15741">
                  <c:v>6.1</c:v>
                </c:pt>
                <c:pt idx="15742">
                  <c:v>3.1</c:v>
                </c:pt>
                <c:pt idx="15743">
                  <c:v>5.9</c:v>
                </c:pt>
                <c:pt idx="15744">
                  <c:v>12.1</c:v>
                </c:pt>
                <c:pt idx="15745">
                  <c:v>13.1</c:v>
                </c:pt>
                <c:pt idx="15746">
                  <c:v>14.8</c:v>
                </c:pt>
                <c:pt idx="15747">
                  <c:v>8.4</c:v>
                </c:pt>
                <c:pt idx="15748">
                  <c:v>9</c:v>
                </c:pt>
                <c:pt idx="15749">
                  <c:v>10.8</c:v>
                </c:pt>
                <c:pt idx="15750">
                  <c:v>8.9</c:v>
                </c:pt>
                <c:pt idx="15751">
                  <c:v>6.5</c:v>
                </c:pt>
                <c:pt idx="15752">
                  <c:v>4.5999999999999996</c:v>
                </c:pt>
                <c:pt idx="15753">
                  <c:v>8.1</c:v>
                </c:pt>
                <c:pt idx="15754">
                  <c:v>7.6</c:v>
                </c:pt>
                <c:pt idx="15755">
                  <c:v>8.8000000000000007</c:v>
                </c:pt>
                <c:pt idx="15756">
                  <c:v>12.2</c:v>
                </c:pt>
                <c:pt idx="15757">
                  <c:v>8.6999999999999993</c:v>
                </c:pt>
                <c:pt idx="15758">
                  <c:v>9.6</c:v>
                </c:pt>
                <c:pt idx="15759">
                  <c:v>8.6999999999999993</c:v>
                </c:pt>
                <c:pt idx="15760">
                  <c:v>9</c:v>
                </c:pt>
                <c:pt idx="15761">
                  <c:v>10.199999999999999</c:v>
                </c:pt>
                <c:pt idx="15762">
                  <c:v>11.3</c:v>
                </c:pt>
                <c:pt idx="15763">
                  <c:v>14</c:v>
                </c:pt>
                <c:pt idx="15764">
                  <c:v>13.7</c:v>
                </c:pt>
                <c:pt idx="15765">
                  <c:v>12.3</c:v>
                </c:pt>
                <c:pt idx="15766">
                  <c:v>10.4</c:v>
                </c:pt>
                <c:pt idx="15767">
                  <c:v>12.8</c:v>
                </c:pt>
                <c:pt idx="15768">
                  <c:v>9.4</c:v>
                </c:pt>
                <c:pt idx="15769">
                  <c:v>12.6</c:v>
                </c:pt>
                <c:pt idx="15770">
                  <c:v>12</c:v>
                </c:pt>
                <c:pt idx="15771">
                  <c:v>12.7</c:v>
                </c:pt>
                <c:pt idx="15772">
                  <c:v>11.4</c:v>
                </c:pt>
                <c:pt idx="15773">
                  <c:v>12.1</c:v>
                </c:pt>
                <c:pt idx="15774">
                  <c:v>13.9</c:v>
                </c:pt>
                <c:pt idx="15775">
                  <c:v>13.2</c:v>
                </c:pt>
                <c:pt idx="15776">
                  <c:v>14.1</c:v>
                </c:pt>
                <c:pt idx="15777">
                  <c:v>16.7</c:v>
                </c:pt>
                <c:pt idx="15778">
                  <c:v>15.9</c:v>
                </c:pt>
                <c:pt idx="15779">
                  <c:v>17.2</c:v>
                </c:pt>
                <c:pt idx="15780">
                  <c:v>16.7</c:v>
                </c:pt>
                <c:pt idx="15781">
                  <c:v>15.3</c:v>
                </c:pt>
                <c:pt idx="15782">
                  <c:v>17.399999999999999</c:v>
                </c:pt>
                <c:pt idx="15783">
                  <c:v>12.5</c:v>
                </c:pt>
                <c:pt idx="15784">
                  <c:v>10.9</c:v>
                </c:pt>
                <c:pt idx="15785">
                  <c:v>9.6</c:v>
                </c:pt>
                <c:pt idx="15786">
                  <c:v>9.9</c:v>
                </c:pt>
                <c:pt idx="15787">
                  <c:v>11.2</c:v>
                </c:pt>
                <c:pt idx="15788">
                  <c:v>12.7</c:v>
                </c:pt>
                <c:pt idx="15789">
                  <c:v>14.4</c:v>
                </c:pt>
                <c:pt idx="15790">
                  <c:v>15.4</c:v>
                </c:pt>
                <c:pt idx="15791">
                  <c:v>17.5</c:v>
                </c:pt>
                <c:pt idx="15792">
                  <c:v>20.5</c:v>
                </c:pt>
                <c:pt idx="15793">
                  <c:v>19.3</c:v>
                </c:pt>
                <c:pt idx="15794">
                  <c:v>20.6</c:v>
                </c:pt>
                <c:pt idx="15795">
                  <c:v>22.6</c:v>
                </c:pt>
                <c:pt idx="15796">
                  <c:v>23.9</c:v>
                </c:pt>
                <c:pt idx="15797">
                  <c:v>20.8</c:v>
                </c:pt>
                <c:pt idx="15798">
                  <c:v>22</c:v>
                </c:pt>
                <c:pt idx="15799">
                  <c:v>20.7</c:v>
                </c:pt>
                <c:pt idx="15800">
                  <c:v>17</c:v>
                </c:pt>
                <c:pt idx="15801">
                  <c:v>18.3</c:v>
                </c:pt>
                <c:pt idx="15802">
                  <c:v>18.399999999999999</c:v>
                </c:pt>
                <c:pt idx="15803">
                  <c:v>17</c:v>
                </c:pt>
                <c:pt idx="15804">
                  <c:v>16</c:v>
                </c:pt>
                <c:pt idx="15805">
                  <c:v>20.6</c:v>
                </c:pt>
                <c:pt idx="15806">
                  <c:v>21</c:v>
                </c:pt>
                <c:pt idx="15807">
                  <c:v>18.7</c:v>
                </c:pt>
                <c:pt idx="15808">
                  <c:v>15.2</c:v>
                </c:pt>
                <c:pt idx="15809">
                  <c:v>11.6</c:v>
                </c:pt>
                <c:pt idx="15810">
                  <c:v>13.1</c:v>
                </c:pt>
                <c:pt idx="15811">
                  <c:v>13.3</c:v>
                </c:pt>
                <c:pt idx="15812">
                  <c:v>14.2</c:v>
                </c:pt>
                <c:pt idx="15813">
                  <c:v>16.5</c:v>
                </c:pt>
                <c:pt idx="15814">
                  <c:v>18.399999999999999</c:v>
                </c:pt>
                <c:pt idx="15815">
                  <c:v>19.2</c:v>
                </c:pt>
                <c:pt idx="15816">
                  <c:v>19.2</c:v>
                </c:pt>
                <c:pt idx="15817">
                  <c:v>19.899999999999999</c:v>
                </c:pt>
                <c:pt idx="15818">
                  <c:v>23.6</c:v>
                </c:pt>
                <c:pt idx="15819">
                  <c:v>24.5</c:v>
                </c:pt>
                <c:pt idx="15820">
                  <c:v>18.8</c:v>
                </c:pt>
                <c:pt idx="15821">
                  <c:v>20.399999999999999</c:v>
                </c:pt>
                <c:pt idx="15822">
                  <c:v>20.8</c:v>
                </c:pt>
                <c:pt idx="15823">
                  <c:v>20.3</c:v>
                </c:pt>
                <c:pt idx="15824">
                  <c:v>20.100000000000001</c:v>
                </c:pt>
                <c:pt idx="15825">
                  <c:v>21.3</c:v>
                </c:pt>
                <c:pt idx="15826">
                  <c:v>19.8</c:v>
                </c:pt>
                <c:pt idx="15827">
                  <c:v>20.100000000000001</c:v>
                </c:pt>
                <c:pt idx="15828">
                  <c:v>23</c:v>
                </c:pt>
                <c:pt idx="15829">
                  <c:v>22.9</c:v>
                </c:pt>
                <c:pt idx="15830">
                  <c:v>17.5</c:v>
                </c:pt>
                <c:pt idx="15831">
                  <c:v>16.7</c:v>
                </c:pt>
                <c:pt idx="15832">
                  <c:v>20.100000000000001</c:v>
                </c:pt>
                <c:pt idx="15833">
                  <c:v>17</c:v>
                </c:pt>
                <c:pt idx="15834">
                  <c:v>18</c:v>
                </c:pt>
                <c:pt idx="15835">
                  <c:v>16</c:v>
                </c:pt>
                <c:pt idx="15836">
                  <c:v>17.100000000000001</c:v>
                </c:pt>
                <c:pt idx="15837">
                  <c:v>21.7</c:v>
                </c:pt>
                <c:pt idx="15838">
                  <c:v>19.3</c:v>
                </c:pt>
                <c:pt idx="15839">
                  <c:v>16.7</c:v>
                </c:pt>
                <c:pt idx="15840">
                  <c:v>16.8</c:v>
                </c:pt>
                <c:pt idx="15841">
                  <c:v>18.100000000000001</c:v>
                </c:pt>
                <c:pt idx="15842">
                  <c:v>20.3</c:v>
                </c:pt>
                <c:pt idx="15843">
                  <c:v>15.6</c:v>
                </c:pt>
                <c:pt idx="15844">
                  <c:v>15.8</c:v>
                </c:pt>
                <c:pt idx="15845">
                  <c:v>19.100000000000001</c:v>
                </c:pt>
                <c:pt idx="15846">
                  <c:v>20.7</c:v>
                </c:pt>
                <c:pt idx="15847">
                  <c:v>15</c:v>
                </c:pt>
                <c:pt idx="15848">
                  <c:v>13.4</c:v>
                </c:pt>
                <c:pt idx="15849">
                  <c:v>18</c:v>
                </c:pt>
                <c:pt idx="15850">
                  <c:v>17.600000000000001</c:v>
                </c:pt>
                <c:pt idx="15851">
                  <c:v>20.8</c:v>
                </c:pt>
                <c:pt idx="15852">
                  <c:v>22.6</c:v>
                </c:pt>
                <c:pt idx="15853">
                  <c:v>22.6</c:v>
                </c:pt>
                <c:pt idx="15854">
                  <c:v>22.4</c:v>
                </c:pt>
                <c:pt idx="15855">
                  <c:v>23.8</c:v>
                </c:pt>
                <c:pt idx="15856">
                  <c:v>22.2</c:v>
                </c:pt>
                <c:pt idx="15857">
                  <c:v>23.8</c:v>
                </c:pt>
                <c:pt idx="15858">
                  <c:v>24.5</c:v>
                </c:pt>
                <c:pt idx="15859">
                  <c:v>21</c:v>
                </c:pt>
                <c:pt idx="15860">
                  <c:v>20.9</c:v>
                </c:pt>
                <c:pt idx="15861">
                  <c:v>20</c:v>
                </c:pt>
                <c:pt idx="15862">
                  <c:v>18.899999999999999</c:v>
                </c:pt>
                <c:pt idx="15863">
                  <c:v>18.8</c:v>
                </c:pt>
                <c:pt idx="15864">
                  <c:v>22.8</c:v>
                </c:pt>
                <c:pt idx="15865">
                  <c:v>21.4</c:v>
                </c:pt>
                <c:pt idx="15866">
                  <c:v>15.1</c:v>
                </c:pt>
                <c:pt idx="15867">
                  <c:v>19.100000000000001</c:v>
                </c:pt>
                <c:pt idx="15868">
                  <c:v>23.1</c:v>
                </c:pt>
                <c:pt idx="15869">
                  <c:v>24.6</c:v>
                </c:pt>
                <c:pt idx="15870">
                  <c:v>18.399999999999999</c:v>
                </c:pt>
                <c:pt idx="15871">
                  <c:v>20.9</c:v>
                </c:pt>
                <c:pt idx="15872">
                  <c:v>14.8</c:v>
                </c:pt>
                <c:pt idx="15873">
                  <c:v>12.3</c:v>
                </c:pt>
                <c:pt idx="15874">
                  <c:v>15.9</c:v>
                </c:pt>
                <c:pt idx="15875">
                  <c:v>18.600000000000001</c:v>
                </c:pt>
                <c:pt idx="15876">
                  <c:v>22.8</c:v>
                </c:pt>
                <c:pt idx="15877">
                  <c:v>18.600000000000001</c:v>
                </c:pt>
                <c:pt idx="15878">
                  <c:v>18.8</c:v>
                </c:pt>
                <c:pt idx="15879">
                  <c:v>20.6</c:v>
                </c:pt>
                <c:pt idx="15880">
                  <c:v>16.600000000000001</c:v>
                </c:pt>
                <c:pt idx="15881">
                  <c:v>14.9</c:v>
                </c:pt>
                <c:pt idx="15882">
                  <c:v>16.899999999999999</c:v>
                </c:pt>
                <c:pt idx="15883">
                  <c:v>17.100000000000001</c:v>
                </c:pt>
                <c:pt idx="15884">
                  <c:v>18</c:v>
                </c:pt>
                <c:pt idx="15885">
                  <c:v>19.600000000000001</c:v>
                </c:pt>
                <c:pt idx="15886">
                  <c:v>18.100000000000001</c:v>
                </c:pt>
                <c:pt idx="15887">
                  <c:v>16.100000000000001</c:v>
                </c:pt>
                <c:pt idx="15888">
                  <c:v>15.9</c:v>
                </c:pt>
                <c:pt idx="15889">
                  <c:v>18.100000000000001</c:v>
                </c:pt>
                <c:pt idx="15890">
                  <c:v>20.6</c:v>
                </c:pt>
                <c:pt idx="15891">
                  <c:v>23.7</c:v>
                </c:pt>
                <c:pt idx="15892">
                  <c:v>17.7</c:v>
                </c:pt>
                <c:pt idx="15893">
                  <c:v>19.2</c:v>
                </c:pt>
                <c:pt idx="15894">
                  <c:v>23.4</c:v>
                </c:pt>
                <c:pt idx="15895">
                  <c:v>17.5</c:v>
                </c:pt>
                <c:pt idx="15896">
                  <c:v>15.9</c:v>
                </c:pt>
                <c:pt idx="15897">
                  <c:v>16.100000000000001</c:v>
                </c:pt>
                <c:pt idx="15898">
                  <c:v>18.7</c:v>
                </c:pt>
                <c:pt idx="15899">
                  <c:v>20</c:v>
                </c:pt>
                <c:pt idx="15900">
                  <c:v>15.4</c:v>
                </c:pt>
                <c:pt idx="15901">
                  <c:v>10.7</c:v>
                </c:pt>
                <c:pt idx="15902">
                  <c:v>8.9</c:v>
                </c:pt>
                <c:pt idx="15903">
                  <c:v>9.6999999999999993</c:v>
                </c:pt>
                <c:pt idx="15904">
                  <c:v>8.4</c:v>
                </c:pt>
                <c:pt idx="15905">
                  <c:v>8.3000000000000007</c:v>
                </c:pt>
                <c:pt idx="15906">
                  <c:v>10.1</c:v>
                </c:pt>
                <c:pt idx="15907">
                  <c:v>9.8000000000000007</c:v>
                </c:pt>
                <c:pt idx="15908">
                  <c:v>10.3</c:v>
                </c:pt>
                <c:pt idx="15909">
                  <c:v>10.3</c:v>
                </c:pt>
                <c:pt idx="15910">
                  <c:v>10.3</c:v>
                </c:pt>
                <c:pt idx="15911">
                  <c:v>11.1</c:v>
                </c:pt>
                <c:pt idx="15912">
                  <c:v>10.199999999999999</c:v>
                </c:pt>
                <c:pt idx="15913">
                  <c:v>10.9</c:v>
                </c:pt>
                <c:pt idx="15914">
                  <c:v>11.9</c:v>
                </c:pt>
                <c:pt idx="15915">
                  <c:v>9.9</c:v>
                </c:pt>
                <c:pt idx="15916">
                  <c:v>9.4</c:v>
                </c:pt>
                <c:pt idx="15917">
                  <c:v>12.2</c:v>
                </c:pt>
                <c:pt idx="15918">
                  <c:v>11.6</c:v>
                </c:pt>
                <c:pt idx="15919">
                  <c:v>14</c:v>
                </c:pt>
                <c:pt idx="15920">
                  <c:v>13.6</c:v>
                </c:pt>
                <c:pt idx="15921">
                  <c:v>9.1999999999999993</c:v>
                </c:pt>
                <c:pt idx="15922">
                  <c:v>8.1999999999999993</c:v>
                </c:pt>
                <c:pt idx="15923">
                  <c:v>8.6999999999999993</c:v>
                </c:pt>
                <c:pt idx="15924">
                  <c:v>12.5</c:v>
                </c:pt>
                <c:pt idx="15925">
                  <c:v>11.9</c:v>
                </c:pt>
                <c:pt idx="15926">
                  <c:v>12.5</c:v>
                </c:pt>
                <c:pt idx="15927">
                  <c:v>12.6</c:v>
                </c:pt>
                <c:pt idx="15928">
                  <c:v>11.7</c:v>
                </c:pt>
                <c:pt idx="15929">
                  <c:v>10.3</c:v>
                </c:pt>
                <c:pt idx="15930">
                  <c:v>9.1</c:v>
                </c:pt>
                <c:pt idx="15931">
                  <c:v>9.6</c:v>
                </c:pt>
                <c:pt idx="15932">
                  <c:v>11.9</c:v>
                </c:pt>
                <c:pt idx="15933">
                  <c:v>14.1</c:v>
                </c:pt>
                <c:pt idx="15934">
                  <c:v>13</c:v>
                </c:pt>
                <c:pt idx="15935">
                  <c:v>9.1</c:v>
                </c:pt>
                <c:pt idx="15936">
                  <c:v>7.3</c:v>
                </c:pt>
                <c:pt idx="15937">
                  <c:v>6.6</c:v>
                </c:pt>
                <c:pt idx="15938">
                  <c:v>9.8000000000000007</c:v>
                </c:pt>
                <c:pt idx="15939">
                  <c:v>13</c:v>
                </c:pt>
                <c:pt idx="15940">
                  <c:v>10</c:v>
                </c:pt>
                <c:pt idx="15941">
                  <c:v>5.0999999999999996</c:v>
                </c:pt>
                <c:pt idx="15942">
                  <c:v>4.8</c:v>
                </c:pt>
                <c:pt idx="15943">
                  <c:v>4.0999999999999996</c:v>
                </c:pt>
                <c:pt idx="15944">
                  <c:v>4.2</c:v>
                </c:pt>
                <c:pt idx="15945">
                  <c:v>8.6999999999999993</c:v>
                </c:pt>
                <c:pt idx="15946">
                  <c:v>9.4</c:v>
                </c:pt>
                <c:pt idx="15947">
                  <c:v>6.9</c:v>
                </c:pt>
                <c:pt idx="15948">
                  <c:v>6.4</c:v>
                </c:pt>
                <c:pt idx="15949">
                  <c:v>8.6999999999999993</c:v>
                </c:pt>
                <c:pt idx="15950">
                  <c:v>10.3</c:v>
                </c:pt>
                <c:pt idx="15951">
                  <c:v>8.9</c:v>
                </c:pt>
                <c:pt idx="15952">
                  <c:v>11.6</c:v>
                </c:pt>
                <c:pt idx="15953">
                  <c:v>7.5</c:v>
                </c:pt>
                <c:pt idx="15954">
                  <c:v>13.1</c:v>
                </c:pt>
                <c:pt idx="15955">
                  <c:v>11.4</c:v>
                </c:pt>
                <c:pt idx="15956">
                  <c:v>12.8</c:v>
                </c:pt>
                <c:pt idx="15957">
                  <c:v>8.9</c:v>
                </c:pt>
                <c:pt idx="15958">
                  <c:v>8.3000000000000007</c:v>
                </c:pt>
                <c:pt idx="15959">
                  <c:v>9.6</c:v>
                </c:pt>
                <c:pt idx="15960">
                  <c:v>8.1</c:v>
                </c:pt>
                <c:pt idx="15961">
                  <c:v>6.9</c:v>
                </c:pt>
                <c:pt idx="15962">
                  <c:v>6.3</c:v>
                </c:pt>
                <c:pt idx="15963">
                  <c:v>3.4</c:v>
                </c:pt>
                <c:pt idx="15964">
                  <c:v>6.3</c:v>
                </c:pt>
                <c:pt idx="15965">
                  <c:v>8.1</c:v>
                </c:pt>
                <c:pt idx="15966">
                  <c:v>1.7</c:v>
                </c:pt>
                <c:pt idx="15967">
                  <c:v>-0.6</c:v>
                </c:pt>
                <c:pt idx="15968">
                  <c:v>6.2</c:v>
                </c:pt>
                <c:pt idx="15969">
                  <c:v>7.2</c:v>
                </c:pt>
                <c:pt idx="15970">
                  <c:v>2.4</c:v>
                </c:pt>
                <c:pt idx="15971">
                  <c:v>-1.1000000000000001</c:v>
                </c:pt>
                <c:pt idx="15972">
                  <c:v>-0.9</c:v>
                </c:pt>
                <c:pt idx="15973">
                  <c:v>1</c:v>
                </c:pt>
                <c:pt idx="15974">
                  <c:v>0.8</c:v>
                </c:pt>
                <c:pt idx="15975">
                  <c:v>1.4</c:v>
                </c:pt>
                <c:pt idx="15976">
                  <c:v>2.7</c:v>
                </c:pt>
                <c:pt idx="15977">
                  <c:v>1.2</c:v>
                </c:pt>
                <c:pt idx="15978">
                  <c:v>2.9</c:v>
                </c:pt>
                <c:pt idx="15979">
                  <c:v>3.4</c:v>
                </c:pt>
                <c:pt idx="15980">
                  <c:v>9</c:v>
                </c:pt>
                <c:pt idx="15981">
                  <c:v>3.9</c:v>
                </c:pt>
                <c:pt idx="15982">
                  <c:v>3.8</c:v>
                </c:pt>
                <c:pt idx="15983">
                  <c:v>1.7</c:v>
                </c:pt>
                <c:pt idx="15984">
                  <c:v>3.5</c:v>
                </c:pt>
                <c:pt idx="15985">
                  <c:v>5</c:v>
                </c:pt>
                <c:pt idx="15986">
                  <c:v>3.6</c:v>
                </c:pt>
                <c:pt idx="15987">
                  <c:v>2.8</c:v>
                </c:pt>
                <c:pt idx="15988">
                  <c:v>-0.4</c:v>
                </c:pt>
                <c:pt idx="15989">
                  <c:v>1.3</c:v>
                </c:pt>
                <c:pt idx="15990">
                  <c:v>3.7</c:v>
                </c:pt>
                <c:pt idx="15991">
                  <c:v>1.1000000000000001</c:v>
                </c:pt>
                <c:pt idx="15992">
                  <c:v>4.2</c:v>
                </c:pt>
                <c:pt idx="15993">
                  <c:v>5.6</c:v>
                </c:pt>
                <c:pt idx="15994">
                  <c:v>6.3</c:v>
                </c:pt>
                <c:pt idx="15995">
                  <c:v>6.2</c:v>
                </c:pt>
                <c:pt idx="15996">
                  <c:v>6.3</c:v>
                </c:pt>
                <c:pt idx="15997">
                  <c:v>2.4</c:v>
                </c:pt>
                <c:pt idx="15998">
                  <c:v>3</c:v>
                </c:pt>
                <c:pt idx="15999">
                  <c:v>3.8</c:v>
                </c:pt>
                <c:pt idx="16000">
                  <c:v>4.5999999999999996</c:v>
                </c:pt>
                <c:pt idx="16001">
                  <c:v>7.1</c:v>
                </c:pt>
                <c:pt idx="16002">
                  <c:v>3.1</c:v>
                </c:pt>
                <c:pt idx="16003">
                  <c:v>3.9</c:v>
                </c:pt>
                <c:pt idx="16004">
                  <c:v>-0.5</c:v>
                </c:pt>
                <c:pt idx="16005">
                  <c:v>-2.1</c:v>
                </c:pt>
                <c:pt idx="16006">
                  <c:v>-1.7</c:v>
                </c:pt>
                <c:pt idx="16007">
                  <c:v>-5.5</c:v>
                </c:pt>
                <c:pt idx="16008">
                  <c:v>-4.5999999999999996</c:v>
                </c:pt>
                <c:pt idx="16009">
                  <c:v>-3.2</c:v>
                </c:pt>
                <c:pt idx="16010">
                  <c:v>-4.5999999999999996</c:v>
                </c:pt>
                <c:pt idx="16011">
                  <c:v>-4.2</c:v>
                </c:pt>
                <c:pt idx="16012">
                  <c:v>-4</c:v>
                </c:pt>
                <c:pt idx="16013">
                  <c:v>-10.7</c:v>
                </c:pt>
                <c:pt idx="16014">
                  <c:v>-2.6</c:v>
                </c:pt>
                <c:pt idx="16015">
                  <c:v>-3.8</c:v>
                </c:pt>
                <c:pt idx="16016">
                  <c:v>-12.9</c:v>
                </c:pt>
                <c:pt idx="16017">
                  <c:v>-7.7</c:v>
                </c:pt>
                <c:pt idx="16018">
                  <c:v>-7.1</c:v>
                </c:pt>
                <c:pt idx="16019">
                  <c:v>-15.8</c:v>
                </c:pt>
                <c:pt idx="16020">
                  <c:v>-9.5</c:v>
                </c:pt>
                <c:pt idx="16021">
                  <c:v>-13.2</c:v>
                </c:pt>
                <c:pt idx="16022">
                  <c:v>-13.7</c:v>
                </c:pt>
                <c:pt idx="16023">
                  <c:v>-12.8</c:v>
                </c:pt>
                <c:pt idx="16024">
                  <c:v>-8.5</c:v>
                </c:pt>
                <c:pt idx="16025">
                  <c:v>-4.0999999999999996</c:v>
                </c:pt>
                <c:pt idx="16026">
                  <c:v>-2.8</c:v>
                </c:pt>
                <c:pt idx="16027">
                  <c:v>-5.8</c:v>
                </c:pt>
                <c:pt idx="16028">
                  <c:v>-0.7</c:v>
                </c:pt>
                <c:pt idx="16029">
                  <c:v>2.7</c:v>
                </c:pt>
                <c:pt idx="16030">
                  <c:v>1.6</c:v>
                </c:pt>
                <c:pt idx="16031">
                  <c:v>0.7</c:v>
                </c:pt>
                <c:pt idx="16032">
                  <c:v>0.1</c:v>
                </c:pt>
                <c:pt idx="16033">
                  <c:v>2.4</c:v>
                </c:pt>
                <c:pt idx="16034">
                  <c:v>2.6</c:v>
                </c:pt>
                <c:pt idx="16035">
                  <c:v>-0.5</c:v>
                </c:pt>
                <c:pt idx="16036">
                  <c:v>0.5</c:v>
                </c:pt>
                <c:pt idx="16037">
                  <c:v>1.4</c:v>
                </c:pt>
                <c:pt idx="16038">
                  <c:v>0.7</c:v>
                </c:pt>
                <c:pt idx="16039">
                  <c:v>0.2</c:v>
                </c:pt>
                <c:pt idx="16040">
                  <c:v>-0.6</c:v>
                </c:pt>
                <c:pt idx="16041">
                  <c:v>-1.5</c:v>
                </c:pt>
                <c:pt idx="16042">
                  <c:v>-1.4</c:v>
                </c:pt>
                <c:pt idx="16043">
                  <c:v>3.3</c:v>
                </c:pt>
                <c:pt idx="16044">
                  <c:v>3.8</c:v>
                </c:pt>
                <c:pt idx="16045">
                  <c:v>1.8</c:v>
                </c:pt>
                <c:pt idx="16046">
                  <c:v>1.6</c:v>
                </c:pt>
                <c:pt idx="16047">
                  <c:v>1.6</c:v>
                </c:pt>
                <c:pt idx="16048">
                  <c:v>6.2</c:v>
                </c:pt>
                <c:pt idx="16049">
                  <c:v>1.1000000000000001</c:v>
                </c:pt>
                <c:pt idx="16050">
                  <c:v>-1.1000000000000001</c:v>
                </c:pt>
                <c:pt idx="16051">
                  <c:v>2</c:v>
                </c:pt>
                <c:pt idx="16052">
                  <c:v>0.3</c:v>
                </c:pt>
                <c:pt idx="16053">
                  <c:v>-2.1</c:v>
                </c:pt>
                <c:pt idx="16054">
                  <c:v>-1.8</c:v>
                </c:pt>
                <c:pt idx="16055">
                  <c:v>-2.5</c:v>
                </c:pt>
                <c:pt idx="16056">
                  <c:v>-2.2000000000000002</c:v>
                </c:pt>
                <c:pt idx="16057">
                  <c:v>-0.9</c:v>
                </c:pt>
                <c:pt idx="16058">
                  <c:v>-4.9000000000000004</c:v>
                </c:pt>
                <c:pt idx="16059">
                  <c:v>-3.9</c:v>
                </c:pt>
                <c:pt idx="16060">
                  <c:v>-4.0999999999999996</c:v>
                </c:pt>
                <c:pt idx="16061">
                  <c:v>-0.5</c:v>
                </c:pt>
                <c:pt idx="16062">
                  <c:v>-1.5</c:v>
                </c:pt>
                <c:pt idx="16063">
                  <c:v>0.4</c:v>
                </c:pt>
                <c:pt idx="16064">
                  <c:v>2.1</c:v>
                </c:pt>
                <c:pt idx="16065">
                  <c:v>1.1000000000000001</c:v>
                </c:pt>
                <c:pt idx="16066">
                  <c:v>2.2000000000000002</c:v>
                </c:pt>
                <c:pt idx="16067">
                  <c:v>2.9</c:v>
                </c:pt>
                <c:pt idx="16068">
                  <c:v>4.2</c:v>
                </c:pt>
                <c:pt idx="16069">
                  <c:v>4.5</c:v>
                </c:pt>
                <c:pt idx="16070">
                  <c:v>5.8</c:v>
                </c:pt>
                <c:pt idx="16071">
                  <c:v>5.3</c:v>
                </c:pt>
                <c:pt idx="16072">
                  <c:v>6</c:v>
                </c:pt>
                <c:pt idx="16073">
                  <c:v>6.9</c:v>
                </c:pt>
                <c:pt idx="16074">
                  <c:v>8.4</c:v>
                </c:pt>
                <c:pt idx="16075">
                  <c:v>6.9</c:v>
                </c:pt>
                <c:pt idx="16076">
                  <c:v>4.7</c:v>
                </c:pt>
                <c:pt idx="16077">
                  <c:v>5</c:v>
                </c:pt>
                <c:pt idx="16078">
                  <c:v>3.3</c:v>
                </c:pt>
                <c:pt idx="16079">
                  <c:v>4.5</c:v>
                </c:pt>
                <c:pt idx="16080">
                  <c:v>4</c:v>
                </c:pt>
                <c:pt idx="16081">
                  <c:v>3.7</c:v>
                </c:pt>
                <c:pt idx="16082">
                  <c:v>5.7</c:v>
                </c:pt>
                <c:pt idx="16083">
                  <c:v>6</c:v>
                </c:pt>
                <c:pt idx="16084">
                  <c:v>7.1</c:v>
                </c:pt>
                <c:pt idx="16085">
                  <c:v>4.8</c:v>
                </c:pt>
                <c:pt idx="16086">
                  <c:v>6.2</c:v>
                </c:pt>
                <c:pt idx="16087">
                  <c:v>4.4000000000000004</c:v>
                </c:pt>
                <c:pt idx="16088">
                  <c:v>2.2999999999999998</c:v>
                </c:pt>
                <c:pt idx="16089">
                  <c:v>1.2</c:v>
                </c:pt>
                <c:pt idx="16090">
                  <c:v>1.1000000000000001</c:v>
                </c:pt>
                <c:pt idx="16091">
                  <c:v>5.0999999999999996</c:v>
                </c:pt>
                <c:pt idx="16092">
                  <c:v>6.4</c:v>
                </c:pt>
                <c:pt idx="16093">
                  <c:v>1.5</c:v>
                </c:pt>
                <c:pt idx="16094">
                  <c:v>1</c:v>
                </c:pt>
                <c:pt idx="16095">
                  <c:v>3.9</c:v>
                </c:pt>
                <c:pt idx="16096">
                  <c:v>8.1</c:v>
                </c:pt>
                <c:pt idx="16097">
                  <c:v>9.8000000000000007</c:v>
                </c:pt>
                <c:pt idx="16098">
                  <c:v>6.6</c:v>
                </c:pt>
                <c:pt idx="16099">
                  <c:v>5.9</c:v>
                </c:pt>
                <c:pt idx="16100">
                  <c:v>5.8</c:v>
                </c:pt>
                <c:pt idx="16101">
                  <c:v>9.6999999999999993</c:v>
                </c:pt>
                <c:pt idx="16102">
                  <c:v>10</c:v>
                </c:pt>
                <c:pt idx="16103">
                  <c:v>11.6</c:v>
                </c:pt>
                <c:pt idx="16104">
                  <c:v>12.7</c:v>
                </c:pt>
                <c:pt idx="16105">
                  <c:v>13.1</c:v>
                </c:pt>
                <c:pt idx="16106">
                  <c:v>13.8</c:v>
                </c:pt>
                <c:pt idx="16107">
                  <c:v>13.9</c:v>
                </c:pt>
                <c:pt idx="16108">
                  <c:v>14.4</c:v>
                </c:pt>
                <c:pt idx="16109">
                  <c:v>13.4</c:v>
                </c:pt>
                <c:pt idx="16110">
                  <c:v>15.3</c:v>
                </c:pt>
                <c:pt idx="16111">
                  <c:v>14.6</c:v>
                </c:pt>
                <c:pt idx="16112">
                  <c:v>12.9</c:v>
                </c:pt>
                <c:pt idx="16113">
                  <c:v>13.8</c:v>
                </c:pt>
                <c:pt idx="16114">
                  <c:v>13.5</c:v>
                </c:pt>
                <c:pt idx="16115">
                  <c:v>14.3</c:v>
                </c:pt>
                <c:pt idx="16116">
                  <c:v>15.8</c:v>
                </c:pt>
                <c:pt idx="16117">
                  <c:v>10.9</c:v>
                </c:pt>
                <c:pt idx="16118">
                  <c:v>9.3000000000000007</c:v>
                </c:pt>
                <c:pt idx="16119">
                  <c:v>11.8</c:v>
                </c:pt>
                <c:pt idx="16120">
                  <c:v>12.6</c:v>
                </c:pt>
                <c:pt idx="16121">
                  <c:v>11.6</c:v>
                </c:pt>
                <c:pt idx="16122">
                  <c:v>12</c:v>
                </c:pt>
                <c:pt idx="16123">
                  <c:v>9.3000000000000007</c:v>
                </c:pt>
                <c:pt idx="16124">
                  <c:v>12</c:v>
                </c:pt>
                <c:pt idx="16125">
                  <c:v>14.5</c:v>
                </c:pt>
                <c:pt idx="16126">
                  <c:v>17</c:v>
                </c:pt>
                <c:pt idx="16127">
                  <c:v>16.5</c:v>
                </c:pt>
                <c:pt idx="16128">
                  <c:v>16.8</c:v>
                </c:pt>
                <c:pt idx="16129">
                  <c:v>13.5</c:v>
                </c:pt>
                <c:pt idx="16130">
                  <c:v>15.4</c:v>
                </c:pt>
                <c:pt idx="16131">
                  <c:v>16.399999999999999</c:v>
                </c:pt>
                <c:pt idx="16132">
                  <c:v>13.2</c:v>
                </c:pt>
                <c:pt idx="16133">
                  <c:v>13.5</c:v>
                </c:pt>
                <c:pt idx="16134">
                  <c:v>9.6999999999999993</c:v>
                </c:pt>
                <c:pt idx="16135">
                  <c:v>10.8</c:v>
                </c:pt>
                <c:pt idx="16136">
                  <c:v>12.1</c:v>
                </c:pt>
                <c:pt idx="16137">
                  <c:v>13.2</c:v>
                </c:pt>
                <c:pt idx="16138">
                  <c:v>17.100000000000001</c:v>
                </c:pt>
                <c:pt idx="16139">
                  <c:v>16.8</c:v>
                </c:pt>
                <c:pt idx="16140">
                  <c:v>18.3</c:v>
                </c:pt>
                <c:pt idx="16141">
                  <c:v>13.4</c:v>
                </c:pt>
                <c:pt idx="16142">
                  <c:v>13.1</c:v>
                </c:pt>
                <c:pt idx="16143">
                  <c:v>12.3</c:v>
                </c:pt>
                <c:pt idx="16144">
                  <c:v>11.8</c:v>
                </c:pt>
                <c:pt idx="16145">
                  <c:v>13.7</c:v>
                </c:pt>
                <c:pt idx="16146">
                  <c:v>13</c:v>
                </c:pt>
                <c:pt idx="16147">
                  <c:v>17.7</c:v>
                </c:pt>
                <c:pt idx="16148">
                  <c:v>18.399999999999999</c:v>
                </c:pt>
                <c:pt idx="16149">
                  <c:v>15.3</c:v>
                </c:pt>
                <c:pt idx="16150">
                  <c:v>18.3</c:v>
                </c:pt>
                <c:pt idx="16151">
                  <c:v>21.3</c:v>
                </c:pt>
                <c:pt idx="16152">
                  <c:v>16.399999999999999</c:v>
                </c:pt>
                <c:pt idx="16153">
                  <c:v>13.4</c:v>
                </c:pt>
                <c:pt idx="16154">
                  <c:v>17.100000000000001</c:v>
                </c:pt>
                <c:pt idx="16155">
                  <c:v>18.8</c:v>
                </c:pt>
                <c:pt idx="16156">
                  <c:v>22.7</c:v>
                </c:pt>
                <c:pt idx="16157">
                  <c:v>12.8</c:v>
                </c:pt>
                <c:pt idx="16158">
                  <c:v>12.5</c:v>
                </c:pt>
                <c:pt idx="16159">
                  <c:v>9</c:v>
                </c:pt>
                <c:pt idx="16160">
                  <c:v>10.9</c:v>
                </c:pt>
                <c:pt idx="16161">
                  <c:v>13</c:v>
                </c:pt>
                <c:pt idx="16162">
                  <c:v>13.6</c:v>
                </c:pt>
                <c:pt idx="16163">
                  <c:v>15.1</c:v>
                </c:pt>
                <c:pt idx="16164">
                  <c:v>11.9</c:v>
                </c:pt>
                <c:pt idx="16165">
                  <c:v>10.4</c:v>
                </c:pt>
                <c:pt idx="16166">
                  <c:v>10.9</c:v>
                </c:pt>
                <c:pt idx="16167">
                  <c:v>12.9</c:v>
                </c:pt>
                <c:pt idx="16168">
                  <c:v>16.3</c:v>
                </c:pt>
                <c:pt idx="16169">
                  <c:v>16.8</c:v>
                </c:pt>
                <c:pt idx="16170">
                  <c:v>17.899999999999999</c:v>
                </c:pt>
                <c:pt idx="16171">
                  <c:v>16.100000000000001</c:v>
                </c:pt>
                <c:pt idx="16172">
                  <c:v>15.1</c:v>
                </c:pt>
                <c:pt idx="16173">
                  <c:v>11.2</c:v>
                </c:pt>
                <c:pt idx="16174">
                  <c:v>15.1</c:v>
                </c:pt>
                <c:pt idx="16175">
                  <c:v>18.2</c:v>
                </c:pt>
                <c:pt idx="16176">
                  <c:v>21.3</c:v>
                </c:pt>
                <c:pt idx="16177">
                  <c:v>15.1</c:v>
                </c:pt>
                <c:pt idx="16178">
                  <c:v>16.2</c:v>
                </c:pt>
                <c:pt idx="16179">
                  <c:v>21.7</c:v>
                </c:pt>
                <c:pt idx="16180">
                  <c:v>17.2</c:v>
                </c:pt>
                <c:pt idx="16181">
                  <c:v>14.1</c:v>
                </c:pt>
                <c:pt idx="16182">
                  <c:v>14.5</c:v>
                </c:pt>
                <c:pt idx="16183">
                  <c:v>13.1</c:v>
                </c:pt>
                <c:pt idx="16184">
                  <c:v>16.899999999999999</c:v>
                </c:pt>
                <c:pt idx="16185">
                  <c:v>16.3</c:v>
                </c:pt>
                <c:pt idx="16186">
                  <c:v>19</c:v>
                </c:pt>
                <c:pt idx="16187">
                  <c:v>20.2</c:v>
                </c:pt>
                <c:pt idx="16188">
                  <c:v>19.100000000000001</c:v>
                </c:pt>
                <c:pt idx="16189">
                  <c:v>19.5</c:v>
                </c:pt>
                <c:pt idx="16190">
                  <c:v>20.3</c:v>
                </c:pt>
                <c:pt idx="16191">
                  <c:v>20.9</c:v>
                </c:pt>
                <c:pt idx="16192">
                  <c:v>21.2</c:v>
                </c:pt>
                <c:pt idx="16193">
                  <c:v>21.9</c:v>
                </c:pt>
                <c:pt idx="16194">
                  <c:v>19.899999999999999</c:v>
                </c:pt>
                <c:pt idx="16195">
                  <c:v>20.100000000000001</c:v>
                </c:pt>
                <c:pt idx="16196">
                  <c:v>19.7</c:v>
                </c:pt>
                <c:pt idx="16197">
                  <c:v>20.399999999999999</c:v>
                </c:pt>
                <c:pt idx="16198">
                  <c:v>19.100000000000001</c:v>
                </c:pt>
                <c:pt idx="16199">
                  <c:v>17.399999999999999</c:v>
                </c:pt>
                <c:pt idx="16200">
                  <c:v>16.3</c:v>
                </c:pt>
                <c:pt idx="16201">
                  <c:v>15.9</c:v>
                </c:pt>
                <c:pt idx="16202">
                  <c:v>14.9</c:v>
                </c:pt>
                <c:pt idx="16203">
                  <c:v>17.7</c:v>
                </c:pt>
                <c:pt idx="16204">
                  <c:v>21.3</c:v>
                </c:pt>
                <c:pt idx="16205">
                  <c:v>23.7</c:v>
                </c:pt>
                <c:pt idx="16206">
                  <c:v>21.8</c:v>
                </c:pt>
                <c:pt idx="16207">
                  <c:v>22.4</c:v>
                </c:pt>
                <c:pt idx="16208">
                  <c:v>24.9</c:v>
                </c:pt>
                <c:pt idx="16209">
                  <c:v>15.1</c:v>
                </c:pt>
                <c:pt idx="16210">
                  <c:v>16.100000000000001</c:v>
                </c:pt>
                <c:pt idx="16211">
                  <c:v>17.5</c:v>
                </c:pt>
                <c:pt idx="16212">
                  <c:v>19.3</c:v>
                </c:pt>
                <c:pt idx="16213">
                  <c:v>24.8</c:v>
                </c:pt>
                <c:pt idx="16214">
                  <c:v>23.4</c:v>
                </c:pt>
                <c:pt idx="16215">
                  <c:v>22</c:v>
                </c:pt>
                <c:pt idx="16216">
                  <c:v>16.399999999999999</c:v>
                </c:pt>
                <c:pt idx="16217">
                  <c:v>16.2</c:v>
                </c:pt>
                <c:pt idx="16218">
                  <c:v>19.8</c:v>
                </c:pt>
                <c:pt idx="16219">
                  <c:v>18.100000000000001</c:v>
                </c:pt>
                <c:pt idx="16220">
                  <c:v>19.7</c:v>
                </c:pt>
                <c:pt idx="16221">
                  <c:v>22.1</c:v>
                </c:pt>
                <c:pt idx="16222">
                  <c:v>19.7</c:v>
                </c:pt>
                <c:pt idx="16223">
                  <c:v>21.7</c:v>
                </c:pt>
                <c:pt idx="16224">
                  <c:v>23.3</c:v>
                </c:pt>
                <c:pt idx="16225">
                  <c:v>20.100000000000001</c:v>
                </c:pt>
                <c:pt idx="16226">
                  <c:v>18.899999999999999</c:v>
                </c:pt>
                <c:pt idx="16227">
                  <c:v>20.399999999999999</c:v>
                </c:pt>
                <c:pt idx="16228">
                  <c:v>20.9</c:v>
                </c:pt>
                <c:pt idx="16229">
                  <c:v>20.9</c:v>
                </c:pt>
                <c:pt idx="16230">
                  <c:v>20.5</c:v>
                </c:pt>
                <c:pt idx="16231">
                  <c:v>19.3</c:v>
                </c:pt>
                <c:pt idx="16232">
                  <c:v>21.7</c:v>
                </c:pt>
                <c:pt idx="16233">
                  <c:v>19.5</c:v>
                </c:pt>
                <c:pt idx="16234">
                  <c:v>17.7</c:v>
                </c:pt>
                <c:pt idx="16235">
                  <c:v>18.2</c:v>
                </c:pt>
                <c:pt idx="16236">
                  <c:v>18.2</c:v>
                </c:pt>
                <c:pt idx="16237">
                  <c:v>19.5</c:v>
                </c:pt>
                <c:pt idx="16238">
                  <c:v>23.1</c:v>
                </c:pt>
                <c:pt idx="16239">
                  <c:v>24.6</c:v>
                </c:pt>
                <c:pt idx="16240">
                  <c:v>17.899999999999999</c:v>
                </c:pt>
                <c:pt idx="16241">
                  <c:v>18.5</c:v>
                </c:pt>
                <c:pt idx="16242">
                  <c:v>20.6</c:v>
                </c:pt>
                <c:pt idx="16243">
                  <c:v>23.1</c:v>
                </c:pt>
                <c:pt idx="16244">
                  <c:v>17.2</c:v>
                </c:pt>
                <c:pt idx="16245">
                  <c:v>17.2</c:v>
                </c:pt>
                <c:pt idx="16246">
                  <c:v>17.2</c:v>
                </c:pt>
                <c:pt idx="16247">
                  <c:v>21.8</c:v>
                </c:pt>
                <c:pt idx="16248">
                  <c:v>22.2</c:v>
                </c:pt>
                <c:pt idx="16249">
                  <c:v>22.5</c:v>
                </c:pt>
                <c:pt idx="16250">
                  <c:v>24.1</c:v>
                </c:pt>
                <c:pt idx="16251">
                  <c:v>17.100000000000001</c:v>
                </c:pt>
                <c:pt idx="16252">
                  <c:v>15.4</c:v>
                </c:pt>
                <c:pt idx="16253">
                  <c:v>17.5</c:v>
                </c:pt>
                <c:pt idx="16254">
                  <c:v>21</c:v>
                </c:pt>
                <c:pt idx="16255">
                  <c:v>20.7</c:v>
                </c:pt>
                <c:pt idx="16256">
                  <c:v>20.3</c:v>
                </c:pt>
                <c:pt idx="16257">
                  <c:v>16.7</c:v>
                </c:pt>
                <c:pt idx="16258">
                  <c:v>13.7</c:v>
                </c:pt>
                <c:pt idx="16259">
                  <c:v>14.9</c:v>
                </c:pt>
                <c:pt idx="16260">
                  <c:v>14.7</c:v>
                </c:pt>
                <c:pt idx="16261">
                  <c:v>17.100000000000001</c:v>
                </c:pt>
                <c:pt idx="16262">
                  <c:v>16.100000000000001</c:v>
                </c:pt>
                <c:pt idx="16263">
                  <c:v>19.5</c:v>
                </c:pt>
                <c:pt idx="16264">
                  <c:v>17.600000000000001</c:v>
                </c:pt>
                <c:pt idx="16265">
                  <c:v>15.3</c:v>
                </c:pt>
                <c:pt idx="16266">
                  <c:v>12.6</c:v>
                </c:pt>
                <c:pt idx="16267">
                  <c:v>14.7</c:v>
                </c:pt>
                <c:pt idx="16268">
                  <c:v>18.2</c:v>
                </c:pt>
                <c:pt idx="16269">
                  <c:v>18.7</c:v>
                </c:pt>
                <c:pt idx="16270">
                  <c:v>17.3</c:v>
                </c:pt>
                <c:pt idx="16271">
                  <c:v>16.399999999999999</c:v>
                </c:pt>
                <c:pt idx="16272">
                  <c:v>15.6</c:v>
                </c:pt>
                <c:pt idx="16273">
                  <c:v>16.100000000000001</c:v>
                </c:pt>
                <c:pt idx="16274">
                  <c:v>16.2</c:v>
                </c:pt>
                <c:pt idx="16275">
                  <c:v>17.600000000000001</c:v>
                </c:pt>
                <c:pt idx="16276">
                  <c:v>18.8</c:v>
                </c:pt>
                <c:pt idx="16277">
                  <c:v>16.100000000000001</c:v>
                </c:pt>
                <c:pt idx="16278">
                  <c:v>12.7</c:v>
                </c:pt>
                <c:pt idx="16279">
                  <c:v>11.4</c:v>
                </c:pt>
                <c:pt idx="16280">
                  <c:v>14.1</c:v>
                </c:pt>
                <c:pt idx="16281">
                  <c:v>14.5</c:v>
                </c:pt>
                <c:pt idx="16282">
                  <c:v>16.3</c:v>
                </c:pt>
                <c:pt idx="16283">
                  <c:v>10.6</c:v>
                </c:pt>
                <c:pt idx="16284">
                  <c:v>14</c:v>
                </c:pt>
                <c:pt idx="16285">
                  <c:v>10.199999999999999</c:v>
                </c:pt>
                <c:pt idx="16286">
                  <c:v>12.9</c:v>
                </c:pt>
                <c:pt idx="16287">
                  <c:v>14.4</c:v>
                </c:pt>
                <c:pt idx="16288">
                  <c:v>12.6</c:v>
                </c:pt>
                <c:pt idx="16289">
                  <c:v>16.399999999999999</c:v>
                </c:pt>
                <c:pt idx="16290">
                  <c:v>19.3</c:v>
                </c:pt>
                <c:pt idx="16291">
                  <c:v>17.100000000000001</c:v>
                </c:pt>
                <c:pt idx="16292">
                  <c:v>8.5</c:v>
                </c:pt>
                <c:pt idx="16293">
                  <c:v>9.6</c:v>
                </c:pt>
                <c:pt idx="16294">
                  <c:v>11.9</c:v>
                </c:pt>
                <c:pt idx="16295">
                  <c:v>7.8</c:v>
                </c:pt>
                <c:pt idx="16296">
                  <c:v>4.7</c:v>
                </c:pt>
                <c:pt idx="16297">
                  <c:v>2.7</c:v>
                </c:pt>
                <c:pt idx="16298">
                  <c:v>2</c:v>
                </c:pt>
                <c:pt idx="16299">
                  <c:v>3.1</c:v>
                </c:pt>
                <c:pt idx="16300">
                  <c:v>3.8</c:v>
                </c:pt>
                <c:pt idx="16301">
                  <c:v>4.3</c:v>
                </c:pt>
                <c:pt idx="16302">
                  <c:v>1.3</c:v>
                </c:pt>
                <c:pt idx="16303">
                  <c:v>3.9</c:v>
                </c:pt>
                <c:pt idx="16304">
                  <c:v>5.8</c:v>
                </c:pt>
                <c:pt idx="16305">
                  <c:v>10.199999999999999</c:v>
                </c:pt>
                <c:pt idx="16306">
                  <c:v>8.8000000000000007</c:v>
                </c:pt>
                <c:pt idx="16307">
                  <c:v>6.5</c:v>
                </c:pt>
                <c:pt idx="16308">
                  <c:v>9.4</c:v>
                </c:pt>
                <c:pt idx="16309">
                  <c:v>11.4</c:v>
                </c:pt>
                <c:pt idx="16310">
                  <c:v>11</c:v>
                </c:pt>
                <c:pt idx="16311">
                  <c:v>8.5</c:v>
                </c:pt>
                <c:pt idx="16312">
                  <c:v>7.7</c:v>
                </c:pt>
                <c:pt idx="16313">
                  <c:v>1.7</c:v>
                </c:pt>
                <c:pt idx="16314">
                  <c:v>2</c:v>
                </c:pt>
                <c:pt idx="16315">
                  <c:v>1.7</c:v>
                </c:pt>
                <c:pt idx="16316">
                  <c:v>4.4000000000000004</c:v>
                </c:pt>
                <c:pt idx="16317">
                  <c:v>1.7</c:v>
                </c:pt>
                <c:pt idx="16318">
                  <c:v>5.0999999999999996</c:v>
                </c:pt>
                <c:pt idx="16319">
                  <c:v>3.9</c:v>
                </c:pt>
                <c:pt idx="16320">
                  <c:v>5.2</c:v>
                </c:pt>
                <c:pt idx="16321">
                  <c:v>5.6</c:v>
                </c:pt>
                <c:pt idx="16322">
                  <c:v>6.7</c:v>
                </c:pt>
                <c:pt idx="16323">
                  <c:v>7.3</c:v>
                </c:pt>
                <c:pt idx="16324">
                  <c:v>5.9</c:v>
                </c:pt>
                <c:pt idx="16325">
                  <c:v>6</c:v>
                </c:pt>
                <c:pt idx="16326">
                  <c:v>6.5</c:v>
                </c:pt>
                <c:pt idx="16327">
                  <c:v>8.3000000000000007</c:v>
                </c:pt>
                <c:pt idx="16328">
                  <c:v>8.5</c:v>
                </c:pt>
                <c:pt idx="16329">
                  <c:v>6.7</c:v>
                </c:pt>
                <c:pt idx="16330">
                  <c:v>9.5</c:v>
                </c:pt>
                <c:pt idx="16331">
                  <c:v>13.4</c:v>
                </c:pt>
                <c:pt idx="16332">
                  <c:v>9</c:v>
                </c:pt>
                <c:pt idx="16333">
                  <c:v>7.2</c:v>
                </c:pt>
                <c:pt idx="16334">
                  <c:v>5.8</c:v>
                </c:pt>
                <c:pt idx="16335">
                  <c:v>5</c:v>
                </c:pt>
                <c:pt idx="16336">
                  <c:v>5.5</c:v>
                </c:pt>
                <c:pt idx="16337">
                  <c:v>10.9</c:v>
                </c:pt>
                <c:pt idx="16338">
                  <c:v>9.4</c:v>
                </c:pt>
                <c:pt idx="16339">
                  <c:v>10.1</c:v>
                </c:pt>
                <c:pt idx="16340">
                  <c:v>6.3</c:v>
                </c:pt>
                <c:pt idx="16341">
                  <c:v>6.4</c:v>
                </c:pt>
                <c:pt idx="16342">
                  <c:v>8.1</c:v>
                </c:pt>
                <c:pt idx="16343">
                  <c:v>6.5</c:v>
                </c:pt>
                <c:pt idx="16344">
                  <c:v>11.6</c:v>
                </c:pt>
                <c:pt idx="16345">
                  <c:v>6.5</c:v>
                </c:pt>
                <c:pt idx="16346">
                  <c:v>2.1</c:v>
                </c:pt>
                <c:pt idx="16347">
                  <c:v>1.4</c:v>
                </c:pt>
                <c:pt idx="16348">
                  <c:v>1.5</c:v>
                </c:pt>
                <c:pt idx="16349">
                  <c:v>1.6</c:v>
                </c:pt>
                <c:pt idx="16350">
                  <c:v>5</c:v>
                </c:pt>
                <c:pt idx="16351">
                  <c:v>5</c:v>
                </c:pt>
                <c:pt idx="16352">
                  <c:v>5.2</c:v>
                </c:pt>
                <c:pt idx="16353">
                  <c:v>5.9</c:v>
                </c:pt>
                <c:pt idx="16354">
                  <c:v>5.4</c:v>
                </c:pt>
                <c:pt idx="16355">
                  <c:v>3.6</c:v>
                </c:pt>
                <c:pt idx="16356">
                  <c:v>0.5</c:v>
                </c:pt>
                <c:pt idx="16357">
                  <c:v>-2.9</c:v>
                </c:pt>
                <c:pt idx="16358">
                  <c:v>-2.5</c:v>
                </c:pt>
                <c:pt idx="16359">
                  <c:v>-1.7</c:v>
                </c:pt>
                <c:pt idx="16360">
                  <c:v>-5.3</c:v>
                </c:pt>
                <c:pt idx="16361">
                  <c:v>-8</c:v>
                </c:pt>
                <c:pt idx="16362">
                  <c:v>-9.1999999999999993</c:v>
                </c:pt>
                <c:pt idx="16363">
                  <c:v>-8.6</c:v>
                </c:pt>
                <c:pt idx="16364">
                  <c:v>-14</c:v>
                </c:pt>
                <c:pt idx="16365">
                  <c:v>-6.3</c:v>
                </c:pt>
                <c:pt idx="16366">
                  <c:v>1.9</c:v>
                </c:pt>
                <c:pt idx="16367">
                  <c:v>1</c:v>
                </c:pt>
                <c:pt idx="16368">
                  <c:v>2.8</c:v>
                </c:pt>
                <c:pt idx="16369">
                  <c:v>8.4</c:v>
                </c:pt>
                <c:pt idx="16370">
                  <c:v>1.8</c:v>
                </c:pt>
                <c:pt idx="16371">
                  <c:v>-2.2000000000000002</c:v>
                </c:pt>
                <c:pt idx="16372">
                  <c:v>2.2000000000000002</c:v>
                </c:pt>
                <c:pt idx="16373">
                  <c:v>0.3</c:v>
                </c:pt>
                <c:pt idx="16374">
                  <c:v>2.5</c:v>
                </c:pt>
                <c:pt idx="16375">
                  <c:v>4.5</c:v>
                </c:pt>
                <c:pt idx="16376">
                  <c:v>1.4</c:v>
                </c:pt>
                <c:pt idx="16377">
                  <c:v>-2.2000000000000002</c:v>
                </c:pt>
                <c:pt idx="16378">
                  <c:v>-3.8</c:v>
                </c:pt>
                <c:pt idx="16379">
                  <c:v>-3.2</c:v>
                </c:pt>
                <c:pt idx="16380">
                  <c:v>-4.7</c:v>
                </c:pt>
                <c:pt idx="16381">
                  <c:v>-1.9</c:v>
                </c:pt>
                <c:pt idx="16382">
                  <c:v>-3.8</c:v>
                </c:pt>
                <c:pt idx="16383">
                  <c:v>-3.9</c:v>
                </c:pt>
                <c:pt idx="16384">
                  <c:v>-2.6</c:v>
                </c:pt>
                <c:pt idx="16385">
                  <c:v>-1.7</c:v>
                </c:pt>
                <c:pt idx="16386">
                  <c:v>-5.6</c:v>
                </c:pt>
                <c:pt idx="16387">
                  <c:v>-7.1</c:v>
                </c:pt>
                <c:pt idx="16388">
                  <c:v>-2.5</c:v>
                </c:pt>
                <c:pt idx="16389">
                  <c:v>-1.6</c:v>
                </c:pt>
                <c:pt idx="16390">
                  <c:v>-1.3</c:v>
                </c:pt>
                <c:pt idx="16391">
                  <c:v>-2.5</c:v>
                </c:pt>
                <c:pt idx="16392">
                  <c:v>-0.9</c:v>
                </c:pt>
                <c:pt idx="16393">
                  <c:v>0.4</c:v>
                </c:pt>
                <c:pt idx="16394">
                  <c:v>0.2</c:v>
                </c:pt>
                <c:pt idx="16395">
                  <c:v>-5.3</c:v>
                </c:pt>
                <c:pt idx="16396">
                  <c:v>-7.7</c:v>
                </c:pt>
                <c:pt idx="16397">
                  <c:v>-11.1</c:v>
                </c:pt>
                <c:pt idx="16398">
                  <c:v>-13.6</c:v>
                </c:pt>
                <c:pt idx="16399">
                  <c:v>-12.4</c:v>
                </c:pt>
                <c:pt idx="16400">
                  <c:v>-6.3</c:v>
                </c:pt>
                <c:pt idx="16401">
                  <c:v>-10.7</c:v>
                </c:pt>
                <c:pt idx="16402">
                  <c:v>-16.100000000000001</c:v>
                </c:pt>
                <c:pt idx="16403">
                  <c:v>-0.5</c:v>
                </c:pt>
                <c:pt idx="16404">
                  <c:v>0.1</c:v>
                </c:pt>
                <c:pt idx="16405">
                  <c:v>-1.2</c:v>
                </c:pt>
                <c:pt idx="16406">
                  <c:v>-9.1999999999999993</c:v>
                </c:pt>
                <c:pt idx="16407">
                  <c:v>-3.3</c:v>
                </c:pt>
                <c:pt idx="16408">
                  <c:v>-1.4</c:v>
                </c:pt>
                <c:pt idx="16409">
                  <c:v>0.6</c:v>
                </c:pt>
                <c:pt idx="16410">
                  <c:v>-2.4</c:v>
                </c:pt>
                <c:pt idx="16411">
                  <c:v>1.5</c:v>
                </c:pt>
                <c:pt idx="16412">
                  <c:v>0.9</c:v>
                </c:pt>
                <c:pt idx="16413">
                  <c:v>-4.9000000000000004</c:v>
                </c:pt>
                <c:pt idx="16414">
                  <c:v>-9.6</c:v>
                </c:pt>
                <c:pt idx="16415">
                  <c:v>-5.8</c:v>
                </c:pt>
                <c:pt idx="16416">
                  <c:v>-2.6</c:v>
                </c:pt>
                <c:pt idx="16417">
                  <c:v>-3.9</c:v>
                </c:pt>
                <c:pt idx="16418">
                  <c:v>-4.8</c:v>
                </c:pt>
                <c:pt idx="16419">
                  <c:v>-2.6</c:v>
                </c:pt>
                <c:pt idx="16420">
                  <c:v>-4</c:v>
                </c:pt>
                <c:pt idx="16421">
                  <c:v>-3.9</c:v>
                </c:pt>
                <c:pt idx="16422">
                  <c:v>-5</c:v>
                </c:pt>
                <c:pt idx="16423">
                  <c:v>0.4</c:v>
                </c:pt>
                <c:pt idx="16424">
                  <c:v>1.5</c:v>
                </c:pt>
                <c:pt idx="16425">
                  <c:v>1.5</c:v>
                </c:pt>
                <c:pt idx="16426">
                  <c:v>1.2</c:v>
                </c:pt>
                <c:pt idx="16427">
                  <c:v>-0.6</c:v>
                </c:pt>
                <c:pt idx="16428">
                  <c:v>0.5</c:v>
                </c:pt>
                <c:pt idx="16429">
                  <c:v>2.7</c:v>
                </c:pt>
                <c:pt idx="16430">
                  <c:v>3.8</c:v>
                </c:pt>
                <c:pt idx="16431">
                  <c:v>4.5</c:v>
                </c:pt>
                <c:pt idx="16432">
                  <c:v>3.9</c:v>
                </c:pt>
                <c:pt idx="16433">
                  <c:v>4.5</c:v>
                </c:pt>
                <c:pt idx="16434">
                  <c:v>6.8</c:v>
                </c:pt>
                <c:pt idx="16435">
                  <c:v>5.7</c:v>
                </c:pt>
                <c:pt idx="16436">
                  <c:v>2.5</c:v>
                </c:pt>
                <c:pt idx="16437">
                  <c:v>0.2</c:v>
                </c:pt>
                <c:pt idx="16438">
                  <c:v>-0.6</c:v>
                </c:pt>
                <c:pt idx="16439">
                  <c:v>-4.3</c:v>
                </c:pt>
                <c:pt idx="16440">
                  <c:v>-3.7</c:v>
                </c:pt>
                <c:pt idx="16441">
                  <c:v>-2.6</c:v>
                </c:pt>
                <c:pt idx="16442">
                  <c:v>-4.3</c:v>
                </c:pt>
                <c:pt idx="16443">
                  <c:v>-4.5</c:v>
                </c:pt>
                <c:pt idx="16444">
                  <c:v>-2.4</c:v>
                </c:pt>
                <c:pt idx="16445">
                  <c:v>-0.4</c:v>
                </c:pt>
                <c:pt idx="16446">
                  <c:v>0.5</c:v>
                </c:pt>
                <c:pt idx="16447">
                  <c:v>2.2999999999999998</c:v>
                </c:pt>
                <c:pt idx="16448">
                  <c:v>4.4000000000000004</c:v>
                </c:pt>
                <c:pt idx="16449">
                  <c:v>0.3</c:v>
                </c:pt>
                <c:pt idx="16450">
                  <c:v>1.5</c:v>
                </c:pt>
                <c:pt idx="16451">
                  <c:v>4.3</c:v>
                </c:pt>
                <c:pt idx="16452">
                  <c:v>6.1</c:v>
                </c:pt>
                <c:pt idx="16453">
                  <c:v>9.6</c:v>
                </c:pt>
                <c:pt idx="16454">
                  <c:v>10</c:v>
                </c:pt>
                <c:pt idx="16455">
                  <c:v>12</c:v>
                </c:pt>
                <c:pt idx="16456">
                  <c:v>7.4</c:v>
                </c:pt>
                <c:pt idx="16457">
                  <c:v>8.9</c:v>
                </c:pt>
                <c:pt idx="16458">
                  <c:v>9.8000000000000007</c:v>
                </c:pt>
                <c:pt idx="16459">
                  <c:v>14.8</c:v>
                </c:pt>
                <c:pt idx="16460">
                  <c:v>14.5</c:v>
                </c:pt>
                <c:pt idx="16461">
                  <c:v>8.3000000000000007</c:v>
                </c:pt>
                <c:pt idx="16462">
                  <c:v>8.6</c:v>
                </c:pt>
                <c:pt idx="16463">
                  <c:v>11.4</c:v>
                </c:pt>
                <c:pt idx="16464">
                  <c:v>12.4</c:v>
                </c:pt>
                <c:pt idx="16465">
                  <c:v>5.6</c:v>
                </c:pt>
                <c:pt idx="16466">
                  <c:v>6.1</c:v>
                </c:pt>
                <c:pt idx="16467">
                  <c:v>4.3</c:v>
                </c:pt>
                <c:pt idx="16468">
                  <c:v>8.3000000000000007</c:v>
                </c:pt>
                <c:pt idx="16469">
                  <c:v>9.6999999999999993</c:v>
                </c:pt>
                <c:pt idx="16470">
                  <c:v>8.1</c:v>
                </c:pt>
                <c:pt idx="16471">
                  <c:v>6.2</c:v>
                </c:pt>
                <c:pt idx="16472">
                  <c:v>8.3000000000000007</c:v>
                </c:pt>
                <c:pt idx="16473">
                  <c:v>10.3</c:v>
                </c:pt>
                <c:pt idx="16474">
                  <c:v>9.6</c:v>
                </c:pt>
                <c:pt idx="16475">
                  <c:v>6.3</c:v>
                </c:pt>
                <c:pt idx="16476">
                  <c:v>4.7</c:v>
                </c:pt>
                <c:pt idx="16477">
                  <c:v>7.6</c:v>
                </c:pt>
                <c:pt idx="16478">
                  <c:v>9.1</c:v>
                </c:pt>
                <c:pt idx="16479">
                  <c:v>7.1</c:v>
                </c:pt>
                <c:pt idx="16480">
                  <c:v>8.1999999999999993</c:v>
                </c:pt>
                <c:pt idx="16481">
                  <c:v>8.4</c:v>
                </c:pt>
                <c:pt idx="16482">
                  <c:v>7.5</c:v>
                </c:pt>
                <c:pt idx="16483">
                  <c:v>11.4</c:v>
                </c:pt>
                <c:pt idx="16484">
                  <c:v>13.6</c:v>
                </c:pt>
                <c:pt idx="16485">
                  <c:v>10.3</c:v>
                </c:pt>
                <c:pt idx="16486">
                  <c:v>7.1</c:v>
                </c:pt>
                <c:pt idx="16487">
                  <c:v>5.4</c:v>
                </c:pt>
                <c:pt idx="16488">
                  <c:v>8.9</c:v>
                </c:pt>
                <c:pt idx="16489">
                  <c:v>12.3</c:v>
                </c:pt>
                <c:pt idx="16490">
                  <c:v>14.3</c:v>
                </c:pt>
                <c:pt idx="16491">
                  <c:v>11.3</c:v>
                </c:pt>
                <c:pt idx="16492">
                  <c:v>12.7</c:v>
                </c:pt>
                <c:pt idx="16493">
                  <c:v>11.9</c:v>
                </c:pt>
                <c:pt idx="16494">
                  <c:v>17.2</c:v>
                </c:pt>
                <c:pt idx="16495">
                  <c:v>19.600000000000001</c:v>
                </c:pt>
                <c:pt idx="16496">
                  <c:v>16.600000000000001</c:v>
                </c:pt>
                <c:pt idx="16497">
                  <c:v>14.9</c:v>
                </c:pt>
                <c:pt idx="16498">
                  <c:v>12.5</c:v>
                </c:pt>
                <c:pt idx="16499">
                  <c:v>10.3</c:v>
                </c:pt>
                <c:pt idx="16500">
                  <c:v>9.5</c:v>
                </c:pt>
                <c:pt idx="16501">
                  <c:v>13.2</c:v>
                </c:pt>
                <c:pt idx="16502">
                  <c:v>12.3</c:v>
                </c:pt>
                <c:pt idx="16503">
                  <c:v>12.3</c:v>
                </c:pt>
                <c:pt idx="16504">
                  <c:v>13.4</c:v>
                </c:pt>
                <c:pt idx="16505">
                  <c:v>13.6</c:v>
                </c:pt>
                <c:pt idx="16506">
                  <c:v>16.8</c:v>
                </c:pt>
                <c:pt idx="16507">
                  <c:v>15.7</c:v>
                </c:pt>
                <c:pt idx="16508">
                  <c:v>13.3</c:v>
                </c:pt>
                <c:pt idx="16509">
                  <c:v>9.1</c:v>
                </c:pt>
                <c:pt idx="16510">
                  <c:v>8.3000000000000007</c:v>
                </c:pt>
                <c:pt idx="16511">
                  <c:v>10.6</c:v>
                </c:pt>
                <c:pt idx="16512">
                  <c:v>11.3</c:v>
                </c:pt>
                <c:pt idx="16513">
                  <c:v>9.6999999999999993</c:v>
                </c:pt>
                <c:pt idx="16514">
                  <c:v>8.6999999999999993</c:v>
                </c:pt>
                <c:pt idx="16515">
                  <c:v>12.8</c:v>
                </c:pt>
                <c:pt idx="16516">
                  <c:v>15.1</c:v>
                </c:pt>
                <c:pt idx="16517">
                  <c:v>14.6</c:v>
                </c:pt>
                <c:pt idx="16518">
                  <c:v>16</c:v>
                </c:pt>
                <c:pt idx="16519">
                  <c:v>15.5</c:v>
                </c:pt>
                <c:pt idx="16520">
                  <c:v>14.1</c:v>
                </c:pt>
                <c:pt idx="16521">
                  <c:v>13</c:v>
                </c:pt>
                <c:pt idx="16522">
                  <c:v>15.1</c:v>
                </c:pt>
                <c:pt idx="16523">
                  <c:v>15.3</c:v>
                </c:pt>
                <c:pt idx="16524">
                  <c:v>17.100000000000001</c:v>
                </c:pt>
                <c:pt idx="16525">
                  <c:v>14.5</c:v>
                </c:pt>
                <c:pt idx="16526">
                  <c:v>11.8</c:v>
                </c:pt>
                <c:pt idx="16527">
                  <c:v>11</c:v>
                </c:pt>
                <c:pt idx="16528">
                  <c:v>11.5</c:v>
                </c:pt>
                <c:pt idx="16529">
                  <c:v>13.7</c:v>
                </c:pt>
                <c:pt idx="16530">
                  <c:v>15.3</c:v>
                </c:pt>
                <c:pt idx="16531">
                  <c:v>17.8</c:v>
                </c:pt>
                <c:pt idx="16532">
                  <c:v>20.8</c:v>
                </c:pt>
                <c:pt idx="16533">
                  <c:v>20.100000000000001</c:v>
                </c:pt>
                <c:pt idx="16534">
                  <c:v>22.3</c:v>
                </c:pt>
                <c:pt idx="16535">
                  <c:v>24.2</c:v>
                </c:pt>
                <c:pt idx="16536">
                  <c:v>25.1</c:v>
                </c:pt>
                <c:pt idx="16537">
                  <c:v>26.1</c:v>
                </c:pt>
                <c:pt idx="16538">
                  <c:v>22.8</c:v>
                </c:pt>
                <c:pt idx="16539">
                  <c:v>16.600000000000001</c:v>
                </c:pt>
                <c:pt idx="16540">
                  <c:v>14.6</c:v>
                </c:pt>
                <c:pt idx="16541">
                  <c:v>17.3</c:v>
                </c:pt>
                <c:pt idx="16542">
                  <c:v>16</c:v>
                </c:pt>
                <c:pt idx="16543">
                  <c:v>18.899999999999999</c:v>
                </c:pt>
                <c:pt idx="16544">
                  <c:v>17.100000000000001</c:v>
                </c:pt>
                <c:pt idx="16545">
                  <c:v>12.5</c:v>
                </c:pt>
                <c:pt idx="16546">
                  <c:v>14.9</c:v>
                </c:pt>
                <c:pt idx="16547">
                  <c:v>15.1</c:v>
                </c:pt>
                <c:pt idx="16548">
                  <c:v>16.5</c:v>
                </c:pt>
                <c:pt idx="16549">
                  <c:v>17.3</c:v>
                </c:pt>
                <c:pt idx="16550">
                  <c:v>19</c:v>
                </c:pt>
                <c:pt idx="16551">
                  <c:v>18.899999999999999</c:v>
                </c:pt>
                <c:pt idx="16552">
                  <c:v>20.9</c:v>
                </c:pt>
                <c:pt idx="16553">
                  <c:v>19.7</c:v>
                </c:pt>
                <c:pt idx="16554">
                  <c:v>20.7</c:v>
                </c:pt>
                <c:pt idx="16555">
                  <c:v>21.1</c:v>
                </c:pt>
                <c:pt idx="16556">
                  <c:v>22.7</c:v>
                </c:pt>
                <c:pt idx="16557">
                  <c:v>23.7</c:v>
                </c:pt>
                <c:pt idx="16558">
                  <c:v>24.6</c:v>
                </c:pt>
                <c:pt idx="16559">
                  <c:v>24</c:v>
                </c:pt>
                <c:pt idx="16560">
                  <c:v>23.5</c:v>
                </c:pt>
                <c:pt idx="16561">
                  <c:v>22.5</c:v>
                </c:pt>
                <c:pt idx="16562">
                  <c:v>16.8</c:v>
                </c:pt>
                <c:pt idx="16563">
                  <c:v>17.600000000000001</c:v>
                </c:pt>
                <c:pt idx="16564">
                  <c:v>18.7</c:v>
                </c:pt>
                <c:pt idx="16565">
                  <c:v>22.5</c:v>
                </c:pt>
                <c:pt idx="16566">
                  <c:v>25</c:v>
                </c:pt>
                <c:pt idx="16567">
                  <c:v>25.9</c:v>
                </c:pt>
                <c:pt idx="16568">
                  <c:v>26.9</c:v>
                </c:pt>
                <c:pt idx="16569">
                  <c:v>24.9</c:v>
                </c:pt>
                <c:pt idx="16570">
                  <c:v>27</c:v>
                </c:pt>
                <c:pt idx="16571">
                  <c:v>26</c:v>
                </c:pt>
                <c:pt idx="16572">
                  <c:v>27.5</c:v>
                </c:pt>
                <c:pt idx="16573">
                  <c:v>25.3</c:v>
                </c:pt>
                <c:pt idx="16574">
                  <c:v>16.7</c:v>
                </c:pt>
                <c:pt idx="16575">
                  <c:v>18.8</c:v>
                </c:pt>
                <c:pt idx="16576">
                  <c:v>22.2</c:v>
                </c:pt>
                <c:pt idx="16577">
                  <c:v>24.9</c:v>
                </c:pt>
                <c:pt idx="16578">
                  <c:v>26.2</c:v>
                </c:pt>
                <c:pt idx="16579">
                  <c:v>21.9</c:v>
                </c:pt>
                <c:pt idx="16580">
                  <c:v>16.2</c:v>
                </c:pt>
                <c:pt idx="16581">
                  <c:v>14.7</c:v>
                </c:pt>
                <c:pt idx="16582">
                  <c:v>16.8</c:v>
                </c:pt>
                <c:pt idx="16583">
                  <c:v>19.399999999999999</c:v>
                </c:pt>
                <c:pt idx="16584">
                  <c:v>19.2</c:v>
                </c:pt>
                <c:pt idx="16585">
                  <c:v>18.5</c:v>
                </c:pt>
                <c:pt idx="16586">
                  <c:v>16.399999999999999</c:v>
                </c:pt>
                <c:pt idx="16587">
                  <c:v>17.7</c:v>
                </c:pt>
                <c:pt idx="16588">
                  <c:v>20.7</c:v>
                </c:pt>
                <c:pt idx="16589">
                  <c:v>23</c:v>
                </c:pt>
                <c:pt idx="16590">
                  <c:v>17.5</c:v>
                </c:pt>
                <c:pt idx="16591">
                  <c:v>17.3</c:v>
                </c:pt>
                <c:pt idx="16592">
                  <c:v>19.3</c:v>
                </c:pt>
                <c:pt idx="16593">
                  <c:v>18.3</c:v>
                </c:pt>
                <c:pt idx="16594">
                  <c:v>17</c:v>
                </c:pt>
                <c:pt idx="16595">
                  <c:v>19.2</c:v>
                </c:pt>
                <c:pt idx="16596">
                  <c:v>17.8</c:v>
                </c:pt>
                <c:pt idx="16597">
                  <c:v>18.899999999999999</c:v>
                </c:pt>
                <c:pt idx="16598">
                  <c:v>22.5</c:v>
                </c:pt>
                <c:pt idx="16599">
                  <c:v>22.6</c:v>
                </c:pt>
                <c:pt idx="16600">
                  <c:v>20.7</c:v>
                </c:pt>
                <c:pt idx="16601">
                  <c:v>19.8</c:v>
                </c:pt>
                <c:pt idx="16602">
                  <c:v>23.4</c:v>
                </c:pt>
                <c:pt idx="16603">
                  <c:v>17.100000000000001</c:v>
                </c:pt>
                <c:pt idx="16604">
                  <c:v>15.9</c:v>
                </c:pt>
                <c:pt idx="16605">
                  <c:v>17.899999999999999</c:v>
                </c:pt>
                <c:pt idx="16606">
                  <c:v>15.4</c:v>
                </c:pt>
                <c:pt idx="16607">
                  <c:v>17.5</c:v>
                </c:pt>
                <c:pt idx="16608">
                  <c:v>21.1</c:v>
                </c:pt>
                <c:pt idx="16609">
                  <c:v>24.1</c:v>
                </c:pt>
                <c:pt idx="16610">
                  <c:v>23.5</c:v>
                </c:pt>
                <c:pt idx="16611">
                  <c:v>21.5</c:v>
                </c:pt>
                <c:pt idx="16612">
                  <c:v>17.5</c:v>
                </c:pt>
                <c:pt idx="16613">
                  <c:v>21.2</c:v>
                </c:pt>
                <c:pt idx="16614">
                  <c:v>19.5</c:v>
                </c:pt>
                <c:pt idx="16615">
                  <c:v>12.9</c:v>
                </c:pt>
                <c:pt idx="16616">
                  <c:v>13.2</c:v>
                </c:pt>
                <c:pt idx="16617">
                  <c:v>12.2</c:v>
                </c:pt>
                <c:pt idx="16618">
                  <c:v>12.7</c:v>
                </c:pt>
                <c:pt idx="16619">
                  <c:v>13.9</c:v>
                </c:pt>
                <c:pt idx="16620">
                  <c:v>13.3</c:v>
                </c:pt>
                <c:pt idx="16621">
                  <c:v>12.1</c:v>
                </c:pt>
                <c:pt idx="16622">
                  <c:v>11.6</c:v>
                </c:pt>
                <c:pt idx="16623">
                  <c:v>9.8000000000000007</c:v>
                </c:pt>
                <c:pt idx="16624">
                  <c:v>9.8000000000000007</c:v>
                </c:pt>
                <c:pt idx="16625">
                  <c:v>12.7</c:v>
                </c:pt>
                <c:pt idx="16626">
                  <c:v>14.7</c:v>
                </c:pt>
                <c:pt idx="16627">
                  <c:v>14.3</c:v>
                </c:pt>
                <c:pt idx="16628">
                  <c:v>14</c:v>
                </c:pt>
                <c:pt idx="16629">
                  <c:v>14.2</c:v>
                </c:pt>
                <c:pt idx="16630">
                  <c:v>15.9</c:v>
                </c:pt>
                <c:pt idx="16631">
                  <c:v>15</c:v>
                </c:pt>
                <c:pt idx="16632">
                  <c:v>14.3</c:v>
                </c:pt>
                <c:pt idx="16633">
                  <c:v>15.3</c:v>
                </c:pt>
                <c:pt idx="16634">
                  <c:v>14.3</c:v>
                </c:pt>
                <c:pt idx="16635">
                  <c:v>11.8</c:v>
                </c:pt>
                <c:pt idx="16636">
                  <c:v>11.5</c:v>
                </c:pt>
                <c:pt idx="16637">
                  <c:v>9.6999999999999993</c:v>
                </c:pt>
                <c:pt idx="16638">
                  <c:v>11.8</c:v>
                </c:pt>
                <c:pt idx="16639">
                  <c:v>12.5</c:v>
                </c:pt>
                <c:pt idx="16640">
                  <c:v>13.1</c:v>
                </c:pt>
                <c:pt idx="16641">
                  <c:v>16.2</c:v>
                </c:pt>
                <c:pt idx="16642">
                  <c:v>17.399999999999999</c:v>
                </c:pt>
                <c:pt idx="16643">
                  <c:v>15.9</c:v>
                </c:pt>
                <c:pt idx="16644">
                  <c:v>9.8000000000000007</c:v>
                </c:pt>
                <c:pt idx="16645">
                  <c:v>9.8000000000000007</c:v>
                </c:pt>
                <c:pt idx="16646">
                  <c:v>10.3</c:v>
                </c:pt>
                <c:pt idx="16647">
                  <c:v>9</c:v>
                </c:pt>
                <c:pt idx="16648">
                  <c:v>8.6</c:v>
                </c:pt>
                <c:pt idx="16649">
                  <c:v>6.2</c:v>
                </c:pt>
                <c:pt idx="16650">
                  <c:v>10</c:v>
                </c:pt>
                <c:pt idx="16651">
                  <c:v>11</c:v>
                </c:pt>
                <c:pt idx="16652">
                  <c:v>12.3</c:v>
                </c:pt>
                <c:pt idx="16653">
                  <c:v>12.6</c:v>
                </c:pt>
                <c:pt idx="16654">
                  <c:v>13.3</c:v>
                </c:pt>
                <c:pt idx="16655">
                  <c:v>12</c:v>
                </c:pt>
                <c:pt idx="16656">
                  <c:v>10.8</c:v>
                </c:pt>
                <c:pt idx="16657">
                  <c:v>8.5</c:v>
                </c:pt>
                <c:pt idx="16658">
                  <c:v>5.7</c:v>
                </c:pt>
                <c:pt idx="16659">
                  <c:v>4.7</c:v>
                </c:pt>
                <c:pt idx="16660">
                  <c:v>5.2</c:v>
                </c:pt>
                <c:pt idx="16661">
                  <c:v>3.6</c:v>
                </c:pt>
                <c:pt idx="16662">
                  <c:v>4.7</c:v>
                </c:pt>
                <c:pt idx="16663">
                  <c:v>8.1999999999999993</c:v>
                </c:pt>
                <c:pt idx="16664">
                  <c:v>8.3000000000000007</c:v>
                </c:pt>
                <c:pt idx="16665">
                  <c:v>6.7</c:v>
                </c:pt>
                <c:pt idx="16666">
                  <c:v>6.4</c:v>
                </c:pt>
                <c:pt idx="16667">
                  <c:v>7.1</c:v>
                </c:pt>
                <c:pt idx="16668">
                  <c:v>6</c:v>
                </c:pt>
                <c:pt idx="16669">
                  <c:v>4.8</c:v>
                </c:pt>
                <c:pt idx="16670">
                  <c:v>4.4000000000000004</c:v>
                </c:pt>
                <c:pt idx="16671">
                  <c:v>6.9</c:v>
                </c:pt>
                <c:pt idx="16672">
                  <c:v>7.5</c:v>
                </c:pt>
                <c:pt idx="16673">
                  <c:v>5.3</c:v>
                </c:pt>
                <c:pt idx="16674">
                  <c:v>2</c:v>
                </c:pt>
                <c:pt idx="16675">
                  <c:v>1.5</c:v>
                </c:pt>
                <c:pt idx="16676">
                  <c:v>4.5</c:v>
                </c:pt>
                <c:pt idx="16677">
                  <c:v>6.1</c:v>
                </c:pt>
                <c:pt idx="16678">
                  <c:v>4.4000000000000004</c:v>
                </c:pt>
                <c:pt idx="16679">
                  <c:v>8.6999999999999993</c:v>
                </c:pt>
                <c:pt idx="16680">
                  <c:v>9.9</c:v>
                </c:pt>
                <c:pt idx="16681">
                  <c:v>8.1999999999999993</c:v>
                </c:pt>
                <c:pt idx="16682">
                  <c:v>11.2</c:v>
                </c:pt>
                <c:pt idx="16683">
                  <c:v>15.8</c:v>
                </c:pt>
                <c:pt idx="16684">
                  <c:v>14.7</c:v>
                </c:pt>
                <c:pt idx="16685">
                  <c:v>11.3</c:v>
                </c:pt>
                <c:pt idx="16686">
                  <c:v>9.4</c:v>
                </c:pt>
                <c:pt idx="16687">
                  <c:v>5.4</c:v>
                </c:pt>
                <c:pt idx="16688">
                  <c:v>7.5</c:v>
                </c:pt>
                <c:pt idx="16689">
                  <c:v>4.0999999999999996</c:v>
                </c:pt>
                <c:pt idx="16690">
                  <c:v>6.2</c:v>
                </c:pt>
                <c:pt idx="16691">
                  <c:v>10.7</c:v>
                </c:pt>
                <c:pt idx="16692">
                  <c:v>14.1</c:v>
                </c:pt>
                <c:pt idx="16693">
                  <c:v>9.3000000000000007</c:v>
                </c:pt>
                <c:pt idx="16694">
                  <c:v>7.8</c:v>
                </c:pt>
                <c:pt idx="16695">
                  <c:v>8.5</c:v>
                </c:pt>
                <c:pt idx="16696">
                  <c:v>7.5</c:v>
                </c:pt>
                <c:pt idx="16697">
                  <c:v>8.1</c:v>
                </c:pt>
                <c:pt idx="16698">
                  <c:v>3.3</c:v>
                </c:pt>
                <c:pt idx="16699">
                  <c:v>3.7</c:v>
                </c:pt>
                <c:pt idx="16700">
                  <c:v>5.6</c:v>
                </c:pt>
                <c:pt idx="16701">
                  <c:v>8.5</c:v>
                </c:pt>
                <c:pt idx="16702">
                  <c:v>3.2</c:v>
                </c:pt>
                <c:pt idx="16703">
                  <c:v>1.8</c:v>
                </c:pt>
                <c:pt idx="16704">
                  <c:v>0.1</c:v>
                </c:pt>
                <c:pt idx="16705">
                  <c:v>-0.1</c:v>
                </c:pt>
                <c:pt idx="16706">
                  <c:v>-4.0999999999999996</c:v>
                </c:pt>
                <c:pt idx="16707">
                  <c:v>-2.2999999999999998</c:v>
                </c:pt>
                <c:pt idx="16708">
                  <c:v>-2.5</c:v>
                </c:pt>
                <c:pt idx="16709">
                  <c:v>-6</c:v>
                </c:pt>
                <c:pt idx="16710">
                  <c:v>-7.2</c:v>
                </c:pt>
                <c:pt idx="16711">
                  <c:v>-12.1</c:v>
                </c:pt>
                <c:pt idx="16712">
                  <c:v>-10</c:v>
                </c:pt>
                <c:pt idx="16713">
                  <c:v>-11.4</c:v>
                </c:pt>
                <c:pt idx="16714">
                  <c:v>-7.3</c:v>
                </c:pt>
                <c:pt idx="16715">
                  <c:v>-1</c:v>
                </c:pt>
                <c:pt idx="16716">
                  <c:v>0.4</c:v>
                </c:pt>
                <c:pt idx="16717">
                  <c:v>1</c:v>
                </c:pt>
                <c:pt idx="16718">
                  <c:v>-0.9</c:v>
                </c:pt>
                <c:pt idx="16719">
                  <c:v>-3</c:v>
                </c:pt>
                <c:pt idx="16720">
                  <c:v>2.2999999999999998</c:v>
                </c:pt>
                <c:pt idx="16721">
                  <c:v>0.8</c:v>
                </c:pt>
                <c:pt idx="16722">
                  <c:v>-4.7</c:v>
                </c:pt>
                <c:pt idx="16723">
                  <c:v>-4.3</c:v>
                </c:pt>
                <c:pt idx="16724">
                  <c:v>-9.8000000000000007</c:v>
                </c:pt>
                <c:pt idx="16725">
                  <c:v>-11.8</c:v>
                </c:pt>
                <c:pt idx="16726">
                  <c:v>-6.1</c:v>
                </c:pt>
                <c:pt idx="16727">
                  <c:v>-8.6</c:v>
                </c:pt>
                <c:pt idx="16728">
                  <c:v>-4</c:v>
                </c:pt>
                <c:pt idx="16729">
                  <c:v>0.6</c:v>
                </c:pt>
                <c:pt idx="16730">
                  <c:v>-0.9</c:v>
                </c:pt>
                <c:pt idx="16731">
                  <c:v>-0.3</c:v>
                </c:pt>
                <c:pt idx="16732">
                  <c:v>0.1</c:v>
                </c:pt>
                <c:pt idx="16733">
                  <c:v>0.6</c:v>
                </c:pt>
                <c:pt idx="16734">
                  <c:v>-3.7</c:v>
                </c:pt>
                <c:pt idx="16735">
                  <c:v>-7.9</c:v>
                </c:pt>
                <c:pt idx="16736">
                  <c:v>-6.3</c:v>
                </c:pt>
                <c:pt idx="16737">
                  <c:v>-4.9000000000000004</c:v>
                </c:pt>
                <c:pt idx="16738">
                  <c:v>-7.6</c:v>
                </c:pt>
                <c:pt idx="16739">
                  <c:v>-10.5</c:v>
                </c:pt>
                <c:pt idx="16740">
                  <c:v>-7.2</c:v>
                </c:pt>
                <c:pt idx="16741">
                  <c:v>0</c:v>
                </c:pt>
                <c:pt idx="16742">
                  <c:v>-0.4</c:v>
                </c:pt>
                <c:pt idx="16743">
                  <c:v>-2.1</c:v>
                </c:pt>
                <c:pt idx="16744">
                  <c:v>-9.1</c:v>
                </c:pt>
                <c:pt idx="16745">
                  <c:v>-4.5</c:v>
                </c:pt>
                <c:pt idx="16746">
                  <c:v>-1.2</c:v>
                </c:pt>
                <c:pt idx="16747">
                  <c:v>3</c:v>
                </c:pt>
                <c:pt idx="16748">
                  <c:v>2.8</c:v>
                </c:pt>
                <c:pt idx="16749">
                  <c:v>2</c:v>
                </c:pt>
                <c:pt idx="16750">
                  <c:v>2</c:v>
                </c:pt>
                <c:pt idx="16751">
                  <c:v>3.1</c:v>
                </c:pt>
                <c:pt idx="16752">
                  <c:v>4</c:v>
                </c:pt>
                <c:pt idx="16753">
                  <c:v>5.4</c:v>
                </c:pt>
                <c:pt idx="16754">
                  <c:v>9.6999999999999993</c:v>
                </c:pt>
                <c:pt idx="16755">
                  <c:v>6.8</c:v>
                </c:pt>
                <c:pt idx="16756">
                  <c:v>3.7</c:v>
                </c:pt>
                <c:pt idx="16757">
                  <c:v>-0.2</c:v>
                </c:pt>
                <c:pt idx="16758">
                  <c:v>1.8</c:v>
                </c:pt>
                <c:pt idx="16759">
                  <c:v>1.4</c:v>
                </c:pt>
                <c:pt idx="16760">
                  <c:v>0.2</c:v>
                </c:pt>
                <c:pt idx="16761">
                  <c:v>-1.3</c:v>
                </c:pt>
                <c:pt idx="16762">
                  <c:v>-2.8</c:v>
                </c:pt>
                <c:pt idx="16763">
                  <c:v>-1.7</c:v>
                </c:pt>
                <c:pt idx="16764">
                  <c:v>-2.6</c:v>
                </c:pt>
                <c:pt idx="16765">
                  <c:v>0.8</c:v>
                </c:pt>
                <c:pt idx="16766">
                  <c:v>-0.1</c:v>
                </c:pt>
                <c:pt idx="16767">
                  <c:v>-0.2</c:v>
                </c:pt>
                <c:pt idx="16768">
                  <c:v>-4.7</c:v>
                </c:pt>
                <c:pt idx="16769">
                  <c:v>-5.5</c:v>
                </c:pt>
                <c:pt idx="16770">
                  <c:v>-7.6</c:v>
                </c:pt>
                <c:pt idx="16771">
                  <c:v>-8.9</c:v>
                </c:pt>
                <c:pt idx="16772">
                  <c:v>-6.4</c:v>
                </c:pt>
                <c:pt idx="16773">
                  <c:v>-4.4000000000000004</c:v>
                </c:pt>
                <c:pt idx="16774">
                  <c:v>-1.9</c:v>
                </c:pt>
                <c:pt idx="16775">
                  <c:v>3.5</c:v>
                </c:pt>
                <c:pt idx="16776">
                  <c:v>7.5</c:v>
                </c:pt>
                <c:pt idx="16777">
                  <c:v>7.4</c:v>
                </c:pt>
                <c:pt idx="16778">
                  <c:v>1.2</c:v>
                </c:pt>
                <c:pt idx="16779">
                  <c:v>2.9</c:v>
                </c:pt>
                <c:pt idx="16780">
                  <c:v>0.2</c:v>
                </c:pt>
                <c:pt idx="16781">
                  <c:v>1</c:v>
                </c:pt>
                <c:pt idx="16782">
                  <c:v>7.3</c:v>
                </c:pt>
                <c:pt idx="16783">
                  <c:v>-1</c:v>
                </c:pt>
                <c:pt idx="16784">
                  <c:v>0</c:v>
                </c:pt>
                <c:pt idx="16785">
                  <c:v>0</c:v>
                </c:pt>
                <c:pt idx="16786">
                  <c:v>0.5</c:v>
                </c:pt>
                <c:pt idx="16787">
                  <c:v>0.1</c:v>
                </c:pt>
                <c:pt idx="16788">
                  <c:v>2.4</c:v>
                </c:pt>
                <c:pt idx="16789">
                  <c:v>2</c:v>
                </c:pt>
                <c:pt idx="16790">
                  <c:v>-1.1000000000000001</c:v>
                </c:pt>
                <c:pt idx="16791">
                  <c:v>-6.2</c:v>
                </c:pt>
                <c:pt idx="16792">
                  <c:v>-8.3000000000000007</c:v>
                </c:pt>
                <c:pt idx="16793">
                  <c:v>-8.8000000000000007</c:v>
                </c:pt>
                <c:pt idx="16794">
                  <c:v>-9.1</c:v>
                </c:pt>
                <c:pt idx="16795">
                  <c:v>-8.1</c:v>
                </c:pt>
                <c:pt idx="16796">
                  <c:v>-6</c:v>
                </c:pt>
                <c:pt idx="16797">
                  <c:v>-2.5</c:v>
                </c:pt>
                <c:pt idx="16798">
                  <c:v>1.7</c:v>
                </c:pt>
                <c:pt idx="16799">
                  <c:v>2.9</c:v>
                </c:pt>
                <c:pt idx="16800">
                  <c:v>0.7</c:v>
                </c:pt>
                <c:pt idx="16801">
                  <c:v>-1.3</c:v>
                </c:pt>
                <c:pt idx="16802">
                  <c:v>1.3</c:v>
                </c:pt>
                <c:pt idx="16803">
                  <c:v>-0.8</c:v>
                </c:pt>
                <c:pt idx="16804">
                  <c:v>1.7</c:v>
                </c:pt>
                <c:pt idx="16805">
                  <c:v>0.3</c:v>
                </c:pt>
                <c:pt idx="16806">
                  <c:v>-2.6</c:v>
                </c:pt>
                <c:pt idx="16807">
                  <c:v>-0.9</c:v>
                </c:pt>
                <c:pt idx="16808">
                  <c:v>4.0999999999999996</c:v>
                </c:pt>
                <c:pt idx="16809">
                  <c:v>6.1</c:v>
                </c:pt>
                <c:pt idx="16810">
                  <c:v>8.8000000000000007</c:v>
                </c:pt>
                <c:pt idx="16811">
                  <c:v>6.9</c:v>
                </c:pt>
                <c:pt idx="16812">
                  <c:v>9.1</c:v>
                </c:pt>
                <c:pt idx="16813">
                  <c:v>6</c:v>
                </c:pt>
                <c:pt idx="16814">
                  <c:v>8.1999999999999993</c:v>
                </c:pt>
                <c:pt idx="16815">
                  <c:v>11</c:v>
                </c:pt>
                <c:pt idx="16816">
                  <c:v>10.3</c:v>
                </c:pt>
                <c:pt idx="16817">
                  <c:v>3.3</c:v>
                </c:pt>
                <c:pt idx="16818">
                  <c:v>3.3</c:v>
                </c:pt>
                <c:pt idx="16819">
                  <c:v>2.9</c:v>
                </c:pt>
                <c:pt idx="16820">
                  <c:v>2.9</c:v>
                </c:pt>
                <c:pt idx="16821">
                  <c:v>5.8</c:v>
                </c:pt>
                <c:pt idx="16822">
                  <c:v>7.1</c:v>
                </c:pt>
                <c:pt idx="16823">
                  <c:v>8.5</c:v>
                </c:pt>
                <c:pt idx="16824">
                  <c:v>7.3</c:v>
                </c:pt>
                <c:pt idx="16825">
                  <c:v>5.5</c:v>
                </c:pt>
                <c:pt idx="16826">
                  <c:v>3.3</c:v>
                </c:pt>
                <c:pt idx="16827">
                  <c:v>6.5</c:v>
                </c:pt>
                <c:pt idx="16828">
                  <c:v>6.2</c:v>
                </c:pt>
                <c:pt idx="16829">
                  <c:v>8.4</c:v>
                </c:pt>
                <c:pt idx="16830">
                  <c:v>11.2</c:v>
                </c:pt>
                <c:pt idx="16831">
                  <c:v>13.5</c:v>
                </c:pt>
                <c:pt idx="16832">
                  <c:v>12.3</c:v>
                </c:pt>
                <c:pt idx="16833">
                  <c:v>13.9</c:v>
                </c:pt>
                <c:pt idx="16834">
                  <c:v>8.1999999999999993</c:v>
                </c:pt>
                <c:pt idx="16835">
                  <c:v>9.6999999999999993</c:v>
                </c:pt>
                <c:pt idx="16836">
                  <c:v>14.3</c:v>
                </c:pt>
                <c:pt idx="16837">
                  <c:v>17.100000000000001</c:v>
                </c:pt>
                <c:pt idx="16838">
                  <c:v>12.5</c:v>
                </c:pt>
                <c:pt idx="16839">
                  <c:v>9.6999999999999993</c:v>
                </c:pt>
                <c:pt idx="16840">
                  <c:v>12.1</c:v>
                </c:pt>
                <c:pt idx="16841">
                  <c:v>12.2</c:v>
                </c:pt>
                <c:pt idx="16842">
                  <c:v>8.9</c:v>
                </c:pt>
                <c:pt idx="16843">
                  <c:v>4.9000000000000004</c:v>
                </c:pt>
                <c:pt idx="16844">
                  <c:v>6.3</c:v>
                </c:pt>
                <c:pt idx="16845">
                  <c:v>5.8</c:v>
                </c:pt>
                <c:pt idx="16846">
                  <c:v>7.7</c:v>
                </c:pt>
                <c:pt idx="16847">
                  <c:v>9.1999999999999993</c:v>
                </c:pt>
                <c:pt idx="16848">
                  <c:v>8.9</c:v>
                </c:pt>
                <c:pt idx="16849">
                  <c:v>12.1</c:v>
                </c:pt>
                <c:pt idx="16850">
                  <c:v>12.7</c:v>
                </c:pt>
                <c:pt idx="16851">
                  <c:v>15.5</c:v>
                </c:pt>
                <c:pt idx="16852">
                  <c:v>15.5</c:v>
                </c:pt>
                <c:pt idx="16853">
                  <c:v>18.399999999999999</c:v>
                </c:pt>
                <c:pt idx="16854">
                  <c:v>15.5</c:v>
                </c:pt>
                <c:pt idx="16855">
                  <c:v>10.6</c:v>
                </c:pt>
                <c:pt idx="16856">
                  <c:v>11.1</c:v>
                </c:pt>
                <c:pt idx="16857">
                  <c:v>13.6</c:v>
                </c:pt>
                <c:pt idx="16858">
                  <c:v>14.1</c:v>
                </c:pt>
                <c:pt idx="16859">
                  <c:v>15</c:v>
                </c:pt>
                <c:pt idx="16860">
                  <c:v>12.7</c:v>
                </c:pt>
                <c:pt idx="16861">
                  <c:v>11.1</c:v>
                </c:pt>
                <c:pt idx="16862">
                  <c:v>11.7</c:v>
                </c:pt>
                <c:pt idx="16863">
                  <c:v>3.9</c:v>
                </c:pt>
                <c:pt idx="16864">
                  <c:v>5.7</c:v>
                </c:pt>
                <c:pt idx="16865">
                  <c:v>5</c:v>
                </c:pt>
                <c:pt idx="16866">
                  <c:v>10.8</c:v>
                </c:pt>
                <c:pt idx="16867">
                  <c:v>14</c:v>
                </c:pt>
                <c:pt idx="16868">
                  <c:v>13.2</c:v>
                </c:pt>
                <c:pt idx="16869">
                  <c:v>13.6</c:v>
                </c:pt>
                <c:pt idx="16870">
                  <c:v>15.8</c:v>
                </c:pt>
                <c:pt idx="16871">
                  <c:v>17.2</c:v>
                </c:pt>
                <c:pt idx="16872">
                  <c:v>15.8</c:v>
                </c:pt>
                <c:pt idx="16873">
                  <c:v>11.5</c:v>
                </c:pt>
                <c:pt idx="16874">
                  <c:v>14</c:v>
                </c:pt>
                <c:pt idx="16875">
                  <c:v>9.8000000000000007</c:v>
                </c:pt>
                <c:pt idx="16876">
                  <c:v>12.2</c:v>
                </c:pt>
                <c:pt idx="16877">
                  <c:v>14.9</c:v>
                </c:pt>
                <c:pt idx="16878">
                  <c:v>17.600000000000001</c:v>
                </c:pt>
                <c:pt idx="16879">
                  <c:v>19.7</c:v>
                </c:pt>
                <c:pt idx="16880">
                  <c:v>18</c:v>
                </c:pt>
                <c:pt idx="16881">
                  <c:v>18.600000000000001</c:v>
                </c:pt>
                <c:pt idx="16882">
                  <c:v>19.5</c:v>
                </c:pt>
                <c:pt idx="16883">
                  <c:v>17</c:v>
                </c:pt>
                <c:pt idx="16884">
                  <c:v>19.600000000000001</c:v>
                </c:pt>
                <c:pt idx="16885">
                  <c:v>13.8</c:v>
                </c:pt>
                <c:pt idx="16886">
                  <c:v>20.2</c:v>
                </c:pt>
                <c:pt idx="16887">
                  <c:v>13.9</c:v>
                </c:pt>
                <c:pt idx="16888">
                  <c:v>12.4</c:v>
                </c:pt>
                <c:pt idx="16889">
                  <c:v>16.600000000000001</c:v>
                </c:pt>
                <c:pt idx="16890">
                  <c:v>20.100000000000001</c:v>
                </c:pt>
                <c:pt idx="16891">
                  <c:v>22.1</c:v>
                </c:pt>
                <c:pt idx="16892">
                  <c:v>17.3</c:v>
                </c:pt>
                <c:pt idx="16893">
                  <c:v>17.399999999999999</c:v>
                </c:pt>
                <c:pt idx="16894">
                  <c:v>21.6</c:v>
                </c:pt>
                <c:pt idx="16895">
                  <c:v>22.1</c:v>
                </c:pt>
                <c:pt idx="16896">
                  <c:v>23.4</c:v>
                </c:pt>
                <c:pt idx="16897">
                  <c:v>23.2</c:v>
                </c:pt>
                <c:pt idx="16898">
                  <c:v>22.2</c:v>
                </c:pt>
                <c:pt idx="16899">
                  <c:v>21.1</c:v>
                </c:pt>
                <c:pt idx="16900">
                  <c:v>15.5</c:v>
                </c:pt>
                <c:pt idx="16901">
                  <c:v>16.399999999999999</c:v>
                </c:pt>
                <c:pt idx="16902">
                  <c:v>18.399999999999999</c:v>
                </c:pt>
                <c:pt idx="16903">
                  <c:v>15.1</c:v>
                </c:pt>
                <c:pt idx="16904">
                  <c:v>18.600000000000001</c:v>
                </c:pt>
                <c:pt idx="16905">
                  <c:v>18.399999999999999</c:v>
                </c:pt>
                <c:pt idx="16906">
                  <c:v>20.8</c:v>
                </c:pt>
                <c:pt idx="16907">
                  <c:v>20.9</c:v>
                </c:pt>
                <c:pt idx="16908">
                  <c:v>18.7</c:v>
                </c:pt>
                <c:pt idx="16909">
                  <c:v>17.3</c:v>
                </c:pt>
                <c:pt idx="16910">
                  <c:v>15</c:v>
                </c:pt>
                <c:pt idx="16911">
                  <c:v>15.2</c:v>
                </c:pt>
                <c:pt idx="16912">
                  <c:v>16.5</c:v>
                </c:pt>
                <c:pt idx="16913">
                  <c:v>20.9</c:v>
                </c:pt>
                <c:pt idx="16914">
                  <c:v>19.399999999999999</c:v>
                </c:pt>
                <c:pt idx="16915">
                  <c:v>15.4</c:v>
                </c:pt>
                <c:pt idx="16916">
                  <c:v>14</c:v>
                </c:pt>
                <c:pt idx="16917">
                  <c:v>16.399999999999999</c:v>
                </c:pt>
                <c:pt idx="16918">
                  <c:v>19.8</c:v>
                </c:pt>
                <c:pt idx="16919">
                  <c:v>20.9</c:v>
                </c:pt>
                <c:pt idx="16920">
                  <c:v>21.2</c:v>
                </c:pt>
                <c:pt idx="16921">
                  <c:v>17.3</c:v>
                </c:pt>
                <c:pt idx="16922">
                  <c:v>15.6</c:v>
                </c:pt>
                <c:pt idx="16923">
                  <c:v>14.3</c:v>
                </c:pt>
                <c:pt idx="16924">
                  <c:v>13.2</c:v>
                </c:pt>
                <c:pt idx="16925">
                  <c:v>15.8</c:v>
                </c:pt>
                <c:pt idx="16926">
                  <c:v>17.7</c:v>
                </c:pt>
                <c:pt idx="16927">
                  <c:v>20.3</c:v>
                </c:pt>
                <c:pt idx="16928">
                  <c:v>23.2</c:v>
                </c:pt>
                <c:pt idx="16929">
                  <c:v>19.2</c:v>
                </c:pt>
                <c:pt idx="16930">
                  <c:v>24.2</c:v>
                </c:pt>
                <c:pt idx="16931">
                  <c:v>23.2</c:v>
                </c:pt>
                <c:pt idx="16932">
                  <c:v>18.5</c:v>
                </c:pt>
                <c:pt idx="16933">
                  <c:v>19.899999999999999</c:v>
                </c:pt>
                <c:pt idx="16934">
                  <c:v>21.4</c:v>
                </c:pt>
                <c:pt idx="16935">
                  <c:v>18.8</c:v>
                </c:pt>
                <c:pt idx="16936">
                  <c:v>18</c:v>
                </c:pt>
                <c:pt idx="16937">
                  <c:v>19.100000000000001</c:v>
                </c:pt>
                <c:pt idx="16938">
                  <c:v>24.7</c:v>
                </c:pt>
                <c:pt idx="16939">
                  <c:v>16.3</c:v>
                </c:pt>
                <c:pt idx="16940">
                  <c:v>21.3</c:v>
                </c:pt>
                <c:pt idx="16941">
                  <c:v>19.399999999999999</c:v>
                </c:pt>
                <c:pt idx="16942">
                  <c:v>14.2</c:v>
                </c:pt>
                <c:pt idx="16943">
                  <c:v>14</c:v>
                </c:pt>
                <c:pt idx="16944">
                  <c:v>16.600000000000001</c:v>
                </c:pt>
                <c:pt idx="16945">
                  <c:v>15.9</c:v>
                </c:pt>
                <c:pt idx="16946">
                  <c:v>17.7</c:v>
                </c:pt>
                <c:pt idx="16947">
                  <c:v>15.8</c:v>
                </c:pt>
                <c:pt idx="16948">
                  <c:v>19.399999999999999</c:v>
                </c:pt>
                <c:pt idx="16949">
                  <c:v>19.100000000000001</c:v>
                </c:pt>
                <c:pt idx="16950">
                  <c:v>17.899999999999999</c:v>
                </c:pt>
                <c:pt idx="16951">
                  <c:v>14.2</c:v>
                </c:pt>
                <c:pt idx="16952">
                  <c:v>14.5</c:v>
                </c:pt>
                <c:pt idx="16953">
                  <c:v>16.7</c:v>
                </c:pt>
                <c:pt idx="16954">
                  <c:v>19.5</c:v>
                </c:pt>
                <c:pt idx="16955">
                  <c:v>21.3</c:v>
                </c:pt>
                <c:pt idx="16956">
                  <c:v>19.600000000000001</c:v>
                </c:pt>
                <c:pt idx="16957">
                  <c:v>21.6</c:v>
                </c:pt>
                <c:pt idx="16958">
                  <c:v>21.9</c:v>
                </c:pt>
                <c:pt idx="16959">
                  <c:v>18.5</c:v>
                </c:pt>
                <c:pt idx="16960">
                  <c:v>17.100000000000001</c:v>
                </c:pt>
                <c:pt idx="16961">
                  <c:v>15.4</c:v>
                </c:pt>
                <c:pt idx="16962">
                  <c:v>13.1</c:v>
                </c:pt>
                <c:pt idx="16963">
                  <c:v>18</c:v>
                </c:pt>
                <c:pt idx="16964">
                  <c:v>20.5</c:v>
                </c:pt>
                <c:pt idx="16965">
                  <c:v>18.5</c:v>
                </c:pt>
                <c:pt idx="16966">
                  <c:v>21.5</c:v>
                </c:pt>
                <c:pt idx="16967">
                  <c:v>18.8</c:v>
                </c:pt>
                <c:pt idx="16968">
                  <c:v>18.600000000000001</c:v>
                </c:pt>
                <c:pt idx="16969">
                  <c:v>20.7</c:v>
                </c:pt>
                <c:pt idx="16970">
                  <c:v>23.3</c:v>
                </c:pt>
                <c:pt idx="16971">
                  <c:v>19.600000000000001</c:v>
                </c:pt>
                <c:pt idx="16972">
                  <c:v>17.7</c:v>
                </c:pt>
                <c:pt idx="16973">
                  <c:v>22.3</c:v>
                </c:pt>
                <c:pt idx="16974">
                  <c:v>24.1</c:v>
                </c:pt>
                <c:pt idx="16975">
                  <c:v>26.3</c:v>
                </c:pt>
                <c:pt idx="16976">
                  <c:v>25.7</c:v>
                </c:pt>
                <c:pt idx="16977">
                  <c:v>21.3</c:v>
                </c:pt>
                <c:pt idx="16978">
                  <c:v>27.6</c:v>
                </c:pt>
                <c:pt idx="16979">
                  <c:v>18</c:v>
                </c:pt>
                <c:pt idx="16980">
                  <c:v>15.5</c:v>
                </c:pt>
                <c:pt idx="16981">
                  <c:v>18</c:v>
                </c:pt>
                <c:pt idx="16982">
                  <c:v>15</c:v>
                </c:pt>
                <c:pt idx="16983">
                  <c:v>13.4</c:v>
                </c:pt>
                <c:pt idx="16984">
                  <c:v>15.3</c:v>
                </c:pt>
                <c:pt idx="16985">
                  <c:v>16.8</c:v>
                </c:pt>
                <c:pt idx="16986">
                  <c:v>20.399999999999999</c:v>
                </c:pt>
                <c:pt idx="16987">
                  <c:v>24.1</c:v>
                </c:pt>
                <c:pt idx="16988">
                  <c:v>18</c:v>
                </c:pt>
                <c:pt idx="16989">
                  <c:v>15.9</c:v>
                </c:pt>
                <c:pt idx="16990">
                  <c:v>15.3</c:v>
                </c:pt>
                <c:pt idx="16991">
                  <c:v>13.8</c:v>
                </c:pt>
                <c:pt idx="16992">
                  <c:v>16.2</c:v>
                </c:pt>
                <c:pt idx="16993">
                  <c:v>18.5</c:v>
                </c:pt>
                <c:pt idx="16994">
                  <c:v>21.2</c:v>
                </c:pt>
                <c:pt idx="16995">
                  <c:v>17.899999999999999</c:v>
                </c:pt>
                <c:pt idx="16996">
                  <c:v>19.899999999999999</c:v>
                </c:pt>
                <c:pt idx="16997">
                  <c:v>16.3</c:v>
                </c:pt>
                <c:pt idx="16998">
                  <c:v>12.4</c:v>
                </c:pt>
                <c:pt idx="16999">
                  <c:v>12.7</c:v>
                </c:pt>
                <c:pt idx="17000">
                  <c:v>17.399999999999999</c:v>
                </c:pt>
                <c:pt idx="17001">
                  <c:v>15.9</c:v>
                </c:pt>
                <c:pt idx="17002">
                  <c:v>11.7</c:v>
                </c:pt>
                <c:pt idx="17003">
                  <c:v>12.6</c:v>
                </c:pt>
                <c:pt idx="17004">
                  <c:v>14.1</c:v>
                </c:pt>
                <c:pt idx="17005">
                  <c:v>16.600000000000001</c:v>
                </c:pt>
                <c:pt idx="17006">
                  <c:v>13.1</c:v>
                </c:pt>
                <c:pt idx="17007">
                  <c:v>11.5</c:v>
                </c:pt>
                <c:pt idx="17008">
                  <c:v>13.6</c:v>
                </c:pt>
                <c:pt idx="17009">
                  <c:v>14.6</c:v>
                </c:pt>
                <c:pt idx="17010">
                  <c:v>15.9</c:v>
                </c:pt>
                <c:pt idx="17011">
                  <c:v>14.3</c:v>
                </c:pt>
                <c:pt idx="17012">
                  <c:v>13.5</c:v>
                </c:pt>
                <c:pt idx="17013">
                  <c:v>14.1</c:v>
                </c:pt>
                <c:pt idx="17014">
                  <c:v>14.3</c:v>
                </c:pt>
                <c:pt idx="17015">
                  <c:v>13.6</c:v>
                </c:pt>
                <c:pt idx="17016">
                  <c:v>14.6</c:v>
                </c:pt>
                <c:pt idx="17017">
                  <c:v>17.5</c:v>
                </c:pt>
                <c:pt idx="17018">
                  <c:v>17</c:v>
                </c:pt>
                <c:pt idx="17019">
                  <c:v>18.899999999999999</c:v>
                </c:pt>
                <c:pt idx="17020">
                  <c:v>8.8000000000000007</c:v>
                </c:pt>
                <c:pt idx="17021">
                  <c:v>7.3</c:v>
                </c:pt>
                <c:pt idx="17022">
                  <c:v>6.6</c:v>
                </c:pt>
                <c:pt idx="17023">
                  <c:v>11.2</c:v>
                </c:pt>
                <c:pt idx="17024">
                  <c:v>15.8</c:v>
                </c:pt>
                <c:pt idx="17025">
                  <c:v>8.6</c:v>
                </c:pt>
                <c:pt idx="17026">
                  <c:v>8.4</c:v>
                </c:pt>
                <c:pt idx="17027">
                  <c:v>2.9</c:v>
                </c:pt>
                <c:pt idx="17028">
                  <c:v>3.5</c:v>
                </c:pt>
                <c:pt idx="17029">
                  <c:v>3.6</c:v>
                </c:pt>
                <c:pt idx="17030">
                  <c:v>4.7</c:v>
                </c:pt>
                <c:pt idx="17031">
                  <c:v>9.6</c:v>
                </c:pt>
                <c:pt idx="17032">
                  <c:v>6.6</c:v>
                </c:pt>
                <c:pt idx="17033">
                  <c:v>5.3</c:v>
                </c:pt>
                <c:pt idx="17034">
                  <c:v>2.8</c:v>
                </c:pt>
                <c:pt idx="17035">
                  <c:v>2.8</c:v>
                </c:pt>
                <c:pt idx="17036">
                  <c:v>6.2</c:v>
                </c:pt>
                <c:pt idx="17037">
                  <c:v>10</c:v>
                </c:pt>
                <c:pt idx="17038">
                  <c:v>10.199999999999999</c:v>
                </c:pt>
                <c:pt idx="17039">
                  <c:v>9.9</c:v>
                </c:pt>
                <c:pt idx="17040">
                  <c:v>11.2</c:v>
                </c:pt>
                <c:pt idx="17041">
                  <c:v>9.8000000000000007</c:v>
                </c:pt>
                <c:pt idx="17042">
                  <c:v>10.199999999999999</c:v>
                </c:pt>
                <c:pt idx="17043">
                  <c:v>7.9</c:v>
                </c:pt>
                <c:pt idx="17044">
                  <c:v>7.3</c:v>
                </c:pt>
                <c:pt idx="17045">
                  <c:v>6.5</c:v>
                </c:pt>
                <c:pt idx="17046">
                  <c:v>7.9</c:v>
                </c:pt>
                <c:pt idx="17047">
                  <c:v>5.7</c:v>
                </c:pt>
                <c:pt idx="17048">
                  <c:v>9</c:v>
                </c:pt>
                <c:pt idx="17049">
                  <c:v>10.1</c:v>
                </c:pt>
                <c:pt idx="17050">
                  <c:v>11.5</c:v>
                </c:pt>
                <c:pt idx="17051">
                  <c:v>10.6</c:v>
                </c:pt>
                <c:pt idx="17052">
                  <c:v>8.5</c:v>
                </c:pt>
                <c:pt idx="17053">
                  <c:v>6.4</c:v>
                </c:pt>
                <c:pt idx="17054">
                  <c:v>2.2000000000000002</c:v>
                </c:pt>
                <c:pt idx="17055">
                  <c:v>1.5</c:v>
                </c:pt>
                <c:pt idx="17056">
                  <c:v>1.4</c:v>
                </c:pt>
                <c:pt idx="17057">
                  <c:v>-0.4</c:v>
                </c:pt>
                <c:pt idx="17058">
                  <c:v>-1.4</c:v>
                </c:pt>
                <c:pt idx="17059">
                  <c:v>-1.5</c:v>
                </c:pt>
                <c:pt idx="17060">
                  <c:v>0.3</c:v>
                </c:pt>
                <c:pt idx="17061">
                  <c:v>-0.3</c:v>
                </c:pt>
                <c:pt idx="17062">
                  <c:v>3.1</c:v>
                </c:pt>
                <c:pt idx="17063">
                  <c:v>4.0999999999999996</c:v>
                </c:pt>
                <c:pt idx="17064">
                  <c:v>2.8</c:v>
                </c:pt>
                <c:pt idx="17065">
                  <c:v>1.8</c:v>
                </c:pt>
                <c:pt idx="17066">
                  <c:v>0.1</c:v>
                </c:pt>
                <c:pt idx="17067">
                  <c:v>-0.5</c:v>
                </c:pt>
                <c:pt idx="17068">
                  <c:v>-0.7</c:v>
                </c:pt>
                <c:pt idx="17069">
                  <c:v>-0.3</c:v>
                </c:pt>
                <c:pt idx="17070">
                  <c:v>3.1</c:v>
                </c:pt>
                <c:pt idx="17071">
                  <c:v>5.2</c:v>
                </c:pt>
                <c:pt idx="17072">
                  <c:v>3.5</c:v>
                </c:pt>
                <c:pt idx="17073">
                  <c:v>0.7</c:v>
                </c:pt>
                <c:pt idx="17074">
                  <c:v>0.9</c:v>
                </c:pt>
                <c:pt idx="17075">
                  <c:v>2.4</c:v>
                </c:pt>
                <c:pt idx="17076">
                  <c:v>2.4</c:v>
                </c:pt>
                <c:pt idx="17077">
                  <c:v>5.8</c:v>
                </c:pt>
                <c:pt idx="17078">
                  <c:v>8.5</c:v>
                </c:pt>
                <c:pt idx="17079">
                  <c:v>4.0999999999999996</c:v>
                </c:pt>
                <c:pt idx="17080">
                  <c:v>2.9</c:v>
                </c:pt>
                <c:pt idx="17081">
                  <c:v>4.0999999999999996</c:v>
                </c:pt>
                <c:pt idx="17082">
                  <c:v>3.6</c:v>
                </c:pt>
                <c:pt idx="17083">
                  <c:v>6.8</c:v>
                </c:pt>
                <c:pt idx="17084">
                  <c:v>1.1000000000000001</c:v>
                </c:pt>
                <c:pt idx="17085">
                  <c:v>0</c:v>
                </c:pt>
                <c:pt idx="17086">
                  <c:v>2</c:v>
                </c:pt>
                <c:pt idx="17087">
                  <c:v>5.3</c:v>
                </c:pt>
                <c:pt idx="17088">
                  <c:v>7.4</c:v>
                </c:pt>
                <c:pt idx="17089">
                  <c:v>4.2</c:v>
                </c:pt>
                <c:pt idx="17090">
                  <c:v>5.4</c:v>
                </c:pt>
                <c:pt idx="17091">
                  <c:v>2.7</c:v>
                </c:pt>
                <c:pt idx="17092">
                  <c:v>2.1</c:v>
                </c:pt>
                <c:pt idx="17093">
                  <c:v>-0.4</c:v>
                </c:pt>
                <c:pt idx="17094">
                  <c:v>-0.6</c:v>
                </c:pt>
                <c:pt idx="17095">
                  <c:v>0.7</c:v>
                </c:pt>
                <c:pt idx="17096">
                  <c:v>0.5</c:v>
                </c:pt>
                <c:pt idx="17097">
                  <c:v>3</c:v>
                </c:pt>
                <c:pt idx="17098">
                  <c:v>4.7</c:v>
                </c:pt>
                <c:pt idx="17099">
                  <c:v>3.7</c:v>
                </c:pt>
                <c:pt idx="17100">
                  <c:v>6.3</c:v>
                </c:pt>
                <c:pt idx="17101">
                  <c:v>5.7</c:v>
                </c:pt>
                <c:pt idx="17102">
                  <c:v>4.3</c:v>
                </c:pt>
                <c:pt idx="17103">
                  <c:v>4.4000000000000004</c:v>
                </c:pt>
                <c:pt idx="17104">
                  <c:v>2.1</c:v>
                </c:pt>
                <c:pt idx="17105">
                  <c:v>1.5</c:v>
                </c:pt>
                <c:pt idx="17106">
                  <c:v>4</c:v>
                </c:pt>
                <c:pt idx="17107">
                  <c:v>7.9</c:v>
                </c:pt>
                <c:pt idx="17108">
                  <c:v>6.7</c:v>
                </c:pt>
                <c:pt idx="17109">
                  <c:v>5.4</c:v>
                </c:pt>
                <c:pt idx="17110">
                  <c:v>4.4000000000000004</c:v>
                </c:pt>
                <c:pt idx="17111">
                  <c:v>2.2000000000000002</c:v>
                </c:pt>
                <c:pt idx="17112">
                  <c:v>3.3</c:v>
                </c:pt>
                <c:pt idx="17113">
                  <c:v>4.3</c:v>
                </c:pt>
                <c:pt idx="17114">
                  <c:v>2.8</c:v>
                </c:pt>
                <c:pt idx="17115">
                  <c:v>4.5</c:v>
                </c:pt>
                <c:pt idx="17116">
                  <c:v>6.2</c:v>
                </c:pt>
                <c:pt idx="17117">
                  <c:v>7.3</c:v>
                </c:pt>
                <c:pt idx="17118">
                  <c:v>2.1</c:v>
                </c:pt>
                <c:pt idx="17119">
                  <c:v>1.2</c:v>
                </c:pt>
                <c:pt idx="17120">
                  <c:v>-1.1000000000000001</c:v>
                </c:pt>
                <c:pt idx="17121">
                  <c:v>-2.4</c:v>
                </c:pt>
                <c:pt idx="17122">
                  <c:v>1.2</c:v>
                </c:pt>
                <c:pt idx="17123">
                  <c:v>-0.1</c:v>
                </c:pt>
                <c:pt idx="17124">
                  <c:v>4.4000000000000004</c:v>
                </c:pt>
                <c:pt idx="17125">
                  <c:v>1.8</c:v>
                </c:pt>
                <c:pt idx="17126">
                  <c:v>2.5</c:v>
                </c:pt>
                <c:pt idx="17127">
                  <c:v>4.0999999999999996</c:v>
                </c:pt>
                <c:pt idx="17128">
                  <c:v>4.2</c:v>
                </c:pt>
                <c:pt idx="17129">
                  <c:v>0.8</c:v>
                </c:pt>
                <c:pt idx="17130">
                  <c:v>-1.6</c:v>
                </c:pt>
                <c:pt idx="17131">
                  <c:v>-3.7</c:v>
                </c:pt>
                <c:pt idx="17132">
                  <c:v>-4.9000000000000004</c:v>
                </c:pt>
                <c:pt idx="17133">
                  <c:v>-1.9</c:v>
                </c:pt>
                <c:pt idx="17134">
                  <c:v>-2.6</c:v>
                </c:pt>
                <c:pt idx="17135">
                  <c:v>-4.3</c:v>
                </c:pt>
                <c:pt idx="17136">
                  <c:v>-6.3</c:v>
                </c:pt>
                <c:pt idx="17137">
                  <c:v>-9.8000000000000007</c:v>
                </c:pt>
                <c:pt idx="17138">
                  <c:v>-12.8</c:v>
                </c:pt>
                <c:pt idx="17139">
                  <c:v>-13.3</c:v>
                </c:pt>
                <c:pt idx="17140">
                  <c:v>-11.4</c:v>
                </c:pt>
                <c:pt idx="17141">
                  <c:v>-11.6</c:v>
                </c:pt>
                <c:pt idx="17142">
                  <c:v>-12.6</c:v>
                </c:pt>
                <c:pt idx="17143">
                  <c:v>-11.4</c:v>
                </c:pt>
                <c:pt idx="17144">
                  <c:v>-9.8000000000000007</c:v>
                </c:pt>
                <c:pt idx="17145">
                  <c:v>-8.9</c:v>
                </c:pt>
                <c:pt idx="17146">
                  <c:v>-13.1</c:v>
                </c:pt>
                <c:pt idx="17147">
                  <c:v>-15.6</c:v>
                </c:pt>
                <c:pt idx="17148">
                  <c:v>-15.8</c:v>
                </c:pt>
                <c:pt idx="17149">
                  <c:v>-8.9</c:v>
                </c:pt>
                <c:pt idx="17150">
                  <c:v>-5.0999999999999996</c:v>
                </c:pt>
                <c:pt idx="17151">
                  <c:v>0.8</c:v>
                </c:pt>
                <c:pt idx="17152">
                  <c:v>-2.7</c:v>
                </c:pt>
                <c:pt idx="17153">
                  <c:v>2.9</c:v>
                </c:pt>
                <c:pt idx="17154">
                  <c:v>1.5</c:v>
                </c:pt>
                <c:pt idx="17155">
                  <c:v>2.2000000000000002</c:v>
                </c:pt>
                <c:pt idx="17156">
                  <c:v>-0.3</c:v>
                </c:pt>
                <c:pt idx="17157">
                  <c:v>0.5</c:v>
                </c:pt>
                <c:pt idx="17158">
                  <c:v>1.7</c:v>
                </c:pt>
                <c:pt idx="17159">
                  <c:v>4.3</c:v>
                </c:pt>
                <c:pt idx="17160">
                  <c:v>8.9</c:v>
                </c:pt>
                <c:pt idx="17161">
                  <c:v>6.2</c:v>
                </c:pt>
                <c:pt idx="17162">
                  <c:v>2.6</c:v>
                </c:pt>
                <c:pt idx="17163">
                  <c:v>1.6</c:v>
                </c:pt>
                <c:pt idx="17164">
                  <c:v>5.0999999999999996</c:v>
                </c:pt>
                <c:pt idx="17165">
                  <c:v>10.1</c:v>
                </c:pt>
                <c:pt idx="17166">
                  <c:v>9.4</c:v>
                </c:pt>
                <c:pt idx="17167">
                  <c:v>6</c:v>
                </c:pt>
                <c:pt idx="17168">
                  <c:v>2.1</c:v>
                </c:pt>
                <c:pt idx="17169">
                  <c:v>1.4</c:v>
                </c:pt>
                <c:pt idx="17170">
                  <c:v>1.5</c:v>
                </c:pt>
                <c:pt idx="17171">
                  <c:v>-1.1000000000000001</c:v>
                </c:pt>
                <c:pt idx="17172">
                  <c:v>-0.5</c:v>
                </c:pt>
                <c:pt idx="17173">
                  <c:v>1.9</c:v>
                </c:pt>
                <c:pt idx="17174">
                  <c:v>1.8</c:v>
                </c:pt>
                <c:pt idx="17175">
                  <c:v>5.5</c:v>
                </c:pt>
                <c:pt idx="17176">
                  <c:v>6.4</c:v>
                </c:pt>
                <c:pt idx="17177">
                  <c:v>6.8</c:v>
                </c:pt>
                <c:pt idx="17178">
                  <c:v>6.8</c:v>
                </c:pt>
                <c:pt idx="17179">
                  <c:v>6</c:v>
                </c:pt>
                <c:pt idx="17180">
                  <c:v>4.2</c:v>
                </c:pt>
                <c:pt idx="17181">
                  <c:v>6.4</c:v>
                </c:pt>
                <c:pt idx="17182">
                  <c:v>11.8</c:v>
                </c:pt>
                <c:pt idx="17183">
                  <c:v>11.7</c:v>
                </c:pt>
                <c:pt idx="17184">
                  <c:v>5.7</c:v>
                </c:pt>
                <c:pt idx="17185">
                  <c:v>5.5</c:v>
                </c:pt>
                <c:pt idx="17186">
                  <c:v>7.6</c:v>
                </c:pt>
                <c:pt idx="17187">
                  <c:v>8.4</c:v>
                </c:pt>
                <c:pt idx="17188">
                  <c:v>9.9</c:v>
                </c:pt>
                <c:pt idx="17189">
                  <c:v>9.6999999999999993</c:v>
                </c:pt>
                <c:pt idx="17190">
                  <c:v>12</c:v>
                </c:pt>
                <c:pt idx="17191">
                  <c:v>6.2</c:v>
                </c:pt>
                <c:pt idx="17192">
                  <c:v>10</c:v>
                </c:pt>
                <c:pt idx="17193">
                  <c:v>13.3</c:v>
                </c:pt>
                <c:pt idx="17194">
                  <c:v>8.5</c:v>
                </c:pt>
                <c:pt idx="17195">
                  <c:v>7.2</c:v>
                </c:pt>
                <c:pt idx="17196">
                  <c:v>4.0999999999999996</c:v>
                </c:pt>
                <c:pt idx="17197">
                  <c:v>4.0999999999999996</c:v>
                </c:pt>
                <c:pt idx="17198">
                  <c:v>6.2</c:v>
                </c:pt>
                <c:pt idx="17199">
                  <c:v>10.5</c:v>
                </c:pt>
                <c:pt idx="17200">
                  <c:v>12.9</c:v>
                </c:pt>
                <c:pt idx="17201">
                  <c:v>6.3</c:v>
                </c:pt>
                <c:pt idx="17202">
                  <c:v>5.7</c:v>
                </c:pt>
                <c:pt idx="17203">
                  <c:v>3.7</c:v>
                </c:pt>
                <c:pt idx="17204">
                  <c:v>0.9</c:v>
                </c:pt>
                <c:pt idx="17205">
                  <c:v>4.5999999999999996</c:v>
                </c:pt>
                <c:pt idx="17206">
                  <c:v>10.9</c:v>
                </c:pt>
                <c:pt idx="17207">
                  <c:v>11</c:v>
                </c:pt>
                <c:pt idx="17208">
                  <c:v>4.5</c:v>
                </c:pt>
                <c:pt idx="17209">
                  <c:v>7.6</c:v>
                </c:pt>
                <c:pt idx="17210">
                  <c:v>10.7</c:v>
                </c:pt>
                <c:pt idx="17211">
                  <c:v>8.4</c:v>
                </c:pt>
                <c:pt idx="17212">
                  <c:v>6</c:v>
                </c:pt>
                <c:pt idx="17213">
                  <c:v>4</c:v>
                </c:pt>
                <c:pt idx="17214">
                  <c:v>6.1</c:v>
                </c:pt>
                <c:pt idx="17215">
                  <c:v>9.5</c:v>
                </c:pt>
                <c:pt idx="17216">
                  <c:v>8.4</c:v>
                </c:pt>
                <c:pt idx="17217">
                  <c:v>11</c:v>
                </c:pt>
                <c:pt idx="17218">
                  <c:v>8.8000000000000007</c:v>
                </c:pt>
                <c:pt idx="17219">
                  <c:v>11.2</c:v>
                </c:pt>
                <c:pt idx="17220">
                  <c:v>11.8</c:v>
                </c:pt>
                <c:pt idx="17221">
                  <c:v>10.5</c:v>
                </c:pt>
                <c:pt idx="17222">
                  <c:v>16.2</c:v>
                </c:pt>
                <c:pt idx="17223">
                  <c:v>19.8</c:v>
                </c:pt>
                <c:pt idx="17224">
                  <c:v>22.5</c:v>
                </c:pt>
                <c:pt idx="17225">
                  <c:v>23.9</c:v>
                </c:pt>
                <c:pt idx="17226">
                  <c:v>20.3</c:v>
                </c:pt>
                <c:pt idx="17227">
                  <c:v>21.8</c:v>
                </c:pt>
                <c:pt idx="17228">
                  <c:v>20.6</c:v>
                </c:pt>
                <c:pt idx="17229">
                  <c:v>17.100000000000001</c:v>
                </c:pt>
                <c:pt idx="17230">
                  <c:v>15.5</c:v>
                </c:pt>
                <c:pt idx="17231">
                  <c:v>15.8</c:v>
                </c:pt>
                <c:pt idx="17232">
                  <c:v>13.7</c:v>
                </c:pt>
                <c:pt idx="17233">
                  <c:v>12.3</c:v>
                </c:pt>
                <c:pt idx="17234">
                  <c:v>14.3</c:v>
                </c:pt>
                <c:pt idx="17235">
                  <c:v>18.5</c:v>
                </c:pt>
                <c:pt idx="17236">
                  <c:v>19.600000000000001</c:v>
                </c:pt>
                <c:pt idx="17237">
                  <c:v>22.8</c:v>
                </c:pt>
                <c:pt idx="17238">
                  <c:v>11.2</c:v>
                </c:pt>
                <c:pt idx="17239">
                  <c:v>8.6</c:v>
                </c:pt>
                <c:pt idx="17240">
                  <c:v>12.1</c:v>
                </c:pt>
                <c:pt idx="17241">
                  <c:v>11.6</c:v>
                </c:pt>
                <c:pt idx="17242">
                  <c:v>9.5</c:v>
                </c:pt>
                <c:pt idx="17243">
                  <c:v>6.6</c:v>
                </c:pt>
                <c:pt idx="17244">
                  <c:v>12.1</c:v>
                </c:pt>
                <c:pt idx="17245">
                  <c:v>15.4</c:v>
                </c:pt>
                <c:pt idx="17246">
                  <c:v>20.399999999999999</c:v>
                </c:pt>
                <c:pt idx="17247">
                  <c:v>22.6</c:v>
                </c:pt>
                <c:pt idx="17248">
                  <c:v>19.600000000000001</c:v>
                </c:pt>
                <c:pt idx="17249">
                  <c:v>23.4</c:v>
                </c:pt>
                <c:pt idx="17250">
                  <c:v>19.399999999999999</c:v>
                </c:pt>
                <c:pt idx="17251">
                  <c:v>17.100000000000001</c:v>
                </c:pt>
                <c:pt idx="17252">
                  <c:v>16.899999999999999</c:v>
                </c:pt>
                <c:pt idx="17253">
                  <c:v>16.399999999999999</c:v>
                </c:pt>
                <c:pt idx="17254">
                  <c:v>15.7</c:v>
                </c:pt>
                <c:pt idx="17255">
                  <c:v>18.3</c:v>
                </c:pt>
                <c:pt idx="17256">
                  <c:v>18.399999999999999</c:v>
                </c:pt>
                <c:pt idx="17257">
                  <c:v>17.2</c:v>
                </c:pt>
                <c:pt idx="17258">
                  <c:v>13.4</c:v>
                </c:pt>
                <c:pt idx="17259">
                  <c:v>13.9</c:v>
                </c:pt>
                <c:pt idx="17260">
                  <c:v>17.899999999999999</c:v>
                </c:pt>
                <c:pt idx="17261">
                  <c:v>15</c:v>
                </c:pt>
                <c:pt idx="17262">
                  <c:v>11.1</c:v>
                </c:pt>
                <c:pt idx="17263">
                  <c:v>13.9</c:v>
                </c:pt>
                <c:pt idx="17264">
                  <c:v>18.899999999999999</c:v>
                </c:pt>
                <c:pt idx="17265">
                  <c:v>19.2</c:v>
                </c:pt>
                <c:pt idx="17266">
                  <c:v>17.5</c:v>
                </c:pt>
                <c:pt idx="17267">
                  <c:v>14.4</c:v>
                </c:pt>
                <c:pt idx="17268">
                  <c:v>16</c:v>
                </c:pt>
                <c:pt idx="17269">
                  <c:v>15.9</c:v>
                </c:pt>
                <c:pt idx="17270">
                  <c:v>16.399999999999999</c:v>
                </c:pt>
                <c:pt idx="17271">
                  <c:v>13.5</c:v>
                </c:pt>
                <c:pt idx="17272">
                  <c:v>17.7</c:v>
                </c:pt>
                <c:pt idx="17273">
                  <c:v>24.6</c:v>
                </c:pt>
                <c:pt idx="17274">
                  <c:v>20</c:v>
                </c:pt>
                <c:pt idx="17275">
                  <c:v>26.5</c:v>
                </c:pt>
                <c:pt idx="17276">
                  <c:v>21.9</c:v>
                </c:pt>
                <c:pt idx="17277">
                  <c:v>22.1</c:v>
                </c:pt>
                <c:pt idx="17278">
                  <c:v>22.6</c:v>
                </c:pt>
                <c:pt idx="17279">
                  <c:v>20.2</c:v>
                </c:pt>
                <c:pt idx="17280">
                  <c:v>19.8</c:v>
                </c:pt>
                <c:pt idx="17281">
                  <c:v>22.4</c:v>
                </c:pt>
                <c:pt idx="17282">
                  <c:v>15.8</c:v>
                </c:pt>
                <c:pt idx="17283">
                  <c:v>16</c:v>
                </c:pt>
                <c:pt idx="17284">
                  <c:v>19.399999999999999</c:v>
                </c:pt>
                <c:pt idx="17285">
                  <c:v>20.6</c:v>
                </c:pt>
                <c:pt idx="17286">
                  <c:v>23.4</c:v>
                </c:pt>
                <c:pt idx="17287">
                  <c:v>27</c:v>
                </c:pt>
                <c:pt idx="17288">
                  <c:v>26.8</c:v>
                </c:pt>
                <c:pt idx="17289">
                  <c:v>23.7</c:v>
                </c:pt>
                <c:pt idx="17290">
                  <c:v>18.7</c:v>
                </c:pt>
                <c:pt idx="17291">
                  <c:v>22.5</c:v>
                </c:pt>
                <c:pt idx="17292">
                  <c:v>23.4</c:v>
                </c:pt>
                <c:pt idx="17293">
                  <c:v>21.9</c:v>
                </c:pt>
                <c:pt idx="17294">
                  <c:v>21.6</c:v>
                </c:pt>
                <c:pt idx="17295">
                  <c:v>21.2</c:v>
                </c:pt>
                <c:pt idx="17296">
                  <c:v>20.6</c:v>
                </c:pt>
                <c:pt idx="17297">
                  <c:v>21.8</c:v>
                </c:pt>
                <c:pt idx="17298">
                  <c:v>21.1</c:v>
                </c:pt>
                <c:pt idx="17299">
                  <c:v>14.9</c:v>
                </c:pt>
                <c:pt idx="17300">
                  <c:v>15.4</c:v>
                </c:pt>
                <c:pt idx="17301">
                  <c:v>18.7</c:v>
                </c:pt>
                <c:pt idx="17302">
                  <c:v>16.100000000000001</c:v>
                </c:pt>
                <c:pt idx="17303">
                  <c:v>14.2</c:v>
                </c:pt>
                <c:pt idx="17304">
                  <c:v>15.7</c:v>
                </c:pt>
                <c:pt idx="17305">
                  <c:v>18.100000000000001</c:v>
                </c:pt>
                <c:pt idx="17306">
                  <c:v>21.2</c:v>
                </c:pt>
                <c:pt idx="17307">
                  <c:v>18.3</c:v>
                </c:pt>
                <c:pt idx="17308">
                  <c:v>16.7</c:v>
                </c:pt>
                <c:pt idx="17309">
                  <c:v>13.9</c:v>
                </c:pt>
                <c:pt idx="17310">
                  <c:v>19</c:v>
                </c:pt>
                <c:pt idx="17311">
                  <c:v>22.2</c:v>
                </c:pt>
                <c:pt idx="17312">
                  <c:v>19.8</c:v>
                </c:pt>
                <c:pt idx="17313">
                  <c:v>22.1</c:v>
                </c:pt>
                <c:pt idx="17314">
                  <c:v>24.1</c:v>
                </c:pt>
                <c:pt idx="17315">
                  <c:v>23.2</c:v>
                </c:pt>
                <c:pt idx="17316">
                  <c:v>18.7</c:v>
                </c:pt>
                <c:pt idx="17317">
                  <c:v>18.899999999999999</c:v>
                </c:pt>
                <c:pt idx="17318">
                  <c:v>20.5</c:v>
                </c:pt>
                <c:pt idx="17319">
                  <c:v>22</c:v>
                </c:pt>
                <c:pt idx="17320">
                  <c:v>25.2</c:v>
                </c:pt>
                <c:pt idx="17321">
                  <c:v>20.2</c:v>
                </c:pt>
                <c:pt idx="17322">
                  <c:v>21.7</c:v>
                </c:pt>
                <c:pt idx="17323">
                  <c:v>22.6</c:v>
                </c:pt>
                <c:pt idx="17324">
                  <c:v>21.2</c:v>
                </c:pt>
                <c:pt idx="17325">
                  <c:v>19.8</c:v>
                </c:pt>
                <c:pt idx="17326">
                  <c:v>17.7</c:v>
                </c:pt>
                <c:pt idx="17327">
                  <c:v>17.5</c:v>
                </c:pt>
                <c:pt idx="17328">
                  <c:v>17.7</c:v>
                </c:pt>
                <c:pt idx="17329">
                  <c:v>14.8</c:v>
                </c:pt>
                <c:pt idx="17330">
                  <c:v>16.399999999999999</c:v>
                </c:pt>
                <c:pt idx="17331">
                  <c:v>15.7</c:v>
                </c:pt>
                <c:pt idx="17332">
                  <c:v>15.6</c:v>
                </c:pt>
                <c:pt idx="17333">
                  <c:v>17.7</c:v>
                </c:pt>
                <c:pt idx="17334">
                  <c:v>19.399999999999999</c:v>
                </c:pt>
                <c:pt idx="17335">
                  <c:v>18.399999999999999</c:v>
                </c:pt>
                <c:pt idx="17336">
                  <c:v>19.2</c:v>
                </c:pt>
                <c:pt idx="17337">
                  <c:v>23.7</c:v>
                </c:pt>
                <c:pt idx="17338">
                  <c:v>25.2</c:v>
                </c:pt>
                <c:pt idx="17339">
                  <c:v>23.1</c:v>
                </c:pt>
                <c:pt idx="17340">
                  <c:v>21.5</c:v>
                </c:pt>
                <c:pt idx="17341">
                  <c:v>20.100000000000001</c:v>
                </c:pt>
                <c:pt idx="17342">
                  <c:v>22.8</c:v>
                </c:pt>
                <c:pt idx="17343">
                  <c:v>21.6</c:v>
                </c:pt>
                <c:pt idx="17344">
                  <c:v>18.2</c:v>
                </c:pt>
                <c:pt idx="17345">
                  <c:v>15.9</c:v>
                </c:pt>
                <c:pt idx="17346">
                  <c:v>17.8</c:v>
                </c:pt>
                <c:pt idx="17347">
                  <c:v>19.8</c:v>
                </c:pt>
                <c:pt idx="17348">
                  <c:v>21.8</c:v>
                </c:pt>
                <c:pt idx="17349">
                  <c:v>14.1</c:v>
                </c:pt>
                <c:pt idx="17350">
                  <c:v>15.7</c:v>
                </c:pt>
                <c:pt idx="17351">
                  <c:v>16.8</c:v>
                </c:pt>
                <c:pt idx="17352">
                  <c:v>17.399999999999999</c:v>
                </c:pt>
                <c:pt idx="17353">
                  <c:v>17.399999999999999</c:v>
                </c:pt>
                <c:pt idx="17354">
                  <c:v>17.600000000000001</c:v>
                </c:pt>
                <c:pt idx="17355">
                  <c:v>13.4</c:v>
                </c:pt>
                <c:pt idx="17356">
                  <c:v>15.3</c:v>
                </c:pt>
                <c:pt idx="17357">
                  <c:v>17.899999999999999</c:v>
                </c:pt>
                <c:pt idx="17358">
                  <c:v>19.100000000000001</c:v>
                </c:pt>
                <c:pt idx="17359">
                  <c:v>19.5</c:v>
                </c:pt>
                <c:pt idx="17360">
                  <c:v>20.2</c:v>
                </c:pt>
                <c:pt idx="17361">
                  <c:v>13.6</c:v>
                </c:pt>
                <c:pt idx="17362">
                  <c:v>10.7</c:v>
                </c:pt>
                <c:pt idx="17363">
                  <c:v>12.5</c:v>
                </c:pt>
                <c:pt idx="17364">
                  <c:v>14.2</c:v>
                </c:pt>
                <c:pt idx="17365">
                  <c:v>14.6</c:v>
                </c:pt>
                <c:pt idx="17366">
                  <c:v>14.6</c:v>
                </c:pt>
                <c:pt idx="17367">
                  <c:v>16.8</c:v>
                </c:pt>
                <c:pt idx="17368">
                  <c:v>11.6</c:v>
                </c:pt>
                <c:pt idx="17369">
                  <c:v>8.6</c:v>
                </c:pt>
                <c:pt idx="17370">
                  <c:v>9.6999999999999993</c:v>
                </c:pt>
                <c:pt idx="17371">
                  <c:v>10.1</c:v>
                </c:pt>
                <c:pt idx="17372">
                  <c:v>9.6</c:v>
                </c:pt>
                <c:pt idx="17373">
                  <c:v>14.8</c:v>
                </c:pt>
                <c:pt idx="17374">
                  <c:v>15.8</c:v>
                </c:pt>
                <c:pt idx="17375">
                  <c:v>17.3</c:v>
                </c:pt>
                <c:pt idx="17376">
                  <c:v>15.9</c:v>
                </c:pt>
                <c:pt idx="17377">
                  <c:v>12.4</c:v>
                </c:pt>
                <c:pt idx="17378">
                  <c:v>12.1</c:v>
                </c:pt>
                <c:pt idx="17379">
                  <c:v>10.5</c:v>
                </c:pt>
                <c:pt idx="17380">
                  <c:v>12</c:v>
                </c:pt>
                <c:pt idx="17381">
                  <c:v>11.9</c:v>
                </c:pt>
                <c:pt idx="17382">
                  <c:v>12.3</c:v>
                </c:pt>
                <c:pt idx="17383">
                  <c:v>12.6</c:v>
                </c:pt>
                <c:pt idx="17384">
                  <c:v>14</c:v>
                </c:pt>
                <c:pt idx="17385">
                  <c:v>19.3</c:v>
                </c:pt>
                <c:pt idx="17386">
                  <c:v>9</c:v>
                </c:pt>
                <c:pt idx="17387">
                  <c:v>7.2</c:v>
                </c:pt>
                <c:pt idx="17388">
                  <c:v>6.7</c:v>
                </c:pt>
                <c:pt idx="17389">
                  <c:v>6.3</c:v>
                </c:pt>
                <c:pt idx="17390">
                  <c:v>5</c:v>
                </c:pt>
                <c:pt idx="17391">
                  <c:v>8.5</c:v>
                </c:pt>
                <c:pt idx="17392">
                  <c:v>8.8000000000000007</c:v>
                </c:pt>
                <c:pt idx="17393">
                  <c:v>11.1</c:v>
                </c:pt>
                <c:pt idx="17394">
                  <c:v>9.1</c:v>
                </c:pt>
                <c:pt idx="17395">
                  <c:v>7.3</c:v>
                </c:pt>
                <c:pt idx="17396">
                  <c:v>9.1999999999999993</c:v>
                </c:pt>
                <c:pt idx="17397">
                  <c:v>9.9</c:v>
                </c:pt>
                <c:pt idx="17398">
                  <c:v>10.7</c:v>
                </c:pt>
                <c:pt idx="17399">
                  <c:v>7.6</c:v>
                </c:pt>
                <c:pt idx="17400">
                  <c:v>8.6999999999999993</c:v>
                </c:pt>
                <c:pt idx="17401">
                  <c:v>10.4</c:v>
                </c:pt>
                <c:pt idx="17402">
                  <c:v>9.4</c:v>
                </c:pt>
                <c:pt idx="17403">
                  <c:v>8.8000000000000007</c:v>
                </c:pt>
                <c:pt idx="17404">
                  <c:v>9</c:v>
                </c:pt>
                <c:pt idx="17405">
                  <c:v>3.8</c:v>
                </c:pt>
                <c:pt idx="17406">
                  <c:v>0.8</c:v>
                </c:pt>
                <c:pt idx="17407">
                  <c:v>0.8</c:v>
                </c:pt>
                <c:pt idx="17408">
                  <c:v>1.6</c:v>
                </c:pt>
                <c:pt idx="17409">
                  <c:v>3.4</c:v>
                </c:pt>
                <c:pt idx="17410">
                  <c:v>6.3</c:v>
                </c:pt>
                <c:pt idx="17411">
                  <c:v>6.8</c:v>
                </c:pt>
                <c:pt idx="17412">
                  <c:v>7.2</c:v>
                </c:pt>
                <c:pt idx="17413">
                  <c:v>9.5</c:v>
                </c:pt>
                <c:pt idx="17414">
                  <c:v>8.9</c:v>
                </c:pt>
                <c:pt idx="17415">
                  <c:v>7.4</c:v>
                </c:pt>
                <c:pt idx="17416">
                  <c:v>4.5999999999999996</c:v>
                </c:pt>
                <c:pt idx="17417">
                  <c:v>7</c:v>
                </c:pt>
                <c:pt idx="17418">
                  <c:v>7.8</c:v>
                </c:pt>
                <c:pt idx="17419">
                  <c:v>5.9</c:v>
                </c:pt>
                <c:pt idx="17420">
                  <c:v>7.3</c:v>
                </c:pt>
                <c:pt idx="17421">
                  <c:v>7.2</c:v>
                </c:pt>
                <c:pt idx="17422">
                  <c:v>8</c:v>
                </c:pt>
                <c:pt idx="17423">
                  <c:v>4.5999999999999996</c:v>
                </c:pt>
                <c:pt idx="17424">
                  <c:v>0.1</c:v>
                </c:pt>
                <c:pt idx="17425">
                  <c:v>2.6</c:v>
                </c:pt>
                <c:pt idx="17426">
                  <c:v>6.4</c:v>
                </c:pt>
                <c:pt idx="17427">
                  <c:v>6.6</c:v>
                </c:pt>
                <c:pt idx="17428">
                  <c:v>5.4</c:v>
                </c:pt>
                <c:pt idx="17429">
                  <c:v>4</c:v>
                </c:pt>
                <c:pt idx="17430">
                  <c:v>4.9000000000000004</c:v>
                </c:pt>
                <c:pt idx="17431">
                  <c:v>6.3</c:v>
                </c:pt>
                <c:pt idx="17432">
                  <c:v>5.6</c:v>
                </c:pt>
                <c:pt idx="17433">
                  <c:v>5.6</c:v>
                </c:pt>
                <c:pt idx="17434">
                  <c:v>4.2</c:v>
                </c:pt>
                <c:pt idx="17435">
                  <c:v>8.1999999999999993</c:v>
                </c:pt>
                <c:pt idx="17436">
                  <c:v>6.2</c:v>
                </c:pt>
                <c:pt idx="17437">
                  <c:v>6.8</c:v>
                </c:pt>
                <c:pt idx="17438">
                  <c:v>6.8</c:v>
                </c:pt>
                <c:pt idx="17439">
                  <c:v>5.4</c:v>
                </c:pt>
                <c:pt idx="17440">
                  <c:v>1.9</c:v>
                </c:pt>
                <c:pt idx="17441">
                  <c:v>-1.8</c:v>
                </c:pt>
                <c:pt idx="17442">
                  <c:v>-1.4</c:v>
                </c:pt>
                <c:pt idx="17443">
                  <c:v>-1.7</c:v>
                </c:pt>
                <c:pt idx="17444">
                  <c:v>0</c:v>
                </c:pt>
                <c:pt idx="17445">
                  <c:v>-0.8</c:v>
                </c:pt>
                <c:pt idx="17446">
                  <c:v>-2.9</c:v>
                </c:pt>
                <c:pt idx="17447">
                  <c:v>-8.1</c:v>
                </c:pt>
                <c:pt idx="17448">
                  <c:v>-11.1</c:v>
                </c:pt>
                <c:pt idx="17449">
                  <c:v>-6.6</c:v>
                </c:pt>
                <c:pt idx="17450">
                  <c:v>0</c:v>
                </c:pt>
                <c:pt idx="17451">
                  <c:v>-3.4</c:v>
                </c:pt>
                <c:pt idx="17452">
                  <c:v>-6.7</c:v>
                </c:pt>
                <c:pt idx="17453">
                  <c:v>-5.3</c:v>
                </c:pt>
                <c:pt idx="17454">
                  <c:v>-4.8</c:v>
                </c:pt>
                <c:pt idx="17455">
                  <c:v>0.1</c:v>
                </c:pt>
                <c:pt idx="17456">
                  <c:v>2.8</c:v>
                </c:pt>
                <c:pt idx="17457">
                  <c:v>1.9</c:v>
                </c:pt>
                <c:pt idx="17458">
                  <c:v>2.6</c:v>
                </c:pt>
                <c:pt idx="17459">
                  <c:v>2.5</c:v>
                </c:pt>
                <c:pt idx="17460">
                  <c:v>-0.8</c:v>
                </c:pt>
                <c:pt idx="17461">
                  <c:v>-1</c:v>
                </c:pt>
                <c:pt idx="17462">
                  <c:v>-0.8</c:v>
                </c:pt>
                <c:pt idx="17463">
                  <c:v>0.4</c:v>
                </c:pt>
                <c:pt idx="17464">
                  <c:v>3.8</c:v>
                </c:pt>
                <c:pt idx="17465">
                  <c:v>1.8</c:v>
                </c:pt>
                <c:pt idx="17466">
                  <c:v>7</c:v>
                </c:pt>
                <c:pt idx="17467">
                  <c:v>7.2</c:v>
                </c:pt>
                <c:pt idx="17468">
                  <c:v>0.1</c:v>
                </c:pt>
                <c:pt idx="17469">
                  <c:v>0.2</c:v>
                </c:pt>
                <c:pt idx="17470">
                  <c:v>1.8</c:v>
                </c:pt>
                <c:pt idx="17471">
                  <c:v>4.2</c:v>
                </c:pt>
                <c:pt idx="17472">
                  <c:v>0.3</c:v>
                </c:pt>
                <c:pt idx="17473">
                  <c:v>3.7</c:v>
                </c:pt>
                <c:pt idx="17474">
                  <c:v>5</c:v>
                </c:pt>
                <c:pt idx="17475">
                  <c:v>8.1999999999999993</c:v>
                </c:pt>
                <c:pt idx="17476">
                  <c:v>4.5999999999999996</c:v>
                </c:pt>
                <c:pt idx="17477">
                  <c:v>5</c:v>
                </c:pt>
                <c:pt idx="17478">
                  <c:v>0.5</c:v>
                </c:pt>
                <c:pt idx="17479">
                  <c:v>1.2</c:v>
                </c:pt>
                <c:pt idx="17480">
                  <c:v>4.8</c:v>
                </c:pt>
                <c:pt idx="17481">
                  <c:v>3.5</c:v>
                </c:pt>
                <c:pt idx="17482">
                  <c:v>-1.4</c:v>
                </c:pt>
                <c:pt idx="17483">
                  <c:v>-3.6</c:v>
                </c:pt>
                <c:pt idx="17484">
                  <c:v>-3.4</c:v>
                </c:pt>
                <c:pt idx="17485">
                  <c:v>-6.7</c:v>
                </c:pt>
                <c:pt idx="17486">
                  <c:v>-3.8</c:v>
                </c:pt>
                <c:pt idx="17487">
                  <c:v>-2.1</c:v>
                </c:pt>
                <c:pt idx="17488">
                  <c:v>-2</c:v>
                </c:pt>
                <c:pt idx="17489">
                  <c:v>-5.2</c:v>
                </c:pt>
                <c:pt idx="17490">
                  <c:v>-5.4</c:v>
                </c:pt>
                <c:pt idx="17491">
                  <c:v>-3</c:v>
                </c:pt>
                <c:pt idx="17492">
                  <c:v>-4.3</c:v>
                </c:pt>
                <c:pt idx="17493">
                  <c:v>-5.8</c:v>
                </c:pt>
                <c:pt idx="17494">
                  <c:v>-4.9000000000000004</c:v>
                </c:pt>
                <c:pt idx="17495">
                  <c:v>-3.5</c:v>
                </c:pt>
                <c:pt idx="17496">
                  <c:v>-10.8</c:v>
                </c:pt>
                <c:pt idx="17497">
                  <c:v>-10.9</c:v>
                </c:pt>
                <c:pt idx="17498">
                  <c:v>-4.5999999999999996</c:v>
                </c:pt>
                <c:pt idx="17499">
                  <c:v>-1.1000000000000001</c:v>
                </c:pt>
                <c:pt idx="17500">
                  <c:v>3.8</c:v>
                </c:pt>
                <c:pt idx="17501">
                  <c:v>9.9</c:v>
                </c:pt>
                <c:pt idx="17502">
                  <c:v>6.2</c:v>
                </c:pt>
                <c:pt idx="17503">
                  <c:v>5.0999999999999996</c:v>
                </c:pt>
                <c:pt idx="17504">
                  <c:v>2.5</c:v>
                </c:pt>
                <c:pt idx="17505">
                  <c:v>0.4</c:v>
                </c:pt>
                <c:pt idx="17506">
                  <c:v>3.6</c:v>
                </c:pt>
                <c:pt idx="17507">
                  <c:v>4.3</c:v>
                </c:pt>
                <c:pt idx="17508">
                  <c:v>-0.3</c:v>
                </c:pt>
                <c:pt idx="17509">
                  <c:v>-2.1</c:v>
                </c:pt>
                <c:pt idx="17510">
                  <c:v>-2.2999999999999998</c:v>
                </c:pt>
                <c:pt idx="17511">
                  <c:v>-1.4</c:v>
                </c:pt>
                <c:pt idx="17512">
                  <c:v>-2.2999999999999998</c:v>
                </c:pt>
                <c:pt idx="17513">
                  <c:v>-2.5</c:v>
                </c:pt>
                <c:pt idx="17514">
                  <c:v>-1.8</c:v>
                </c:pt>
                <c:pt idx="17515">
                  <c:v>-1.6</c:v>
                </c:pt>
                <c:pt idx="17516">
                  <c:v>-1.1000000000000001</c:v>
                </c:pt>
                <c:pt idx="17517">
                  <c:v>-0.2</c:v>
                </c:pt>
                <c:pt idx="17518">
                  <c:v>-0.3</c:v>
                </c:pt>
                <c:pt idx="17519">
                  <c:v>0.5</c:v>
                </c:pt>
                <c:pt idx="17520">
                  <c:v>0.4</c:v>
                </c:pt>
                <c:pt idx="17521">
                  <c:v>-0.5</c:v>
                </c:pt>
                <c:pt idx="17522">
                  <c:v>-1.9</c:v>
                </c:pt>
                <c:pt idx="17523">
                  <c:v>-5.3</c:v>
                </c:pt>
                <c:pt idx="17524">
                  <c:v>-5</c:v>
                </c:pt>
                <c:pt idx="17525">
                  <c:v>-1.3</c:v>
                </c:pt>
                <c:pt idx="17526">
                  <c:v>1.7</c:v>
                </c:pt>
                <c:pt idx="17527">
                  <c:v>3</c:v>
                </c:pt>
                <c:pt idx="17528">
                  <c:v>2.6</c:v>
                </c:pt>
                <c:pt idx="17529">
                  <c:v>2.1</c:v>
                </c:pt>
                <c:pt idx="17530">
                  <c:v>2.9</c:v>
                </c:pt>
                <c:pt idx="17531">
                  <c:v>0.9</c:v>
                </c:pt>
                <c:pt idx="17532">
                  <c:v>-0.5</c:v>
                </c:pt>
                <c:pt idx="17533">
                  <c:v>0.7</c:v>
                </c:pt>
                <c:pt idx="17534">
                  <c:v>0.9</c:v>
                </c:pt>
                <c:pt idx="17535">
                  <c:v>4.5999999999999996</c:v>
                </c:pt>
                <c:pt idx="17536">
                  <c:v>6.1</c:v>
                </c:pt>
                <c:pt idx="17537">
                  <c:v>6.3</c:v>
                </c:pt>
                <c:pt idx="17538">
                  <c:v>6.1</c:v>
                </c:pt>
                <c:pt idx="17539">
                  <c:v>3.9</c:v>
                </c:pt>
                <c:pt idx="17540">
                  <c:v>5.3</c:v>
                </c:pt>
                <c:pt idx="17541">
                  <c:v>-1.2</c:v>
                </c:pt>
                <c:pt idx="17542">
                  <c:v>-0.9</c:v>
                </c:pt>
                <c:pt idx="17543">
                  <c:v>-3.2</c:v>
                </c:pt>
                <c:pt idx="17544">
                  <c:v>-3.5</c:v>
                </c:pt>
                <c:pt idx="17545">
                  <c:v>-3.4</c:v>
                </c:pt>
                <c:pt idx="17546">
                  <c:v>-3.3</c:v>
                </c:pt>
                <c:pt idx="17547">
                  <c:v>-0.2</c:v>
                </c:pt>
                <c:pt idx="17548">
                  <c:v>-0.3</c:v>
                </c:pt>
                <c:pt idx="17549">
                  <c:v>-0.3</c:v>
                </c:pt>
                <c:pt idx="17550">
                  <c:v>2.7</c:v>
                </c:pt>
                <c:pt idx="17551">
                  <c:v>0.6</c:v>
                </c:pt>
                <c:pt idx="17552">
                  <c:v>-1.5</c:v>
                </c:pt>
                <c:pt idx="17553">
                  <c:v>-5.6</c:v>
                </c:pt>
                <c:pt idx="17554">
                  <c:v>-4.2</c:v>
                </c:pt>
                <c:pt idx="17555">
                  <c:v>-2.7</c:v>
                </c:pt>
                <c:pt idx="17556">
                  <c:v>-2.4</c:v>
                </c:pt>
                <c:pt idx="17557">
                  <c:v>-2</c:v>
                </c:pt>
                <c:pt idx="17558">
                  <c:v>0.8</c:v>
                </c:pt>
                <c:pt idx="17559">
                  <c:v>2.4</c:v>
                </c:pt>
                <c:pt idx="17560">
                  <c:v>2.8</c:v>
                </c:pt>
                <c:pt idx="17561">
                  <c:v>-0.7</c:v>
                </c:pt>
                <c:pt idx="17562">
                  <c:v>-1.3</c:v>
                </c:pt>
                <c:pt idx="17563">
                  <c:v>0.2</c:v>
                </c:pt>
                <c:pt idx="17564">
                  <c:v>0.3</c:v>
                </c:pt>
                <c:pt idx="17565">
                  <c:v>0.9</c:v>
                </c:pt>
                <c:pt idx="17566">
                  <c:v>1.7</c:v>
                </c:pt>
                <c:pt idx="17567">
                  <c:v>2.2999999999999998</c:v>
                </c:pt>
                <c:pt idx="17568">
                  <c:v>2.1</c:v>
                </c:pt>
                <c:pt idx="17569">
                  <c:v>3.9</c:v>
                </c:pt>
                <c:pt idx="17570">
                  <c:v>6</c:v>
                </c:pt>
                <c:pt idx="17571">
                  <c:v>8</c:v>
                </c:pt>
                <c:pt idx="17572">
                  <c:v>10.7</c:v>
                </c:pt>
                <c:pt idx="17573">
                  <c:v>9.1999999999999993</c:v>
                </c:pt>
                <c:pt idx="17574">
                  <c:v>8.4</c:v>
                </c:pt>
                <c:pt idx="17575">
                  <c:v>9.8000000000000007</c:v>
                </c:pt>
                <c:pt idx="17576">
                  <c:v>11.3</c:v>
                </c:pt>
                <c:pt idx="17577">
                  <c:v>14.9</c:v>
                </c:pt>
                <c:pt idx="17578">
                  <c:v>14.1</c:v>
                </c:pt>
                <c:pt idx="17579">
                  <c:v>18.899999999999999</c:v>
                </c:pt>
                <c:pt idx="17580">
                  <c:v>11.7</c:v>
                </c:pt>
                <c:pt idx="17581">
                  <c:v>8.8000000000000007</c:v>
                </c:pt>
                <c:pt idx="17582">
                  <c:v>12.5</c:v>
                </c:pt>
                <c:pt idx="17583">
                  <c:v>12.4</c:v>
                </c:pt>
                <c:pt idx="17584">
                  <c:v>13.7</c:v>
                </c:pt>
                <c:pt idx="17585">
                  <c:v>13.4</c:v>
                </c:pt>
                <c:pt idx="17586">
                  <c:v>15.9</c:v>
                </c:pt>
                <c:pt idx="17587">
                  <c:v>18.7</c:v>
                </c:pt>
                <c:pt idx="17588">
                  <c:v>14.6</c:v>
                </c:pt>
                <c:pt idx="17589">
                  <c:v>9.1</c:v>
                </c:pt>
                <c:pt idx="17590">
                  <c:v>12.2</c:v>
                </c:pt>
                <c:pt idx="17591">
                  <c:v>14.3</c:v>
                </c:pt>
                <c:pt idx="17592">
                  <c:v>11.7</c:v>
                </c:pt>
                <c:pt idx="17593">
                  <c:v>12.7</c:v>
                </c:pt>
                <c:pt idx="17594">
                  <c:v>10.1</c:v>
                </c:pt>
                <c:pt idx="17595">
                  <c:v>12.7</c:v>
                </c:pt>
                <c:pt idx="17596">
                  <c:v>13.4</c:v>
                </c:pt>
                <c:pt idx="17597">
                  <c:v>15.5</c:v>
                </c:pt>
                <c:pt idx="17598">
                  <c:v>17.8</c:v>
                </c:pt>
                <c:pt idx="17599">
                  <c:v>18.3</c:v>
                </c:pt>
                <c:pt idx="17600">
                  <c:v>17.899999999999999</c:v>
                </c:pt>
                <c:pt idx="17601">
                  <c:v>14.2</c:v>
                </c:pt>
                <c:pt idx="17602">
                  <c:v>11.9</c:v>
                </c:pt>
                <c:pt idx="17603">
                  <c:v>13.1</c:v>
                </c:pt>
                <c:pt idx="17604">
                  <c:v>10</c:v>
                </c:pt>
                <c:pt idx="17605">
                  <c:v>13.4</c:v>
                </c:pt>
                <c:pt idx="17606">
                  <c:v>17.100000000000001</c:v>
                </c:pt>
                <c:pt idx="17607">
                  <c:v>19.7</c:v>
                </c:pt>
                <c:pt idx="17608">
                  <c:v>18.5</c:v>
                </c:pt>
                <c:pt idx="17609">
                  <c:v>15</c:v>
                </c:pt>
                <c:pt idx="17610">
                  <c:v>18.399999999999999</c:v>
                </c:pt>
                <c:pt idx="17611">
                  <c:v>13.4</c:v>
                </c:pt>
                <c:pt idx="17612">
                  <c:v>13.4</c:v>
                </c:pt>
                <c:pt idx="17613">
                  <c:v>11.8</c:v>
                </c:pt>
                <c:pt idx="17614">
                  <c:v>10.3</c:v>
                </c:pt>
                <c:pt idx="17615">
                  <c:v>10.6</c:v>
                </c:pt>
                <c:pt idx="17616">
                  <c:v>9.4</c:v>
                </c:pt>
                <c:pt idx="17617">
                  <c:v>8.8000000000000007</c:v>
                </c:pt>
                <c:pt idx="17618">
                  <c:v>9.4</c:v>
                </c:pt>
                <c:pt idx="17619">
                  <c:v>11.1</c:v>
                </c:pt>
                <c:pt idx="17620">
                  <c:v>15.3</c:v>
                </c:pt>
                <c:pt idx="17621">
                  <c:v>11.4</c:v>
                </c:pt>
                <c:pt idx="17622">
                  <c:v>11.2</c:v>
                </c:pt>
                <c:pt idx="17623">
                  <c:v>11.6</c:v>
                </c:pt>
                <c:pt idx="17624">
                  <c:v>11.8</c:v>
                </c:pt>
                <c:pt idx="17625">
                  <c:v>10</c:v>
                </c:pt>
                <c:pt idx="17626">
                  <c:v>13.1</c:v>
                </c:pt>
                <c:pt idx="17627">
                  <c:v>12</c:v>
                </c:pt>
                <c:pt idx="17628">
                  <c:v>15.4</c:v>
                </c:pt>
                <c:pt idx="17629">
                  <c:v>16.5</c:v>
                </c:pt>
                <c:pt idx="17630">
                  <c:v>18.100000000000001</c:v>
                </c:pt>
                <c:pt idx="17631">
                  <c:v>19.5</c:v>
                </c:pt>
                <c:pt idx="17632">
                  <c:v>16</c:v>
                </c:pt>
                <c:pt idx="17633">
                  <c:v>16.2</c:v>
                </c:pt>
                <c:pt idx="17634">
                  <c:v>17.100000000000001</c:v>
                </c:pt>
                <c:pt idx="17635">
                  <c:v>19.8</c:v>
                </c:pt>
                <c:pt idx="17636">
                  <c:v>17.2</c:v>
                </c:pt>
                <c:pt idx="17637">
                  <c:v>19</c:v>
                </c:pt>
                <c:pt idx="17638">
                  <c:v>20.399999999999999</c:v>
                </c:pt>
                <c:pt idx="17639">
                  <c:v>22.8</c:v>
                </c:pt>
                <c:pt idx="17640">
                  <c:v>27</c:v>
                </c:pt>
                <c:pt idx="17641">
                  <c:v>27.2</c:v>
                </c:pt>
                <c:pt idx="17642">
                  <c:v>28.3</c:v>
                </c:pt>
                <c:pt idx="17643">
                  <c:v>23.4</c:v>
                </c:pt>
                <c:pt idx="17644">
                  <c:v>20.5</c:v>
                </c:pt>
                <c:pt idx="17645">
                  <c:v>20.399999999999999</c:v>
                </c:pt>
                <c:pt idx="17646">
                  <c:v>12.5</c:v>
                </c:pt>
                <c:pt idx="17647">
                  <c:v>11.7</c:v>
                </c:pt>
                <c:pt idx="17648">
                  <c:v>11.2</c:v>
                </c:pt>
                <c:pt idx="17649">
                  <c:v>13.5</c:v>
                </c:pt>
                <c:pt idx="17650">
                  <c:v>14.2</c:v>
                </c:pt>
                <c:pt idx="17651">
                  <c:v>16</c:v>
                </c:pt>
                <c:pt idx="17652">
                  <c:v>13.7</c:v>
                </c:pt>
                <c:pt idx="17653">
                  <c:v>17.399999999999999</c:v>
                </c:pt>
                <c:pt idx="17654">
                  <c:v>20.3</c:v>
                </c:pt>
                <c:pt idx="17655">
                  <c:v>21.1</c:v>
                </c:pt>
                <c:pt idx="17656">
                  <c:v>20.7</c:v>
                </c:pt>
                <c:pt idx="17657">
                  <c:v>20.100000000000001</c:v>
                </c:pt>
                <c:pt idx="17658">
                  <c:v>20.8</c:v>
                </c:pt>
                <c:pt idx="17659">
                  <c:v>21</c:v>
                </c:pt>
                <c:pt idx="17660">
                  <c:v>19.899999999999999</c:v>
                </c:pt>
                <c:pt idx="17661">
                  <c:v>21.8</c:v>
                </c:pt>
                <c:pt idx="17662">
                  <c:v>21.8</c:v>
                </c:pt>
                <c:pt idx="17663">
                  <c:v>15.4</c:v>
                </c:pt>
                <c:pt idx="17664">
                  <c:v>16.600000000000001</c:v>
                </c:pt>
                <c:pt idx="17665">
                  <c:v>17.899999999999999</c:v>
                </c:pt>
                <c:pt idx="17666">
                  <c:v>19</c:v>
                </c:pt>
                <c:pt idx="17667">
                  <c:v>17.2</c:v>
                </c:pt>
                <c:pt idx="17668">
                  <c:v>18.2</c:v>
                </c:pt>
                <c:pt idx="17669">
                  <c:v>22</c:v>
                </c:pt>
                <c:pt idx="17670">
                  <c:v>22.5</c:v>
                </c:pt>
                <c:pt idx="17671">
                  <c:v>23.1</c:v>
                </c:pt>
                <c:pt idx="17672">
                  <c:v>21.6</c:v>
                </c:pt>
                <c:pt idx="17673">
                  <c:v>21.1</c:v>
                </c:pt>
                <c:pt idx="17674">
                  <c:v>21.2</c:v>
                </c:pt>
                <c:pt idx="17675">
                  <c:v>23.1</c:v>
                </c:pt>
                <c:pt idx="17676">
                  <c:v>23.1</c:v>
                </c:pt>
                <c:pt idx="17677">
                  <c:v>20.8</c:v>
                </c:pt>
                <c:pt idx="17678">
                  <c:v>23.5</c:v>
                </c:pt>
                <c:pt idx="17679">
                  <c:v>27.4</c:v>
                </c:pt>
                <c:pt idx="17680">
                  <c:v>29.6</c:v>
                </c:pt>
                <c:pt idx="17681">
                  <c:v>23.5</c:v>
                </c:pt>
                <c:pt idx="17682">
                  <c:v>20.2</c:v>
                </c:pt>
                <c:pt idx="17683">
                  <c:v>21.4</c:v>
                </c:pt>
                <c:pt idx="17684">
                  <c:v>22</c:v>
                </c:pt>
                <c:pt idx="17685">
                  <c:v>24.3</c:v>
                </c:pt>
                <c:pt idx="17686">
                  <c:v>25.9</c:v>
                </c:pt>
                <c:pt idx="17687">
                  <c:v>21.8</c:v>
                </c:pt>
                <c:pt idx="17688">
                  <c:v>22.8</c:v>
                </c:pt>
                <c:pt idx="17689">
                  <c:v>26.8</c:v>
                </c:pt>
                <c:pt idx="17690">
                  <c:v>25.6</c:v>
                </c:pt>
                <c:pt idx="17691">
                  <c:v>26</c:v>
                </c:pt>
                <c:pt idx="17692">
                  <c:v>18.100000000000001</c:v>
                </c:pt>
                <c:pt idx="17693">
                  <c:v>18.100000000000001</c:v>
                </c:pt>
                <c:pt idx="17694">
                  <c:v>18.7</c:v>
                </c:pt>
                <c:pt idx="17695">
                  <c:v>19</c:v>
                </c:pt>
                <c:pt idx="17696">
                  <c:v>16.600000000000001</c:v>
                </c:pt>
                <c:pt idx="17697">
                  <c:v>15.2</c:v>
                </c:pt>
                <c:pt idx="17698">
                  <c:v>15.2</c:v>
                </c:pt>
                <c:pt idx="17699">
                  <c:v>17</c:v>
                </c:pt>
                <c:pt idx="17700">
                  <c:v>19.399999999999999</c:v>
                </c:pt>
                <c:pt idx="17701">
                  <c:v>23.1</c:v>
                </c:pt>
                <c:pt idx="17702">
                  <c:v>18.399999999999999</c:v>
                </c:pt>
                <c:pt idx="17703">
                  <c:v>16.100000000000001</c:v>
                </c:pt>
                <c:pt idx="17704">
                  <c:v>16.600000000000001</c:v>
                </c:pt>
                <c:pt idx="17705">
                  <c:v>16.2</c:v>
                </c:pt>
                <c:pt idx="17706">
                  <c:v>17.899999999999999</c:v>
                </c:pt>
                <c:pt idx="17707">
                  <c:v>19</c:v>
                </c:pt>
                <c:pt idx="17708">
                  <c:v>15.1</c:v>
                </c:pt>
                <c:pt idx="17709">
                  <c:v>16.7</c:v>
                </c:pt>
                <c:pt idx="17710">
                  <c:v>14.4</c:v>
                </c:pt>
                <c:pt idx="17711">
                  <c:v>16.399999999999999</c:v>
                </c:pt>
                <c:pt idx="17712">
                  <c:v>17</c:v>
                </c:pt>
                <c:pt idx="17713">
                  <c:v>16.399999999999999</c:v>
                </c:pt>
                <c:pt idx="17714">
                  <c:v>17.8</c:v>
                </c:pt>
                <c:pt idx="17715">
                  <c:v>13.3</c:v>
                </c:pt>
                <c:pt idx="17716">
                  <c:v>14.8</c:v>
                </c:pt>
                <c:pt idx="17717">
                  <c:v>16.899999999999999</c:v>
                </c:pt>
                <c:pt idx="17718">
                  <c:v>16.899999999999999</c:v>
                </c:pt>
                <c:pt idx="17719">
                  <c:v>18</c:v>
                </c:pt>
                <c:pt idx="17720">
                  <c:v>17.5</c:v>
                </c:pt>
                <c:pt idx="17721">
                  <c:v>17.5</c:v>
                </c:pt>
                <c:pt idx="17722">
                  <c:v>19</c:v>
                </c:pt>
                <c:pt idx="17723">
                  <c:v>15.4</c:v>
                </c:pt>
                <c:pt idx="17724">
                  <c:v>13.9</c:v>
                </c:pt>
                <c:pt idx="17725">
                  <c:v>13.2</c:v>
                </c:pt>
                <c:pt idx="17726">
                  <c:v>13</c:v>
                </c:pt>
                <c:pt idx="17727">
                  <c:v>13.4</c:v>
                </c:pt>
                <c:pt idx="17728">
                  <c:v>13.5</c:v>
                </c:pt>
                <c:pt idx="17729">
                  <c:v>15.7</c:v>
                </c:pt>
                <c:pt idx="17730">
                  <c:v>14.2</c:v>
                </c:pt>
                <c:pt idx="17731">
                  <c:v>9.1999999999999993</c:v>
                </c:pt>
                <c:pt idx="17732">
                  <c:v>10.8</c:v>
                </c:pt>
                <c:pt idx="17733">
                  <c:v>9.6</c:v>
                </c:pt>
                <c:pt idx="17734">
                  <c:v>11.1</c:v>
                </c:pt>
                <c:pt idx="17735">
                  <c:v>11.4</c:v>
                </c:pt>
                <c:pt idx="17736">
                  <c:v>12.7</c:v>
                </c:pt>
                <c:pt idx="17737">
                  <c:v>15.5</c:v>
                </c:pt>
                <c:pt idx="17738">
                  <c:v>14.1</c:v>
                </c:pt>
                <c:pt idx="17739">
                  <c:v>12.8</c:v>
                </c:pt>
                <c:pt idx="17740">
                  <c:v>11</c:v>
                </c:pt>
                <c:pt idx="17741">
                  <c:v>6.9</c:v>
                </c:pt>
                <c:pt idx="17742">
                  <c:v>7.5</c:v>
                </c:pt>
                <c:pt idx="17743">
                  <c:v>8.6999999999999993</c:v>
                </c:pt>
                <c:pt idx="17744">
                  <c:v>6.8</c:v>
                </c:pt>
                <c:pt idx="17745">
                  <c:v>6.6</c:v>
                </c:pt>
                <c:pt idx="17746">
                  <c:v>3.6</c:v>
                </c:pt>
                <c:pt idx="17747">
                  <c:v>4.4000000000000004</c:v>
                </c:pt>
                <c:pt idx="17748">
                  <c:v>6.8</c:v>
                </c:pt>
                <c:pt idx="17749">
                  <c:v>7.3</c:v>
                </c:pt>
                <c:pt idx="17750">
                  <c:v>7</c:v>
                </c:pt>
                <c:pt idx="17751">
                  <c:v>9.6999999999999993</c:v>
                </c:pt>
                <c:pt idx="17752">
                  <c:v>9.5</c:v>
                </c:pt>
                <c:pt idx="17753">
                  <c:v>10.5</c:v>
                </c:pt>
                <c:pt idx="17754">
                  <c:v>14.5</c:v>
                </c:pt>
                <c:pt idx="17755">
                  <c:v>13</c:v>
                </c:pt>
                <c:pt idx="17756">
                  <c:v>13</c:v>
                </c:pt>
                <c:pt idx="17757">
                  <c:v>8.6</c:v>
                </c:pt>
                <c:pt idx="17758">
                  <c:v>8.6</c:v>
                </c:pt>
                <c:pt idx="17759">
                  <c:v>9</c:v>
                </c:pt>
                <c:pt idx="17760">
                  <c:v>8.4</c:v>
                </c:pt>
                <c:pt idx="17761">
                  <c:v>9.1999999999999993</c:v>
                </c:pt>
                <c:pt idx="17762">
                  <c:v>10.1</c:v>
                </c:pt>
                <c:pt idx="17763">
                  <c:v>8.1999999999999993</c:v>
                </c:pt>
                <c:pt idx="17764">
                  <c:v>11.3</c:v>
                </c:pt>
                <c:pt idx="17765">
                  <c:v>13.1</c:v>
                </c:pt>
                <c:pt idx="17766">
                  <c:v>13.7</c:v>
                </c:pt>
                <c:pt idx="17767">
                  <c:v>14.9</c:v>
                </c:pt>
                <c:pt idx="17768">
                  <c:v>13.1</c:v>
                </c:pt>
                <c:pt idx="17769">
                  <c:v>11.8</c:v>
                </c:pt>
                <c:pt idx="17770">
                  <c:v>13.1</c:v>
                </c:pt>
                <c:pt idx="17771">
                  <c:v>14.4</c:v>
                </c:pt>
                <c:pt idx="17772">
                  <c:v>16.7</c:v>
                </c:pt>
                <c:pt idx="17773">
                  <c:v>11.9</c:v>
                </c:pt>
                <c:pt idx="17774">
                  <c:v>7.6</c:v>
                </c:pt>
                <c:pt idx="17775">
                  <c:v>4.9000000000000004</c:v>
                </c:pt>
                <c:pt idx="17776">
                  <c:v>6.5</c:v>
                </c:pt>
                <c:pt idx="17777">
                  <c:v>11.3</c:v>
                </c:pt>
                <c:pt idx="17778">
                  <c:v>8.8000000000000007</c:v>
                </c:pt>
                <c:pt idx="17779">
                  <c:v>8.4</c:v>
                </c:pt>
                <c:pt idx="17780">
                  <c:v>7</c:v>
                </c:pt>
                <c:pt idx="17781">
                  <c:v>7.6</c:v>
                </c:pt>
                <c:pt idx="17782">
                  <c:v>13.2</c:v>
                </c:pt>
                <c:pt idx="17783">
                  <c:v>13.7</c:v>
                </c:pt>
                <c:pt idx="17784">
                  <c:v>9.4</c:v>
                </c:pt>
                <c:pt idx="17785">
                  <c:v>7.3</c:v>
                </c:pt>
                <c:pt idx="17786">
                  <c:v>5.6</c:v>
                </c:pt>
                <c:pt idx="17787">
                  <c:v>2</c:v>
                </c:pt>
                <c:pt idx="17788">
                  <c:v>3</c:v>
                </c:pt>
                <c:pt idx="17789">
                  <c:v>2.8</c:v>
                </c:pt>
                <c:pt idx="17790">
                  <c:v>4.3</c:v>
                </c:pt>
                <c:pt idx="17791">
                  <c:v>3.4</c:v>
                </c:pt>
                <c:pt idx="17792">
                  <c:v>2.8</c:v>
                </c:pt>
                <c:pt idx="17793">
                  <c:v>6</c:v>
                </c:pt>
                <c:pt idx="17794">
                  <c:v>6.9</c:v>
                </c:pt>
                <c:pt idx="17795">
                  <c:v>5.9</c:v>
                </c:pt>
                <c:pt idx="17796">
                  <c:v>6.3</c:v>
                </c:pt>
                <c:pt idx="17797">
                  <c:v>5</c:v>
                </c:pt>
                <c:pt idx="17798">
                  <c:v>5.8</c:v>
                </c:pt>
                <c:pt idx="17799">
                  <c:v>4.5</c:v>
                </c:pt>
                <c:pt idx="17800">
                  <c:v>0.5</c:v>
                </c:pt>
                <c:pt idx="17801">
                  <c:v>0.1</c:v>
                </c:pt>
                <c:pt idx="17802">
                  <c:v>-1.9</c:v>
                </c:pt>
                <c:pt idx="17803">
                  <c:v>1.9</c:v>
                </c:pt>
                <c:pt idx="17804">
                  <c:v>3.6</c:v>
                </c:pt>
                <c:pt idx="17805">
                  <c:v>3.9</c:v>
                </c:pt>
                <c:pt idx="17806">
                  <c:v>4.4000000000000004</c:v>
                </c:pt>
                <c:pt idx="17807">
                  <c:v>0.2</c:v>
                </c:pt>
                <c:pt idx="17808">
                  <c:v>-1.5</c:v>
                </c:pt>
                <c:pt idx="17809">
                  <c:v>-0.9</c:v>
                </c:pt>
                <c:pt idx="17810">
                  <c:v>2.9</c:v>
                </c:pt>
                <c:pt idx="17811">
                  <c:v>0.6</c:v>
                </c:pt>
                <c:pt idx="17812">
                  <c:v>0.3</c:v>
                </c:pt>
                <c:pt idx="17813">
                  <c:v>2.4</c:v>
                </c:pt>
                <c:pt idx="17814">
                  <c:v>6.4</c:v>
                </c:pt>
                <c:pt idx="17815">
                  <c:v>6.4</c:v>
                </c:pt>
                <c:pt idx="17816">
                  <c:v>5.3</c:v>
                </c:pt>
                <c:pt idx="17817">
                  <c:v>2.2999999999999998</c:v>
                </c:pt>
                <c:pt idx="17818">
                  <c:v>-0.1</c:v>
                </c:pt>
                <c:pt idx="17819">
                  <c:v>0.5</c:v>
                </c:pt>
                <c:pt idx="17820">
                  <c:v>3.6</c:v>
                </c:pt>
                <c:pt idx="17821">
                  <c:v>2</c:v>
                </c:pt>
                <c:pt idx="17822">
                  <c:v>-1.8</c:v>
                </c:pt>
                <c:pt idx="17823">
                  <c:v>-3.2</c:v>
                </c:pt>
                <c:pt idx="17824">
                  <c:v>-1.9</c:v>
                </c:pt>
                <c:pt idx="17825">
                  <c:v>0.4</c:v>
                </c:pt>
                <c:pt idx="17826">
                  <c:v>0.2</c:v>
                </c:pt>
                <c:pt idx="17827">
                  <c:v>4.5999999999999996</c:v>
                </c:pt>
                <c:pt idx="17828">
                  <c:v>6.7</c:v>
                </c:pt>
                <c:pt idx="17829">
                  <c:v>4.4000000000000004</c:v>
                </c:pt>
                <c:pt idx="17830">
                  <c:v>7.6</c:v>
                </c:pt>
                <c:pt idx="17831">
                  <c:v>8.8000000000000007</c:v>
                </c:pt>
                <c:pt idx="17832">
                  <c:v>5.0999999999999996</c:v>
                </c:pt>
                <c:pt idx="17833">
                  <c:v>3.2</c:v>
                </c:pt>
                <c:pt idx="17834">
                  <c:v>4.4000000000000004</c:v>
                </c:pt>
                <c:pt idx="17835">
                  <c:v>0.2</c:v>
                </c:pt>
                <c:pt idx="17836">
                  <c:v>0.9</c:v>
                </c:pt>
                <c:pt idx="17837">
                  <c:v>2.4</c:v>
                </c:pt>
                <c:pt idx="17838">
                  <c:v>2.9</c:v>
                </c:pt>
                <c:pt idx="17839">
                  <c:v>3.3</c:v>
                </c:pt>
                <c:pt idx="17840">
                  <c:v>5.5</c:v>
                </c:pt>
                <c:pt idx="17841">
                  <c:v>4.7</c:v>
                </c:pt>
                <c:pt idx="17842">
                  <c:v>3.7</c:v>
                </c:pt>
                <c:pt idx="17843">
                  <c:v>5.0999999999999996</c:v>
                </c:pt>
                <c:pt idx="17844">
                  <c:v>6.8</c:v>
                </c:pt>
                <c:pt idx="17845">
                  <c:v>6.4</c:v>
                </c:pt>
                <c:pt idx="17846">
                  <c:v>5.6</c:v>
                </c:pt>
                <c:pt idx="17847">
                  <c:v>4.9000000000000004</c:v>
                </c:pt>
                <c:pt idx="17848">
                  <c:v>2.2999999999999998</c:v>
                </c:pt>
                <c:pt idx="17849">
                  <c:v>-1.3</c:v>
                </c:pt>
                <c:pt idx="17850">
                  <c:v>1.4</c:v>
                </c:pt>
                <c:pt idx="17851">
                  <c:v>2.5</c:v>
                </c:pt>
                <c:pt idx="17852">
                  <c:v>2.2000000000000002</c:v>
                </c:pt>
                <c:pt idx="17853">
                  <c:v>3.7</c:v>
                </c:pt>
                <c:pt idx="17854">
                  <c:v>3.9</c:v>
                </c:pt>
                <c:pt idx="17855">
                  <c:v>8.3000000000000007</c:v>
                </c:pt>
                <c:pt idx="17856">
                  <c:v>6.5</c:v>
                </c:pt>
                <c:pt idx="17857">
                  <c:v>0.3</c:v>
                </c:pt>
                <c:pt idx="17858">
                  <c:v>-2.2000000000000002</c:v>
                </c:pt>
                <c:pt idx="17859">
                  <c:v>-2.6</c:v>
                </c:pt>
                <c:pt idx="17860">
                  <c:v>-3</c:v>
                </c:pt>
                <c:pt idx="17861">
                  <c:v>-9.6</c:v>
                </c:pt>
                <c:pt idx="17862">
                  <c:v>-7.3</c:v>
                </c:pt>
                <c:pt idx="17863">
                  <c:v>-2.9</c:v>
                </c:pt>
                <c:pt idx="17864">
                  <c:v>-2.4</c:v>
                </c:pt>
                <c:pt idx="17865">
                  <c:v>-3.2</c:v>
                </c:pt>
                <c:pt idx="17866">
                  <c:v>-0.4</c:v>
                </c:pt>
                <c:pt idx="17867">
                  <c:v>3.1</c:v>
                </c:pt>
                <c:pt idx="17868">
                  <c:v>1.7</c:v>
                </c:pt>
                <c:pt idx="17869">
                  <c:v>0.4</c:v>
                </c:pt>
                <c:pt idx="17870">
                  <c:v>1</c:v>
                </c:pt>
                <c:pt idx="17871">
                  <c:v>-0.7</c:v>
                </c:pt>
                <c:pt idx="17872">
                  <c:v>1.4</c:v>
                </c:pt>
                <c:pt idx="17873">
                  <c:v>2.6</c:v>
                </c:pt>
                <c:pt idx="17874">
                  <c:v>2.4</c:v>
                </c:pt>
                <c:pt idx="17875">
                  <c:v>5.4</c:v>
                </c:pt>
                <c:pt idx="17876">
                  <c:v>3.3</c:v>
                </c:pt>
                <c:pt idx="17877">
                  <c:v>3.2</c:v>
                </c:pt>
                <c:pt idx="17878">
                  <c:v>4.4000000000000004</c:v>
                </c:pt>
                <c:pt idx="17879">
                  <c:v>1</c:v>
                </c:pt>
                <c:pt idx="17880">
                  <c:v>3</c:v>
                </c:pt>
                <c:pt idx="17881">
                  <c:v>2.8</c:v>
                </c:pt>
                <c:pt idx="17882">
                  <c:v>4.4000000000000004</c:v>
                </c:pt>
                <c:pt idx="17883">
                  <c:v>6.5</c:v>
                </c:pt>
                <c:pt idx="17884">
                  <c:v>2.1</c:v>
                </c:pt>
                <c:pt idx="17885">
                  <c:v>3.2</c:v>
                </c:pt>
                <c:pt idx="17886">
                  <c:v>5.5</c:v>
                </c:pt>
                <c:pt idx="17887">
                  <c:v>4.4000000000000004</c:v>
                </c:pt>
                <c:pt idx="17888">
                  <c:v>6.8</c:v>
                </c:pt>
                <c:pt idx="17889">
                  <c:v>3.4</c:v>
                </c:pt>
                <c:pt idx="17890">
                  <c:v>1.8</c:v>
                </c:pt>
                <c:pt idx="17891">
                  <c:v>3.6</c:v>
                </c:pt>
                <c:pt idx="17892">
                  <c:v>2.8</c:v>
                </c:pt>
                <c:pt idx="17893">
                  <c:v>4</c:v>
                </c:pt>
                <c:pt idx="17894">
                  <c:v>1.5</c:v>
                </c:pt>
                <c:pt idx="17895">
                  <c:v>3.5</c:v>
                </c:pt>
                <c:pt idx="17896">
                  <c:v>5.9</c:v>
                </c:pt>
                <c:pt idx="17897">
                  <c:v>5.8</c:v>
                </c:pt>
                <c:pt idx="17898">
                  <c:v>6.8</c:v>
                </c:pt>
                <c:pt idx="17899">
                  <c:v>5.4</c:v>
                </c:pt>
                <c:pt idx="17900">
                  <c:v>7.1</c:v>
                </c:pt>
                <c:pt idx="17901">
                  <c:v>5.5</c:v>
                </c:pt>
                <c:pt idx="17902">
                  <c:v>2.1</c:v>
                </c:pt>
                <c:pt idx="17903">
                  <c:v>2.4</c:v>
                </c:pt>
                <c:pt idx="17904">
                  <c:v>3.4</c:v>
                </c:pt>
                <c:pt idx="17905">
                  <c:v>3.6</c:v>
                </c:pt>
                <c:pt idx="17906">
                  <c:v>4.8</c:v>
                </c:pt>
                <c:pt idx="17907">
                  <c:v>4.4000000000000004</c:v>
                </c:pt>
                <c:pt idx="17908">
                  <c:v>4.5</c:v>
                </c:pt>
                <c:pt idx="17909">
                  <c:v>4.5</c:v>
                </c:pt>
                <c:pt idx="17910">
                  <c:v>7.6</c:v>
                </c:pt>
                <c:pt idx="17911">
                  <c:v>9.6</c:v>
                </c:pt>
                <c:pt idx="17912">
                  <c:v>10.1</c:v>
                </c:pt>
                <c:pt idx="17913">
                  <c:v>9.8000000000000007</c:v>
                </c:pt>
                <c:pt idx="17914">
                  <c:v>9.9</c:v>
                </c:pt>
                <c:pt idx="17915">
                  <c:v>11.3</c:v>
                </c:pt>
                <c:pt idx="17916">
                  <c:v>14.7</c:v>
                </c:pt>
                <c:pt idx="17917">
                  <c:v>11.9</c:v>
                </c:pt>
                <c:pt idx="17918">
                  <c:v>5.8</c:v>
                </c:pt>
                <c:pt idx="17919">
                  <c:v>3.6</c:v>
                </c:pt>
                <c:pt idx="17920">
                  <c:v>2.9</c:v>
                </c:pt>
                <c:pt idx="17921">
                  <c:v>6</c:v>
                </c:pt>
                <c:pt idx="17922">
                  <c:v>7.2</c:v>
                </c:pt>
                <c:pt idx="17923">
                  <c:v>8.5</c:v>
                </c:pt>
                <c:pt idx="17924">
                  <c:v>9.6</c:v>
                </c:pt>
                <c:pt idx="17925">
                  <c:v>8.8000000000000007</c:v>
                </c:pt>
                <c:pt idx="17926">
                  <c:v>9.5</c:v>
                </c:pt>
                <c:pt idx="17927">
                  <c:v>8</c:v>
                </c:pt>
                <c:pt idx="17928">
                  <c:v>11.2</c:v>
                </c:pt>
                <c:pt idx="17929">
                  <c:v>12</c:v>
                </c:pt>
                <c:pt idx="17930">
                  <c:v>14.1</c:v>
                </c:pt>
                <c:pt idx="17931">
                  <c:v>10</c:v>
                </c:pt>
                <c:pt idx="17932">
                  <c:v>10.1</c:v>
                </c:pt>
                <c:pt idx="17933">
                  <c:v>11.5</c:v>
                </c:pt>
                <c:pt idx="17934">
                  <c:v>13.7</c:v>
                </c:pt>
                <c:pt idx="17935">
                  <c:v>8.3000000000000007</c:v>
                </c:pt>
                <c:pt idx="17936">
                  <c:v>6.3</c:v>
                </c:pt>
                <c:pt idx="17937">
                  <c:v>5.9</c:v>
                </c:pt>
                <c:pt idx="17938">
                  <c:v>9.1</c:v>
                </c:pt>
                <c:pt idx="17939">
                  <c:v>9.9</c:v>
                </c:pt>
                <c:pt idx="17940">
                  <c:v>7.7</c:v>
                </c:pt>
                <c:pt idx="17941">
                  <c:v>5.6</c:v>
                </c:pt>
                <c:pt idx="17942">
                  <c:v>6.4</c:v>
                </c:pt>
                <c:pt idx="17943">
                  <c:v>5.3</c:v>
                </c:pt>
                <c:pt idx="17944">
                  <c:v>5.8</c:v>
                </c:pt>
                <c:pt idx="17945">
                  <c:v>13</c:v>
                </c:pt>
                <c:pt idx="17946">
                  <c:v>12.1</c:v>
                </c:pt>
                <c:pt idx="17947">
                  <c:v>12.7</c:v>
                </c:pt>
                <c:pt idx="17948">
                  <c:v>11.5</c:v>
                </c:pt>
                <c:pt idx="17949">
                  <c:v>13</c:v>
                </c:pt>
                <c:pt idx="17950">
                  <c:v>12.4</c:v>
                </c:pt>
                <c:pt idx="17951">
                  <c:v>12.2</c:v>
                </c:pt>
                <c:pt idx="17952">
                  <c:v>13.8</c:v>
                </c:pt>
                <c:pt idx="17953">
                  <c:v>17.2</c:v>
                </c:pt>
                <c:pt idx="17954">
                  <c:v>12.6</c:v>
                </c:pt>
                <c:pt idx="17955">
                  <c:v>13.9</c:v>
                </c:pt>
                <c:pt idx="17956">
                  <c:v>13.6</c:v>
                </c:pt>
                <c:pt idx="17957">
                  <c:v>13</c:v>
                </c:pt>
                <c:pt idx="17958">
                  <c:v>11.5</c:v>
                </c:pt>
                <c:pt idx="17959">
                  <c:v>5.6</c:v>
                </c:pt>
                <c:pt idx="17960">
                  <c:v>7.5</c:v>
                </c:pt>
                <c:pt idx="17961">
                  <c:v>8.4</c:v>
                </c:pt>
                <c:pt idx="17962">
                  <c:v>15.1</c:v>
                </c:pt>
                <c:pt idx="17963">
                  <c:v>13.3</c:v>
                </c:pt>
                <c:pt idx="17964">
                  <c:v>12.5</c:v>
                </c:pt>
                <c:pt idx="17965">
                  <c:v>15.5</c:v>
                </c:pt>
                <c:pt idx="17966">
                  <c:v>14.9</c:v>
                </c:pt>
                <c:pt idx="17967">
                  <c:v>12.4</c:v>
                </c:pt>
                <c:pt idx="17968">
                  <c:v>11.3</c:v>
                </c:pt>
                <c:pt idx="17969">
                  <c:v>10.3</c:v>
                </c:pt>
                <c:pt idx="17970">
                  <c:v>9.1999999999999993</c:v>
                </c:pt>
                <c:pt idx="17971">
                  <c:v>11.8</c:v>
                </c:pt>
                <c:pt idx="17972">
                  <c:v>10</c:v>
                </c:pt>
                <c:pt idx="17973">
                  <c:v>10</c:v>
                </c:pt>
                <c:pt idx="17974">
                  <c:v>11.7</c:v>
                </c:pt>
                <c:pt idx="17975">
                  <c:v>16.100000000000001</c:v>
                </c:pt>
                <c:pt idx="17976">
                  <c:v>18.100000000000001</c:v>
                </c:pt>
                <c:pt idx="17977">
                  <c:v>19.7</c:v>
                </c:pt>
                <c:pt idx="17978">
                  <c:v>22.1</c:v>
                </c:pt>
                <c:pt idx="17979">
                  <c:v>20.9</c:v>
                </c:pt>
                <c:pt idx="17980">
                  <c:v>16.600000000000001</c:v>
                </c:pt>
                <c:pt idx="17981">
                  <c:v>18.100000000000001</c:v>
                </c:pt>
                <c:pt idx="17982">
                  <c:v>17.5</c:v>
                </c:pt>
                <c:pt idx="17983">
                  <c:v>16.7</c:v>
                </c:pt>
                <c:pt idx="17984">
                  <c:v>16.5</c:v>
                </c:pt>
                <c:pt idx="17985">
                  <c:v>9.4</c:v>
                </c:pt>
                <c:pt idx="17986">
                  <c:v>11.5</c:v>
                </c:pt>
                <c:pt idx="17987">
                  <c:v>13.7</c:v>
                </c:pt>
                <c:pt idx="17988">
                  <c:v>15.2</c:v>
                </c:pt>
                <c:pt idx="17989">
                  <c:v>14.4</c:v>
                </c:pt>
                <c:pt idx="17990">
                  <c:v>14.6</c:v>
                </c:pt>
                <c:pt idx="17991">
                  <c:v>15.8</c:v>
                </c:pt>
                <c:pt idx="17992">
                  <c:v>16.2</c:v>
                </c:pt>
                <c:pt idx="17993">
                  <c:v>17.600000000000001</c:v>
                </c:pt>
                <c:pt idx="17994">
                  <c:v>19.3</c:v>
                </c:pt>
                <c:pt idx="17995">
                  <c:v>22.1</c:v>
                </c:pt>
                <c:pt idx="17996">
                  <c:v>24</c:v>
                </c:pt>
                <c:pt idx="17997">
                  <c:v>26</c:v>
                </c:pt>
                <c:pt idx="17998">
                  <c:v>25.1</c:v>
                </c:pt>
                <c:pt idx="17999">
                  <c:v>20.9</c:v>
                </c:pt>
                <c:pt idx="18000">
                  <c:v>17.600000000000001</c:v>
                </c:pt>
                <c:pt idx="18001">
                  <c:v>15.5</c:v>
                </c:pt>
                <c:pt idx="18002">
                  <c:v>16.3</c:v>
                </c:pt>
                <c:pt idx="18003">
                  <c:v>16.399999999999999</c:v>
                </c:pt>
                <c:pt idx="18004">
                  <c:v>16.100000000000001</c:v>
                </c:pt>
                <c:pt idx="18005">
                  <c:v>18.2</c:v>
                </c:pt>
                <c:pt idx="18006">
                  <c:v>17.5</c:v>
                </c:pt>
                <c:pt idx="18007">
                  <c:v>13.6</c:v>
                </c:pt>
                <c:pt idx="18008">
                  <c:v>14.3</c:v>
                </c:pt>
                <c:pt idx="18009">
                  <c:v>16.399999999999999</c:v>
                </c:pt>
                <c:pt idx="18010">
                  <c:v>16.100000000000001</c:v>
                </c:pt>
                <c:pt idx="18011">
                  <c:v>16.3</c:v>
                </c:pt>
                <c:pt idx="18012">
                  <c:v>13.7</c:v>
                </c:pt>
                <c:pt idx="18013">
                  <c:v>14.7</c:v>
                </c:pt>
                <c:pt idx="18014">
                  <c:v>17.899999999999999</c:v>
                </c:pt>
                <c:pt idx="18015">
                  <c:v>21.3</c:v>
                </c:pt>
                <c:pt idx="18016">
                  <c:v>17.8</c:v>
                </c:pt>
                <c:pt idx="18017">
                  <c:v>14.5</c:v>
                </c:pt>
                <c:pt idx="18018">
                  <c:v>15.4</c:v>
                </c:pt>
                <c:pt idx="18019">
                  <c:v>18.399999999999999</c:v>
                </c:pt>
                <c:pt idx="18020">
                  <c:v>18.3</c:v>
                </c:pt>
                <c:pt idx="18021">
                  <c:v>21.8</c:v>
                </c:pt>
                <c:pt idx="18022">
                  <c:v>20.100000000000001</c:v>
                </c:pt>
                <c:pt idx="18023">
                  <c:v>22.3</c:v>
                </c:pt>
                <c:pt idx="18024">
                  <c:v>23.8</c:v>
                </c:pt>
                <c:pt idx="18025">
                  <c:v>23.4</c:v>
                </c:pt>
                <c:pt idx="18026">
                  <c:v>16.399999999999999</c:v>
                </c:pt>
                <c:pt idx="18027">
                  <c:v>15.1</c:v>
                </c:pt>
                <c:pt idx="18028">
                  <c:v>16.2</c:v>
                </c:pt>
                <c:pt idx="18029">
                  <c:v>17.3</c:v>
                </c:pt>
                <c:pt idx="18030">
                  <c:v>18.2</c:v>
                </c:pt>
                <c:pt idx="18031">
                  <c:v>20.399999999999999</c:v>
                </c:pt>
                <c:pt idx="18032">
                  <c:v>22</c:v>
                </c:pt>
                <c:pt idx="18033">
                  <c:v>23.6</c:v>
                </c:pt>
                <c:pt idx="18034">
                  <c:v>23</c:v>
                </c:pt>
                <c:pt idx="18035">
                  <c:v>23.3</c:v>
                </c:pt>
                <c:pt idx="18036">
                  <c:v>25.2</c:v>
                </c:pt>
                <c:pt idx="18037">
                  <c:v>27.5</c:v>
                </c:pt>
                <c:pt idx="18038">
                  <c:v>23.8</c:v>
                </c:pt>
                <c:pt idx="18039">
                  <c:v>24.9</c:v>
                </c:pt>
                <c:pt idx="18040">
                  <c:v>21.5</c:v>
                </c:pt>
                <c:pt idx="18041">
                  <c:v>18.399999999999999</c:v>
                </c:pt>
                <c:pt idx="18042">
                  <c:v>20.100000000000001</c:v>
                </c:pt>
                <c:pt idx="18043">
                  <c:v>23</c:v>
                </c:pt>
                <c:pt idx="18044">
                  <c:v>23.3</c:v>
                </c:pt>
                <c:pt idx="18045">
                  <c:v>22</c:v>
                </c:pt>
                <c:pt idx="18046">
                  <c:v>21.9</c:v>
                </c:pt>
                <c:pt idx="18047">
                  <c:v>21.6</c:v>
                </c:pt>
                <c:pt idx="18048">
                  <c:v>19.2</c:v>
                </c:pt>
                <c:pt idx="18049">
                  <c:v>20.3</c:v>
                </c:pt>
                <c:pt idx="18050">
                  <c:v>24.3</c:v>
                </c:pt>
                <c:pt idx="18051">
                  <c:v>19.899999999999999</c:v>
                </c:pt>
                <c:pt idx="18052">
                  <c:v>19</c:v>
                </c:pt>
                <c:pt idx="18053">
                  <c:v>20.399999999999999</c:v>
                </c:pt>
                <c:pt idx="18054">
                  <c:v>19.3</c:v>
                </c:pt>
                <c:pt idx="18055">
                  <c:v>20.3</c:v>
                </c:pt>
                <c:pt idx="18056">
                  <c:v>21.4</c:v>
                </c:pt>
                <c:pt idx="18057">
                  <c:v>23.8</c:v>
                </c:pt>
                <c:pt idx="18058">
                  <c:v>24</c:v>
                </c:pt>
                <c:pt idx="18059">
                  <c:v>19.100000000000001</c:v>
                </c:pt>
                <c:pt idx="18060">
                  <c:v>18.2</c:v>
                </c:pt>
                <c:pt idx="18061">
                  <c:v>17.5</c:v>
                </c:pt>
                <c:pt idx="18062">
                  <c:v>16.600000000000001</c:v>
                </c:pt>
                <c:pt idx="18063">
                  <c:v>16</c:v>
                </c:pt>
                <c:pt idx="18064">
                  <c:v>14.5</c:v>
                </c:pt>
                <c:pt idx="18065">
                  <c:v>16.100000000000001</c:v>
                </c:pt>
                <c:pt idx="18066">
                  <c:v>18.600000000000001</c:v>
                </c:pt>
                <c:pt idx="18067">
                  <c:v>16.5</c:v>
                </c:pt>
                <c:pt idx="18068">
                  <c:v>16.399999999999999</c:v>
                </c:pt>
                <c:pt idx="18069">
                  <c:v>14.6</c:v>
                </c:pt>
                <c:pt idx="18070">
                  <c:v>17.3</c:v>
                </c:pt>
                <c:pt idx="18071">
                  <c:v>16.600000000000001</c:v>
                </c:pt>
                <c:pt idx="18072">
                  <c:v>13.2</c:v>
                </c:pt>
                <c:pt idx="18073">
                  <c:v>13.6</c:v>
                </c:pt>
                <c:pt idx="18074">
                  <c:v>13</c:v>
                </c:pt>
                <c:pt idx="18075">
                  <c:v>14.1</c:v>
                </c:pt>
                <c:pt idx="18076">
                  <c:v>14.2</c:v>
                </c:pt>
                <c:pt idx="18077">
                  <c:v>16.8</c:v>
                </c:pt>
                <c:pt idx="18078">
                  <c:v>17.600000000000001</c:v>
                </c:pt>
                <c:pt idx="18079">
                  <c:v>14.1</c:v>
                </c:pt>
                <c:pt idx="18080">
                  <c:v>14</c:v>
                </c:pt>
                <c:pt idx="18081">
                  <c:v>13.5</c:v>
                </c:pt>
                <c:pt idx="18082">
                  <c:v>15.7</c:v>
                </c:pt>
                <c:pt idx="18083">
                  <c:v>18.399999999999999</c:v>
                </c:pt>
                <c:pt idx="18084">
                  <c:v>19.2</c:v>
                </c:pt>
                <c:pt idx="18085">
                  <c:v>18.8</c:v>
                </c:pt>
                <c:pt idx="18086">
                  <c:v>18.8</c:v>
                </c:pt>
                <c:pt idx="18087">
                  <c:v>18.5</c:v>
                </c:pt>
                <c:pt idx="18088">
                  <c:v>17</c:v>
                </c:pt>
                <c:pt idx="18089">
                  <c:v>14.9</c:v>
                </c:pt>
                <c:pt idx="18090">
                  <c:v>13.2</c:v>
                </c:pt>
                <c:pt idx="18091">
                  <c:v>16.600000000000001</c:v>
                </c:pt>
                <c:pt idx="18092">
                  <c:v>16.899999999999999</c:v>
                </c:pt>
                <c:pt idx="18093">
                  <c:v>17.600000000000001</c:v>
                </c:pt>
                <c:pt idx="18094">
                  <c:v>17.8</c:v>
                </c:pt>
                <c:pt idx="18095">
                  <c:v>17.600000000000001</c:v>
                </c:pt>
                <c:pt idx="18096">
                  <c:v>17.100000000000001</c:v>
                </c:pt>
                <c:pt idx="18097">
                  <c:v>16.600000000000001</c:v>
                </c:pt>
                <c:pt idx="18098">
                  <c:v>17.7</c:v>
                </c:pt>
                <c:pt idx="18099">
                  <c:v>17.3</c:v>
                </c:pt>
                <c:pt idx="18100">
                  <c:v>15.4</c:v>
                </c:pt>
                <c:pt idx="18101">
                  <c:v>11.1</c:v>
                </c:pt>
                <c:pt idx="18102">
                  <c:v>9.5</c:v>
                </c:pt>
                <c:pt idx="18103">
                  <c:v>10.6</c:v>
                </c:pt>
                <c:pt idx="18104">
                  <c:v>12.8</c:v>
                </c:pt>
                <c:pt idx="18105">
                  <c:v>12.9</c:v>
                </c:pt>
                <c:pt idx="18106">
                  <c:v>13.7</c:v>
                </c:pt>
                <c:pt idx="18107">
                  <c:v>11.5</c:v>
                </c:pt>
                <c:pt idx="18108">
                  <c:v>12.5</c:v>
                </c:pt>
                <c:pt idx="18109">
                  <c:v>15.2</c:v>
                </c:pt>
                <c:pt idx="18110">
                  <c:v>15.4</c:v>
                </c:pt>
                <c:pt idx="18111">
                  <c:v>13.2</c:v>
                </c:pt>
                <c:pt idx="18112">
                  <c:v>12.4</c:v>
                </c:pt>
                <c:pt idx="18113">
                  <c:v>10.7</c:v>
                </c:pt>
                <c:pt idx="18114">
                  <c:v>10.9</c:v>
                </c:pt>
                <c:pt idx="18115">
                  <c:v>12.8</c:v>
                </c:pt>
                <c:pt idx="18116">
                  <c:v>13.6</c:v>
                </c:pt>
                <c:pt idx="18117">
                  <c:v>13.4</c:v>
                </c:pt>
                <c:pt idx="18118">
                  <c:v>12.1</c:v>
                </c:pt>
                <c:pt idx="18119">
                  <c:v>14.4</c:v>
                </c:pt>
                <c:pt idx="18120">
                  <c:v>15</c:v>
                </c:pt>
                <c:pt idx="18121">
                  <c:v>13</c:v>
                </c:pt>
                <c:pt idx="18122">
                  <c:v>13.9</c:v>
                </c:pt>
                <c:pt idx="18123">
                  <c:v>13.2</c:v>
                </c:pt>
                <c:pt idx="18124">
                  <c:v>10.4</c:v>
                </c:pt>
                <c:pt idx="18125">
                  <c:v>13.6</c:v>
                </c:pt>
                <c:pt idx="18126">
                  <c:v>12.9</c:v>
                </c:pt>
                <c:pt idx="18127">
                  <c:v>10.8</c:v>
                </c:pt>
                <c:pt idx="18128">
                  <c:v>11</c:v>
                </c:pt>
                <c:pt idx="18129">
                  <c:v>13</c:v>
                </c:pt>
                <c:pt idx="18130">
                  <c:v>12</c:v>
                </c:pt>
                <c:pt idx="18131">
                  <c:v>7</c:v>
                </c:pt>
                <c:pt idx="18132">
                  <c:v>8.9</c:v>
                </c:pt>
                <c:pt idx="18133">
                  <c:v>5.5</c:v>
                </c:pt>
                <c:pt idx="18134">
                  <c:v>5.6</c:v>
                </c:pt>
                <c:pt idx="18135">
                  <c:v>6.1</c:v>
                </c:pt>
                <c:pt idx="18136">
                  <c:v>4.2</c:v>
                </c:pt>
                <c:pt idx="18137">
                  <c:v>3.1</c:v>
                </c:pt>
                <c:pt idx="18138">
                  <c:v>3.8</c:v>
                </c:pt>
                <c:pt idx="18139">
                  <c:v>6.4</c:v>
                </c:pt>
                <c:pt idx="18140">
                  <c:v>9.1</c:v>
                </c:pt>
                <c:pt idx="18141">
                  <c:v>8.8000000000000007</c:v>
                </c:pt>
                <c:pt idx="18142">
                  <c:v>6.6</c:v>
                </c:pt>
                <c:pt idx="18143">
                  <c:v>8.9</c:v>
                </c:pt>
                <c:pt idx="18144">
                  <c:v>10.3</c:v>
                </c:pt>
                <c:pt idx="18145">
                  <c:v>13.6</c:v>
                </c:pt>
                <c:pt idx="18146">
                  <c:v>9.6</c:v>
                </c:pt>
                <c:pt idx="18147">
                  <c:v>9.1</c:v>
                </c:pt>
                <c:pt idx="18148">
                  <c:v>6.5</c:v>
                </c:pt>
                <c:pt idx="18149">
                  <c:v>10.7</c:v>
                </c:pt>
                <c:pt idx="18150">
                  <c:v>12.1</c:v>
                </c:pt>
                <c:pt idx="18151">
                  <c:v>12.4</c:v>
                </c:pt>
                <c:pt idx="18152">
                  <c:v>12.8</c:v>
                </c:pt>
                <c:pt idx="18153">
                  <c:v>9.5</c:v>
                </c:pt>
                <c:pt idx="18154">
                  <c:v>8.4</c:v>
                </c:pt>
                <c:pt idx="18155">
                  <c:v>11.4</c:v>
                </c:pt>
                <c:pt idx="18156">
                  <c:v>8.5</c:v>
                </c:pt>
                <c:pt idx="18157">
                  <c:v>8.9</c:v>
                </c:pt>
                <c:pt idx="18158">
                  <c:v>8.5</c:v>
                </c:pt>
                <c:pt idx="18159">
                  <c:v>6.1</c:v>
                </c:pt>
                <c:pt idx="18160">
                  <c:v>5.4</c:v>
                </c:pt>
                <c:pt idx="18161">
                  <c:v>5</c:v>
                </c:pt>
                <c:pt idx="18162">
                  <c:v>4.5999999999999996</c:v>
                </c:pt>
                <c:pt idx="18163">
                  <c:v>5.4</c:v>
                </c:pt>
                <c:pt idx="18164">
                  <c:v>4.0999999999999996</c:v>
                </c:pt>
                <c:pt idx="18165">
                  <c:v>3.2</c:v>
                </c:pt>
                <c:pt idx="18166">
                  <c:v>1.8</c:v>
                </c:pt>
                <c:pt idx="18167">
                  <c:v>1.9</c:v>
                </c:pt>
                <c:pt idx="18168">
                  <c:v>1.8</c:v>
                </c:pt>
                <c:pt idx="18169">
                  <c:v>1.3</c:v>
                </c:pt>
                <c:pt idx="18170">
                  <c:v>1.4</c:v>
                </c:pt>
                <c:pt idx="18171">
                  <c:v>-0.3</c:v>
                </c:pt>
                <c:pt idx="18172">
                  <c:v>-0.8</c:v>
                </c:pt>
                <c:pt idx="18173">
                  <c:v>3.2</c:v>
                </c:pt>
                <c:pt idx="18174">
                  <c:v>5.6</c:v>
                </c:pt>
                <c:pt idx="18175">
                  <c:v>5.3</c:v>
                </c:pt>
                <c:pt idx="18176">
                  <c:v>5.0999999999999996</c:v>
                </c:pt>
                <c:pt idx="18177">
                  <c:v>3.9</c:v>
                </c:pt>
                <c:pt idx="18178">
                  <c:v>1.5</c:v>
                </c:pt>
                <c:pt idx="18179">
                  <c:v>-1.9</c:v>
                </c:pt>
                <c:pt idx="18180">
                  <c:v>-1.4</c:v>
                </c:pt>
                <c:pt idx="18181">
                  <c:v>4.5</c:v>
                </c:pt>
                <c:pt idx="18182">
                  <c:v>7.7</c:v>
                </c:pt>
                <c:pt idx="18183">
                  <c:v>8.9</c:v>
                </c:pt>
                <c:pt idx="18184">
                  <c:v>7</c:v>
                </c:pt>
                <c:pt idx="18185">
                  <c:v>7.2</c:v>
                </c:pt>
                <c:pt idx="18186">
                  <c:v>4.4000000000000004</c:v>
                </c:pt>
                <c:pt idx="18187">
                  <c:v>3.5</c:v>
                </c:pt>
                <c:pt idx="18188">
                  <c:v>8.9</c:v>
                </c:pt>
                <c:pt idx="18189">
                  <c:v>10.7</c:v>
                </c:pt>
                <c:pt idx="18190">
                  <c:v>4.9000000000000004</c:v>
                </c:pt>
                <c:pt idx="18191">
                  <c:v>4.5999999999999996</c:v>
                </c:pt>
                <c:pt idx="18192">
                  <c:v>7.5</c:v>
                </c:pt>
                <c:pt idx="18193">
                  <c:v>9.5</c:v>
                </c:pt>
                <c:pt idx="18194">
                  <c:v>6.2</c:v>
                </c:pt>
                <c:pt idx="18195">
                  <c:v>4.5</c:v>
                </c:pt>
                <c:pt idx="18196">
                  <c:v>-0.4</c:v>
                </c:pt>
                <c:pt idx="18197">
                  <c:v>-4.0999999999999996</c:v>
                </c:pt>
                <c:pt idx="18198">
                  <c:v>-6.1</c:v>
                </c:pt>
                <c:pt idx="18199">
                  <c:v>-6.3</c:v>
                </c:pt>
                <c:pt idx="18200">
                  <c:v>-5.9</c:v>
                </c:pt>
                <c:pt idx="18201">
                  <c:v>-2.9</c:v>
                </c:pt>
                <c:pt idx="18202">
                  <c:v>0.2</c:v>
                </c:pt>
                <c:pt idx="18203">
                  <c:v>1.7</c:v>
                </c:pt>
                <c:pt idx="18204">
                  <c:v>1.8</c:v>
                </c:pt>
                <c:pt idx="18205">
                  <c:v>1.1000000000000001</c:v>
                </c:pt>
                <c:pt idx="18206">
                  <c:v>0.8</c:v>
                </c:pt>
                <c:pt idx="18207">
                  <c:v>-2.7</c:v>
                </c:pt>
                <c:pt idx="18208">
                  <c:v>-2.9</c:v>
                </c:pt>
                <c:pt idx="18209">
                  <c:v>3</c:v>
                </c:pt>
                <c:pt idx="18210">
                  <c:v>7.3</c:v>
                </c:pt>
                <c:pt idx="18211">
                  <c:v>12.3</c:v>
                </c:pt>
                <c:pt idx="18212">
                  <c:v>2.5</c:v>
                </c:pt>
                <c:pt idx="18213">
                  <c:v>5.2</c:v>
                </c:pt>
                <c:pt idx="18214">
                  <c:v>8</c:v>
                </c:pt>
                <c:pt idx="18215">
                  <c:v>7</c:v>
                </c:pt>
                <c:pt idx="18216">
                  <c:v>3.7</c:v>
                </c:pt>
                <c:pt idx="18217">
                  <c:v>2</c:v>
                </c:pt>
                <c:pt idx="18218">
                  <c:v>2.5</c:v>
                </c:pt>
                <c:pt idx="18219">
                  <c:v>0.8</c:v>
                </c:pt>
                <c:pt idx="18220">
                  <c:v>0.9</c:v>
                </c:pt>
                <c:pt idx="18221">
                  <c:v>1.3</c:v>
                </c:pt>
                <c:pt idx="18222">
                  <c:v>1.1000000000000001</c:v>
                </c:pt>
                <c:pt idx="18223">
                  <c:v>5.2</c:v>
                </c:pt>
                <c:pt idx="18224">
                  <c:v>2.8</c:v>
                </c:pt>
                <c:pt idx="18225">
                  <c:v>-0.7</c:v>
                </c:pt>
                <c:pt idx="18226">
                  <c:v>1.1000000000000001</c:v>
                </c:pt>
                <c:pt idx="18227">
                  <c:v>1.3</c:v>
                </c:pt>
                <c:pt idx="18228">
                  <c:v>1.3</c:v>
                </c:pt>
                <c:pt idx="18229">
                  <c:v>1.8</c:v>
                </c:pt>
                <c:pt idx="18230">
                  <c:v>2.2000000000000002</c:v>
                </c:pt>
                <c:pt idx="18231">
                  <c:v>1.5</c:v>
                </c:pt>
                <c:pt idx="18232">
                  <c:v>0.5</c:v>
                </c:pt>
                <c:pt idx="18233">
                  <c:v>0.3</c:v>
                </c:pt>
                <c:pt idx="18234">
                  <c:v>-1</c:v>
                </c:pt>
                <c:pt idx="18235">
                  <c:v>0.8</c:v>
                </c:pt>
                <c:pt idx="18236">
                  <c:v>-1.5</c:v>
                </c:pt>
                <c:pt idx="18237">
                  <c:v>-1.6</c:v>
                </c:pt>
                <c:pt idx="18238">
                  <c:v>-3.6</c:v>
                </c:pt>
                <c:pt idx="18239">
                  <c:v>-2.4</c:v>
                </c:pt>
                <c:pt idx="18240">
                  <c:v>-1</c:v>
                </c:pt>
                <c:pt idx="18241">
                  <c:v>1.7</c:v>
                </c:pt>
                <c:pt idx="18242">
                  <c:v>3.8</c:v>
                </c:pt>
                <c:pt idx="18243">
                  <c:v>2.4</c:v>
                </c:pt>
                <c:pt idx="18244">
                  <c:v>3.3</c:v>
                </c:pt>
                <c:pt idx="18245">
                  <c:v>0.8</c:v>
                </c:pt>
                <c:pt idx="18246">
                  <c:v>2.2000000000000002</c:v>
                </c:pt>
                <c:pt idx="18247">
                  <c:v>3.9</c:v>
                </c:pt>
                <c:pt idx="18248">
                  <c:v>1</c:v>
                </c:pt>
                <c:pt idx="18249">
                  <c:v>2.2000000000000002</c:v>
                </c:pt>
                <c:pt idx="18250">
                  <c:v>1.9</c:v>
                </c:pt>
                <c:pt idx="18251">
                  <c:v>-1.2</c:v>
                </c:pt>
                <c:pt idx="18252">
                  <c:v>1.6</c:v>
                </c:pt>
                <c:pt idx="18253">
                  <c:v>1.5</c:v>
                </c:pt>
                <c:pt idx="18254">
                  <c:v>1.6</c:v>
                </c:pt>
                <c:pt idx="18255">
                  <c:v>4</c:v>
                </c:pt>
                <c:pt idx="18256">
                  <c:v>4.3</c:v>
                </c:pt>
                <c:pt idx="18257">
                  <c:v>3.9</c:v>
                </c:pt>
                <c:pt idx="18258">
                  <c:v>3.2</c:v>
                </c:pt>
                <c:pt idx="18259">
                  <c:v>5</c:v>
                </c:pt>
                <c:pt idx="18260">
                  <c:v>2.2999999999999998</c:v>
                </c:pt>
                <c:pt idx="18261">
                  <c:v>3.7</c:v>
                </c:pt>
                <c:pt idx="18262">
                  <c:v>5.2</c:v>
                </c:pt>
                <c:pt idx="18263">
                  <c:v>4.3</c:v>
                </c:pt>
                <c:pt idx="18264">
                  <c:v>3.4</c:v>
                </c:pt>
                <c:pt idx="18265">
                  <c:v>2.6</c:v>
                </c:pt>
                <c:pt idx="18266">
                  <c:v>3.4</c:v>
                </c:pt>
                <c:pt idx="18267">
                  <c:v>3.6</c:v>
                </c:pt>
                <c:pt idx="18268">
                  <c:v>5.4</c:v>
                </c:pt>
                <c:pt idx="18269">
                  <c:v>4.3</c:v>
                </c:pt>
                <c:pt idx="18270">
                  <c:v>3.4</c:v>
                </c:pt>
                <c:pt idx="18271">
                  <c:v>3.7</c:v>
                </c:pt>
                <c:pt idx="18272">
                  <c:v>4.2</c:v>
                </c:pt>
                <c:pt idx="18273">
                  <c:v>3.3</c:v>
                </c:pt>
                <c:pt idx="18274">
                  <c:v>3.1</c:v>
                </c:pt>
                <c:pt idx="18275">
                  <c:v>5.7</c:v>
                </c:pt>
                <c:pt idx="18276">
                  <c:v>8.6</c:v>
                </c:pt>
                <c:pt idx="18277">
                  <c:v>8.3000000000000007</c:v>
                </c:pt>
                <c:pt idx="18278">
                  <c:v>5.8</c:v>
                </c:pt>
                <c:pt idx="18279">
                  <c:v>3.3</c:v>
                </c:pt>
                <c:pt idx="18280">
                  <c:v>3.7</c:v>
                </c:pt>
                <c:pt idx="18281">
                  <c:v>7.4</c:v>
                </c:pt>
                <c:pt idx="18282">
                  <c:v>1.2</c:v>
                </c:pt>
                <c:pt idx="18283">
                  <c:v>2.2000000000000002</c:v>
                </c:pt>
                <c:pt idx="18284">
                  <c:v>7.8</c:v>
                </c:pt>
                <c:pt idx="18285">
                  <c:v>10</c:v>
                </c:pt>
                <c:pt idx="18286">
                  <c:v>11.4</c:v>
                </c:pt>
                <c:pt idx="18287">
                  <c:v>7.4</c:v>
                </c:pt>
                <c:pt idx="18288">
                  <c:v>4.0999999999999996</c:v>
                </c:pt>
                <c:pt idx="18289">
                  <c:v>9.1999999999999993</c:v>
                </c:pt>
                <c:pt idx="18290">
                  <c:v>6.7</c:v>
                </c:pt>
                <c:pt idx="18291">
                  <c:v>6.1</c:v>
                </c:pt>
                <c:pt idx="18292">
                  <c:v>3</c:v>
                </c:pt>
                <c:pt idx="18293">
                  <c:v>2</c:v>
                </c:pt>
                <c:pt idx="18294">
                  <c:v>2.8</c:v>
                </c:pt>
                <c:pt idx="18295">
                  <c:v>3.4</c:v>
                </c:pt>
                <c:pt idx="18296">
                  <c:v>2.2999999999999998</c:v>
                </c:pt>
                <c:pt idx="18297">
                  <c:v>2.5</c:v>
                </c:pt>
                <c:pt idx="18298">
                  <c:v>6.8</c:v>
                </c:pt>
                <c:pt idx="18299">
                  <c:v>7</c:v>
                </c:pt>
                <c:pt idx="18300">
                  <c:v>8.8000000000000007</c:v>
                </c:pt>
                <c:pt idx="18301">
                  <c:v>9.8000000000000007</c:v>
                </c:pt>
                <c:pt idx="18302">
                  <c:v>13.7</c:v>
                </c:pt>
                <c:pt idx="18303">
                  <c:v>10.9</c:v>
                </c:pt>
                <c:pt idx="18304">
                  <c:v>10.1</c:v>
                </c:pt>
                <c:pt idx="18305">
                  <c:v>9.6999999999999993</c:v>
                </c:pt>
                <c:pt idx="18306">
                  <c:v>14.7</c:v>
                </c:pt>
                <c:pt idx="18307">
                  <c:v>14.4</c:v>
                </c:pt>
                <c:pt idx="18308">
                  <c:v>9.3000000000000007</c:v>
                </c:pt>
                <c:pt idx="18309">
                  <c:v>5.9</c:v>
                </c:pt>
                <c:pt idx="18310">
                  <c:v>7.9</c:v>
                </c:pt>
                <c:pt idx="18311">
                  <c:v>11.9</c:v>
                </c:pt>
                <c:pt idx="18312">
                  <c:v>13.5</c:v>
                </c:pt>
                <c:pt idx="18313">
                  <c:v>10.5</c:v>
                </c:pt>
                <c:pt idx="18314">
                  <c:v>13</c:v>
                </c:pt>
                <c:pt idx="18315">
                  <c:v>12.6</c:v>
                </c:pt>
                <c:pt idx="18316">
                  <c:v>16</c:v>
                </c:pt>
                <c:pt idx="18317">
                  <c:v>14</c:v>
                </c:pt>
                <c:pt idx="18318">
                  <c:v>17.100000000000001</c:v>
                </c:pt>
                <c:pt idx="18319">
                  <c:v>6.9</c:v>
                </c:pt>
                <c:pt idx="18320">
                  <c:v>7.5</c:v>
                </c:pt>
                <c:pt idx="18321">
                  <c:v>8.8000000000000007</c:v>
                </c:pt>
                <c:pt idx="18322">
                  <c:v>10.6</c:v>
                </c:pt>
                <c:pt idx="18323">
                  <c:v>9.1999999999999993</c:v>
                </c:pt>
                <c:pt idx="18324">
                  <c:v>11.8</c:v>
                </c:pt>
                <c:pt idx="18325">
                  <c:v>16.5</c:v>
                </c:pt>
                <c:pt idx="18326">
                  <c:v>19.7</c:v>
                </c:pt>
                <c:pt idx="18327">
                  <c:v>13.6</c:v>
                </c:pt>
                <c:pt idx="18328">
                  <c:v>12.7</c:v>
                </c:pt>
                <c:pt idx="18329">
                  <c:v>14.1</c:v>
                </c:pt>
                <c:pt idx="18330">
                  <c:v>13.9</c:v>
                </c:pt>
                <c:pt idx="18331">
                  <c:v>13.3</c:v>
                </c:pt>
                <c:pt idx="18332">
                  <c:v>11.6</c:v>
                </c:pt>
                <c:pt idx="18333">
                  <c:v>18.7</c:v>
                </c:pt>
                <c:pt idx="18334">
                  <c:v>14.6</c:v>
                </c:pt>
                <c:pt idx="18335">
                  <c:v>11.3</c:v>
                </c:pt>
                <c:pt idx="18336">
                  <c:v>12.6</c:v>
                </c:pt>
                <c:pt idx="18337">
                  <c:v>16.2</c:v>
                </c:pt>
                <c:pt idx="18338">
                  <c:v>12.7</c:v>
                </c:pt>
                <c:pt idx="18339">
                  <c:v>15.8</c:v>
                </c:pt>
                <c:pt idx="18340">
                  <c:v>15.4</c:v>
                </c:pt>
                <c:pt idx="18341">
                  <c:v>11</c:v>
                </c:pt>
                <c:pt idx="18342">
                  <c:v>11.9</c:v>
                </c:pt>
                <c:pt idx="18343">
                  <c:v>13.3</c:v>
                </c:pt>
                <c:pt idx="18344">
                  <c:v>15.3</c:v>
                </c:pt>
                <c:pt idx="18345">
                  <c:v>14.9</c:v>
                </c:pt>
                <c:pt idx="18346">
                  <c:v>16.399999999999999</c:v>
                </c:pt>
                <c:pt idx="18347">
                  <c:v>12</c:v>
                </c:pt>
                <c:pt idx="18348">
                  <c:v>10.5</c:v>
                </c:pt>
                <c:pt idx="18349">
                  <c:v>12.4</c:v>
                </c:pt>
                <c:pt idx="18350">
                  <c:v>15</c:v>
                </c:pt>
                <c:pt idx="18351">
                  <c:v>14.9</c:v>
                </c:pt>
                <c:pt idx="18352">
                  <c:v>15.9</c:v>
                </c:pt>
                <c:pt idx="18353">
                  <c:v>20</c:v>
                </c:pt>
                <c:pt idx="18354">
                  <c:v>19.899999999999999</c:v>
                </c:pt>
                <c:pt idx="18355">
                  <c:v>24</c:v>
                </c:pt>
                <c:pt idx="18356">
                  <c:v>18.899999999999999</c:v>
                </c:pt>
                <c:pt idx="18357">
                  <c:v>18.600000000000001</c:v>
                </c:pt>
                <c:pt idx="18358">
                  <c:v>23</c:v>
                </c:pt>
                <c:pt idx="18359">
                  <c:v>21.9</c:v>
                </c:pt>
                <c:pt idx="18360">
                  <c:v>18.7</c:v>
                </c:pt>
                <c:pt idx="18361">
                  <c:v>13</c:v>
                </c:pt>
                <c:pt idx="18362">
                  <c:v>16.3</c:v>
                </c:pt>
                <c:pt idx="18363">
                  <c:v>19.600000000000001</c:v>
                </c:pt>
                <c:pt idx="18364">
                  <c:v>23.5</c:v>
                </c:pt>
                <c:pt idx="18365">
                  <c:v>21.8</c:v>
                </c:pt>
                <c:pt idx="18366">
                  <c:v>20.100000000000001</c:v>
                </c:pt>
                <c:pt idx="18367">
                  <c:v>17.3</c:v>
                </c:pt>
                <c:pt idx="18368">
                  <c:v>15.6</c:v>
                </c:pt>
                <c:pt idx="18369">
                  <c:v>14.2</c:v>
                </c:pt>
                <c:pt idx="18370">
                  <c:v>15.4</c:v>
                </c:pt>
                <c:pt idx="18371">
                  <c:v>12.3</c:v>
                </c:pt>
                <c:pt idx="18372">
                  <c:v>11.7</c:v>
                </c:pt>
                <c:pt idx="18373">
                  <c:v>13.3</c:v>
                </c:pt>
                <c:pt idx="18374">
                  <c:v>15</c:v>
                </c:pt>
                <c:pt idx="18375">
                  <c:v>12.9</c:v>
                </c:pt>
                <c:pt idx="18376">
                  <c:v>14</c:v>
                </c:pt>
                <c:pt idx="18377">
                  <c:v>16</c:v>
                </c:pt>
                <c:pt idx="18378">
                  <c:v>19.8</c:v>
                </c:pt>
                <c:pt idx="18379">
                  <c:v>18</c:v>
                </c:pt>
                <c:pt idx="18380">
                  <c:v>16.7</c:v>
                </c:pt>
                <c:pt idx="18381">
                  <c:v>16.7</c:v>
                </c:pt>
                <c:pt idx="18382">
                  <c:v>20.3</c:v>
                </c:pt>
                <c:pt idx="18383">
                  <c:v>21.8</c:v>
                </c:pt>
                <c:pt idx="18384">
                  <c:v>23.6</c:v>
                </c:pt>
                <c:pt idx="18385">
                  <c:v>23.7</c:v>
                </c:pt>
                <c:pt idx="18386">
                  <c:v>25.7</c:v>
                </c:pt>
                <c:pt idx="18387">
                  <c:v>27.6</c:v>
                </c:pt>
                <c:pt idx="18388">
                  <c:v>23.9</c:v>
                </c:pt>
                <c:pt idx="18389">
                  <c:v>25.8</c:v>
                </c:pt>
                <c:pt idx="18390">
                  <c:v>20.5</c:v>
                </c:pt>
                <c:pt idx="18391">
                  <c:v>15.8</c:v>
                </c:pt>
                <c:pt idx="18392">
                  <c:v>14.4</c:v>
                </c:pt>
                <c:pt idx="18393">
                  <c:v>17.7</c:v>
                </c:pt>
                <c:pt idx="18394">
                  <c:v>22.5</c:v>
                </c:pt>
                <c:pt idx="18395">
                  <c:v>18.100000000000001</c:v>
                </c:pt>
                <c:pt idx="18396">
                  <c:v>19.5</c:v>
                </c:pt>
                <c:pt idx="18397">
                  <c:v>19.399999999999999</c:v>
                </c:pt>
                <c:pt idx="18398">
                  <c:v>22.4</c:v>
                </c:pt>
                <c:pt idx="18399">
                  <c:v>23.8</c:v>
                </c:pt>
                <c:pt idx="18400">
                  <c:v>26.1</c:v>
                </c:pt>
                <c:pt idx="18401">
                  <c:v>26.8</c:v>
                </c:pt>
                <c:pt idx="18402">
                  <c:v>23</c:v>
                </c:pt>
                <c:pt idx="18403">
                  <c:v>26.6</c:v>
                </c:pt>
                <c:pt idx="18404">
                  <c:v>28.7</c:v>
                </c:pt>
                <c:pt idx="18405">
                  <c:v>22.7</c:v>
                </c:pt>
                <c:pt idx="18406">
                  <c:v>25.6</c:v>
                </c:pt>
                <c:pt idx="18407">
                  <c:v>24.6</c:v>
                </c:pt>
                <c:pt idx="18408">
                  <c:v>17.5</c:v>
                </c:pt>
                <c:pt idx="18409">
                  <c:v>18.5</c:v>
                </c:pt>
                <c:pt idx="18410">
                  <c:v>19.8</c:v>
                </c:pt>
                <c:pt idx="18411">
                  <c:v>17.2</c:v>
                </c:pt>
                <c:pt idx="18412">
                  <c:v>15.7</c:v>
                </c:pt>
                <c:pt idx="18413">
                  <c:v>16.399999999999999</c:v>
                </c:pt>
                <c:pt idx="18414">
                  <c:v>21.9</c:v>
                </c:pt>
                <c:pt idx="18415">
                  <c:v>20.6</c:v>
                </c:pt>
                <c:pt idx="18416">
                  <c:v>23</c:v>
                </c:pt>
                <c:pt idx="18417">
                  <c:v>26.3</c:v>
                </c:pt>
                <c:pt idx="18418">
                  <c:v>25.7</c:v>
                </c:pt>
                <c:pt idx="18419">
                  <c:v>28.1</c:v>
                </c:pt>
                <c:pt idx="18420">
                  <c:v>28.5</c:v>
                </c:pt>
                <c:pt idx="18421">
                  <c:v>29.5</c:v>
                </c:pt>
                <c:pt idx="18422">
                  <c:v>27.2</c:v>
                </c:pt>
                <c:pt idx="18423">
                  <c:v>26.3</c:v>
                </c:pt>
                <c:pt idx="18424">
                  <c:v>26.1</c:v>
                </c:pt>
                <c:pt idx="18425">
                  <c:v>25.7</c:v>
                </c:pt>
                <c:pt idx="18426">
                  <c:v>27.3</c:v>
                </c:pt>
                <c:pt idx="18427">
                  <c:v>28.3</c:v>
                </c:pt>
                <c:pt idx="18428">
                  <c:v>23.1</c:v>
                </c:pt>
                <c:pt idx="18429">
                  <c:v>22.2</c:v>
                </c:pt>
                <c:pt idx="18430">
                  <c:v>18.5</c:v>
                </c:pt>
                <c:pt idx="18431">
                  <c:v>15.3</c:v>
                </c:pt>
                <c:pt idx="18432">
                  <c:v>17.100000000000001</c:v>
                </c:pt>
                <c:pt idx="18433">
                  <c:v>17.2</c:v>
                </c:pt>
                <c:pt idx="18434">
                  <c:v>18.399999999999999</c:v>
                </c:pt>
                <c:pt idx="18435">
                  <c:v>17.3</c:v>
                </c:pt>
                <c:pt idx="18436">
                  <c:v>19</c:v>
                </c:pt>
                <c:pt idx="18437">
                  <c:v>21.9</c:v>
                </c:pt>
                <c:pt idx="18438">
                  <c:v>17.899999999999999</c:v>
                </c:pt>
                <c:pt idx="18439">
                  <c:v>19.399999999999999</c:v>
                </c:pt>
                <c:pt idx="18440">
                  <c:v>22.1</c:v>
                </c:pt>
                <c:pt idx="18441">
                  <c:v>23.2</c:v>
                </c:pt>
                <c:pt idx="18442">
                  <c:v>22.8</c:v>
                </c:pt>
                <c:pt idx="18443">
                  <c:v>24.9</c:v>
                </c:pt>
                <c:pt idx="18444">
                  <c:v>24.6</c:v>
                </c:pt>
                <c:pt idx="18445">
                  <c:v>25.4</c:v>
                </c:pt>
                <c:pt idx="18446">
                  <c:v>16.399999999999999</c:v>
                </c:pt>
                <c:pt idx="18447">
                  <c:v>17.3</c:v>
                </c:pt>
                <c:pt idx="18448">
                  <c:v>15.8</c:v>
                </c:pt>
                <c:pt idx="18449">
                  <c:v>14.4</c:v>
                </c:pt>
                <c:pt idx="18450">
                  <c:v>12.4</c:v>
                </c:pt>
                <c:pt idx="18451">
                  <c:v>12.4</c:v>
                </c:pt>
                <c:pt idx="18452">
                  <c:v>13.8</c:v>
                </c:pt>
                <c:pt idx="18453">
                  <c:v>11.4</c:v>
                </c:pt>
                <c:pt idx="18454">
                  <c:v>12.7</c:v>
                </c:pt>
                <c:pt idx="18455">
                  <c:v>15.1</c:v>
                </c:pt>
                <c:pt idx="18456">
                  <c:v>15.5</c:v>
                </c:pt>
                <c:pt idx="18457">
                  <c:v>19.7</c:v>
                </c:pt>
                <c:pt idx="18458">
                  <c:v>18</c:v>
                </c:pt>
                <c:pt idx="18459">
                  <c:v>17.100000000000001</c:v>
                </c:pt>
                <c:pt idx="18460">
                  <c:v>18.3</c:v>
                </c:pt>
                <c:pt idx="18461">
                  <c:v>21.4</c:v>
                </c:pt>
                <c:pt idx="18462">
                  <c:v>14.1</c:v>
                </c:pt>
                <c:pt idx="18463">
                  <c:v>14.4</c:v>
                </c:pt>
                <c:pt idx="18464">
                  <c:v>12.3</c:v>
                </c:pt>
                <c:pt idx="18465">
                  <c:v>13.4</c:v>
                </c:pt>
                <c:pt idx="18466">
                  <c:v>14.7</c:v>
                </c:pt>
                <c:pt idx="18467">
                  <c:v>12.2</c:v>
                </c:pt>
                <c:pt idx="18468">
                  <c:v>12.8</c:v>
                </c:pt>
                <c:pt idx="18469">
                  <c:v>15.3</c:v>
                </c:pt>
                <c:pt idx="18470">
                  <c:v>13.8</c:v>
                </c:pt>
                <c:pt idx="18471">
                  <c:v>12.9</c:v>
                </c:pt>
                <c:pt idx="18472">
                  <c:v>10.6</c:v>
                </c:pt>
                <c:pt idx="18473">
                  <c:v>11.1</c:v>
                </c:pt>
                <c:pt idx="18474">
                  <c:v>8.1</c:v>
                </c:pt>
                <c:pt idx="18475">
                  <c:v>6.7</c:v>
                </c:pt>
                <c:pt idx="18476">
                  <c:v>11</c:v>
                </c:pt>
                <c:pt idx="18477">
                  <c:v>13.1</c:v>
                </c:pt>
                <c:pt idx="18478">
                  <c:v>13.9</c:v>
                </c:pt>
                <c:pt idx="18479">
                  <c:v>12.5</c:v>
                </c:pt>
                <c:pt idx="18480">
                  <c:v>14.4</c:v>
                </c:pt>
                <c:pt idx="18481">
                  <c:v>16.399999999999999</c:v>
                </c:pt>
                <c:pt idx="18482">
                  <c:v>12.6</c:v>
                </c:pt>
                <c:pt idx="18483">
                  <c:v>10.1</c:v>
                </c:pt>
                <c:pt idx="18484">
                  <c:v>9.4</c:v>
                </c:pt>
                <c:pt idx="18485">
                  <c:v>5.4</c:v>
                </c:pt>
                <c:pt idx="18486">
                  <c:v>3.2</c:v>
                </c:pt>
                <c:pt idx="18487">
                  <c:v>4.9000000000000004</c:v>
                </c:pt>
                <c:pt idx="18488">
                  <c:v>6.8</c:v>
                </c:pt>
                <c:pt idx="18489">
                  <c:v>11</c:v>
                </c:pt>
                <c:pt idx="18490">
                  <c:v>9.8000000000000007</c:v>
                </c:pt>
                <c:pt idx="18491">
                  <c:v>7.5</c:v>
                </c:pt>
                <c:pt idx="18492">
                  <c:v>6.3</c:v>
                </c:pt>
                <c:pt idx="18493">
                  <c:v>8.4</c:v>
                </c:pt>
                <c:pt idx="18494">
                  <c:v>6.4</c:v>
                </c:pt>
                <c:pt idx="18495">
                  <c:v>8.8000000000000007</c:v>
                </c:pt>
                <c:pt idx="18496">
                  <c:v>9.5</c:v>
                </c:pt>
                <c:pt idx="18497">
                  <c:v>8.8000000000000007</c:v>
                </c:pt>
                <c:pt idx="18498">
                  <c:v>7</c:v>
                </c:pt>
                <c:pt idx="18499">
                  <c:v>6.9</c:v>
                </c:pt>
                <c:pt idx="18500">
                  <c:v>7.8</c:v>
                </c:pt>
                <c:pt idx="18501">
                  <c:v>9.9</c:v>
                </c:pt>
                <c:pt idx="18502">
                  <c:v>9.8000000000000007</c:v>
                </c:pt>
                <c:pt idx="18503">
                  <c:v>9.5</c:v>
                </c:pt>
                <c:pt idx="18504">
                  <c:v>9.1999999999999993</c:v>
                </c:pt>
                <c:pt idx="18505">
                  <c:v>8.9</c:v>
                </c:pt>
                <c:pt idx="18506">
                  <c:v>7.1</c:v>
                </c:pt>
                <c:pt idx="18507">
                  <c:v>3.6</c:v>
                </c:pt>
                <c:pt idx="18508">
                  <c:v>3</c:v>
                </c:pt>
                <c:pt idx="18509">
                  <c:v>3.6</c:v>
                </c:pt>
                <c:pt idx="18510">
                  <c:v>3.6</c:v>
                </c:pt>
                <c:pt idx="18511">
                  <c:v>7</c:v>
                </c:pt>
                <c:pt idx="18512">
                  <c:v>9.6</c:v>
                </c:pt>
                <c:pt idx="18513">
                  <c:v>10.9</c:v>
                </c:pt>
                <c:pt idx="18514">
                  <c:v>12</c:v>
                </c:pt>
                <c:pt idx="18515">
                  <c:v>15</c:v>
                </c:pt>
                <c:pt idx="18516">
                  <c:v>13.4</c:v>
                </c:pt>
                <c:pt idx="18517">
                  <c:v>10.1</c:v>
                </c:pt>
                <c:pt idx="18518">
                  <c:v>9.9</c:v>
                </c:pt>
                <c:pt idx="18519">
                  <c:v>7.1</c:v>
                </c:pt>
                <c:pt idx="18520">
                  <c:v>10.199999999999999</c:v>
                </c:pt>
                <c:pt idx="18521">
                  <c:v>11.9</c:v>
                </c:pt>
                <c:pt idx="18522">
                  <c:v>11.6</c:v>
                </c:pt>
                <c:pt idx="18523">
                  <c:v>12.8</c:v>
                </c:pt>
                <c:pt idx="18524">
                  <c:v>10.5</c:v>
                </c:pt>
                <c:pt idx="18525">
                  <c:v>6.7</c:v>
                </c:pt>
                <c:pt idx="18526">
                  <c:v>2.2000000000000002</c:v>
                </c:pt>
                <c:pt idx="18527">
                  <c:v>0.4</c:v>
                </c:pt>
                <c:pt idx="18528">
                  <c:v>0.5</c:v>
                </c:pt>
                <c:pt idx="18529">
                  <c:v>-0.3</c:v>
                </c:pt>
                <c:pt idx="18530">
                  <c:v>0.6</c:v>
                </c:pt>
                <c:pt idx="18531">
                  <c:v>2.4</c:v>
                </c:pt>
                <c:pt idx="18532">
                  <c:v>2.2000000000000002</c:v>
                </c:pt>
                <c:pt idx="18533">
                  <c:v>2.2000000000000002</c:v>
                </c:pt>
                <c:pt idx="18534">
                  <c:v>4.5999999999999996</c:v>
                </c:pt>
                <c:pt idx="18535">
                  <c:v>6.5</c:v>
                </c:pt>
                <c:pt idx="18536">
                  <c:v>6.9</c:v>
                </c:pt>
                <c:pt idx="18537">
                  <c:v>7.5</c:v>
                </c:pt>
                <c:pt idx="18538">
                  <c:v>5.0999999999999996</c:v>
                </c:pt>
                <c:pt idx="18539">
                  <c:v>4.7</c:v>
                </c:pt>
                <c:pt idx="18540">
                  <c:v>5.2</c:v>
                </c:pt>
                <c:pt idx="18541">
                  <c:v>6</c:v>
                </c:pt>
                <c:pt idx="18542">
                  <c:v>6.2</c:v>
                </c:pt>
                <c:pt idx="18543">
                  <c:v>5.7</c:v>
                </c:pt>
                <c:pt idx="18544">
                  <c:v>4.0999999999999996</c:v>
                </c:pt>
                <c:pt idx="18545">
                  <c:v>1.4</c:v>
                </c:pt>
                <c:pt idx="18546">
                  <c:v>1.2</c:v>
                </c:pt>
                <c:pt idx="18547">
                  <c:v>4.0999999999999996</c:v>
                </c:pt>
                <c:pt idx="18548">
                  <c:v>5.7</c:v>
                </c:pt>
                <c:pt idx="18549">
                  <c:v>1.9</c:v>
                </c:pt>
                <c:pt idx="18550">
                  <c:v>4.3</c:v>
                </c:pt>
                <c:pt idx="18551">
                  <c:v>4.8</c:v>
                </c:pt>
                <c:pt idx="18552">
                  <c:v>5.3</c:v>
                </c:pt>
                <c:pt idx="18553">
                  <c:v>7.8</c:v>
                </c:pt>
                <c:pt idx="18554">
                  <c:v>6.6</c:v>
                </c:pt>
                <c:pt idx="18555">
                  <c:v>3.4</c:v>
                </c:pt>
                <c:pt idx="18556">
                  <c:v>5.4</c:v>
                </c:pt>
                <c:pt idx="18557">
                  <c:v>10.3</c:v>
                </c:pt>
                <c:pt idx="18558">
                  <c:v>7.8</c:v>
                </c:pt>
                <c:pt idx="18559">
                  <c:v>4.5999999999999996</c:v>
                </c:pt>
                <c:pt idx="18560">
                  <c:v>9.1</c:v>
                </c:pt>
                <c:pt idx="18561">
                  <c:v>11.5</c:v>
                </c:pt>
                <c:pt idx="18562">
                  <c:v>3.9</c:v>
                </c:pt>
                <c:pt idx="18563">
                  <c:v>5.0999999999999996</c:v>
                </c:pt>
                <c:pt idx="18564">
                  <c:v>2.2000000000000002</c:v>
                </c:pt>
                <c:pt idx="18565">
                  <c:v>-0.8</c:v>
                </c:pt>
                <c:pt idx="18566">
                  <c:v>-3.6</c:v>
                </c:pt>
                <c:pt idx="18567">
                  <c:v>-1.2</c:v>
                </c:pt>
                <c:pt idx="18568">
                  <c:v>-2</c:v>
                </c:pt>
                <c:pt idx="18569">
                  <c:v>-5.0999999999999996</c:v>
                </c:pt>
                <c:pt idx="18570">
                  <c:v>-6.7</c:v>
                </c:pt>
                <c:pt idx="18571">
                  <c:v>-3.9</c:v>
                </c:pt>
                <c:pt idx="18572">
                  <c:v>-2</c:v>
                </c:pt>
                <c:pt idx="18573">
                  <c:v>-1</c:v>
                </c:pt>
                <c:pt idx="18574">
                  <c:v>-0.1</c:v>
                </c:pt>
                <c:pt idx="18575">
                  <c:v>-0.7</c:v>
                </c:pt>
                <c:pt idx="18576">
                  <c:v>2.4</c:v>
                </c:pt>
                <c:pt idx="18577">
                  <c:v>2.4</c:v>
                </c:pt>
                <c:pt idx="18578">
                  <c:v>4.3</c:v>
                </c:pt>
                <c:pt idx="18579">
                  <c:v>3.8</c:v>
                </c:pt>
                <c:pt idx="18580">
                  <c:v>0.8</c:v>
                </c:pt>
                <c:pt idx="18581">
                  <c:v>1.2</c:v>
                </c:pt>
                <c:pt idx="18582">
                  <c:v>-2</c:v>
                </c:pt>
                <c:pt idx="18583">
                  <c:v>-4.2</c:v>
                </c:pt>
                <c:pt idx="18584">
                  <c:v>-7.5</c:v>
                </c:pt>
                <c:pt idx="18585">
                  <c:v>-8</c:v>
                </c:pt>
                <c:pt idx="18586">
                  <c:v>-6.3</c:v>
                </c:pt>
                <c:pt idx="18587">
                  <c:v>-4.3</c:v>
                </c:pt>
                <c:pt idx="18588">
                  <c:v>-10.3</c:v>
                </c:pt>
                <c:pt idx="18589">
                  <c:v>-6.2</c:v>
                </c:pt>
                <c:pt idx="18590">
                  <c:v>0.4</c:v>
                </c:pt>
                <c:pt idx="18591">
                  <c:v>1.6</c:v>
                </c:pt>
                <c:pt idx="18592">
                  <c:v>3.1</c:v>
                </c:pt>
                <c:pt idx="18593">
                  <c:v>10</c:v>
                </c:pt>
                <c:pt idx="18594">
                  <c:v>5</c:v>
                </c:pt>
                <c:pt idx="18595">
                  <c:v>3.6</c:v>
                </c:pt>
                <c:pt idx="18596">
                  <c:v>7.5</c:v>
                </c:pt>
                <c:pt idx="18597">
                  <c:v>3.7</c:v>
                </c:pt>
                <c:pt idx="18598">
                  <c:v>8.3000000000000007</c:v>
                </c:pt>
                <c:pt idx="18599">
                  <c:v>11</c:v>
                </c:pt>
                <c:pt idx="18600">
                  <c:v>5</c:v>
                </c:pt>
                <c:pt idx="18601">
                  <c:v>2.7</c:v>
                </c:pt>
                <c:pt idx="18602">
                  <c:v>3.2</c:v>
                </c:pt>
                <c:pt idx="18603">
                  <c:v>6.5</c:v>
                </c:pt>
                <c:pt idx="18604">
                  <c:v>5.9</c:v>
                </c:pt>
                <c:pt idx="18605">
                  <c:v>9.6</c:v>
                </c:pt>
                <c:pt idx="18606">
                  <c:v>9.6</c:v>
                </c:pt>
                <c:pt idx="18607">
                  <c:v>4.3</c:v>
                </c:pt>
                <c:pt idx="18608">
                  <c:v>4</c:v>
                </c:pt>
                <c:pt idx="18609">
                  <c:v>1.7</c:v>
                </c:pt>
                <c:pt idx="18610">
                  <c:v>3.3</c:v>
                </c:pt>
                <c:pt idx="18611">
                  <c:v>7.4</c:v>
                </c:pt>
                <c:pt idx="18612">
                  <c:v>5.0999999999999996</c:v>
                </c:pt>
                <c:pt idx="18613">
                  <c:v>2.4</c:v>
                </c:pt>
                <c:pt idx="18614">
                  <c:v>3</c:v>
                </c:pt>
                <c:pt idx="18615">
                  <c:v>3.2</c:v>
                </c:pt>
                <c:pt idx="18616">
                  <c:v>2.8</c:v>
                </c:pt>
                <c:pt idx="18617">
                  <c:v>3.9</c:v>
                </c:pt>
                <c:pt idx="18618">
                  <c:v>10.4</c:v>
                </c:pt>
                <c:pt idx="18619">
                  <c:v>10.8</c:v>
                </c:pt>
                <c:pt idx="18620">
                  <c:v>2.9</c:v>
                </c:pt>
                <c:pt idx="18621">
                  <c:v>0.3</c:v>
                </c:pt>
                <c:pt idx="18622">
                  <c:v>0.8</c:v>
                </c:pt>
                <c:pt idx="18623">
                  <c:v>-1.1000000000000001</c:v>
                </c:pt>
                <c:pt idx="18624">
                  <c:v>0.7</c:v>
                </c:pt>
                <c:pt idx="18625">
                  <c:v>4.3</c:v>
                </c:pt>
                <c:pt idx="18626">
                  <c:v>2.1</c:v>
                </c:pt>
                <c:pt idx="18627">
                  <c:v>0.1</c:v>
                </c:pt>
                <c:pt idx="18628">
                  <c:v>3.3</c:v>
                </c:pt>
                <c:pt idx="18629">
                  <c:v>3.2</c:v>
                </c:pt>
                <c:pt idx="18630">
                  <c:v>2.2999999999999998</c:v>
                </c:pt>
                <c:pt idx="18631">
                  <c:v>5.2</c:v>
                </c:pt>
                <c:pt idx="18632">
                  <c:v>4.7</c:v>
                </c:pt>
                <c:pt idx="18633">
                  <c:v>1.4</c:v>
                </c:pt>
                <c:pt idx="18634">
                  <c:v>0.4</c:v>
                </c:pt>
                <c:pt idx="18635">
                  <c:v>1.8</c:v>
                </c:pt>
                <c:pt idx="18636">
                  <c:v>3.8</c:v>
                </c:pt>
                <c:pt idx="18637">
                  <c:v>4.7</c:v>
                </c:pt>
                <c:pt idx="18638">
                  <c:v>3.7</c:v>
                </c:pt>
                <c:pt idx="18639">
                  <c:v>3.2</c:v>
                </c:pt>
                <c:pt idx="18640">
                  <c:v>3.3</c:v>
                </c:pt>
                <c:pt idx="18641">
                  <c:v>2.5</c:v>
                </c:pt>
                <c:pt idx="18642">
                  <c:v>2.9</c:v>
                </c:pt>
                <c:pt idx="18643">
                  <c:v>2.9</c:v>
                </c:pt>
                <c:pt idx="18644">
                  <c:v>4</c:v>
                </c:pt>
                <c:pt idx="18645">
                  <c:v>4.7</c:v>
                </c:pt>
                <c:pt idx="18646">
                  <c:v>4.5</c:v>
                </c:pt>
                <c:pt idx="18647">
                  <c:v>6</c:v>
                </c:pt>
                <c:pt idx="18648">
                  <c:v>5.8</c:v>
                </c:pt>
                <c:pt idx="18649">
                  <c:v>5.3</c:v>
                </c:pt>
                <c:pt idx="18650">
                  <c:v>4.0999999999999996</c:v>
                </c:pt>
                <c:pt idx="18651">
                  <c:v>4.7</c:v>
                </c:pt>
                <c:pt idx="18652">
                  <c:v>6</c:v>
                </c:pt>
                <c:pt idx="18653">
                  <c:v>8.1</c:v>
                </c:pt>
                <c:pt idx="18654">
                  <c:v>10.8</c:v>
                </c:pt>
                <c:pt idx="18655">
                  <c:v>7.7</c:v>
                </c:pt>
                <c:pt idx="18656">
                  <c:v>9.3000000000000007</c:v>
                </c:pt>
                <c:pt idx="18657">
                  <c:v>11.8</c:v>
                </c:pt>
                <c:pt idx="18658">
                  <c:v>4.3</c:v>
                </c:pt>
                <c:pt idx="18659">
                  <c:v>8.6999999999999993</c:v>
                </c:pt>
                <c:pt idx="18660">
                  <c:v>12.2</c:v>
                </c:pt>
                <c:pt idx="18661">
                  <c:v>12.9</c:v>
                </c:pt>
                <c:pt idx="18662">
                  <c:v>15.5</c:v>
                </c:pt>
                <c:pt idx="18663">
                  <c:v>11</c:v>
                </c:pt>
                <c:pt idx="18664">
                  <c:v>13.5</c:v>
                </c:pt>
                <c:pt idx="18665">
                  <c:v>8.6</c:v>
                </c:pt>
                <c:pt idx="18666">
                  <c:v>6.3</c:v>
                </c:pt>
                <c:pt idx="18667">
                  <c:v>6.6</c:v>
                </c:pt>
                <c:pt idx="18668">
                  <c:v>9.8000000000000007</c:v>
                </c:pt>
                <c:pt idx="18669">
                  <c:v>11.1</c:v>
                </c:pt>
                <c:pt idx="18670">
                  <c:v>12.4</c:v>
                </c:pt>
                <c:pt idx="18671">
                  <c:v>10.1</c:v>
                </c:pt>
                <c:pt idx="18672">
                  <c:v>8.3000000000000007</c:v>
                </c:pt>
                <c:pt idx="18673">
                  <c:v>12.1</c:v>
                </c:pt>
                <c:pt idx="18674">
                  <c:v>11.2</c:v>
                </c:pt>
                <c:pt idx="18675">
                  <c:v>8.6</c:v>
                </c:pt>
                <c:pt idx="18676">
                  <c:v>7.7</c:v>
                </c:pt>
                <c:pt idx="18677">
                  <c:v>7.7</c:v>
                </c:pt>
                <c:pt idx="18678">
                  <c:v>8.4</c:v>
                </c:pt>
                <c:pt idx="18679">
                  <c:v>10.1</c:v>
                </c:pt>
                <c:pt idx="18680">
                  <c:v>7.9</c:v>
                </c:pt>
                <c:pt idx="18681">
                  <c:v>3.3</c:v>
                </c:pt>
                <c:pt idx="18682">
                  <c:v>3.1</c:v>
                </c:pt>
                <c:pt idx="18683">
                  <c:v>5</c:v>
                </c:pt>
                <c:pt idx="18684">
                  <c:v>4.2</c:v>
                </c:pt>
                <c:pt idx="18685">
                  <c:v>5.8</c:v>
                </c:pt>
                <c:pt idx="18686">
                  <c:v>7.1</c:v>
                </c:pt>
                <c:pt idx="18687">
                  <c:v>11.4</c:v>
                </c:pt>
                <c:pt idx="18688">
                  <c:v>12.6</c:v>
                </c:pt>
                <c:pt idx="18689">
                  <c:v>12.8</c:v>
                </c:pt>
                <c:pt idx="18690">
                  <c:v>11</c:v>
                </c:pt>
                <c:pt idx="18691">
                  <c:v>8</c:v>
                </c:pt>
                <c:pt idx="18692">
                  <c:v>13.2</c:v>
                </c:pt>
                <c:pt idx="18693">
                  <c:v>15.1</c:v>
                </c:pt>
                <c:pt idx="18694">
                  <c:v>15.1</c:v>
                </c:pt>
                <c:pt idx="18695">
                  <c:v>14.7</c:v>
                </c:pt>
                <c:pt idx="18696">
                  <c:v>16.600000000000001</c:v>
                </c:pt>
                <c:pt idx="18697">
                  <c:v>15.5</c:v>
                </c:pt>
                <c:pt idx="18698">
                  <c:v>15.8</c:v>
                </c:pt>
                <c:pt idx="18699">
                  <c:v>16</c:v>
                </c:pt>
                <c:pt idx="18700">
                  <c:v>15.9</c:v>
                </c:pt>
                <c:pt idx="18701">
                  <c:v>12.8</c:v>
                </c:pt>
                <c:pt idx="18702">
                  <c:v>7.7</c:v>
                </c:pt>
                <c:pt idx="18703">
                  <c:v>7.7</c:v>
                </c:pt>
                <c:pt idx="18704">
                  <c:v>9.6</c:v>
                </c:pt>
                <c:pt idx="18705">
                  <c:v>11.4</c:v>
                </c:pt>
                <c:pt idx="18706">
                  <c:v>15.6</c:v>
                </c:pt>
                <c:pt idx="18707">
                  <c:v>15.6</c:v>
                </c:pt>
                <c:pt idx="18708">
                  <c:v>15.9</c:v>
                </c:pt>
                <c:pt idx="18709">
                  <c:v>21.1</c:v>
                </c:pt>
                <c:pt idx="18710">
                  <c:v>20.100000000000001</c:v>
                </c:pt>
                <c:pt idx="18711">
                  <c:v>16.3</c:v>
                </c:pt>
                <c:pt idx="18712">
                  <c:v>13.8</c:v>
                </c:pt>
                <c:pt idx="18713">
                  <c:v>15.9</c:v>
                </c:pt>
                <c:pt idx="18714">
                  <c:v>17.7</c:v>
                </c:pt>
                <c:pt idx="18715">
                  <c:v>19.2</c:v>
                </c:pt>
                <c:pt idx="18716">
                  <c:v>21.6</c:v>
                </c:pt>
                <c:pt idx="18717">
                  <c:v>18.7</c:v>
                </c:pt>
                <c:pt idx="18718">
                  <c:v>16.8</c:v>
                </c:pt>
                <c:pt idx="18719">
                  <c:v>18.899999999999999</c:v>
                </c:pt>
                <c:pt idx="18720">
                  <c:v>18.3</c:v>
                </c:pt>
                <c:pt idx="18721">
                  <c:v>17.3</c:v>
                </c:pt>
                <c:pt idx="18722">
                  <c:v>18.8</c:v>
                </c:pt>
                <c:pt idx="18723">
                  <c:v>19</c:v>
                </c:pt>
                <c:pt idx="18724">
                  <c:v>18.600000000000001</c:v>
                </c:pt>
                <c:pt idx="18725">
                  <c:v>17.2</c:v>
                </c:pt>
                <c:pt idx="18726">
                  <c:v>18.5</c:v>
                </c:pt>
                <c:pt idx="18727">
                  <c:v>17.3</c:v>
                </c:pt>
                <c:pt idx="18728">
                  <c:v>17.2</c:v>
                </c:pt>
                <c:pt idx="18729">
                  <c:v>16.600000000000001</c:v>
                </c:pt>
                <c:pt idx="18730">
                  <c:v>17.5</c:v>
                </c:pt>
                <c:pt idx="18731">
                  <c:v>15.8</c:v>
                </c:pt>
                <c:pt idx="18732">
                  <c:v>17.2</c:v>
                </c:pt>
                <c:pt idx="18733">
                  <c:v>15.2</c:v>
                </c:pt>
                <c:pt idx="18734">
                  <c:v>21.8</c:v>
                </c:pt>
                <c:pt idx="18735">
                  <c:v>15.8</c:v>
                </c:pt>
                <c:pt idx="18736">
                  <c:v>19.100000000000001</c:v>
                </c:pt>
                <c:pt idx="18737">
                  <c:v>18.3</c:v>
                </c:pt>
                <c:pt idx="18738">
                  <c:v>15.8</c:v>
                </c:pt>
                <c:pt idx="18739">
                  <c:v>18.5</c:v>
                </c:pt>
                <c:pt idx="18740">
                  <c:v>21.6</c:v>
                </c:pt>
                <c:pt idx="18741">
                  <c:v>22.9</c:v>
                </c:pt>
                <c:pt idx="18742">
                  <c:v>25.6</c:v>
                </c:pt>
                <c:pt idx="18743">
                  <c:v>26.5</c:v>
                </c:pt>
                <c:pt idx="18744">
                  <c:v>18.100000000000001</c:v>
                </c:pt>
                <c:pt idx="18745">
                  <c:v>16.899999999999999</c:v>
                </c:pt>
                <c:pt idx="18746">
                  <c:v>19.8</c:v>
                </c:pt>
                <c:pt idx="18747">
                  <c:v>21.1</c:v>
                </c:pt>
                <c:pt idx="18748">
                  <c:v>21.2</c:v>
                </c:pt>
                <c:pt idx="18749">
                  <c:v>22.2</c:v>
                </c:pt>
                <c:pt idx="18750">
                  <c:v>21</c:v>
                </c:pt>
                <c:pt idx="18751">
                  <c:v>15.3</c:v>
                </c:pt>
                <c:pt idx="18752">
                  <c:v>17.2</c:v>
                </c:pt>
                <c:pt idx="18753">
                  <c:v>19.600000000000001</c:v>
                </c:pt>
                <c:pt idx="18754">
                  <c:v>16.3</c:v>
                </c:pt>
                <c:pt idx="18755">
                  <c:v>16.5</c:v>
                </c:pt>
                <c:pt idx="18756">
                  <c:v>20.2</c:v>
                </c:pt>
                <c:pt idx="18757">
                  <c:v>19.8</c:v>
                </c:pt>
                <c:pt idx="18758">
                  <c:v>23.1</c:v>
                </c:pt>
                <c:pt idx="18759">
                  <c:v>27.5</c:v>
                </c:pt>
                <c:pt idx="18760">
                  <c:v>21.2</c:v>
                </c:pt>
                <c:pt idx="18761">
                  <c:v>19.2</c:v>
                </c:pt>
                <c:pt idx="18762">
                  <c:v>13</c:v>
                </c:pt>
                <c:pt idx="18763">
                  <c:v>14.9</c:v>
                </c:pt>
                <c:pt idx="18764">
                  <c:v>17.3</c:v>
                </c:pt>
                <c:pt idx="18765">
                  <c:v>18.8</c:v>
                </c:pt>
                <c:pt idx="18766">
                  <c:v>20.5</c:v>
                </c:pt>
                <c:pt idx="18767">
                  <c:v>22</c:v>
                </c:pt>
                <c:pt idx="18768">
                  <c:v>21.4</c:v>
                </c:pt>
                <c:pt idx="18769">
                  <c:v>23.5</c:v>
                </c:pt>
                <c:pt idx="18770">
                  <c:v>23</c:v>
                </c:pt>
                <c:pt idx="18771">
                  <c:v>25.1</c:v>
                </c:pt>
                <c:pt idx="18772">
                  <c:v>20.399999999999999</c:v>
                </c:pt>
                <c:pt idx="18773">
                  <c:v>23.4</c:v>
                </c:pt>
                <c:pt idx="18774">
                  <c:v>22.6</c:v>
                </c:pt>
                <c:pt idx="18775">
                  <c:v>21.8</c:v>
                </c:pt>
                <c:pt idx="18776">
                  <c:v>20.7</c:v>
                </c:pt>
                <c:pt idx="18777">
                  <c:v>20.3</c:v>
                </c:pt>
                <c:pt idx="18778">
                  <c:v>22.1</c:v>
                </c:pt>
                <c:pt idx="18779">
                  <c:v>19.8</c:v>
                </c:pt>
                <c:pt idx="18780">
                  <c:v>19</c:v>
                </c:pt>
                <c:pt idx="18781">
                  <c:v>17.899999999999999</c:v>
                </c:pt>
                <c:pt idx="18782">
                  <c:v>20.9</c:v>
                </c:pt>
                <c:pt idx="18783">
                  <c:v>25</c:v>
                </c:pt>
                <c:pt idx="18784">
                  <c:v>17.2</c:v>
                </c:pt>
                <c:pt idx="18785">
                  <c:v>19.2</c:v>
                </c:pt>
                <c:pt idx="18786">
                  <c:v>18.399999999999999</c:v>
                </c:pt>
                <c:pt idx="18787">
                  <c:v>23.1</c:v>
                </c:pt>
                <c:pt idx="18788">
                  <c:v>16.7</c:v>
                </c:pt>
                <c:pt idx="18789">
                  <c:v>12.8</c:v>
                </c:pt>
                <c:pt idx="18790">
                  <c:v>12.4</c:v>
                </c:pt>
                <c:pt idx="18791">
                  <c:v>14.8</c:v>
                </c:pt>
                <c:pt idx="18792">
                  <c:v>19.399999999999999</c:v>
                </c:pt>
                <c:pt idx="18793">
                  <c:v>21.1</c:v>
                </c:pt>
                <c:pt idx="18794">
                  <c:v>19.600000000000001</c:v>
                </c:pt>
                <c:pt idx="18795">
                  <c:v>17.7</c:v>
                </c:pt>
                <c:pt idx="18796">
                  <c:v>15.2</c:v>
                </c:pt>
                <c:pt idx="18797">
                  <c:v>16.899999999999999</c:v>
                </c:pt>
                <c:pt idx="18798">
                  <c:v>20.3</c:v>
                </c:pt>
                <c:pt idx="18799">
                  <c:v>22.8</c:v>
                </c:pt>
                <c:pt idx="18800">
                  <c:v>17.3</c:v>
                </c:pt>
                <c:pt idx="18801">
                  <c:v>16.7</c:v>
                </c:pt>
                <c:pt idx="18802">
                  <c:v>19.899999999999999</c:v>
                </c:pt>
                <c:pt idx="18803">
                  <c:v>19.600000000000001</c:v>
                </c:pt>
                <c:pt idx="18804">
                  <c:v>20.7</c:v>
                </c:pt>
                <c:pt idx="18805">
                  <c:v>21</c:v>
                </c:pt>
                <c:pt idx="18806">
                  <c:v>22.5</c:v>
                </c:pt>
                <c:pt idx="18807">
                  <c:v>24.7</c:v>
                </c:pt>
                <c:pt idx="18808">
                  <c:v>21.4</c:v>
                </c:pt>
                <c:pt idx="18809">
                  <c:v>16.3</c:v>
                </c:pt>
                <c:pt idx="18810">
                  <c:v>17.399999999999999</c:v>
                </c:pt>
                <c:pt idx="18811">
                  <c:v>19.100000000000001</c:v>
                </c:pt>
                <c:pt idx="18812">
                  <c:v>19.600000000000001</c:v>
                </c:pt>
                <c:pt idx="18813">
                  <c:v>19.2</c:v>
                </c:pt>
                <c:pt idx="18814">
                  <c:v>21.1</c:v>
                </c:pt>
                <c:pt idx="18815">
                  <c:v>16.399999999999999</c:v>
                </c:pt>
                <c:pt idx="18816">
                  <c:v>18</c:v>
                </c:pt>
                <c:pt idx="18817">
                  <c:v>19.8</c:v>
                </c:pt>
                <c:pt idx="18818">
                  <c:v>21.2</c:v>
                </c:pt>
                <c:pt idx="18819">
                  <c:v>21.1</c:v>
                </c:pt>
                <c:pt idx="18820">
                  <c:v>22.2</c:v>
                </c:pt>
                <c:pt idx="18821">
                  <c:v>21.5</c:v>
                </c:pt>
                <c:pt idx="18822">
                  <c:v>23.6</c:v>
                </c:pt>
                <c:pt idx="18823">
                  <c:v>22.1</c:v>
                </c:pt>
                <c:pt idx="18824">
                  <c:v>21</c:v>
                </c:pt>
                <c:pt idx="18825">
                  <c:v>20.7</c:v>
                </c:pt>
                <c:pt idx="18826">
                  <c:v>21.3</c:v>
                </c:pt>
                <c:pt idx="18827">
                  <c:v>18.399999999999999</c:v>
                </c:pt>
                <c:pt idx="18828">
                  <c:v>16</c:v>
                </c:pt>
                <c:pt idx="18829">
                  <c:v>14.2</c:v>
                </c:pt>
                <c:pt idx="18830">
                  <c:v>13.4</c:v>
                </c:pt>
                <c:pt idx="18831">
                  <c:v>13.5</c:v>
                </c:pt>
                <c:pt idx="18832">
                  <c:v>9.6</c:v>
                </c:pt>
                <c:pt idx="18833">
                  <c:v>12</c:v>
                </c:pt>
                <c:pt idx="18834">
                  <c:v>12.1</c:v>
                </c:pt>
                <c:pt idx="18835">
                  <c:v>14.8</c:v>
                </c:pt>
                <c:pt idx="18836">
                  <c:v>12.1</c:v>
                </c:pt>
                <c:pt idx="18837">
                  <c:v>11.9</c:v>
                </c:pt>
                <c:pt idx="18838">
                  <c:v>16.8</c:v>
                </c:pt>
                <c:pt idx="18839">
                  <c:v>19.100000000000001</c:v>
                </c:pt>
                <c:pt idx="18840">
                  <c:v>19</c:v>
                </c:pt>
                <c:pt idx="18841">
                  <c:v>19.899999999999999</c:v>
                </c:pt>
                <c:pt idx="18842">
                  <c:v>14.1</c:v>
                </c:pt>
                <c:pt idx="18843">
                  <c:v>11.9</c:v>
                </c:pt>
                <c:pt idx="18844">
                  <c:v>10.5</c:v>
                </c:pt>
                <c:pt idx="18845">
                  <c:v>6.8</c:v>
                </c:pt>
                <c:pt idx="18846">
                  <c:v>8.1</c:v>
                </c:pt>
                <c:pt idx="18847">
                  <c:v>7.7</c:v>
                </c:pt>
                <c:pt idx="18848">
                  <c:v>8.5</c:v>
                </c:pt>
                <c:pt idx="18849">
                  <c:v>8.6</c:v>
                </c:pt>
                <c:pt idx="18850">
                  <c:v>7.6</c:v>
                </c:pt>
                <c:pt idx="18851">
                  <c:v>6.9</c:v>
                </c:pt>
                <c:pt idx="18852">
                  <c:v>7.3</c:v>
                </c:pt>
                <c:pt idx="18853">
                  <c:v>7.6</c:v>
                </c:pt>
                <c:pt idx="18854">
                  <c:v>9.3000000000000007</c:v>
                </c:pt>
                <c:pt idx="18855">
                  <c:v>10.199999999999999</c:v>
                </c:pt>
                <c:pt idx="18856">
                  <c:v>11</c:v>
                </c:pt>
                <c:pt idx="18857">
                  <c:v>10</c:v>
                </c:pt>
                <c:pt idx="18858">
                  <c:v>9.6999999999999993</c:v>
                </c:pt>
                <c:pt idx="18859">
                  <c:v>8.6999999999999993</c:v>
                </c:pt>
                <c:pt idx="18860">
                  <c:v>7.4</c:v>
                </c:pt>
                <c:pt idx="18861">
                  <c:v>7.8</c:v>
                </c:pt>
                <c:pt idx="18862">
                  <c:v>6.2</c:v>
                </c:pt>
                <c:pt idx="18863">
                  <c:v>7.8</c:v>
                </c:pt>
                <c:pt idx="18864">
                  <c:v>10.8</c:v>
                </c:pt>
                <c:pt idx="18865">
                  <c:v>10.8</c:v>
                </c:pt>
                <c:pt idx="18866">
                  <c:v>9.4</c:v>
                </c:pt>
                <c:pt idx="18867">
                  <c:v>7.9</c:v>
                </c:pt>
                <c:pt idx="18868">
                  <c:v>10.199999999999999</c:v>
                </c:pt>
                <c:pt idx="18869">
                  <c:v>9.5</c:v>
                </c:pt>
                <c:pt idx="18870">
                  <c:v>6.3</c:v>
                </c:pt>
                <c:pt idx="18871">
                  <c:v>5.9</c:v>
                </c:pt>
                <c:pt idx="18872">
                  <c:v>9.6</c:v>
                </c:pt>
                <c:pt idx="18873">
                  <c:v>7.3</c:v>
                </c:pt>
                <c:pt idx="18874">
                  <c:v>2</c:v>
                </c:pt>
                <c:pt idx="18875">
                  <c:v>4.0999999999999996</c:v>
                </c:pt>
                <c:pt idx="18876">
                  <c:v>5</c:v>
                </c:pt>
                <c:pt idx="18877">
                  <c:v>4.9000000000000004</c:v>
                </c:pt>
                <c:pt idx="18878">
                  <c:v>3.1</c:v>
                </c:pt>
                <c:pt idx="18879">
                  <c:v>1.8</c:v>
                </c:pt>
                <c:pt idx="18880">
                  <c:v>0.1</c:v>
                </c:pt>
                <c:pt idx="18881">
                  <c:v>2.6</c:v>
                </c:pt>
                <c:pt idx="18882">
                  <c:v>2.9</c:v>
                </c:pt>
                <c:pt idx="18883">
                  <c:v>0.7</c:v>
                </c:pt>
                <c:pt idx="18884">
                  <c:v>-2</c:v>
                </c:pt>
                <c:pt idx="18885">
                  <c:v>-1.4</c:v>
                </c:pt>
                <c:pt idx="18886">
                  <c:v>-1</c:v>
                </c:pt>
                <c:pt idx="18887">
                  <c:v>4.7</c:v>
                </c:pt>
                <c:pt idx="18888">
                  <c:v>8.8000000000000007</c:v>
                </c:pt>
                <c:pt idx="18889">
                  <c:v>7.7</c:v>
                </c:pt>
                <c:pt idx="18890">
                  <c:v>6.7</c:v>
                </c:pt>
                <c:pt idx="18891">
                  <c:v>4.3</c:v>
                </c:pt>
                <c:pt idx="18892">
                  <c:v>8.1</c:v>
                </c:pt>
                <c:pt idx="18893">
                  <c:v>8.6999999999999993</c:v>
                </c:pt>
                <c:pt idx="18894">
                  <c:v>8.3000000000000007</c:v>
                </c:pt>
                <c:pt idx="18895">
                  <c:v>8.3000000000000007</c:v>
                </c:pt>
                <c:pt idx="18896">
                  <c:v>4.7</c:v>
                </c:pt>
                <c:pt idx="18897">
                  <c:v>4.2</c:v>
                </c:pt>
                <c:pt idx="18898">
                  <c:v>2.8</c:v>
                </c:pt>
                <c:pt idx="18899">
                  <c:v>-0.2</c:v>
                </c:pt>
                <c:pt idx="18900">
                  <c:v>-2.7</c:v>
                </c:pt>
                <c:pt idx="18901">
                  <c:v>-1.7</c:v>
                </c:pt>
                <c:pt idx="18902">
                  <c:v>3.8</c:v>
                </c:pt>
                <c:pt idx="18903">
                  <c:v>1.9</c:v>
                </c:pt>
                <c:pt idx="18904">
                  <c:v>-1.5</c:v>
                </c:pt>
                <c:pt idx="18905">
                  <c:v>-3.7</c:v>
                </c:pt>
                <c:pt idx="18906">
                  <c:v>-3.5</c:v>
                </c:pt>
                <c:pt idx="18907">
                  <c:v>-1.7</c:v>
                </c:pt>
                <c:pt idx="18908">
                  <c:v>0.1</c:v>
                </c:pt>
                <c:pt idx="18909">
                  <c:v>1.6</c:v>
                </c:pt>
                <c:pt idx="18910">
                  <c:v>3.5</c:v>
                </c:pt>
                <c:pt idx="18911">
                  <c:v>7.3</c:v>
                </c:pt>
                <c:pt idx="18912">
                  <c:v>6.5</c:v>
                </c:pt>
                <c:pt idx="18913">
                  <c:v>1.1000000000000001</c:v>
                </c:pt>
                <c:pt idx="18914">
                  <c:v>-1.5</c:v>
                </c:pt>
                <c:pt idx="18915">
                  <c:v>1.3</c:v>
                </c:pt>
                <c:pt idx="18916">
                  <c:v>0.8</c:v>
                </c:pt>
                <c:pt idx="18917">
                  <c:v>-0.4</c:v>
                </c:pt>
                <c:pt idx="18918">
                  <c:v>-3.2</c:v>
                </c:pt>
                <c:pt idx="18919">
                  <c:v>0.1</c:v>
                </c:pt>
                <c:pt idx="18920">
                  <c:v>-0.1</c:v>
                </c:pt>
                <c:pt idx="18921">
                  <c:v>-2.2999999999999998</c:v>
                </c:pt>
                <c:pt idx="18922">
                  <c:v>-3.7</c:v>
                </c:pt>
                <c:pt idx="18923">
                  <c:v>-2.9</c:v>
                </c:pt>
                <c:pt idx="18924">
                  <c:v>-1.3</c:v>
                </c:pt>
                <c:pt idx="18925">
                  <c:v>2.9</c:v>
                </c:pt>
                <c:pt idx="18926">
                  <c:v>6.9</c:v>
                </c:pt>
                <c:pt idx="18927">
                  <c:v>6.9</c:v>
                </c:pt>
                <c:pt idx="18928">
                  <c:v>4.4000000000000004</c:v>
                </c:pt>
                <c:pt idx="18929">
                  <c:v>1.5</c:v>
                </c:pt>
                <c:pt idx="18930">
                  <c:v>-3</c:v>
                </c:pt>
                <c:pt idx="18931">
                  <c:v>-3.5</c:v>
                </c:pt>
                <c:pt idx="18932">
                  <c:v>-5</c:v>
                </c:pt>
                <c:pt idx="18933">
                  <c:v>-7.4</c:v>
                </c:pt>
                <c:pt idx="18934">
                  <c:v>-3.7</c:v>
                </c:pt>
                <c:pt idx="18935">
                  <c:v>0.5</c:v>
                </c:pt>
                <c:pt idx="18936">
                  <c:v>1</c:v>
                </c:pt>
                <c:pt idx="18937">
                  <c:v>-5.6</c:v>
                </c:pt>
                <c:pt idx="18938">
                  <c:v>-9.3000000000000007</c:v>
                </c:pt>
                <c:pt idx="18939">
                  <c:v>-12.3</c:v>
                </c:pt>
                <c:pt idx="18940">
                  <c:v>-6.6</c:v>
                </c:pt>
                <c:pt idx="18941">
                  <c:v>-4.4000000000000004</c:v>
                </c:pt>
                <c:pt idx="18942">
                  <c:v>-7.5</c:v>
                </c:pt>
                <c:pt idx="18943">
                  <c:v>-8.1</c:v>
                </c:pt>
                <c:pt idx="18944">
                  <c:v>2.6</c:v>
                </c:pt>
                <c:pt idx="18945">
                  <c:v>2</c:v>
                </c:pt>
                <c:pt idx="18946">
                  <c:v>-1</c:v>
                </c:pt>
                <c:pt idx="18947">
                  <c:v>-0.9</c:v>
                </c:pt>
                <c:pt idx="18948">
                  <c:v>-2.7</c:v>
                </c:pt>
                <c:pt idx="18949">
                  <c:v>-4.2</c:v>
                </c:pt>
                <c:pt idx="18950">
                  <c:v>-8.1</c:v>
                </c:pt>
                <c:pt idx="18951">
                  <c:v>-14.1</c:v>
                </c:pt>
                <c:pt idx="18952">
                  <c:v>-9.6999999999999993</c:v>
                </c:pt>
                <c:pt idx="18953">
                  <c:v>-8.3000000000000007</c:v>
                </c:pt>
                <c:pt idx="18954">
                  <c:v>-5.0999999999999996</c:v>
                </c:pt>
                <c:pt idx="18955">
                  <c:v>-6.1</c:v>
                </c:pt>
                <c:pt idx="18956">
                  <c:v>-4.7</c:v>
                </c:pt>
                <c:pt idx="18957">
                  <c:v>-3</c:v>
                </c:pt>
                <c:pt idx="18958">
                  <c:v>-2.7</c:v>
                </c:pt>
                <c:pt idx="18959">
                  <c:v>-5.9</c:v>
                </c:pt>
                <c:pt idx="18960">
                  <c:v>-6.3</c:v>
                </c:pt>
                <c:pt idx="18961">
                  <c:v>-8.6999999999999993</c:v>
                </c:pt>
                <c:pt idx="18962">
                  <c:v>-7.9</c:v>
                </c:pt>
                <c:pt idx="18963">
                  <c:v>-4.0999999999999996</c:v>
                </c:pt>
                <c:pt idx="18964">
                  <c:v>-2.4</c:v>
                </c:pt>
                <c:pt idx="18965">
                  <c:v>-1</c:v>
                </c:pt>
                <c:pt idx="18966">
                  <c:v>0.4</c:v>
                </c:pt>
                <c:pt idx="18967">
                  <c:v>1.2</c:v>
                </c:pt>
                <c:pt idx="18968">
                  <c:v>2.2000000000000002</c:v>
                </c:pt>
                <c:pt idx="18969">
                  <c:v>0.1</c:v>
                </c:pt>
                <c:pt idx="18970">
                  <c:v>-1.5</c:v>
                </c:pt>
                <c:pt idx="18971">
                  <c:v>-3.9</c:v>
                </c:pt>
                <c:pt idx="18972">
                  <c:v>-2.8</c:v>
                </c:pt>
                <c:pt idx="18973">
                  <c:v>1</c:v>
                </c:pt>
                <c:pt idx="18974">
                  <c:v>1.5</c:v>
                </c:pt>
                <c:pt idx="18975">
                  <c:v>2</c:v>
                </c:pt>
                <c:pt idx="18976">
                  <c:v>-1.7</c:v>
                </c:pt>
                <c:pt idx="18977">
                  <c:v>-1</c:v>
                </c:pt>
                <c:pt idx="18978">
                  <c:v>-0.4</c:v>
                </c:pt>
                <c:pt idx="18979">
                  <c:v>-0.2</c:v>
                </c:pt>
                <c:pt idx="18980">
                  <c:v>2.7</c:v>
                </c:pt>
                <c:pt idx="18981">
                  <c:v>3.4</c:v>
                </c:pt>
                <c:pt idx="18982">
                  <c:v>2.1</c:v>
                </c:pt>
                <c:pt idx="18983">
                  <c:v>5.0999999999999996</c:v>
                </c:pt>
                <c:pt idx="18984">
                  <c:v>7.6</c:v>
                </c:pt>
                <c:pt idx="18985">
                  <c:v>8.4</c:v>
                </c:pt>
                <c:pt idx="18986">
                  <c:v>12.3</c:v>
                </c:pt>
                <c:pt idx="18987">
                  <c:v>4.5999999999999996</c:v>
                </c:pt>
                <c:pt idx="18988">
                  <c:v>1.4</c:v>
                </c:pt>
                <c:pt idx="18989">
                  <c:v>4.9000000000000004</c:v>
                </c:pt>
                <c:pt idx="18990">
                  <c:v>6.3</c:v>
                </c:pt>
                <c:pt idx="18991">
                  <c:v>6.8</c:v>
                </c:pt>
                <c:pt idx="18992">
                  <c:v>6.1</c:v>
                </c:pt>
                <c:pt idx="18993">
                  <c:v>7.7</c:v>
                </c:pt>
                <c:pt idx="18994">
                  <c:v>6.9</c:v>
                </c:pt>
                <c:pt idx="18995">
                  <c:v>11.1</c:v>
                </c:pt>
                <c:pt idx="18996">
                  <c:v>8.1</c:v>
                </c:pt>
                <c:pt idx="18997">
                  <c:v>4.9000000000000004</c:v>
                </c:pt>
                <c:pt idx="18998">
                  <c:v>4.0999999999999996</c:v>
                </c:pt>
                <c:pt idx="18999">
                  <c:v>2.5</c:v>
                </c:pt>
                <c:pt idx="19000">
                  <c:v>6.4</c:v>
                </c:pt>
                <c:pt idx="19001">
                  <c:v>5.2</c:v>
                </c:pt>
                <c:pt idx="19002">
                  <c:v>5</c:v>
                </c:pt>
                <c:pt idx="19003">
                  <c:v>2.7</c:v>
                </c:pt>
                <c:pt idx="19004">
                  <c:v>3.7</c:v>
                </c:pt>
                <c:pt idx="19005">
                  <c:v>6.1</c:v>
                </c:pt>
                <c:pt idx="19006">
                  <c:v>8.6</c:v>
                </c:pt>
                <c:pt idx="19007">
                  <c:v>6.7</c:v>
                </c:pt>
                <c:pt idx="19008">
                  <c:v>8.3000000000000007</c:v>
                </c:pt>
                <c:pt idx="19009">
                  <c:v>7.4</c:v>
                </c:pt>
                <c:pt idx="19010">
                  <c:v>6.2</c:v>
                </c:pt>
                <c:pt idx="19011">
                  <c:v>11</c:v>
                </c:pt>
                <c:pt idx="19012">
                  <c:v>9.9</c:v>
                </c:pt>
                <c:pt idx="19013">
                  <c:v>5.4</c:v>
                </c:pt>
                <c:pt idx="19014">
                  <c:v>6.6</c:v>
                </c:pt>
                <c:pt idx="19015">
                  <c:v>6.8</c:v>
                </c:pt>
                <c:pt idx="19016">
                  <c:v>6.6</c:v>
                </c:pt>
                <c:pt idx="19017">
                  <c:v>5.3</c:v>
                </c:pt>
                <c:pt idx="19018">
                  <c:v>5.7</c:v>
                </c:pt>
                <c:pt idx="19019">
                  <c:v>9.3000000000000007</c:v>
                </c:pt>
                <c:pt idx="19020">
                  <c:v>12.8</c:v>
                </c:pt>
                <c:pt idx="19021">
                  <c:v>11.7</c:v>
                </c:pt>
                <c:pt idx="19022">
                  <c:v>13.4</c:v>
                </c:pt>
                <c:pt idx="19023">
                  <c:v>15.6</c:v>
                </c:pt>
                <c:pt idx="19024">
                  <c:v>15.1</c:v>
                </c:pt>
                <c:pt idx="19025">
                  <c:v>10.199999999999999</c:v>
                </c:pt>
                <c:pt idx="19026">
                  <c:v>10.6</c:v>
                </c:pt>
                <c:pt idx="19027">
                  <c:v>9.3000000000000007</c:v>
                </c:pt>
                <c:pt idx="19028">
                  <c:v>7.5</c:v>
                </c:pt>
                <c:pt idx="19029">
                  <c:v>7.6</c:v>
                </c:pt>
                <c:pt idx="19030">
                  <c:v>10.9</c:v>
                </c:pt>
                <c:pt idx="19031">
                  <c:v>12</c:v>
                </c:pt>
                <c:pt idx="19032">
                  <c:v>15.5</c:v>
                </c:pt>
                <c:pt idx="19033">
                  <c:v>8.4</c:v>
                </c:pt>
                <c:pt idx="19034">
                  <c:v>10.1</c:v>
                </c:pt>
                <c:pt idx="19035">
                  <c:v>9.5</c:v>
                </c:pt>
                <c:pt idx="19036">
                  <c:v>9.5</c:v>
                </c:pt>
                <c:pt idx="19037">
                  <c:v>10</c:v>
                </c:pt>
                <c:pt idx="19038">
                  <c:v>5.6</c:v>
                </c:pt>
                <c:pt idx="19039">
                  <c:v>5.4</c:v>
                </c:pt>
                <c:pt idx="19040">
                  <c:v>4</c:v>
                </c:pt>
                <c:pt idx="19041">
                  <c:v>3.6</c:v>
                </c:pt>
                <c:pt idx="19042">
                  <c:v>1.5</c:v>
                </c:pt>
                <c:pt idx="19043">
                  <c:v>7.8</c:v>
                </c:pt>
                <c:pt idx="19044">
                  <c:v>7.3</c:v>
                </c:pt>
                <c:pt idx="19045">
                  <c:v>5.6</c:v>
                </c:pt>
                <c:pt idx="19046">
                  <c:v>8</c:v>
                </c:pt>
                <c:pt idx="19047">
                  <c:v>11.6</c:v>
                </c:pt>
                <c:pt idx="19048">
                  <c:v>4.2</c:v>
                </c:pt>
                <c:pt idx="19049">
                  <c:v>6.3</c:v>
                </c:pt>
                <c:pt idx="19050">
                  <c:v>4.2</c:v>
                </c:pt>
                <c:pt idx="19051">
                  <c:v>8.5</c:v>
                </c:pt>
                <c:pt idx="19052">
                  <c:v>9.3000000000000007</c:v>
                </c:pt>
                <c:pt idx="19053">
                  <c:v>13.4</c:v>
                </c:pt>
                <c:pt idx="19054">
                  <c:v>10.199999999999999</c:v>
                </c:pt>
                <c:pt idx="19055">
                  <c:v>12.5</c:v>
                </c:pt>
                <c:pt idx="19056">
                  <c:v>12.9</c:v>
                </c:pt>
                <c:pt idx="19057">
                  <c:v>11.6</c:v>
                </c:pt>
                <c:pt idx="19058">
                  <c:v>14.9</c:v>
                </c:pt>
                <c:pt idx="19059">
                  <c:v>12.8</c:v>
                </c:pt>
                <c:pt idx="19060">
                  <c:v>10.7</c:v>
                </c:pt>
                <c:pt idx="19061">
                  <c:v>5.4</c:v>
                </c:pt>
                <c:pt idx="19062">
                  <c:v>7.9</c:v>
                </c:pt>
                <c:pt idx="19063">
                  <c:v>12.7</c:v>
                </c:pt>
                <c:pt idx="19064">
                  <c:v>15.7</c:v>
                </c:pt>
                <c:pt idx="19065">
                  <c:v>15.6</c:v>
                </c:pt>
                <c:pt idx="19066">
                  <c:v>15.9</c:v>
                </c:pt>
                <c:pt idx="19067">
                  <c:v>17.100000000000001</c:v>
                </c:pt>
                <c:pt idx="19068">
                  <c:v>17.5</c:v>
                </c:pt>
                <c:pt idx="19069">
                  <c:v>18.399999999999999</c:v>
                </c:pt>
                <c:pt idx="19070">
                  <c:v>20.6</c:v>
                </c:pt>
                <c:pt idx="19071">
                  <c:v>20.9</c:v>
                </c:pt>
                <c:pt idx="19072">
                  <c:v>14.9</c:v>
                </c:pt>
                <c:pt idx="19073">
                  <c:v>16.100000000000001</c:v>
                </c:pt>
                <c:pt idx="19074">
                  <c:v>17.399999999999999</c:v>
                </c:pt>
                <c:pt idx="19075">
                  <c:v>18.2</c:v>
                </c:pt>
                <c:pt idx="19076">
                  <c:v>13.7</c:v>
                </c:pt>
                <c:pt idx="19077">
                  <c:v>14.4</c:v>
                </c:pt>
                <c:pt idx="19078">
                  <c:v>17.600000000000001</c:v>
                </c:pt>
                <c:pt idx="19079">
                  <c:v>18.3</c:v>
                </c:pt>
                <c:pt idx="19080">
                  <c:v>19.100000000000001</c:v>
                </c:pt>
                <c:pt idx="19081">
                  <c:v>23</c:v>
                </c:pt>
                <c:pt idx="19082">
                  <c:v>22</c:v>
                </c:pt>
                <c:pt idx="19083">
                  <c:v>20</c:v>
                </c:pt>
                <c:pt idx="19084">
                  <c:v>17.5</c:v>
                </c:pt>
                <c:pt idx="19085">
                  <c:v>18.100000000000001</c:v>
                </c:pt>
                <c:pt idx="19086">
                  <c:v>21.5</c:v>
                </c:pt>
                <c:pt idx="19087">
                  <c:v>17.899999999999999</c:v>
                </c:pt>
                <c:pt idx="19088">
                  <c:v>18.3</c:v>
                </c:pt>
                <c:pt idx="19089">
                  <c:v>17.3</c:v>
                </c:pt>
                <c:pt idx="19090">
                  <c:v>14</c:v>
                </c:pt>
                <c:pt idx="19091">
                  <c:v>15.9</c:v>
                </c:pt>
                <c:pt idx="19092">
                  <c:v>21.1</c:v>
                </c:pt>
                <c:pt idx="19093">
                  <c:v>17.8</c:v>
                </c:pt>
                <c:pt idx="19094">
                  <c:v>19</c:v>
                </c:pt>
                <c:pt idx="19095">
                  <c:v>21.2</c:v>
                </c:pt>
                <c:pt idx="19096">
                  <c:v>17.8</c:v>
                </c:pt>
                <c:pt idx="19097">
                  <c:v>18.399999999999999</c:v>
                </c:pt>
                <c:pt idx="19098">
                  <c:v>19.899999999999999</c:v>
                </c:pt>
                <c:pt idx="19099">
                  <c:v>15.8</c:v>
                </c:pt>
                <c:pt idx="19100">
                  <c:v>14.6</c:v>
                </c:pt>
                <c:pt idx="19101">
                  <c:v>18.100000000000001</c:v>
                </c:pt>
                <c:pt idx="19102">
                  <c:v>21</c:v>
                </c:pt>
                <c:pt idx="19103">
                  <c:v>25.2</c:v>
                </c:pt>
                <c:pt idx="19104">
                  <c:v>22.9</c:v>
                </c:pt>
                <c:pt idx="19105">
                  <c:v>22.3</c:v>
                </c:pt>
                <c:pt idx="19106">
                  <c:v>21.2</c:v>
                </c:pt>
                <c:pt idx="19107">
                  <c:v>21.9</c:v>
                </c:pt>
                <c:pt idx="19108">
                  <c:v>21.8</c:v>
                </c:pt>
                <c:pt idx="19109">
                  <c:v>21.4</c:v>
                </c:pt>
                <c:pt idx="19110">
                  <c:v>20.3</c:v>
                </c:pt>
                <c:pt idx="19111">
                  <c:v>22.3</c:v>
                </c:pt>
                <c:pt idx="19112">
                  <c:v>18.600000000000001</c:v>
                </c:pt>
                <c:pt idx="19113">
                  <c:v>19.399999999999999</c:v>
                </c:pt>
                <c:pt idx="19114">
                  <c:v>17.2</c:v>
                </c:pt>
                <c:pt idx="19115">
                  <c:v>18.7</c:v>
                </c:pt>
                <c:pt idx="19116">
                  <c:v>17.5</c:v>
                </c:pt>
                <c:pt idx="19117">
                  <c:v>19.600000000000001</c:v>
                </c:pt>
                <c:pt idx="19118">
                  <c:v>21.2</c:v>
                </c:pt>
                <c:pt idx="19119">
                  <c:v>20.399999999999999</c:v>
                </c:pt>
                <c:pt idx="19120">
                  <c:v>20.8</c:v>
                </c:pt>
                <c:pt idx="19121">
                  <c:v>23.2</c:v>
                </c:pt>
                <c:pt idx="19122">
                  <c:v>22.7</c:v>
                </c:pt>
                <c:pt idx="19123">
                  <c:v>24.7</c:v>
                </c:pt>
                <c:pt idx="19124">
                  <c:v>19.3</c:v>
                </c:pt>
                <c:pt idx="19125">
                  <c:v>20.3</c:v>
                </c:pt>
                <c:pt idx="19126">
                  <c:v>15.4</c:v>
                </c:pt>
                <c:pt idx="19127">
                  <c:v>14.5</c:v>
                </c:pt>
                <c:pt idx="19128">
                  <c:v>13.8</c:v>
                </c:pt>
                <c:pt idx="19129">
                  <c:v>18</c:v>
                </c:pt>
                <c:pt idx="19130">
                  <c:v>20.5</c:v>
                </c:pt>
                <c:pt idx="19131">
                  <c:v>22.9</c:v>
                </c:pt>
                <c:pt idx="19132">
                  <c:v>23.2</c:v>
                </c:pt>
                <c:pt idx="19133">
                  <c:v>22.4</c:v>
                </c:pt>
                <c:pt idx="19134">
                  <c:v>22</c:v>
                </c:pt>
                <c:pt idx="19135">
                  <c:v>22.5</c:v>
                </c:pt>
                <c:pt idx="19136">
                  <c:v>20.2</c:v>
                </c:pt>
                <c:pt idx="19137">
                  <c:v>16.7</c:v>
                </c:pt>
                <c:pt idx="19138">
                  <c:v>17</c:v>
                </c:pt>
                <c:pt idx="19139">
                  <c:v>17.5</c:v>
                </c:pt>
                <c:pt idx="19140">
                  <c:v>17.5</c:v>
                </c:pt>
                <c:pt idx="19141">
                  <c:v>19.2</c:v>
                </c:pt>
                <c:pt idx="19142">
                  <c:v>21.3</c:v>
                </c:pt>
                <c:pt idx="19143">
                  <c:v>25.3</c:v>
                </c:pt>
                <c:pt idx="19144">
                  <c:v>24.9</c:v>
                </c:pt>
                <c:pt idx="19145">
                  <c:v>30.7</c:v>
                </c:pt>
                <c:pt idx="19146">
                  <c:v>24.6</c:v>
                </c:pt>
                <c:pt idx="19147">
                  <c:v>22.9</c:v>
                </c:pt>
                <c:pt idx="19148">
                  <c:v>24.5</c:v>
                </c:pt>
                <c:pt idx="19149">
                  <c:v>23.5</c:v>
                </c:pt>
                <c:pt idx="19150">
                  <c:v>19.5</c:v>
                </c:pt>
                <c:pt idx="19151">
                  <c:v>19.2</c:v>
                </c:pt>
                <c:pt idx="19152">
                  <c:v>21.1</c:v>
                </c:pt>
                <c:pt idx="19153">
                  <c:v>22.2</c:v>
                </c:pt>
                <c:pt idx="19154">
                  <c:v>26.3</c:v>
                </c:pt>
                <c:pt idx="19155">
                  <c:v>17.399999999999999</c:v>
                </c:pt>
                <c:pt idx="19156">
                  <c:v>16.399999999999999</c:v>
                </c:pt>
                <c:pt idx="19157">
                  <c:v>18.100000000000001</c:v>
                </c:pt>
                <c:pt idx="19158">
                  <c:v>19.2</c:v>
                </c:pt>
                <c:pt idx="19159">
                  <c:v>21.6</c:v>
                </c:pt>
                <c:pt idx="19160">
                  <c:v>19.8</c:v>
                </c:pt>
                <c:pt idx="19161">
                  <c:v>21.5</c:v>
                </c:pt>
                <c:pt idx="19162">
                  <c:v>24.7</c:v>
                </c:pt>
                <c:pt idx="19163">
                  <c:v>18.2</c:v>
                </c:pt>
                <c:pt idx="19164">
                  <c:v>16.5</c:v>
                </c:pt>
                <c:pt idx="19165">
                  <c:v>15.9</c:v>
                </c:pt>
                <c:pt idx="19166">
                  <c:v>15.5</c:v>
                </c:pt>
                <c:pt idx="19167">
                  <c:v>13</c:v>
                </c:pt>
                <c:pt idx="19168">
                  <c:v>19.2</c:v>
                </c:pt>
                <c:pt idx="19169">
                  <c:v>20.5</c:v>
                </c:pt>
                <c:pt idx="19170">
                  <c:v>21.8</c:v>
                </c:pt>
                <c:pt idx="19171">
                  <c:v>20.6</c:v>
                </c:pt>
                <c:pt idx="19172">
                  <c:v>17.3</c:v>
                </c:pt>
                <c:pt idx="19173">
                  <c:v>17.8</c:v>
                </c:pt>
                <c:pt idx="19174">
                  <c:v>21.4</c:v>
                </c:pt>
                <c:pt idx="19175">
                  <c:v>22</c:v>
                </c:pt>
                <c:pt idx="19176">
                  <c:v>12.9</c:v>
                </c:pt>
                <c:pt idx="19177">
                  <c:v>14.3</c:v>
                </c:pt>
                <c:pt idx="19178">
                  <c:v>13.7</c:v>
                </c:pt>
                <c:pt idx="19179">
                  <c:v>14.3</c:v>
                </c:pt>
                <c:pt idx="19180">
                  <c:v>15.3</c:v>
                </c:pt>
                <c:pt idx="19181">
                  <c:v>16.3</c:v>
                </c:pt>
                <c:pt idx="19182">
                  <c:v>13.3</c:v>
                </c:pt>
                <c:pt idx="19183">
                  <c:v>14.9</c:v>
                </c:pt>
                <c:pt idx="19184">
                  <c:v>16.2</c:v>
                </c:pt>
                <c:pt idx="19185">
                  <c:v>14.4</c:v>
                </c:pt>
                <c:pt idx="19186">
                  <c:v>14.6</c:v>
                </c:pt>
                <c:pt idx="19187">
                  <c:v>14</c:v>
                </c:pt>
                <c:pt idx="19188">
                  <c:v>16.600000000000001</c:v>
                </c:pt>
                <c:pt idx="19189">
                  <c:v>14.3</c:v>
                </c:pt>
                <c:pt idx="19190">
                  <c:v>13.2</c:v>
                </c:pt>
                <c:pt idx="19191">
                  <c:v>11.2</c:v>
                </c:pt>
                <c:pt idx="19192">
                  <c:v>11.2</c:v>
                </c:pt>
                <c:pt idx="19193">
                  <c:v>10</c:v>
                </c:pt>
                <c:pt idx="19194">
                  <c:v>10.8</c:v>
                </c:pt>
                <c:pt idx="19195">
                  <c:v>11.6</c:v>
                </c:pt>
                <c:pt idx="19196">
                  <c:v>11.9</c:v>
                </c:pt>
                <c:pt idx="19197">
                  <c:v>10.9</c:v>
                </c:pt>
                <c:pt idx="19198">
                  <c:v>10.4</c:v>
                </c:pt>
                <c:pt idx="19199">
                  <c:v>12.1</c:v>
                </c:pt>
                <c:pt idx="19200">
                  <c:v>13.8</c:v>
                </c:pt>
                <c:pt idx="19201">
                  <c:v>13.7</c:v>
                </c:pt>
                <c:pt idx="19202">
                  <c:v>15.8</c:v>
                </c:pt>
                <c:pt idx="19203">
                  <c:v>14.4</c:v>
                </c:pt>
                <c:pt idx="19204">
                  <c:v>13.1</c:v>
                </c:pt>
                <c:pt idx="19205">
                  <c:v>12.2</c:v>
                </c:pt>
                <c:pt idx="19206">
                  <c:v>11.9</c:v>
                </c:pt>
                <c:pt idx="19207">
                  <c:v>13.3</c:v>
                </c:pt>
                <c:pt idx="19208">
                  <c:v>10.8</c:v>
                </c:pt>
                <c:pt idx="19209">
                  <c:v>12.3</c:v>
                </c:pt>
                <c:pt idx="19210">
                  <c:v>11.1</c:v>
                </c:pt>
                <c:pt idx="19211">
                  <c:v>9.8000000000000007</c:v>
                </c:pt>
                <c:pt idx="19212">
                  <c:v>10.6</c:v>
                </c:pt>
                <c:pt idx="19213">
                  <c:v>9.3000000000000007</c:v>
                </c:pt>
                <c:pt idx="19214">
                  <c:v>8.6999999999999993</c:v>
                </c:pt>
                <c:pt idx="19215">
                  <c:v>12</c:v>
                </c:pt>
                <c:pt idx="19216">
                  <c:v>12.9</c:v>
                </c:pt>
                <c:pt idx="19217">
                  <c:v>13.7</c:v>
                </c:pt>
                <c:pt idx="19218">
                  <c:v>12</c:v>
                </c:pt>
                <c:pt idx="19219">
                  <c:v>13.1</c:v>
                </c:pt>
                <c:pt idx="19220">
                  <c:v>12.7</c:v>
                </c:pt>
                <c:pt idx="19221">
                  <c:v>12.7</c:v>
                </c:pt>
                <c:pt idx="19222">
                  <c:v>13.1</c:v>
                </c:pt>
                <c:pt idx="19223">
                  <c:v>12</c:v>
                </c:pt>
                <c:pt idx="19224">
                  <c:v>11.5</c:v>
                </c:pt>
                <c:pt idx="19225">
                  <c:v>10.1</c:v>
                </c:pt>
                <c:pt idx="19226">
                  <c:v>10.7</c:v>
                </c:pt>
                <c:pt idx="19227">
                  <c:v>10.199999999999999</c:v>
                </c:pt>
                <c:pt idx="19228">
                  <c:v>9.1999999999999993</c:v>
                </c:pt>
                <c:pt idx="19229">
                  <c:v>9.1</c:v>
                </c:pt>
                <c:pt idx="19230">
                  <c:v>13.7</c:v>
                </c:pt>
                <c:pt idx="19231">
                  <c:v>12.9</c:v>
                </c:pt>
                <c:pt idx="19232">
                  <c:v>9.9</c:v>
                </c:pt>
                <c:pt idx="19233">
                  <c:v>8.9</c:v>
                </c:pt>
                <c:pt idx="19234">
                  <c:v>7.7</c:v>
                </c:pt>
                <c:pt idx="19235">
                  <c:v>4.0999999999999996</c:v>
                </c:pt>
                <c:pt idx="19236">
                  <c:v>6.3</c:v>
                </c:pt>
                <c:pt idx="19237">
                  <c:v>7.6</c:v>
                </c:pt>
                <c:pt idx="19238">
                  <c:v>9.1999999999999993</c:v>
                </c:pt>
                <c:pt idx="19239">
                  <c:v>6.9</c:v>
                </c:pt>
                <c:pt idx="19240">
                  <c:v>7.1</c:v>
                </c:pt>
                <c:pt idx="19241">
                  <c:v>7.3</c:v>
                </c:pt>
                <c:pt idx="19242">
                  <c:v>7.3</c:v>
                </c:pt>
                <c:pt idx="19243">
                  <c:v>5.6</c:v>
                </c:pt>
                <c:pt idx="19244">
                  <c:v>6.7</c:v>
                </c:pt>
                <c:pt idx="19245">
                  <c:v>7.3</c:v>
                </c:pt>
                <c:pt idx="19246">
                  <c:v>7</c:v>
                </c:pt>
                <c:pt idx="19247">
                  <c:v>5.4</c:v>
                </c:pt>
                <c:pt idx="19248">
                  <c:v>3.9</c:v>
                </c:pt>
                <c:pt idx="19249">
                  <c:v>3</c:v>
                </c:pt>
                <c:pt idx="19250">
                  <c:v>2.9</c:v>
                </c:pt>
                <c:pt idx="19251">
                  <c:v>3.3</c:v>
                </c:pt>
                <c:pt idx="19252">
                  <c:v>4.9000000000000004</c:v>
                </c:pt>
                <c:pt idx="19253">
                  <c:v>4.4000000000000004</c:v>
                </c:pt>
                <c:pt idx="19254">
                  <c:v>3.7</c:v>
                </c:pt>
                <c:pt idx="19255">
                  <c:v>4</c:v>
                </c:pt>
                <c:pt idx="19256">
                  <c:v>3.1</c:v>
                </c:pt>
                <c:pt idx="19257">
                  <c:v>5.7</c:v>
                </c:pt>
                <c:pt idx="19258">
                  <c:v>5.4</c:v>
                </c:pt>
                <c:pt idx="19259">
                  <c:v>4.0999999999999996</c:v>
                </c:pt>
                <c:pt idx="19260">
                  <c:v>6.7</c:v>
                </c:pt>
                <c:pt idx="19261">
                  <c:v>5.5</c:v>
                </c:pt>
                <c:pt idx="19262">
                  <c:v>1.9</c:v>
                </c:pt>
                <c:pt idx="19263">
                  <c:v>3.6</c:v>
                </c:pt>
                <c:pt idx="19264">
                  <c:v>5.3</c:v>
                </c:pt>
                <c:pt idx="19265">
                  <c:v>2.1</c:v>
                </c:pt>
                <c:pt idx="19266">
                  <c:v>2</c:v>
                </c:pt>
                <c:pt idx="19267">
                  <c:v>-2.2999999999999998</c:v>
                </c:pt>
                <c:pt idx="19268">
                  <c:v>-0.9</c:v>
                </c:pt>
                <c:pt idx="19269">
                  <c:v>-0.9</c:v>
                </c:pt>
                <c:pt idx="19270">
                  <c:v>1.4</c:v>
                </c:pt>
                <c:pt idx="19271">
                  <c:v>4.3</c:v>
                </c:pt>
                <c:pt idx="19272">
                  <c:v>4.4000000000000004</c:v>
                </c:pt>
                <c:pt idx="19273">
                  <c:v>3</c:v>
                </c:pt>
                <c:pt idx="19274">
                  <c:v>3.8</c:v>
                </c:pt>
                <c:pt idx="19275">
                  <c:v>0.9</c:v>
                </c:pt>
                <c:pt idx="19276">
                  <c:v>1.5</c:v>
                </c:pt>
                <c:pt idx="19277">
                  <c:v>8.1</c:v>
                </c:pt>
                <c:pt idx="19278">
                  <c:v>4.3</c:v>
                </c:pt>
                <c:pt idx="19279">
                  <c:v>2</c:v>
                </c:pt>
                <c:pt idx="19280">
                  <c:v>4.7</c:v>
                </c:pt>
                <c:pt idx="19281">
                  <c:v>3</c:v>
                </c:pt>
                <c:pt idx="19282">
                  <c:v>2</c:v>
                </c:pt>
                <c:pt idx="19283">
                  <c:v>0.2</c:v>
                </c:pt>
                <c:pt idx="19284">
                  <c:v>-3.2</c:v>
                </c:pt>
                <c:pt idx="19285">
                  <c:v>-2.5</c:v>
                </c:pt>
                <c:pt idx="19286">
                  <c:v>-0.3</c:v>
                </c:pt>
                <c:pt idx="19287">
                  <c:v>3.1</c:v>
                </c:pt>
                <c:pt idx="19288">
                  <c:v>4.5</c:v>
                </c:pt>
                <c:pt idx="19289">
                  <c:v>6.2</c:v>
                </c:pt>
                <c:pt idx="19290">
                  <c:v>7.2</c:v>
                </c:pt>
                <c:pt idx="19291">
                  <c:v>2.2999999999999998</c:v>
                </c:pt>
                <c:pt idx="19292">
                  <c:v>0</c:v>
                </c:pt>
                <c:pt idx="19293">
                  <c:v>4.5999999999999996</c:v>
                </c:pt>
                <c:pt idx="19294">
                  <c:v>2.2000000000000002</c:v>
                </c:pt>
                <c:pt idx="19295">
                  <c:v>-0.8</c:v>
                </c:pt>
                <c:pt idx="19296">
                  <c:v>2.7</c:v>
                </c:pt>
                <c:pt idx="19297">
                  <c:v>9.6</c:v>
                </c:pt>
                <c:pt idx="19298">
                  <c:v>5.2</c:v>
                </c:pt>
                <c:pt idx="19299">
                  <c:v>4.2</c:v>
                </c:pt>
                <c:pt idx="19300">
                  <c:v>5.3</c:v>
                </c:pt>
                <c:pt idx="19301">
                  <c:v>6.3</c:v>
                </c:pt>
                <c:pt idx="19302">
                  <c:v>7.9</c:v>
                </c:pt>
                <c:pt idx="19303">
                  <c:v>5.9</c:v>
                </c:pt>
                <c:pt idx="19304">
                  <c:v>4.8</c:v>
                </c:pt>
                <c:pt idx="19305">
                  <c:v>3.6</c:v>
                </c:pt>
                <c:pt idx="19306">
                  <c:v>7.8</c:v>
                </c:pt>
                <c:pt idx="19307">
                  <c:v>3.2</c:v>
                </c:pt>
                <c:pt idx="19308">
                  <c:v>2.1</c:v>
                </c:pt>
                <c:pt idx="19309">
                  <c:v>3</c:v>
                </c:pt>
                <c:pt idx="19310">
                  <c:v>0.2</c:v>
                </c:pt>
                <c:pt idx="19311">
                  <c:v>-0.5</c:v>
                </c:pt>
                <c:pt idx="19312">
                  <c:v>-1.1000000000000001</c:v>
                </c:pt>
                <c:pt idx="19313">
                  <c:v>1.5</c:v>
                </c:pt>
                <c:pt idx="19314">
                  <c:v>1.2</c:v>
                </c:pt>
                <c:pt idx="19315">
                  <c:v>3.8</c:v>
                </c:pt>
                <c:pt idx="19316">
                  <c:v>2.2999999999999998</c:v>
                </c:pt>
                <c:pt idx="19317">
                  <c:v>0.5</c:v>
                </c:pt>
                <c:pt idx="19318">
                  <c:v>-0.9</c:v>
                </c:pt>
                <c:pt idx="19319">
                  <c:v>-1.1000000000000001</c:v>
                </c:pt>
                <c:pt idx="19320">
                  <c:v>0.5</c:v>
                </c:pt>
                <c:pt idx="19321">
                  <c:v>4.9000000000000004</c:v>
                </c:pt>
                <c:pt idx="19322">
                  <c:v>3</c:v>
                </c:pt>
                <c:pt idx="19323">
                  <c:v>0.7</c:v>
                </c:pt>
                <c:pt idx="19324">
                  <c:v>1.5</c:v>
                </c:pt>
                <c:pt idx="19325">
                  <c:v>6.4</c:v>
                </c:pt>
                <c:pt idx="19326">
                  <c:v>8.6999999999999993</c:v>
                </c:pt>
                <c:pt idx="19327">
                  <c:v>1.7</c:v>
                </c:pt>
                <c:pt idx="19328">
                  <c:v>5.0999999999999996</c:v>
                </c:pt>
                <c:pt idx="19329">
                  <c:v>3.7</c:v>
                </c:pt>
                <c:pt idx="19330">
                  <c:v>1.2</c:v>
                </c:pt>
                <c:pt idx="19331">
                  <c:v>1.8</c:v>
                </c:pt>
                <c:pt idx="19332">
                  <c:v>1</c:v>
                </c:pt>
                <c:pt idx="19333">
                  <c:v>-1.6</c:v>
                </c:pt>
                <c:pt idx="19334">
                  <c:v>-1.5</c:v>
                </c:pt>
                <c:pt idx="19335">
                  <c:v>0.5</c:v>
                </c:pt>
                <c:pt idx="19336">
                  <c:v>-0.5</c:v>
                </c:pt>
                <c:pt idx="19337">
                  <c:v>-1.3</c:v>
                </c:pt>
                <c:pt idx="19338">
                  <c:v>-1.4</c:v>
                </c:pt>
                <c:pt idx="19339">
                  <c:v>2</c:v>
                </c:pt>
                <c:pt idx="19340">
                  <c:v>1.1000000000000001</c:v>
                </c:pt>
                <c:pt idx="19341">
                  <c:v>-1</c:v>
                </c:pt>
                <c:pt idx="19342">
                  <c:v>-1.1000000000000001</c:v>
                </c:pt>
                <c:pt idx="19343">
                  <c:v>-0.7</c:v>
                </c:pt>
                <c:pt idx="19344">
                  <c:v>-0.8</c:v>
                </c:pt>
                <c:pt idx="19345">
                  <c:v>-0.2</c:v>
                </c:pt>
                <c:pt idx="19346">
                  <c:v>-0.1</c:v>
                </c:pt>
                <c:pt idx="19347">
                  <c:v>-2</c:v>
                </c:pt>
                <c:pt idx="19348">
                  <c:v>-0.9</c:v>
                </c:pt>
                <c:pt idx="19349">
                  <c:v>-1.4</c:v>
                </c:pt>
                <c:pt idx="19350">
                  <c:v>-2.2000000000000002</c:v>
                </c:pt>
                <c:pt idx="19351">
                  <c:v>-3.7</c:v>
                </c:pt>
                <c:pt idx="19352">
                  <c:v>-6.2</c:v>
                </c:pt>
                <c:pt idx="19353">
                  <c:v>-9.3000000000000007</c:v>
                </c:pt>
                <c:pt idx="19354">
                  <c:v>-10.5</c:v>
                </c:pt>
                <c:pt idx="19355">
                  <c:v>-10.199999999999999</c:v>
                </c:pt>
                <c:pt idx="19356">
                  <c:v>-10.199999999999999</c:v>
                </c:pt>
                <c:pt idx="19357">
                  <c:v>-8.1</c:v>
                </c:pt>
                <c:pt idx="19358">
                  <c:v>-5.6</c:v>
                </c:pt>
                <c:pt idx="19359">
                  <c:v>-6.3</c:v>
                </c:pt>
                <c:pt idx="19360">
                  <c:v>-3.6</c:v>
                </c:pt>
                <c:pt idx="19361">
                  <c:v>-0.4</c:v>
                </c:pt>
                <c:pt idx="19362">
                  <c:v>0.7</c:v>
                </c:pt>
                <c:pt idx="19363">
                  <c:v>3.7</c:v>
                </c:pt>
                <c:pt idx="19364">
                  <c:v>3.8</c:v>
                </c:pt>
                <c:pt idx="19365">
                  <c:v>3.6</c:v>
                </c:pt>
                <c:pt idx="19366">
                  <c:v>8.8000000000000007</c:v>
                </c:pt>
                <c:pt idx="19367">
                  <c:v>10.3</c:v>
                </c:pt>
                <c:pt idx="19368">
                  <c:v>7.6</c:v>
                </c:pt>
                <c:pt idx="19369">
                  <c:v>8.6999999999999993</c:v>
                </c:pt>
                <c:pt idx="19370">
                  <c:v>3.9</c:v>
                </c:pt>
                <c:pt idx="19371">
                  <c:v>5.7</c:v>
                </c:pt>
                <c:pt idx="19372">
                  <c:v>2.2999999999999998</c:v>
                </c:pt>
                <c:pt idx="19373">
                  <c:v>-3.1</c:v>
                </c:pt>
                <c:pt idx="19374">
                  <c:v>-4.5999999999999996</c:v>
                </c:pt>
                <c:pt idx="19375">
                  <c:v>-4.5</c:v>
                </c:pt>
                <c:pt idx="19376">
                  <c:v>-1.2</c:v>
                </c:pt>
                <c:pt idx="19377">
                  <c:v>-0.8</c:v>
                </c:pt>
                <c:pt idx="19378">
                  <c:v>1.3</c:v>
                </c:pt>
                <c:pt idx="19379">
                  <c:v>2.9</c:v>
                </c:pt>
                <c:pt idx="19380">
                  <c:v>2.2000000000000002</c:v>
                </c:pt>
                <c:pt idx="19381">
                  <c:v>2.2999999999999998</c:v>
                </c:pt>
                <c:pt idx="19382">
                  <c:v>3.9</c:v>
                </c:pt>
                <c:pt idx="19383">
                  <c:v>2.6</c:v>
                </c:pt>
                <c:pt idx="19384">
                  <c:v>5.6</c:v>
                </c:pt>
                <c:pt idx="19385">
                  <c:v>5.4</c:v>
                </c:pt>
                <c:pt idx="19386">
                  <c:v>8</c:v>
                </c:pt>
                <c:pt idx="19387">
                  <c:v>9.1999999999999993</c:v>
                </c:pt>
                <c:pt idx="19388">
                  <c:v>5.0999999999999996</c:v>
                </c:pt>
                <c:pt idx="19389">
                  <c:v>5</c:v>
                </c:pt>
                <c:pt idx="19390">
                  <c:v>13.2</c:v>
                </c:pt>
                <c:pt idx="19391">
                  <c:v>13.8</c:v>
                </c:pt>
                <c:pt idx="19392">
                  <c:v>11</c:v>
                </c:pt>
                <c:pt idx="19393">
                  <c:v>5.6</c:v>
                </c:pt>
                <c:pt idx="19394">
                  <c:v>10.6</c:v>
                </c:pt>
                <c:pt idx="19395">
                  <c:v>9.3000000000000007</c:v>
                </c:pt>
                <c:pt idx="19396">
                  <c:v>14.5</c:v>
                </c:pt>
                <c:pt idx="19397">
                  <c:v>15.9</c:v>
                </c:pt>
                <c:pt idx="19398">
                  <c:v>13.3</c:v>
                </c:pt>
                <c:pt idx="19399">
                  <c:v>18.399999999999999</c:v>
                </c:pt>
                <c:pt idx="19400">
                  <c:v>12.9</c:v>
                </c:pt>
                <c:pt idx="19401">
                  <c:v>13.2</c:v>
                </c:pt>
                <c:pt idx="19402">
                  <c:v>17.3</c:v>
                </c:pt>
                <c:pt idx="19403">
                  <c:v>14.7</c:v>
                </c:pt>
                <c:pt idx="19404">
                  <c:v>14.1</c:v>
                </c:pt>
                <c:pt idx="19405">
                  <c:v>12.8</c:v>
                </c:pt>
                <c:pt idx="19406">
                  <c:v>14.4</c:v>
                </c:pt>
                <c:pt idx="19407">
                  <c:v>16.2</c:v>
                </c:pt>
                <c:pt idx="19408">
                  <c:v>19.7</c:v>
                </c:pt>
                <c:pt idx="19409">
                  <c:v>15.9</c:v>
                </c:pt>
                <c:pt idx="19410">
                  <c:v>17.399999999999999</c:v>
                </c:pt>
                <c:pt idx="19411">
                  <c:v>15.4</c:v>
                </c:pt>
                <c:pt idx="19412">
                  <c:v>17</c:v>
                </c:pt>
                <c:pt idx="19413">
                  <c:v>11.4</c:v>
                </c:pt>
                <c:pt idx="19414">
                  <c:v>12.1</c:v>
                </c:pt>
                <c:pt idx="19415">
                  <c:v>18.2</c:v>
                </c:pt>
                <c:pt idx="19416">
                  <c:v>19.399999999999999</c:v>
                </c:pt>
                <c:pt idx="19417">
                  <c:v>16.600000000000001</c:v>
                </c:pt>
                <c:pt idx="19418">
                  <c:v>15</c:v>
                </c:pt>
                <c:pt idx="19419">
                  <c:v>18.899999999999999</c:v>
                </c:pt>
                <c:pt idx="19420">
                  <c:v>17.2</c:v>
                </c:pt>
                <c:pt idx="19421">
                  <c:v>16.2</c:v>
                </c:pt>
                <c:pt idx="19422">
                  <c:v>15.8</c:v>
                </c:pt>
                <c:pt idx="19423">
                  <c:v>15.3</c:v>
                </c:pt>
                <c:pt idx="19424">
                  <c:v>17.8</c:v>
                </c:pt>
                <c:pt idx="19425">
                  <c:v>17.7</c:v>
                </c:pt>
                <c:pt idx="19426">
                  <c:v>19</c:v>
                </c:pt>
                <c:pt idx="19427">
                  <c:v>19.5</c:v>
                </c:pt>
                <c:pt idx="19428">
                  <c:v>17.100000000000001</c:v>
                </c:pt>
                <c:pt idx="19429">
                  <c:v>17.8</c:v>
                </c:pt>
                <c:pt idx="19430">
                  <c:v>18.399999999999999</c:v>
                </c:pt>
                <c:pt idx="19431">
                  <c:v>18.100000000000001</c:v>
                </c:pt>
                <c:pt idx="19432">
                  <c:v>14.9</c:v>
                </c:pt>
                <c:pt idx="19433">
                  <c:v>13.2</c:v>
                </c:pt>
                <c:pt idx="19434">
                  <c:v>13.3</c:v>
                </c:pt>
                <c:pt idx="19435">
                  <c:v>15</c:v>
                </c:pt>
                <c:pt idx="19436">
                  <c:v>15.4</c:v>
                </c:pt>
                <c:pt idx="19437">
                  <c:v>16.600000000000001</c:v>
                </c:pt>
                <c:pt idx="19438">
                  <c:v>17.399999999999999</c:v>
                </c:pt>
                <c:pt idx="19439">
                  <c:v>18.399999999999999</c:v>
                </c:pt>
                <c:pt idx="19440">
                  <c:v>20</c:v>
                </c:pt>
                <c:pt idx="19441">
                  <c:v>20.8</c:v>
                </c:pt>
                <c:pt idx="19442">
                  <c:v>19.600000000000001</c:v>
                </c:pt>
                <c:pt idx="19443">
                  <c:v>20.3</c:v>
                </c:pt>
                <c:pt idx="19444">
                  <c:v>21.3</c:v>
                </c:pt>
                <c:pt idx="19445">
                  <c:v>21.9</c:v>
                </c:pt>
                <c:pt idx="19446">
                  <c:v>23.1</c:v>
                </c:pt>
                <c:pt idx="19447">
                  <c:v>22.6</c:v>
                </c:pt>
                <c:pt idx="19448">
                  <c:v>23.6</c:v>
                </c:pt>
                <c:pt idx="19449">
                  <c:v>19.8</c:v>
                </c:pt>
                <c:pt idx="19450">
                  <c:v>22.1</c:v>
                </c:pt>
                <c:pt idx="19451">
                  <c:v>21.8</c:v>
                </c:pt>
                <c:pt idx="19452">
                  <c:v>21.1</c:v>
                </c:pt>
                <c:pt idx="19453">
                  <c:v>22.3</c:v>
                </c:pt>
                <c:pt idx="19454">
                  <c:v>20.9</c:v>
                </c:pt>
                <c:pt idx="19455">
                  <c:v>22.2</c:v>
                </c:pt>
                <c:pt idx="19456">
                  <c:v>23.2</c:v>
                </c:pt>
                <c:pt idx="19457">
                  <c:v>21.8</c:v>
                </c:pt>
                <c:pt idx="19458">
                  <c:v>20.2</c:v>
                </c:pt>
                <c:pt idx="19459">
                  <c:v>21.6</c:v>
                </c:pt>
                <c:pt idx="19460">
                  <c:v>19.100000000000001</c:v>
                </c:pt>
                <c:pt idx="19461">
                  <c:v>16.2</c:v>
                </c:pt>
                <c:pt idx="19462">
                  <c:v>16.399999999999999</c:v>
                </c:pt>
                <c:pt idx="19463">
                  <c:v>19.100000000000001</c:v>
                </c:pt>
                <c:pt idx="19464">
                  <c:v>20.2</c:v>
                </c:pt>
                <c:pt idx="19465">
                  <c:v>22.3</c:v>
                </c:pt>
                <c:pt idx="19466">
                  <c:v>21.1</c:v>
                </c:pt>
                <c:pt idx="19467">
                  <c:v>21.7</c:v>
                </c:pt>
                <c:pt idx="19468">
                  <c:v>22.4</c:v>
                </c:pt>
                <c:pt idx="19469">
                  <c:v>21.4</c:v>
                </c:pt>
                <c:pt idx="19470">
                  <c:v>12.6</c:v>
                </c:pt>
                <c:pt idx="19471">
                  <c:v>12.7</c:v>
                </c:pt>
                <c:pt idx="19472">
                  <c:v>13.8</c:v>
                </c:pt>
                <c:pt idx="19473">
                  <c:v>16.3</c:v>
                </c:pt>
                <c:pt idx="19474">
                  <c:v>15.1</c:v>
                </c:pt>
                <c:pt idx="19475">
                  <c:v>16.5</c:v>
                </c:pt>
                <c:pt idx="19476">
                  <c:v>18.2</c:v>
                </c:pt>
                <c:pt idx="19477">
                  <c:v>22.6</c:v>
                </c:pt>
                <c:pt idx="19478">
                  <c:v>15.8</c:v>
                </c:pt>
                <c:pt idx="19479">
                  <c:v>16.5</c:v>
                </c:pt>
                <c:pt idx="19480">
                  <c:v>17.7</c:v>
                </c:pt>
                <c:pt idx="19481">
                  <c:v>18.5</c:v>
                </c:pt>
                <c:pt idx="19482">
                  <c:v>20.6</c:v>
                </c:pt>
                <c:pt idx="19483">
                  <c:v>24.8</c:v>
                </c:pt>
                <c:pt idx="19484">
                  <c:v>20.8</c:v>
                </c:pt>
                <c:pt idx="19485">
                  <c:v>20.6</c:v>
                </c:pt>
                <c:pt idx="19486">
                  <c:v>19.600000000000001</c:v>
                </c:pt>
                <c:pt idx="19487">
                  <c:v>22</c:v>
                </c:pt>
                <c:pt idx="19488">
                  <c:v>16.8</c:v>
                </c:pt>
                <c:pt idx="19489">
                  <c:v>16.100000000000001</c:v>
                </c:pt>
                <c:pt idx="19490">
                  <c:v>17</c:v>
                </c:pt>
                <c:pt idx="19491">
                  <c:v>19.2</c:v>
                </c:pt>
                <c:pt idx="19492">
                  <c:v>21.3</c:v>
                </c:pt>
                <c:pt idx="19493">
                  <c:v>22.4</c:v>
                </c:pt>
                <c:pt idx="19494">
                  <c:v>21.2</c:v>
                </c:pt>
                <c:pt idx="19495">
                  <c:v>19.7</c:v>
                </c:pt>
                <c:pt idx="19496">
                  <c:v>19.600000000000001</c:v>
                </c:pt>
                <c:pt idx="19497">
                  <c:v>21.5</c:v>
                </c:pt>
                <c:pt idx="19498">
                  <c:v>22.7</c:v>
                </c:pt>
                <c:pt idx="19499">
                  <c:v>23.1</c:v>
                </c:pt>
                <c:pt idx="19500">
                  <c:v>24.1</c:v>
                </c:pt>
                <c:pt idx="19501">
                  <c:v>23.7</c:v>
                </c:pt>
                <c:pt idx="19502">
                  <c:v>24.9</c:v>
                </c:pt>
                <c:pt idx="19503">
                  <c:v>24.4</c:v>
                </c:pt>
                <c:pt idx="19504">
                  <c:v>24.8</c:v>
                </c:pt>
                <c:pt idx="19505">
                  <c:v>24.4</c:v>
                </c:pt>
                <c:pt idx="19506">
                  <c:v>25.4</c:v>
                </c:pt>
                <c:pt idx="19507">
                  <c:v>26.1</c:v>
                </c:pt>
                <c:pt idx="19508">
                  <c:v>27</c:v>
                </c:pt>
                <c:pt idx="19509">
                  <c:v>28</c:v>
                </c:pt>
                <c:pt idx="19510">
                  <c:v>26.8</c:v>
                </c:pt>
                <c:pt idx="19511">
                  <c:v>27.4</c:v>
                </c:pt>
                <c:pt idx="19512">
                  <c:v>27.8</c:v>
                </c:pt>
                <c:pt idx="19513">
                  <c:v>28.2</c:v>
                </c:pt>
                <c:pt idx="19514">
                  <c:v>24.7</c:v>
                </c:pt>
                <c:pt idx="19515">
                  <c:v>21.8</c:v>
                </c:pt>
                <c:pt idx="19516">
                  <c:v>27.3</c:v>
                </c:pt>
                <c:pt idx="19517">
                  <c:v>27.4</c:v>
                </c:pt>
                <c:pt idx="19518">
                  <c:v>29.8</c:v>
                </c:pt>
                <c:pt idx="19519">
                  <c:v>21.5</c:v>
                </c:pt>
                <c:pt idx="19520">
                  <c:v>21.4</c:v>
                </c:pt>
                <c:pt idx="19521">
                  <c:v>21.5</c:v>
                </c:pt>
                <c:pt idx="19522">
                  <c:v>25.6</c:v>
                </c:pt>
                <c:pt idx="19523">
                  <c:v>21.6</c:v>
                </c:pt>
                <c:pt idx="19524">
                  <c:v>21.6</c:v>
                </c:pt>
                <c:pt idx="19525">
                  <c:v>21.5</c:v>
                </c:pt>
                <c:pt idx="19526">
                  <c:v>22.2</c:v>
                </c:pt>
                <c:pt idx="19527">
                  <c:v>23.9</c:v>
                </c:pt>
                <c:pt idx="19528">
                  <c:v>25</c:v>
                </c:pt>
                <c:pt idx="19529">
                  <c:v>26.2</c:v>
                </c:pt>
                <c:pt idx="19530">
                  <c:v>22.4</c:v>
                </c:pt>
                <c:pt idx="19531">
                  <c:v>24.3</c:v>
                </c:pt>
                <c:pt idx="19532">
                  <c:v>24.2</c:v>
                </c:pt>
                <c:pt idx="19533">
                  <c:v>20.8</c:v>
                </c:pt>
                <c:pt idx="19534">
                  <c:v>17.8</c:v>
                </c:pt>
                <c:pt idx="19535">
                  <c:v>15.6</c:v>
                </c:pt>
                <c:pt idx="19536">
                  <c:v>16.600000000000001</c:v>
                </c:pt>
                <c:pt idx="19537">
                  <c:v>19.399999999999999</c:v>
                </c:pt>
                <c:pt idx="19538">
                  <c:v>21</c:v>
                </c:pt>
                <c:pt idx="19539">
                  <c:v>18.600000000000001</c:v>
                </c:pt>
                <c:pt idx="19540">
                  <c:v>16.899999999999999</c:v>
                </c:pt>
                <c:pt idx="19541">
                  <c:v>15.6</c:v>
                </c:pt>
                <c:pt idx="19542">
                  <c:v>19.5</c:v>
                </c:pt>
                <c:pt idx="19543">
                  <c:v>19.399999999999999</c:v>
                </c:pt>
                <c:pt idx="19544">
                  <c:v>19.7</c:v>
                </c:pt>
                <c:pt idx="19545">
                  <c:v>19.7</c:v>
                </c:pt>
                <c:pt idx="19546">
                  <c:v>18.5</c:v>
                </c:pt>
                <c:pt idx="19547">
                  <c:v>18.2</c:v>
                </c:pt>
                <c:pt idx="19548">
                  <c:v>16.7</c:v>
                </c:pt>
                <c:pt idx="19549">
                  <c:v>16.5</c:v>
                </c:pt>
                <c:pt idx="19550">
                  <c:v>19.100000000000001</c:v>
                </c:pt>
                <c:pt idx="19551">
                  <c:v>20.9</c:v>
                </c:pt>
                <c:pt idx="19552">
                  <c:v>20.6</c:v>
                </c:pt>
                <c:pt idx="19553">
                  <c:v>19.399999999999999</c:v>
                </c:pt>
                <c:pt idx="19554">
                  <c:v>16.3</c:v>
                </c:pt>
                <c:pt idx="19555">
                  <c:v>15.1</c:v>
                </c:pt>
                <c:pt idx="19556">
                  <c:v>15.1</c:v>
                </c:pt>
                <c:pt idx="19557">
                  <c:v>16.899999999999999</c:v>
                </c:pt>
                <c:pt idx="19558">
                  <c:v>21.5</c:v>
                </c:pt>
                <c:pt idx="19559">
                  <c:v>20.6</c:v>
                </c:pt>
                <c:pt idx="19560">
                  <c:v>19.7</c:v>
                </c:pt>
                <c:pt idx="19561">
                  <c:v>20.399999999999999</c:v>
                </c:pt>
                <c:pt idx="19562">
                  <c:v>14.1</c:v>
                </c:pt>
                <c:pt idx="19563">
                  <c:v>14.7</c:v>
                </c:pt>
                <c:pt idx="19564">
                  <c:v>9.1</c:v>
                </c:pt>
                <c:pt idx="19565">
                  <c:v>7.3</c:v>
                </c:pt>
                <c:pt idx="19566">
                  <c:v>9.1</c:v>
                </c:pt>
                <c:pt idx="19567">
                  <c:v>12.7</c:v>
                </c:pt>
                <c:pt idx="19568">
                  <c:v>13.3</c:v>
                </c:pt>
                <c:pt idx="19569">
                  <c:v>7.6</c:v>
                </c:pt>
                <c:pt idx="19570">
                  <c:v>8.1999999999999993</c:v>
                </c:pt>
                <c:pt idx="19571">
                  <c:v>6.8</c:v>
                </c:pt>
                <c:pt idx="19572">
                  <c:v>9.1999999999999993</c:v>
                </c:pt>
                <c:pt idx="19573">
                  <c:v>12</c:v>
                </c:pt>
                <c:pt idx="19574">
                  <c:v>9.4</c:v>
                </c:pt>
                <c:pt idx="19575">
                  <c:v>11.2</c:v>
                </c:pt>
                <c:pt idx="19576">
                  <c:v>13.7</c:v>
                </c:pt>
                <c:pt idx="19577">
                  <c:v>13.6</c:v>
                </c:pt>
                <c:pt idx="19578">
                  <c:v>9.9</c:v>
                </c:pt>
                <c:pt idx="19579">
                  <c:v>11.4</c:v>
                </c:pt>
                <c:pt idx="19580">
                  <c:v>15.5</c:v>
                </c:pt>
                <c:pt idx="19581">
                  <c:v>18.2</c:v>
                </c:pt>
                <c:pt idx="19582">
                  <c:v>14.3</c:v>
                </c:pt>
                <c:pt idx="19583">
                  <c:v>14.8</c:v>
                </c:pt>
                <c:pt idx="19584">
                  <c:v>17.899999999999999</c:v>
                </c:pt>
                <c:pt idx="19585">
                  <c:v>16.399999999999999</c:v>
                </c:pt>
                <c:pt idx="19586">
                  <c:v>14</c:v>
                </c:pt>
                <c:pt idx="19587">
                  <c:v>13.7</c:v>
                </c:pt>
                <c:pt idx="19588">
                  <c:v>10.3</c:v>
                </c:pt>
                <c:pt idx="19589">
                  <c:v>9.1999999999999993</c:v>
                </c:pt>
                <c:pt idx="19590">
                  <c:v>9.3000000000000007</c:v>
                </c:pt>
                <c:pt idx="19591">
                  <c:v>6.6</c:v>
                </c:pt>
                <c:pt idx="19592">
                  <c:v>7.9</c:v>
                </c:pt>
                <c:pt idx="19593">
                  <c:v>9.6999999999999993</c:v>
                </c:pt>
                <c:pt idx="19594">
                  <c:v>8</c:v>
                </c:pt>
                <c:pt idx="19595">
                  <c:v>11.6</c:v>
                </c:pt>
                <c:pt idx="19596">
                  <c:v>8.4</c:v>
                </c:pt>
                <c:pt idx="19597">
                  <c:v>7.6</c:v>
                </c:pt>
                <c:pt idx="19598">
                  <c:v>4.7</c:v>
                </c:pt>
                <c:pt idx="19599">
                  <c:v>14.2</c:v>
                </c:pt>
                <c:pt idx="19600">
                  <c:v>13.4</c:v>
                </c:pt>
                <c:pt idx="19601">
                  <c:v>7.8</c:v>
                </c:pt>
                <c:pt idx="19602">
                  <c:v>14.6</c:v>
                </c:pt>
                <c:pt idx="19603">
                  <c:v>10.199999999999999</c:v>
                </c:pt>
                <c:pt idx="19604">
                  <c:v>9.9</c:v>
                </c:pt>
                <c:pt idx="19605">
                  <c:v>11.4</c:v>
                </c:pt>
                <c:pt idx="19606">
                  <c:v>13.4</c:v>
                </c:pt>
                <c:pt idx="19607">
                  <c:v>12.9</c:v>
                </c:pt>
                <c:pt idx="19608">
                  <c:v>10.4</c:v>
                </c:pt>
                <c:pt idx="19609">
                  <c:v>8</c:v>
                </c:pt>
                <c:pt idx="19610">
                  <c:v>9.6999999999999993</c:v>
                </c:pt>
                <c:pt idx="19611">
                  <c:v>9.6</c:v>
                </c:pt>
                <c:pt idx="19612">
                  <c:v>8.1</c:v>
                </c:pt>
                <c:pt idx="19613">
                  <c:v>9.6</c:v>
                </c:pt>
                <c:pt idx="19614">
                  <c:v>9.6999999999999993</c:v>
                </c:pt>
                <c:pt idx="19615">
                  <c:v>4.2</c:v>
                </c:pt>
                <c:pt idx="19616">
                  <c:v>4.5</c:v>
                </c:pt>
                <c:pt idx="19617">
                  <c:v>2.1</c:v>
                </c:pt>
                <c:pt idx="19618">
                  <c:v>1.2</c:v>
                </c:pt>
                <c:pt idx="19619">
                  <c:v>0.4</c:v>
                </c:pt>
                <c:pt idx="19620">
                  <c:v>1.2</c:v>
                </c:pt>
                <c:pt idx="19621">
                  <c:v>1.8</c:v>
                </c:pt>
                <c:pt idx="19622">
                  <c:v>2.5</c:v>
                </c:pt>
                <c:pt idx="19623">
                  <c:v>3</c:v>
                </c:pt>
                <c:pt idx="19624">
                  <c:v>5.4</c:v>
                </c:pt>
                <c:pt idx="19625">
                  <c:v>5.8</c:v>
                </c:pt>
                <c:pt idx="19626">
                  <c:v>3.7</c:v>
                </c:pt>
                <c:pt idx="19627">
                  <c:v>2.2999999999999998</c:v>
                </c:pt>
                <c:pt idx="19628">
                  <c:v>-2.2000000000000002</c:v>
                </c:pt>
                <c:pt idx="19629">
                  <c:v>-4</c:v>
                </c:pt>
                <c:pt idx="19630">
                  <c:v>-3.3</c:v>
                </c:pt>
                <c:pt idx="19631">
                  <c:v>-1.9</c:v>
                </c:pt>
                <c:pt idx="19632">
                  <c:v>-1</c:v>
                </c:pt>
                <c:pt idx="19633">
                  <c:v>0.7</c:v>
                </c:pt>
                <c:pt idx="19634">
                  <c:v>8.1999999999999993</c:v>
                </c:pt>
                <c:pt idx="19635">
                  <c:v>5.2</c:v>
                </c:pt>
                <c:pt idx="19636">
                  <c:v>0.2</c:v>
                </c:pt>
                <c:pt idx="19637">
                  <c:v>1.1000000000000001</c:v>
                </c:pt>
                <c:pt idx="19638">
                  <c:v>8.9</c:v>
                </c:pt>
                <c:pt idx="19639">
                  <c:v>7</c:v>
                </c:pt>
                <c:pt idx="19640">
                  <c:v>6.6</c:v>
                </c:pt>
                <c:pt idx="19641">
                  <c:v>2.7</c:v>
                </c:pt>
                <c:pt idx="19642">
                  <c:v>1.6</c:v>
                </c:pt>
                <c:pt idx="19643">
                  <c:v>0.3</c:v>
                </c:pt>
                <c:pt idx="19644">
                  <c:v>-2.8</c:v>
                </c:pt>
                <c:pt idx="19645">
                  <c:v>-1.9</c:v>
                </c:pt>
                <c:pt idx="19646">
                  <c:v>-0.8</c:v>
                </c:pt>
                <c:pt idx="19647">
                  <c:v>-2.1</c:v>
                </c:pt>
                <c:pt idx="19648">
                  <c:v>0.1</c:v>
                </c:pt>
                <c:pt idx="19649">
                  <c:v>1.8</c:v>
                </c:pt>
                <c:pt idx="19650">
                  <c:v>0.9</c:v>
                </c:pt>
                <c:pt idx="19651">
                  <c:v>-0.2</c:v>
                </c:pt>
                <c:pt idx="19652">
                  <c:v>5.9</c:v>
                </c:pt>
                <c:pt idx="19653">
                  <c:v>8</c:v>
                </c:pt>
                <c:pt idx="19654">
                  <c:v>6.3</c:v>
                </c:pt>
                <c:pt idx="19655">
                  <c:v>1.3</c:v>
                </c:pt>
                <c:pt idx="19656">
                  <c:v>3.2</c:v>
                </c:pt>
                <c:pt idx="19657">
                  <c:v>3.2</c:v>
                </c:pt>
                <c:pt idx="19658">
                  <c:v>5.3</c:v>
                </c:pt>
                <c:pt idx="19659">
                  <c:v>4.9000000000000004</c:v>
                </c:pt>
                <c:pt idx="19660">
                  <c:v>3.8</c:v>
                </c:pt>
                <c:pt idx="19661">
                  <c:v>4.3</c:v>
                </c:pt>
                <c:pt idx="19662">
                  <c:v>2.7</c:v>
                </c:pt>
                <c:pt idx="19663">
                  <c:v>5.5</c:v>
                </c:pt>
                <c:pt idx="19664">
                  <c:v>0.7</c:v>
                </c:pt>
                <c:pt idx="19665">
                  <c:v>-3.2</c:v>
                </c:pt>
                <c:pt idx="19666">
                  <c:v>-1.7</c:v>
                </c:pt>
                <c:pt idx="19667">
                  <c:v>3</c:v>
                </c:pt>
                <c:pt idx="19668">
                  <c:v>0.3</c:v>
                </c:pt>
                <c:pt idx="19669">
                  <c:v>-0.1</c:v>
                </c:pt>
                <c:pt idx="19670">
                  <c:v>3.5</c:v>
                </c:pt>
                <c:pt idx="19671">
                  <c:v>0.6</c:v>
                </c:pt>
                <c:pt idx="19672">
                  <c:v>0</c:v>
                </c:pt>
                <c:pt idx="19673">
                  <c:v>-1.8</c:v>
                </c:pt>
                <c:pt idx="19674">
                  <c:v>2.7</c:v>
                </c:pt>
                <c:pt idx="19675">
                  <c:v>4.0999999999999996</c:v>
                </c:pt>
                <c:pt idx="19676">
                  <c:v>0.2</c:v>
                </c:pt>
                <c:pt idx="19677">
                  <c:v>2.4</c:v>
                </c:pt>
                <c:pt idx="19678">
                  <c:v>3.3</c:v>
                </c:pt>
                <c:pt idx="19679">
                  <c:v>5.9</c:v>
                </c:pt>
                <c:pt idx="19680">
                  <c:v>-2.1</c:v>
                </c:pt>
                <c:pt idx="19681">
                  <c:v>-5.0999999999999996</c:v>
                </c:pt>
                <c:pt idx="19682">
                  <c:v>-2.8</c:v>
                </c:pt>
                <c:pt idx="19683">
                  <c:v>-7.1</c:v>
                </c:pt>
                <c:pt idx="19684">
                  <c:v>-7</c:v>
                </c:pt>
                <c:pt idx="19685">
                  <c:v>-6.9</c:v>
                </c:pt>
                <c:pt idx="19686">
                  <c:v>-4.5</c:v>
                </c:pt>
                <c:pt idx="19687">
                  <c:v>-3.7</c:v>
                </c:pt>
                <c:pt idx="19688">
                  <c:v>0.6</c:v>
                </c:pt>
                <c:pt idx="19689">
                  <c:v>2.7</c:v>
                </c:pt>
                <c:pt idx="19690">
                  <c:v>2.4</c:v>
                </c:pt>
                <c:pt idx="19691">
                  <c:v>-0.2</c:v>
                </c:pt>
                <c:pt idx="19692">
                  <c:v>-2.1</c:v>
                </c:pt>
                <c:pt idx="19693">
                  <c:v>-0.4</c:v>
                </c:pt>
                <c:pt idx="19694">
                  <c:v>3.2</c:v>
                </c:pt>
                <c:pt idx="19695">
                  <c:v>3.7</c:v>
                </c:pt>
                <c:pt idx="19696">
                  <c:v>1.1000000000000001</c:v>
                </c:pt>
                <c:pt idx="19697">
                  <c:v>-0.9</c:v>
                </c:pt>
                <c:pt idx="19698">
                  <c:v>-1.3</c:v>
                </c:pt>
                <c:pt idx="19699">
                  <c:v>-1</c:v>
                </c:pt>
                <c:pt idx="19700">
                  <c:v>-0.7</c:v>
                </c:pt>
                <c:pt idx="19701">
                  <c:v>2.9</c:v>
                </c:pt>
                <c:pt idx="19702">
                  <c:v>6.2</c:v>
                </c:pt>
                <c:pt idx="19703">
                  <c:v>4.3</c:v>
                </c:pt>
                <c:pt idx="19704">
                  <c:v>4.3</c:v>
                </c:pt>
                <c:pt idx="19705">
                  <c:v>1</c:v>
                </c:pt>
                <c:pt idx="19706">
                  <c:v>4.7</c:v>
                </c:pt>
                <c:pt idx="19707">
                  <c:v>3.7</c:v>
                </c:pt>
                <c:pt idx="19708">
                  <c:v>-0.3</c:v>
                </c:pt>
                <c:pt idx="19709">
                  <c:v>1.3</c:v>
                </c:pt>
                <c:pt idx="19710">
                  <c:v>1.7</c:v>
                </c:pt>
                <c:pt idx="19711">
                  <c:v>2.2999999999999998</c:v>
                </c:pt>
                <c:pt idx="19712">
                  <c:v>5.6</c:v>
                </c:pt>
                <c:pt idx="19713">
                  <c:v>4.8</c:v>
                </c:pt>
                <c:pt idx="19714">
                  <c:v>6</c:v>
                </c:pt>
                <c:pt idx="19715">
                  <c:v>1.6</c:v>
                </c:pt>
                <c:pt idx="19716">
                  <c:v>-3.3</c:v>
                </c:pt>
                <c:pt idx="19717">
                  <c:v>0.1</c:v>
                </c:pt>
                <c:pt idx="19718">
                  <c:v>4.2</c:v>
                </c:pt>
                <c:pt idx="19719">
                  <c:v>6.1</c:v>
                </c:pt>
                <c:pt idx="19720">
                  <c:v>3.9</c:v>
                </c:pt>
                <c:pt idx="19721">
                  <c:v>8.4</c:v>
                </c:pt>
                <c:pt idx="19722">
                  <c:v>7.6</c:v>
                </c:pt>
                <c:pt idx="19723">
                  <c:v>3.7</c:v>
                </c:pt>
                <c:pt idx="19724">
                  <c:v>9.9</c:v>
                </c:pt>
                <c:pt idx="19725">
                  <c:v>11.2</c:v>
                </c:pt>
                <c:pt idx="19726">
                  <c:v>5.5</c:v>
                </c:pt>
                <c:pt idx="19727">
                  <c:v>7.1</c:v>
                </c:pt>
                <c:pt idx="19728">
                  <c:v>10.8</c:v>
                </c:pt>
                <c:pt idx="19729">
                  <c:v>8.1999999999999993</c:v>
                </c:pt>
                <c:pt idx="19730">
                  <c:v>8.8000000000000007</c:v>
                </c:pt>
                <c:pt idx="19731">
                  <c:v>8.6</c:v>
                </c:pt>
                <c:pt idx="19732">
                  <c:v>3.2</c:v>
                </c:pt>
                <c:pt idx="19733">
                  <c:v>2.9</c:v>
                </c:pt>
                <c:pt idx="19734">
                  <c:v>6.9</c:v>
                </c:pt>
                <c:pt idx="19735">
                  <c:v>6</c:v>
                </c:pt>
                <c:pt idx="19736">
                  <c:v>8.6</c:v>
                </c:pt>
                <c:pt idx="19737">
                  <c:v>8.1999999999999993</c:v>
                </c:pt>
                <c:pt idx="19738">
                  <c:v>10.8</c:v>
                </c:pt>
                <c:pt idx="19739">
                  <c:v>5</c:v>
                </c:pt>
                <c:pt idx="19740">
                  <c:v>3.2</c:v>
                </c:pt>
                <c:pt idx="19741">
                  <c:v>3.7</c:v>
                </c:pt>
                <c:pt idx="19742">
                  <c:v>5.8</c:v>
                </c:pt>
                <c:pt idx="19743">
                  <c:v>8.6</c:v>
                </c:pt>
                <c:pt idx="19744">
                  <c:v>9.4</c:v>
                </c:pt>
                <c:pt idx="19745">
                  <c:v>9.4</c:v>
                </c:pt>
                <c:pt idx="19746">
                  <c:v>5.4</c:v>
                </c:pt>
                <c:pt idx="19747">
                  <c:v>6.1</c:v>
                </c:pt>
                <c:pt idx="19748">
                  <c:v>6.2</c:v>
                </c:pt>
                <c:pt idx="19749">
                  <c:v>7.3</c:v>
                </c:pt>
                <c:pt idx="19750">
                  <c:v>6.8</c:v>
                </c:pt>
                <c:pt idx="19751">
                  <c:v>7.5</c:v>
                </c:pt>
                <c:pt idx="19752">
                  <c:v>9.9</c:v>
                </c:pt>
                <c:pt idx="19753">
                  <c:v>7.4</c:v>
                </c:pt>
                <c:pt idx="19754">
                  <c:v>10.5</c:v>
                </c:pt>
                <c:pt idx="19755">
                  <c:v>12.3</c:v>
                </c:pt>
                <c:pt idx="19756">
                  <c:v>14.5</c:v>
                </c:pt>
                <c:pt idx="19757">
                  <c:v>14.4</c:v>
                </c:pt>
                <c:pt idx="19758">
                  <c:v>11.4</c:v>
                </c:pt>
                <c:pt idx="19759">
                  <c:v>10.1</c:v>
                </c:pt>
                <c:pt idx="19760">
                  <c:v>12.2</c:v>
                </c:pt>
                <c:pt idx="19761">
                  <c:v>9.5</c:v>
                </c:pt>
                <c:pt idx="19762">
                  <c:v>7</c:v>
                </c:pt>
                <c:pt idx="19763">
                  <c:v>4.5999999999999996</c:v>
                </c:pt>
                <c:pt idx="19764">
                  <c:v>4.5</c:v>
                </c:pt>
                <c:pt idx="19765">
                  <c:v>4.7</c:v>
                </c:pt>
                <c:pt idx="19766">
                  <c:v>8.6999999999999993</c:v>
                </c:pt>
                <c:pt idx="19767">
                  <c:v>8.6999999999999993</c:v>
                </c:pt>
                <c:pt idx="19768">
                  <c:v>9.3000000000000007</c:v>
                </c:pt>
                <c:pt idx="19769">
                  <c:v>9.1999999999999993</c:v>
                </c:pt>
                <c:pt idx="19770">
                  <c:v>13</c:v>
                </c:pt>
                <c:pt idx="19771">
                  <c:v>12.1</c:v>
                </c:pt>
                <c:pt idx="19772">
                  <c:v>13.5</c:v>
                </c:pt>
                <c:pt idx="19773">
                  <c:v>11.9</c:v>
                </c:pt>
                <c:pt idx="19774">
                  <c:v>12.3</c:v>
                </c:pt>
                <c:pt idx="19775">
                  <c:v>12</c:v>
                </c:pt>
                <c:pt idx="19776">
                  <c:v>16</c:v>
                </c:pt>
                <c:pt idx="19777">
                  <c:v>19.399999999999999</c:v>
                </c:pt>
                <c:pt idx="19778">
                  <c:v>17.3</c:v>
                </c:pt>
                <c:pt idx="19779">
                  <c:v>10.8</c:v>
                </c:pt>
                <c:pt idx="19780">
                  <c:v>10.5</c:v>
                </c:pt>
                <c:pt idx="19781">
                  <c:v>8.3000000000000007</c:v>
                </c:pt>
                <c:pt idx="19782">
                  <c:v>11.9</c:v>
                </c:pt>
                <c:pt idx="19783">
                  <c:v>12.5</c:v>
                </c:pt>
                <c:pt idx="19784">
                  <c:v>14.8</c:v>
                </c:pt>
                <c:pt idx="19785">
                  <c:v>9.4</c:v>
                </c:pt>
                <c:pt idx="19786">
                  <c:v>7.7</c:v>
                </c:pt>
                <c:pt idx="19787">
                  <c:v>7.5</c:v>
                </c:pt>
                <c:pt idx="19788">
                  <c:v>7.9</c:v>
                </c:pt>
                <c:pt idx="19789">
                  <c:v>8.6</c:v>
                </c:pt>
                <c:pt idx="19790">
                  <c:v>13.4</c:v>
                </c:pt>
                <c:pt idx="19791">
                  <c:v>11.7</c:v>
                </c:pt>
                <c:pt idx="19792">
                  <c:v>11.9</c:v>
                </c:pt>
                <c:pt idx="19793">
                  <c:v>11.5</c:v>
                </c:pt>
                <c:pt idx="19794">
                  <c:v>9.9</c:v>
                </c:pt>
                <c:pt idx="19795">
                  <c:v>10.3</c:v>
                </c:pt>
                <c:pt idx="19796">
                  <c:v>7.9</c:v>
                </c:pt>
                <c:pt idx="19797">
                  <c:v>6.5</c:v>
                </c:pt>
                <c:pt idx="19798">
                  <c:v>8.6</c:v>
                </c:pt>
                <c:pt idx="19799">
                  <c:v>12.9</c:v>
                </c:pt>
                <c:pt idx="19800">
                  <c:v>15.4</c:v>
                </c:pt>
                <c:pt idx="19801">
                  <c:v>18</c:v>
                </c:pt>
                <c:pt idx="19802">
                  <c:v>15.3</c:v>
                </c:pt>
                <c:pt idx="19803">
                  <c:v>16.7</c:v>
                </c:pt>
                <c:pt idx="19804">
                  <c:v>11.9</c:v>
                </c:pt>
                <c:pt idx="19805">
                  <c:v>11.5</c:v>
                </c:pt>
                <c:pt idx="19806">
                  <c:v>13.7</c:v>
                </c:pt>
                <c:pt idx="19807">
                  <c:v>17.2</c:v>
                </c:pt>
                <c:pt idx="19808">
                  <c:v>16.899999999999999</c:v>
                </c:pt>
                <c:pt idx="19809">
                  <c:v>18.8</c:v>
                </c:pt>
                <c:pt idx="19810">
                  <c:v>13.5</c:v>
                </c:pt>
                <c:pt idx="19811">
                  <c:v>13</c:v>
                </c:pt>
                <c:pt idx="19812">
                  <c:v>13.8</c:v>
                </c:pt>
                <c:pt idx="19813">
                  <c:v>16.899999999999999</c:v>
                </c:pt>
                <c:pt idx="19814">
                  <c:v>20.100000000000001</c:v>
                </c:pt>
                <c:pt idx="19815">
                  <c:v>21.2</c:v>
                </c:pt>
                <c:pt idx="19816">
                  <c:v>22.9</c:v>
                </c:pt>
                <c:pt idx="19817">
                  <c:v>22.5</c:v>
                </c:pt>
                <c:pt idx="19818">
                  <c:v>23.1</c:v>
                </c:pt>
                <c:pt idx="19819">
                  <c:v>21</c:v>
                </c:pt>
                <c:pt idx="19820">
                  <c:v>19.5</c:v>
                </c:pt>
                <c:pt idx="19821">
                  <c:v>18.3</c:v>
                </c:pt>
                <c:pt idx="19822">
                  <c:v>19.899999999999999</c:v>
                </c:pt>
                <c:pt idx="19823">
                  <c:v>24.3</c:v>
                </c:pt>
                <c:pt idx="19824">
                  <c:v>27.3</c:v>
                </c:pt>
                <c:pt idx="19825">
                  <c:v>26.6</c:v>
                </c:pt>
                <c:pt idx="19826">
                  <c:v>21</c:v>
                </c:pt>
                <c:pt idx="19827">
                  <c:v>24.5</c:v>
                </c:pt>
                <c:pt idx="19828">
                  <c:v>24.2</c:v>
                </c:pt>
                <c:pt idx="19829">
                  <c:v>19.3</c:v>
                </c:pt>
                <c:pt idx="19830">
                  <c:v>21.8</c:v>
                </c:pt>
                <c:pt idx="19831">
                  <c:v>21.8</c:v>
                </c:pt>
                <c:pt idx="19832">
                  <c:v>23.7</c:v>
                </c:pt>
                <c:pt idx="19833">
                  <c:v>23.9</c:v>
                </c:pt>
                <c:pt idx="19834">
                  <c:v>20.9</c:v>
                </c:pt>
                <c:pt idx="19835">
                  <c:v>22.5</c:v>
                </c:pt>
                <c:pt idx="19836">
                  <c:v>22</c:v>
                </c:pt>
                <c:pt idx="19837">
                  <c:v>23</c:v>
                </c:pt>
                <c:pt idx="19838">
                  <c:v>25.5</c:v>
                </c:pt>
                <c:pt idx="19839">
                  <c:v>28.7</c:v>
                </c:pt>
                <c:pt idx="19840">
                  <c:v>24.6</c:v>
                </c:pt>
                <c:pt idx="19841">
                  <c:v>20.8</c:v>
                </c:pt>
                <c:pt idx="19842">
                  <c:v>21.6</c:v>
                </c:pt>
                <c:pt idx="19843">
                  <c:v>28.1</c:v>
                </c:pt>
                <c:pt idx="19844">
                  <c:v>23.6</c:v>
                </c:pt>
                <c:pt idx="19845">
                  <c:v>21.2</c:v>
                </c:pt>
                <c:pt idx="19846">
                  <c:v>18.8</c:v>
                </c:pt>
                <c:pt idx="19847">
                  <c:v>18</c:v>
                </c:pt>
                <c:pt idx="19848">
                  <c:v>19.5</c:v>
                </c:pt>
                <c:pt idx="19849">
                  <c:v>23.9</c:v>
                </c:pt>
                <c:pt idx="19850">
                  <c:v>17.600000000000001</c:v>
                </c:pt>
                <c:pt idx="19851">
                  <c:v>16.100000000000001</c:v>
                </c:pt>
                <c:pt idx="19852">
                  <c:v>15.9</c:v>
                </c:pt>
                <c:pt idx="19853">
                  <c:v>16.8</c:v>
                </c:pt>
                <c:pt idx="19854">
                  <c:v>18.5</c:v>
                </c:pt>
                <c:pt idx="19855">
                  <c:v>17.2</c:v>
                </c:pt>
                <c:pt idx="19856">
                  <c:v>16.3</c:v>
                </c:pt>
                <c:pt idx="19857">
                  <c:v>17.100000000000001</c:v>
                </c:pt>
                <c:pt idx="19858">
                  <c:v>18.2</c:v>
                </c:pt>
                <c:pt idx="19859">
                  <c:v>16.5</c:v>
                </c:pt>
                <c:pt idx="19860">
                  <c:v>19.100000000000001</c:v>
                </c:pt>
                <c:pt idx="19861">
                  <c:v>20</c:v>
                </c:pt>
                <c:pt idx="19862">
                  <c:v>20.3</c:v>
                </c:pt>
                <c:pt idx="19863">
                  <c:v>24</c:v>
                </c:pt>
                <c:pt idx="19864">
                  <c:v>21.1</c:v>
                </c:pt>
                <c:pt idx="19865">
                  <c:v>24</c:v>
                </c:pt>
                <c:pt idx="19866">
                  <c:v>26.3</c:v>
                </c:pt>
                <c:pt idx="19867">
                  <c:v>25.6</c:v>
                </c:pt>
                <c:pt idx="19868">
                  <c:v>27.9</c:v>
                </c:pt>
                <c:pt idx="19869">
                  <c:v>26.4</c:v>
                </c:pt>
                <c:pt idx="19870">
                  <c:v>21.7</c:v>
                </c:pt>
                <c:pt idx="19871">
                  <c:v>23</c:v>
                </c:pt>
                <c:pt idx="19872">
                  <c:v>24.1</c:v>
                </c:pt>
                <c:pt idx="19873">
                  <c:v>24.9</c:v>
                </c:pt>
                <c:pt idx="19874">
                  <c:v>21.3</c:v>
                </c:pt>
                <c:pt idx="19875">
                  <c:v>21</c:v>
                </c:pt>
                <c:pt idx="19876">
                  <c:v>20.7</c:v>
                </c:pt>
                <c:pt idx="19877">
                  <c:v>16.8</c:v>
                </c:pt>
                <c:pt idx="19878">
                  <c:v>17.5</c:v>
                </c:pt>
                <c:pt idx="19879">
                  <c:v>19.899999999999999</c:v>
                </c:pt>
                <c:pt idx="19880">
                  <c:v>21.2</c:v>
                </c:pt>
                <c:pt idx="19881">
                  <c:v>21.3</c:v>
                </c:pt>
                <c:pt idx="19882">
                  <c:v>20.8</c:v>
                </c:pt>
                <c:pt idx="19883">
                  <c:v>22.6</c:v>
                </c:pt>
                <c:pt idx="19884">
                  <c:v>19.3</c:v>
                </c:pt>
                <c:pt idx="19885">
                  <c:v>21.9</c:v>
                </c:pt>
                <c:pt idx="19886">
                  <c:v>17.399999999999999</c:v>
                </c:pt>
                <c:pt idx="19887">
                  <c:v>18.8</c:v>
                </c:pt>
                <c:pt idx="19888">
                  <c:v>16.899999999999999</c:v>
                </c:pt>
                <c:pt idx="19889">
                  <c:v>19.3</c:v>
                </c:pt>
                <c:pt idx="19890">
                  <c:v>15.7</c:v>
                </c:pt>
                <c:pt idx="19891">
                  <c:v>19.600000000000001</c:v>
                </c:pt>
                <c:pt idx="19892">
                  <c:v>23.5</c:v>
                </c:pt>
                <c:pt idx="19893">
                  <c:v>20.7</c:v>
                </c:pt>
                <c:pt idx="19894">
                  <c:v>19.7</c:v>
                </c:pt>
                <c:pt idx="19895">
                  <c:v>16.100000000000001</c:v>
                </c:pt>
                <c:pt idx="19896">
                  <c:v>18.399999999999999</c:v>
                </c:pt>
                <c:pt idx="19897">
                  <c:v>19.8</c:v>
                </c:pt>
                <c:pt idx="19898">
                  <c:v>22.4</c:v>
                </c:pt>
                <c:pt idx="19899">
                  <c:v>23.8</c:v>
                </c:pt>
                <c:pt idx="19900">
                  <c:v>22.9</c:v>
                </c:pt>
                <c:pt idx="19901">
                  <c:v>23</c:v>
                </c:pt>
                <c:pt idx="19902">
                  <c:v>23.6</c:v>
                </c:pt>
                <c:pt idx="19903">
                  <c:v>23.2</c:v>
                </c:pt>
                <c:pt idx="19904">
                  <c:v>22.1</c:v>
                </c:pt>
                <c:pt idx="19905">
                  <c:v>24.1</c:v>
                </c:pt>
                <c:pt idx="19906">
                  <c:v>23.5</c:v>
                </c:pt>
                <c:pt idx="19907">
                  <c:v>14.9</c:v>
                </c:pt>
                <c:pt idx="19908">
                  <c:v>15.6</c:v>
                </c:pt>
                <c:pt idx="19909">
                  <c:v>18.100000000000001</c:v>
                </c:pt>
                <c:pt idx="19910">
                  <c:v>18.5</c:v>
                </c:pt>
                <c:pt idx="19911">
                  <c:v>15.1</c:v>
                </c:pt>
                <c:pt idx="19912">
                  <c:v>13.6</c:v>
                </c:pt>
                <c:pt idx="19913">
                  <c:v>14.4</c:v>
                </c:pt>
                <c:pt idx="19914">
                  <c:v>13.5</c:v>
                </c:pt>
                <c:pt idx="19915">
                  <c:v>14.3</c:v>
                </c:pt>
                <c:pt idx="19916">
                  <c:v>16</c:v>
                </c:pt>
                <c:pt idx="19917">
                  <c:v>16.3</c:v>
                </c:pt>
                <c:pt idx="19918">
                  <c:v>17.2</c:v>
                </c:pt>
                <c:pt idx="19919">
                  <c:v>13.3</c:v>
                </c:pt>
                <c:pt idx="19920">
                  <c:v>16.3</c:v>
                </c:pt>
                <c:pt idx="19921">
                  <c:v>15.7</c:v>
                </c:pt>
                <c:pt idx="19922">
                  <c:v>13.4</c:v>
                </c:pt>
                <c:pt idx="19923">
                  <c:v>10.5</c:v>
                </c:pt>
                <c:pt idx="19924">
                  <c:v>9.4</c:v>
                </c:pt>
                <c:pt idx="19925">
                  <c:v>7.9</c:v>
                </c:pt>
                <c:pt idx="19926">
                  <c:v>11.6</c:v>
                </c:pt>
                <c:pt idx="19927">
                  <c:v>11.9</c:v>
                </c:pt>
                <c:pt idx="19928">
                  <c:v>13.2</c:v>
                </c:pt>
                <c:pt idx="19929">
                  <c:v>15</c:v>
                </c:pt>
                <c:pt idx="19930">
                  <c:v>14.1</c:v>
                </c:pt>
                <c:pt idx="19931">
                  <c:v>14.1</c:v>
                </c:pt>
                <c:pt idx="19932">
                  <c:v>15.9</c:v>
                </c:pt>
                <c:pt idx="19933">
                  <c:v>15.5</c:v>
                </c:pt>
                <c:pt idx="19934">
                  <c:v>18.600000000000001</c:v>
                </c:pt>
                <c:pt idx="19935">
                  <c:v>14.6</c:v>
                </c:pt>
                <c:pt idx="19936">
                  <c:v>14.3</c:v>
                </c:pt>
                <c:pt idx="19937">
                  <c:v>12.7</c:v>
                </c:pt>
                <c:pt idx="19938">
                  <c:v>8.9</c:v>
                </c:pt>
                <c:pt idx="19939">
                  <c:v>10.5</c:v>
                </c:pt>
                <c:pt idx="19940">
                  <c:v>8.6</c:v>
                </c:pt>
                <c:pt idx="19941">
                  <c:v>6.5</c:v>
                </c:pt>
                <c:pt idx="19942">
                  <c:v>3.6</c:v>
                </c:pt>
                <c:pt idx="19943">
                  <c:v>9.6999999999999993</c:v>
                </c:pt>
                <c:pt idx="19944">
                  <c:v>12.5</c:v>
                </c:pt>
                <c:pt idx="19945">
                  <c:v>10.5</c:v>
                </c:pt>
                <c:pt idx="19946">
                  <c:v>10.9</c:v>
                </c:pt>
                <c:pt idx="19947">
                  <c:v>13.3</c:v>
                </c:pt>
                <c:pt idx="19948">
                  <c:v>15</c:v>
                </c:pt>
                <c:pt idx="19949">
                  <c:v>14.8</c:v>
                </c:pt>
                <c:pt idx="19950">
                  <c:v>13.4</c:v>
                </c:pt>
                <c:pt idx="19951">
                  <c:v>12</c:v>
                </c:pt>
                <c:pt idx="19952">
                  <c:v>11.9</c:v>
                </c:pt>
                <c:pt idx="19953">
                  <c:v>12.1</c:v>
                </c:pt>
                <c:pt idx="19954">
                  <c:v>12</c:v>
                </c:pt>
                <c:pt idx="19955">
                  <c:v>11.5</c:v>
                </c:pt>
                <c:pt idx="19956">
                  <c:v>13.3</c:v>
                </c:pt>
                <c:pt idx="19957">
                  <c:v>10.8</c:v>
                </c:pt>
                <c:pt idx="19958">
                  <c:v>11.9</c:v>
                </c:pt>
                <c:pt idx="19959">
                  <c:v>11.8</c:v>
                </c:pt>
                <c:pt idx="19960">
                  <c:v>10.4</c:v>
                </c:pt>
                <c:pt idx="19961">
                  <c:v>11.4</c:v>
                </c:pt>
                <c:pt idx="19962">
                  <c:v>12.5</c:v>
                </c:pt>
                <c:pt idx="19963">
                  <c:v>5.6</c:v>
                </c:pt>
                <c:pt idx="19964">
                  <c:v>5.7</c:v>
                </c:pt>
                <c:pt idx="19965">
                  <c:v>2.1</c:v>
                </c:pt>
                <c:pt idx="19966">
                  <c:v>0.1</c:v>
                </c:pt>
                <c:pt idx="19967">
                  <c:v>4.8</c:v>
                </c:pt>
                <c:pt idx="19968">
                  <c:v>8.3000000000000007</c:v>
                </c:pt>
                <c:pt idx="19969">
                  <c:v>10.3</c:v>
                </c:pt>
                <c:pt idx="19970">
                  <c:v>11.3</c:v>
                </c:pt>
                <c:pt idx="19971">
                  <c:v>9.1</c:v>
                </c:pt>
                <c:pt idx="19972">
                  <c:v>7.5</c:v>
                </c:pt>
                <c:pt idx="19973">
                  <c:v>6.2</c:v>
                </c:pt>
                <c:pt idx="19974">
                  <c:v>9.6</c:v>
                </c:pt>
                <c:pt idx="19975">
                  <c:v>6.9</c:v>
                </c:pt>
                <c:pt idx="19976">
                  <c:v>1.2</c:v>
                </c:pt>
                <c:pt idx="19977">
                  <c:v>4.7</c:v>
                </c:pt>
                <c:pt idx="19978">
                  <c:v>3</c:v>
                </c:pt>
                <c:pt idx="19979">
                  <c:v>1.7</c:v>
                </c:pt>
                <c:pt idx="19980">
                  <c:v>3.2</c:v>
                </c:pt>
                <c:pt idx="19981">
                  <c:v>10.6</c:v>
                </c:pt>
                <c:pt idx="19982">
                  <c:v>9.9</c:v>
                </c:pt>
                <c:pt idx="19983">
                  <c:v>13.4</c:v>
                </c:pt>
                <c:pt idx="19984">
                  <c:v>7</c:v>
                </c:pt>
                <c:pt idx="19985">
                  <c:v>7.4</c:v>
                </c:pt>
                <c:pt idx="19986">
                  <c:v>8.1</c:v>
                </c:pt>
                <c:pt idx="19987">
                  <c:v>9.4</c:v>
                </c:pt>
                <c:pt idx="19988">
                  <c:v>9.9</c:v>
                </c:pt>
                <c:pt idx="19989">
                  <c:v>7.9</c:v>
                </c:pt>
                <c:pt idx="19990">
                  <c:v>7.7</c:v>
                </c:pt>
                <c:pt idx="19991">
                  <c:v>7.8</c:v>
                </c:pt>
                <c:pt idx="19992">
                  <c:v>5.8</c:v>
                </c:pt>
                <c:pt idx="19993">
                  <c:v>6.3</c:v>
                </c:pt>
                <c:pt idx="19994">
                  <c:v>8.8000000000000007</c:v>
                </c:pt>
                <c:pt idx="19995">
                  <c:v>6.1</c:v>
                </c:pt>
                <c:pt idx="19996">
                  <c:v>0.2</c:v>
                </c:pt>
                <c:pt idx="19997">
                  <c:v>1.2</c:v>
                </c:pt>
                <c:pt idx="19998">
                  <c:v>2.2000000000000002</c:v>
                </c:pt>
                <c:pt idx="19999">
                  <c:v>1.1000000000000001</c:v>
                </c:pt>
                <c:pt idx="20000">
                  <c:v>1.3</c:v>
                </c:pt>
                <c:pt idx="20001">
                  <c:v>-1.3</c:v>
                </c:pt>
                <c:pt idx="20002">
                  <c:v>-1.1000000000000001</c:v>
                </c:pt>
                <c:pt idx="20003">
                  <c:v>7.2</c:v>
                </c:pt>
                <c:pt idx="20004">
                  <c:v>9.1</c:v>
                </c:pt>
                <c:pt idx="20005">
                  <c:v>7.5</c:v>
                </c:pt>
                <c:pt idx="20006">
                  <c:v>0.5</c:v>
                </c:pt>
                <c:pt idx="20007">
                  <c:v>-2.5</c:v>
                </c:pt>
                <c:pt idx="20008">
                  <c:v>-0.1</c:v>
                </c:pt>
                <c:pt idx="20009">
                  <c:v>2.2999999999999998</c:v>
                </c:pt>
                <c:pt idx="20010">
                  <c:v>4.5</c:v>
                </c:pt>
                <c:pt idx="20011">
                  <c:v>7.9</c:v>
                </c:pt>
                <c:pt idx="20012">
                  <c:v>3.7</c:v>
                </c:pt>
                <c:pt idx="20013">
                  <c:v>0.6</c:v>
                </c:pt>
                <c:pt idx="20014">
                  <c:v>1.6</c:v>
                </c:pt>
                <c:pt idx="20015">
                  <c:v>6.8</c:v>
                </c:pt>
                <c:pt idx="20016">
                  <c:v>9.6999999999999993</c:v>
                </c:pt>
                <c:pt idx="20017">
                  <c:v>6.7</c:v>
                </c:pt>
                <c:pt idx="20018">
                  <c:v>3.4</c:v>
                </c:pt>
                <c:pt idx="20019">
                  <c:v>5.8</c:v>
                </c:pt>
                <c:pt idx="20020">
                  <c:v>5</c:v>
                </c:pt>
                <c:pt idx="20021">
                  <c:v>5.4</c:v>
                </c:pt>
                <c:pt idx="20022">
                  <c:v>3.5</c:v>
                </c:pt>
                <c:pt idx="20023">
                  <c:v>2.5</c:v>
                </c:pt>
                <c:pt idx="20024">
                  <c:v>0.6</c:v>
                </c:pt>
                <c:pt idx="20025">
                  <c:v>-2.4</c:v>
                </c:pt>
                <c:pt idx="20026">
                  <c:v>-0.3</c:v>
                </c:pt>
                <c:pt idx="20027">
                  <c:v>2.1</c:v>
                </c:pt>
                <c:pt idx="20028">
                  <c:v>0.5</c:v>
                </c:pt>
                <c:pt idx="20029">
                  <c:v>-3.7</c:v>
                </c:pt>
                <c:pt idx="20030">
                  <c:v>1.2</c:v>
                </c:pt>
                <c:pt idx="20031">
                  <c:v>3.6</c:v>
                </c:pt>
                <c:pt idx="20032">
                  <c:v>0</c:v>
                </c:pt>
                <c:pt idx="20033">
                  <c:v>-0.5</c:v>
                </c:pt>
                <c:pt idx="20034">
                  <c:v>-0.7</c:v>
                </c:pt>
                <c:pt idx="20035">
                  <c:v>3.1</c:v>
                </c:pt>
                <c:pt idx="20036">
                  <c:v>4.8</c:v>
                </c:pt>
                <c:pt idx="20037">
                  <c:v>7.2</c:v>
                </c:pt>
                <c:pt idx="20038">
                  <c:v>2.2000000000000002</c:v>
                </c:pt>
                <c:pt idx="20039">
                  <c:v>1.3</c:v>
                </c:pt>
                <c:pt idx="20040">
                  <c:v>1.8</c:v>
                </c:pt>
                <c:pt idx="20041">
                  <c:v>0.3</c:v>
                </c:pt>
                <c:pt idx="20042">
                  <c:v>-0.1</c:v>
                </c:pt>
                <c:pt idx="20043">
                  <c:v>0.4</c:v>
                </c:pt>
                <c:pt idx="20044">
                  <c:v>0.1</c:v>
                </c:pt>
                <c:pt idx="20045">
                  <c:v>0.9</c:v>
                </c:pt>
                <c:pt idx="20046">
                  <c:v>1.6</c:v>
                </c:pt>
                <c:pt idx="20047">
                  <c:v>1.8</c:v>
                </c:pt>
                <c:pt idx="20048">
                  <c:v>-1.7</c:v>
                </c:pt>
                <c:pt idx="20049">
                  <c:v>-0.9</c:v>
                </c:pt>
                <c:pt idx="20050">
                  <c:v>-1</c:v>
                </c:pt>
                <c:pt idx="20051">
                  <c:v>-1.8</c:v>
                </c:pt>
                <c:pt idx="20052">
                  <c:v>-1.1000000000000001</c:v>
                </c:pt>
                <c:pt idx="20053">
                  <c:v>-0.6</c:v>
                </c:pt>
                <c:pt idx="20054">
                  <c:v>1.2</c:v>
                </c:pt>
                <c:pt idx="20055">
                  <c:v>2.9</c:v>
                </c:pt>
                <c:pt idx="20056">
                  <c:v>2.9</c:v>
                </c:pt>
                <c:pt idx="20057">
                  <c:v>3.2</c:v>
                </c:pt>
                <c:pt idx="20058">
                  <c:v>10.1</c:v>
                </c:pt>
                <c:pt idx="20059">
                  <c:v>11.5</c:v>
                </c:pt>
                <c:pt idx="20060">
                  <c:v>9.1</c:v>
                </c:pt>
                <c:pt idx="20061">
                  <c:v>7.4</c:v>
                </c:pt>
                <c:pt idx="20062">
                  <c:v>3.4</c:v>
                </c:pt>
                <c:pt idx="20063">
                  <c:v>1.3</c:v>
                </c:pt>
                <c:pt idx="20064">
                  <c:v>2.2999999999999998</c:v>
                </c:pt>
                <c:pt idx="20065">
                  <c:v>3.1</c:v>
                </c:pt>
                <c:pt idx="20066">
                  <c:v>0.7</c:v>
                </c:pt>
                <c:pt idx="20067">
                  <c:v>3.1</c:v>
                </c:pt>
                <c:pt idx="20068">
                  <c:v>5.9</c:v>
                </c:pt>
                <c:pt idx="20069">
                  <c:v>3.9</c:v>
                </c:pt>
                <c:pt idx="20070">
                  <c:v>2</c:v>
                </c:pt>
                <c:pt idx="20071">
                  <c:v>4.3</c:v>
                </c:pt>
                <c:pt idx="20072">
                  <c:v>5.6</c:v>
                </c:pt>
                <c:pt idx="20073">
                  <c:v>4.5</c:v>
                </c:pt>
                <c:pt idx="20074">
                  <c:v>8.3000000000000007</c:v>
                </c:pt>
                <c:pt idx="20075">
                  <c:v>9.1</c:v>
                </c:pt>
                <c:pt idx="20076">
                  <c:v>6.6</c:v>
                </c:pt>
                <c:pt idx="20077">
                  <c:v>4</c:v>
                </c:pt>
                <c:pt idx="20078">
                  <c:v>5.3</c:v>
                </c:pt>
                <c:pt idx="20079">
                  <c:v>4.0999999999999996</c:v>
                </c:pt>
                <c:pt idx="20080">
                  <c:v>9.8000000000000007</c:v>
                </c:pt>
                <c:pt idx="20081">
                  <c:v>11.1</c:v>
                </c:pt>
                <c:pt idx="20082">
                  <c:v>4.5999999999999996</c:v>
                </c:pt>
                <c:pt idx="20083">
                  <c:v>8.5</c:v>
                </c:pt>
                <c:pt idx="20084">
                  <c:v>4.5</c:v>
                </c:pt>
                <c:pt idx="20085">
                  <c:v>3.8</c:v>
                </c:pt>
                <c:pt idx="20086">
                  <c:v>2.1</c:v>
                </c:pt>
                <c:pt idx="20087">
                  <c:v>5.5</c:v>
                </c:pt>
                <c:pt idx="20088">
                  <c:v>7.1</c:v>
                </c:pt>
                <c:pt idx="20089">
                  <c:v>7.6</c:v>
                </c:pt>
                <c:pt idx="20090">
                  <c:v>5.3</c:v>
                </c:pt>
                <c:pt idx="20091">
                  <c:v>3.6</c:v>
                </c:pt>
                <c:pt idx="20092">
                  <c:v>5.7</c:v>
                </c:pt>
                <c:pt idx="20093">
                  <c:v>6.9</c:v>
                </c:pt>
                <c:pt idx="20094">
                  <c:v>4.8</c:v>
                </c:pt>
                <c:pt idx="20095">
                  <c:v>2.8</c:v>
                </c:pt>
                <c:pt idx="20096">
                  <c:v>4.9000000000000004</c:v>
                </c:pt>
                <c:pt idx="20097">
                  <c:v>6.2</c:v>
                </c:pt>
                <c:pt idx="20098">
                  <c:v>9.6</c:v>
                </c:pt>
                <c:pt idx="20099">
                  <c:v>11</c:v>
                </c:pt>
                <c:pt idx="20100">
                  <c:v>7.3</c:v>
                </c:pt>
                <c:pt idx="20101">
                  <c:v>3.7</c:v>
                </c:pt>
                <c:pt idx="20102">
                  <c:v>4</c:v>
                </c:pt>
                <c:pt idx="20103">
                  <c:v>6.1</c:v>
                </c:pt>
                <c:pt idx="20104">
                  <c:v>6.3</c:v>
                </c:pt>
                <c:pt idx="20105">
                  <c:v>7.7</c:v>
                </c:pt>
                <c:pt idx="20106">
                  <c:v>8.8000000000000007</c:v>
                </c:pt>
                <c:pt idx="20107">
                  <c:v>9.8000000000000007</c:v>
                </c:pt>
                <c:pt idx="20108">
                  <c:v>2.5</c:v>
                </c:pt>
                <c:pt idx="20109">
                  <c:v>-0.9</c:v>
                </c:pt>
                <c:pt idx="20110">
                  <c:v>-0.8</c:v>
                </c:pt>
                <c:pt idx="20111">
                  <c:v>0.9</c:v>
                </c:pt>
                <c:pt idx="20112">
                  <c:v>1.8</c:v>
                </c:pt>
                <c:pt idx="20113">
                  <c:v>4</c:v>
                </c:pt>
                <c:pt idx="20114">
                  <c:v>8.1</c:v>
                </c:pt>
                <c:pt idx="20115">
                  <c:v>9.6999999999999993</c:v>
                </c:pt>
                <c:pt idx="20116">
                  <c:v>4.8</c:v>
                </c:pt>
                <c:pt idx="20117">
                  <c:v>2.1</c:v>
                </c:pt>
                <c:pt idx="20118">
                  <c:v>0.3</c:v>
                </c:pt>
                <c:pt idx="20119">
                  <c:v>0.2</c:v>
                </c:pt>
                <c:pt idx="20120">
                  <c:v>3.5</c:v>
                </c:pt>
                <c:pt idx="20121">
                  <c:v>5.2</c:v>
                </c:pt>
                <c:pt idx="20122">
                  <c:v>5.6</c:v>
                </c:pt>
                <c:pt idx="20123">
                  <c:v>7</c:v>
                </c:pt>
                <c:pt idx="20124">
                  <c:v>13</c:v>
                </c:pt>
                <c:pt idx="20125">
                  <c:v>10.9</c:v>
                </c:pt>
                <c:pt idx="20126">
                  <c:v>10</c:v>
                </c:pt>
                <c:pt idx="20127">
                  <c:v>13.2</c:v>
                </c:pt>
                <c:pt idx="20128">
                  <c:v>8.9</c:v>
                </c:pt>
                <c:pt idx="20129">
                  <c:v>9.1</c:v>
                </c:pt>
                <c:pt idx="20130">
                  <c:v>11.6</c:v>
                </c:pt>
                <c:pt idx="20131">
                  <c:v>8</c:v>
                </c:pt>
                <c:pt idx="20132">
                  <c:v>3.1</c:v>
                </c:pt>
                <c:pt idx="20133">
                  <c:v>6.4</c:v>
                </c:pt>
                <c:pt idx="20134">
                  <c:v>10.9</c:v>
                </c:pt>
                <c:pt idx="20135">
                  <c:v>12.9</c:v>
                </c:pt>
                <c:pt idx="20136">
                  <c:v>13.1</c:v>
                </c:pt>
                <c:pt idx="20137">
                  <c:v>10.199999999999999</c:v>
                </c:pt>
                <c:pt idx="20138">
                  <c:v>10</c:v>
                </c:pt>
                <c:pt idx="20139">
                  <c:v>11.2</c:v>
                </c:pt>
                <c:pt idx="20140">
                  <c:v>10.9</c:v>
                </c:pt>
                <c:pt idx="20141">
                  <c:v>10.1</c:v>
                </c:pt>
                <c:pt idx="20142">
                  <c:v>13.3</c:v>
                </c:pt>
                <c:pt idx="20143">
                  <c:v>9.1</c:v>
                </c:pt>
                <c:pt idx="20144">
                  <c:v>8.8000000000000007</c:v>
                </c:pt>
                <c:pt idx="20145">
                  <c:v>12.5</c:v>
                </c:pt>
                <c:pt idx="20146">
                  <c:v>17.600000000000001</c:v>
                </c:pt>
                <c:pt idx="20147">
                  <c:v>12.9</c:v>
                </c:pt>
                <c:pt idx="20148">
                  <c:v>14.8</c:v>
                </c:pt>
                <c:pt idx="20149">
                  <c:v>12.7</c:v>
                </c:pt>
                <c:pt idx="20150">
                  <c:v>10.5</c:v>
                </c:pt>
                <c:pt idx="20151">
                  <c:v>9.1</c:v>
                </c:pt>
                <c:pt idx="20152">
                  <c:v>11.4</c:v>
                </c:pt>
                <c:pt idx="20153">
                  <c:v>8</c:v>
                </c:pt>
                <c:pt idx="20154">
                  <c:v>9.9</c:v>
                </c:pt>
                <c:pt idx="20155">
                  <c:v>11.2</c:v>
                </c:pt>
                <c:pt idx="20156">
                  <c:v>13.4</c:v>
                </c:pt>
                <c:pt idx="20157">
                  <c:v>18.5</c:v>
                </c:pt>
                <c:pt idx="20158">
                  <c:v>16.399999999999999</c:v>
                </c:pt>
                <c:pt idx="20159">
                  <c:v>11.1</c:v>
                </c:pt>
                <c:pt idx="20160">
                  <c:v>6</c:v>
                </c:pt>
                <c:pt idx="20161">
                  <c:v>10.1</c:v>
                </c:pt>
                <c:pt idx="20162">
                  <c:v>11.2</c:v>
                </c:pt>
                <c:pt idx="20163">
                  <c:v>10.3</c:v>
                </c:pt>
                <c:pt idx="20164">
                  <c:v>11.9</c:v>
                </c:pt>
                <c:pt idx="20165">
                  <c:v>12.3</c:v>
                </c:pt>
                <c:pt idx="20166">
                  <c:v>15.2</c:v>
                </c:pt>
                <c:pt idx="20167">
                  <c:v>17.899999999999999</c:v>
                </c:pt>
                <c:pt idx="20168">
                  <c:v>14.7</c:v>
                </c:pt>
                <c:pt idx="20169">
                  <c:v>13.8</c:v>
                </c:pt>
                <c:pt idx="20170">
                  <c:v>14.4</c:v>
                </c:pt>
                <c:pt idx="20171">
                  <c:v>13.1</c:v>
                </c:pt>
                <c:pt idx="20172">
                  <c:v>12.2</c:v>
                </c:pt>
                <c:pt idx="20173">
                  <c:v>10.9</c:v>
                </c:pt>
                <c:pt idx="20174">
                  <c:v>12.2</c:v>
                </c:pt>
                <c:pt idx="20175">
                  <c:v>15.4</c:v>
                </c:pt>
                <c:pt idx="20176">
                  <c:v>11.9</c:v>
                </c:pt>
                <c:pt idx="20177">
                  <c:v>14.5</c:v>
                </c:pt>
                <c:pt idx="20178">
                  <c:v>12.1</c:v>
                </c:pt>
                <c:pt idx="20179">
                  <c:v>11.7</c:v>
                </c:pt>
                <c:pt idx="20180">
                  <c:v>17.399999999999999</c:v>
                </c:pt>
                <c:pt idx="20181">
                  <c:v>13.7</c:v>
                </c:pt>
                <c:pt idx="20182">
                  <c:v>16.7</c:v>
                </c:pt>
                <c:pt idx="20183">
                  <c:v>17.3</c:v>
                </c:pt>
                <c:pt idx="20184">
                  <c:v>13.5</c:v>
                </c:pt>
                <c:pt idx="20185">
                  <c:v>15.9</c:v>
                </c:pt>
                <c:pt idx="20186">
                  <c:v>15</c:v>
                </c:pt>
                <c:pt idx="20187">
                  <c:v>14.1</c:v>
                </c:pt>
                <c:pt idx="20188">
                  <c:v>17.2</c:v>
                </c:pt>
                <c:pt idx="20189">
                  <c:v>15.1</c:v>
                </c:pt>
                <c:pt idx="20190">
                  <c:v>19.3</c:v>
                </c:pt>
                <c:pt idx="20191">
                  <c:v>20.8</c:v>
                </c:pt>
                <c:pt idx="20192">
                  <c:v>22</c:v>
                </c:pt>
                <c:pt idx="20193">
                  <c:v>19.2</c:v>
                </c:pt>
                <c:pt idx="20194">
                  <c:v>20.5</c:v>
                </c:pt>
                <c:pt idx="20195">
                  <c:v>20.7</c:v>
                </c:pt>
                <c:pt idx="20196">
                  <c:v>20.100000000000001</c:v>
                </c:pt>
                <c:pt idx="20197">
                  <c:v>18.600000000000001</c:v>
                </c:pt>
                <c:pt idx="20198">
                  <c:v>15.3</c:v>
                </c:pt>
                <c:pt idx="20199">
                  <c:v>14.9</c:v>
                </c:pt>
                <c:pt idx="20200">
                  <c:v>15.5</c:v>
                </c:pt>
                <c:pt idx="20201">
                  <c:v>20.9</c:v>
                </c:pt>
                <c:pt idx="20202">
                  <c:v>18.899999999999999</c:v>
                </c:pt>
                <c:pt idx="20203">
                  <c:v>16.600000000000001</c:v>
                </c:pt>
                <c:pt idx="20204">
                  <c:v>19.600000000000001</c:v>
                </c:pt>
                <c:pt idx="20205">
                  <c:v>18.100000000000001</c:v>
                </c:pt>
                <c:pt idx="20206">
                  <c:v>22.7</c:v>
                </c:pt>
                <c:pt idx="20207">
                  <c:v>23.2</c:v>
                </c:pt>
                <c:pt idx="20208">
                  <c:v>17.399999999999999</c:v>
                </c:pt>
                <c:pt idx="20209">
                  <c:v>20.3</c:v>
                </c:pt>
                <c:pt idx="20210">
                  <c:v>24</c:v>
                </c:pt>
                <c:pt idx="20211">
                  <c:v>20.399999999999999</c:v>
                </c:pt>
                <c:pt idx="20212">
                  <c:v>18.399999999999999</c:v>
                </c:pt>
                <c:pt idx="20213">
                  <c:v>20.2</c:v>
                </c:pt>
                <c:pt idx="20214">
                  <c:v>23.2</c:v>
                </c:pt>
                <c:pt idx="20215">
                  <c:v>19.3</c:v>
                </c:pt>
                <c:pt idx="20216">
                  <c:v>15</c:v>
                </c:pt>
                <c:pt idx="20217">
                  <c:v>15.1</c:v>
                </c:pt>
                <c:pt idx="20218">
                  <c:v>18.899999999999999</c:v>
                </c:pt>
                <c:pt idx="20219">
                  <c:v>23.1</c:v>
                </c:pt>
                <c:pt idx="20220">
                  <c:v>13.8</c:v>
                </c:pt>
                <c:pt idx="20221">
                  <c:v>15.9</c:v>
                </c:pt>
                <c:pt idx="20222">
                  <c:v>16.100000000000001</c:v>
                </c:pt>
                <c:pt idx="20223">
                  <c:v>17.600000000000001</c:v>
                </c:pt>
                <c:pt idx="20224">
                  <c:v>16.899999999999999</c:v>
                </c:pt>
                <c:pt idx="20225">
                  <c:v>15</c:v>
                </c:pt>
                <c:pt idx="20226">
                  <c:v>13</c:v>
                </c:pt>
                <c:pt idx="20227">
                  <c:v>18</c:v>
                </c:pt>
                <c:pt idx="20228">
                  <c:v>20.2</c:v>
                </c:pt>
                <c:pt idx="20229">
                  <c:v>22</c:v>
                </c:pt>
                <c:pt idx="20230">
                  <c:v>20.6</c:v>
                </c:pt>
                <c:pt idx="20231">
                  <c:v>18.600000000000001</c:v>
                </c:pt>
                <c:pt idx="20232">
                  <c:v>19.3</c:v>
                </c:pt>
                <c:pt idx="20233">
                  <c:v>20.399999999999999</c:v>
                </c:pt>
                <c:pt idx="20234">
                  <c:v>20.9</c:v>
                </c:pt>
                <c:pt idx="20235">
                  <c:v>20.2</c:v>
                </c:pt>
                <c:pt idx="20236">
                  <c:v>21.1</c:v>
                </c:pt>
                <c:pt idx="20237">
                  <c:v>24.5</c:v>
                </c:pt>
                <c:pt idx="20238">
                  <c:v>20.9</c:v>
                </c:pt>
                <c:pt idx="20239">
                  <c:v>20.8</c:v>
                </c:pt>
                <c:pt idx="20240">
                  <c:v>21.8</c:v>
                </c:pt>
                <c:pt idx="20241">
                  <c:v>21.2</c:v>
                </c:pt>
                <c:pt idx="20242">
                  <c:v>19.5</c:v>
                </c:pt>
                <c:pt idx="20243">
                  <c:v>16.7</c:v>
                </c:pt>
                <c:pt idx="20244">
                  <c:v>14.4</c:v>
                </c:pt>
                <c:pt idx="20245">
                  <c:v>18.600000000000001</c:v>
                </c:pt>
                <c:pt idx="20246">
                  <c:v>20.3</c:v>
                </c:pt>
                <c:pt idx="20247">
                  <c:v>22.6</c:v>
                </c:pt>
                <c:pt idx="20248">
                  <c:v>23.8</c:v>
                </c:pt>
                <c:pt idx="20249">
                  <c:v>24.5</c:v>
                </c:pt>
                <c:pt idx="20250">
                  <c:v>21</c:v>
                </c:pt>
                <c:pt idx="20251">
                  <c:v>23.9</c:v>
                </c:pt>
                <c:pt idx="20252">
                  <c:v>23.7</c:v>
                </c:pt>
                <c:pt idx="20253">
                  <c:v>23.9</c:v>
                </c:pt>
                <c:pt idx="20254">
                  <c:v>21.2</c:v>
                </c:pt>
                <c:pt idx="20255">
                  <c:v>20.399999999999999</c:v>
                </c:pt>
                <c:pt idx="20256">
                  <c:v>20.5</c:v>
                </c:pt>
                <c:pt idx="20257">
                  <c:v>21.8</c:v>
                </c:pt>
                <c:pt idx="20258">
                  <c:v>19</c:v>
                </c:pt>
                <c:pt idx="20259">
                  <c:v>19.5</c:v>
                </c:pt>
                <c:pt idx="20260">
                  <c:v>21</c:v>
                </c:pt>
                <c:pt idx="20261">
                  <c:v>24.9</c:v>
                </c:pt>
                <c:pt idx="20262">
                  <c:v>21.5</c:v>
                </c:pt>
                <c:pt idx="20263">
                  <c:v>18.600000000000001</c:v>
                </c:pt>
                <c:pt idx="20264">
                  <c:v>19.7</c:v>
                </c:pt>
                <c:pt idx="20265">
                  <c:v>18.3</c:v>
                </c:pt>
                <c:pt idx="20266">
                  <c:v>23.1</c:v>
                </c:pt>
                <c:pt idx="20267">
                  <c:v>15.9</c:v>
                </c:pt>
                <c:pt idx="20268">
                  <c:v>18.100000000000001</c:v>
                </c:pt>
                <c:pt idx="20269">
                  <c:v>17.8</c:v>
                </c:pt>
                <c:pt idx="20270">
                  <c:v>17.7</c:v>
                </c:pt>
                <c:pt idx="20271">
                  <c:v>14.3</c:v>
                </c:pt>
                <c:pt idx="20272">
                  <c:v>12.7</c:v>
                </c:pt>
                <c:pt idx="20273">
                  <c:v>13.8</c:v>
                </c:pt>
                <c:pt idx="20274">
                  <c:v>15.2</c:v>
                </c:pt>
                <c:pt idx="20275">
                  <c:v>18.600000000000001</c:v>
                </c:pt>
                <c:pt idx="20276">
                  <c:v>20.3</c:v>
                </c:pt>
                <c:pt idx="20277">
                  <c:v>16.2</c:v>
                </c:pt>
                <c:pt idx="20278">
                  <c:v>13.9</c:v>
                </c:pt>
                <c:pt idx="20279">
                  <c:v>15.5</c:v>
                </c:pt>
                <c:pt idx="20280">
                  <c:v>18.7</c:v>
                </c:pt>
                <c:pt idx="20281">
                  <c:v>15.9</c:v>
                </c:pt>
                <c:pt idx="20282">
                  <c:v>15.9</c:v>
                </c:pt>
                <c:pt idx="20283">
                  <c:v>18.100000000000001</c:v>
                </c:pt>
                <c:pt idx="20284">
                  <c:v>19.100000000000001</c:v>
                </c:pt>
                <c:pt idx="20285">
                  <c:v>20.399999999999999</c:v>
                </c:pt>
                <c:pt idx="20286">
                  <c:v>20.2</c:v>
                </c:pt>
                <c:pt idx="20287">
                  <c:v>19.600000000000001</c:v>
                </c:pt>
                <c:pt idx="20288">
                  <c:v>14.3</c:v>
                </c:pt>
                <c:pt idx="20289">
                  <c:v>11.1</c:v>
                </c:pt>
                <c:pt idx="20290">
                  <c:v>13.5</c:v>
                </c:pt>
                <c:pt idx="20291">
                  <c:v>13.7</c:v>
                </c:pt>
                <c:pt idx="20292">
                  <c:v>14.7</c:v>
                </c:pt>
                <c:pt idx="20293">
                  <c:v>17.399999999999999</c:v>
                </c:pt>
                <c:pt idx="20294">
                  <c:v>16.399999999999999</c:v>
                </c:pt>
                <c:pt idx="20295">
                  <c:v>17.2</c:v>
                </c:pt>
                <c:pt idx="20296">
                  <c:v>13.8</c:v>
                </c:pt>
                <c:pt idx="20297">
                  <c:v>8.1</c:v>
                </c:pt>
                <c:pt idx="20298">
                  <c:v>8.6</c:v>
                </c:pt>
                <c:pt idx="20299">
                  <c:v>9.1999999999999993</c:v>
                </c:pt>
                <c:pt idx="20300">
                  <c:v>11.1</c:v>
                </c:pt>
                <c:pt idx="20301">
                  <c:v>12</c:v>
                </c:pt>
                <c:pt idx="20302">
                  <c:v>12.5</c:v>
                </c:pt>
                <c:pt idx="20303">
                  <c:v>14.4</c:v>
                </c:pt>
                <c:pt idx="20304">
                  <c:v>20.399999999999999</c:v>
                </c:pt>
                <c:pt idx="20305">
                  <c:v>14.4</c:v>
                </c:pt>
                <c:pt idx="20306">
                  <c:v>11.1</c:v>
                </c:pt>
                <c:pt idx="20307">
                  <c:v>13.4</c:v>
                </c:pt>
                <c:pt idx="20308">
                  <c:v>12.8</c:v>
                </c:pt>
                <c:pt idx="20309">
                  <c:v>12.9</c:v>
                </c:pt>
                <c:pt idx="20310">
                  <c:v>14.3</c:v>
                </c:pt>
                <c:pt idx="20311">
                  <c:v>10.5</c:v>
                </c:pt>
                <c:pt idx="20312">
                  <c:v>8.1999999999999993</c:v>
                </c:pt>
                <c:pt idx="20313">
                  <c:v>8.3000000000000007</c:v>
                </c:pt>
                <c:pt idx="20314">
                  <c:v>6.7</c:v>
                </c:pt>
                <c:pt idx="20315">
                  <c:v>7.8</c:v>
                </c:pt>
                <c:pt idx="20316">
                  <c:v>9.6</c:v>
                </c:pt>
                <c:pt idx="20317">
                  <c:v>7.5</c:v>
                </c:pt>
                <c:pt idx="20318">
                  <c:v>7.1</c:v>
                </c:pt>
                <c:pt idx="20319">
                  <c:v>8.6999999999999993</c:v>
                </c:pt>
                <c:pt idx="20320">
                  <c:v>8.1</c:v>
                </c:pt>
                <c:pt idx="20321">
                  <c:v>9.1</c:v>
                </c:pt>
                <c:pt idx="20322">
                  <c:v>8.6999999999999993</c:v>
                </c:pt>
                <c:pt idx="20323">
                  <c:v>10.4</c:v>
                </c:pt>
                <c:pt idx="20324">
                  <c:v>12.3</c:v>
                </c:pt>
                <c:pt idx="20325">
                  <c:v>11.2</c:v>
                </c:pt>
                <c:pt idx="20326">
                  <c:v>9.6999999999999993</c:v>
                </c:pt>
                <c:pt idx="20327">
                  <c:v>12</c:v>
                </c:pt>
                <c:pt idx="20328">
                  <c:v>7</c:v>
                </c:pt>
                <c:pt idx="20329">
                  <c:v>7.2</c:v>
                </c:pt>
                <c:pt idx="20330">
                  <c:v>8</c:v>
                </c:pt>
                <c:pt idx="20331">
                  <c:v>10.9</c:v>
                </c:pt>
                <c:pt idx="20332">
                  <c:v>12.3</c:v>
                </c:pt>
                <c:pt idx="20333">
                  <c:v>10.8</c:v>
                </c:pt>
                <c:pt idx="20334">
                  <c:v>17.3</c:v>
                </c:pt>
                <c:pt idx="20335">
                  <c:v>12.8</c:v>
                </c:pt>
                <c:pt idx="20336">
                  <c:v>9.1999999999999993</c:v>
                </c:pt>
                <c:pt idx="20337">
                  <c:v>4.5999999999999996</c:v>
                </c:pt>
                <c:pt idx="20338">
                  <c:v>2.7</c:v>
                </c:pt>
                <c:pt idx="20339">
                  <c:v>2.8</c:v>
                </c:pt>
                <c:pt idx="20340">
                  <c:v>3.6</c:v>
                </c:pt>
                <c:pt idx="20341">
                  <c:v>5.5</c:v>
                </c:pt>
                <c:pt idx="20342">
                  <c:v>5.0999999999999996</c:v>
                </c:pt>
                <c:pt idx="20343">
                  <c:v>6.3</c:v>
                </c:pt>
                <c:pt idx="20344">
                  <c:v>6.4</c:v>
                </c:pt>
                <c:pt idx="20345">
                  <c:v>8.1</c:v>
                </c:pt>
                <c:pt idx="20346">
                  <c:v>7.5</c:v>
                </c:pt>
                <c:pt idx="20347">
                  <c:v>5.7</c:v>
                </c:pt>
                <c:pt idx="20348">
                  <c:v>9.3000000000000007</c:v>
                </c:pt>
                <c:pt idx="20349">
                  <c:v>9.9</c:v>
                </c:pt>
                <c:pt idx="20350">
                  <c:v>8.5</c:v>
                </c:pt>
                <c:pt idx="20351">
                  <c:v>6.4</c:v>
                </c:pt>
                <c:pt idx="20352">
                  <c:v>2.2999999999999998</c:v>
                </c:pt>
                <c:pt idx="20353">
                  <c:v>0.5</c:v>
                </c:pt>
                <c:pt idx="20354">
                  <c:v>2.7</c:v>
                </c:pt>
                <c:pt idx="20355">
                  <c:v>3.3</c:v>
                </c:pt>
                <c:pt idx="20356">
                  <c:v>0.7</c:v>
                </c:pt>
                <c:pt idx="20357">
                  <c:v>1.4</c:v>
                </c:pt>
                <c:pt idx="20358">
                  <c:v>1.1000000000000001</c:v>
                </c:pt>
                <c:pt idx="20359">
                  <c:v>2</c:v>
                </c:pt>
                <c:pt idx="20360">
                  <c:v>2.2000000000000002</c:v>
                </c:pt>
                <c:pt idx="20361">
                  <c:v>2.5</c:v>
                </c:pt>
                <c:pt idx="20362">
                  <c:v>0.4</c:v>
                </c:pt>
                <c:pt idx="20363">
                  <c:v>0.3</c:v>
                </c:pt>
                <c:pt idx="20364">
                  <c:v>-0.8</c:v>
                </c:pt>
                <c:pt idx="20365">
                  <c:v>-0.8</c:v>
                </c:pt>
                <c:pt idx="20366">
                  <c:v>3.7</c:v>
                </c:pt>
                <c:pt idx="20367">
                  <c:v>9.3000000000000007</c:v>
                </c:pt>
                <c:pt idx="20368">
                  <c:v>10</c:v>
                </c:pt>
                <c:pt idx="20369">
                  <c:v>7.6</c:v>
                </c:pt>
                <c:pt idx="20370">
                  <c:v>5.4</c:v>
                </c:pt>
                <c:pt idx="20371">
                  <c:v>6.5</c:v>
                </c:pt>
                <c:pt idx="20372">
                  <c:v>2.2999999999999998</c:v>
                </c:pt>
                <c:pt idx="20373">
                  <c:v>3.1</c:v>
                </c:pt>
                <c:pt idx="20374">
                  <c:v>2.8</c:v>
                </c:pt>
                <c:pt idx="20375">
                  <c:v>3.7</c:v>
                </c:pt>
                <c:pt idx="20376">
                  <c:v>3.1</c:v>
                </c:pt>
                <c:pt idx="20377">
                  <c:v>3</c:v>
                </c:pt>
                <c:pt idx="20378">
                  <c:v>2.6</c:v>
                </c:pt>
                <c:pt idx="20379">
                  <c:v>2.7</c:v>
                </c:pt>
                <c:pt idx="20380">
                  <c:v>3.4</c:v>
                </c:pt>
                <c:pt idx="20381">
                  <c:v>2.5</c:v>
                </c:pt>
                <c:pt idx="20382">
                  <c:v>2.8</c:v>
                </c:pt>
                <c:pt idx="20383">
                  <c:v>2.9</c:v>
                </c:pt>
                <c:pt idx="20384">
                  <c:v>8.4</c:v>
                </c:pt>
                <c:pt idx="20385">
                  <c:v>10.6</c:v>
                </c:pt>
                <c:pt idx="20386">
                  <c:v>6.4</c:v>
                </c:pt>
                <c:pt idx="20387">
                  <c:v>2.1</c:v>
                </c:pt>
                <c:pt idx="20388">
                  <c:v>1</c:v>
                </c:pt>
                <c:pt idx="20389">
                  <c:v>1</c:v>
                </c:pt>
                <c:pt idx="20390">
                  <c:v>4.5</c:v>
                </c:pt>
                <c:pt idx="20391">
                  <c:v>3.6</c:v>
                </c:pt>
                <c:pt idx="20392">
                  <c:v>-1.8</c:v>
                </c:pt>
                <c:pt idx="20393">
                  <c:v>-1.1000000000000001</c:v>
                </c:pt>
                <c:pt idx="20394">
                  <c:v>-2.6</c:v>
                </c:pt>
                <c:pt idx="20395">
                  <c:v>-0.8</c:v>
                </c:pt>
                <c:pt idx="20396">
                  <c:v>3</c:v>
                </c:pt>
                <c:pt idx="20397">
                  <c:v>3.2</c:v>
                </c:pt>
                <c:pt idx="20398">
                  <c:v>1.4</c:v>
                </c:pt>
                <c:pt idx="20399">
                  <c:v>0.2</c:v>
                </c:pt>
                <c:pt idx="20400">
                  <c:v>-0.5</c:v>
                </c:pt>
                <c:pt idx="20401">
                  <c:v>0</c:v>
                </c:pt>
                <c:pt idx="20402">
                  <c:v>-0.3</c:v>
                </c:pt>
                <c:pt idx="20403">
                  <c:v>-0.5</c:v>
                </c:pt>
                <c:pt idx="20404">
                  <c:v>-1.9</c:v>
                </c:pt>
                <c:pt idx="20405">
                  <c:v>0.4</c:v>
                </c:pt>
                <c:pt idx="20406">
                  <c:v>1</c:v>
                </c:pt>
                <c:pt idx="20407">
                  <c:v>-0.4</c:v>
                </c:pt>
                <c:pt idx="20408">
                  <c:v>-1.2</c:v>
                </c:pt>
                <c:pt idx="20409">
                  <c:v>-4.2</c:v>
                </c:pt>
                <c:pt idx="20410">
                  <c:v>-4.5999999999999996</c:v>
                </c:pt>
                <c:pt idx="20411">
                  <c:v>-5.0999999999999996</c:v>
                </c:pt>
                <c:pt idx="20412">
                  <c:v>1.7</c:v>
                </c:pt>
                <c:pt idx="20413">
                  <c:v>2.2000000000000002</c:v>
                </c:pt>
                <c:pt idx="20414">
                  <c:v>2.2999999999999998</c:v>
                </c:pt>
                <c:pt idx="20415">
                  <c:v>6.9</c:v>
                </c:pt>
                <c:pt idx="20416">
                  <c:v>3.4</c:v>
                </c:pt>
                <c:pt idx="20417">
                  <c:v>1.5</c:v>
                </c:pt>
                <c:pt idx="20418">
                  <c:v>0.8</c:v>
                </c:pt>
                <c:pt idx="20419">
                  <c:v>-0.8</c:v>
                </c:pt>
                <c:pt idx="20420">
                  <c:v>-1.1000000000000001</c:v>
                </c:pt>
                <c:pt idx="20421">
                  <c:v>1.9</c:v>
                </c:pt>
                <c:pt idx="20422">
                  <c:v>0.7</c:v>
                </c:pt>
                <c:pt idx="20423">
                  <c:v>0.9</c:v>
                </c:pt>
                <c:pt idx="20424">
                  <c:v>-4.4000000000000004</c:v>
                </c:pt>
                <c:pt idx="20425">
                  <c:v>-1.4</c:v>
                </c:pt>
                <c:pt idx="20426">
                  <c:v>4.4000000000000004</c:v>
                </c:pt>
                <c:pt idx="20427">
                  <c:v>8.9</c:v>
                </c:pt>
                <c:pt idx="20428">
                  <c:v>5.4</c:v>
                </c:pt>
                <c:pt idx="20429">
                  <c:v>2.2999999999999998</c:v>
                </c:pt>
                <c:pt idx="20430">
                  <c:v>0.1</c:v>
                </c:pt>
                <c:pt idx="20431">
                  <c:v>-3.8</c:v>
                </c:pt>
                <c:pt idx="20432">
                  <c:v>-7.2</c:v>
                </c:pt>
                <c:pt idx="20433">
                  <c:v>-5.6</c:v>
                </c:pt>
                <c:pt idx="20434">
                  <c:v>-7.7</c:v>
                </c:pt>
                <c:pt idx="20435">
                  <c:v>-7.4</c:v>
                </c:pt>
                <c:pt idx="20436">
                  <c:v>-11.2</c:v>
                </c:pt>
                <c:pt idx="20437">
                  <c:v>-8.9</c:v>
                </c:pt>
                <c:pt idx="20438">
                  <c:v>-12.4</c:v>
                </c:pt>
                <c:pt idx="20439">
                  <c:v>-9.3000000000000007</c:v>
                </c:pt>
                <c:pt idx="20440">
                  <c:v>0</c:v>
                </c:pt>
                <c:pt idx="20441">
                  <c:v>3.8</c:v>
                </c:pt>
                <c:pt idx="20442">
                  <c:v>3.7</c:v>
                </c:pt>
                <c:pt idx="20443">
                  <c:v>2.4</c:v>
                </c:pt>
                <c:pt idx="20444">
                  <c:v>2.6</c:v>
                </c:pt>
                <c:pt idx="20445">
                  <c:v>3.8</c:v>
                </c:pt>
                <c:pt idx="20446">
                  <c:v>3.4</c:v>
                </c:pt>
                <c:pt idx="20447">
                  <c:v>2.9</c:v>
                </c:pt>
                <c:pt idx="20448">
                  <c:v>3.5</c:v>
                </c:pt>
                <c:pt idx="20449">
                  <c:v>4.8</c:v>
                </c:pt>
                <c:pt idx="20450">
                  <c:v>5.4</c:v>
                </c:pt>
                <c:pt idx="20451">
                  <c:v>3.4</c:v>
                </c:pt>
                <c:pt idx="20452">
                  <c:v>2.8</c:v>
                </c:pt>
                <c:pt idx="20453">
                  <c:v>-0.2</c:v>
                </c:pt>
                <c:pt idx="20454">
                  <c:v>0.8</c:v>
                </c:pt>
                <c:pt idx="20455">
                  <c:v>0.8</c:v>
                </c:pt>
                <c:pt idx="20456">
                  <c:v>3.7</c:v>
                </c:pt>
                <c:pt idx="20457">
                  <c:v>0.1</c:v>
                </c:pt>
                <c:pt idx="20458">
                  <c:v>-0.5</c:v>
                </c:pt>
                <c:pt idx="20459">
                  <c:v>-0.3</c:v>
                </c:pt>
                <c:pt idx="20460">
                  <c:v>0.9</c:v>
                </c:pt>
                <c:pt idx="20461">
                  <c:v>-1.5</c:v>
                </c:pt>
                <c:pt idx="20462">
                  <c:v>-0.2</c:v>
                </c:pt>
                <c:pt idx="20463">
                  <c:v>6</c:v>
                </c:pt>
                <c:pt idx="20464">
                  <c:v>5.8</c:v>
                </c:pt>
                <c:pt idx="20465">
                  <c:v>7.6</c:v>
                </c:pt>
                <c:pt idx="20466">
                  <c:v>4.8</c:v>
                </c:pt>
                <c:pt idx="20467">
                  <c:v>3.3</c:v>
                </c:pt>
                <c:pt idx="20468">
                  <c:v>2.8</c:v>
                </c:pt>
                <c:pt idx="20469">
                  <c:v>0.7</c:v>
                </c:pt>
                <c:pt idx="20470">
                  <c:v>1.9</c:v>
                </c:pt>
                <c:pt idx="20471">
                  <c:v>-0.2</c:v>
                </c:pt>
                <c:pt idx="20472">
                  <c:v>-3.1</c:v>
                </c:pt>
                <c:pt idx="20473">
                  <c:v>2.1</c:v>
                </c:pt>
                <c:pt idx="20474">
                  <c:v>2.7</c:v>
                </c:pt>
                <c:pt idx="20475">
                  <c:v>4.4000000000000004</c:v>
                </c:pt>
                <c:pt idx="20476">
                  <c:v>4.2</c:v>
                </c:pt>
                <c:pt idx="20477">
                  <c:v>5.6</c:v>
                </c:pt>
                <c:pt idx="20478">
                  <c:v>8.6999999999999993</c:v>
                </c:pt>
                <c:pt idx="20479">
                  <c:v>6.8</c:v>
                </c:pt>
                <c:pt idx="20480">
                  <c:v>4.9000000000000004</c:v>
                </c:pt>
                <c:pt idx="20481">
                  <c:v>10.5</c:v>
                </c:pt>
                <c:pt idx="20482">
                  <c:v>11.7</c:v>
                </c:pt>
                <c:pt idx="20483">
                  <c:v>12.8</c:v>
                </c:pt>
                <c:pt idx="20484">
                  <c:v>13.3</c:v>
                </c:pt>
                <c:pt idx="20485">
                  <c:v>6.8</c:v>
                </c:pt>
                <c:pt idx="20486">
                  <c:v>4.2</c:v>
                </c:pt>
                <c:pt idx="20487">
                  <c:v>3.3</c:v>
                </c:pt>
                <c:pt idx="20488">
                  <c:v>4.7</c:v>
                </c:pt>
                <c:pt idx="20489">
                  <c:v>-1.7</c:v>
                </c:pt>
                <c:pt idx="20490">
                  <c:v>0.8</c:v>
                </c:pt>
                <c:pt idx="20491">
                  <c:v>2.1</c:v>
                </c:pt>
                <c:pt idx="20492">
                  <c:v>6.8</c:v>
                </c:pt>
                <c:pt idx="20493">
                  <c:v>8.6999999999999993</c:v>
                </c:pt>
                <c:pt idx="20494">
                  <c:v>12.1</c:v>
                </c:pt>
                <c:pt idx="20495">
                  <c:v>2.8</c:v>
                </c:pt>
                <c:pt idx="20496">
                  <c:v>4.3</c:v>
                </c:pt>
                <c:pt idx="20497">
                  <c:v>4.5999999999999996</c:v>
                </c:pt>
                <c:pt idx="20498">
                  <c:v>1.9</c:v>
                </c:pt>
                <c:pt idx="20499">
                  <c:v>2.9</c:v>
                </c:pt>
                <c:pt idx="20500">
                  <c:v>3.8</c:v>
                </c:pt>
                <c:pt idx="20501">
                  <c:v>6.6</c:v>
                </c:pt>
                <c:pt idx="20502">
                  <c:v>7.2</c:v>
                </c:pt>
                <c:pt idx="20503">
                  <c:v>8.4</c:v>
                </c:pt>
                <c:pt idx="20504">
                  <c:v>10.6</c:v>
                </c:pt>
                <c:pt idx="20505">
                  <c:v>6.8</c:v>
                </c:pt>
                <c:pt idx="20506">
                  <c:v>5</c:v>
                </c:pt>
                <c:pt idx="20507">
                  <c:v>8.1999999999999993</c:v>
                </c:pt>
                <c:pt idx="20508">
                  <c:v>7.1</c:v>
                </c:pt>
                <c:pt idx="20509">
                  <c:v>6.3</c:v>
                </c:pt>
                <c:pt idx="20510">
                  <c:v>6.9</c:v>
                </c:pt>
                <c:pt idx="20511">
                  <c:v>12</c:v>
                </c:pt>
                <c:pt idx="20512">
                  <c:v>14.3</c:v>
                </c:pt>
                <c:pt idx="20513">
                  <c:v>13.4</c:v>
                </c:pt>
                <c:pt idx="20514">
                  <c:v>11.7</c:v>
                </c:pt>
                <c:pt idx="20515">
                  <c:v>8.1</c:v>
                </c:pt>
                <c:pt idx="20516">
                  <c:v>6.5</c:v>
                </c:pt>
                <c:pt idx="20517">
                  <c:v>12.9</c:v>
                </c:pt>
                <c:pt idx="20518">
                  <c:v>8.3000000000000007</c:v>
                </c:pt>
                <c:pt idx="20519">
                  <c:v>9.3000000000000007</c:v>
                </c:pt>
                <c:pt idx="20520">
                  <c:v>7.3</c:v>
                </c:pt>
                <c:pt idx="20521">
                  <c:v>9.5</c:v>
                </c:pt>
                <c:pt idx="20522">
                  <c:v>16.5</c:v>
                </c:pt>
                <c:pt idx="20523">
                  <c:v>20.2</c:v>
                </c:pt>
                <c:pt idx="20524">
                  <c:v>22.5</c:v>
                </c:pt>
                <c:pt idx="20525">
                  <c:v>15.3</c:v>
                </c:pt>
                <c:pt idx="20526">
                  <c:v>11.6</c:v>
                </c:pt>
                <c:pt idx="20527">
                  <c:v>11.5</c:v>
                </c:pt>
                <c:pt idx="20528">
                  <c:v>11.9</c:v>
                </c:pt>
                <c:pt idx="20529">
                  <c:v>13</c:v>
                </c:pt>
                <c:pt idx="20530">
                  <c:v>12.9</c:v>
                </c:pt>
                <c:pt idx="20531">
                  <c:v>11.9</c:v>
                </c:pt>
                <c:pt idx="20532">
                  <c:v>10.4</c:v>
                </c:pt>
                <c:pt idx="20533">
                  <c:v>11.8</c:v>
                </c:pt>
                <c:pt idx="20534">
                  <c:v>14</c:v>
                </c:pt>
                <c:pt idx="20535">
                  <c:v>11.9</c:v>
                </c:pt>
                <c:pt idx="20536">
                  <c:v>11.2</c:v>
                </c:pt>
                <c:pt idx="20537">
                  <c:v>13.4</c:v>
                </c:pt>
                <c:pt idx="20538">
                  <c:v>11.1</c:v>
                </c:pt>
                <c:pt idx="20539">
                  <c:v>10.9</c:v>
                </c:pt>
                <c:pt idx="20540">
                  <c:v>12.3</c:v>
                </c:pt>
                <c:pt idx="20541">
                  <c:v>12</c:v>
                </c:pt>
                <c:pt idx="20542">
                  <c:v>11.6</c:v>
                </c:pt>
                <c:pt idx="20543">
                  <c:v>10.5</c:v>
                </c:pt>
                <c:pt idx="20544">
                  <c:v>14.3</c:v>
                </c:pt>
                <c:pt idx="20545">
                  <c:v>14.8</c:v>
                </c:pt>
                <c:pt idx="20546">
                  <c:v>17.8</c:v>
                </c:pt>
                <c:pt idx="20547">
                  <c:v>17.7</c:v>
                </c:pt>
                <c:pt idx="20548">
                  <c:v>20.5</c:v>
                </c:pt>
                <c:pt idx="20549">
                  <c:v>21.2</c:v>
                </c:pt>
                <c:pt idx="20550">
                  <c:v>21</c:v>
                </c:pt>
                <c:pt idx="20551">
                  <c:v>21.5</c:v>
                </c:pt>
                <c:pt idx="20552">
                  <c:v>21.9</c:v>
                </c:pt>
                <c:pt idx="20553">
                  <c:v>18.100000000000001</c:v>
                </c:pt>
                <c:pt idx="20554">
                  <c:v>16.899999999999999</c:v>
                </c:pt>
                <c:pt idx="20555">
                  <c:v>18.399999999999999</c:v>
                </c:pt>
                <c:pt idx="20556">
                  <c:v>19.899999999999999</c:v>
                </c:pt>
                <c:pt idx="20557">
                  <c:v>14.1</c:v>
                </c:pt>
                <c:pt idx="20558">
                  <c:v>16.399999999999999</c:v>
                </c:pt>
                <c:pt idx="20559">
                  <c:v>20.7</c:v>
                </c:pt>
                <c:pt idx="20560">
                  <c:v>21.8</c:v>
                </c:pt>
                <c:pt idx="20561">
                  <c:v>23.7</c:v>
                </c:pt>
                <c:pt idx="20562">
                  <c:v>23.8</c:v>
                </c:pt>
                <c:pt idx="20563">
                  <c:v>24.6</c:v>
                </c:pt>
                <c:pt idx="20564">
                  <c:v>26.3</c:v>
                </c:pt>
                <c:pt idx="20565">
                  <c:v>24</c:v>
                </c:pt>
                <c:pt idx="20566">
                  <c:v>20.7</c:v>
                </c:pt>
                <c:pt idx="20567">
                  <c:v>21.6</c:v>
                </c:pt>
                <c:pt idx="20568">
                  <c:v>20.7</c:v>
                </c:pt>
                <c:pt idx="20569">
                  <c:v>17.899999999999999</c:v>
                </c:pt>
                <c:pt idx="20570">
                  <c:v>20.3</c:v>
                </c:pt>
                <c:pt idx="20571">
                  <c:v>20.2</c:v>
                </c:pt>
                <c:pt idx="20572">
                  <c:v>22.2</c:v>
                </c:pt>
                <c:pt idx="20573">
                  <c:v>22.7</c:v>
                </c:pt>
                <c:pt idx="20574">
                  <c:v>19.899999999999999</c:v>
                </c:pt>
                <c:pt idx="20575">
                  <c:v>16.5</c:v>
                </c:pt>
                <c:pt idx="20576">
                  <c:v>16.100000000000001</c:v>
                </c:pt>
                <c:pt idx="20577">
                  <c:v>18.3</c:v>
                </c:pt>
                <c:pt idx="20578">
                  <c:v>19.7</c:v>
                </c:pt>
                <c:pt idx="20579">
                  <c:v>19.899999999999999</c:v>
                </c:pt>
                <c:pt idx="20580">
                  <c:v>23.7</c:v>
                </c:pt>
                <c:pt idx="20581">
                  <c:v>19.899999999999999</c:v>
                </c:pt>
                <c:pt idx="20582">
                  <c:v>19.600000000000001</c:v>
                </c:pt>
                <c:pt idx="20583">
                  <c:v>18.7</c:v>
                </c:pt>
                <c:pt idx="20584">
                  <c:v>19.3</c:v>
                </c:pt>
                <c:pt idx="20585">
                  <c:v>19.3</c:v>
                </c:pt>
                <c:pt idx="20586">
                  <c:v>21</c:v>
                </c:pt>
                <c:pt idx="20587">
                  <c:v>25.8</c:v>
                </c:pt>
                <c:pt idx="20588">
                  <c:v>19</c:v>
                </c:pt>
                <c:pt idx="20589">
                  <c:v>20</c:v>
                </c:pt>
                <c:pt idx="20590">
                  <c:v>23.1</c:v>
                </c:pt>
                <c:pt idx="20591">
                  <c:v>21.8</c:v>
                </c:pt>
                <c:pt idx="20592">
                  <c:v>23.2</c:v>
                </c:pt>
                <c:pt idx="20593">
                  <c:v>19</c:v>
                </c:pt>
                <c:pt idx="20594">
                  <c:v>17.100000000000001</c:v>
                </c:pt>
                <c:pt idx="20595">
                  <c:v>19</c:v>
                </c:pt>
                <c:pt idx="20596">
                  <c:v>18.5</c:v>
                </c:pt>
                <c:pt idx="20597">
                  <c:v>20.7</c:v>
                </c:pt>
                <c:pt idx="20598">
                  <c:v>21.4</c:v>
                </c:pt>
                <c:pt idx="20599">
                  <c:v>22.6</c:v>
                </c:pt>
                <c:pt idx="20600">
                  <c:v>21.7</c:v>
                </c:pt>
                <c:pt idx="20601">
                  <c:v>22.6</c:v>
                </c:pt>
                <c:pt idx="20602">
                  <c:v>21.1</c:v>
                </c:pt>
                <c:pt idx="20603">
                  <c:v>20.7</c:v>
                </c:pt>
                <c:pt idx="20604">
                  <c:v>22.1</c:v>
                </c:pt>
                <c:pt idx="20605">
                  <c:v>22.3</c:v>
                </c:pt>
                <c:pt idx="20606">
                  <c:v>15.7</c:v>
                </c:pt>
                <c:pt idx="20607">
                  <c:v>16.3</c:v>
                </c:pt>
                <c:pt idx="20608">
                  <c:v>18.2</c:v>
                </c:pt>
                <c:pt idx="20609">
                  <c:v>16.899999999999999</c:v>
                </c:pt>
                <c:pt idx="20610">
                  <c:v>16</c:v>
                </c:pt>
                <c:pt idx="20611">
                  <c:v>17.399999999999999</c:v>
                </c:pt>
                <c:pt idx="20612">
                  <c:v>22.1</c:v>
                </c:pt>
                <c:pt idx="20613">
                  <c:v>18.600000000000001</c:v>
                </c:pt>
                <c:pt idx="20614">
                  <c:v>19.2</c:v>
                </c:pt>
                <c:pt idx="20615">
                  <c:v>21.4</c:v>
                </c:pt>
                <c:pt idx="20616">
                  <c:v>19.600000000000001</c:v>
                </c:pt>
                <c:pt idx="20617">
                  <c:v>19.600000000000001</c:v>
                </c:pt>
                <c:pt idx="20618">
                  <c:v>23.9</c:v>
                </c:pt>
                <c:pt idx="20619">
                  <c:v>23.6</c:v>
                </c:pt>
                <c:pt idx="20620">
                  <c:v>24.2</c:v>
                </c:pt>
                <c:pt idx="20621">
                  <c:v>22.7</c:v>
                </c:pt>
                <c:pt idx="20622">
                  <c:v>15.4</c:v>
                </c:pt>
                <c:pt idx="20623">
                  <c:v>16.899999999999999</c:v>
                </c:pt>
                <c:pt idx="20624">
                  <c:v>18.899999999999999</c:v>
                </c:pt>
                <c:pt idx="20625">
                  <c:v>18.100000000000001</c:v>
                </c:pt>
                <c:pt idx="20626">
                  <c:v>18.5</c:v>
                </c:pt>
                <c:pt idx="20627">
                  <c:v>18</c:v>
                </c:pt>
                <c:pt idx="20628">
                  <c:v>17.100000000000001</c:v>
                </c:pt>
                <c:pt idx="20629">
                  <c:v>13.8</c:v>
                </c:pt>
                <c:pt idx="20630">
                  <c:v>15.9</c:v>
                </c:pt>
                <c:pt idx="20631">
                  <c:v>13.5</c:v>
                </c:pt>
                <c:pt idx="20632">
                  <c:v>12.5</c:v>
                </c:pt>
                <c:pt idx="20633">
                  <c:v>14.1</c:v>
                </c:pt>
                <c:pt idx="20634">
                  <c:v>13.7</c:v>
                </c:pt>
                <c:pt idx="20635">
                  <c:v>13.7</c:v>
                </c:pt>
                <c:pt idx="20636">
                  <c:v>14.9</c:v>
                </c:pt>
                <c:pt idx="20637">
                  <c:v>15.9</c:v>
                </c:pt>
                <c:pt idx="20638">
                  <c:v>14.7</c:v>
                </c:pt>
                <c:pt idx="20639">
                  <c:v>15.5</c:v>
                </c:pt>
                <c:pt idx="20640">
                  <c:v>16.600000000000001</c:v>
                </c:pt>
                <c:pt idx="20641">
                  <c:v>15.8</c:v>
                </c:pt>
                <c:pt idx="20642">
                  <c:v>16.5</c:v>
                </c:pt>
                <c:pt idx="20643">
                  <c:v>16.3</c:v>
                </c:pt>
                <c:pt idx="20644">
                  <c:v>17.600000000000001</c:v>
                </c:pt>
                <c:pt idx="20645">
                  <c:v>18</c:v>
                </c:pt>
                <c:pt idx="20646">
                  <c:v>18.600000000000001</c:v>
                </c:pt>
                <c:pt idx="20647">
                  <c:v>19</c:v>
                </c:pt>
                <c:pt idx="20648">
                  <c:v>18.2</c:v>
                </c:pt>
                <c:pt idx="20649">
                  <c:v>16.5</c:v>
                </c:pt>
                <c:pt idx="20650">
                  <c:v>18</c:v>
                </c:pt>
                <c:pt idx="20651">
                  <c:v>20.399999999999999</c:v>
                </c:pt>
                <c:pt idx="20652">
                  <c:v>18.2</c:v>
                </c:pt>
                <c:pt idx="20653">
                  <c:v>14.9</c:v>
                </c:pt>
                <c:pt idx="20654">
                  <c:v>14.2</c:v>
                </c:pt>
                <c:pt idx="20655">
                  <c:v>12.2</c:v>
                </c:pt>
                <c:pt idx="20656">
                  <c:v>11.6</c:v>
                </c:pt>
                <c:pt idx="20657">
                  <c:v>11.8</c:v>
                </c:pt>
                <c:pt idx="20658">
                  <c:v>11.3</c:v>
                </c:pt>
                <c:pt idx="20659">
                  <c:v>16.7</c:v>
                </c:pt>
                <c:pt idx="20660">
                  <c:v>16.100000000000001</c:v>
                </c:pt>
                <c:pt idx="20661">
                  <c:v>15.7</c:v>
                </c:pt>
                <c:pt idx="20662">
                  <c:v>16.399999999999999</c:v>
                </c:pt>
                <c:pt idx="20663">
                  <c:v>17</c:v>
                </c:pt>
                <c:pt idx="20664">
                  <c:v>16.600000000000001</c:v>
                </c:pt>
                <c:pt idx="20665">
                  <c:v>13.8</c:v>
                </c:pt>
                <c:pt idx="20666">
                  <c:v>10.3</c:v>
                </c:pt>
                <c:pt idx="20667">
                  <c:v>11.2</c:v>
                </c:pt>
                <c:pt idx="20668">
                  <c:v>12.9</c:v>
                </c:pt>
                <c:pt idx="20669">
                  <c:v>13.6</c:v>
                </c:pt>
                <c:pt idx="20670">
                  <c:v>13.3</c:v>
                </c:pt>
                <c:pt idx="20671">
                  <c:v>18.100000000000001</c:v>
                </c:pt>
                <c:pt idx="20672">
                  <c:v>13.1</c:v>
                </c:pt>
                <c:pt idx="20673">
                  <c:v>13.3</c:v>
                </c:pt>
                <c:pt idx="20674">
                  <c:v>9.9</c:v>
                </c:pt>
                <c:pt idx="20675">
                  <c:v>5.9</c:v>
                </c:pt>
                <c:pt idx="20676">
                  <c:v>5.0999999999999996</c:v>
                </c:pt>
                <c:pt idx="20677">
                  <c:v>7.3</c:v>
                </c:pt>
                <c:pt idx="20678">
                  <c:v>8.5</c:v>
                </c:pt>
                <c:pt idx="20679">
                  <c:v>5.5</c:v>
                </c:pt>
                <c:pt idx="20680">
                  <c:v>7.5</c:v>
                </c:pt>
                <c:pt idx="20681">
                  <c:v>12.1</c:v>
                </c:pt>
                <c:pt idx="20682">
                  <c:v>5.3</c:v>
                </c:pt>
                <c:pt idx="20683">
                  <c:v>4.2</c:v>
                </c:pt>
                <c:pt idx="20684">
                  <c:v>8.8000000000000007</c:v>
                </c:pt>
                <c:pt idx="20685">
                  <c:v>12.2</c:v>
                </c:pt>
                <c:pt idx="20686">
                  <c:v>16.2</c:v>
                </c:pt>
                <c:pt idx="20687">
                  <c:v>12.7</c:v>
                </c:pt>
                <c:pt idx="20688">
                  <c:v>8.5</c:v>
                </c:pt>
                <c:pt idx="20689">
                  <c:v>6.6</c:v>
                </c:pt>
                <c:pt idx="20690">
                  <c:v>3.8</c:v>
                </c:pt>
                <c:pt idx="20691">
                  <c:v>5.6</c:v>
                </c:pt>
                <c:pt idx="20692">
                  <c:v>6.4</c:v>
                </c:pt>
                <c:pt idx="20693">
                  <c:v>5.6</c:v>
                </c:pt>
                <c:pt idx="20694">
                  <c:v>6</c:v>
                </c:pt>
                <c:pt idx="20695">
                  <c:v>8.5</c:v>
                </c:pt>
                <c:pt idx="20696">
                  <c:v>10.5</c:v>
                </c:pt>
                <c:pt idx="20697">
                  <c:v>9.9</c:v>
                </c:pt>
                <c:pt idx="20698">
                  <c:v>8.4</c:v>
                </c:pt>
                <c:pt idx="20699">
                  <c:v>7.2</c:v>
                </c:pt>
                <c:pt idx="20700">
                  <c:v>8.3000000000000007</c:v>
                </c:pt>
                <c:pt idx="20701">
                  <c:v>9.1999999999999993</c:v>
                </c:pt>
                <c:pt idx="20702">
                  <c:v>5.2</c:v>
                </c:pt>
                <c:pt idx="20703">
                  <c:v>5.2</c:v>
                </c:pt>
                <c:pt idx="20704">
                  <c:v>6.7</c:v>
                </c:pt>
                <c:pt idx="20705">
                  <c:v>7.7</c:v>
                </c:pt>
                <c:pt idx="20706">
                  <c:v>5</c:v>
                </c:pt>
                <c:pt idx="20707">
                  <c:v>5.0999999999999996</c:v>
                </c:pt>
                <c:pt idx="20708">
                  <c:v>5.6</c:v>
                </c:pt>
                <c:pt idx="20709">
                  <c:v>5</c:v>
                </c:pt>
                <c:pt idx="20710">
                  <c:v>4.4000000000000004</c:v>
                </c:pt>
                <c:pt idx="20711">
                  <c:v>5.6</c:v>
                </c:pt>
                <c:pt idx="20712">
                  <c:v>4.3</c:v>
                </c:pt>
                <c:pt idx="20713">
                  <c:v>6</c:v>
                </c:pt>
                <c:pt idx="20714">
                  <c:v>5</c:v>
                </c:pt>
                <c:pt idx="20715">
                  <c:v>6.9</c:v>
                </c:pt>
                <c:pt idx="20716">
                  <c:v>8.9</c:v>
                </c:pt>
                <c:pt idx="20717">
                  <c:v>9.1999999999999993</c:v>
                </c:pt>
                <c:pt idx="20718">
                  <c:v>5.3</c:v>
                </c:pt>
                <c:pt idx="20719">
                  <c:v>5.0999999999999996</c:v>
                </c:pt>
                <c:pt idx="20720">
                  <c:v>3.2</c:v>
                </c:pt>
                <c:pt idx="20721">
                  <c:v>4.4000000000000004</c:v>
                </c:pt>
                <c:pt idx="20722">
                  <c:v>1.3</c:v>
                </c:pt>
                <c:pt idx="20723">
                  <c:v>0.9</c:v>
                </c:pt>
                <c:pt idx="20724">
                  <c:v>0.2</c:v>
                </c:pt>
                <c:pt idx="20725">
                  <c:v>0.5</c:v>
                </c:pt>
                <c:pt idx="20726">
                  <c:v>-0.3</c:v>
                </c:pt>
                <c:pt idx="20727">
                  <c:v>2.4</c:v>
                </c:pt>
                <c:pt idx="20728">
                  <c:v>6.7</c:v>
                </c:pt>
                <c:pt idx="20729">
                  <c:v>4.2</c:v>
                </c:pt>
                <c:pt idx="20730">
                  <c:v>-0.8</c:v>
                </c:pt>
                <c:pt idx="20731">
                  <c:v>0.7</c:v>
                </c:pt>
                <c:pt idx="20732">
                  <c:v>2.1</c:v>
                </c:pt>
                <c:pt idx="20733">
                  <c:v>0.4</c:v>
                </c:pt>
                <c:pt idx="20734">
                  <c:v>0.5</c:v>
                </c:pt>
                <c:pt idx="20735">
                  <c:v>0</c:v>
                </c:pt>
                <c:pt idx="20736">
                  <c:v>0.1</c:v>
                </c:pt>
                <c:pt idx="20737">
                  <c:v>0.8</c:v>
                </c:pt>
                <c:pt idx="20738">
                  <c:v>0.2</c:v>
                </c:pt>
                <c:pt idx="20739">
                  <c:v>-2.5</c:v>
                </c:pt>
                <c:pt idx="20740">
                  <c:v>1.3</c:v>
                </c:pt>
                <c:pt idx="20741">
                  <c:v>2.5</c:v>
                </c:pt>
                <c:pt idx="20742">
                  <c:v>5.0999999999999996</c:v>
                </c:pt>
                <c:pt idx="20743">
                  <c:v>6.5</c:v>
                </c:pt>
                <c:pt idx="20744">
                  <c:v>2.2999999999999998</c:v>
                </c:pt>
                <c:pt idx="20745">
                  <c:v>2.6</c:v>
                </c:pt>
                <c:pt idx="20746">
                  <c:v>5.3</c:v>
                </c:pt>
                <c:pt idx="20747">
                  <c:v>0.2</c:v>
                </c:pt>
                <c:pt idx="20748">
                  <c:v>-0.3</c:v>
                </c:pt>
                <c:pt idx="20749">
                  <c:v>-4.4000000000000004</c:v>
                </c:pt>
                <c:pt idx="20750">
                  <c:v>-2.2000000000000002</c:v>
                </c:pt>
                <c:pt idx="20751">
                  <c:v>7</c:v>
                </c:pt>
                <c:pt idx="20752">
                  <c:v>-3</c:v>
                </c:pt>
                <c:pt idx="20753">
                  <c:v>-8</c:v>
                </c:pt>
                <c:pt idx="20754">
                  <c:v>-3.1</c:v>
                </c:pt>
                <c:pt idx="20755">
                  <c:v>0.1</c:v>
                </c:pt>
                <c:pt idx="20756">
                  <c:v>2.2000000000000002</c:v>
                </c:pt>
                <c:pt idx="20757">
                  <c:v>5.3</c:v>
                </c:pt>
                <c:pt idx="20758">
                  <c:v>11.8</c:v>
                </c:pt>
                <c:pt idx="20759">
                  <c:v>11.3</c:v>
                </c:pt>
                <c:pt idx="20760">
                  <c:v>8.4</c:v>
                </c:pt>
                <c:pt idx="20761">
                  <c:v>8.1</c:v>
                </c:pt>
                <c:pt idx="20762">
                  <c:v>7.9</c:v>
                </c:pt>
                <c:pt idx="20763">
                  <c:v>3.4</c:v>
                </c:pt>
                <c:pt idx="20764">
                  <c:v>0.2</c:v>
                </c:pt>
                <c:pt idx="20765">
                  <c:v>-0.5</c:v>
                </c:pt>
                <c:pt idx="20766">
                  <c:v>0.8</c:v>
                </c:pt>
                <c:pt idx="20767">
                  <c:v>0</c:v>
                </c:pt>
                <c:pt idx="20768">
                  <c:v>0.6</c:v>
                </c:pt>
                <c:pt idx="20769">
                  <c:v>-2.6</c:v>
                </c:pt>
                <c:pt idx="20770">
                  <c:v>-2.9</c:v>
                </c:pt>
                <c:pt idx="20771">
                  <c:v>1.1000000000000001</c:v>
                </c:pt>
                <c:pt idx="20772">
                  <c:v>3.3</c:v>
                </c:pt>
                <c:pt idx="20773">
                  <c:v>0.3</c:v>
                </c:pt>
                <c:pt idx="20774">
                  <c:v>-0.5</c:v>
                </c:pt>
                <c:pt idx="20775">
                  <c:v>2.7</c:v>
                </c:pt>
                <c:pt idx="20776">
                  <c:v>1.1000000000000001</c:v>
                </c:pt>
                <c:pt idx="20777">
                  <c:v>1.6</c:v>
                </c:pt>
                <c:pt idx="20778">
                  <c:v>-0.4</c:v>
                </c:pt>
                <c:pt idx="20779">
                  <c:v>-1.4</c:v>
                </c:pt>
                <c:pt idx="20780">
                  <c:v>1</c:v>
                </c:pt>
                <c:pt idx="20781">
                  <c:v>1</c:v>
                </c:pt>
                <c:pt idx="20782">
                  <c:v>2.1</c:v>
                </c:pt>
                <c:pt idx="20783">
                  <c:v>2.2999999999999998</c:v>
                </c:pt>
                <c:pt idx="20784">
                  <c:v>1.3</c:v>
                </c:pt>
                <c:pt idx="20785">
                  <c:v>1.9</c:v>
                </c:pt>
                <c:pt idx="20786">
                  <c:v>2.8</c:v>
                </c:pt>
                <c:pt idx="20787">
                  <c:v>3.7</c:v>
                </c:pt>
                <c:pt idx="20788">
                  <c:v>5</c:v>
                </c:pt>
                <c:pt idx="20789">
                  <c:v>0.7</c:v>
                </c:pt>
                <c:pt idx="20790">
                  <c:v>1.6</c:v>
                </c:pt>
                <c:pt idx="20791">
                  <c:v>3.8</c:v>
                </c:pt>
                <c:pt idx="20792">
                  <c:v>3.5</c:v>
                </c:pt>
                <c:pt idx="20793">
                  <c:v>5.5</c:v>
                </c:pt>
                <c:pt idx="20794">
                  <c:v>3.5</c:v>
                </c:pt>
                <c:pt idx="20795">
                  <c:v>6.3</c:v>
                </c:pt>
                <c:pt idx="20796">
                  <c:v>2.6</c:v>
                </c:pt>
                <c:pt idx="20797">
                  <c:v>5.3</c:v>
                </c:pt>
                <c:pt idx="20798">
                  <c:v>7.1</c:v>
                </c:pt>
                <c:pt idx="20799">
                  <c:v>9.1</c:v>
                </c:pt>
                <c:pt idx="20800">
                  <c:v>4.2</c:v>
                </c:pt>
                <c:pt idx="20801">
                  <c:v>1.8</c:v>
                </c:pt>
                <c:pt idx="20802">
                  <c:v>3.3</c:v>
                </c:pt>
                <c:pt idx="20803">
                  <c:v>2.8</c:v>
                </c:pt>
                <c:pt idx="20804">
                  <c:v>4</c:v>
                </c:pt>
                <c:pt idx="20805">
                  <c:v>8</c:v>
                </c:pt>
                <c:pt idx="20806">
                  <c:v>8.6999999999999993</c:v>
                </c:pt>
                <c:pt idx="20807">
                  <c:v>7.9</c:v>
                </c:pt>
                <c:pt idx="20808">
                  <c:v>5.4</c:v>
                </c:pt>
                <c:pt idx="20809">
                  <c:v>7.2</c:v>
                </c:pt>
                <c:pt idx="20810">
                  <c:v>6.9</c:v>
                </c:pt>
                <c:pt idx="20811">
                  <c:v>4.5999999999999996</c:v>
                </c:pt>
                <c:pt idx="20812">
                  <c:v>3.5</c:v>
                </c:pt>
                <c:pt idx="20813">
                  <c:v>6.4</c:v>
                </c:pt>
                <c:pt idx="20814">
                  <c:v>3.3</c:v>
                </c:pt>
                <c:pt idx="20815">
                  <c:v>3.7</c:v>
                </c:pt>
                <c:pt idx="20816">
                  <c:v>1.6</c:v>
                </c:pt>
                <c:pt idx="20817">
                  <c:v>-1.1000000000000001</c:v>
                </c:pt>
                <c:pt idx="20818">
                  <c:v>-1.6</c:v>
                </c:pt>
                <c:pt idx="20819">
                  <c:v>-1.6</c:v>
                </c:pt>
                <c:pt idx="20820">
                  <c:v>-1.9</c:v>
                </c:pt>
                <c:pt idx="20821">
                  <c:v>0.6</c:v>
                </c:pt>
                <c:pt idx="20822">
                  <c:v>0.7</c:v>
                </c:pt>
                <c:pt idx="20823">
                  <c:v>-1.5</c:v>
                </c:pt>
                <c:pt idx="20824">
                  <c:v>0.6</c:v>
                </c:pt>
                <c:pt idx="20825">
                  <c:v>1</c:v>
                </c:pt>
                <c:pt idx="20826">
                  <c:v>0.8</c:v>
                </c:pt>
                <c:pt idx="20827">
                  <c:v>0.1</c:v>
                </c:pt>
                <c:pt idx="20828">
                  <c:v>0.4</c:v>
                </c:pt>
                <c:pt idx="20829">
                  <c:v>2.2000000000000002</c:v>
                </c:pt>
                <c:pt idx="20830">
                  <c:v>4.5999999999999996</c:v>
                </c:pt>
                <c:pt idx="20831">
                  <c:v>4.9000000000000004</c:v>
                </c:pt>
                <c:pt idx="20832">
                  <c:v>6.7</c:v>
                </c:pt>
                <c:pt idx="20833">
                  <c:v>6.1</c:v>
                </c:pt>
                <c:pt idx="20834">
                  <c:v>5.4</c:v>
                </c:pt>
                <c:pt idx="20835">
                  <c:v>6.3</c:v>
                </c:pt>
                <c:pt idx="20836">
                  <c:v>3.4</c:v>
                </c:pt>
                <c:pt idx="20837">
                  <c:v>5</c:v>
                </c:pt>
                <c:pt idx="20838">
                  <c:v>4.5999999999999996</c:v>
                </c:pt>
                <c:pt idx="20839">
                  <c:v>6.3</c:v>
                </c:pt>
                <c:pt idx="20840">
                  <c:v>6.1</c:v>
                </c:pt>
                <c:pt idx="20841">
                  <c:v>7.8</c:v>
                </c:pt>
                <c:pt idx="20842">
                  <c:v>5.9</c:v>
                </c:pt>
                <c:pt idx="20843">
                  <c:v>10.8</c:v>
                </c:pt>
                <c:pt idx="20844">
                  <c:v>8.3000000000000007</c:v>
                </c:pt>
                <c:pt idx="20845">
                  <c:v>9.8000000000000007</c:v>
                </c:pt>
                <c:pt idx="20846">
                  <c:v>10</c:v>
                </c:pt>
                <c:pt idx="20847">
                  <c:v>6.3</c:v>
                </c:pt>
                <c:pt idx="20848">
                  <c:v>3.8</c:v>
                </c:pt>
                <c:pt idx="20849">
                  <c:v>1.8</c:v>
                </c:pt>
                <c:pt idx="20850">
                  <c:v>2.6</c:v>
                </c:pt>
                <c:pt idx="20851">
                  <c:v>0.6</c:v>
                </c:pt>
                <c:pt idx="20852">
                  <c:v>3.5</c:v>
                </c:pt>
                <c:pt idx="20853">
                  <c:v>7.4</c:v>
                </c:pt>
                <c:pt idx="20854">
                  <c:v>9.9</c:v>
                </c:pt>
                <c:pt idx="20855">
                  <c:v>13.8</c:v>
                </c:pt>
                <c:pt idx="20856">
                  <c:v>7.3</c:v>
                </c:pt>
                <c:pt idx="20857">
                  <c:v>4.2</c:v>
                </c:pt>
                <c:pt idx="20858">
                  <c:v>4.5</c:v>
                </c:pt>
                <c:pt idx="20859">
                  <c:v>5.6</c:v>
                </c:pt>
                <c:pt idx="20860">
                  <c:v>9.1</c:v>
                </c:pt>
                <c:pt idx="20861">
                  <c:v>11</c:v>
                </c:pt>
                <c:pt idx="20862">
                  <c:v>13.6</c:v>
                </c:pt>
                <c:pt idx="20863">
                  <c:v>10.6</c:v>
                </c:pt>
                <c:pt idx="20864">
                  <c:v>6</c:v>
                </c:pt>
                <c:pt idx="20865">
                  <c:v>6.5</c:v>
                </c:pt>
                <c:pt idx="20866">
                  <c:v>8.6999999999999993</c:v>
                </c:pt>
                <c:pt idx="20867">
                  <c:v>4.4000000000000004</c:v>
                </c:pt>
                <c:pt idx="20868">
                  <c:v>5.0999999999999996</c:v>
                </c:pt>
                <c:pt idx="20869">
                  <c:v>8.1999999999999993</c:v>
                </c:pt>
                <c:pt idx="20870">
                  <c:v>10</c:v>
                </c:pt>
                <c:pt idx="20871">
                  <c:v>10.3</c:v>
                </c:pt>
                <c:pt idx="20872">
                  <c:v>8.8000000000000007</c:v>
                </c:pt>
                <c:pt idx="20873">
                  <c:v>8.4</c:v>
                </c:pt>
                <c:pt idx="20874">
                  <c:v>10.4</c:v>
                </c:pt>
                <c:pt idx="20875">
                  <c:v>10</c:v>
                </c:pt>
                <c:pt idx="20876">
                  <c:v>10.7</c:v>
                </c:pt>
                <c:pt idx="20877">
                  <c:v>10.3</c:v>
                </c:pt>
                <c:pt idx="20878">
                  <c:v>12.1</c:v>
                </c:pt>
                <c:pt idx="20879">
                  <c:v>12.9</c:v>
                </c:pt>
                <c:pt idx="20880">
                  <c:v>14.2</c:v>
                </c:pt>
                <c:pt idx="20881">
                  <c:v>15.2</c:v>
                </c:pt>
                <c:pt idx="20882">
                  <c:v>13.6</c:v>
                </c:pt>
                <c:pt idx="20883">
                  <c:v>12.8</c:v>
                </c:pt>
                <c:pt idx="20884">
                  <c:v>14.1</c:v>
                </c:pt>
                <c:pt idx="20885">
                  <c:v>13.7</c:v>
                </c:pt>
                <c:pt idx="20886">
                  <c:v>16.399999999999999</c:v>
                </c:pt>
                <c:pt idx="20887">
                  <c:v>16.399999999999999</c:v>
                </c:pt>
                <c:pt idx="20888">
                  <c:v>16.2</c:v>
                </c:pt>
                <c:pt idx="20889">
                  <c:v>20.5</c:v>
                </c:pt>
                <c:pt idx="20890">
                  <c:v>20.100000000000001</c:v>
                </c:pt>
                <c:pt idx="20891">
                  <c:v>17.5</c:v>
                </c:pt>
                <c:pt idx="20892">
                  <c:v>15.9</c:v>
                </c:pt>
                <c:pt idx="20893">
                  <c:v>15.6</c:v>
                </c:pt>
                <c:pt idx="20894">
                  <c:v>19</c:v>
                </c:pt>
                <c:pt idx="20895">
                  <c:v>13.3</c:v>
                </c:pt>
                <c:pt idx="20896">
                  <c:v>14.2</c:v>
                </c:pt>
                <c:pt idx="20897">
                  <c:v>19.100000000000001</c:v>
                </c:pt>
                <c:pt idx="20898">
                  <c:v>22.9</c:v>
                </c:pt>
                <c:pt idx="20899">
                  <c:v>16.2</c:v>
                </c:pt>
                <c:pt idx="20900">
                  <c:v>15.2</c:v>
                </c:pt>
                <c:pt idx="20901">
                  <c:v>17.5</c:v>
                </c:pt>
                <c:pt idx="20902">
                  <c:v>17</c:v>
                </c:pt>
                <c:pt idx="20903">
                  <c:v>14.3</c:v>
                </c:pt>
                <c:pt idx="20904">
                  <c:v>16.8</c:v>
                </c:pt>
                <c:pt idx="20905">
                  <c:v>13.6</c:v>
                </c:pt>
                <c:pt idx="20906">
                  <c:v>11.4</c:v>
                </c:pt>
                <c:pt idx="20907">
                  <c:v>10.1</c:v>
                </c:pt>
                <c:pt idx="20908">
                  <c:v>11.7</c:v>
                </c:pt>
                <c:pt idx="20909">
                  <c:v>16.5</c:v>
                </c:pt>
                <c:pt idx="20910">
                  <c:v>16.899999999999999</c:v>
                </c:pt>
                <c:pt idx="20911">
                  <c:v>15.9</c:v>
                </c:pt>
                <c:pt idx="20912">
                  <c:v>21.3</c:v>
                </c:pt>
                <c:pt idx="20913">
                  <c:v>20.6</c:v>
                </c:pt>
                <c:pt idx="20914">
                  <c:v>20.7</c:v>
                </c:pt>
                <c:pt idx="20915">
                  <c:v>20.100000000000001</c:v>
                </c:pt>
                <c:pt idx="20916">
                  <c:v>16.7</c:v>
                </c:pt>
                <c:pt idx="20917">
                  <c:v>18.100000000000001</c:v>
                </c:pt>
                <c:pt idx="20918">
                  <c:v>17.8</c:v>
                </c:pt>
                <c:pt idx="20919">
                  <c:v>18.600000000000001</c:v>
                </c:pt>
                <c:pt idx="20920">
                  <c:v>20.5</c:v>
                </c:pt>
                <c:pt idx="20921">
                  <c:v>21.3</c:v>
                </c:pt>
                <c:pt idx="20922">
                  <c:v>17.2</c:v>
                </c:pt>
                <c:pt idx="20923">
                  <c:v>15.7</c:v>
                </c:pt>
                <c:pt idx="20924">
                  <c:v>19.5</c:v>
                </c:pt>
                <c:pt idx="20925">
                  <c:v>20.9</c:v>
                </c:pt>
                <c:pt idx="20926">
                  <c:v>17.899999999999999</c:v>
                </c:pt>
                <c:pt idx="20927">
                  <c:v>23.6</c:v>
                </c:pt>
                <c:pt idx="20928">
                  <c:v>26.6</c:v>
                </c:pt>
                <c:pt idx="20929">
                  <c:v>19.600000000000001</c:v>
                </c:pt>
                <c:pt idx="20930">
                  <c:v>16.5</c:v>
                </c:pt>
                <c:pt idx="20931">
                  <c:v>20.100000000000001</c:v>
                </c:pt>
                <c:pt idx="20932">
                  <c:v>22.5</c:v>
                </c:pt>
                <c:pt idx="20933">
                  <c:v>21.4</c:v>
                </c:pt>
                <c:pt idx="20934">
                  <c:v>20</c:v>
                </c:pt>
                <c:pt idx="20935">
                  <c:v>24</c:v>
                </c:pt>
                <c:pt idx="20936">
                  <c:v>26.3</c:v>
                </c:pt>
                <c:pt idx="20937">
                  <c:v>23.1</c:v>
                </c:pt>
                <c:pt idx="20938">
                  <c:v>21.7</c:v>
                </c:pt>
                <c:pt idx="20939">
                  <c:v>23.5</c:v>
                </c:pt>
                <c:pt idx="20940">
                  <c:v>19.3</c:v>
                </c:pt>
                <c:pt idx="20941">
                  <c:v>19</c:v>
                </c:pt>
                <c:pt idx="20942">
                  <c:v>21.2</c:v>
                </c:pt>
                <c:pt idx="20943">
                  <c:v>22.2</c:v>
                </c:pt>
                <c:pt idx="20944">
                  <c:v>18.100000000000001</c:v>
                </c:pt>
                <c:pt idx="20945">
                  <c:v>18.600000000000001</c:v>
                </c:pt>
                <c:pt idx="20946">
                  <c:v>15.8</c:v>
                </c:pt>
                <c:pt idx="20947">
                  <c:v>15.8</c:v>
                </c:pt>
                <c:pt idx="20948">
                  <c:v>16.399999999999999</c:v>
                </c:pt>
                <c:pt idx="20949">
                  <c:v>13.8</c:v>
                </c:pt>
                <c:pt idx="20950">
                  <c:v>17.3</c:v>
                </c:pt>
                <c:pt idx="20951">
                  <c:v>18.399999999999999</c:v>
                </c:pt>
                <c:pt idx="20952">
                  <c:v>22.3</c:v>
                </c:pt>
                <c:pt idx="20953">
                  <c:v>21</c:v>
                </c:pt>
                <c:pt idx="20954">
                  <c:v>16.600000000000001</c:v>
                </c:pt>
                <c:pt idx="20955">
                  <c:v>16.600000000000001</c:v>
                </c:pt>
                <c:pt idx="20956">
                  <c:v>17</c:v>
                </c:pt>
                <c:pt idx="20957">
                  <c:v>18.899999999999999</c:v>
                </c:pt>
                <c:pt idx="20958">
                  <c:v>23.1</c:v>
                </c:pt>
                <c:pt idx="20959">
                  <c:v>26</c:v>
                </c:pt>
                <c:pt idx="20960">
                  <c:v>25.7</c:v>
                </c:pt>
                <c:pt idx="20961">
                  <c:v>25.1</c:v>
                </c:pt>
                <c:pt idx="20962">
                  <c:v>23.2</c:v>
                </c:pt>
                <c:pt idx="20963">
                  <c:v>20.7</c:v>
                </c:pt>
                <c:pt idx="20964">
                  <c:v>25.3</c:v>
                </c:pt>
                <c:pt idx="20965">
                  <c:v>22.7</c:v>
                </c:pt>
                <c:pt idx="20966">
                  <c:v>20.100000000000001</c:v>
                </c:pt>
                <c:pt idx="20967">
                  <c:v>21.6</c:v>
                </c:pt>
                <c:pt idx="20968">
                  <c:v>21</c:v>
                </c:pt>
                <c:pt idx="20969">
                  <c:v>17.5</c:v>
                </c:pt>
                <c:pt idx="20970">
                  <c:v>21</c:v>
                </c:pt>
                <c:pt idx="20971">
                  <c:v>22.4</c:v>
                </c:pt>
                <c:pt idx="20972">
                  <c:v>21.8</c:v>
                </c:pt>
                <c:pt idx="20973">
                  <c:v>23.8</c:v>
                </c:pt>
                <c:pt idx="20974">
                  <c:v>25.6</c:v>
                </c:pt>
                <c:pt idx="20975">
                  <c:v>27.1</c:v>
                </c:pt>
                <c:pt idx="20976">
                  <c:v>16.600000000000001</c:v>
                </c:pt>
                <c:pt idx="20977">
                  <c:v>19.3</c:v>
                </c:pt>
                <c:pt idx="20978">
                  <c:v>19.3</c:v>
                </c:pt>
                <c:pt idx="20979">
                  <c:v>18.7</c:v>
                </c:pt>
                <c:pt idx="20980">
                  <c:v>20.9</c:v>
                </c:pt>
                <c:pt idx="20981">
                  <c:v>20.2</c:v>
                </c:pt>
                <c:pt idx="20982">
                  <c:v>21.6</c:v>
                </c:pt>
                <c:pt idx="20983">
                  <c:v>21.2</c:v>
                </c:pt>
                <c:pt idx="20984">
                  <c:v>21.1</c:v>
                </c:pt>
                <c:pt idx="20985">
                  <c:v>20.6</c:v>
                </c:pt>
                <c:pt idx="20986">
                  <c:v>21.9</c:v>
                </c:pt>
                <c:pt idx="20987">
                  <c:v>23.7</c:v>
                </c:pt>
                <c:pt idx="20988">
                  <c:v>26.5</c:v>
                </c:pt>
                <c:pt idx="20989">
                  <c:v>24</c:v>
                </c:pt>
                <c:pt idx="20990">
                  <c:v>20.2</c:v>
                </c:pt>
                <c:pt idx="20991">
                  <c:v>18.3</c:v>
                </c:pt>
                <c:pt idx="20992">
                  <c:v>15.6</c:v>
                </c:pt>
                <c:pt idx="20993">
                  <c:v>17.8</c:v>
                </c:pt>
                <c:pt idx="20994">
                  <c:v>21.3</c:v>
                </c:pt>
                <c:pt idx="20995">
                  <c:v>22.2</c:v>
                </c:pt>
                <c:pt idx="20996">
                  <c:v>22.7</c:v>
                </c:pt>
                <c:pt idx="20997">
                  <c:v>21.2</c:v>
                </c:pt>
                <c:pt idx="20998">
                  <c:v>19.3</c:v>
                </c:pt>
                <c:pt idx="20999">
                  <c:v>17.7</c:v>
                </c:pt>
                <c:pt idx="21000">
                  <c:v>18.7</c:v>
                </c:pt>
                <c:pt idx="21001">
                  <c:v>17.7</c:v>
                </c:pt>
                <c:pt idx="21002">
                  <c:v>16.5</c:v>
                </c:pt>
                <c:pt idx="21003">
                  <c:v>14.9</c:v>
                </c:pt>
                <c:pt idx="21004">
                  <c:v>16.8</c:v>
                </c:pt>
                <c:pt idx="21005">
                  <c:v>18.2</c:v>
                </c:pt>
                <c:pt idx="21006">
                  <c:v>18.5</c:v>
                </c:pt>
                <c:pt idx="21007">
                  <c:v>19.600000000000001</c:v>
                </c:pt>
                <c:pt idx="21008">
                  <c:v>19.600000000000001</c:v>
                </c:pt>
                <c:pt idx="21009">
                  <c:v>17.7</c:v>
                </c:pt>
                <c:pt idx="21010">
                  <c:v>17.5</c:v>
                </c:pt>
                <c:pt idx="21011">
                  <c:v>15.7</c:v>
                </c:pt>
                <c:pt idx="21012">
                  <c:v>15.9</c:v>
                </c:pt>
                <c:pt idx="21013">
                  <c:v>14.3</c:v>
                </c:pt>
                <c:pt idx="21014">
                  <c:v>16.899999999999999</c:v>
                </c:pt>
                <c:pt idx="21015">
                  <c:v>16.8</c:v>
                </c:pt>
                <c:pt idx="21016">
                  <c:v>14.1</c:v>
                </c:pt>
                <c:pt idx="21017">
                  <c:v>12.4</c:v>
                </c:pt>
                <c:pt idx="21018">
                  <c:v>9.9</c:v>
                </c:pt>
                <c:pt idx="21019">
                  <c:v>10.199999999999999</c:v>
                </c:pt>
                <c:pt idx="21020">
                  <c:v>9.6999999999999993</c:v>
                </c:pt>
                <c:pt idx="21021">
                  <c:v>8.9</c:v>
                </c:pt>
                <c:pt idx="21022">
                  <c:v>8.8000000000000007</c:v>
                </c:pt>
                <c:pt idx="21023">
                  <c:v>9.8000000000000007</c:v>
                </c:pt>
                <c:pt idx="21024">
                  <c:v>8.3000000000000007</c:v>
                </c:pt>
                <c:pt idx="21025">
                  <c:v>11.1</c:v>
                </c:pt>
                <c:pt idx="21026">
                  <c:v>12.4</c:v>
                </c:pt>
                <c:pt idx="21027">
                  <c:v>11.6</c:v>
                </c:pt>
                <c:pt idx="21028">
                  <c:v>10.3</c:v>
                </c:pt>
                <c:pt idx="21029">
                  <c:v>9.5</c:v>
                </c:pt>
                <c:pt idx="21030">
                  <c:v>8.8000000000000007</c:v>
                </c:pt>
                <c:pt idx="21031">
                  <c:v>10.3</c:v>
                </c:pt>
                <c:pt idx="21032">
                  <c:v>12.2</c:v>
                </c:pt>
                <c:pt idx="21033">
                  <c:v>12.5</c:v>
                </c:pt>
                <c:pt idx="21034">
                  <c:v>12.1</c:v>
                </c:pt>
                <c:pt idx="21035">
                  <c:v>11</c:v>
                </c:pt>
                <c:pt idx="21036">
                  <c:v>12.6</c:v>
                </c:pt>
                <c:pt idx="21037">
                  <c:v>10.4</c:v>
                </c:pt>
                <c:pt idx="21038">
                  <c:v>13.8</c:v>
                </c:pt>
                <c:pt idx="21039">
                  <c:v>13</c:v>
                </c:pt>
                <c:pt idx="21040">
                  <c:v>9.3000000000000007</c:v>
                </c:pt>
                <c:pt idx="21041">
                  <c:v>12.9</c:v>
                </c:pt>
                <c:pt idx="21042">
                  <c:v>11.3</c:v>
                </c:pt>
                <c:pt idx="21043">
                  <c:v>9.3000000000000007</c:v>
                </c:pt>
                <c:pt idx="21044">
                  <c:v>11.1</c:v>
                </c:pt>
                <c:pt idx="21045">
                  <c:v>13</c:v>
                </c:pt>
                <c:pt idx="21046">
                  <c:v>14.2</c:v>
                </c:pt>
                <c:pt idx="21047">
                  <c:v>16.899999999999999</c:v>
                </c:pt>
                <c:pt idx="21048">
                  <c:v>15.5</c:v>
                </c:pt>
                <c:pt idx="21049">
                  <c:v>13.3</c:v>
                </c:pt>
                <c:pt idx="21050">
                  <c:v>8.8000000000000007</c:v>
                </c:pt>
                <c:pt idx="21051">
                  <c:v>7.4</c:v>
                </c:pt>
                <c:pt idx="21052">
                  <c:v>9.3000000000000007</c:v>
                </c:pt>
                <c:pt idx="21053">
                  <c:v>10.4</c:v>
                </c:pt>
                <c:pt idx="21054">
                  <c:v>12.4</c:v>
                </c:pt>
                <c:pt idx="21055">
                  <c:v>14.1</c:v>
                </c:pt>
                <c:pt idx="21056">
                  <c:v>11.8</c:v>
                </c:pt>
                <c:pt idx="21057">
                  <c:v>11.4</c:v>
                </c:pt>
                <c:pt idx="21058">
                  <c:v>12.7</c:v>
                </c:pt>
                <c:pt idx="21059">
                  <c:v>11.7</c:v>
                </c:pt>
                <c:pt idx="21060">
                  <c:v>12.3</c:v>
                </c:pt>
                <c:pt idx="21061">
                  <c:v>11.3</c:v>
                </c:pt>
                <c:pt idx="21062">
                  <c:v>9.9</c:v>
                </c:pt>
                <c:pt idx="21063">
                  <c:v>10</c:v>
                </c:pt>
                <c:pt idx="21064">
                  <c:v>9.4</c:v>
                </c:pt>
                <c:pt idx="21065">
                  <c:v>10</c:v>
                </c:pt>
                <c:pt idx="21066">
                  <c:v>9.1</c:v>
                </c:pt>
                <c:pt idx="21067">
                  <c:v>7.4</c:v>
                </c:pt>
                <c:pt idx="21068">
                  <c:v>3.8</c:v>
                </c:pt>
                <c:pt idx="21069">
                  <c:v>8.4</c:v>
                </c:pt>
                <c:pt idx="21070">
                  <c:v>8.1999999999999993</c:v>
                </c:pt>
                <c:pt idx="21071">
                  <c:v>6.4</c:v>
                </c:pt>
                <c:pt idx="21072">
                  <c:v>9.4</c:v>
                </c:pt>
                <c:pt idx="21073">
                  <c:v>5</c:v>
                </c:pt>
                <c:pt idx="21074">
                  <c:v>3.4</c:v>
                </c:pt>
                <c:pt idx="21075">
                  <c:v>6.4</c:v>
                </c:pt>
                <c:pt idx="21076">
                  <c:v>7.4</c:v>
                </c:pt>
                <c:pt idx="21077">
                  <c:v>5.5</c:v>
                </c:pt>
                <c:pt idx="21078">
                  <c:v>7.1</c:v>
                </c:pt>
                <c:pt idx="21079">
                  <c:v>4.0999999999999996</c:v>
                </c:pt>
                <c:pt idx="21080">
                  <c:v>0.4</c:v>
                </c:pt>
                <c:pt idx="21081">
                  <c:v>-2.6</c:v>
                </c:pt>
                <c:pt idx="21082">
                  <c:v>-3</c:v>
                </c:pt>
                <c:pt idx="21083">
                  <c:v>3</c:v>
                </c:pt>
                <c:pt idx="21084">
                  <c:v>3.1</c:v>
                </c:pt>
                <c:pt idx="21085">
                  <c:v>3</c:v>
                </c:pt>
                <c:pt idx="21086">
                  <c:v>5.0999999999999996</c:v>
                </c:pt>
                <c:pt idx="21087">
                  <c:v>4.4000000000000004</c:v>
                </c:pt>
                <c:pt idx="21088">
                  <c:v>6.4</c:v>
                </c:pt>
                <c:pt idx="21089">
                  <c:v>2.7</c:v>
                </c:pt>
                <c:pt idx="21090">
                  <c:v>4.2</c:v>
                </c:pt>
                <c:pt idx="21091">
                  <c:v>3.2</c:v>
                </c:pt>
                <c:pt idx="21092">
                  <c:v>1.9</c:v>
                </c:pt>
                <c:pt idx="21093">
                  <c:v>1.1000000000000001</c:v>
                </c:pt>
                <c:pt idx="21094">
                  <c:v>0.2</c:v>
                </c:pt>
                <c:pt idx="21095">
                  <c:v>2.5</c:v>
                </c:pt>
                <c:pt idx="21096">
                  <c:v>6.4</c:v>
                </c:pt>
                <c:pt idx="21097">
                  <c:v>4.9000000000000004</c:v>
                </c:pt>
                <c:pt idx="21098">
                  <c:v>2.1</c:v>
                </c:pt>
                <c:pt idx="21099">
                  <c:v>2.8</c:v>
                </c:pt>
                <c:pt idx="21100">
                  <c:v>1.8</c:v>
                </c:pt>
                <c:pt idx="21101">
                  <c:v>0.1</c:v>
                </c:pt>
                <c:pt idx="21102">
                  <c:v>1.3</c:v>
                </c:pt>
                <c:pt idx="21103">
                  <c:v>-2.4</c:v>
                </c:pt>
                <c:pt idx="21104">
                  <c:v>-3</c:v>
                </c:pt>
                <c:pt idx="21105">
                  <c:v>-8.6</c:v>
                </c:pt>
                <c:pt idx="21106">
                  <c:v>-4.4000000000000004</c:v>
                </c:pt>
                <c:pt idx="21107">
                  <c:v>-5.6</c:v>
                </c:pt>
                <c:pt idx="21108">
                  <c:v>-2.2000000000000002</c:v>
                </c:pt>
                <c:pt idx="21109">
                  <c:v>-5.4</c:v>
                </c:pt>
                <c:pt idx="21110">
                  <c:v>-9.1999999999999993</c:v>
                </c:pt>
                <c:pt idx="21111">
                  <c:v>-3.1</c:v>
                </c:pt>
                <c:pt idx="21112">
                  <c:v>-1.3</c:v>
                </c:pt>
                <c:pt idx="21113">
                  <c:v>0</c:v>
                </c:pt>
                <c:pt idx="21114">
                  <c:v>6</c:v>
                </c:pt>
                <c:pt idx="21115">
                  <c:v>8.4</c:v>
                </c:pt>
                <c:pt idx="21116">
                  <c:v>8.5</c:v>
                </c:pt>
                <c:pt idx="21117">
                  <c:v>5.5</c:v>
                </c:pt>
                <c:pt idx="21118">
                  <c:v>8.8000000000000007</c:v>
                </c:pt>
                <c:pt idx="21119">
                  <c:v>3.5</c:v>
                </c:pt>
                <c:pt idx="21120">
                  <c:v>4.2</c:v>
                </c:pt>
                <c:pt idx="21121">
                  <c:v>7.7</c:v>
                </c:pt>
                <c:pt idx="21122">
                  <c:v>5.5</c:v>
                </c:pt>
                <c:pt idx="21123">
                  <c:v>11.5</c:v>
                </c:pt>
                <c:pt idx="21124">
                  <c:v>9.5</c:v>
                </c:pt>
                <c:pt idx="21125">
                  <c:v>7.2</c:v>
                </c:pt>
                <c:pt idx="21126">
                  <c:v>6.3</c:v>
                </c:pt>
                <c:pt idx="21127">
                  <c:v>6</c:v>
                </c:pt>
                <c:pt idx="21128">
                  <c:v>8.8000000000000007</c:v>
                </c:pt>
                <c:pt idx="21129">
                  <c:v>8.3000000000000007</c:v>
                </c:pt>
                <c:pt idx="21130">
                  <c:v>5.5</c:v>
                </c:pt>
                <c:pt idx="21131">
                  <c:v>3.9</c:v>
                </c:pt>
                <c:pt idx="21132">
                  <c:v>5.4</c:v>
                </c:pt>
                <c:pt idx="21133">
                  <c:v>4.9000000000000004</c:v>
                </c:pt>
                <c:pt idx="21134">
                  <c:v>4.7</c:v>
                </c:pt>
                <c:pt idx="21135">
                  <c:v>7.4</c:v>
                </c:pt>
                <c:pt idx="21136">
                  <c:v>7.9</c:v>
                </c:pt>
                <c:pt idx="21137">
                  <c:v>7.2</c:v>
                </c:pt>
                <c:pt idx="21138">
                  <c:v>6.5</c:v>
                </c:pt>
                <c:pt idx="21139">
                  <c:v>3.8</c:v>
                </c:pt>
                <c:pt idx="21140">
                  <c:v>2.9</c:v>
                </c:pt>
                <c:pt idx="21141">
                  <c:v>2.2000000000000002</c:v>
                </c:pt>
                <c:pt idx="21142">
                  <c:v>-1</c:v>
                </c:pt>
                <c:pt idx="21143">
                  <c:v>-1.7</c:v>
                </c:pt>
                <c:pt idx="21144">
                  <c:v>-0.9</c:v>
                </c:pt>
                <c:pt idx="21145">
                  <c:v>-0.6</c:v>
                </c:pt>
                <c:pt idx="21146">
                  <c:v>-4.8</c:v>
                </c:pt>
                <c:pt idx="21147">
                  <c:v>-1.1000000000000001</c:v>
                </c:pt>
                <c:pt idx="21148">
                  <c:v>-0.2</c:v>
                </c:pt>
                <c:pt idx="21149">
                  <c:v>-0.4</c:v>
                </c:pt>
                <c:pt idx="21150">
                  <c:v>-0.1</c:v>
                </c:pt>
                <c:pt idx="21151">
                  <c:v>-0.6</c:v>
                </c:pt>
                <c:pt idx="21152">
                  <c:v>-2</c:v>
                </c:pt>
                <c:pt idx="21153">
                  <c:v>1.5</c:v>
                </c:pt>
                <c:pt idx="21154">
                  <c:v>3.1</c:v>
                </c:pt>
                <c:pt idx="21155">
                  <c:v>3.1</c:v>
                </c:pt>
                <c:pt idx="21156">
                  <c:v>3.4</c:v>
                </c:pt>
                <c:pt idx="21157">
                  <c:v>4.5999999999999996</c:v>
                </c:pt>
                <c:pt idx="21158">
                  <c:v>0.7</c:v>
                </c:pt>
                <c:pt idx="21159">
                  <c:v>-3</c:v>
                </c:pt>
                <c:pt idx="21160">
                  <c:v>-5.4</c:v>
                </c:pt>
                <c:pt idx="21161">
                  <c:v>-5.4</c:v>
                </c:pt>
                <c:pt idx="21162">
                  <c:v>-2.9</c:v>
                </c:pt>
                <c:pt idx="21163">
                  <c:v>-2.2000000000000002</c:v>
                </c:pt>
                <c:pt idx="21164">
                  <c:v>-2.7</c:v>
                </c:pt>
                <c:pt idx="21165">
                  <c:v>3.3</c:v>
                </c:pt>
                <c:pt idx="21166">
                  <c:v>5</c:v>
                </c:pt>
                <c:pt idx="21167">
                  <c:v>4.5999999999999996</c:v>
                </c:pt>
                <c:pt idx="21168">
                  <c:v>3.5</c:v>
                </c:pt>
                <c:pt idx="21169">
                  <c:v>-0.5</c:v>
                </c:pt>
                <c:pt idx="21170">
                  <c:v>-2</c:v>
                </c:pt>
                <c:pt idx="21171">
                  <c:v>7.9</c:v>
                </c:pt>
                <c:pt idx="21172">
                  <c:v>10.3</c:v>
                </c:pt>
                <c:pt idx="21173">
                  <c:v>5.0999999999999996</c:v>
                </c:pt>
                <c:pt idx="21174">
                  <c:v>9</c:v>
                </c:pt>
                <c:pt idx="21175">
                  <c:v>10.4</c:v>
                </c:pt>
                <c:pt idx="21176">
                  <c:v>7.2</c:v>
                </c:pt>
                <c:pt idx="21177">
                  <c:v>6.8</c:v>
                </c:pt>
                <c:pt idx="21178">
                  <c:v>8.1</c:v>
                </c:pt>
                <c:pt idx="21179">
                  <c:v>1.2</c:v>
                </c:pt>
                <c:pt idx="21180">
                  <c:v>0.4</c:v>
                </c:pt>
                <c:pt idx="21181">
                  <c:v>-0.2</c:v>
                </c:pt>
                <c:pt idx="21182">
                  <c:v>-1.7</c:v>
                </c:pt>
                <c:pt idx="21183">
                  <c:v>0.3</c:v>
                </c:pt>
                <c:pt idx="21184">
                  <c:v>0.8</c:v>
                </c:pt>
                <c:pt idx="21185">
                  <c:v>-0.1</c:v>
                </c:pt>
                <c:pt idx="21186">
                  <c:v>2.4</c:v>
                </c:pt>
                <c:pt idx="21187">
                  <c:v>2.2999999999999998</c:v>
                </c:pt>
                <c:pt idx="21188">
                  <c:v>1.2</c:v>
                </c:pt>
                <c:pt idx="21189">
                  <c:v>5.3</c:v>
                </c:pt>
                <c:pt idx="21190">
                  <c:v>5</c:v>
                </c:pt>
                <c:pt idx="21191">
                  <c:v>7.9</c:v>
                </c:pt>
                <c:pt idx="21192">
                  <c:v>10.3</c:v>
                </c:pt>
                <c:pt idx="21193">
                  <c:v>-0.2</c:v>
                </c:pt>
                <c:pt idx="21194">
                  <c:v>3.4</c:v>
                </c:pt>
                <c:pt idx="21195">
                  <c:v>10.8</c:v>
                </c:pt>
                <c:pt idx="21196">
                  <c:v>9</c:v>
                </c:pt>
                <c:pt idx="21197">
                  <c:v>2.5</c:v>
                </c:pt>
                <c:pt idx="21198">
                  <c:v>1.2</c:v>
                </c:pt>
                <c:pt idx="21199">
                  <c:v>5.9</c:v>
                </c:pt>
                <c:pt idx="21200">
                  <c:v>6.5</c:v>
                </c:pt>
                <c:pt idx="21201">
                  <c:v>8.3000000000000007</c:v>
                </c:pt>
                <c:pt idx="21202">
                  <c:v>9.6999999999999993</c:v>
                </c:pt>
                <c:pt idx="21203">
                  <c:v>9.8000000000000007</c:v>
                </c:pt>
                <c:pt idx="21204">
                  <c:v>12.2</c:v>
                </c:pt>
                <c:pt idx="21205">
                  <c:v>14.4</c:v>
                </c:pt>
                <c:pt idx="21206">
                  <c:v>13.3</c:v>
                </c:pt>
                <c:pt idx="21207">
                  <c:v>9.6</c:v>
                </c:pt>
                <c:pt idx="21208">
                  <c:v>8.4</c:v>
                </c:pt>
                <c:pt idx="21209">
                  <c:v>3.1</c:v>
                </c:pt>
                <c:pt idx="21210">
                  <c:v>0.4</c:v>
                </c:pt>
                <c:pt idx="21211">
                  <c:v>4.4000000000000004</c:v>
                </c:pt>
                <c:pt idx="21212">
                  <c:v>8.8000000000000007</c:v>
                </c:pt>
                <c:pt idx="21213">
                  <c:v>8.3000000000000007</c:v>
                </c:pt>
                <c:pt idx="21214">
                  <c:v>9.9</c:v>
                </c:pt>
                <c:pt idx="21215">
                  <c:v>5.0999999999999996</c:v>
                </c:pt>
                <c:pt idx="21216">
                  <c:v>2.5</c:v>
                </c:pt>
                <c:pt idx="21217">
                  <c:v>0.3</c:v>
                </c:pt>
                <c:pt idx="21218">
                  <c:v>3</c:v>
                </c:pt>
                <c:pt idx="21219">
                  <c:v>4.3</c:v>
                </c:pt>
                <c:pt idx="21220">
                  <c:v>3.9</c:v>
                </c:pt>
                <c:pt idx="21221">
                  <c:v>6</c:v>
                </c:pt>
                <c:pt idx="21222">
                  <c:v>6.9</c:v>
                </c:pt>
                <c:pt idx="21223">
                  <c:v>7.3</c:v>
                </c:pt>
                <c:pt idx="21224">
                  <c:v>5.8</c:v>
                </c:pt>
                <c:pt idx="21225">
                  <c:v>8.6</c:v>
                </c:pt>
                <c:pt idx="21226">
                  <c:v>7.4</c:v>
                </c:pt>
                <c:pt idx="21227">
                  <c:v>7.2</c:v>
                </c:pt>
                <c:pt idx="21228">
                  <c:v>7.5</c:v>
                </c:pt>
                <c:pt idx="21229">
                  <c:v>9.4</c:v>
                </c:pt>
                <c:pt idx="21230">
                  <c:v>11.4</c:v>
                </c:pt>
                <c:pt idx="21231">
                  <c:v>11.2</c:v>
                </c:pt>
                <c:pt idx="21232">
                  <c:v>7.3</c:v>
                </c:pt>
                <c:pt idx="21233">
                  <c:v>10.6</c:v>
                </c:pt>
                <c:pt idx="21234">
                  <c:v>12.7</c:v>
                </c:pt>
                <c:pt idx="21235">
                  <c:v>12.6</c:v>
                </c:pt>
                <c:pt idx="21236">
                  <c:v>13.5</c:v>
                </c:pt>
                <c:pt idx="21237">
                  <c:v>11.4</c:v>
                </c:pt>
                <c:pt idx="21238">
                  <c:v>8.1999999999999993</c:v>
                </c:pt>
                <c:pt idx="21239">
                  <c:v>6.5</c:v>
                </c:pt>
                <c:pt idx="21240">
                  <c:v>6.8</c:v>
                </c:pt>
                <c:pt idx="21241">
                  <c:v>10.9</c:v>
                </c:pt>
                <c:pt idx="21242">
                  <c:v>11.9</c:v>
                </c:pt>
                <c:pt idx="21243">
                  <c:v>11.6</c:v>
                </c:pt>
                <c:pt idx="21244">
                  <c:v>14.1</c:v>
                </c:pt>
                <c:pt idx="21245">
                  <c:v>13.2</c:v>
                </c:pt>
                <c:pt idx="21246">
                  <c:v>10.9</c:v>
                </c:pt>
                <c:pt idx="21247">
                  <c:v>11.7</c:v>
                </c:pt>
                <c:pt idx="21248">
                  <c:v>15.4</c:v>
                </c:pt>
                <c:pt idx="21249">
                  <c:v>14.2</c:v>
                </c:pt>
                <c:pt idx="21250">
                  <c:v>9.6999999999999993</c:v>
                </c:pt>
                <c:pt idx="21251">
                  <c:v>10.199999999999999</c:v>
                </c:pt>
                <c:pt idx="21252">
                  <c:v>11.9</c:v>
                </c:pt>
                <c:pt idx="21253">
                  <c:v>14.9</c:v>
                </c:pt>
                <c:pt idx="21254">
                  <c:v>15.3</c:v>
                </c:pt>
                <c:pt idx="21255">
                  <c:v>14.3</c:v>
                </c:pt>
                <c:pt idx="21256">
                  <c:v>13.5</c:v>
                </c:pt>
                <c:pt idx="21257">
                  <c:v>13.1</c:v>
                </c:pt>
                <c:pt idx="21258">
                  <c:v>11.6</c:v>
                </c:pt>
                <c:pt idx="21259">
                  <c:v>12.5</c:v>
                </c:pt>
                <c:pt idx="21260">
                  <c:v>10.8</c:v>
                </c:pt>
                <c:pt idx="21261">
                  <c:v>11.1</c:v>
                </c:pt>
                <c:pt idx="21262">
                  <c:v>13.2</c:v>
                </c:pt>
                <c:pt idx="21263">
                  <c:v>17.399999999999999</c:v>
                </c:pt>
                <c:pt idx="21264">
                  <c:v>19.8</c:v>
                </c:pt>
                <c:pt idx="21265">
                  <c:v>19.899999999999999</c:v>
                </c:pt>
                <c:pt idx="21266">
                  <c:v>16.2</c:v>
                </c:pt>
                <c:pt idx="21267">
                  <c:v>13.2</c:v>
                </c:pt>
                <c:pt idx="21268">
                  <c:v>16.399999999999999</c:v>
                </c:pt>
                <c:pt idx="21269">
                  <c:v>16.7</c:v>
                </c:pt>
                <c:pt idx="21270">
                  <c:v>15</c:v>
                </c:pt>
                <c:pt idx="21271">
                  <c:v>16.5</c:v>
                </c:pt>
                <c:pt idx="21272">
                  <c:v>18.3</c:v>
                </c:pt>
                <c:pt idx="21273">
                  <c:v>17.600000000000001</c:v>
                </c:pt>
                <c:pt idx="21274">
                  <c:v>16.8</c:v>
                </c:pt>
                <c:pt idx="21275">
                  <c:v>18.2</c:v>
                </c:pt>
                <c:pt idx="21276">
                  <c:v>16.7</c:v>
                </c:pt>
                <c:pt idx="21277">
                  <c:v>15.5</c:v>
                </c:pt>
                <c:pt idx="21278">
                  <c:v>17.899999999999999</c:v>
                </c:pt>
                <c:pt idx="21279">
                  <c:v>16.100000000000001</c:v>
                </c:pt>
                <c:pt idx="21280">
                  <c:v>17</c:v>
                </c:pt>
                <c:pt idx="21281">
                  <c:v>18.7</c:v>
                </c:pt>
                <c:pt idx="21282">
                  <c:v>20</c:v>
                </c:pt>
                <c:pt idx="21283">
                  <c:v>17.100000000000001</c:v>
                </c:pt>
                <c:pt idx="21284">
                  <c:v>19.100000000000001</c:v>
                </c:pt>
                <c:pt idx="21285">
                  <c:v>19.3</c:v>
                </c:pt>
                <c:pt idx="21286">
                  <c:v>17</c:v>
                </c:pt>
                <c:pt idx="21287">
                  <c:v>14.1</c:v>
                </c:pt>
                <c:pt idx="21288">
                  <c:v>16.3</c:v>
                </c:pt>
                <c:pt idx="21289">
                  <c:v>16.100000000000001</c:v>
                </c:pt>
                <c:pt idx="21290">
                  <c:v>17.399999999999999</c:v>
                </c:pt>
                <c:pt idx="21291">
                  <c:v>16.100000000000001</c:v>
                </c:pt>
                <c:pt idx="21292">
                  <c:v>19.2</c:v>
                </c:pt>
                <c:pt idx="21293">
                  <c:v>21.8</c:v>
                </c:pt>
                <c:pt idx="21294">
                  <c:v>25.7</c:v>
                </c:pt>
                <c:pt idx="21295">
                  <c:v>24.3</c:v>
                </c:pt>
                <c:pt idx="21296">
                  <c:v>25.6</c:v>
                </c:pt>
                <c:pt idx="21297">
                  <c:v>20.2</c:v>
                </c:pt>
                <c:pt idx="21298">
                  <c:v>19.7</c:v>
                </c:pt>
                <c:pt idx="21299">
                  <c:v>22.1</c:v>
                </c:pt>
                <c:pt idx="21300">
                  <c:v>23.4</c:v>
                </c:pt>
                <c:pt idx="21301">
                  <c:v>17.2</c:v>
                </c:pt>
                <c:pt idx="21302">
                  <c:v>17.3</c:v>
                </c:pt>
                <c:pt idx="21303">
                  <c:v>20.100000000000001</c:v>
                </c:pt>
                <c:pt idx="21304">
                  <c:v>20.2</c:v>
                </c:pt>
                <c:pt idx="21305">
                  <c:v>19.399999999999999</c:v>
                </c:pt>
                <c:pt idx="21306">
                  <c:v>20.6</c:v>
                </c:pt>
                <c:pt idx="21307">
                  <c:v>22.5</c:v>
                </c:pt>
                <c:pt idx="21308">
                  <c:v>20.2</c:v>
                </c:pt>
                <c:pt idx="21309">
                  <c:v>19.8</c:v>
                </c:pt>
                <c:pt idx="21310">
                  <c:v>18.600000000000001</c:v>
                </c:pt>
                <c:pt idx="21311">
                  <c:v>20.7</c:v>
                </c:pt>
                <c:pt idx="21312">
                  <c:v>22.8</c:v>
                </c:pt>
                <c:pt idx="21313">
                  <c:v>24.3</c:v>
                </c:pt>
                <c:pt idx="21314">
                  <c:v>23</c:v>
                </c:pt>
                <c:pt idx="21315">
                  <c:v>24.3</c:v>
                </c:pt>
                <c:pt idx="21316">
                  <c:v>25.2</c:v>
                </c:pt>
                <c:pt idx="21317">
                  <c:v>20.8</c:v>
                </c:pt>
                <c:pt idx="21318">
                  <c:v>23.1</c:v>
                </c:pt>
                <c:pt idx="21319">
                  <c:v>27.3</c:v>
                </c:pt>
                <c:pt idx="21320">
                  <c:v>23.7</c:v>
                </c:pt>
                <c:pt idx="21321">
                  <c:v>22.4</c:v>
                </c:pt>
                <c:pt idx="21322">
                  <c:v>22.6</c:v>
                </c:pt>
                <c:pt idx="21323">
                  <c:v>21.6</c:v>
                </c:pt>
                <c:pt idx="21324">
                  <c:v>19.8</c:v>
                </c:pt>
                <c:pt idx="21325">
                  <c:v>19.399999999999999</c:v>
                </c:pt>
                <c:pt idx="21326">
                  <c:v>18.399999999999999</c:v>
                </c:pt>
                <c:pt idx="21327">
                  <c:v>25.1</c:v>
                </c:pt>
                <c:pt idx="21328">
                  <c:v>23.9</c:v>
                </c:pt>
                <c:pt idx="21329">
                  <c:v>18.8</c:v>
                </c:pt>
                <c:pt idx="21330">
                  <c:v>15.1</c:v>
                </c:pt>
                <c:pt idx="21331">
                  <c:v>18</c:v>
                </c:pt>
                <c:pt idx="21332">
                  <c:v>20.9</c:v>
                </c:pt>
                <c:pt idx="21333">
                  <c:v>20.6</c:v>
                </c:pt>
                <c:pt idx="21334">
                  <c:v>19.2</c:v>
                </c:pt>
                <c:pt idx="21335">
                  <c:v>20</c:v>
                </c:pt>
                <c:pt idx="21336">
                  <c:v>18.8</c:v>
                </c:pt>
                <c:pt idx="21337">
                  <c:v>20.100000000000001</c:v>
                </c:pt>
                <c:pt idx="21338">
                  <c:v>21.4</c:v>
                </c:pt>
                <c:pt idx="21339">
                  <c:v>20.5</c:v>
                </c:pt>
                <c:pt idx="21340">
                  <c:v>16.2</c:v>
                </c:pt>
                <c:pt idx="21341">
                  <c:v>14.9</c:v>
                </c:pt>
                <c:pt idx="21342">
                  <c:v>14.7</c:v>
                </c:pt>
                <c:pt idx="21343">
                  <c:v>17.5</c:v>
                </c:pt>
                <c:pt idx="21344">
                  <c:v>14.5</c:v>
                </c:pt>
                <c:pt idx="21345">
                  <c:v>15.4</c:v>
                </c:pt>
                <c:pt idx="21346">
                  <c:v>18.2</c:v>
                </c:pt>
                <c:pt idx="21347">
                  <c:v>23.8</c:v>
                </c:pt>
                <c:pt idx="21348">
                  <c:v>24.3</c:v>
                </c:pt>
                <c:pt idx="21349">
                  <c:v>24.2</c:v>
                </c:pt>
                <c:pt idx="21350">
                  <c:v>25.6</c:v>
                </c:pt>
                <c:pt idx="21351">
                  <c:v>23.1</c:v>
                </c:pt>
                <c:pt idx="21352">
                  <c:v>22.1</c:v>
                </c:pt>
                <c:pt idx="21353">
                  <c:v>22.3</c:v>
                </c:pt>
                <c:pt idx="21354">
                  <c:v>23.6</c:v>
                </c:pt>
                <c:pt idx="21355">
                  <c:v>24.1</c:v>
                </c:pt>
                <c:pt idx="21356">
                  <c:v>26</c:v>
                </c:pt>
                <c:pt idx="21357">
                  <c:v>25.6</c:v>
                </c:pt>
                <c:pt idx="21358">
                  <c:v>22.8</c:v>
                </c:pt>
                <c:pt idx="21359">
                  <c:v>22.5</c:v>
                </c:pt>
                <c:pt idx="21360">
                  <c:v>25.4</c:v>
                </c:pt>
                <c:pt idx="21361">
                  <c:v>22.2</c:v>
                </c:pt>
                <c:pt idx="21362">
                  <c:v>18.3</c:v>
                </c:pt>
                <c:pt idx="21363">
                  <c:v>16.100000000000001</c:v>
                </c:pt>
                <c:pt idx="21364">
                  <c:v>14</c:v>
                </c:pt>
                <c:pt idx="21365">
                  <c:v>14.6</c:v>
                </c:pt>
                <c:pt idx="21366">
                  <c:v>15.6</c:v>
                </c:pt>
                <c:pt idx="21367">
                  <c:v>16.600000000000001</c:v>
                </c:pt>
                <c:pt idx="21368">
                  <c:v>18.7</c:v>
                </c:pt>
                <c:pt idx="21369">
                  <c:v>17.7</c:v>
                </c:pt>
                <c:pt idx="21370">
                  <c:v>16.600000000000001</c:v>
                </c:pt>
                <c:pt idx="21371">
                  <c:v>16.899999999999999</c:v>
                </c:pt>
                <c:pt idx="21372">
                  <c:v>18.2</c:v>
                </c:pt>
                <c:pt idx="21373">
                  <c:v>20.100000000000001</c:v>
                </c:pt>
                <c:pt idx="21374">
                  <c:v>19.5</c:v>
                </c:pt>
                <c:pt idx="21375">
                  <c:v>20.3</c:v>
                </c:pt>
                <c:pt idx="21376">
                  <c:v>19.5</c:v>
                </c:pt>
                <c:pt idx="21377">
                  <c:v>20.7</c:v>
                </c:pt>
                <c:pt idx="21378">
                  <c:v>22.2</c:v>
                </c:pt>
                <c:pt idx="21379">
                  <c:v>21.9</c:v>
                </c:pt>
                <c:pt idx="21380">
                  <c:v>18.100000000000001</c:v>
                </c:pt>
                <c:pt idx="21381">
                  <c:v>16.3</c:v>
                </c:pt>
                <c:pt idx="21382">
                  <c:v>19.3</c:v>
                </c:pt>
                <c:pt idx="21383">
                  <c:v>19.600000000000001</c:v>
                </c:pt>
                <c:pt idx="21384">
                  <c:v>21.5</c:v>
                </c:pt>
                <c:pt idx="21385">
                  <c:v>18</c:v>
                </c:pt>
                <c:pt idx="21386">
                  <c:v>19.7</c:v>
                </c:pt>
                <c:pt idx="21387">
                  <c:v>19.899999999999999</c:v>
                </c:pt>
                <c:pt idx="21388">
                  <c:v>15.9</c:v>
                </c:pt>
                <c:pt idx="21389">
                  <c:v>12.6</c:v>
                </c:pt>
                <c:pt idx="21390">
                  <c:v>13.1</c:v>
                </c:pt>
                <c:pt idx="21391">
                  <c:v>16.399999999999999</c:v>
                </c:pt>
                <c:pt idx="21392">
                  <c:v>19.2</c:v>
                </c:pt>
                <c:pt idx="21393">
                  <c:v>18.600000000000001</c:v>
                </c:pt>
                <c:pt idx="21394">
                  <c:v>18</c:v>
                </c:pt>
                <c:pt idx="21395">
                  <c:v>18.399999999999999</c:v>
                </c:pt>
                <c:pt idx="21396">
                  <c:v>13.4</c:v>
                </c:pt>
                <c:pt idx="21397">
                  <c:v>14.6</c:v>
                </c:pt>
                <c:pt idx="21398">
                  <c:v>15.9</c:v>
                </c:pt>
                <c:pt idx="21399">
                  <c:v>20.2</c:v>
                </c:pt>
                <c:pt idx="21400">
                  <c:v>12.6</c:v>
                </c:pt>
                <c:pt idx="21401">
                  <c:v>11.2</c:v>
                </c:pt>
                <c:pt idx="21402">
                  <c:v>13</c:v>
                </c:pt>
                <c:pt idx="21403">
                  <c:v>17.7</c:v>
                </c:pt>
                <c:pt idx="21404">
                  <c:v>10.3</c:v>
                </c:pt>
                <c:pt idx="21405">
                  <c:v>11.1</c:v>
                </c:pt>
                <c:pt idx="21406">
                  <c:v>14</c:v>
                </c:pt>
                <c:pt idx="21407">
                  <c:v>16.100000000000001</c:v>
                </c:pt>
                <c:pt idx="21408">
                  <c:v>16.8</c:v>
                </c:pt>
                <c:pt idx="21409">
                  <c:v>19.100000000000001</c:v>
                </c:pt>
                <c:pt idx="21410">
                  <c:v>15.2</c:v>
                </c:pt>
                <c:pt idx="21411">
                  <c:v>7.7</c:v>
                </c:pt>
                <c:pt idx="21412">
                  <c:v>4.9000000000000004</c:v>
                </c:pt>
                <c:pt idx="21413">
                  <c:v>4.9000000000000004</c:v>
                </c:pt>
                <c:pt idx="21414">
                  <c:v>6.8</c:v>
                </c:pt>
                <c:pt idx="21415">
                  <c:v>10.1</c:v>
                </c:pt>
                <c:pt idx="21416">
                  <c:v>14.1</c:v>
                </c:pt>
                <c:pt idx="21417">
                  <c:v>13.8</c:v>
                </c:pt>
                <c:pt idx="21418">
                  <c:v>11.5</c:v>
                </c:pt>
                <c:pt idx="21419">
                  <c:v>10.4</c:v>
                </c:pt>
                <c:pt idx="21420">
                  <c:v>12.2</c:v>
                </c:pt>
                <c:pt idx="21421">
                  <c:v>12.2</c:v>
                </c:pt>
                <c:pt idx="21422">
                  <c:v>12.1</c:v>
                </c:pt>
                <c:pt idx="21423">
                  <c:v>10</c:v>
                </c:pt>
                <c:pt idx="21424">
                  <c:v>12.1</c:v>
                </c:pt>
                <c:pt idx="21425">
                  <c:v>11.2</c:v>
                </c:pt>
                <c:pt idx="21426">
                  <c:v>13.4</c:v>
                </c:pt>
                <c:pt idx="21427">
                  <c:v>12</c:v>
                </c:pt>
                <c:pt idx="21428">
                  <c:v>11.9</c:v>
                </c:pt>
                <c:pt idx="21429">
                  <c:v>12.1</c:v>
                </c:pt>
                <c:pt idx="21430">
                  <c:v>7.3</c:v>
                </c:pt>
                <c:pt idx="21431">
                  <c:v>8.1999999999999993</c:v>
                </c:pt>
                <c:pt idx="21432">
                  <c:v>12</c:v>
                </c:pt>
                <c:pt idx="21433">
                  <c:v>10.4</c:v>
                </c:pt>
                <c:pt idx="21434">
                  <c:v>9.1</c:v>
                </c:pt>
                <c:pt idx="21435">
                  <c:v>7.6</c:v>
                </c:pt>
                <c:pt idx="21436">
                  <c:v>7.5</c:v>
                </c:pt>
                <c:pt idx="21437">
                  <c:v>6.4</c:v>
                </c:pt>
                <c:pt idx="21438">
                  <c:v>4.5999999999999996</c:v>
                </c:pt>
                <c:pt idx="21439">
                  <c:v>5.3</c:v>
                </c:pt>
                <c:pt idx="21440">
                  <c:v>6</c:v>
                </c:pt>
                <c:pt idx="21441">
                  <c:v>11</c:v>
                </c:pt>
                <c:pt idx="21442">
                  <c:v>8</c:v>
                </c:pt>
                <c:pt idx="21443">
                  <c:v>7.4</c:v>
                </c:pt>
                <c:pt idx="21444">
                  <c:v>4.5999999999999996</c:v>
                </c:pt>
                <c:pt idx="21445">
                  <c:v>2.9</c:v>
                </c:pt>
                <c:pt idx="21446">
                  <c:v>3.8</c:v>
                </c:pt>
                <c:pt idx="21447">
                  <c:v>9.1</c:v>
                </c:pt>
                <c:pt idx="21448">
                  <c:v>6.6</c:v>
                </c:pt>
                <c:pt idx="21449">
                  <c:v>0.5</c:v>
                </c:pt>
                <c:pt idx="21450">
                  <c:v>6</c:v>
                </c:pt>
                <c:pt idx="21451">
                  <c:v>2.9</c:v>
                </c:pt>
                <c:pt idx="21452">
                  <c:v>1</c:v>
                </c:pt>
                <c:pt idx="21453">
                  <c:v>-1.2</c:v>
                </c:pt>
                <c:pt idx="21454">
                  <c:v>1.5</c:v>
                </c:pt>
                <c:pt idx="21455">
                  <c:v>-0.4</c:v>
                </c:pt>
                <c:pt idx="21456">
                  <c:v>-1.1000000000000001</c:v>
                </c:pt>
                <c:pt idx="21457">
                  <c:v>-0.3</c:v>
                </c:pt>
                <c:pt idx="21458">
                  <c:v>-0.9</c:v>
                </c:pt>
                <c:pt idx="21459">
                  <c:v>-2.7</c:v>
                </c:pt>
                <c:pt idx="21460">
                  <c:v>-2.7</c:v>
                </c:pt>
                <c:pt idx="21461">
                  <c:v>-4.8</c:v>
                </c:pt>
                <c:pt idx="21462">
                  <c:v>-1.2</c:v>
                </c:pt>
                <c:pt idx="21463">
                  <c:v>0.4</c:v>
                </c:pt>
                <c:pt idx="21464">
                  <c:v>-0.1</c:v>
                </c:pt>
                <c:pt idx="21465">
                  <c:v>-0.9</c:v>
                </c:pt>
                <c:pt idx="21466">
                  <c:v>0.8</c:v>
                </c:pt>
                <c:pt idx="21467">
                  <c:v>3.7</c:v>
                </c:pt>
                <c:pt idx="21468">
                  <c:v>8.4</c:v>
                </c:pt>
                <c:pt idx="21469">
                  <c:v>6.6</c:v>
                </c:pt>
                <c:pt idx="21470">
                  <c:v>6.1</c:v>
                </c:pt>
                <c:pt idx="21471">
                  <c:v>5.2</c:v>
                </c:pt>
                <c:pt idx="21472">
                  <c:v>3.4</c:v>
                </c:pt>
                <c:pt idx="21473">
                  <c:v>5.2</c:v>
                </c:pt>
                <c:pt idx="21474">
                  <c:v>3.7</c:v>
                </c:pt>
                <c:pt idx="21475">
                  <c:v>1.3</c:v>
                </c:pt>
                <c:pt idx="21476">
                  <c:v>5</c:v>
                </c:pt>
                <c:pt idx="21477">
                  <c:v>5.0999999999999996</c:v>
                </c:pt>
                <c:pt idx="21478">
                  <c:v>5.9</c:v>
                </c:pt>
                <c:pt idx="21479">
                  <c:v>2.1</c:v>
                </c:pt>
                <c:pt idx="21480">
                  <c:v>0.8</c:v>
                </c:pt>
                <c:pt idx="21481">
                  <c:v>7.8</c:v>
                </c:pt>
                <c:pt idx="21482">
                  <c:v>10.7</c:v>
                </c:pt>
                <c:pt idx="21483">
                  <c:v>9.6999999999999993</c:v>
                </c:pt>
                <c:pt idx="21484">
                  <c:v>4.9000000000000004</c:v>
                </c:pt>
                <c:pt idx="21485">
                  <c:v>3.5</c:v>
                </c:pt>
                <c:pt idx="21486">
                  <c:v>9.1999999999999993</c:v>
                </c:pt>
                <c:pt idx="21487">
                  <c:v>7.5</c:v>
                </c:pt>
                <c:pt idx="21488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44-4E58-AB7C-815841400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4270719"/>
        <c:axId val="1434270239"/>
      </c:scatterChart>
      <c:valAx>
        <c:axId val="1434270719"/>
        <c:scaling>
          <c:orientation val="minMax"/>
          <c:max val="46022.25"/>
          <c:min val="2228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270239"/>
        <c:crossesAt val="-30"/>
        <c:crossBetween val="midCat"/>
        <c:majorUnit val="1826.25"/>
        <c:minorUnit val="1826.25"/>
      </c:valAx>
      <c:valAx>
        <c:axId val="1434270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průměrná denní teplota vzduchu (°C)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1.6647986838914341E-2"/>
              <c:y val="0.176509130650638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270719"/>
        <c:crossesAt val="22281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Bilance vod - </a:t>
            </a:r>
            <a:r>
              <a:rPr lang="cs-CZ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srovnání</a:t>
            </a:r>
            <a:r>
              <a:rPr lang="cs-CZ"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metod</a:t>
            </a:r>
            <a:endParaRPr lang="cs-CZ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4509461305365657"/>
          <c:y val="2.37408101722828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1"/>
          <c:order val="0"/>
          <c:tx>
            <c:strRef>
              <c:f>'[výpar pro posudek_aktuální.xlsx]List1'!$Y$43</c:f>
              <c:strCache>
                <c:ptCount val="1"/>
                <c:pt idx="0">
                  <c:v>FAO</c:v>
                </c:pt>
              </c:strCache>
            </c:strRef>
          </c:tx>
          <c:spPr>
            <a:solidFill>
              <a:srgbClr val="F8A002"/>
            </a:solidFill>
            <a:ln>
              <a:noFill/>
            </a:ln>
            <a:effectLst/>
          </c:spPr>
          <c:cat>
            <c:strRef>
              <c:f>'[výpar pro posudek_aktuální.xlsx]List1'!$W$44:$W$55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'[výpar pro posudek_aktuální.xlsx]List1'!$Y$44:$Y$55</c:f>
              <c:numCache>
                <c:formatCode>0.00</c:formatCode>
                <c:ptCount val="12"/>
                <c:pt idx="0">
                  <c:v>35.394267639447477</c:v>
                </c:pt>
                <c:pt idx="1">
                  <c:v>9.7674379991965132</c:v>
                </c:pt>
                <c:pt idx="2">
                  <c:v>-30.059416543378322</c:v>
                </c:pt>
                <c:pt idx="3">
                  <c:v>-110.09462323041625</c:v>
                </c:pt>
                <c:pt idx="4">
                  <c:v>-116.65229895269994</c:v>
                </c:pt>
                <c:pt idx="5">
                  <c:v>-134.52130189318041</c:v>
                </c:pt>
                <c:pt idx="6">
                  <c:v>-103.96273701489005</c:v>
                </c:pt>
                <c:pt idx="7">
                  <c:v>-91.947749087238009</c:v>
                </c:pt>
                <c:pt idx="8">
                  <c:v>-41.07467587098656</c:v>
                </c:pt>
                <c:pt idx="9">
                  <c:v>-1.0077626049188952</c:v>
                </c:pt>
                <c:pt idx="10">
                  <c:v>26.327972845405576</c:v>
                </c:pt>
                <c:pt idx="11">
                  <c:v>35.086428287935661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B-4B91-9925-76CBCE171392}"/>
            </c:ext>
          </c:extLst>
        </c:ser>
        <c:ser>
          <c:idx val="3"/>
          <c:order val="1"/>
          <c:tx>
            <c:strRef>
              <c:f>'[výpar pro posudek_aktuální.xlsx]List1'!$AA$43</c:f>
              <c:strCache>
                <c:ptCount val="1"/>
                <c:pt idx="0">
                  <c:v>T air+radiation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cat>
            <c:strRef>
              <c:f>'[výpar pro posudek_aktuální.xlsx]List1'!$W$44:$W$55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'[výpar pro posudek_aktuální.xlsx]List1'!$AA$44:$AA$55</c:f>
              <c:numCache>
                <c:formatCode>0.00</c:formatCode>
                <c:ptCount val="12"/>
                <c:pt idx="0">
                  <c:v>33.924055226010196</c:v>
                </c:pt>
                <c:pt idx="1">
                  <c:v>9.0457529101151337</c:v>
                </c:pt>
                <c:pt idx="2">
                  <c:v>-22.455876696983495</c:v>
                </c:pt>
                <c:pt idx="3">
                  <c:v>-87.733600411403557</c:v>
                </c:pt>
                <c:pt idx="4">
                  <c:v>-77.002160798827717</c:v>
                </c:pt>
                <c:pt idx="5">
                  <c:v>-85.863743402420511</c:v>
                </c:pt>
                <c:pt idx="6">
                  <c:v>-62.400028537801695</c:v>
                </c:pt>
                <c:pt idx="7">
                  <c:v>-67.336968930358026</c:v>
                </c:pt>
                <c:pt idx="8">
                  <c:v>-37.987859640626155</c:v>
                </c:pt>
                <c:pt idx="9">
                  <c:v>-9.5368561829915688</c:v>
                </c:pt>
                <c:pt idx="10">
                  <c:v>20.791295628733</c:v>
                </c:pt>
                <c:pt idx="11">
                  <c:v>34.868574126367143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CB-4B91-9925-76CBCE171392}"/>
            </c:ext>
          </c:extLst>
        </c:ser>
        <c:ser>
          <c:idx val="2"/>
          <c:order val="2"/>
          <c:tx>
            <c:strRef>
              <c:f>'[výpar pro posudek_aktuální.xlsx]List1'!$Z$43</c:f>
              <c:strCache>
                <c:ptCount val="1"/>
                <c:pt idx="0">
                  <c:v>T air</c:v>
                </c:pt>
              </c:strCache>
            </c:strRef>
          </c:tx>
          <c:spPr>
            <a:solidFill>
              <a:srgbClr val="CE028A"/>
            </a:solidFill>
            <a:ln w="25400">
              <a:noFill/>
            </a:ln>
            <a:effectLst/>
          </c:spPr>
          <c:val>
            <c:numRef>
              <c:f>'[výpar pro posudek_aktuální.xlsx]List1'!$Z$44:$Z$55</c:f>
              <c:numCache>
                <c:formatCode>0.00</c:formatCode>
                <c:ptCount val="12"/>
                <c:pt idx="0">
                  <c:v>44.494178249882417</c:v>
                </c:pt>
                <c:pt idx="1">
                  <c:v>37.441836037499442</c:v>
                </c:pt>
                <c:pt idx="2">
                  <c:v>26.328151465080087</c:v>
                </c:pt>
                <c:pt idx="3">
                  <c:v>-28.808962699505503</c:v>
                </c:pt>
                <c:pt idx="4">
                  <c:v>-28.422739264225662</c:v>
                </c:pt>
                <c:pt idx="5">
                  <c:v>-58.78212554303105</c:v>
                </c:pt>
                <c:pt idx="6">
                  <c:v>-60.071581991538345</c:v>
                </c:pt>
                <c:pt idx="7">
                  <c:v>-78.160497076793888</c:v>
                </c:pt>
                <c:pt idx="8">
                  <c:v>-46.171109156915101</c:v>
                </c:pt>
                <c:pt idx="9">
                  <c:v>-18.262589919228347</c:v>
                </c:pt>
                <c:pt idx="10">
                  <c:v>16.112502476831757</c:v>
                </c:pt>
                <c:pt idx="11">
                  <c:v>38.454366547054462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CB-4B91-9925-76CBCE171392}"/>
            </c:ext>
          </c:extLst>
        </c:ser>
        <c:ser>
          <c:idx val="0"/>
          <c:order val="3"/>
          <c:tx>
            <c:strRef>
              <c:f>'[výpar pro posudek_aktuální.xlsx]List1'!$X$43</c:f>
              <c:strCache>
                <c:ptCount val="1"/>
                <c:pt idx="0">
                  <c:v>T air+T water+humidity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cat>
            <c:strRef>
              <c:f>'[výpar pro posudek_aktuální.xlsx]List1'!$W$44:$W$55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'[výpar pro posudek_aktuální.xlsx]List1'!$X$44:$X$55</c:f>
              <c:numCache>
                <c:formatCode>0.00</c:formatCode>
                <c:ptCount val="12"/>
                <c:pt idx="0">
                  <c:v>31.722040104058504</c:v>
                </c:pt>
                <c:pt idx="1">
                  <c:v>20.123487784163842</c:v>
                </c:pt>
                <c:pt idx="2">
                  <c:v>2.1395930962300707</c:v>
                </c:pt>
                <c:pt idx="3">
                  <c:v>-32.590638286422347</c:v>
                </c:pt>
                <c:pt idx="4">
                  <c:v>-20.777640253356488</c:v>
                </c:pt>
                <c:pt idx="5">
                  <c:v>-40.418563559634599</c:v>
                </c:pt>
                <c:pt idx="6">
                  <c:v>-40.086881637579289</c:v>
                </c:pt>
                <c:pt idx="7">
                  <c:v>-64.810871999770569</c:v>
                </c:pt>
                <c:pt idx="8">
                  <c:v>-50.867976349941259</c:v>
                </c:pt>
                <c:pt idx="9">
                  <c:v>-32.227039999933233</c:v>
                </c:pt>
                <c:pt idx="10">
                  <c:v>-6.2381207553249469</c:v>
                </c:pt>
                <c:pt idx="11">
                  <c:v>9.8965760939975755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CB-4B91-9925-76CBCE171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8830320"/>
        <c:axId val="1578812016"/>
      </c:areaChart>
      <c:dateAx>
        <c:axId val="1578830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78812016"/>
        <c:crosses val="autoZero"/>
        <c:auto val="0"/>
        <c:lblOffset val="100"/>
        <c:baseTimeUnit val="days"/>
      </c:dateAx>
      <c:valAx>
        <c:axId val="157881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Bilance vod (l/s)</a:t>
                </a:r>
              </a:p>
            </c:rich>
          </c:tx>
          <c:layout>
            <c:manualLayout>
              <c:xMode val="edge"/>
              <c:yMode val="edge"/>
              <c:x val="1.5549827419815259E-2"/>
              <c:y val="0.252551078371273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78830320"/>
        <c:crosses val="autoZero"/>
        <c:crossBetween val="midCat"/>
        <c:majorUnit val="3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800" b="1" dirty="0"/>
              <a:t>Bilance vod v ploše volné vodní hladiny</a:t>
            </a:r>
          </a:p>
        </c:rich>
      </c:tx>
      <c:layout>
        <c:manualLayout>
          <c:xMode val="edge"/>
          <c:yMode val="edge"/>
          <c:x val="0.13324261141908775"/>
          <c:y val="7.2748365328620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69235633935271"/>
          <c:y val="0.11198130192403634"/>
          <c:w val="0.76038416546246312"/>
          <c:h val="0.7369656065719058"/>
        </c:manualLayout>
      </c:layout>
      <c:scatterChart>
        <c:scatterStyle val="smoothMarker"/>
        <c:varyColors val="0"/>
        <c:ser>
          <c:idx val="8"/>
          <c:order val="2"/>
          <c:tx>
            <c:strRef>
              <c:f>[1]Vypocet_vyparAbilance!$AF$57</c:f>
              <c:strCache>
                <c:ptCount val="1"/>
                <c:pt idx="0">
                  <c:v>median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trendline>
            <c:spPr>
              <a:ln w="31750" cap="rnd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5131364120546471E-2"/>
                  <c:y val="7.092133808477192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[1]Vypocet_vyparAbilance!$AD$58:$AD$68</c:f>
              <c:numCache>
                <c:formatCode>General</c:formatCode>
                <c:ptCount val="11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  <c:pt idx="9">
                  <c:v>2085</c:v>
                </c:pt>
                <c:pt idx="10">
                  <c:v>2100</c:v>
                </c:pt>
              </c:numCache>
            </c:numRef>
          </c:xVal>
          <c:yVal>
            <c:numRef>
              <c:f>[1]Vypocet_vyparAbilance!$AF$58:$AF$68</c:f>
              <c:numCache>
                <c:formatCode>General</c:formatCode>
                <c:ptCount val="11"/>
                <c:pt idx="0">
                  <c:v>-4.4840814877059954</c:v>
                </c:pt>
                <c:pt idx="1">
                  <c:v>-5.2663682892684722</c:v>
                </c:pt>
                <c:pt idx="2">
                  <c:v>-5.9656682016554781</c:v>
                </c:pt>
                <c:pt idx="3">
                  <c:v>-6.0044909345227948</c:v>
                </c:pt>
                <c:pt idx="4">
                  <c:v>-5.8170833685664274</c:v>
                </c:pt>
                <c:pt idx="5">
                  <c:v>-6.4086283019288866</c:v>
                </c:pt>
                <c:pt idx="6">
                  <c:v>-6.8202222093034148</c:v>
                </c:pt>
                <c:pt idx="7">
                  <c:v>-7.2895151308557393</c:v>
                </c:pt>
                <c:pt idx="8">
                  <c:v>-7.1969621578865732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7BD-4D24-AB45-590AA11530A7}"/>
            </c:ext>
          </c:extLst>
        </c:ser>
        <c:ser>
          <c:idx val="15"/>
          <c:order val="3"/>
          <c:tx>
            <c:v>simmedian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xVal>
            <c:numRef>
              <c:f>[1]Vypocet_vyparAbilance!$AL$64:$AL$68</c:f>
              <c:numCache>
                <c:formatCode>General</c:formatCode>
                <c:ptCount val="5"/>
                <c:pt idx="0">
                  <c:v>2022</c:v>
                </c:pt>
                <c:pt idx="1">
                  <c:v>2035</c:v>
                </c:pt>
                <c:pt idx="2">
                  <c:v>2055</c:v>
                </c:pt>
                <c:pt idx="3">
                  <c:v>2075</c:v>
                </c:pt>
                <c:pt idx="4">
                  <c:v>2095</c:v>
                </c:pt>
              </c:numCache>
            </c:numRef>
          </c:xVal>
          <c:yVal>
            <c:numRef>
              <c:f>[1]Vypocet_vyparAbilance!$AM$64:$AM$68</c:f>
              <c:numCache>
                <c:formatCode>General</c:formatCode>
                <c:ptCount val="5"/>
                <c:pt idx="0">
                  <c:v>-5.9399999999999995</c:v>
                </c:pt>
                <c:pt idx="1">
                  <c:v>-5.81708336856643</c:v>
                </c:pt>
                <c:pt idx="2">
                  <c:v>-6.8202222093034202</c:v>
                </c:pt>
                <c:pt idx="3">
                  <c:v>-7.1969621578865697</c:v>
                </c:pt>
                <c:pt idx="4">
                  <c:v>-8.09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7BD-4D24-AB45-590AA1153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1389920"/>
        <c:axId val="771676816"/>
      </c:scatterChart>
      <c:scatterChart>
        <c:scatterStyle val="smoothMarker"/>
        <c:varyColors val="0"/>
        <c:ser>
          <c:idx val="1"/>
          <c:order val="0"/>
          <c:tx>
            <c:strRef>
              <c:f>[1]Vypocet_vyparAbilance!$R$57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[1]Vypocet_vyparAbilance!$P$58:$P$68</c:f>
              <c:numCache>
                <c:formatCode>General</c:formatCode>
                <c:ptCount val="11"/>
                <c:pt idx="0">
                  <c:v>1995</c:v>
                </c:pt>
                <c:pt idx="1">
                  <c:v>2005</c:v>
                </c:pt>
                <c:pt idx="2">
                  <c:v>2023</c:v>
                </c:pt>
                <c:pt idx="3">
                  <c:v>2025</c:v>
                </c:pt>
                <c:pt idx="4">
                  <c:v>2035</c:v>
                </c:pt>
                <c:pt idx="5">
                  <c:v>2045</c:v>
                </c:pt>
                <c:pt idx="6">
                  <c:v>2055</c:v>
                </c:pt>
                <c:pt idx="7">
                  <c:v>2065</c:v>
                </c:pt>
                <c:pt idx="8">
                  <c:v>2075</c:v>
                </c:pt>
                <c:pt idx="9">
                  <c:v>2085</c:v>
                </c:pt>
                <c:pt idx="10">
                  <c:v>2100</c:v>
                </c:pt>
              </c:numCache>
            </c:numRef>
          </c:xVal>
          <c:yVal>
            <c:numRef>
              <c:f>[1]Vypocet_vyparAbilance!$R$58:$R$68</c:f>
              <c:numCache>
                <c:formatCode>General</c:formatCode>
                <c:ptCount val="11"/>
                <c:pt idx="0">
                  <c:v>-4.4840814877059952E-9</c:v>
                </c:pt>
                <c:pt idx="1">
                  <c:v>-5.266368289268472E-9</c:v>
                </c:pt>
                <c:pt idx="2">
                  <c:v>-5.9656682016554783E-9</c:v>
                </c:pt>
                <c:pt idx="3">
                  <c:v>-6.0044909345227945E-9</c:v>
                </c:pt>
                <c:pt idx="4">
                  <c:v>-5.8170833685664272E-9</c:v>
                </c:pt>
                <c:pt idx="5">
                  <c:v>-6.4086283019288862E-9</c:v>
                </c:pt>
                <c:pt idx="6">
                  <c:v>-6.820222209303415E-9</c:v>
                </c:pt>
                <c:pt idx="7">
                  <c:v>-7.2895151308557397E-9</c:v>
                </c:pt>
                <c:pt idx="8">
                  <c:v>-7.1969621578865734E-9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7BD-4D24-AB45-590AA11530A7}"/>
            </c:ext>
          </c:extLst>
        </c:ser>
        <c:ser>
          <c:idx val="7"/>
          <c:order val="1"/>
          <c:tx>
            <c:strRef>
              <c:f>[1]Vypocet_vyparAbilance!$Y$57</c:f>
              <c:strCache>
                <c:ptCount val="1"/>
                <c:pt idx="0">
                  <c:v>simulation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[1]Vypocet_vyparAbilance!$X$64:$X$68</c:f>
              <c:numCache>
                <c:formatCode>General</c:formatCode>
                <c:ptCount val="5"/>
                <c:pt idx="0">
                  <c:v>2022</c:v>
                </c:pt>
                <c:pt idx="1">
                  <c:v>2035</c:v>
                </c:pt>
                <c:pt idx="2">
                  <c:v>2055</c:v>
                </c:pt>
                <c:pt idx="3">
                  <c:v>2075</c:v>
                </c:pt>
                <c:pt idx="4">
                  <c:v>2095</c:v>
                </c:pt>
              </c:numCache>
            </c:numRef>
          </c:xVal>
          <c:yVal>
            <c:numRef>
              <c:f>[1]Vypocet_vyparAbilance!$Y$64:$Y$68</c:f>
              <c:numCache>
                <c:formatCode>General</c:formatCode>
                <c:ptCount val="5"/>
                <c:pt idx="0">
                  <c:v>-5.9399999999999998E-9</c:v>
                </c:pt>
                <c:pt idx="1">
                  <c:v>-5.8170833685664272E-9</c:v>
                </c:pt>
                <c:pt idx="2">
                  <c:v>-6.820222209303415E-9</c:v>
                </c:pt>
                <c:pt idx="3">
                  <c:v>-7.1969621578865734E-9</c:v>
                </c:pt>
                <c:pt idx="4">
                  <c:v>-8.09E-9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7BD-4D24-AB45-590AA1153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7045583"/>
        <c:axId val="1468878880"/>
      </c:scatterChart>
      <c:valAx>
        <c:axId val="1281389920"/>
        <c:scaling>
          <c:orientation val="minMax"/>
          <c:max val="2110"/>
          <c:min val="199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1676816"/>
        <c:crossesAt val="-11"/>
        <c:crossBetween val="midCat"/>
        <c:majorUnit val="10"/>
      </c:valAx>
      <c:valAx>
        <c:axId val="771676816"/>
        <c:scaling>
          <c:orientation val="minMax"/>
          <c:max val="-3"/>
          <c:min val="-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ztráta vod (l/s/km</a:t>
                </a:r>
                <a:r>
                  <a:rPr lang="cs-CZ" baseline="30000" dirty="0"/>
                  <a:t>2</a:t>
                </a:r>
                <a:r>
                  <a:rPr lang="cs-CZ" dirty="0"/>
                  <a:t>)</a:t>
                </a:r>
              </a:p>
            </c:rich>
          </c:tx>
          <c:layout>
            <c:manualLayout>
              <c:xMode val="edge"/>
              <c:yMode val="edge"/>
              <c:x val="2.141138320356098E-2"/>
              <c:y val="0.31563267949543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89920"/>
        <c:crossesAt val="-1.1000000000000006E-8"/>
        <c:crossBetween val="midCat"/>
      </c:valAx>
      <c:valAx>
        <c:axId val="1468878880"/>
        <c:scaling>
          <c:orientation val="minMax"/>
          <c:max val="-3.0000000000000012E-9"/>
          <c:min val="-1.1000000000000006E-8"/>
        </c:scaling>
        <c:delete val="1"/>
        <c:axPos val="r"/>
        <c:numFmt formatCode="General" sourceLinked="1"/>
        <c:majorTickMark val="out"/>
        <c:minorTickMark val="none"/>
        <c:tickLblPos val="nextTo"/>
        <c:crossAx val="1827045583"/>
        <c:crosses val="max"/>
        <c:crossBetween val="midCat"/>
      </c:valAx>
      <c:valAx>
        <c:axId val="18270455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8878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well VP0334</a:t>
            </a:r>
            <a:endParaRPr lang="en-GB" sz="1200"/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07262813069285"/>
          <c:y val="6.8355683369899278E-2"/>
          <c:w val="0.81447742331532835"/>
          <c:h val="0.7811734029085031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chemeClr val="tx2">
                    <a:lumMod val="75000"/>
                    <a:lumOff val="25000"/>
                  </a:schemeClr>
                </a:solidFill>
              </a:ln>
              <a:effectLst/>
            </c:spPr>
          </c:marker>
          <c:trendline>
            <c:spPr>
              <a:ln w="22225" cap="rnd">
                <a:solidFill>
                  <a:schemeClr val="tx1"/>
                </a:solidFill>
                <a:prstDash val="dash"/>
              </a:ln>
              <a:effectLst/>
            </c:spPr>
            <c:trendlineType val="exp"/>
            <c:forward val="73"/>
            <c:dispRSqr val="1"/>
            <c:dispEq val="1"/>
            <c:trendlineLbl>
              <c:layout>
                <c:manualLayout>
                  <c:x val="8.8411646311263789E-3"/>
                  <c:y val="-0.35060135977996265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[1]List1!$A$7:$A$64</c:f>
              <c:numCache>
                <c:formatCode>General</c:formatCode>
                <c:ptCount val="58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</c:numCache>
            </c:numRef>
          </c:xVal>
          <c:yVal>
            <c:numRef>
              <c:f>[1]List1!$C$7:$C$64</c:f>
              <c:numCache>
                <c:formatCode>General</c:formatCode>
                <c:ptCount val="58"/>
                <c:pt idx="0">
                  <c:v>5.5942500000000166</c:v>
                </c:pt>
                <c:pt idx="1">
                  <c:v>5.8939166666666551</c:v>
                </c:pt>
                <c:pt idx="2">
                  <c:v>5.7205000000000155</c:v>
                </c:pt>
                <c:pt idx="3">
                  <c:v>5.2982083333333492</c:v>
                </c:pt>
                <c:pt idx="4">
                  <c:v>5.2889583333333121</c:v>
                </c:pt>
                <c:pt idx="5">
                  <c:v>5.4634166666666886</c:v>
                </c:pt>
                <c:pt idx="6">
                  <c:v>5.7402916666666783</c:v>
                </c:pt>
                <c:pt idx="7">
                  <c:v>5.6293333333333919</c:v>
                </c:pt>
                <c:pt idx="8">
                  <c:v>5.2430833333333453</c:v>
                </c:pt>
                <c:pt idx="9">
                  <c:v>5.4617916666666702</c:v>
                </c:pt>
                <c:pt idx="10">
                  <c:v>5.9101250000000505</c:v>
                </c:pt>
                <c:pt idx="11">
                  <c:v>5.5339999999999634</c:v>
                </c:pt>
                <c:pt idx="12">
                  <c:v>5.8913333333333355</c:v>
                </c:pt>
                <c:pt idx="13">
                  <c:v>5.8442916666667202</c:v>
                </c:pt>
                <c:pt idx="14">
                  <c:v>6.015166666666687</c:v>
                </c:pt>
                <c:pt idx="15">
                  <c:v>6.0462916666667184</c:v>
                </c:pt>
                <c:pt idx="16">
                  <c:v>6.0848750000000109</c:v>
                </c:pt>
                <c:pt idx="17">
                  <c:v>5.9549583333333374</c:v>
                </c:pt>
                <c:pt idx="18">
                  <c:v>5.5748333333334017</c:v>
                </c:pt>
                <c:pt idx="19">
                  <c:v>5.4086250000000291</c:v>
                </c:pt>
                <c:pt idx="20">
                  <c:v>5.5758333333332928</c:v>
                </c:pt>
                <c:pt idx="21">
                  <c:v>5.4903750000000286</c:v>
                </c:pt>
                <c:pt idx="22">
                  <c:v>6.0266249999999673</c:v>
                </c:pt>
                <c:pt idx="23">
                  <c:v>5.7901250000000459</c:v>
                </c:pt>
                <c:pt idx="24">
                  <c:v>5.5840000000000032</c:v>
                </c:pt>
                <c:pt idx="25">
                  <c:v>5.2952916666666852</c:v>
                </c:pt>
                <c:pt idx="26">
                  <c:v>5.254416666666657</c:v>
                </c:pt>
                <c:pt idx="27">
                  <c:v>5.4758333333333553</c:v>
                </c:pt>
                <c:pt idx="28">
                  <c:v>5.3592500000000314</c:v>
                </c:pt>
                <c:pt idx="29">
                  <c:v>5.627125000000035</c:v>
                </c:pt>
                <c:pt idx="30">
                  <c:v>5.7335416666666674</c:v>
                </c:pt>
                <c:pt idx="31">
                  <c:v>5.7875416666666695</c:v>
                </c:pt>
                <c:pt idx="32">
                  <c:v>5.7790833333333467</c:v>
                </c:pt>
                <c:pt idx="33">
                  <c:v>5.5515833333333831</c:v>
                </c:pt>
                <c:pt idx="34">
                  <c:v>5.5394166666667104</c:v>
                </c:pt>
                <c:pt idx="35">
                  <c:v>5.3492083333333653</c:v>
                </c:pt>
                <c:pt idx="36">
                  <c:v>5.4279999999999973</c:v>
                </c:pt>
                <c:pt idx="37">
                  <c:v>5.7639166666667165</c:v>
                </c:pt>
                <c:pt idx="38">
                  <c:v>5.5855833333333464</c:v>
                </c:pt>
                <c:pt idx="39">
                  <c:v>5.4494583333333537</c:v>
                </c:pt>
                <c:pt idx="40">
                  <c:v>5.410708333333389</c:v>
                </c:pt>
                <c:pt idx="41">
                  <c:v>5.4415416666666943</c:v>
                </c:pt>
                <c:pt idx="42">
                  <c:v>5.3782083333333048</c:v>
                </c:pt>
                <c:pt idx="43">
                  <c:v>5.3617083333333539</c:v>
                </c:pt>
                <c:pt idx="44">
                  <c:v>5.235333333333358</c:v>
                </c:pt>
                <c:pt idx="45">
                  <c:v>5.7259166666666488</c:v>
                </c:pt>
                <c:pt idx="46">
                  <c:v>5.6299583333333771</c:v>
                </c:pt>
                <c:pt idx="47">
                  <c:v>5.4222083333333444</c:v>
                </c:pt>
                <c:pt idx="48">
                  <c:v>5.6698369815668457</c:v>
                </c:pt>
                <c:pt idx="49">
                  <c:v>5.2876360087045384</c:v>
                </c:pt>
                <c:pt idx="50">
                  <c:v>5.2443095878136035</c:v>
                </c:pt>
                <c:pt idx="51">
                  <c:v>5.3179966011618376</c:v>
                </c:pt>
                <c:pt idx="52">
                  <c:v>5.1732093573988891</c:v>
                </c:pt>
                <c:pt idx="53">
                  <c:v>5.304566372247848</c:v>
                </c:pt>
                <c:pt idx="54">
                  <c:v>5.3230552995391918</c:v>
                </c:pt>
                <c:pt idx="55">
                  <c:v>5.6979070572240289</c:v>
                </c:pt>
                <c:pt idx="56">
                  <c:v>5.7240522913466521</c:v>
                </c:pt>
                <c:pt idx="57">
                  <c:v>5.1884052099334781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D5-40C3-BE3B-57CDCB211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8551103"/>
        <c:axId val="1298553983"/>
      </c:scatterChart>
      <c:valAx>
        <c:axId val="1298551103"/>
        <c:scaling>
          <c:orientation val="minMax"/>
          <c:max val="2095"/>
          <c:min val="195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3983"/>
        <c:crosses val="autoZero"/>
        <c:crossBetween val="midCat"/>
      </c:valAx>
      <c:valAx>
        <c:axId val="1298553983"/>
        <c:scaling>
          <c:orientation val="minMax"/>
          <c:max val="6.2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Groundwater level (m)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416347945629288E-4"/>
              <c:y val="0.10899413665642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1103"/>
        <c:crosses val="autoZero"/>
        <c:crossBetween val="midCat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well VP0314</a:t>
            </a:r>
            <a:endParaRPr lang="en-GB" sz="1200"/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32233316926568"/>
          <c:y val="6.9694290885072507E-2"/>
          <c:w val="0.81393392270505605"/>
          <c:h val="0.7811734029085031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chemeClr val="tx2">
                    <a:lumMod val="75000"/>
                    <a:lumOff val="25000"/>
                  </a:schemeClr>
                </a:solidFill>
              </a:ln>
              <a:effectLst/>
            </c:spPr>
          </c:marker>
          <c:trendline>
            <c:spPr>
              <a:ln w="22225" cap="rnd">
                <a:solidFill>
                  <a:schemeClr val="tx1"/>
                </a:solidFill>
                <a:prstDash val="dash"/>
              </a:ln>
              <a:effectLst/>
            </c:spPr>
            <c:trendlineType val="exp"/>
            <c:forward val="73"/>
            <c:dispRSqr val="1"/>
            <c:dispEq val="1"/>
            <c:trendlineLbl>
              <c:layout>
                <c:manualLayout>
                  <c:x val="6.4583706544990883E-3"/>
                  <c:y val="-0.27779386665590561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[1]List1!$A$2:$A$64</c:f>
              <c:numCache>
                <c:formatCode>General</c:formatCod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numCache>
            </c:numRef>
          </c:xVal>
          <c:yVal>
            <c:numRef>
              <c:f>[1]List1!$E$2:$E$64</c:f>
              <c:numCache>
                <c:formatCode>General</c:formatCode>
                <c:ptCount val="63"/>
                <c:pt idx="0">
                  <c:v>7.9387499999999989</c:v>
                </c:pt>
                <c:pt idx="1">
                  <c:v>7.7563750000000198</c:v>
                </c:pt>
                <c:pt idx="2">
                  <c:v>7.7647499999999923</c:v>
                </c:pt>
                <c:pt idx="3">
                  <c:v>7.554583333333369</c:v>
                </c:pt>
                <c:pt idx="4">
                  <c:v>7.4027916666666442</c:v>
                </c:pt>
                <c:pt idx="5">
                  <c:v>7.8919583333333492</c:v>
                </c:pt>
                <c:pt idx="6">
                  <c:v>7.9207916666666733</c:v>
                </c:pt>
                <c:pt idx="7">
                  <c:v>7.9735416666667049</c:v>
                </c:pt>
                <c:pt idx="8">
                  <c:v>7.895166666666654</c:v>
                </c:pt>
                <c:pt idx="9">
                  <c:v>7.6922916666666765</c:v>
                </c:pt>
                <c:pt idx="10">
                  <c:v>7.6400416666666615</c:v>
                </c:pt>
                <c:pt idx="11">
                  <c:v>7.7470833333333644</c:v>
                </c:pt>
                <c:pt idx="12">
                  <c:v>7.5216250000000286</c:v>
                </c:pt>
                <c:pt idx="13">
                  <c:v>7.2920000000000016</c:v>
                </c:pt>
                <c:pt idx="14">
                  <c:v>7.624666666666684</c:v>
                </c:pt>
                <c:pt idx="15">
                  <c:v>7.7867916666667156</c:v>
                </c:pt>
                <c:pt idx="16">
                  <c:v>7.5822916666666913</c:v>
                </c:pt>
                <c:pt idx="17">
                  <c:v>7.6843333333333419</c:v>
                </c:pt>
                <c:pt idx="18">
                  <c:v>7.7234166666666795</c:v>
                </c:pt>
                <c:pt idx="19">
                  <c:v>7.8245416666666188</c:v>
                </c:pt>
                <c:pt idx="20">
                  <c:v>7.9279999999999973</c:v>
                </c:pt>
                <c:pt idx="21">
                  <c:v>8.0960416666667356</c:v>
                </c:pt>
                <c:pt idx="22">
                  <c:v>7.7791666666666686</c:v>
                </c:pt>
                <c:pt idx="23">
                  <c:v>7.5632083333333355</c:v>
                </c:pt>
                <c:pt idx="24">
                  <c:v>7.4801666666666904</c:v>
                </c:pt>
                <c:pt idx="25">
                  <c:v>7.5391666666666595</c:v>
                </c:pt>
                <c:pt idx="26">
                  <c:v>7.5371250000000316</c:v>
                </c:pt>
                <c:pt idx="27">
                  <c:v>7.877000000000038</c:v>
                </c:pt>
                <c:pt idx="28">
                  <c:v>7.7299999999999898</c:v>
                </c:pt>
                <c:pt idx="29">
                  <c:v>7.5540833333333239</c:v>
                </c:pt>
                <c:pt idx="30">
                  <c:v>7.3504583333333073</c:v>
                </c:pt>
                <c:pt idx="31">
                  <c:v>7.2899583333333453</c:v>
                </c:pt>
                <c:pt idx="32">
                  <c:v>7.5072083333333808</c:v>
                </c:pt>
                <c:pt idx="33">
                  <c:v>7.3921250000000214</c:v>
                </c:pt>
                <c:pt idx="34">
                  <c:v>7.5923750000000041</c:v>
                </c:pt>
                <c:pt idx="35">
                  <c:v>7.7045000000000243</c:v>
                </c:pt>
                <c:pt idx="36">
                  <c:v>7.7872500000000286</c:v>
                </c:pt>
                <c:pt idx="37">
                  <c:v>7.8060833333333619</c:v>
                </c:pt>
                <c:pt idx="38">
                  <c:v>7.7390416666666795</c:v>
                </c:pt>
                <c:pt idx="39">
                  <c:v>7.7634166666666715</c:v>
                </c:pt>
                <c:pt idx="40">
                  <c:v>7.6371250000000259</c:v>
                </c:pt>
                <c:pt idx="41">
                  <c:v>7.712916666666672</c:v>
                </c:pt>
                <c:pt idx="42">
                  <c:v>7.8561666666666952</c:v>
                </c:pt>
                <c:pt idx="43">
                  <c:v>7.6749583333332794</c:v>
                </c:pt>
                <c:pt idx="44">
                  <c:v>7.5752500000000396</c:v>
                </c:pt>
                <c:pt idx="45">
                  <c:v>7.5627500000000225</c:v>
                </c:pt>
                <c:pt idx="46">
                  <c:v>7.6552500000000236</c:v>
                </c:pt>
                <c:pt idx="47">
                  <c:v>7.7092916666666724</c:v>
                </c:pt>
                <c:pt idx="48">
                  <c:v>7.6318333333333328</c:v>
                </c:pt>
                <c:pt idx="49">
                  <c:v>7.5315416666666977</c:v>
                </c:pt>
                <c:pt idx="50">
                  <c:v>7.8230416666667111</c:v>
                </c:pt>
                <c:pt idx="51">
                  <c:v>7.7399166666667156</c:v>
                </c:pt>
                <c:pt idx="52">
                  <c:v>7.8466250000000741</c:v>
                </c:pt>
                <c:pt idx="53">
                  <c:v>7.9299192908346186</c:v>
                </c:pt>
                <c:pt idx="54">
                  <c:v>7.680867703533039</c:v>
                </c:pt>
                <c:pt idx="55">
                  <c:v>7.5281435611879033</c:v>
                </c:pt>
                <c:pt idx="56">
                  <c:v>7.4200198368557722</c:v>
                </c:pt>
                <c:pt idx="57">
                  <c:v>7.4654286994367567</c:v>
                </c:pt>
                <c:pt idx="58">
                  <c:v>7.4253316692268925</c:v>
                </c:pt>
                <c:pt idx="59">
                  <c:v>7.3785868535586587</c:v>
                </c:pt>
                <c:pt idx="60">
                  <c:v>7.5144614695340977</c:v>
                </c:pt>
                <c:pt idx="61">
                  <c:v>7.6260197132616838</c:v>
                </c:pt>
                <c:pt idx="62">
                  <c:v>7.3918977214541997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A9E-49EA-825B-6B1D0FD2B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8551103"/>
        <c:axId val="1298553983"/>
      </c:scatterChart>
      <c:valAx>
        <c:axId val="1298551103"/>
        <c:scaling>
          <c:orientation val="minMax"/>
          <c:max val="2095"/>
          <c:min val="195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3983"/>
        <c:crosses val="autoZero"/>
        <c:crossBetween val="midCat"/>
      </c:valAx>
      <c:valAx>
        <c:axId val="1298553983"/>
        <c:scaling>
          <c:orientation val="minMax"/>
          <c:max val="8.1"/>
          <c:min val="7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Groundwater level (m)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416347945629288E-4"/>
              <c:y val="0.10899413665642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51103"/>
        <c:crosses val="autoZero"/>
        <c:crossBetween val="midCat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0.16831</cdr:x>
      <cdr:y>0.05998</cdr:y>
    </cdr:from>
    <cdr:to>
      <cdr:x>0.41344</cdr:x>
      <cdr:y>0.38536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A57291F1-6150-A160-8CB5-543DE91E5993}"/>
            </a:ext>
          </a:extLst>
        </cdr:cNvPr>
        <cdr:cNvSpPr txBox="1"/>
      </cdr:nvSpPr>
      <cdr:spPr>
        <a:xfrm xmlns:a="http://schemas.openxmlformats.org/drawingml/2006/main">
          <a:off x="689730" y="140659"/>
          <a:ext cx="1004561" cy="7630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/>
            <a:t>ME</a:t>
          </a:r>
          <a:r>
            <a:rPr lang="cs-CZ" sz="1000" baseline="0"/>
            <a:t> = 0.01 m</a:t>
          </a:r>
        </a:p>
        <a:p xmlns:a="http://schemas.openxmlformats.org/drawingml/2006/main">
          <a:r>
            <a:rPr lang="cs-CZ" sz="1000" baseline="0"/>
            <a:t>MAE = 0.12 m</a:t>
          </a:r>
        </a:p>
        <a:p xmlns:a="http://schemas.openxmlformats.org/drawingml/2006/main">
          <a:r>
            <a:rPr lang="cs-CZ" sz="1000" baseline="0"/>
            <a:t>RMSE = 0.16 m</a:t>
          </a:r>
        </a:p>
        <a:p xmlns:a="http://schemas.openxmlformats.org/drawingml/2006/main">
          <a:r>
            <a:rPr lang="cs-CZ" sz="1000" baseline="0"/>
            <a:t>NRMSE = 2.27 %</a:t>
          </a:r>
        </a:p>
        <a:p xmlns:a="http://schemas.openxmlformats.org/drawingml/2006/main">
          <a:endParaRPr lang="cs-CZ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0.00787</cdr:x>
      <cdr:y>0.01294</cdr:y>
    </cdr:from>
    <cdr:to>
      <cdr:x>0.03904</cdr:x>
      <cdr:y>0.0147</cdr:y>
    </cdr:to>
    <cdr:cxnSp macro="">
      <cdr:nvCxnSpPr>
        <cdr:cNvPr id="73" name="Přímá spojnice 72">
          <a:extLst xmlns:a="http://schemas.openxmlformats.org/drawingml/2006/main">
            <a:ext uri="{FF2B5EF4-FFF2-40B4-BE49-F238E27FC236}">
              <a16:creationId xmlns:a16="http://schemas.microsoft.com/office/drawing/2014/main" id="{6A06F1F4-270A-3BC1-0D86-B70F949EEA02}"/>
            </a:ext>
          </a:extLst>
        </cdr:cNvPr>
        <cdr:cNvCxnSpPr/>
      </cdr:nvCxnSpPr>
      <cdr:spPr>
        <a:xfrm xmlns:a="http://schemas.openxmlformats.org/drawingml/2006/main">
          <a:off x="50800" y="50800"/>
          <a:ext cx="201347" cy="691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0.57507</cdr:x>
      <cdr:y>0.79438</cdr:y>
    </cdr:from>
    <cdr:to>
      <cdr:x>0.93245</cdr:x>
      <cdr:y>0.85332</cdr:y>
    </cdr:to>
    <cdr:sp macro="" textlink="">
      <cdr:nvSpPr>
        <cdr:cNvPr id="75" name="TextovéPole 1">
          <a:extLst xmlns:a="http://schemas.openxmlformats.org/drawingml/2006/main">
            <a:ext uri="{FF2B5EF4-FFF2-40B4-BE49-F238E27FC236}">
              <a16:creationId xmlns:a16="http://schemas.microsoft.com/office/drawing/2014/main" id="{BD992DD5-F270-7D72-837E-392273059BAE}"/>
            </a:ext>
          </a:extLst>
        </cdr:cNvPr>
        <cdr:cNvSpPr txBox="1"/>
      </cdr:nvSpPr>
      <cdr:spPr>
        <a:xfrm xmlns:a="http://schemas.openxmlformats.org/drawingml/2006/main">
          <a:off x="3489373" y="3894616"/>
          <a:ext cx="2168492" cy="2889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aseline="0" dirty="0">
              <a:solidFill>
                <a:schemeClr val="tx1">
                  <a:lumMod val="65000"/>
                  <a:lumOff val="35000"/>
                </a:schemeClr>
              </a:solidFill>
            </a:rPr>
            <a:t>bez influkce z Velké strouhy</a:t>
          </a:r>
          <a:endParaRPr lang="en-GB" sz="14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0.07064</cdr:x>
      <cdr:y>0</cdr:y>
    </cdr:from>
    <cdr:to>
      <cdr:x>0.07064</cdr:x>
      <cdr:y>0</cdr:y>
    </cdr:to>
    <cdr:grpSp>
      <cdr:nvGrpSpPr>
        <cdr:cNvPr id="45" name="Skupina 44">
          <a:extLst xmlns:a="http://schemas.openxmlformats.org/drawingml/2006/main">
            <a:ext uri="{FF2B5EF4-FFF2-40B4-BE49-F238E27FC236}">
              <a16:creationId xmlns:a16="http://schemas.microsoft.com/office/drawing/2014/main" id="{8A34D4EC-0891-D381-7EB3-9065BF088C6B}"/>
            </a:ext>
          </a:extLst>
        </cdr:cNvPr>
        <cdr:cNvGrpSpPr/>
      </cdr:nvGrpSpPr>
      <cdr:grpSpPr>
        <a:xfrm xmlns:a="http://schemas.openxmlformats.org/drawingml/2006/main">
          <a:off x="428647" y="0"/>
          <a:ext cx="0" cy="0"/>
          <a:chOff x="428647" y="0"/>
          <a:chExt cx="0" cy="0"/>
        </a:xfrm>
      </cdr:grpSpPr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5E430-6C36-42E0-B56C-93E4A22B2BDD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2F3B-2E19-40C5-A2B8-CF1FF0F467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8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44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1984-FE90-45F5-B3C9-342C7CDED1F2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climrisk.cz/mapa-cr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B8F93-8447-20CB-CDED-C9F0A0E5E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480" y="1699024"/>
            <a:ext cx="9073008" cy="146829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Open Sans" panose="020B0606030504020204" pitchFamily="34" charset="0"/>
              </a:rPr>
              <a:t>Vodní zdroje - případové studie II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61EC74-162B-7542-65FF-0FAB047E6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750"/>
              </a:spcAft>
            </a:pPr>
            <a:r>
              <a:rPr lang="cs-CZ" b="1" dirty="0">
                <a:solidFill>
                  <a:schemeClr val="tx1"/>
                </a:solidFill>
              </a:rPr>
              <a:t>Lokalita 3</a:t>
            </a:r>
          </a:p>
          <a:p>
            <a:pPr>
              <a:spcAft>
                <a:spcPts val="750"/>
              </a:spcAft>
            </a:pPr>
            <a:r>
              <a:rPr lang="cs-CZ" b="1" dirty="0">
                <a:solidFill>
                  <a:srgbClr val="0070C0"/>
                </a:solidFill>
              </a:rPr>
              <a:t>Česko – Čeperka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2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268760"/>
            <a:ext cx="8533087" cy="32984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pozitivní bilance listopad až březen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průměrná ztráta vod výparem dosahuje 26 l/s (roční) a 56 l/s (vegetační období) z plochy jezer 3,9 km</a:t>
            </a:r>
            <a:r>
              <a:rPr lang="cs-CZ" sz="1800" baseline="30000" dirty="0"/>
              <a:t>2</a:t>
            </a:r>
            <a:endParaRPr lang="cs-CZ" sz="1500" dirty="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571626"/>
              </p:ext>
            </p:extLst>
          </p:nvPr>
        </p:nvGraphicFramePr>
        <p:xfrm>
          <a:off x="5879977" y="2944286"/>
          <a:ext cx="5898228" cy="329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9FCBEDB0-BA4F-E392-0B8F-ABDFC118C3A8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11568608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Bilance vod v prostoru těžeben v oblasti vodního zdroje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CF8AAA3-15A1-8600-E285-38957B3A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99" y="2944286"/>
            <a:ext cx="5460922" cy="32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68"/>
    </mc:Choice>
    <mc:Fallback xmlns="">
      <p:transition spd="slow" advTm="371368"/>
    </mc:Fallback>
  </mc:AlternateContent>
  <p:extLst>
    <p:ext uri="{3A86A75C-4F4B-4683-9AE1-C65F6400EC91}">
      <p14:laserTraceLst xmlns:p14="http://schemas.microsoft.com/office/powerpoint/2010/main">
        <p14:tracePtLst>
          <p14:tracePt t="27783" x="1941513" y="2382838"/>
          <p14:tracePt t="27793" x="1952625" y="2382838"/>
          <p14:tracePt t="27821" x="1970088" y="2382838"/>
          <p14:tracePt t="27829" x="1981200" y="2382838"/>
          <p14:tracePt t="27862" x="2108200" y="2382838"/>
          <p14:tracePt t="27895" x="2181225" y="2382838"/>
          <p14:tracePt t="27929" x="2192338" y="2382838"/>
          <p14:tracePt t="27981" x="2209800" y="2382838"/>
          <p14:tracePt t="27997" x="2220913" y="2382838"/>
          <p14:tracePt t="28029" x="2209800" y="2466975"/>
          <p14:tracePt t="28062" x="2187575" y="2493963"/>
          <p14:tracePt t="28126" x="2209800" y="2471738"/>
          <p14:tracePt t="28135" x="2259013" y="2471738"/>
          <p14:tracePt t="28163" x="2505075" y="2471738"/>
          <p14:tracePt t="28168" x="2593975" y="2471738"/>
          <p14:tracePt t="28197" x="2611438" y="2471738"/>
          <p14:tracePt t="28308" x="2600325" y="2471738"/>
          <p14:tracePt t="28323" x="2589213" y="2471738"/>
          <p14:tracePt t="28371" x="2560638" y="2471738"/>
          <p14:tracePt t="28379" x="2549525" y="2471738"/>
          <p14:tracePt t="28532" x="2520950" y="2471738"/>
          <p14:tracePt t="28540" x="2509838" y="2471738"/>
          <p14:tracePt t="28673" x="0" y="0"/>
        </p14:tracePtLst>
        <p14:tracePtLst>
          <p14:tracePt t="38178" x="2571750" y="3665538"/>
          <p14:tracePt t="38182" x="2555875" y="3665538"/>
          <p14:tracePt t="38194" x="2527300" y="3676650"/>
          <p14:tracePt t="38197" x="2516188" y="3676650"/>
          <p14:tracePt t="38228" x="2427288" y="3733800"/>
          <p14:tracePt t="38229" x="2393950" y="3783013"/>
          <p14:tracePt t="38261" x="2320925" y="4067175"/>
          <p14:tracePt t="38294" x="2254250" y="4302125"/>
          <p14:tracePt t="38328" x="2254250" y="4552950"/>
          <p14:tracePt t="38330" x="2254250" y="4670425"/>
          <p14:tracePt t="38361" x="2309813" y="5172075"/>
          <p14:tracePt t="38394" x="2493963" y="5575300"/>
          <p14:tracePt t="38428" x="2693988" y="5797550"/>
          <p14:tracePt t="38461" x="2895600" y="5897563"/>
          <p14:tracePt t="38494" x="3175000" y="6010275"/>
          <p14:tracePt t="38497" x="3308350" y="6048375"/>
          <p14:tracePt t="38527" x="3692525" y="6176963"/>
          <p14:tracePt t="38529" x="3843338" y="6199188"/>
          <p14:tracePt t="38561" x="4552950" y="6338888"/>
          <p14:tracePt t="38594" x="5278438" y="6427788"/>
          <p14:tracePt t="38628" x="5713413" y="6450013"/>
          <p14:tracePt t="38661" x="5868988" y="6423025"/>
          <p14:tracePt t="38694" x="5991225" y="6334125"/>
          <p14:tracePt t="38696" x="6002338" y="6323013"/>
          <p14:tracePt t="38727" x="6086475" y="6172200"/>
          <p14:tracePt t="38729" x="6103938" y="6103938"/>
          <p14:tracePt t="38762" x="6208713" y="5881688"/>
          <p14:tracePt t="38794" x="6259513" y="5719763"/>
          <p14:tracePt t="38827" x="6303963" y="5484813"/>
          <p14:tracePt t="38861" x="6292850" y="5207000"/>
          <p14:tracePt t="38894" x="6086475" y="4905375"/>
          <p14:tracePt t="38897" x="6030913" y="4827588"/>
          <p14:tracePt t="38927" x="5946775" y="4699000"/>
          <p14:tracePt t="38930" x="5930900" y="4665663"/>
          <p14:tracePt t="38961" x="5735638" y="4492625"/>
          <p14:tracePt t="38994" x="5451475" y="4419600"/>
          <p14:tracePt t="39028" x="4803775" y="4308475"/>
          <p14:tracePt t="39061" x="4044950" y="4217988"/>
          <p14:tracePt t="39094" x="3470275" y="4173538"/>
          <p14:tracePt t="39097" x="3441700" y="4173538"/>
          <p14:tracePt t="39128" x="3314700" y="4179888"/>
          <p14:tracePt t="39130" x="3263900" y="4213225"/>
          <p14:tracePt t="39161" x="3024188" y="4592638"/>
          <p14:tracePt t="39194" x="2951163" y="4905375"/>
          <p14:tracePt t="39228" x="2928938" y="5278438"/>
          <p14:tracePt t="39261" x="3062288" y="5624513"/>
          <p14:tracePt t="39294" x="3408363" y="5903913"/>
          <p14:tracePt t="39297" x="3486150" y="5943600"/>
          <p14:tracePt t="39327" x="3838575" y="6026150"/>
          <p14:tracePt t="39329" x="3994150" y="6070600"/>
          <p14:tracePt t="39361" x="4575175" y="6138863"/>
          <p14:tracePt t="39394" x="5032375" y="6138863"/>
          <p14:tracePt t="39427" x="5072063" y="6088063"/>
          <p14:tracePt t="39463" x="5127625" y="6003925"/>
          <p14:tracePt t="39468" x="5127625" y="5992813"/>
          <p14:tracePt t="39497" x="5138738" y="5981700"/>
          <p14:tracePt t="39532" x="5138738" y="5965825"/>
          <p14:tracePt t="39633" x="0" y="0"/>
        </p14:tracePtLst>
        <p14:tracePtLst>
          <p14:tracePt t="41098" x="2281238" y="5446713"/>
          <p14:tracePt t="41108" x="2254250" y="5429250"/>
          <p14:tracePt t="41131" x="2243138" y="5429250"/>
          <p14:tracePt t="41234" x="2265363" y="5429250"/>
          <p14:tracePt t="41243" x="2276475" y="5429250"/>
          <p14:tracePt t="41263" x="2354263" y="5440363"/>
          <p14:tracePt t="41267" x="2382838" y="5440363"/>
          <p14:tracePt t="41297" x="2589213" y="5462588"/>
          <p14:tracePt t="41301" x="2633663" y="5462588"/>
          <p14:tracePt t="41331" x="2822575" y="5462588"/>
          <p14:tracePt t="41364" x="2895600" y="5473700"/>
          <p14:tracePt t="41367" x="2924175" y="5473700"/>
          <p14:tracePt t="41397" x="3051175" y="5524500"/>
          <p14:tracePt t="41401" x="3062288" y="5524500"/>
          <p14:tracePt t="41431" x="3290888" y="5524500"/>
          <p14:tracePt t="41440" x="3319463" y="5524500"/>
          <p14:tracePt t="41464" x="3486150" y="5524500"/>
          <p14:tracePt t="41495" x="3587750" y="5551488"/>
          <p14:tracePt t="41529" x="3776663" y="5586413"/>
          <p14:tracePt t="41533" x="3827463" y="5586413"/>
          <p14:tracePt t="41562" x="3989388" y="5602288"/>
          <p14:tracePt t="41566" x="4056063" y="5602288"/>
          <p14:tracePt t="41595" x="4302125" y="5602288"/>
          <p14:tracePt t="41598" x="4424363" y="5602288"/>
          <p14:tracePt t="41629" x="4910138" y="5602288"/>
          <p14:tracePt t="41660" x="5338763" y="5619750"/>
          <p14:tracePt t="41694" x="5573713" y="5619750"/>
          <p14:tracePt t="41727" x="5684838" y="5619750"/>
          <p14:tracePt t="41761" x="5824538" y="5619750"/>
          <p14:tracePt t="41794" x="5935663" y="5619750"/>
          <p14:tracePt t="41796" x="5964238" y="5619750"/>
          <p14:tracePt t="41827" x="6048375" y="5619750"/>
          <p14:tracePt t="41829" x="6097588" y="5619750"/>
          <p14:tracePt t="41861" x="6303963" y="5619750"/>
          <p14:tracePt t="41896" x="6443663" y="5619750"/>
          <p14:tracePt t="41929" x="6505575" y="5619750"/>
          <p14:tracePt t="41934" x="6521450" y="5619750"/>
          <p14:tracePt t="41963" x="6616700" y="5619750"/>
          <p14:tracePt t="41966" x="6627813" y="5619750"/>
          <p14:tracePt t="41996" x="6700838" y="5619750"/>
          <p14:tracePt t="41999" x="6727825" y="5619750"/>
          <p14:tracePt t="42031" x="6805613" y="5619750"/>
          <p14:tracePt t="42063" x="6845300" y="5613400"/>
          <p14:tracePt t="42097" x="6867525" y="5613400"/>
          <p14:tracePt t="42358" x="6834188" y="5624513"/>
          <p14:tracePt t="42367" x="6767513" y="5624513"/>
          <p14:tracePt t="42397" x="6561138" y="5624513"/>
          <p14:tracePt t="42402" x="6472238" y="5624513"/>
          <p14:tracePt t="42430" x="5964238" y="5624513"/>
          <p14:tracePt t="42464" x="5160963" y="5624513"/>
          <p14:tracePt t="42497" x="4240213" y="5608638"/>
          <p14:tracePt t="42502" x="4060825" y="5608638"/>
          <p14:tracePt t="42530" x="3576638" y="5580063"/>
          <p14:tracePt t="42534" x="3425825" y="5580063"/>
          <p14:tracePt t="42562" x="3090863" y="5580063"/>
          <p14:tracePt t="42566" x="3062288" y="5580063"/>
          <p14:tracePt t="42595" x="2995613" y="5580063"/>
          <p14:tracePt t="42598" x="2984500" y="5580063"/>
          <p14:tracePt t="42629" x="2968625" y="5580063"/>
          <p14:tracePt t="42742" x="2957513" y="5580063"/>
          <p14:tracePt t="42758" x="2946400" y="5580063"/>
          <p14:tracePt t="42774" x="2928938" y="5580063"/>
          <p14:tracePt t="42799" x="2878138" y="5580063"/>
          <p14:tracePt t="42830" x="2867025" y="5580063"/>
          <p14:tracePt t="43125" x="0" y="0"/>
        </p14:tracePtLst>
        <p14:tracePtLst>
          <p14:tracePt t="43873" x="1679575" y="4983163"/>
          <p14:tracePt t="43974" x="1679575" y="4943475"/>
          <p14:tracePt t="43983" x="1679575" y="4932363"/>
          <p14:tracePt t="43997" x="1679575" y="4887913"/>
          <p14:tracePt t="44000" x="1679575" y="4838700"/>
          <p14:tracePt t="44030" x="1728788" y="4559300"/>
          <p14:tracePt t="44063" x="1785938" y="4257675"/>
          <p14:tracePt t="44097" x="1819275" y="4102100"/>
          <p14:tracePt t="44102" x="1819275" y="4073525"/>
          <p14:tracePt t="44131" x="1830388" y="4017963"/>
          <p14:tracePt t="44136" x="1830388" y="3989388"/>
          <p14:tracePt t="44164" x="1841500" y="3922713"/>
          <p14:tracePt t="44167" x="1841500" y="3895725"/>
          <p14:tracePt t="44197" x="1841500" y="3789363"/>
          <p14:tracePt t="44202" x="1841500" y="3760788"/>
          <p14:tracePt t="44231" x="1841500" y="3676650"/>
          <p14:tracePt t="44264" x="1841500" y="3665538"/>
          <p14:tracePt t="44342" x="1841500" y="3654425"/>
          <p14:tracePt t="44362" x="1790700" y="3660775"/>
          <p14:tracePt t="44372" x="1774825" y="3660775"/>
          <p14:tracePt t="44397" x="1612900" y="3822700"/>
          <p14:tracePt t="44403" x="1557338" y="3900488"/>
          <p14:tracePt t="44432" x="1444625" y="4146550"/>
          <p14:tracePt t="44435" x="1444625" y="4195763"/>
          <p14:tracePt t="44463" x="1406525" y="4430713"/>
          <p14:tracePt t="44467" x="1406525" y="4497388"/>
          <p14:tracePt t="44497" x="1406525" y="4759325"/>
          <p14:tracePt t="44532" x="1406525" y="4876800"/>
          <p14:tracePt t="44564" x="1406525" y="4987925"/>
          <p14:tracePt t="44597" x="1484313" y="5060950"/>
          <p14:tracePt t="44650" x="1500188" y="5060950"/>
          <p14:tracePt t="44666" x="1511300" y="5060950"/>
          <p14:tracePt t="44696" x="1522413" y="5027613"/>
          <p14:tracePt t="44698" x="0" y="0"/>
        </p14:tracePtLst>
        <p14:tracePtLst>
          <p14:tracePt t="45948" x="1808163" y="4240213"/>
          <p14:tracePt t="45970" x="1801813" y="4240213"/>
          <p14:tracePt t="45987" x="1774825" y="4240213"/>
          <p14:tracePt t="45997" x="1763713" y="4240213"/>
          <p14:tracePt t="46030" x="1712913" y="4246563"/>
          <p14:tracePt t="46082" x="1695450" y="4246563"/>
          <p14:tracePt t="46116" x="1684338" y="4246563"/>
          <p14:tracePt t="46162" x="1657350" y="4246563"/>
          <p14:tracePt t="46172" x="1646238" y="4246563"/>
          <p14:tracePt t="46291" x="1651000" y="4246563"/>
          <p14:tracePt t="46300" x="1695450" y="4240213"/>
          <p14:tracePt t="46330" x="1739900" y="4206875"/>
          <p14:tracePt t="46674" x="1757363" y="4235450"/>
          <p14:tracePt t="46683" x="1768475" y="4235450"/>
          <p14:tracePt t="46697" x="1779588" y="4235450"/>
          <p14:tracePt t="46700" x="1824038" y="4235450"/>
          <p14:tracePt t="47109" x="1819275" y="4235450"/>
          <p14:tracePt t="48391" x="1801813" y="4235450"/>
          <p14:tracePt t="51273" x="0" y="0"/>
        </p14:tracePtLst>
        <p14:tracePtLst>
          <p14:tracePt t="52356" x="1662113" y="4235450"/>
          <p14:tracePt t="52411" x="1684338" y="4235450"/>
          <p14:tracePt t="52419" x="1695450" y="4235450"/>
          <p14:tracePt t="52442" x="1724025" y="4235450"/>
          <p14:tracePt t="52464" x="1768475" y="4206875"/>
          <p14:tracePt t="52499" x="1790700" y="4206875"/>
          <p14:tracePt t="52532" x="1857375" y="4206875"/>
          <p14:tracePt t="52563" x="1868488" y="4206875"/>
          <p14:tracePt t="53049" x="0" y="0"/>
        </p14:tracePtLst>
        <p14:tracePtLst>
          <p14:tracePt t="53428" x="1824038" y="4157663"/>
          <p14:tracePt t="53466" x="1830388" y="4157663"/>
          <p14:tracePt t="53485" x="1841500" y="4140200"/>
          <p14:tracePt t="53501" x="1852613" y="4129088"/>
          <p14:tracePt t="53528" x="1868488" y="4090988"/>
          <p14:tracePt t="53562" x="1924050" y="4033838"/>
          <p14:tracePt t="53565" x="1924050" y="4022725"/>
          <p14:tracePt t="53596" x="1952625" y="3995738"/>
          <p14:tracePt t="53598" x="1963738" y="3967163"/>
          <p14:tracePt t="53629" x="1963738" y="3889375"/>
          <p14:tracePt t="53662" x="1997075" y="3800475"/>
          <p14:tracePt t="53695" x="1997075" y="3705225"/>
          <p14:tracePt t="53728" x="1963738" y="3649663"/>
          <p14:tracePt t="53762" x="1897063" y="3649663"/>
          <p14:tracePt t="53765" x="1885950" y="3649663"/>
          <p14:tracePt t="53795" x="1857375" y="3649663"/>
          <p14:tracePt t="53798" x="1830388" y="3649663"/>
          <p14:tracePt t="53829" x="1752600" y="3649663"/>
          <p14:tracePt t="53862" x="1550988" y="3744913"/>
          <p14:tracePt t="53895" x="1466850" y="3800475"/>
          <p14:tracePt t="53934" x="1455738" y="3811588"/>
          <p14:tracePt t="53982" x="1428750" y="3827463"/>
          <p14:tracePt t="53997" x="1411288" y="3889375"/>
          <p14:tracePt t="54030" x="1411288" y="3973513"/>
          <p14:tracePt t="54064" x="1533525" y="4117975"/>
          <p14:tracePt t="54097" x="1639888" y="4179888"/>
          <p14:tracePt t="54130" x="1679575" y="4179888"/>
          <p14:tracePt t="54167" x="1746250" y="4179888"/>
          <p14:tracePt t="54197" x="1785938" y="4179888"/>
          <p14:tracePt t="54201" x="1835150" y="4168775"/>
          <p14:tracePt t="54230" x="1924050" y="4062413"/>
          <p14:tracePt t="54265" x="2003425" y="4000500"/>
          <p14:tracePt t="54297" x="2014538" y="3944938"/>
          <p14:tracePt t="54330" x="2014538" y="3906838"/>
          <p14:tracePt t="54335" x="2014538" y="3878263"/>
          <p14:tracePt t="54364" x="2014538" y="3827463"/>
          <p14:tracePt t="54368" x="2014538" y="3800475"/>
          <p14:tracePt t="54397" x="1908175" y="3654425"/>
          <p14:tracePt t="54430" x="1852613" y="3594100"/>
          <p14:tracePt t="54464" x="1763713" y="3565525"/>
          <p14:tracePt t="54497" x="1662113" y="3565525"/>
          <p14:tracePt t="54502" x="1651000" y="3565525"/>
          <p14:tracePt t="54530" x="1584325" y="3571875"/>
          <p14:tracePt t="54535" x="1557338" y="3598863"/>
          <p14:tracePt t="54563" x="1462088" y="3705225"/>
          <p14:tracePt t="54568" x="1444625" y="3756025"/>
          <p14:tracePt t="54597" x="1406525" y="3827463"/>
          <p14:tracePt t="54601" x="1406525" y="3856038"/>
          <p14:tracePt t="54630" x="1389063" y="3973513"/>
          <p14:tracePt t="54638" x="1389063" y="3995738"/>
          <p14:tracePt t="54664" x="1389063" y="4051300"/>
          <p14:tracePt t="54697" x="1406525" y="4113213"/>
          <p14:tracePt t="54702" x="1422400" y="4129088"/>
          <p14:tracePt t="54731" x="1495425" y="4184650"/>
          <p14:tracePt t="54736" x="1506538" y="4184650"/>
          <p14:tracePt t="54763" x="1544638" y="4184650"/>
          <p14:tracePt t="54768" x="1573213" y="4184650"/>
          <p14:tracePt t="54797" x="1628775" y="4202113"/>
          <p14:tracePt t="54801" x="1639888" y="4202113"/>
          <p14:tracePt t="54830" x="1706563" y="4202113"/>
          <p14:tracePt t="54864" x="1746250" y="4202113"/>
          <p14:tracePt t="54897" x="1774825" y="4202113"/>
          <p14:tracePt t="54930" x="1852613" y="4191000"/>
          <p14:tracePt t="54963" x="1919288" y="4151313"/>
          <p14:tracePt t="54968" x="1935163" y="4151313"/>
          <p14:tracePt t="54997" x="1947863" y="4140200"/>
          <p14:tracePt t="55033" x="1985963" y="4113213"/>
          <p14:tracePt t="55063" x="2030413" y="4000500"/>
          <p14:tracePt t="55097" x="2030413" y="3867150"/>
          <p14:tracePt t="55131" x="2008188" y="3749675"/>
          <p14:tracePt t="55136" x="1974850" y="3738563"/>
          <p14:tracePt t="55163" x="1908175" y="3694113"/>
          <p14:tracePt t="55167" x="1863725" y="3683000"/>
          <p14:tracePt t="55197" x="1746250" y="3638550"/>
          <p14:tracePt t="55231" x="1695450" y="3638550"/>
          <p14:tracePt t="55264" x="1646238" y="3638550"/>
          <p14:tracePt t="55297" x="1590675" y="3654425"/>
          <p14:tracePt t="55330" x="1522413" y="3711575"/>
          <p14:tracePt t="55363" x="1500188" y="3733800"/>
          <p14:tracePt t="55367" x="1500188" y="3749675"/>
          <p14:tracePt t="55397" x="1484313" y="3833813"/>
          <p14:tracePt t="55401" x="1484313" y="3883025"/>
          <p14:tracePt t="55430" x="1484313" y="4051300"/>
          <p14:tracePt t="55464" x="1489075" y="4151313"/>
          <p14:tracePt t="55497" x="1573213" y="4206875"/>
          <p14:tracePt t="55502" x="1590675" y="4206875"/>
          <p14:tracePt t="55528" x="1639888" y="4206875"/>
          <p14:tracePt t="55562" x="1735138" y="4217988"/>
          <p14:tracePt t="55565" x="1763713" y="4217988"/>
          <p14:tracePt t="55597" x="1812925" y="4217988"/>
          <p14:tracePt t="55602" x="1857375" y="4217988"/>
          <p14:tracePt t="55628" x="1885950" y="4217988"/>
          <p14:tracePt t="55677" x="1897063" y="4217988"/>
          <p14:tracePt t="55694" x="1908175" y="4217988"/>
          <p14:tracePt t="55727" x="1963738" y="4168775"/>
          <p14:tracePt t="55762" x="2008188" y="4067175"/>
          <p14:tracePt t="55767" x="2008188" y="4040188"/>
          <p14:tracePt t="55797" x="2008188" y="3984625"/>
          <p14:tracePt t="55800" x="2008188" y="3973513"/>
          <p14:tracePt t="55830" x="2003425" y="3895725"/>
          <p14:tracePt t="55863" x="1963738" y="3811588"/>
          <p14:tracePt t="55896" x="1841500" y="3783013"/>
          <p14:tracePt t="55902" x="1830388" y="3771900"/>
          <p14:tracePt t="55927" x="1790700" y="3771900"/>
          <p14:tracePt t="55961" x="1763713" y="3771900"/>
          <p14:tracePt t="55994" x="1701800" y="3771900"/>
          <p14:tracePt t="55997" x="1657350" y="3771900"/>
          <p14:tracePt t="56027" x="1628775" y="3771900"/>
          <p14:tracePt t="56064" x="1590675" y="3794125"/>
          <p14:tracePt t="56097" x="1533525" y="3844925"/>
          <p14:tracePt t="56102" x="1522413" y="3860800"/>
          <p14:tracePt t="56130" x="1489075" y="3944938"/>
          <p14:tracePt t="56134" x="1489075" y="3973513"/>
          <p14:tracePt t="56163" x="1489075" y="4040188"/>
          <p14:tracePt t="56167" x="1489075" y="4056063"/>
          <p14:tracePt t="56198" x="1489075" y="4079875"/>
          <p14:tracePt t="56230" x="1500188" y="4135438"/>
          <p14:tracePt t="56263" x="1579563" y="4173538"/>
          <p14:tracePt t="56297" x="1668463" y="4206875"/>
          <p14:tracePt t="56330" x="1690688" y="4206875"/>
          <p14:tracePt t="56334" x="1706563" y="4206875"/>
          <p14:tracePt t="56364" x="1728788" y="4206875"/>
          <p14:tracePt t="56430" x="1746250" y="4206875"/>
          <p14:tracePt t="56438" x="1757363" y="4206875"/>
          <p14:tracePt t="56463" x="1812925" y="4151313"/>
          <p14:tracePt t="56498" x="1824038" y="4129088"/>
          <p14:tracePt t="56578" x="1841500" y="4084638"/>
          <p14:tracePt t="56586" x="1841500" y="4073525"/>
          <p14:tracePt t="56597" x="1841500" y="4056063"/>
          <p14:tracePt t="56628" x="1841500" y="4006850"/>
          <p14:tracePt t="56663" x="1841500" y="3995738"/>
          <p14:tracePt t="56697" x="1841500" y="3978275"/>
          <p14:tracePt t="56730" x="1841500" y="3883025"/>
          <p14:tracePt t="56764" x="1808163" y="3844925"/>
          <p14:tracePt t="56797" x="1752600" y="3789363"/>
          <p14:tracePt t="56830" x="1695450" y="3771900"/>
          <p14:tracePt t="56867" x="1606550" y="3800475"/>
          <p14:tracePt t="56898" x="1568450" y="3849688"/>
          <p14:tracePt t="56931" x="1539875" y="3944938"/>
          <p14:tracePt t="56964" x="1568450" y="4095750"/>
          <p14:tracePt t="56997" x="1757363" y="4302125"/>
          <p14:tracePt t="57030" x="1857375" y="4330700"/>
          <p14:tracePt t="57035" x="1868488" y="4330700"/>
          <p14:tracePt t="57064" x="1935163" y="4324350"/>
          <p14:tracePt t="57097" x="1963738" y="4297363"/>
          <p14:tracePt t="57130" x="2041525" y="4229100"/>
          <p14:tracePt t="57164" x="2085975" y="4102100"/>
          <p14:tracePt t="57197" x="2136775" y="3978275"/>
          <p14:tracePt t="57202" x="2136775" y="3951288"/>
          <p14:tracePt t="57230" x="2136775" y="3844925"/>
          <p14:tracePt t="57234" x="2136775" y="3833813"/>
          <p14:tracePt t="57264" x="2103438" y="3778250"/>
          <p14:tracePt t="57268" x="2085975" y="3767138"/>
          <p14:tracePt t="57298" x="2052638" y="3756025"/>
          <p14:tracePt t="57330" x="1985963" y="3756025"/>
          <p14:tracePt t="57364" x="1857375" y="3756025"/>
          <p14:tracePt t="57397" x="1830388" y="3760788"/>
          <p14:tracePt t="57442" x="1819275" y="3760788"/>
          <p14:tracePt t="57464" x="1801813" y="3771900"/>
          <p14:tracePt t="57498" x="1752600" y="3811588"/>
          <p14:tracePt t="57531" x="1724025" y="3967163"/>
          <p14:tracePt t="57564" x="1724025" y="4044950"/>
          <p14:tracePt t="57597" x="1768475" y="4168775"/>
          <p14:tracePt t="57630" x="1852613" y="4251325"/>
          <p14:tracePt t="57664" x="1863725" y="4268788"/>
          <p14:tracePt t="57730" x="1879600" y="4268788"/>
          <p14:tracePt t="57746" x="1901825" y="4268788"/>
          <p14:tracePt t="57764" x="1947863" y="4257675"/>
          <p14:tracePt t="57797" x="1981200" y="4235450"/>
          <p14:tracePt t="57802" x="1997075" y="4217988"/>
          <p14:tracePt t="57811" x="2008188" y="4191000"/>
          <p14:tracePt t="57832" x="2025650" y="4151313"/>
          <p14:tracePt t="57835" x="2074863" y="4117975"/>
          <p14:tracePt t="57862" x="2074863" y="4062413"/>
          <p14:tracePt t="57865" x="2074863" y="4051300"/>
          <p14:tracePt t="57895" x="2074863" y="3995738"/>
          <p14:tracePt t="57898" x="2074863" y="3973513"/>
          <p14:tracePt t="57930" x="2052638" y="3933825"/>
          <p14:tracePt t="57962" x="1985963" y="3860800"/>
          <p14:tracePt t="57995" x="1890713" y="3860800"/>
          <p14:tracePt t="58028" x="1863725" y="3860800"/>
          <p14:tracePt t="58062" x="1852613" y="3860800"/>
          <p14:tracePt t="58065" x="1841500" y="3860800"/>
          <p14:tracePt t="58095" x="1830388" y="3860800"/>
          <p14:tracePt t="58098" x="1812925" y="3860800"/>
          <p14:tracePt t="58129" x="1746250" y="3940175"/>
          <p14:tracePt t="58163" x="1746250" y="3951288"/>
          <p14:tracePt t="58228" x="1746250" y="3967163"/>
          <p14:tracePt t="58242" x="1746250" y="3978275"/>
          <p14:tracePt t="58264" x="1746250" y="4017963"/>
          <p14:tracePt t="58267" x="1746250" y="4029075"/>
          <p14:tracePt t="58297" x="1746250" y="4095750"/>
          <p14:tracePt t="58302" x="1746250" y="4106863"/>
          <p14:tracePt t="58329" x="1746250" y="4124325"/>
          <p14:tracePt t="58362" x="1797050" y="4173538"/>
          <p14:tracePt t="58401" x="1808163" y="4173538"/>
          <p14:tracePt t="58428" x="1846263" y="4173538"/>
          <p14:tracePt t="58465" x="1874838" y="4173538"/>
          <p14:tracePt t="58499" x="1930400" y="4129088"/>
          <p14:tracePt t="58530" x="1930400" y="3995738"/>
          <p14:tracePt t="58564" x="1930400" y="3849688"/>
          <p14:tracePt t="58597" x="1908175" y="3783013"/>
          <p14:tracePt t="58630" x="1897063" y="3771900"/>
          <p14:tracePt t="58663" x="1812925" y="3756025"/>
          <p14:tracePt t="58667" x="1797050" y="3756025"/>
          <p14:tracePt t="58700" x="1735138" y="3756025"/>
          <p14:tracePt t="58730" x="1679575" y="3756025"/>
          <p14:tracePt t="58764" x="1668463" y="3767138"/>
          <p14:tracePt t="58799" x="1628775" y="3805238"/>
          <p14:tracePt t="58802" x="1612900" y="3816350"/>
          <p14:tracePt t="58830" x="1590675" y="3856038"/>
          <p14:tracePt t="58834" x="1573213" y="3883025"/>
          <p14:tracePt t="58864" x="1544638" y="3956050"/>
          <p14:tracePt t="58867" x="1528763" y="3967163"/>
          <p14:tracePt t="58897" x="1517650" y="4022725"/>
          <p14:tracePt t="58900" x="1517650" y="4051300"/>
          <p14:tracePt t="58930" x="1517650" y="4162425"/>
          <p14:tracePt t="58962" x="1517650" y="4213225"/>
          <p14:tracePt t="58996" x="1539875" y="4257675"/>
          <p14:tracePt t="59028" x="1590675" y="4291013"/>
          <p14:tracePt t="59063" x="1639888" y="4291013"/>
          <p14:tracePt t="59097" x="1679575" y="4291013"/>
          <p14:tracePt t="59131" x="1763713" y="4291013"/>
          <p14:tracePt t="59164" x="1846263" y="4286250"/>
          <p14:tracePt t="59170" x="1857375" y="4275138"/>
          <p14:tracePt t="59197" x="1901825" y="4246563"/>
          <p14:tracePt t="59230" x="1952625" y="4191000"/>
          <p14:tracePt t="59235" x="1963738" y="4179888"/>
          <p14:tracePt t="59261" x="2025650" y="4106863"/>
          <p14:tracePt t="59294" x="2036763" y="4044950"/>
          <p14:tracePt t="59298" x="2036763" y="4017963"/>
          <p14:tracePt t="59329" x="2036763" y="3951288"/>
          <p14:tracePt t="59362" x="2036763" y="3929063"/>
          <p14:tracePt t="59395" x="2036763" y="3889375"/>
          <p14:tracePt t="59430" x="1985963" y="3833813"/>
          <p14:tracePt t="59435" x="1974850" y="3833813"/>
          <p14:tracePt t="59464" x="1919288" y="3805238"/>
          <p14:tracePt t="59498" x="1857375" y="3805238"/>
          <p14:tracePt t="59530" x="1785938" y="3805238"/>
          <p14:tracePt t="59565" x="1774825" y="3805238"/>
          <p14:tracePt t="59605" x="1746250" y="3805238"/>
          <p14:tracePt t="59629" x="1724025" y="3805238"/>
          <p14:tracePt t="59663" x="1651000" y="3856038"/>
          <p14:tracePt t="59695" x="1639888" y="3895725"/>
          <p14:tracePt t="59729" x="1639888" y="3906838"/>
          <p14:tracePt t="59762" x="1639888" y="4022725"/>
          <p14:tracePt t="59765" x="1639888" y="4051300"/>
          <p14:tracePt t="59795" x="1639888" y="4102100"/>
          <p14:tracePt t="59798" x="1639888" y="4129088"/>
          <p14:tracePt t="59829" x="1706563" y="4229100"/>
          <p14:tracePt t="59862" x="1735138" y="4257675"/>
          <p14:tracePt t="59941" x="1746250" y="4257675"/>
          <p14:tracePt t="59973" x="1757363" y="4257675"/>
          <p14:tracePt t="59989" x="1785938" y="4257675"/>
          <p14:tracePt t="59997" x="1797050" y="4257675"/>
          <p14:tracePt t="60029" x="1824038" y="4257675"/>
          <p14:tracePt t="60063" x="1835150" y="4257675"/>
          <p14:tracePt t="60095" x="1890713" y="4246563"/>
          <p14:tracePt t="60128" x="1935163" y="4135438"/>
          <p14:tracePt t="60162" x="1935163" y="4040188"/>
          <p14:tracePt t="60195" x="1912938" y="3940175"/>
          <p14:tracePt t="60199" x="1901825" y="3911600"/>
          <p14:tracePt t="60229" x="1797050" y="3849688"/>
          <p14:tracePt t="60262" x="1785938" y="3849688"/>
          <p14:tracePt t="60298" x="1774825" y="3849688"/>
          <p14:tracePt t="60331" x="1746250" y="3849688"/>
          <p14:tracePt t="60363" x="1706563" y="3849688"/>
          <p14:tracePt t="60367" x="1695450" y="3849688"/>
          <p14:tracePt t="60397" x="1639888" y="3871913"/>
          <p14:tracePt t="60432" x="1601788" y="3956050"/>
          <p14:tracePt t="60462" x="1601788" y="4051300"/>
          <p14:tracePt t="60495" x="1601788" y="4062413"/>
          <p14:tracePt t="60709" x="0" y="0"/>
        </p14:tracePtLst>
        <p14:tracePtLst>
          <p14:tracePt t="62380" x="1606550" y="4102100"/>
          <p14:tracePt t="62482" x="1617663" y="4102100"/>
          <p14:tracePt t="62498" x="1646238" y="4102100"/>
          <p14:tracePt t="62507" x="1673225" y="4102100"/>
          <p14:tracePt t="62531" x="1797050" y="4102100"/>
          <p14:tracePt t="62565" x="1912938" y="4102100"/>
          <p14:tracePt t="62597" x="1952625" y="4102100"/>
          <p14:tracePt t="62630" x="1970088" y="4102100"/>
          <p14:tracePt t="62662" x="1981200" y="4102100"/>
          <p14:tracePt t="62694" x="2063750" y="4040188"/>
          <p14:tracePt t="62696" x="2074863" y="4022725"/>
          <p14:tracePt t="62728" x="2092325" y="3944938"/>
          <p14:tracePt t="62729" x="2103438" y="3929063"/>
          <p14:tracePt t="62762" x="2103438" y="3849688"/>
          <p14:tracePt t="62796" x="2103438" y="3783013"/>
          <p14:tracePt t="62830" x="2014538" y="3643313"/>
          <p14:tracePt t="62836" x="2003425" y="3632200"/>
          <p14:tracePt t="62863" x="1974850" y="3605213"/>
          <p14:tracePt t="62866" x="1947863" y="3594100"/>
          <p14:tracePt t="62896" x="1897063" y="3594100"/>
          <p14:tracePt t="62900" x="1879600" y="3594100"/>
          <p14:tracePt t="62930" x="1779588" y="3594100"/>
          <p14:tracePt t="62963" x="1728788" y="3594100"/>
          <p14:tracePt t="62996" x="1679575" y="3594100"/>
          <p14:tracePt t="63032" x="1590675" y="3616325"/>
          <p14:tracePt t="63036" x="1579563" y="3627438"/>
          <p14:tracePt t="63063" x="1506538" y="3671888"/>
          <p14:tracePt t="63067" x="1489075" y="3716338"/>
          <p14:tracePt t="63096" x="1450975" y="3756025"/>
          <p14:tracePt t="63100" x="1439863" y="3767138"/>
          <p14:tracePt t="63132" x="1422400" y="3767138"/>
          <p14:tracePt t="63163" x="1373188" y="3833813"/>
          <p14:tracePt t="63197" x="1373188" y="3984625"/>
          <p14:tracePt t="63231" x="1377950" y="4084638"/>
          <p14:tracePt t="63236" x="1411288" y="4117975"/>
          <p14:tracePt t="63264" x="1466850" y="4168775"/>
          <p14:tracePt t="63268" x="1477963" y="4184650"/>
          <p14:tracePt t="63297" x="1562100" y="4195763"/>
          <p14:tracePt t="63301" x="1573213" y="4213225"/>
          <p14:tracePt t="63308" x="1601788" y="4240213"/>
          <p14:tracePt t="63330" x="1690688" y="4286250"/>
          <p14:tracePt t="63364" x="1774825" y="4297363"/>
          <p14:tracePt t="63397" x="1830388" y="4313238"/>
          <p14:tracePt t="63430" x="1908175" y="4313238"/>
          <p14:tracePt t="63435" x="1941513" y="4313238"/>
          <p14:tracePt t="63464" x="1992313" y="4313238"/>
          <p14:tracePt t="63498" x="2019300" y="4313238"/>
          <p14:tracePt t="63531" x="2103438" y="4251325"/>
          <p14:tracePt t="63564" x="2176463" y="4168775"/>
          <p14:tracePt t="63597" x="2187575" y="4067175"/>
          <p14:tracePt t="63603" x="2187575" y="4040188"/>
          <p14:tracePt t="63627" x="2187575" y="3967163"/>
          <p14:tracePt t="63661" x="2187575" y="3917950"/>
          <p14:tracePt t="63694" x="2181225" y="3878263"/>
          <p14:tracePt t="63697" x="2170113" y="3860800"/>
          <p14:tracePt t="63727" x="2143125" y="3838575"/>
          <p14:tracePt t="63730" x="2130425" y="3827463"/>
          <p14:tracePt t="63764" x="2014538" y="3756025"/>
          <p14:tracePt t="63796" x="1935163" y="3727450"/>
          <p14:tracePt t="63830" x="1879600" y="3698875"/>
          <p14:tracePt t="63835" x="1868488" y="3698875"/>
          <p14:tracePt t="63864" x="1785938" y="3687763"/>
          <p14:tracePt t="63867" x="1757363" y="3671888"/>
          <p14:tracePt t="63899" x="1712913" y="3671888"/>
          <p14:tracePt t="63930" x="1673225" y="3671888"/>
          <p14:tracePt t="63964" x="1612900" y="3676650"/>
          <p14:tracePt t="63997" x="1528763" y="3767138"/>
          <p14:tracePt t="64003" x="1511300" y="3794125"/>
          <p14:tracePt t="64030" x="1511300" y="3849688"/>
          <p14:tracePt t="64034" x="1511300" y="3860800"/>
          <p14:tracePt t="64273" x="0" y="0"/>
        </p14:tracePtLst>
        <p14:tracePtLst>
          <p14:tracePt t="65131" x="1868488" y="4308475"/>
          <p14:tracePt t="65135" x="1824038" y="4308475"/>
          <p14:tracePt t="65139" x="1812925" y="4308475"/>
          <p14:tracePt t="65149" x="1801813" y="4308475"/>
          <p14:tracePt t="65164" x="1790700" y="4308475"/>
          <p14:tracePt t="65197" x="1724025" y="4279900"/>
          <p14:tracePt t="65230" x="1657350" y="4268788"/>
          <p14:tracePt t="65264" x="1639888" y="4268788"/>
          <p14:tracePt t="65268" x="1628775" y="4268788"/>
          <p14:tracePt t="65298" x="1528763" y="4275138"/>
          <p14:tracePt t="65330" x="1477963" y="4346575"/>
          <p14:tracePt t="65336" x="1462088" y="4357688"/>
          <p14:tracePt t="65364" x="1450975" y="4368800"/>
          <p14:tracePt t="65367" x="1422400" y="4386263"/>
          <p14:tracePt t="65397" x="1395413" y="4397375"/>
          <p14:tracePt t="65401" x="1384300" y="4408488"/>
          <p14:tracePt t="65431" x="1327150" y="4481513"/>
          <p14:tracePt t="65463" x="1282700" y="4603750"/>
          <p14:tracePt t="65497" x="1266825" y="4737100"/>
          <p14:tracePt t="65502" x="1266825" y="4748213"/>
          <p14:tracePt t="65531" x="1266825" y="4854575"/>
          <p14:tracePt t="65536" x="1277938" y="4905375"/>
          <p14:tracePt t="65564" x="1304925" y="4976813"/>
          <p14:tracePt t="65568" x="1338263" y="5022850"/>
          <p14:tracePt t="65597" x="1349375" y="5060950"/>
          <p14:tracePt t="65601" x="1366838" y="5089525"/>
          <p14:tracePt t="65630" x="1466850" y="5178425"/>
          <p14:tracePt t="65664" x="1606550" y="5300663"/>
          <p14:tracePt t="65697" x="1651000" y="5356225"/>
          <p14:tracePt t="65733" x="1690688" y="5356225"/>
          <p14:tracePt t="65737" x="1701800" y="5356225"/>
          <p14:tracePt t="65764" x="1717675" y="5356225"/>
          <p14:tracePt t="65798" x="1739900" y="5356225"/>
          <p14:tracePt t="65832" x="1752600" y="5356225"/>
          <p14:tracePt t="65864" x="1835150" y="5322888"/>
          <p14:tracePt t="65897" x="1901825" y="5256213"/>
          <p14:tracePt t="65930" x="2008188" y="5133975"/>
          <p14:tracePt t="65935" x="2025650" y="5105400"/>
          <p14:tracePt t="65964" x="2092325" y="5011738"/>
          <p14:tracePt t="65967" x="2092325" y="4999038"/>
          <p14:tracePt t="65995" x="2092325" y="4916488"/>
          <p14:tracePt t="65999" x="2092325" y="4827588"/>
          <p14:tracePt t="66029" x="2041525" y="4648200"/>
          <p14:tracePt t="66062" x="1924050" y="4446588"/>
          <p14:tracePt t="66095" x="1897063" y="4379913"/>
          <p14:tracePt t="66130" x="1897063" y="4341813"/>
          <p14:tracePt t="66134" x="1885950" y="4313238"/>
          <p14:tracePt t="66164" x="1868488" y="4264025"/>
          <p14:tracePt t="66167" x="1857375" y="4246563"/>
          <p14:tracePt t="66197" x="1768475" y="4206875"/>
          <p14:tracePt t="66203" x="1695450" y="4168775"/>
          <p14:tracePt t="66208" x="1684338" y="4157663"/>
          <p14:tracePt t="66231" x="1584325" y="4129088"/>
          <p14:tracePt t="66264" x="1539875" y="4129088"/>
          <p14:tracePt t="66297" x="1489075" y="4129088"/>
          <p14:tracePt t="66332" x="1389063" y="4129088"/>
          <p14:tracePt t="66335" x="1344613" y="4151313"/>
          <p14:tracePt t="66364" x="1271588" y="4224338"/>
          <p14:tracePt t="66368" x="1260475" y="4235450"/>
          <p14:tracePt t="66397" x="1171575" y="4330700"/>
          <p14:tracePt t="66402" x="1171575" y="4341813"/>
          <p14:tracePt t="66407" x="1154113" y="4352925"/>
          <p14:tracePt t="66430" x="1154113" y="4419600"/>
          <p14:tracePt t="66464" x="1138238" y="4614863"/>
          <p14:tracePt t="66497" x="1120775" y="4748213"/>
          <p14:tracePt t="66503" x="1120775" y="4792663"/>
          <p14:tracePt t="66530" x="1120775" y="4832350"/>
          <p14:tracePt t="66534" x="1120775" y="4860925"/>
          <p14:tracePt t="66564" x="1131888" y="4899025"/>
          <p14:tracePt t="66567" x="1143000" y="4927600"/>
          <p14:tracePt t="66600" x="1249363" y="5067300"/>
          <p14:tracePt t="66631" x="1444625" y="5256213"/>
          <p14:tracePt t="66663" x="1568450" y="5380038"/>
          <p14:tracePt t="66698" x="1584325" y="5395913"/>
          <p14:tracePt t="66730" x="1606550" y="5395913"/>
          <p14:tracePt t="66735" x="1635125" y="5407025"/>
          <p14:tracePt t="66764" x="1717675" y="5424488"/>
          <p14:tracePt t="66767" x="1735138" y="5424488"/>
          <p14:tracePt t="66799" x="1790700" y="5435600"/>
          <p14:tracePt t="66831" x="1830388" y="5435600"/>
          <p14:tracePt t="66863" x="1897063" y="5435600"/>
          <p14:tracePt t="66897" x="1974850" y="5402263"/>
          <p14:tracePt t="66930" x="2041525" y="5318125"/>
          <p14:tracePt t="66935" x="2085975" y="5289550"/>
          <p14:tracePt t="66963" x="2103438" y="5167313"/>
          <p14:tracePt t="66968" x="2103438" y="5100638"/>
          <p14:tracePt t="66997" x="2103438" y="4976813"/>
          <p14:tracePt t="67001" x="2103438" y="4927600"/>
          <p14:tracePt t="67030" x="2103438" y="4776788"/>
          <p14:tracePt t="67064" x="2047875" y="4654550"/>
          <p14:tracePt t="67098" x="1852613" y="4503738"/>
          <p14:tracePt t="67130" x="1801813" y="4435475"/>
          <p14:tracePt t="67134" x="1774825" y="4424363"/>
          <p14:tracePt t="67164" x="1739900" y="4346575"/>
          <p14:tracePt t="67195" x="1717675" y="4297363"/>
          <p14:tracePt t="67253" x="1690688" y="4297363"/>
          <p14:tracePt t="67262" x="1679575" y="4297363"/>
          <p14:tracePt t="67295" x="1579563" y="4297363"/>
          <p14:tracePt t="67330" x="1462088" y="4330700"/>
          <p14:tracePt t="67336" x="1433513" y="4346575"/>
          <p14:tracePt t="67364" x="1360488" y="4419600"/>
          <p14:tracePt t="67368" x="1349375" y="4430713"/>
          <p14:tracePt t="67397" x="1322388" y="4470400"/>
          <p14:tracePt t="67401" x="1304925" y="4497388"/>
          <p14:tracePt t="67430" x="1282700" y="4564063"/>
          <p14:tracePt t="67463" x="1282700" y="4714875"/>
          <p14:tracePt t="67498" x="1322388" y="4910138"/>
          <p14:tracePt t="67503" x="1322388" y="4927600"/>
          <p14:tracePt t="67530" x="1417638" y="5016500"/>
          <p14:tracePt t="67534" x="1417638" y="5033963"/>
          <p14:tracePt t="67565" x="1433513" y="5045075"/>
          <p14:tracePt t="67606" x="1444625" y="5056188"/>
          <p14:tracePt t="67630" x="1455738" y="5067300"/>
          <p14:tracePt t="67661" x="1539875" y="5094288"/>
          <p14:tracePt t="67766" x="1550988" y="5111750"/>
          <p14:tracePt t="67775" x="1562100" y="5122863"/>
          <p14:tracePt t="67894" x="1573213" y="5133975"/>
          <p14:tracePt t="67912" x="1590675" y="5145088"/>
          <p14:tracePt t="68309" x="0" y="0"/>
        </p14:tracePtLst>
        <p14:tracePtLst>
          <p14:tracePt t="72632" x="2085975" y="4140200"/>
          <p14:tracePt t="72702" x="2097088" y="4140200"/>
          <p14:tracePt t="72719" x="2108200" y="4151313"/>
          <p14:tracePt t="72734" x="2136775" y="4151313"/>
          <p14:tracePt t="72764" x="2192338" y="4151313"/>
          <p14:tracePt t="72768" x="2203450" y="4151313"/>
          <p14:tracePt t="72798" x="2254250" y="4151313"/>
          <p14:tracePt t="72802" x="2265363" y="4151313"/>
          <p14:tracePt t="72805" x="2292350" y="4151313"/>
          <p14:tracePt t="72831" x="2309813" y="4151313"/>
          <p14:tracePt t="72866" x="2320925" y="4151313"/>
          <p14:tracePt t="72962" x="2298700" y="4151313"/>
          <p14:tracePt t="72971" x="2287588" y="4151313"/>
          <p14:tracePt t="72995" x="2181225" y="4140200"/>
          <p14:tracePt t="73028" x="2008188" y="4124325"/>
          <p14:tracePt t="73062" x="1985963" y="4124325"/>
          <p14:tracePt t="73140" x="2058988" y="4124325"/>
          <p14:tracePt t="73150" x="2103438" y="4124325"/>
          <p14:tracePt t="73163" x="2236788" y="4124325"/>
          <p14:tracePt t="73194" x="2487613" y="4124325"/>
          <p14:tracePt t="73228" x="2509838" y="4102100"/>
          <p14:tracePt t="73265" x="2509838" y="4084638"/>
          <p14:tracePt t="73295" x="2476500" y="4084638"/>
          <p14:tracePt t="73297" x="2465388" y="4084638"/>
          <p14:tracePt t="73329" x="2382838" y="4084638"/>
          <p14:tracePt t="73361" x="2287588" y="4084638"/>
          <p14:tracePt t="73460" x="2292350" y="4084638"/>
          <p14:tracePt t="73474" x="2303463" y="4084638"/>
          <p14:tracePt t="73497" x="2343150" y="4084638"/>
          <p14:tracePt t="73554" x="2371725" y="4084638"/>
          <p14:tracePt t="73564" x="2387600" y="4084638"/>
          <p14:tracePt t="73594" x="0" y="0"/>
        </p14:tracePtLst>
        <p14:tracePtLst>
          <p14:tracePt t="74326" x="7415213" y="4017963"/>
          <p14:tracePt t="74330" x="7404100" y="4017963"/>
          <p14:tracePt t="74361" x="7380288" y="4017963"/>
          <p14:tracePt t="74418" x="7364413" y="4017963"/>
          <p14:tracePt t="74625" x="0" y="0"/>
        </p14:tracePtLst>
        <p14:tracePtLst>
          <p14:tracePt t="76095" x="965200" y="1830388"/>
          <p14:tracePt t="76150" x="987425" y="1830388"/>
          <p14:tracePt t="76160" x="1004888" y="1830388"/>
          <p14:tracePt t="76170" x="1016000" y="1830388"/>
          <p14:tracePt t="76198" x="1071563" y="1835150"/>
          <p14:tracePt t="76230" x="1211263" y="1870075"/>
          <p14:tracePt t="76239" x="1255713" y="1885950"/>
          <p14:tracePt t="76264" x="1327150" y="1897063"/>
          <p14:tracePt t="76296" x="1395413" y="1914525"/>
          <p14:tracePt t="76330" x="1417638" y="1914525"/>
          <p14:tracePt t="76335" x="1433513" y="1914525"/>
          <p14:tracePt t="76363" x="1489075" y="1925638"/>
          <p14:tracePt t="76367" x="1517650" y="1925638"/>
          <p14:tracePt t="76397" x="1539875" y="1936750"/>
          <p14:tracePt t="76438" x="1557338" y="1936750"/>
          <p14:tracePt t="76464" x="1624013" y="1936750"/>
          <p14:tracePt t="76497" x="1635125" y="1936750"/>
          <p14:tracePt t="76501" x="1646238" y="1936750"/>
          <p14:tracePt t="76614" x="1673225" y="1936750"/>
          <p14:tracePt t="76622" x="1690688" y="1936750"/>
          <p14:tracePt t="76646" x="1712913" y="1936750"/>
          <p14:tracePt t="76663" x="1728788" y="1936750"/>
          <p14:tracePt t="77510" x="1752600" y="1936750"/>
          <p14:tracePt t="77519" x="1768475" y="1936750"/>
          <p14:tracePt t="77530" x="1797050" y="1936750"/>
          <p14:tracePt t="77563" x="1952625" y="1952625"/>
          <p14:tracePt t="77568" x="1963738" y="1952625"/>
          <p14:tracePt t="77597" x="2063750" y="1970088"/>
          <p14:tracePt t="77600" x="2074863" y="1970088"/>
          <p14:tracePt t="77630" x="2114550" y="1970088"/>
          <p14:tracePt t="77664" x="2170113" y="1970088"/>
          <p14:tracePt t="77896" x="2181225" y="1970088"/>
          <p14:tracePt t="77926" x="2192338" y="1970088"/>
          <p14:tracePt t="78006" x="2220913" y="1970088"/>
          <p14:tracePt t="78017" x="2232025" y="1970088"/>
          <p14:tracePt t="78039" x="2247900" y="1963738"/>
          <p14:tracePt t="78230" x="2270125" y="1963738"/>
          <p14:tracePt t="78240" x="2287588" y="1963738"/>
          <p14:tracePt t="78265" x="2354263" y="1963738"/>
          <p14:tracePt t="78297" x="2365375" y="1963738"/>
          <p14:tracePt t="78330" x="2449513" y="1963738"/>
          <p14:tracePt t="78334" x="2498725" y="1947863"/>
          <p14:tracePt t="78364" x="2549525" y="1947863"/>
          <p14:tracePt t="78368" x="2560638" y="1947863"/>
          <p14:tracePt t="78398" x="2644775" y="1947863"/>
          <p14:tracePt t="78430" x="2722563" y="1930400"/>
          <p14:tracePt t="78464" x="2878138" y="1903413"/>
          <p14:tracePt t="78497" x="2995613" y="1903413"/>
          <p14:tracePt t="78501" x="3024188" y="1903413"/>
          <p14:tracePt t="78530" x="3130550" y="1903413"/>
          <p14:tracePt t="78535" x="3141663" y="1903413"/>
          <p14:tracePt t="78563" x="3213100" y="1903413"/>
          <p14:tracePt t="78568" x="3241675" y="1903413"/>
          <p14:tracePt t="78597" x="3252788" y="1903413"/>
          <p14:tracePt t="78601" x="3279775" y="1903413"/>
          <p14:tracePt t="78630" x="3359150" y="1903413"/>
          <p14:tracePt t="78664" x="3441700" y="1903413"/>
          <p14:tracePt t="78697" x="3463925" y="1903413"/>
          <p14:tracePt t="78742" x="3475038" y="1903413"/>
          <p14:tracePt t="78807" x="3492500" y="1903413"/>
          <p14:tracePt t="78854" x="3503613" y="1903413"/>
          <p14:tracePt t="78870" x="3532188" y="1903413"/>
          <p14:tracePt t="78897" x="3554413" y="1919288"/>
          <p14:tracePt t="78930" x="3570288" y="1930400"/>
          <p14:tracePt t="79014" x="3581400" y="1947863"/>
          <p14:tracePt t="79098" x="3576638" y="1947863"/>
          <p14:tracePt t="79115" x="3532188" y="1947863"/>
          <p14:tracePt t="79132" x="3503613" y="1925638"/>
          <p14:tracePt t="79163" x="3419475" y="1908175"/>
          <p14:tracePt t="79226" x="3381375" y="1908175"/>
          <p14:tracePt t="79235" x="3370263" y="1908175"/>
          <p14:tracePt t="79263" x="3352800" y="1941513"/>
          <p14:tracePt t="79268" x="3352800" y="1952625"/>
          <p14:tracePt t="79298" x="3381375" y="2025650"/>
          <p14:tracePt t="79332" x="3419475" y="2065338"/>
          <p14:tracePt t="79363" x="3497263" y="2058988"/>
          <p14:tracePt t="79397" x="3514725" y="1974850"/>
          <p14:tracePt t="79402" x="3514725" y="1947863"/>
          <p14:tracePt t="79430" x="3470275" y="1841500"/>
          <p14:tracePt t="79435" x="3452813" y="1808163"/>
          <p14:tracePt t="79464" x="3430588" y="1785938"/>
          <p14:tracePt t="79498" x="3375025" y="1785938"/>
          <p14:tracePt t="79531" x="3330575" y="1914525"/>
          <p14:tracePt t="79564" x="3330575" y="1981200"/>
          <p14:tracePt t="79597" x="3330575" y="1992313"/>
          <p14:tracePt t="79630" x="3392488" y="1970088"/>
          <p14:tracePt t="79634" x="3392488" y="1958975"/>
          <p14:tracePt t="79664" x="3403600" y="1930400"/>
          <p14:tracePt t="80234" x="3403600" y="1919288"/>
          <p14:tracePt t="80537" x="0" y="0"/>
        </p14:tracePtLst>
        <p14:tracePtLst>
          <p14:tracePt t="82992" x="2889250" y="4157663"/>
          <p14:tracePt t="83013" x="2878138" y="4146550"/>
          <p14:tracePt t="83045" x="2862263" y="4146550"/>
          <p14:tracePt t="83061" x="2851150" y="4146550"/>
          <p14:tracePt t="83094" x="2795588" y="4179888"/>
          <p14:tracePt t="83128" x="2784475" y="4313238"/>
          <p14:tracePt t="83161" x="2784475" y="4413250"/>
          <p14:tracePt t="83194" x="2784475" y="4492625"/>
          <p14:tracePt t="83197" x="2784475" y="4541838"/>
          <p14:tracePt t="83228" x="2817813" y="4625975"/>
          <p14:tracePt t="83261" x="2855913" y="4703763"/>
          <p14:tracePt t="83294" x="2917825" y="4810125"/>
          <p14:tracePt t="83328" x="2995613" y="4972050"/>
          <p14:tracePt t="83361" x="3095625" y="5127625"/>
          <p14:tracePt t="83394" x="3135313" y="5211763"/>
          <p14:tracePt t="83398" x="3146425" y="5229225"/>
          <p14:tracePt t="83428" x="3201988" y="5295900"/>
          <p14:tracePt t="83463" x="3381375" y="5340350"/>
          <p14:tracePt t="83471" x="3430588" y="5356225"/>
          <p14:tracePt t="83497" x="3636963" y="5407025"/>
          <p14:tracePt t="83503" x="3732213" y="5429250"/>
          <p14:tracePt t="83530" x="4111625" y="5491163"/>
          <p14:tracePt t="83534" x="4229100" y="5491163"/>
          <p14:tracePt t="83566" x="4725988" y="5535613"/>
          <p14:tracePt t="83597" x="4899025" y="5535613"/>
          <p14:tracePt t="83631" x="5054600" y="5535613"/>
          <p14:tracePt t="83665" x="5267325" y="5535613"/>
          <p14:tracePt t="83671" x="5311775" y="5535613"/>
          <p14:tracePt t="83697" x="5518150" y="5518150"/>
          <p14:tracePt t="83730" x="5757863" y="5468938"/>
          <p14:tracePt t="83735" x="5807075" y="5451475"/>
          <p14:tracePt t="83760" x="5875338" y="5440363"/>
          <p14:tracePt t="83794" x="5924550" y="5413375"/>
          <p14:tracePt t="83796" x="5953125" y="5384800"/>
          <p14:tracePt t="83829" x="6159500" y="5251450"/>
          <p14:tracePt t="83863" x="6243638" y="5167313"/>
          <p14:tracePt t="83895" x="6359525" y="4927600"/>
          <p14:tracePt t="83928" x="6472238" y="4748213"/>
          <p14:tracePt t="83962" x="6499225" y="4637088"/>
          <p14:tracePt t="83965" x="6499225" y="4625975"/>
          <p14:tracePt t="83995" x="6527800" y="4575175"/>
          <p14:tracePt t="83998" x="6543675" y="4541838"/>
          <p14:tracePt t="84030" x="6577013" y="4346575"/>
          <p14:tracePt t="84039" x="6577013" y="4319588"/>
          <p14:tracePt t="84062" x="6577013" y="4179888"/>
          <p14:tracePt t="84095" x="6577013" y="4140200"/>
          <p14:tracePt t="84129" x="6577013" y="4090988"/>
          <p14:tracePt t="84162" x="6454775" y="3967163"/>
          <p14:tracePt t="84165" x="6348413" y="3906838"/>
          <p14:tracePt t="84194" x="6248400" y="3878263"/>
          <p14:tracePt t="84196" x="6181725" y="3860800"/>
          <p14:tracePt t="84227" x="6037263" y="3860800"/>
          <p14:tracePt t="84229" x="5986463" y="3860800"/>
          <p14:tracePt t="84261" x="5735638" y="3860800"/>
          <p14:tracePt t="84293" x="5462588" y="3889375"/>
          <p14:tracePt t="84326" x="5210175" y="3906838"/>
          <p14:tracePt t="84360" x="4830763" y="3962400"/>
          <p14:tracePt t="84393" x="4491038" y="3962400"/>
          <p14:tracePt t="84426" x="4189413" y="4033838"/>
          <p14:tracePt t="84428" x="4178300" y="4033838"/>
          <p14:tracePt t="84460" x="3944938" y="4095750"/>
          <p14:tracePt t="84494" x="3783013" y="4195763"/>
          <p14:tracePt t="84529" x="3771900" y="4206875"/>
          <p14:tracePt t="84561" x="3727450" y="4224338"/>
          <p14:tracePt t="84565" x="3716338" y="4235450"/>
          <p14:tracePt t="84595" x="3659188" y="4291013"/>
          <p14:tracePt t="84597" x="3643313" y="4291013"/>
          <p14:tracePt t="84629" x="3592513" y="4330700"/>
          <p14:tracePt t="84661" x="3554413" y="4357688"/>
          <p14:tracePt t="84695" x="3503613" y="4408488"/>
          <p14:tracePt t="84728" x="3459163" y="4497388"/>
          <p14:tracePt t="84761" x="3386138" y="4537075"/>
          <p14:tracePt t="84794" x="3336925" y="4592638"/>
          <p14:tracePt t="84829" x="3279775" y="4603750"/>
          <p14:tracePt t="85401" x="0" y="0"/>
        </p14:tracePtLst>
        <p14:tracePtLst>
          <p14:tracePt t="88304" x="6829425" y="4402138"/>
          <p14:tracePt t="88406" x="6840538" y="4391025"/>
          <p14:tracePt t="88415" x="6851650" y="4379913"/>
          <p14:tracePt t="88431" x="6867525" y="4341813"/>
          <p14:tracePt t="88464" x="6878638" y="4213225"/>
          <p14:tracePt t="88470" x="6878638" y="4184650"/>
          <p14:tracePt t="88497" x="6878638" y="4140200"/>
          <p14:tracePt t="88532" x="6878638" y="4129088"/>
          <p14:tracePt t="88564" x="6878638" y="4117975"/>
          <p14:tracePt t="88599" x="6873875" y="4151313"/>
          <p14:tracePt t="88630" x="6873875" y="4191000"/>
          <p14:tracePt t="88822" x="6862763" y="4202113"/>
          <p14:tracePt t="88854" x="6851650" y="4202113"/>
          <p14:tracePt t="88861" x="6834188" y="4202113"/>
          <p14:tracePt t="88897" x="6723063" y="4202113"/>
          <p14:tracePt t="88931" x="6450013" y="4191000"/>
          <p14:tracePt t="88936" x="6359525" y="4191000"/>
          <p14:tracePt t="88961" x="6081713" y="4191000"/>
          <p14:tracePt t="88995" x="5507038" y="4168775"/>
          <p14:tracePt t="88998" x="5356225" y="4146550"/>
          <p14:tracePt t="89028" x="4876800" y="4146550"/>
          <p14:tracePt t="89031" x="4752975" y="4146550"/>
          <p14:tracePt t="89062" x="4240213" y="4146550"/>
          <p14:tracePt t="89095" x="3832225" y="4084638"/>
          <p14:tracePt t="89128" x="3448050" y="4029075"/>
          <p14:tracePt t="89162" x="3135313" y="4029075"/>
          <p14:tracePt t="89165" x="3046413" y="4029075"/>
          <p14:tracePt t="89195" x="2844800" y="4029075"/>
          <p14:tracePt t="89198" x="2778125" y="4029075"/>
          <p14:tracePt t="89228" x="2611438" y="4011613"/>
          <p14:tracePt t="89231" x="2544763" y="4011613"/>
          <p14:tracePt t="89262" x="2409825" y="4000500"/>
          <p14:tracePt t="89294" x="2298700" y="4000500"/>
          <p14:tracePt t="89328" x="2143125" y="4079875"/>
          <p14:tracePt t="89361" x="2036763" y="4106863"/>
          <p14:tracePt t="89365" x="2025650" y="4117975"/>
          <p14:tracePt t="89395" x="1958975" y="4146550"/>
          <p14:tracePt t="89397" x="1958975" y="4173538"/>
          <p14:tracePt t="89428" x="1958975" y="4224338"/>
          <p14:tracePt t="89431" x="1958975" y="4251325"/>
          <p14:tracePt t="89462" x="1958975" y="4402138"/>
          <p14:tracePt t="89495" x="2130425" y="4654550"/>
          <p14:tracePt t="89528" x="2338388" y="4770438"/>
          <p14:tracePt t="89562" x="2555875" y="4872038"/>
          <p14:tracePt t="89595" x="2817813" y="4994275"/>
          <p14:tracePt t="89598" x="2889250" y="5033963"/>
          <p14:tracePt t="89628" x="3190875" y="5149850"/>
          <p14:tracePt t="89632" x="3290888" y="5195888"/>
          <p14:tracePt t="89661" x="3643313" y="5267325"/>
          <p14:tracePt t="89695" x="3876675" y="5300663"/>
          <p14:tracePt t="89728" x="4189413" y="5356225"/>
          <p14:tracePt t="89733" x="4291013" y="5380038"/>
          <p14:tracePt t="89762" x="4451350" y="5395913"/>
          <p14:tracePt t="89795" x="4808538" y="5395913"/>
          <p14:tracePt t="89798" x="4899025" y="5395913"/>
          <p14:tracePt t="89828" x="5094288" y="5395913"/>
          <p14:tracePt t="89861" x="5260975" y="5384800"/>
          <p14:tracePt t="89895" x="5427663" y="5300663"/>
          <p14:tracePt t="89928" x="5673725" y="5122863"/>
          <p14:tracePt t="89961" x="5829300" y="4949825"/>
          <p14:tracePt t="89965" x="5864225" y="4887913"/>
          <p14:tracePt t="89995" x="5908675" y="4759325"/>
          <p14:tracePt t="89998" x="5908675" y="4748213"/>
          <p14:tracePt t="90030" x="5953125" y="4608513"/>
          <p14:tracePt t="90062" x="5969000" y="4452938"/>
          <p14:tracePt t="90095" x="5891213" y="4275138"/>
          <p14:tracePt t="90128" x="5673725" y="4191000"/>
          <p14:tracePt t="90162" x="5143500" y="4090988"/>
          <p14:tracePt t="90165" x="4932363" y="4067175"/>
          <p14:tracePt t="90195" x="4329113" y="4017963"/>
          <p14:tracePt t="90198" x="4151313" y="4017963"/>
          <p14:tracePt t="90229" x="3798888" y="4062413"/>
          <p14:tracePt t="90262" x="3659188" y="4184650"/>
          <p14:tracePt t="90296" x="3503613" y="4391025"/>
          <p14:tracePt t="90303" x="3475038" y="4424363"/>
          <p14:tracePt t="90330" x="3430588" y="4497388"/>
          <p14:tracePt t="90334" x="3397250" y="4525963"/>
          <p14:tracePt t="90364" x="3386138" y="4597400"/>
          <p14:tracePt t="90367" x="3386138" y="4608513"/>
          <p14:tracePt t="90397" x="3370263" y="4699000"/>
          <p14:tracePt t="90403" x="3370263" y="4725988"/>
          <p14:tracePt t="90407" x="3370263" y="4737100"/>
          <p14:tracePt t="90431" x="3370263" y="4821238"/>
          <p14:tracePt t="90464" x="3425825" y="4916488"/>
          <p14:tracePt t="90497" x="3436938" y="4927600"/>
          <p14:tracePt t="90677" x="0" y="0"/>
        </p14:tracePtLst>
        <p14:tracePtLst>
          <p14:tracePt t="91962" x="2800350" y="4379913"/>
          <p14:tracePt t="91992" x="2844800" y="4408488"/>
          <p14:tracePt t="92000" x="2855913" y="4419600"/>
          <p14:tracePt t="92026" x="2911475" y="4492625"/>
          <p14:tracePt t="92061" x="3046413" y="4637088"/>
          <p14:tracePt t="92064" x="3073400" y="4670425"/>
          <p14:tracePt t="92094" x="3219450" y="4810125"/>
          <p14:tracePt t="92097" x="3252788" y="4838700"/>
          <p14:tracePt t="92128" x="3352800" y="4938713"/>
          <p14:tracePt t="92130" x="3381375" y="4965700"/>
          <p14:tracePt t="92162" x="3548063" y="5100638"/>
          <p14:tracePt t="92194" x="3670300" y="5178425"/>
          <p14:tracePt t="92227" x="3698875" y="5189538"/>
          <p14:tracePt t="92261" x="3860800" y="5189538"/>
          <p14:tracePt t="92294" x="4189413" y="5262563"/>
          <p14:tracePt t="92298" x="4291013" y="5284788"/>
          <p14:tracePt t="92328" x="4429125" y="5300663"/>
          <p14:tracePt t="92443" x="4440238" y="5300663"/>
          <p14:tracePt t="92460" x="4451350" y="5300663"/>
          <p14:tracePt t="92603" x="4462463" y="5295900"/>
          <p14:tracePt t="92618" x="4491038" y="5284788"/>
          <p14:tracePt t="92631" x="4508500" y="5284788"/>
          <p14:tracePt t="92698" x="4468813" y="5267325"/>
          <p14:tracePt t="92708" x="4457700" y="5267325"/>
          <p14:tracePt t="92726" x="4346575" y="5251450"/>
          <p14:tracePt t="92727" x="0" y="0"/>
        </p14:tracePtLst>
        <p14:tracePtLst>
          <p14:tracePt t="93154" x="1327150" y="5045075"/>
          <p14:tracePt t="93165" x="1327150" y="5027613"/>
          <p14:tracePt t="93197" x="1455738" y="5016500"/>
          <p14:tracePt t="93230" x="1684338" y="5016500"/>
          <p14:tracePt t="93235" x="1701800" y="5016500"/>
          <p14:tracePt t="93264" x="1739900" y="5016500"/>
          <p14:tracePt t="93354" x="1739900" y="5005388"/>
          <p14:tracePt t="93370" x="1717675" y="5005388"/>
          <p14:tracePt t="93398" x="1668463" y="5005388"/>
          <p14:tracePt t="93403" x="1617663" y="4987925"/>
          <p14:tracePt t="93427" x="1590675" y="4987925"/>
          <p14:tracePt t="93497" x="1601788" y="4994275"/>
          <p14:tracePt t="93512" x="1612900" y="4994275"/>
          <p14:tracePt t="93833" x="0" y="0"/>
        </p14:tracePtLst>
        <p14:tracePtLst>
          <p14:tracePt t="94407" x="1863725" y="3749675"/>
          <p14:tracePt t="94494" x="1863725" y="3756025"/>
          <p14:tracePt t="94510" x="1874838" y="3767138"/>
          <p14:tracePt t="94575" x="1874838" y="3794125"/>
          <p14:tracePt t="94584" x="1874838" y="3811588"/>
          <p14:tracePt t="94597" x="1868488" y="3822700"/>
          <p14:tracePt t="94630" x="1785938" y="3833813"/>
          <p14:tracePt t="94665" x="1763713" y="3844925"/>
          <p14:tracePt t="94766" x="1763713" y="3860800"/>
          <p14:tracePt t="94774" x="1801813" y="3871913"/>
          <p14:tracePt t="94797" x="1824038" y="3883025"/>
          <p14:tracePt t="94878" x="1841500" y="3900488"/>
          <p14:tracePt t="94912" x="1830388" y="3900488"/>
          <p14:tracePt t="94922" x="1785938" y="3911600"/>
          <p14:tracePt t="95118" x="1774825" y="3929063"/>
          <p14:tracePt t="95134" x="1763713" y="3929063"/>
          <p14:tracePt t="95143" x="1735138" y="3929063"/>
          <p14:tracePt t="95163" x="1724025" y="3929063"/>
          <p14:tracePt t="95279" x="1712913" y="3940175"/>
          <p14:tracePt t="95294" x="1712913" y="3951288"/>
          <p14:tracePt t="95407" x="1712913" y="3962400"/>
          <p14:tracePt t="95504" x="1717675" y="3962400"/>
          <p14:tracePt t="95615" x="1712913" y="3962400"/>
          <p14:tracePt t="95730" x="1717675" y="3978275"/>
          <p14:tracePt t="95742" x="1728788" y="3978275"/>
          <p14:tracePt t="95764" x="1739900" y="3978275"/>
          <p14:tracePt t="95797" x="1757363" y="3978275"/>
          <p14:tracePt t="95869" x="1746250" y="3978275"/>
          <p14:tracePt t="95917" x="1735138" y="4006850"/>
          <p14:tracePt t="95925" x="1735138" y="4017963"/>
          <p14:tracePt t="95950" x="1757363" y="4017963"/>
          <p14:tracePt t="95961" x="1768475" y="4017963"/>
          <p14:tracePt t="96157" x="0" y="0"/>
        </p14:tracePtLst>
        <p14:tracePtLst>
          <p14:tracePt t="97691" x="3152775" y="4770438"/>
          <p14:tracePt t="97695" x="3152775" y="4781550"/>
          <p14:tracePt t="97706" x="3152775" y="4810125"/>
          <p14:tracePt t="97731" x="3352800" y="4994275"/>
          <p14:tracePt t="97764" x="3783013" y="5111750"/>
          <p14:tracePt t="97797" x="4770438" y="5262563"/>
          <p14:tracePt t="97804" x="4981575" y="5284788"/>
          <p14:tracePt t="97830" x="5349875" y="5345113"/>
          <p14:tracePt t="97834" x="5394325" y="5345113"/>
          <p14:tracePt t="97864" x="5422900" y="5356225"/>
          <p14:tracePt t="97867" x="5434013" y="5356225"/>
          <p14:tracePt t="97897" x="5507038" y="5356225"/>
          <p14:tracePt t="97901" x="5551488" y="5345113"/>
          <p14:tracePt t="97930" x="5908675" y="5105400"/>
          <p14:tracePt t="97965" x="6070600" y="4916488"/>
          <p14:tracePt t="97997" x="6153150" y="4754563"/>
          <p14:tracePt t="98030" x="6186488" y="4614863"/>
          <p14:tracePt t="98035" x="6186488" y="4603750"/>
          <p14:tracePt t="98063" x="6215063" y="4537075"/>
          <p14:tracePt t="98067" x="6215063" y="4503738"/>
          <p14:tracePt t="98097" x="6215063" y="4419600"/>
          <p14:tracePt t="98101" x="6186488" y="4352925"/>
          <p14:tracePt t="98130" x="5964238" y="4184650"/>
          <p14:tracePt t="98139" x="5891213" y="4146550"/>
          <p14:tracePt t="98165" x="5311775" y="4033838"/>
          <p14:tracePt t="98194" x="4497388" y="3940175"/>
          <p14:tracePt t="98227" x="4273550" y="3917950"/>
          <p14:tracePt t="98261" x="4178300" y="3917950"/>
          <p14:tracePt t="98265" x="4151313" y="3917950"/>
          <p14:tracePt t="98295" x="4044950" y="3917950"/>
          <p14:tracePt t="98298" x="3944938" y="3967163"/>
          <p14:tracePt t="98328" x="3705225" y="4062413"/>
          <p14:tracePt t="98332" x="3654425" y="4079875"/>
          <p14:tracePt t="98362" x="3452813" y="4162425"/>
          <p14:tracePt t="98395" x="3275013" y="4279900"/>
          <p14:tracePt t="98428" x="3201988" y="4397375"/>
          <p14:tracePt t="98433" x="3175000" y="4408488"/>
          <p14:tracePt t="98461" x="3141663" y="4519613"/>
          <p14:tracePt t="98465" x="3141663" y="4548188"/>
          <p14:tracePt t="98495" x="3106738" y="4670425"/>
          <p14:tracePt t="98498" x="3106738" y="4703763"/>
          <p14:tracePt t="98528" x="3106738" y="4865688"/>
          <p14:tracePt t="98532" x="3106738" y="4894263"/>
          <p14:tracePt t="98561" x="3257550" y="5045075"/>
          <p14:tracePt t="98595" x="3532188" y="5160963"/>
          <p14:tracePt t="98628" x="4184650" y="5340350"/>
          <p14:tracePt t="98662" x="4948238" y="5457825"/>
          <p14:tracePt t="98665" x="5127625" y="5457825"/>
          <p14:tracePt t="98695" x="5545138" y="5457825"/>
          <p14:tracePt t="98698" x="5640388" y="5457825"/>
          <p14:tracePt t="98730" x="5813425" y="5367338"/>
          <p14:tracePt t="98762" x="5935663" y="5273675"/>
          <p14:tracePt t="98795" x="6086475" y="5089525"/>
          <p14:tracePt t="98828" x="6153150" y="4949825"/>
          <p14:tracePt t="98862" x="6153150" y="4832350"/>
          <p14:tracePt t="98865" x="6153150" y="4765675"/>
          <p14:tracePt t="98895" x="6126163" y="4665663"/>
          <p14:tracePt t="98898" x="6075363" y="4614863"/>
          <p14:tracePt t="98929" x="5924550" y="4408488"/>
          <p14:tracePt t="98962" x="5673725" y="4324350"/>
          <p14:tracePt t="98994" x="5456238" y="4240213"/>
          <p14:tracePt t="99028" x="4954588" y="4135438"/>
          <p14:tracePt t="99062" x="4368800" y="4051300"/>
          <p14:tracePt t="99065" x="4217988" y="4051300"/>
          <p14:tracePt t="99095" x="3944938" y="4051300"/>
          <p14:tracePt t="99098" x="3900488" y="4051300"/>
          <p14:tracePt t="99129" x="3687763" y="4051300"/>
          <p14:tracePt t="99162" x="3419475" y="4051300"/>
          <p14:tracePt t="99195" x="3263900" y="4095750"/>
          <p14:tracePt t="99231" x="3141663" y="4229100"/>
          <p14:tracePt t="99235" x="3141663" y="4240213"/>
          <p14:tracePt t="99264" x="3051175" y="4364038"/>
          <p14:tracePt t="99267" x="3051175" y="4375150"/>
          <p14:tracePt t="99297" x="3035300" y="4530725"/>
          <p14:tracePt t="99302" x="3035300" y="4581525"/>
          <p14:tracePt t="99328" x="3035300" y="4721225"/>
          <p14:tracePt t="99330" x="3046413" y="4770438"/>
          <p14:tracePt t="99362" x="3219450" y="4960938"/>
          <p14:tracePt t="99395" x="3475038" y="5145088"/>
          <p14:tracePt t="99428" x="3832225" y="5218113"/>
          <p14:tracePt t="99462" x="4591050" y="5284788"/>
          <p14:tracePt t="99498" x="5511800" y="5284788"/>
          <p14:tracePt t="99530" x="6097588" y="5351463"/>
          <p14:tracePt t="99563" x="6499225" y="5351463"/>
          <p14:tracePt t="99597" x="6672263" y="5311775"/>
          <p14:tracePt t="99603" x="6723063" y="5278438"/>
          <p14:tracePt t="99629" x="6862763" y="5156200"/>
          <p14:tracePt t="99662" x="7000875" y="4987925"/>
          <p14:tracePt t="99665" x="7018338" y="4938713"/>
          <p14:tracePt t="99695" x="7029450" y="4872038"/>
          <p14:tracePt t="99697" x="7029450" y="4827588"/>
          <p14:tracePt t="99729" x="7029450" y="4692650"/>
          <p14:tracePt t="99764" x="6794500" y="4464050"/>
          <p14:tracePt t="99797" x="6432550" y="4368800"/>
          <p14:tracePt t="99830" x="5718175" y="4184650"/>
          <p14:tracePt t="99835" x="5511800" y="4162425"/>
          <p14:tracePt t="99863" x="4992688" y="4095750"/>
          <p14:tracePt t="99867" x="4837113" y="4073525"/>
          <p14:tracePt t="99898" x="4340225" y="4011613"/>
          <p14:tracePt t="99930" x="4049713" y="4011613"/>
          <p14:tracePt t="99964" x="3754438" y="4022725"/>
          <p14:tracePt t="99969" x="3687763" y="4040188"/>
          <p14:tracePt t="99997" x="3543300" y="4090988"/>
          <p14:tracePt t="100001" x="3448050" y="4129088"/>
          <p14:tracePt t="100030" x="3279775" y="4162425"/>
          <p14:tracePt t="100035" x="3235325" y="4162425"/>
          <p14:tracePt t="100063" x="3068638" y="4195763"/>
          <p14:tracePt t="100068" x="3017838" y="4229100"/>
          <p14:tracePt t="100097" x="2946400" y="4286250"/>
          <p14:tracePt t="100101" x="2935288" y="4297363"/>
          <p14:tracePt t="100130" x="2851150" y="4335463"/>
          <p14:tracePt t="100165" x="2851150" y="4441825"/>
          <p14:tracePt t="100197" x="2889250" y="4559300"/>
          <p14:tracePt t="100202" x="2906713" y="4586288"/>
          <p14:tracePt t="100230" x="2946400" y="4676775"/>
          <p14:tracePt t="100234" x="2957513" y="4687888"/>
          <p14:tracePt t="100264" x="3051175" y="4810125"/>
          <p14:tracePt t="100268" x="3106738" y="4865688"/>
          <p14:tracePt t="100297" x="3352800" y="4983163"/>
          <p14:tracePt t="100301" x="3403600" y="4999038"/>
          <p14:tracePt t="100330" x="3887788" y="5133975"/>
          <p14:tracePt t="100334" x="4100513" y="5156200"/>
          <p14:tracePt t="100366" x="4965700" y="5200650"/>
          <p14:tracePt t="100397" x="5283200" y="5222875"/>
          <p14:tracePt t="100401" x="5311775" y="5222875"/>
          <p14:tracePt t="100431" x="5322888" y="5222875"/>
          <p14:tracePt t="100465" x="5422900" y="5222875"/>
          <p14:tracePt t="100470" x="5467350" y="5211763"/>
          <p14:tracePt t="100497" x="5584825" y="5149850"/>
          <p14:tracePt t="100501" x="5629275" y="5122863"/>
          <p14:tracePt t="100527" x="5757863" y="5072063"/>
          <p14:tracePt t="100561" x="5880100" y="4983163"/>
          <p14:tracePt t="100594" x="6197600" y="4814888"/>
          <p14:tracePt t="100597" x="6215063" y="4799013"/>
          <p14:tracePt t="100628" x="6270625" y="4692650"/>
          <p14:tracePt t="100630" x="6299200" y="4665663"/>
          <p14:tracePt t="100661" x="6315075" y="4603750"/>
          <p14:tracePt t="100694" x="6265863" y="4364038"/>
          <p14:tracePt t="100728" x="5975350" y="4095750"/>
          <p14:tracePt t="100761" x="5622925" y="3933825"/>
          <p14:tracePt t="100794" x="5294313" y="3816350"/>
          <p14:tracePt t="100798" x="5243513" y="3800475"/>
          <p14:tracePt t="100827" x="5032375" y="3760788"/>
          <p14:tracePt t="100828" x="4937125" y="3760788"/>
          <p14:tracePt t="100862" x="4451350" y="3744913"/>
          <p14:tracePt t="100895" x="3967163" y="3744913"/>
          <p14:tracePt t="100929" x="3481388" y="3744913"/>
          <p14:tracePt t="100935" x="3363913" y="3744913"/>
          <p14:tracePt t="100963" x="3028950" y="3744913"/>
          <p14:tracePt t="100967" x="2928938" y="3756025"/>
          <p14:tracePt t="100997" x="2740025" y="3789363"/>
          <p14:tracePt t="101001" x="2689225" y="3789363"/>
          <p14:tracePt t="101031" x="2589213" y="3833813"/>
          <p14:tracePt t="101064" x="2520950" y="3871913"/>
          <p14:tracePt t="101097" x="2398713" y="4000500"/>
          <p14:tracePt t="101130" x="2371725" y="4157663"/>
          <p14:tracePt t="101135" x="2371725" y="4168775"/>
          <p14:tracePt t="101164" x="2371725" y="4251325"/>
          <p14:tracePt t="101167" x="2371725" y="4264025"/>
          <p14:tracePt t="101198" x="2371725" y="4375150"/>
          <p14:tracePt t="101232" x="2382838" y="4475163"/>
          <p14:tracePt t="101264" x="2711450" y="4687888"/>
          <p14:tracePt t="101297" x="3001963" y="4776788"/>
          <p14:tracePt t="101302" x="3090863" y="4792663"/>
          <p14:tracePt t="101331" x="3581400" y="4883150"/>
          <p14:tracePt t="101335" x="3765550" y="4905375"/>
          <p14:tracePt t="101362" x="4346575" y="4999038"/>
          <p14:tracePt t="101365" x="4524375" y="5022850"/>
          <p14:tracePt t="101395" x="5043488" y="5089525"/>
          <p14:tracePt t="101398" x="5194300" y="5089525"/>
          <p14:tracePt t="101431" x="5522913" y="5105400"/>
          <p14:tracePt t="101462" x="5691188" y="5105400"/>
          <p14:tracePt t="101495" x="5902325" y="5105400"/>
          <p14:tracePt t="101529" x="6248400" y="5072063"/>
          <p14:tracePt t="101562" x="6432550" y="4976813"/>
          <p14:tracePt t="101565" x="6443663" y="4960938"/>
          <p14:tracePt t="101595" x="6499225" y="4910138"/>
          <p14:tracePt t="101598" x="6510338" y="4894263"/>
          <p14:tracePt t="101630" x="6638925" y="4827588"/>
          <p14:tracePt t="101662" x="6761163" y="4703763"/>
          <p14:tracePt t="101695" x="6840538" y="4586288"/>
          <p14:tracePt t="101729" x="6840538" y="4391025"/>
          <p14:tracePt t="101762" x="6572250" y="4124325"/>
          <p14:tracePt t="101766" x="6527800" y="4106863"/>
          <p14:tracePt t="101795" x="6303963" y="3995738"/>
          <p14:tracePt t="101798" x="6232525" y="3978275"/>
          <p14:tracePt t="101829" x="5757863" y="3878263"/>
          <p14:tracePt t="101862" x="5143500" y="3789363"/>
          <p14:tracePt t="101895" x="4652963" y="3749675"/>
          <p14:tracePt t="101902" x="4557713" y="3749675"/>
          <p14:tracePt t="101929" x="4284663" y="3749675"/>
          <p14:tracePt t="101962" x="3916363" y="3749675"/>
          <p14:tracePt t="101966" x="3821113" y="3749675"/>
          <p14:tracePt t="101995" x="3548063" y="3749675"/>
          <p14:tracePt t="101999" x="3452813" y="3749675"/>
          <p14:tracePt t="102029" x="3135313" y="3749675"/>
          <p14:tracePt t="102062" x="2984500" y="3749675"/>
          <p14:tracePt t="102096" x="2844800" y="3771900"/>
          <p14:tracePt t="102129" x="2767013" y="3867150"/>
          <p14:tracePt t="102162" x="2671763" y="3973513"/>
          <p14:tracePt t="102166" x="2638425" y="4017963"/>
          <p14:tracePt t="102197" x="2616200" y="4146550"/>
          <p14:tracePt t="102229" x="2616200" y="4279900"/>
          <p14:tracePt t="102262" x="2616200" y="4430713"/>
          <p14:tracePt t="102296" x="2693988" y="4530725"/>
          <p14:tracePt t="102329" x="2851150" y="4581525"/>
          <p14:tracePt t="102362" x="2990850" y="4614863"/>
          <p14:tracePt t="102365" x="3024188" y="4643438"/>
          <p14:tracePt t="102396" x="3146425" y="4659313"/>
          <p14:tracePt t="102399" x="3157538" y="4659313"/>
          <p14:tracePt t="102429" x="3224213" y="4659313"/>
          <p14:tracePt t="102462" x="3336925" y="4687888"/>
          <p14:tracePt t="102496" x="3363913" y="4699000"/>
          <p14:tracePt t="102676" x="3392488" y="4699000"/>
          <p14:tracePt t="102678" x="0" y="0"/>
        </p14:tracePtLst>
        <p14:tracePtLst>
          <p14:tracePt t="103871" x="6605588" y="4703763"/>
          <p14:tracePt t="103874" x="6605588" y="4687888"/>
          <p14:tracePt t="103882" x="6605588" y="4665663"/>
          <p14:tracePt t="103895" x="6605588" y="4597400"/>
          <p14:tracePt t="103897" x="6577013" y="4548188"/>
          <p14:tracePt t="103927" x="6381750" y="4313238"/>
          <p14:tracePt t="103930" x="6348413" y="4264025"/>
          <p14:tracePt t="103960" x="6081713" y="3962400"/>
          <p14:tracePt t="103994" x="5573713" y="3605213"/>
          <p14:tracePt t="104029" x="4887913" y="3403600"/>
          <p14:tracePt t="104034" x="4703763" y="3376613"/>
          <p14:tracePt t="104062" x="4156075" y="3308350"/>
          <p14:tracePt t="104065" x="4005263" y="3286125"/>
          <p14:tracePt t="104095" x="3525838" y="3286125"/>
          <p14:tracePt t="104098" x="3375025" y="3286125"/>
          <p14:tracePt t="104130" x="2844800" y="3365500"/>
          <p14:tracePt t="104162" x="2420938" y="3660775"/>
          <p14:tracePt t="104195" x="2136775" y="4006850"/>
          <p14:tracePt t="104228" x="2047875" y="4313238"/>
          <p14:tracePt t="104261" x="2030413" y="4564063"/>
          <p14:tracePt t="104265" x="2030413" y="4608513"/>
          <p14:tracePt t="104295" x="2058988" y="4748213"/>
          <p14:tracePt t="104298" x="2130425" y="4803775"/>
          <p14:tracePt t="104329" x="2416175" y="5127625"/>
          <p14:tracePt t="104362" x="2705100" y="5273675"/>
          <p14:tracePt t="104395" x="3325813" y="5402263"/>
          <p14:tracePt t="104428" x="4106863" y="5451475"/>
          <p14:tracePt t="104461" x="4764088" y="5451475"/>
          <p14:tracePt t="104465" x="4775200" y="5451475"/>
          <p14:tracePt t="104495" x="4819650" y="5402263"/>
          <p14:tracePt t="104498" x="4819650" y="5384800"/>
          <p14:tracePt t="104529" x="4819650" y="5240338"/>
          <p14:tracePt t="104562" x="4830763" y="5183188"/>
          <p14:tracePt t="104681" x="0" y="0"/>
        </p14:tracePtLst>
        <p14:tracePtLst>
          <p14:tracePt t="107696" x="2420938" y="2560638"/>
          <p14:tracePt t="107700" x="2405063" y="2560638"/>
          <p14:tracePt t="107767" x="2393950" y="2560638"/>
          <p14:tracePt t="107782" x="2382838" y="2560638"/>
          <p14:tracePt t="107814" x="2365375" y="2560638"/>
          <p14:tracePt t="107831" x="2343150" y="2560638"/>
          <p14:tracePt t="107864" x="2170113" y="2527300"/>
          <p14:tracePt t="107872" x="2125663" y="2527300"/>
          <p14:tracePt t="107897" x="2070100" y="2527300"/>
          <p14:tracePt t="107900" x="2041525" y="2511425"/>
          <p14:tracePt t="107989" x="2063750" y="2511425"/>
          <p14:tracePt t="107997" x="2092325" y="2511425"/>
          <p14:tracePt t="108028" x="2292350" y="2600325"/>
          <p14:tracePt t="108061" x="2360613" y="2600325"/>
          <p14:tracePt t="108150" x="2309813" y="2600325"/>
          <p14:tracePt t="108159" x="2259013" y="2600325"/>
          <p14:tracePt t="108167" x="2232025" y="2600325"/>
          <p14:tracePt t="108195" x="2209800" y="2600325"/>
          <p14:tracePt t="108806" x="2181225" y="2600325"/>
          <p14:tracePt t="108815" x="2165350" y="2600325"/>
          <p14:tracePt t="108981" x="0" y="0"/>
        </p14:tracePtLst>
        <p14:tracePtLst>
          <p14:tracePt t="111139" x="7832725" y="4659313"/>
          <p14:tracePt t="111143" x="7832725" y="4648200"/>
          <p14:tracePt t="111154" x="7832725" y="4619625"/>
          <p14:tracePt t="111162" x="7832725" y="4608513"/>
          <p14:tracePt t="111195" x="7699375" y="4514850"/>
          <p14:tracePt t="111228" x="7324725" y="4397375"/>
          <p14:tracePt t="111262" x="6410325" y="4106863"/>
          <p14:tracePt t="111265" x="6108700" y="4029075"/>
          <p14:tracePt t="111295" x="5205413" y="3856038"/>
          <p14:tracePt t="111297" x="4910138" y="3827463"/>
          <p14:tracePt t="111328" x="4089400" y="3665538"/>
          <p14:tracePt t="111362" x="3665538" y="3543300"/>
          <p14:tracePt t="111394" x="3246438" y="3443288"/>
          <p14:tracePt t="111429" x="2627313" y="3336925"/>
          <p14:tracePt t="111463" x="2165350" y="3314700"/>
          <p14:tracePt t="111469" x="2074863" y="3314700"/>
          <p14:tracePt t="111497" x="1863725" y="3330575"/>
          <p14:tracePt t="111501" x="1763713" y="3370263"/>
          <p14:tracePt t="111530" x="1511300" y="3459163"/>
          <p14:tracePt t="111564" x="1189038" y="3498850"/>
          <p14:tracePt t="111597" x="936625" y="3498850"/>
          <p14:tracePt t="111630" x="763588" y="3509963"/>
          <p14:tracePt t="111636" x="736600" y="3527425"/>
          <p14:tracePt t="111664" x="630238" y="3560763"/>
          <p14:tracePt t="111667" x="603250" y="3587750"/>
          <p14:tracePt t="111697" x="474663" y="3683000"/>
          <p14:tracePt t="111731" x="361950" y="3805238"/>
          <p14:tracePt t="111764" x="361950" y="4033838"/>
          <p14:tracePt t="111797" x="501650" y="4330700"/>
          <p14:tracePt t="111830" x="869950" y="4643438"/>
          <p14:tracePt t="111835" x="947738" y="4681538"/>
          <p14:tracePt t="111864" x="1311275" y="4849813"/>
          <p14:tracePt t="111867" x="1439863" y="4894263"/>
          <p14:tracePt t="111897" x="1912938" y="5049838"/>
          <p14:tracePt t="111901" x="2070100" y="5094288"/>
          <p14:tracePt t="111932" x="2833688" y="5262563"/>
          <p14:tracePt t="111961" x="3570288" y="5395913"/>
          <p14:tracePt t="111995" x="3989388" y="5495925"/>
          <p14:tracePt t="112028" x="4267200" y="5564188"/>
          <p14:tracePt t="112061" x="4564063" y="5597525"/>
          <p14:tracePt t="112095" x="4903788" y="5619750"/>
          <p14:tracePt t="112097" x="4999038" y="5619750"/>
          <p14:tracePt t="112129" x="5338763" y="5619750"/>
          <p14:tracePt t="112161" x="5707063" y="5619750"/>
          <p14:tracePt t="112194" x="6130925" y="5619750"/>
          <p14:tracePt t="112228" x="6527800" y="5619750"/>
          <p14:tracePt t="112261" x="6907213" y="5586413"/>
          <p14:tracePt t="112264" x="7000875" y="5564188"/>
          <p14:tracePt t="112295" x="7173913" y="5495925"/>
          <p14:tracePt t="112297" x="7202488" y="5480050"/>
          <p14:tracePt t="112328" x="7364413" y="5356225"/>
          <p14:tracePt t="112361" x="7504113" y="5167313"/>
          <p14:tracePt t="112394" x="7637463" y="5027613"/>
          <p14:tracePt t="112428" x="7732713" y="4899025"/>
          <p14:tracePt t="112461" x="7832725" y="4676775"/>
          <p14:tracePt t="112494" x="7950200" y="4424363"/>
          <p14:tracePt t="112497" x="7950200" y="4375150"/>
          <p14:tracePt t="112528" x="7983538" y="4279900"/>
          <p14:tracePt t="112530" x="7983538" y="4257675"/>
          <p14:tracePt t="112561" x="7983538" y="4067175"/>
          <p14:tracePt t="112594" x="7754938" y="3805238"/>
          <p14:tracePt t="112628" x="7319963" y="3621088"/>
          <p14:tracePt t="112661" x="6973888" y="3543300"/>
          <p14:tracePt t="112694" x="6483350" y="3498850"/>
          <p14:tracePt t="112698" x="6332538" y="3498850"/>
          <p14:tracePt t="112728" x="5868988" y="3387725"/>
          <p14:tracePt t="112730" x="5713413" y="3343275"/>
          <p14:tracePt t="112762" x="5010150" y="3252788"/>
          <p14:tracePt t="112794" x="4413250" y="3252788"/>
          <p14:tracePt t="112828" x="3865563" y="3252788"/>
          <p14:tracePt t="112861" x="3268663" y="3252788"/>
          <p14:tracePt t="112894" x="2784475" y="3252788"/>
          <p14:tracePt t="112897" x="2689225" y="3252788"/>
          <p14:tracePt t="112926" x="2538413" y="3319463"/>
          <p14:tracePt t="112928" x="2505075" y="3354388"/>
          <p14:tracePt t="112960" x="2338388" y="3487738"/>
          <p14:tracePt t="112993" x="2232025" y="3594100"/>
          <p14:tracePt t="113026" x="2198688" y="3727450"/>
          <p14:tracePt t="113060" x="2181225" y="3844925"/>
          <p14:tracePt t="113094" x="2136775" y="3995738"/>
          <p14:tracePt t="113126" x="2136775" y="4124325"/>
          <p14:tracePt t="113127" x="2136775" y="4157663"/>
          <p14:tracePt t="113160" x="2298700" y="4286250"/>
          <p14:tracePt t="113193" x="2533650" y="4319588"/>
          <p14:tracePt t="113226" x="2789238" y="4368800"/>
          <p14:tracePt t="113261" x="2867025" y="4368800"/>
          <p14:tracePt t="113295" x="2962275" y="4386263"/>
          <p14:tracePt t="113297" x="2990850" y="4386263"/>
          <p14:tracePt t="113327" x="3017838" y="4386263"/>
          <p14:tracePt t="113328" x="0" y="0"/>
        </p14:tracePtLst>
        <p14:tracePtLst>
          <p14:tracePt t="115511" x="4557713" y="2203450"/>
          <p14:tracePt t="115534" x="4557713" y="2187575"/>
          <p14:tracePt t="115618" x="4568825" y="2176463"/>
          <p14:tracePt t="115627" x="4586288" y="2176463"/>
          <p14:tracePt t="115635" x="4630738" y="2187575"/>
          <p14:tracePt t="115662" x="4752975" y="2214563"/>
          <p14:tracePt t="115695" x="4841875" y="2249488"/>
          <p14:tracePt t="115793" x="4852988" y="2249488"/>
          <p14:tracePt t="115801" x="4870450" y="2249488"/>
          <p14:tracePt t="115828" x="4899025" y="2238375"/>
          <p14:tracePt t="115861" x="4910138" y="2238375"/>
          <p14:tracePt t="115898" x="4903788" y="2198688"/>
          <p14:tracePt t="115930" x="4859338" y="2147888"/>
          <p14:tracePt t="115964" x="4781550" y="2136775"/>
          <p14:tracePt t="115972" x="4770438" y="2136775"/>
          <p14:tracePt t="115997" x="4741863" y="2136775"/>
          <p14:tracePt t="116030" x="4730750" y="2136775"/>
          <p14:tracePt t="116035" x="4703763" y="2136775"/>
          <p14:tracePt t="116063" x="4692650" y="2136775"/>
          <p14:tracePt t="116068" x="4692650" y="2170113"/>
          <p14:tracePt t="116097" x="4725988" y="2238375"/>
          <p14:tracePt t="116130" x="4781550" y="2265363"/>
          <p14:tracePt t="116178" x="4819650" y="2265363"/>
          <p14:tracePt t="116197" x="4848225" y="2265363"/>
          <p14:tracePt t="116230" x="4870450" y="2260600"/>
          <p14:tracePt t="116264" x="4887913" y="2243138"/>
          <p14:tracePt t="116298" x="4887913" y="2181225"/>
          <p14:tracePt t="116330" x="4876800" y="2065338"/>
          <p14:tracePt t="116365" x="4792663" y="2025650"/>
          <p14:tracePt t="116370" x="4770438" y="2025650"/>
          <p14:tracePt t="116397" x="4686300" y="2025650"/>
          <p14:tracePt t="116430" x="4586288" y="2025650"/>
          <p14:tracePt t="116435" x="4575175" y="2036763"/>
          <p14:tracePt t="116465" x="4535488" y="2076450"/>
          <p14:tracePt t="116497" x="4519613" y="2103438"/>
          <p14:tracePt t="116531" x="4519613" y="2165350"/>
          <p14:tracePt t="116564" x="4575175" y="2265363"/>
          <p14:tracePt t="116596" x="4686300" y="2338388"/>
          <p14:tracePt t="116602" x="4697413" y="2338388"/>
          <p14:tracePt t="116630" x="4770438" y="2354263"/>
          <p14:tracePt t="116634" x="4781550" y="2354263"/>
          <p14:tracePt t="116662" x="4819650" y="2354263"/>
          <p14:tracePt t="116695" x="4887913" y="2354263"/>
          <p14:tracePt t="116697" x="4899025" y="2343150"/>
          <p14:tracePt t="116729" x="4937125" y="2305050"/>
          <p14:tracePt t="116762" x="4954588" y="2220913"/>
          <p14:tracePt t="116794" x="4954588" y="2154238"/>
          <p14:tracePt t="116828" x="4948238" y="2103438"/>
          <p14:tracePt t="116861" x="4797425" y="2103438"/>
          <p14:tracePt t="116895" x="4670425" y="2103438"/>
          <p14:tracePt t="116897" x="4602163" y="2132013"/>
          <p14:tracePt t="116929" x="4546600" y="2232025"/>
          <p14:tracePt t="116962" x="4546600" y="2243138"/>
          <p14:tracePt t="116996" x="4530725" y="2254250"/>
          <p14:tracePt t="117028" x="4552950" y="2282825"/>
          <p14:tracePt t="117063" x="4652963" y="2282825"/>
          <p14:tracePt t="117105" x="4664075" y="2282825"/>
          <p14:tracePt t="117128" x="4675188" y="2276475"/>
          <p14:tracePt t="117130" x="4675188" y="2249488"/>
          <p14:tracePt t="117162" x="4675188" y="2170113"/>
          <p14:tracePt t="117194" x="4546600" y="2125663"/>
          <p14:tracePt t="117228" x="4424363" y="2109788"/>
          <p14:tracePt t="117233" x="4402138" y="2109788"/>
          <p14:tracePt t="117262" x="4346575" y="2114550"/>
          <p14:tracePt t="117295" x="4318000" y="2198688"/>
          <p14:tracePt t="117298" x="4318000" y="2227263"/>
          <p14:tracePt t="117329" x="4346575" y="2365375"/>
          <p14:tracePt t="117362" x="4541838" y="2398713"/>
          <p14:tracePt t="117395" x="4657725" y="2398713"/>
          <p14:tracePt t="117429" x="4759325" y="2316163"/>
          <p14:tracePt t="117462" x="4759325" y="2305050"/>
          <p14:tracePt t="117495" x="4759325" y="2220913"/>
          <p14:tracePt t="117498" x="4759325" y="2209800"/>
          <p14:tracePt t="117530" x="4681538" y="2125663"/>
          <p14:tracePt t="117562" x="4564063" y="2109788"/>
          <p14:tracePt t="117595" x="4524375" y="2098675"/>
          <p14:tracePt t="117628" x="4473575" y="2098675"/>
          <p14:tracePt t="117662" x="4418013" y="2147888"/>
          <p14:tracePt t="117665" x="4418013" y="2192338"/>
          <p14:tracePt t="117695" x="4457700" y="2282825"/>
          <p14:tracePt t="117698" x="4491038" y="2316163"/>
          <p14:tracePt t="117729" x="4646613" y="2349500"/>
          <p14:tracePt t="117764" x="4714875" y="2349500"/>
          <p14:tracePt t="117771" x="4725988" y="2349500"/>
          <p14:tracePt t="117797" x="4781550" y="2327275"/>
          <p14:tracePt t="117831" x="4841875" y="2192338"/>
          <p14:tracePt t="117835" x="4841875" y="2165350"/>
          <p14:tracePt t="117864" x="4841875" y="2109788"/>
          <p14:tracePt t="117907" x="4830763" y="2081213"/>
          <p14:tracePt t="117931" x="4775200" y="2054225"/>
          <p14:tracePt t="117964" x="4586288" y="2054225"/>
          <p14:tracePt t="117997" x="4468813" y="2076450"/>
          <p14:tracePt t="118002" x="4457700" y="2087563"/>
          <p14:tracePt t="118028" x="4440238" y="2125663"/>
          <p14:tracePt t="118062" x="4440238" y="2238375"/>
          <p14:tracePt t="118066" x="4440238" y="2282825"/>
          <p14:tracePt t="118099" x="4557713" y="2371725"/>
          <p14:tracePt t="118130" x="4675188" y="2405063"/>
          <p14:tracePt t="118164" x="4725988" y="2405063"/>
          <p14:tracePt t="118197" x="4830763" y="2316163"/>
          <p14:tracePt t="118203" x="4830763" y="2287588"/>
          <p14:tracePt t="118230" x="4830763" y="2220913"/>
          <p14:tracePt t="118234" x="4830763" y="2209800"/>
          <p14:tracePt t="118264" x="4830763" y="2154238"/>
          <p14:tracePt t="118300" x="4770438" y="2103438"/>
          <p14:tracePt t="118331" x="4686300" y="2092325"/>
          <p14:tracePt t="118364" x="4624388" y="2092325"/>
          <p14:tracePt t="118397" x="4564063" y="2187575"/>
          <p14:tracePt t="118402" x="4564063" y="2232025"/>
          <p14:tracePt t="118430" x="4575175" y="2343150"/>
          <p14:tracePt t="118434" x="4586288" y="2354263"/>
          <p14:tracePt t="118461" x="4657725" y="2382838"/>
          <p14:tracePt t="118495" x="4737100" y="2382838"/>
          <p14:tracePt t="118498" x="4748213" y="2382838"/>
          <p14:tracePt t="118528" x="4786313" y="2382838"/>
          <p14:tracePt t="118562" x="4859338" y="2305050"/>
          <p14:tracePt t="118565" x="4859338" y="2293938"/>
          <p14:tracePt t="118595" x="4870450" y="2254250"/>
          <p14:tracePt t="118597" x="4870450" y="2243138"/>
          <p14:tracePt t="118629" x="4870450" y="2214563"/>
          <p14:tracePt t="118662" x="4865688" y="2192338"/>
          <p14:tracePt t="118695" x="4770438" y="2192338"/>
          <p14:tracePt t="118728" x="4741863" y="2192338"/>
          <p14:tracePt t="118762" x="4714875" y="2198688"/>
          <p14:tracePt t="118795" x="4703763" y="2198688"/>
          <p14:tracePt t="119077" x="4703763" y="2214563"/>
          <p14:tracePt t="119093" x="4703763" y="2238375"/>
          <p14:tracePt t="119101" x="4703763" y="2254250"/>
          <p14:tracePt t="119128" x="4703763" y="2293938"/>
          <p14:tracePt t="119163" x="4703763" y="2332038"/>
          <p14:tracePt t="119166" x="4703763" y="2343150"/>
          <p14:tracePt t="119195" x="4703763" y="2354263"/>
          <p14:tracePt t="119230" x="4703763" y="2371725"/>
          <p14:tracePt t="119317" x="4703763" y="2382838"/>
          <p14:tracePt t="119397" x="4692650" y="2393950"/>
          <p14:tracePt t="119574" x="4675188" y="2393950"/>
          <p14:tracePt t="119862" x="4697413" y="2393950"/>
          <p14:tracePt t="119871" x="4714875" y="2393950"/>
          <p14:tracePt t="119897" x="4764088" y="2433638"/>
          <p14:tracePt t="119933" x="4792663" y="2433638"/>
          <p14:tracePt t="119964" x="4848225" y="2433638"/>
          <p14:tracePt t="119968" x="4859338" y="2433638"/>
          <p14:tracePt t="119997" x="4903788" y="2327275"/>
          <p14:tracePt t="120030" x="4926013" y="2260600"/>
          <p14:tracePt t="120064" x="4926013" y="2243138"/>
          <p14:tracePt t="120097" x="4892675" y="2176463"/>
          <p14:tracePt t="120130" x="4681538" y="2143125"/>
          <p14:tracePt t="120134" x="4652963" y="2143125"/>
          <p14:tracePt t="120164" x="4602163" y="2143125"/>
          <p14:tracePt t="120199" x="4530725" y="2143125"/>
          <p14:tracePt t="120231" x="4508500" y="2220913"/>
          <p14:tracePt t="120264" x="4508500" y="2354263"/>
          <p14:tracePt t="120297" x="4602163" y="2478088"/>
          <p14:tracePt t="120301" x="4652963" y="2478088"/>
          <p14:tracePt t="120330" x="4719638" y="2478088"/>
          <p14:tracePt t="120364" x="4759325" y="2471738"/>
          <p14:tracePt t="120368" x="4775200" y="2427288"/>
          <p14:tracePt t="120397" x="4792663" y="2271713"/>
          <p14:tracePt t="120431" x="4792663" y="2203450"/>
          <p14:tracePt t="120464" x="4792663" y="2176463"/>
          <p14:tracePt t="120497" x="4792663" y="2165350"/>
          <p14:tracePt t="120503" x="4781550" y="2165350"/>
          <p14:tracePt t="120530" x="4697413" y="2165350"/>
          <p14:tracePt t="120534" x="4670425" y="2165350"/>
          <p14:tracePt t="120564" x="4641850" y="2181225"/>
          <p14:tracePt t="120568" x="4630738" y="2198688"/>
          <p14:tracePt t="120870" x="4630738" y="2209800"/>
          <p14:tracePt t="120886" x="4630738" y="2220913"/>
          <p14:tracePt t="121060" x="4630738" y="2238375"/>
          <p14:tracePt t="121077" x="4630738" y="2249488"/>
          <p14:tracePt t="121095" x="4619625" y="2260600"/>
          <p14:tracePt t="121128" x="4579938" y="2287588"/>
          <p14:tracePt t="121162" x="4579938" y="2327275"/>
          <p14:tracePt t="121381" x="0" y="0"/>
        </p14:tracePtLst>
        <p14:tracePtLst>
          <p14:tracePt t="130511" x="4664075" y="2393950"/>
          <p14:tracePt t="130566" x="4664075" y="2382838"/>
          <p14:tracePt t="130575" x="4657725" y="2365375"/>
          <p14:tracePt t="130662" x="4646613" y="2365375"/>
          <p14:tracePt t="130679" x="4602163" y="2354263"/>
          <p14:tracePt t="130697" x="4591050" y="2354263"/>
          <p14:tracePt t="130901" x="0" y="0"/>
        </p14:tracePtLst>
        <p14:tracePtLst>
          <p14:tracePt t="131447" x="5684838" y="5056188"/>
          <p14:tracePt t="131452" x="5713413" y="5027613"/>
          <p14:tracePt t="131460" x="5729288" y="5011738"/>
          <p14:tracePt t="131493" x="5768975" y="4943475"/>
          <p14:tracePt t="131529" x="5780088" y="4792663"/>
          <p14:tracePt t="131562" x="5735638" y="4559300"/>
          <p14:tracePt t="131565" x="5673725" y="4452938"/>
          <p14:tracePt t="131597" x="5349875" y="4146550"/>
          <p14:tracePt t="131628" x="5072063" y="3984625"/>
          <p14:tracePt t="131631" x="4970463" y="3967163"/>
          <p14:tracePt t="131662" x="4552950" y="3867150"/>
          <p14:tracePt t="131697" x="4022725" y="3756025"/>
          <p14:tracePt t="131701" x="3894138" y="3738563"/>
          <p14:tracePt t="131730" x="3525838" y="3694113"/>
          <p14:tracePt t="131734" x="3430588" y="3694113"/>
          <p14:tracePt t="131763" x="3208338" y="3694113"/>
          <p14:tracePt t="131768" x="3141663" y="3694113"/>
          <p14:tracePt t="131797" x="2755900" y="3767138"/>
          <p14:tracePt t="131831" x="2376488" y="3951288"/>
          <p14:tracePt t="131864" x="2181225" y="4140200"/>
          <p14:tracePt t="131898" x="2181225" y="4357688"/>
          <p14:tracePt t="131930" x="2527300" y="4637088"/>
          <p14:tracePt t="131934" x="2578100" y="4654550"/>
          <p14:tracePt t="131964" x="2795588" y="4748213"/>
          <p14:tracePt t="131967" x="2895600" y="4792663"/>
          <p14:tracePt t="131997" x="3141663" y="4883150"/>
          <p14:tracePt t="132000" x="3268663" y="4921250"/>
          <p14:tracePt t="132030" x="3883025" y="5011738"/>
          <p14:tracePt t="132064" x="4435475" y="5056188"/>
          <p14:tracePt t="132071" x="4462463" y="5056188"/>
          <p14:tracePt t="132097" x="4586288" y="5045075"/>
          <p14:tracePt t="132130" x="4725988" y="4999038"/>
          <p14:tracePt t="132135" x="4737100" y="4999038"/>
          <p14:tracePt t="132164" x="4803775" y="4887913"/>
          <p14:tracePt t="132169" x="4876800" y="4832350"/>
          <p14:tracePt t="132197" x="4910138" y="4703763"/>
          <p14:tracePt t="132201" x="4910138" y="4637088"/>
          <p14:tracePt t="132230" x="4910138" y="4346575"/>
          <p14:tracePt t="132264" x="4775200" y="3956050"/>
          <p14:tracePt t="132271" x="4714875" y="3878263"/>
          <p14:tracePt t="132297" x="4424363" y="3671888"/>
          <p14:tracePt t="132330" x="3854450" y="3492500"/>
          <p14:tracePt t="132335" x="3705225" y="3470275"/>
          <p14:tracePt t="132366" x="3208338" y="3409950"/>
          <p14:tracePt t="132397" x="2722563" y="3409950"/>
          <p14:tracePt t="132430" x="2387600" y="3498850"/>
          <p14:tracePt t="132465" x="2176463" y="3687763"/>
          <p14:tracePt t="132470" x="2136775" y="3760788"/>
          <p14:tracePt t="132497" x="2108200" y="3922713"/>
          <p14:tracePt t="132502" x="2108200" y="3989388"/>
          <p14:tracePt t="132531" x="2254250" y="4195763"/>
          <p14:tracePt t="132535" x="2332038" y="4251325"/>
          <p14:tracePt t="132564" x="2700338" y="4446588"/>
          <p14:tracePt t="132569" x="2855913" y="4492625"/>
          <p14:tracePt t="132598" x="3263900" y="4575175"/>
          <p14:tracePt t="132630" x="3275013" y="4575175"/>
          <p14:tracePt t="133205" x="0" y="0"/>
        </p14:tracePtLst>
        <p14:tracePtLst>
          <p14:tracePt t="133971" x="3197225" y="4067175"/>
          <p14:tracePt t="133981" x="3179763" y="4051300"/>
          <p14:tracePt t="133997" x="3141663" y="4073525"/>
          <p14:tracePt t="134003" x="3130550" y="4090988"/>
          <p14:tracePt t="134030" x="3040063" y="4157663"/>
          <p14:tracePt t="134034" x="3028950" y="4191000"/>
          <p14:tracePt t="134064" x="2962275" y="4286250"/>
          <p14:tracePt t="134068" x="2946400" y="4313238"/>
          <p14:tracePt t="134100" x="2884488" y="4452938"/>
          <p14:tracePt t="134131" x="2867025" y="4552950"/>
          <p14:tracePt t="134164" x="2867025" y="4630738"/>
          <p14:tracePt t="134198" x="2867025" y="4681538"/>
          <p14:tracePt t="134203" x="2867025" y="4710113"/>
          <p14:tracePt t="134230" x="2867025" y="4759325"/>
          <p14:tracePt t="134235" x="2867025" y="4776788"/>
          <p14:tracePt t="134264" x="2867025" y="4787900"/>
          <p14:tracePt t="134268" x="2867025" y="4799013"/>
          <p14:tracePt t="134299" x="2878138" y="4838700"/>
          <p14:tracePt t="134331" x="2935288" y="4905375"/>
          <p14:tracePt t="134363" x="3057525" y="5027613"/>
          <p14:tracePt t="134397" x="3241675" y="5111750"/>
          <p14:tracePt t="134430" x="3570288" y="5222875"/>
          <p14:tracePt t="134435" x="3603625" y="5240338"/>
          <p14:tracePt t="134464" x="3738563" y="5295900"/>
          <p14:tracePt t="134467" x="3765550" y="5307013"/>
          <p14:tracePt t="134497" x="3933825" y="5356225"/>
          <p14:tracePt t="134501" x="4022725" y="5373688"/>
          <p14:tracePt t="134531" x="4313238" y="5462588"/>
          <p14:tracePt t="134564" x="4602163" y="5518150"/>
          <p14:tracePt t="134598" x="4719638" y="5518150"/>
          <p14:tracePt t="134630" x="4892675" y="5518150"/>
          <p14:tracePt t="134634" x="4937125" y="5518150"/>
          <p14:tracePt t="134664" x="5187950" y="5518150"/>
          <p14:tracePt t="134669" x="5278438" y="5518150"/>
          <p14:tracePt t="134697" x="5484813" y="5518150"/>
          <p14:tracePt t="134700" x="5551488" y="5518150"/>
          <p14:tracePt t="134729" x="5729288" y="5462588"/>
          <p14:tracePt t="134762" x="5875338" y="5446713"/>
          <p14:tracePt t="134796" x="6064250" y="5395913"/>
          <p14:tracePt t="134829" x="6254750" y="5322888"/>
          <p14:tracePt t="134862" x="6415088" y="5195888"/>
          <p14:tracePt t="134867" x="6427788" y="5160963"/>
          <p14:tracePt t="134895" x="6477000" y="5056188"/>
          <p14:tracePt t="134898" x="6488113" y="5038725"/>
          <p14:tracePt t="134929" x="6616700" y="4865688"/>
          <p14:tracePt t="134962" x="6678613" y="4776788"/>
          <p14:tracePt t="134995" x="6711950" y="4643438"/>
          <p14:tracePt t="135029" x="6711950" y="4464050"/>
          <p14:tracePt t="135062" x="6711950" y="4402138"/>
          <p14:tracePt t="135066" x="6711950" y="4386263"/>
          <p14:tracePt t="135095" x="6711950" y="4335463"/>
          <p14:tracePt t="135098" x="6711950" y="4291013"/>
          <p14:tracePt t="135129" x="6667500" y="4173538"/>
          <p14:tracePt t="135162" x="6516688" y="4022725"/>
          <p14:tracePt t="135195" x="6359525" y="3962400"/>
          <p14:tracePt t="135229" x="6126163" y="3911600"/>
          <p14:tracePt t="135263" x="5891213" y="3895725"/>
          <p14:tracePt t="135266" x="5824538" y="3895725"/>
          <p14:tracePt t="135295" x="5551488" y="3895725"/>
          <p14:tracePt t="135299" x="5462588" y="3895725"/>
          <p14:tracePt t="135329" x="5127625" y="3895725"/>
          <p14:tracePt t="135362" x="4876800" y="3895725"/>
          <p14:tracePt t="135395" x="4681538" y="3922713"/>
          <p14:tracePt t="135429" x="4491038" y="3940175"/>
          <p14:tracePt t="135462" x="4184650" y="3995738"/>
          <p14:tracePt t="135465" x="4117975" y="4011613"/>
          <p14:tracePt t="135495" x="3949700" y="4062413"/>
          <p14:tracePt t="135498" x="3922713" y="4062413"/>
          <p14:tracePt t="135529" x="3783013" y="4079875"/>
          <p14:tracePt t="135562" x="3687763" y="4106863"/>
          <p14:tracePt t="135595" x="3386138" y="4264025"/>
          <p14:tracePt t="135629" x="3163888" y="4402138"/>
          <p14:tracePt t="135662" x="2979738" y="4537075"/>
          <p14:tracePt t="135665" x="2968625" y="4548188"/>
          <p14:tracePt t="135695" x="2940050" y="4570413"/>
          <p14:tracePt t="135698" x="2911475" y="4586288"/>
          <p14:tracePt t="135729" x="2884488" y="4670425"/>
          <p14:tracePt t="135762" x="2867025" y="4843463"/>
          <p14:tracePt t="135795" x="2840038" y="4965700"/>
          <p14:tracePt t="135829" x="3006725" y="5094288"/>
          <p14:tracePt t="135834" x="3051175" y="5111750"/>
          <p14:tracePt t="135862" x="3241675" y="5183188"/>
          <p14:tracePt t="135865" x="3341688" y="5200650"/>
          <p14:tracePt t="135895" x="3548063" y="5240338"/>
          <p14:tracePt t="135898" x="3648075" y="5256213"/>
          <p14:tracePt t="135929" x="3838575" y="5289550"/>
          <p14:tracePt t="135962" x="4095750" y="5340350"/>
          <p14:tracePt t="135995" x="4244975" y="5356225"/>
          <p14:tracePt t="136029" x="4346575" y="5356225"/>
          <p14:tracePt t="136062" x="4429125" y="5356225"/>
          <p14:tracePt t="136065" x="4440238" y="5356225"/>
          <p14:tracePt t="136095" x="4508500" y="5356225"/>
          <p14:tracePt t="136098" x="4557713" y="5356225"/>
          <p14:tracePt t="136130" x="4819650" y="5278438"/>
          <p14:tracePt t="136161" x="4992688" y="5267325"/>
          <p14:tracePt t="136194" x="5110163" y="5200650"/>
          <p14:tracePt t="136228" x="5216525" y="5145088"/>
          <p14:tracePt t="136261" x="5383213" y="5078413"/>
          <p14:tracePt t="136294" x="5567363" y="4943475"/>
          <p14:tracePt t="136297" x="5618163" y="4910138"/>
          <p14:tracePt t="136328" x="5751513" y="4827588"/>
          <p14:tracePt t="136330" x="5842000" y="4810125"/>
          <p14:tracePt t="136361" x="5986463" y="4732338"/>
          <p14:tracePt t="136394" x="6059488" y="4676775"/>
          <p14:tracePt t="136427" x="6097588" y="4648200"/>
          <p14:tracePt t="136462" x="6181725" y="4592638"/>
          <p14:tracePt t="136465" x="6192838" y="4581525"/>
          <p14:tracePt t="136496" x="6219825" y="4552950"/>
          <p14:tracePt t="136530" x="6303963" y="4470400"/>
          <p14:tracePt t="136562" x="6403975" y="4386263"/>
          <p14:tracePt t="136565" x="6403975" y="4368800"/>
          <p14:tracePt t="136595" x="6403975" y="4319588"/>
          <p14:tracePt t="136598" x="6403975" y="4308475"/>
          <p14:tracePt t="136629" x="6403975" y="4124325"/>
          <p14:tracePt t="136662" x="6354763" y="4017963"/>
          <p14:tracePt t="136695" x="6299200" y="3962400"/>
          <p14:tracePt t="136701" x="6237288" y="3929063"/>
          <p14:tracePt t="136729" x="6092825" y="3878263"/>
          <p14:tracePt t="136762" x="5795963" y="3783013"/>
          <p14:tracePt t="136765" x="5707063" y="3767138"/>
          <p14:tracePt t="136796" x="5478463" y="3767138"/>
          <p14:tracePt t="136799" x="5349875" y="3744913"/>
          <p14:tracePt t="136829" x="4837113" y="3744913"/>
          <p14:tracePt t="136862" x="4324350" y="3744913"/>
          <p14:tracePt t="136895" x="3871913" y="3744913"/>
          <p14:tracePt t="136928" x="3754438" y="3744913"/>
          <p14:tracePt t="136962" x="3705225" y="3789363"/>
          <p14:tracePt t="136997" x="3705225" y="3805238"/>
          <p14:tracePt t="137037" x="0" y="0"/>
        </p14:tracePtLst>
        <p14:tracePtLst>
          <p14:tracePt t="138007" x="3130550" y="3844925"/>
          <p14:tracePt t="138017" x="3095625" y="3844925"/>
          <p14:tracePt t="138031" x="3057525" y="3883025"/>
          <p14:tracePt t="138064" x="3006725" y="3933825"/>
          <p14:tracePt t="138096" x="2962275" y="4044950"/>
          <p14:tracePt t="138102" x="2951163" y="4079875"/>
          <p14:tracePt t="138130" x="2951163" y="4246563"/>
          <p14:tracePt t="138135" x="2951163" y="4291013"/>
          <p14:tracePt t="138163" x="2951163" y="4413250"/>
          <p14:tracePt t="138167" x="2951163" y="4481513"/>
          <p14:tracePt t="138197" x="2973388" y="4608513"/>
          <p14:tracePt t="138201" x="2973388" y="4637088"/>
          <p14:tracePt t="138230" x="3113088" y="4838700"/>
          <p14:tracePt t="138263" x="3235325" y="4949825"/>
          <p14:tracePt t="138297" x="3425825" y="5138738"/>
          <p14:tracePt t="138330" x="3832225" y="5322888"/>
          <p14:tracePt t="138336" x="3927475" y="5322888"/>
          <p14:tracePt t="138364" x="4140200" y="5340350"/>
          <p14:tracePt t="138367" x="4233863" y="5402263"/>
          <p14:tracePt t="138397" x="4402138" y="5451475"/>
          <p14:tracePt t="138401" x="4479925" y="5491163"/>
          <p14:tracePt t="138430" x="4803775" y="5540375"/>
          <p14:tracePt t="138464" x="5105400" y="5580063"/>
          <p14:tracePt t="138497" x="5249863" y="5580063"/>
          <p14:tracePt t="138502" x="5300663" y="5580063"/>
          <p14:tracePt t="138530" x="5422900" y="5580063"/>
          <p14:tracePt t="138535" x="5489575" y="5580063"/>
          <p14:tracePt t="138564" x="5724525" y="5546725"/>
          <p14:tracePt t="138567" x="5795963" y="5529263"/>
          <p14:tracePt t="138597" x="6097588" y="5407025"/>
          <p14:tracePt t="138601" x="6170613" y="5373688"/>
          <p14:tracePt t="138629" x="6403975" y="5229225"/>
          <p14:tracePt t="138662" x="6610350" y="5056188"/>
          <p14:tracePt t="138695" x="6627813" y="4921250"/>
          <p14:tracePt t="138729" x="6627813" y="4625975"/>
          <p14:tracePt t="138762" x="6538913" y="4346575"/>
          <p14:tracePt t="138766" x="6483350" y="4268788"/>
          <p14:tracePt t="138796" x="6248400" y="4095750"/>
          <p14:tracePt t="138798" x="6142038" y="4033838"/>
          <p14:tracePt t="138830" x="5680075" y="3844925"/>
          <p14:tracePt t="138862" x="4970463" y="3683000"/>
          <p14:tracePt t="138895" x="4335463" y="3616325"/>
          <p14:tracePt t="138929" x="3692525" y="3705225"/>
          <p14:tracePt t="138962" x="3290888" y="3838575"/>
          <p14:tracePt t="138966" x="3279775" y="3849688"/>
          <p14:tracePt t="138995" x="3224213" y="3922713"/>
          <p14:tracePt t="138998" x="3224213" y="3951288"/>
          <p14:tracePt t="139165" x="0" y="0"/>
        </p14:tracePtLst>
        <p14:tracePtLst>
          <p14:tracePt t="140267" x="3175000" y="3917950"/>
          <p14:tracePt t="140277" x="3146425" y="3917950"/>
          <p14:tracePt t="140297" x="3119438" y="3929063"/>
          <p14:tracePt t="140301" x="3119438" y="3956050"/>
          <p14:tracePt t="140330" x="3119438" y="4106863"/>
          <p14:tracePt t="140364" x="3119438" y="4319588"/>
          <p14:tracePt t="140396" x="3179763" y="4519613"/>
          <p14:tracePt t="140402" x="3179763" y="4548188"/>
          <p14:tracePt t="140430" x="3213100" y="4637088"/>
          <p14:tracePt t="140434" x="3224213" y="4665663"/>
          <p14:tracePt t="140465" x="3290888" y="4721225"/>
          <p14:tracePt t="140497" x="3348038" y="4776788"/>
          <p14:tracePt t="140501" x="3359150" y="4787900"/>
          <p14:tracePt t="140530" x="3609975" y="4943475"/>
          <p14:tracePt t="140564" x="3805238" y="5011738"/>
          <p14:tracePt t="140570" x="3832225" y="5011738"/>
          <p14:tracePt t="140597" x="3905250" y="5027613"/>
          <p14:tracePt t="140630" x="3971925" y="5038725"/>
          <p14:tracePt t="140635" x="4016375" y="5038725"/>
          <p14:tracePt t="140664" x="4151313" y="5145088"/>
          <p14:tracePt t="140667" x="4222750" y="5178425"/>
          <p14:tracePt t="140695" x="4440238" y="5218113"/>
          <p14:tracePt t="140698" x="4530725" y="5218113"/>
          <p14:tracePt t="140729" x="4848225" y="5218113"/>
          <p14:tracePt t="140762" x="5216525" y="5218113"/>
          <p14:tracePt t="140795" x="5422900" y="5218113"/>
          <p14:tracePt t="140828" x="5556250" y="5218113"/>
          <p14:tracePt t="140863" x="5784850" y="5083175"/>
          <p14:tracePt t="140868" x="5813425" y="5083175"/>
          <p14:tracePt t="140897" x="5946775" y="5033963"/>
          <p14:tracePt t="140901" x="5991225" y="5005388"/>
          <p14:tracePt t="140930" x="6215063" y="4883150"/>
          <p14:tracePt t="140964" x="6281738" y="4843463"/>
          <p14:tracePt t="140997" x="6427788" y="4743450"/>
          <p14:tracePt t="141001" x="6510338" y="4692650"/>
          <p14:tracePt t="141028" x="6594475" y="4537075"/>
          <p14:tracePt t="141062" x="6645275" y="4419600"/>
          <p14:tracePt t="141095" x="6645275" y="4279900"/>
          <p14:tracePt t="141097" x="6645275" y="4224338"/>
          <p14:tracePt t="141129" x="6472238" y="4029075"/>
          <p14:tracePt t="141161" x="6208713" y="3978275"/>
          <p14:tracePt t="141195" x="5673725" y="3871913"/>
          <p14:tracePt t="141228" x="5243513" y="3849688"/>
          <p14:tracePt t="141261" x="4803775" y="3789363"/>
          <p14:tracePt t="141296" x="4479925" y="3749675"/>
          <p14:tracePt t="141301" x="4391025" y="3749675"/>
          <p14:tracePt t="141329" x="4200525" y="3749675"/>
          <p14:tracePt t="141362" x="3849688" y="3783013"/>
          <p14:tracePt t="141394" x="3614738" y="3849688"/>
          <p14:tracePt t="141428" x="3425825" y="4000500"/>
          <p14:tracePt t="141461" x="3348038" y="4140200"/>
          <p14:tracePt t="141465" x="3348038" y="4173538"/>
          <p14:tracePt t="141495" x="3348038" y="4275138"/>
          <p14:tracePt t="141498" x="3348038" y="4302125"/>
          <p14:tracePt t="141530" x="3463925" y="4470400"/>
          <p14:tracePt t="141562" x="3625850" y="4530725"/>
          <p14:tracePt t="141601" x="3654425" y="4530725"/>
          <p14:tracePt t="141627" x="3681413" y="4525963"/>
          <p14:tracePt t="141628" x="0" y="0"/>
        </p14:tracePtLst>
        <p14:tracePtLst>
          <p14:tracePt t="142556" x="5946775" y="2176463"/>
          <p14:tracePt t="142692" x="5957888" y="2176463"/>
          <p14:tracePt t="142708" x="5969000" y="2176463"/>
          <p14:tracePt t="142729" x="5997575" y="2181225"/>
          <p14:tracePt t="142762" x="6024563" y="2181225"/>
          <p14:tracePt t="142793" x="6037263" y="2181225"/>
          <p14:tracePt t="142918" x="6030913" y="2214563"/>
          <p14:tracePt t="142925" x="6030913" y="2227263"/>
          <p14:tracePt t="142933" x="6002338" y="2227263"/>
          <p14:tracePt t="142963" x="5975350" y="2238375"/>
          <p14:tracePt t="142969" x="5946775" y="2254250"/>
          <p14:tracePt t="142997" x="5924550" y="2254250"/>
          <p14:tracePt t="143222" x="5930900" y="2254250"/>
          <p14:tracePt t="143240" x="5942013" y="2254250"/>
          <p14:tracePt t="143264" x="5957888" y="2254250"/>
          <p14:tracePt t="143751" x="5946775" y="2243138"/>
          <p14:tracePt t="143894" x="5957888" y="2243138"/>
          <p14:tracePt t="143911" x="5997575" y="2243138"/>
          <p14:tracePt t="143930" x="6024563" y="2243138"/>
          <p14:tracePt t="143964" x="6048375" y="2243138"/>
          <p14:tracePt t="144008" x="6064250" y="2243138"/>
          <p14:tracePt t="144164" x="6053138" y="2243138"/>
          <p14:tracePt t="144172" x="6042025" y="2243138"/>
          <p14:tracePt t="144193" x="5986463" y="2232025"/>
          <p14:tracePt t="144226" x="5930900" y="2214563"/>
          <p14:tracePt t="144228" x="5919788" y="2214563"/>
          <p14:tracePt t="144262" x="5880100" y="2214563"/>
          <p14:tracePt t="144295" x="5824538" y="2214563"/>
          <p14:tracePt t="144406" x="5813425" y="2214563"/>
          <p14:tracePt t="144422" x="5813425" y="2238375"/>
          <p14:tracePt t="144432" x="5813425" y="2249488"/>
          <p14:tracePt t="144464" x="5864225" y="2293938"/>
          <p14:tracePt t="144497" x="5908675" y="2320925"/>
          <p14:tracePt t="144552" x="5919788" y="2320925"/>
          <p14:tracePt t="144566" x="5930900" y="2320925"/>
          <p14:tracePt t="144597" x="5969000" y="2320925"/>
          <p14:tracePt t="144632" x="5980113" y="2320925"/>
          <p14:tracePt t="144664" x="6024563" y="2254250"/>
          <p14:tracePt t="144698" x="6042025" y="2214563"/>
          <p14:tracePt t="144731" x="6042025" y="2198688"/>
          <p14:tracePt t="144763" x="6019800" y="2147888"/>
          <p14:tracePt t="144767" x="6019800" y="2136775"/>
          <p14:tracePt t="144800" x="5886450" y="2092325"/>
          <p14:tracePt t="144831" x="5802313" y="2092325"/>
          <p14:tracePt t="144863" x="5773738" y="2092325"/>
          <p14:tracePt t="144898" x="5718175" y="2170113"/>
          <p14:tracePt t="144903" x="5718175" y="2198688"/>
          <p14:tracePt t="144930" x="5718175" y="2265363"/>
          <p14:tracePt t="144936" x="5718175" y="2282825"/>
          <p14:tracePt t="144964" x="5746750" y="2349500"/>
          <p14:tracePt t="144967" x="5762625" y="2382838"/>
          <p14:tracePt t="145000" x="5902325" y="2460625"/>
          <p14:tracePt t="145030" x="5975350" y="2489200"/>
          <p14:tracePt t="145095" x="5986463" y="2489200"/>
          <p14:tracePt t="145105" x="6013450" y="2466975"/>
          <p14:tracePt t="145130" x="6042025" y="2360613"/>
          <p14:tracePt t="145134" x="6042025" y="2349500"/>
          <p14:tracePt t="145164" x="6059488" y="2260600"/>
          <p14:tracePt t="145167" x="6059488" y="2232025"/>
          <p14:tracePt t="145195" x="6059488" y="2109788"/>
          <p14:tracePt t="145198" x="6059488" y="2081213"/>
          <p14:tracePt t="145229" x="5991225" y="1958975"/>
          <p14:tracePt t="145262" x="5935663" y="1930400"/>
          <p14:tracePt t="145295" x="5842000" y="1930400"/>
          <p14:tracePt t="145328" x="5751513" y="2014538"/>
          <p14:tracePt t="145363" x="5707063" y="2154238"/>
          <p14:tracePt t="145369" x="5707063" y="2181225"/>
          <p14:tracePt t="145397" x="5707063" y="2305050"/>
          <p14:tracePt t="145400" x="5707063" y="2349500"/>
          <p14:tracePt t="145430" x="5807075" y="2471738"/>
          <p14:tracePt t="145463" x="5908675" y="2527300"/>
          <p14:tracePt t="145469" x="5935663" y="2527300"/>
          <p14:tracePt t="145495" x="5946775" y="2538413"/>
          <p14:tracePt t="145528" x="5986463" y="2538413"/>
          <p14:tracePt t="145562" x="6086475" y="2505075"/>
          <p14:tracePt t="145566" x="6115050" y="2478088"/>
          <p14:tracePt t="145595" x="6159500" y="2438400"/>
          <p14:tracePt t="145628" x="6159500" y="2320925"/>
          <p14:tracePt t="145663" x="6148388" y="2132013"/>
          <p14:tracePt t="145669" x="6115050" y="2081213"/>
          <p14:tracePt t="145674" x="6097588" y="2065338"/>
          <p14:tracePt t="145697" x="6042025" y="2043113"/>
          <p14:tracePt t="145700" x="5975350" y="2025650"/>
          <p14:tracePt t="145730" x="5818188" y="2025650"/>
          <p14:tracePt t="145763" x="5673725" y="2176463"/>
          <p14:tracePt t="145795" x="5673725" y="2309813"/>
          <p14:tracePt t="145828" x="5718175" y="2460625"/>
          <p14:tracePt t="145861" x="5880100" y="2578100"/>
          <p14:tracePt t="145865" x="5908675" y="2578100"/>
          <p14:tracePt t="145895" x="5924550" y="2578100"/>
          <p14:tracePt t="145898" x="5953125" y="2578100"/>
          <p14:tracePt t="145929" x="6002338" y="2511425"/>
          <p14:tracePt t="145963" x="6070600" y="2376488"/>
          <p14:tracePt t="145995" x="6081713" y="2276475"/>
          <p14:tracePt t="146028" x="6081713" y="2209800"/>
          <p14:tracePt t="146062" x="5986463" y="2147888"/>
          <p14:tracePt t="146065" x="5975350" y="2147888"/>
          <p14:tracePt t="146095" x="5875338" y="2147888"/>
          <p14:tracePt t="146098" x="5864225" y="2147888"/>
          <p14:tracePt t="146129" x="5807075" y="2214563"/>
          <p14:tracePt t="146162" x="5807075" y="2309813"/>
          <p14:tracePt t="146195" x="5942013" y="2393950"/>
          <p14:tracePt t="146228" x="6042025" y="2393950"/>
          <p14:tracePt t="146262" x="6070600" y="2382838"/>
          <p14:tracePt t="146295" x="6070600" y="2332038"/>
          <p14:tracePt t="146298" x="6070600" y="2320925"/>
          <p14:tracePt t="146329" x="6064250" y="2254250"/>
          <p14:tracePt t="146362" x="5997575" y="2254250"/>
          <p14:tracePt t="146395" x="5957888" y="2254250"/>
          <p14:tracePt t="146428" x="5946775" y="2316163"/>
          <p14:tracePt t="146463" x="5980113" y="2398713"/>
          <p14:tracePt t="146465" x="5991225" y="2411413"/>
          <p14:tracePt t="146495" x="6048375" y="2455863"/>
          <p14:tracePt t="146529" x="6130925" y="2405063"/>
          <p14:tracePt t="146562" x="6130925" y="2349500"/>
          <p14:tracePt t="147209" x="0" y="0"/>
        </p14:tracePtLst>
        <p14:tracePtLst>
          <p14:tracePt t="148823" x="6192838" y="5183188"/>
          <p14:tracePt t="148828" x="6192838" y="5127625"/>
          <p14:tracePt t="148831" x="6226175" y="5078413"/>
          <p14:tracePt t="148841" x="6226175" y="5060950"/>
          <p14:tracePt t="148861" x="6226175" y="4943475"/>
          <p14:tracePt t="148894" x="6226175" y="4770438"/>
          <p14:tracePt t="148930" x="6148388" y="4570413"/>
          <p14:tracePt t="148936" x="6137275" y="4541838"/>
          <p14:tracePt t="148963" x="6059488" y="4435475"/>
          <p14:tracePt t="148967" x="6008688" y="4386263"/>
          <p14:tracePt t="148997" x="5729288" y="4084638"/>
          <p14:tracePt t="149030" x="5445125" y="3929063"/>
          <p14:tracePt t="149064" x="5210175" y="3878263"/>
          <p14:tracePt t="149097" x="4965700" y="3805238"/>
          <p14:tracePt t="149130" x="4670425" y="3756025"/>
          <p14:tracePt t="149137" x="4624388" y="3756025"/>
          <p14:tracePt t="149141" x="4557713" y="3756025"/>
          <p14:tracePt t="149163" x="4479925" y="3756025"/>
          <p14:tracePt t="149167" x="4435475" y="3756025"/>
          <p14:tracePt t="149197" x="4200525" y="3771900"/>
          <p14:tracePt t="149202" x="4167188" y="3783013"/>
          <p14:tracePt t="149230" x="3821113" y="3956050"/>
          <p14:tracePt t="149264" x="3687763" y="4140200"/>
          <p14:tracePt t="149297" x="3543300" y="4291013"/>
          <p14:tracePt t="149301" x="3525838" y="4319588"/>
          <p14:tracePt t="149332" x="3497263" y="4391025"/>
          <p14:tracePt t="149336" x="3470275" y="4419600"/>
          <p14:tracePt t="149364" x="3470275" y="4525963"/>
          <p14:tracePt t="149368" x="3470275" y="4586288"/>
          <p14:tracePt t="149397" x="3481388" y="4714875"/>
          <p14:tracePt t="149401" x="3497263" y="4781550"/>
          <p14:tracePt t="149433" x="3559175" y="4905375"/>
          <p14:tracePt t="149464" x="3643313" y="4983163"/>
          <p14:tracePt t="149497" x="3854450" y="5145088"/>
          <p14:tracePt t="149502" x="3956050" y="5207000"/>
          <p14:tracePt t="149531" x="4173538" y="5245100"/>
          <p14:tracePt t="149536" x="4240213" y="5245100"/>
          <p14:tracePt t="149564" x="4446588" y="5245100"/>
          <p14:tracePt t="149567" x="4530725" y="5245100"/>
          <p14:tracePt t="149597" x="4899025" y="5245100"/>
          <p14:tracePt t="149631" x="5076825" y="5245100"/>
          <p14:tracePt t="149664" x="5210175" y="5240338"/>
          <p14:tracePt t="149697" x="5394325" y="5083175"/>
          <p14:tracePt t="149702" x="5445125" y="5033963"/>
          <p14:tracePt t="149730" x="5567363" y="4860925"/>
          <p14:tracePt t="149735" x="5584825" y="4827588"/>
          <p14:tracePt t="149764" x="5634038" y="4721225"/>
          <p14:tracePt t="149767" x="5651500" y="4676775"/>
          <p14:tracePt t="149798" x="5713413" y="4481513"/>
          <p14:tracePt t="149831" x="5729288" y="4324350"/>
          <p14:tracePt t="149864" x="5595938" y="4090988"/>
          <p14:tracePt t="149897" x="5294313" y="3962400"/>
          <p14:tracePt t="149903" x="5138738" y="3917950"/>
          <p14:tracePt t="149930" x="4664075" y="3760788"/>
          <p14:tracePt t="149936" x="4564063" y="3722688"/>
          <p14:tracePt t="149964" x="4418013" y="3638550"/>
          <p14:tracePt t="149968" x="4406900" y="3609975"/>
          <p14:tracePt t="149998" x="4256088" y="3560763"/>
          <p14:tracePt t="150003" x="4184650" y="3521075"/>
          <p14:tracePt t="150008" x="4117975" y="3521075"/>
          <p14:tracePt t="150031" x="3871913" y="3503613"/>
          <p14:tracePt t="150063" x="3592513" y="3514725"/>
          <p14:tracePt t="150097" x="3381375" y="3576638"/>
          <p14:tracePt t="150102" x="3330575" y="3594100"/>
          <p14:tracePt t="150130" x="3213100" y="3694113"/>
          <p14:tracePt t="150134" x="3213100" y="3722688"/>
          <p14:tracePt t="150163" x="2979738" y="3944938"/>
          <p14:tracePt t="150168" x="2946400" y="3995738"/>
          <p14:tracePt t="150200" x="2844800" y="4135438"/>
          <p14:tracePt t="150231" x="2844800" y="4346575"/>
          <p14:tracePt t="150264" x="2979738" y="4619625"/>
          <p14:tracePt t="150298" x="3197225" y="4814888"/>
          <p14:tracePt t="150302" x="3246438" y="4843463"/>
          <p14:tracePt t="150330" x="3463925" y="4954588"/>
          <p14:tracePt t="150334" x="3565525" y="4976813"/>
          <p14:tracePt t="150364" x="3832225" y="5072063"/>
          <p14:tracePt t="150367" x="3900488" y="5089525"/>
          <p14:tracePt t="150399" x="4262438" y="5167313"/>
          <p14:tracePt t="150431" x="4579938" y="5222875"/>
          <p14:tracePt t="150464" x="4686300" y="5251450"/>
          <p14:tracePt t="150497" x="4770438" y="5251450"/>
          <p14:tracePt t="150502" x="4814888" y="5251450"/>
          <p14:tracePt t="150530" x="5037138" y="5251450"/>
          <p14:tracePt t="150534" x="5105400" y="5251450"/>
          <p14:tracePt t="150564" x="5311775" y="5251450"/>
          <p14:tracePt t="150567" x="5378450" y="5240338"/>
          <p14:tracePt t="150597" x="5680075" y="5122863"/>
          <p14:tracePt t="150600" x="5751513" y="5083175"/>
          <p14:tracePt t="150630" x="5964238" y="4905375"/>
          <p14:tracePt t="150664" x="6030913" y="4821238"/>
          <p14:tracePt t="150699" x="6064250" y="4586288"/>
          <p14:tracePt t="150702" x="6086475" y="4492625"/>
          <p14:tracePt t="150730" x="6119813" y="4364038"/>
          <p14:tracePt t="150734" x="6108700" y="4313238"/>
          <p14:tracePt t="150764" x="5969000" y="4217988"/>
          <p14:tracePt t="150769" x="5957888" y="4202113"/>
          <p14:tracePt t="150798" x="5762625" y="4056063"/>
          <p14:tracePt t="150830" x="5573713" y="3956050"/>
          <p14:tracePt t="150864" x="5322888" y="3922713"/>
          <p14:tracePt t="150871" x="5227638" y="3900488"/>
          <p14:tracePt t="150895" x="4837113" y="3900488"/>
          <p14:tracePt t="150928" x="4406900" y="3900488"/>
          <p14:tracePt t="150962" x="4140200" y="4062413"/>
          <p14:tracePt t="150966" x="4083050" y="4113213"/>
          <p14:tracePt t="150996" x="3927475" y="4235450"/>
          <p14:tracePt t="150999" x="3894138" y="4286250"/>
          <p14:tracePt t="151030" x="3805238" y="4391025"/>
          <p14:tracePt t="151063" x="3771900" y="4564063"/>
          <p14:tracePt t="151097" x="3754438" y="4792663"/>
          <p14:tracePt t="151102" x="3754438" y="4843463"/>
          <p14:tracePt t="151130" x="3743325" y="4932363"/>
          <p14:tracePt t="151134" x="3743325" y="4960938"/>
          <p14:tracePt t="151166" x="3743325" y="5011738"/>
          <p14:tracePt t="151198" x="3754438" y="5127625"/>
          <p14:tracePt t="151230" x="3894138" y="5233988"/>
          <p14:tracePt t="151264" x="3989388" y="5233988"/>
          <p14:tracePt t="151270" x="4038600" y="5251450"/>
          <p14:tracePt t="151297" x="4067175" y="5251450"/>
          <p14:tracePt t="151330" x="4195763" y="5278438"/>
          <p14:tracePt t="151335" x="4244975" y="5278438"/>
          <p14:tracePt t="151363" x="4262438" y="5322888"/>
          <p14:tracePt t="151397" x="4302125" y="5322888"/>
          <p14:tracePt t="151427" x="0" y="0"/>
        </p14:tracePtLst>
        <p14:tracePtLst>
          <p14:tracePt t="277800" x="4519613" y="4699000"/>
          <p14:tracePt t="277804" x="4552950" y="4732338"/>
          <p14:tracePt t="277807" x="4586288" y="4765675"/>
          <p14:tracePt t="277817" x="4652963" y="4799013"/>
          <p14:tracePt t="277827" x="4730750" y="4838700"/>
          <p14:tracePt t="277829" x="4775200" y="4854575"/>
          <p14:tracePt t="277861" x="4870450" y="4899025"/>
          <p14:tracePt t="277917" x="4899025" y="4899025"/>
          <p14:tracePt t="277928" x="4910138" y="4899025"/>
          <p14:tracePt t="277961" x="4937125" y="4687888"/>
          <p14:tracePt t="277965" x="4937125" y="4619625"/>
          <p14:tracePt t="277995" x="4937125" y="4481513"/>
          <p14:tracePt t="278000" x="4937125" y="4413250"/>
          <p14:tracePt t="278030" x="4892675" y="4217988"/>
          <p14:tracePt t="278065" x="4865688" y="4173538"/>
          <p14:tracePt t="278071" x="4837113" y="4173538"/>
          <p14:tracePt t="278096" x="4613275" y="4173538"/>
          <p14:tracePt t="278128" x="4178300" y="4217988"/>
          <p14:tracePt t="278163" x="3481388" y="4519613"/>
          <p14:tracePt t="278165" x="3381375" y="4581525"/>
          <p14:tracePt t="278195" x="3302000" y="4714875"/>
          <p14:tracePt t="278198" x="3302000" y="4743450"/>
          <p14:tracePt t="278229" x="3492500" y="4921250"/>
          <p14:tracePt t="278262" x="4129088" y="5056188"/>
          <p14:tracePt t="278295" x="4406900" y="5072063"/>
          <p14:tracePt t="278397" x="4418013" y="5072063"/>
          <p14:tracePt t="278445" x="4429125" y="5072063"/>
          <p14:tracePt t="278461" x="0" y="0"/>
        </p14:tracePtLst>
        <p14:tracePtLst>
          <p14:tracePt t="279176" x="4579938" y="2154238"/>
          <p14:tracePt t="279282" x="4579938" y="2165350"/>
          <p14:tracePt t="279298" x="4579938" y="2187575"/>
          <p14:tracePt t="279307" x="4579938" y="2203450"/>
          <p14:tracePt t="279328" x="4579938" y="2214563"/>
          <p14:tracePt t="279330" x="4579938" y="2227263"/>
          <p14:tracePt t="279361" x="4579938" y="2243138"/>
          <p14:tracePt t="279441" x="4591050" y="2254250"/>
          <p14:tracePt t="279889" x="0" y="0"/>
        </p14:tracePtLst>
        <p14:tracePtLst>
          <p14:tracePt t="280651" x="6013450" y="2293938"/>
          <p14:tracePt t="281025" x="0" y="0"/>
        </p14:tracePtLst>
        <p14:tracePtLst>
          <p14:tracePt t="281867" x="3994150" y="4213225"/>
          <p14:tracePt t="281871" x="3994150" y="4202113"/>
          <p14:tracePt t="281882" x="4027488" y="4202113"/>
          <p14:tracePt t="281898" x="4129088" y="4206875"/>
          <p14:tracePt t="281931" x="4876800" y="4297363"/>
          <p14:tracePt t="281963" x="6119813" y="4397375"/>
          <p14:tracePt t="281997" x="6326188" y="4397375"/>
          <p14:tracePt t="282032" x="6281738" y="4397375"/>
          <p14:tracePt t="282064" x="5991225" y="4397375"/>
          <p14:tracePt t="282097" x="5724525" y="4397375"/>
          <p14:tracePt t="282103" x="5673725" y="4397375"/>
          <p14:tracePt t="282130" x="5316538" y="4397375"/>
          <p14:tracePt t="282135" x="5194300" y="4397375"/>
          <p14:tracePt t="282164" x="5060950" y="4397375"/>
          <p14:tracePt t="282198" x="5194300" y="4446588"/>
          <p14:tracePt t="282231" x="5662613" y="4525963"/>
          <p14:tracePt t="282264" x="6153150" y="4592638"/>
          <p14:tracePt t="282297" x="6181725" y="4592638"/>
          <p14:tracePt t="282330" x="6103938" y="4592638"/>
          <p14:tracePt t="282335" x="6037263" y="4592638"/>
          <p14:tracePt t="282366" x="5853113" y="4592638"/>
          <p14:tracePt t="282370" x="5740400" y="4592638"/>
          <p14:tracePt t="282395" x="5026025" y="4570413"/>
          <p14:tracePt t="282398" x="4786313" y="4548188"/>
          <p14:tracePt t="282427" x="4568825" y="4548188"/>
          <p14:tracePt t="282462" x="4602163" y="4548188"/>
          <p14:tracePt t="282494" x="4903788" y="4648200"/>
          <p14:tracePt t="282528" x="5194300" y="4703763"/>
          <p14:tracePt t="282566" x="5187950" y="4703763"/>
          <p14:tracePt t="282599" x="5105400" y="4703763"/>
          <p14:tracePt t="282630" x="4826000" y="4670425"/>
          <p14:tracePt t="282664" x="4748213" y="4670425"/>
          <p14:tracePt t="282790" x="4759325" y="4659313"/>
          <p14:tracePt t="282807" x="4770438" y="4659313"/>
          <p14:tracePt t="282934" x="4781550" y="4648200"/>
          <p14:tracePt t="282982" x="4781550" y="4637088"/>
          <p14:tracePt t="283205" x="0" y="0"/>
        </p14:tracePtLst>
        <p14:tracePtLst>
          <p14:tracePt t="284062" x="2638425" y="4040188"/>
          <p14:tracePt t="284073" x="2638425" y="4022725"/>
          <p14:tracePt t="284097" x="2778125" y="4022725"/>
          <p14:tracePt t="284102" x="2873375" y="4022725"/>
          <p14:tracePt t="284130" x="3106738" y="4056063"/>
          <p14:tracePt t="284135" x="3208338" y="4095750"/>
          <p14:tracePt t="284164" x="3414713" y="4151313"/>
          <p14:tracePt t="284168" x="3448050" y="4162425"/>
          <p14:tracePt t="284197" x="3536950" y="4195763"/>
          <p14:tracePt t="284200" x="3565525" y="4224338"/>
          <p14:tracePt t="284229" x="3681413" y="4279900"/>
          <p14:tracePt t="284262" x="3865563" y="4397375"/>
          <p14:tracePt t="284295" x="4067175" y="4497388"/>
          <p14:tracePt t="284328" x="4156075" y="4514850"/>
          <p14:tracePt t="284362" x="4318000" y="4514850"/>
          <p14:tracePt t="284366" x="4368800" y="4530725"/>
          <p14:tracePt t="284395" x="4424363" y="4541838"/>
          <p14:tracePt t="284430" x="4502150" y="4570413"/>
          <p14:tracePt t="284462" x="4608513" y="4603750"/>
          <p14:tracePt t="284495" x="4657725" y="4614863"/>
          <p14:tracePt t="284533" x="4675188" y="4614863"/>
          <p14:tracePt t="284562" x="4808538" y="4614863"/>
          <p14:tracePt t="284565" x="4876800" y="4614863"/>
          <p14:tracePt t="284595" x="5043488" y="4586288"/>
          <p14:tracePt t="284598" x="5110163" y="4570413"/>
          <p14:tracePt t="284630" x="5289550" y="4537075"/>
          <p14:tracePt t="284662" x="5300663" y="4537075"/>
          <p14:tracePt t="284696" x="5311775" y="4537075"/>
          <p14:tracePt t="284729" x="5338763" y="4481513"/>
          <p14:tracePt t="284763" x="5338763" y="4470400"/>
          <p14:tracePt t="284795" x="5338763" y="4446588"/>
          <p14:tracePt t="284798" x="5338763" y="4430713"/>
          <p14:tracePt t="284829" x="5294313" y="4391025"/>
          <p14:tracePt t="284869" x="5267325" y="4379913"/>
          <p14:tracePt t="284895" x="5138738" y="4364038"/>
          <p14:tracePt t="284931" x="4865688" y="4364038"/>
          <p14:tracePt t="284934" x="4770438" y="4364038"/>
          <p14:tracePt t="284964" x="4497388" y="4364038"/>
          <p14:tracePt t="284967" x="4429125" y="4364038"/>
          <p14:tracePt t="284997" x="4329113" y="4364038"/>
          <p14:tracePt t="285002" x="4262438" y="4364038"/>
          <p14:tracePt t="285007" x="4211638" y="4364038"/>
          <p14:tracePt t="285030" x="4144963" y="4375150"/>
          <p14:tracePt t="285061" x="4016375" y="4464050"/>
          <p14:tracePt t="285095" x="3911600" y="4570413"/>
          <p14:tracePt t="285128" x="3894138" y="4670425"/>
          <p14:tracePt t="285130" x="3894138" y="4703763"/>
          <p14:tracePt t="285161" x="3894138" y="4894263"/>
          <p14:tracePt t="285194" x="3938588" y="5111750"/>
          <p14:tracePt t="285230" x="4151313" y="5318125"/>
          <p14:tracePt t="285235" x="4200525" y="5373688"/>
          <p14:tracePt t="285264" x="4413250" y="5424488"/>
          <p14:tracePt t="285267" x="4462463" y="5440363"/>
          <p14:tracePt t="285299" x="4737100" y="5507038"/>
          <p14:tracePt t="285328" x="4852988" y="5524500"/>
          <p14:tracePt t="285361" x="5048250" y="5524500"/>
          <p14:tracePt t="285395" x="5345113" y="5402263"/>
          <p14:tracePt t="285429" x="5751513" y="5195888"/>
          <p14:tracePt t="285462" x="5864225" y="5038725"/>
          <p14:tracePt t="285465" x="5864225" y="5011738"/>
          <p14:tracePt t="285495" x="5864225" y="4883150"/>
          <p14:tracePt t="285498" x="5864225" y="4814888"/>
          <p14:tracePt t="285529" x="5735638" y="4654550"/>
          <p14:tracePt t="285562" x="5360988" y="4497388"/>
          <p14:tracePt t="285595" x="4792663" y="4341813"/>
          <p14:tracePt t="285628" x="4491038" y="4213225"/>
          <p14:tracePt t="285662" x="4302125" y="4135438"/>
          <p14:tracePt t="285665" x="4267200" y="4135438"/>
          <p14:tracePt t="285695" x="4089400" y="4135438"/>
          <p14:tracePt t="285698" x="4038600" y="4135438"/>
          <p14:tracePt t="285729" x="3805238" y="4368800"/>
          <p14:tracePt t="285762" x="3738563" y="4525963"/>
          <p14:tracePt t="285795" x="3721100" y="4781550"/>
          <p14:tracePt t="285829" x="3754438" y="5011738"/>
          <p14:tracePt t="285862" x="3949700" y="5189538"/>
          <p14:tracePt t="285866" x="4016375" y="5207000"/>
          <p14:tracePt t="285895" x="4178300" y="5222875"/>
          <p14:tracePt t="285898" x="4267200" y="5222875"/>
          <p14:tracePt t="285930" x="4406900" y="5222875"/>
          <p14:tracePt t="285964" x="4468813" y="5105400"/>
          <p14:tracePt t="285996" x="4479925" y="5078413"/>
          <p14:tracePt t="286440" x="0" y="0"/>
        </p14:tracePtLst>
        <p14:tracePtLst>
          <p14:tracePt t="289975" x="2711450" y="4029075"/>
          <p14:tracePt t="289985" x="2722563" y="4029075"/>
          <p14:tracePt t="289997" x="2733675" y="4029075"/>
          <p14:tracePt t="290078" x="2778125" y="4029075"/>
          <p14:tracePt t="290087" x="2789238" y="4029075"/>
          <p14:tracePt t="290099" x="2806700" y="4033838"/>
          <p14:tracePt t="290130" x="2817813" y="4062413"/>
          <p14:tracePt t="290253" x="0" y="0"/>
        </p14:tracePtLst>
        <p14:tracePtLst>
          <p14:tracePt t="290966" x="4184650" y="6383338"/>
          <p14:tracePt t="291133" x="0" y="0"/>
        </p14:tracePtLst>
        <p14:tracePtLst>
          <p14:tracePt t="291899" x="2711450" y="4084638"/>
          <p14:tracePt t="291924" x="2751138" y="4102100"/>
          <p14:tracePt t="291933" x="2762250" y="4102100"/>
          <p14:tracePt t="291964" x="2844800" y="4113213"/>
          <p14:tracePt t="291998" x="2884488" y="4129088"/>
          <p14:tracePt t="292002" x="2928938" y="4129088"/>
          <p14:tracePt t="292030" x="3017838" y="4157663"/>
          <p14:tracePt t="292035" x="3068638" y="4173538"/>
          <p14:tracePt t="292063" x="3157538" y="4206875"/>
          <p14:tracePt t="292067" x="3201988" y="4224338"/>
          <p14:tracePt t="292099" x="3268663" y="4246563"/>
          <p14:tracePt t="292130" x="3330575" y="4279900"/>
          <p14:tracePt t="292165" x="3359150" y="4335463"/>
          <p14:tracePt t="292197" x="3370263" y="4357688"/>
          <p14:tracePt t="292230" x="3381375" y="4357688"/>
          <p14:tracePt t="292263" x="3463925" y="4386263"/>
          <p14:tracePt t="292270" x="3475038" y="4386263"/>
          <p14:tracePt t="292296" x="3565525" y="4446588"/>
          <p14:tracePt t="292300" x="3576638" y="4459288"/>
          <p14:tracePt t="292330" x="3709988" y="4503738"/>
          <p14:tracePt t="292363" x="3810000" y="4519613"/>
          <p14:tracePt t="292369" x="3887788" y="4519613"/>
          <p14:tracePt t="292396" x="3944938" y="4519613"/>
          <p14:tracePt t="292430" x="4056063" y="4519613"/>
          <p14:tracePt t="292435" x="4071938" y="4519613"/>
          <p14:tracePt t="292463" x="4095750" y="4519613"/>
          <p14:tracePt t="292468" x="4106863" y="4519613"/>
          <p14:tracePt t="292497" x="4162425" y="4519613"/>
          <p14:tracePt t="292501" x="4189413" y="4519613"/>
          <p14:tracePt t="292530" x="4306888" y="4514850"/>
          <p14:tracePt t="292563" x="4384675" y="4514850"/>
          <p14:tracePt t="292570" x="4429125" y="4514850"/>
          <p14:tracePt t="292597" x="4575175" y="4525963"/>
          <p14:tracePt t="292630" x="4752975" y="4625975"/>
          <p14:tracePt t="292635" x="4786313" y="4637088"/>
          <p14:tracePt t="292664" x="4852988" y="4654550"/>
          <p14:tracePt t="292668" x="4865688" y="4654550"/>
          <p14:tracePt t="292697" x="4903788" y="4665663"/>
          <p14:tracePt t="292702" x="4921250" y="4665663"/>
          <p14:tracePt t="292730" x="5048250" y="4665663"/>
          <p14:tracePt t="292764" x="5221288" y="4665663"/>
          <p14:tracePt t="292771" x="5289550" y="4665663"/>
          <p14:tracePt t="292795" x="5338763" y="4665663"/>
          <p14:tracePt t="292827" x="5438775" y="4665663"/>
          <p14:tracePt t="292860" x="5540375" y="4665663"/>
          <p14:tracePt t="292893" x="5634038" y="4643438"/>
          <p14:tracePt t="292927" x="5746750" y="4592638"/>
          <p14:tracePt t="292928" x="5773738" y="4581525"/>
          <p14:tracePt t="292961" x="5875338" y="4537075"/>
          <p14:tracePt t="292993" x="6042025" y="4503738"/>
          <p14:tracePt t="293030" x="6237288" y="4470400"/>
          <p14:tracePt t="293035" x="6248400" y="4459288"/>
          <p14:tracePt t="293064" x="6276975" y="4459288"/>
          <p14:tracePt t="293217" x="0" y="0"/>
        </p14:tracePtLst>
        <p14:tracePtLst>
          <p14:tracePt t="293460" x="6170613" y="4246563"/>
          <p14:tracePt t="293464" x="6159500" y="4257675"/>
          <p14:tracePt t="293493" x="6103938" y="4297363"/>
          <p14:tracePt t="293527" x="5953125" y="4386263"/>
          <p14:tracePt t="293531" x="5902325" y="4402138"/>
          <p14:tracePt t="293561" x="5651500" y="4402138"/>
          <p14:tracePt t="293594" x="5383213" y="4402138"/>
          <p14:tracePt t="293628" x="5187950" y="4402138"/>
          <p14:tracePt t="293632" x="5176838" y="4402138"/>
          <p14:tracePt t="293661" x="5094288" y="4379913"/>
          <p14:tracePt t="293694" x="4943475" y="4379913"/>
          <p14:tracePt t="293697" x="4914900" y="4379913"/>
          <p14:tracePt t="293728" x="4770438" y="4379913"/>
          <p14:tracePt t="293730" x="4725988" y="4379913"/>
          <p14:tracePt t="293761" x="4406900" y="4379913"/>
          <p14:tracePt t="293794" x="4111625" y="4379913"/>
          <p14:tracePt t="293828" x="4011613" y="4379913"/>
          <p14:tracePt t="293862" x="4000500" y="4379913"/>
          <p14:tracePt t="293894" x="3960813" y="4386263"/>
          <p14:tracePt t="293897" x="3949700" y="4386263"/>
          <p14:tracePt t="293931" x="3865563" y="4386263"/>
          <p14:tracePt t="293964" x="3854450" y="4386263"/>
          <p14:tracePt t="294003" x="3827463" y="4386263"/>
          <p14:tracePt t="294030" x="3816350" y="4386263"/>
          <p14:tracePt t="294034" x="3771900" y="4386263"/>
          <p14:tracePt t="294063" x="3721100" y="4386263"/>
          <p14:tracePt t="294308" x="0" y="0"/>
        </p14:tracePtLst>
        <p14:tracePtLst>
          <p14:tracePt t="299170" x="2265363" y="6338888"/>
          <p14:tracePt t="299210" x="2254250" y="6350000"/>
          <p14:tracePt t="299242" x="2254250" y="6345238"/>
          <p14:tracePt t="299258" x="2254250" y="6327775"/>
          <p14:tracePt t="299268" x="2254250" y="6305550"/>
          <p14:tracePt t="299295" x="2254250" y="6276975"/>
          <p14:tracePt t="299297" x="2254250" y="6265863"/>
          <p14:tracePt t="299331" x="2181225" y="6183313"/>
          <p14:tracePt t="299363" x="2143125" y="6154738"/>
          <p14:tracePt t="299397" x="2119313" y="6132513"/>
          <p14:tracePt t="299402" x="2074863" y="6115050"/>
          <p14:tracePt t="299430" x="2058988" y="6115050"/>
          <p14:tracePt t="299463" x="2003425" y="6115050"/>
          <p14:tracePt t="299467" x="1974850" y="6138863"/>
          <p14:tracePt t="299496" x="1924050" y="6194425"/>
          <p14:tracePt t="299503" x="1924050" y="6205538"/>
          <p14:tracePt t="299530" x="1897063" y="6232525"/>
          <p14:tracePt t="299563" x="1897063" y="6299200"/>
          <p14:tracePt t="299597" x="1897063" y="6394450"/>
          <p14:tracePt t="299603" x="1897063" y="6405563"/>
          <p14:tracePt t="299630" x="1919288" y="6478588"/>
          <p14:tracePt t="299636" x="1930400" y="6478588"/>
          <p14:tracePt t="299663" x="2014538" y="6518275"/>
          <p14:tracePt t="299667" x="2030413" y="6518275"/>
          <p14:tracePt t="299697" x="2119313" y="6518275"/>
          <p14:tracePt t="299702" x="2130425" y="6518275"/>
          <p14:tracePt t="299707" x="2147888" y="6518275"/>
          <p14:tracePt t="299731" x="2170113" y="6518275"/>
          <p14:tracePt t="299763" x="2225675" y="6518275"/>
          <p14:tracePt t="299797" x="2287588" y="6518275"/>
          <p14:tracePt t="299830" x="2287588" y="6456363"/>
          <p14:tracePt t="299835" x="2287588" y="6438900"/>
          <p14:tracePt t="299864" x="2287588" y="6405563"/>
          <p14:tracePt t="299868" x="2287588" y="6378575"/>
          <p14:tracePt t="299900" x="2281238" y="6311900"/>
          <p14:tracePt t="299930" x="2254250" y="6299200"/>
          <p14:tracePt t="299964" x="2187575" y="6272213"/>
          <p14:tracePt t="299998" x="2085975" y="6205538"/>
          <p14:tracePt t="300002" x="2074863" y="6205538"/>
          <p14:tracePt t="300030" x="2036763" y="6205538"/>
          <p14:tracePt t="300034" x="2025650" y="6205538"/>
          <p14:tracePt t="300062" x="1970088" y="6205538"/>
          <p14:tracePt t="300065" x="1924050" y="6227763"/>
          <p14:tracePt t="300095" x="1901825" y="6265863"/>
          <p14:tracePt t="300098" x="1901825" y="6276975"/>
          <p14:tracePt t="300129" x="1885950" y="6316663"/>
          <p14:tracePt t="300162" x="1885950" y="6383338"/>
          <p14:tracePt t="300196" x="1885950" y="6434138"/>
          <p14:tracePt t="300228" x="1974850" y="6450013"/>
          <p14:tracePt t="300262" x="2014538" y="6450013"/>
          <p14:tracePt t="300295" x="2070100" y="6450013"/>
          <p14:tracePt t="300328" x="2092325" y="6450013"/>
          <p14:tracePt t="300362" x="2092325" y="6416675"/>
          <p14:tracePt t="300365" x="2092325" y="6400800"/>
          <p14:tracePt t="300395" x="2092325" y="6350000"/>
          <p14:tracePt t="300398" x="2092325" y="6338888"/>
          <p14:tracePt t="300429" x="2092325" y="6327775"/>
          <p14:tracePt t="300558" x="2092325" y="6334125"/>
          <p14:tracePt t="300567" x="2092325" y="6345238"/>
          <p14:tracePt t="300597" x="2092325" y="6372225"/>
          <p14:tracePt t="300630" x="2092325" y="6383338"/>
          <p14:tracePt t="300664" x="2130425" y="6389688"/>
          <p14:tracePt t="300697" x="2159000" y="6323013"/>
          <p14:tracePt t="300730" x="2159000" y="6249988"/>
          <p14:tracePt t="300766" x="2159000" y="6227763"/>
          <p14:tracePt t="300797" x="2147888" y="6172200"/>
          <p14:tracePt t="300801" x="2136775" y="6172200"/>
          <p14:tracePt t="300830" x="2070100" y="6149975"/>
          <p14:tracePt t="300865" x="2019300" y="6149975"/>
          <p14:tracePt t="300870" x="1992313" y="6149975"/>
          <p14:tracePt t="300897" x="1970088" y="6165850"/>
          <p14:tracePt t="300930" x="1941513" y="6194425"/>
          <p14:tracePt t="300964" x="1941513" y="6265863"/>
          <p14:tracePt t="300968" x="1941513" y="6276975"/>
          <p14:tracePt t="300997" x="1941513" y="6327775"/>
          <p14:tracePt t="301030" x="1958975" y="6367463"/>
          <p14:tracePt t="301064" x="2025650" y="6394450"/>
          <p14:tracePt t="301134" x="2052638" y="6394450"/>
          <p14:tracePt t="301144" x="2070100" y="6394450"/>
          <p14:tracePt t="301164" x="2092325" y="6394450"/>
          <p14:tracePt t="301167" x="2103438" y="6389688"/>
          <p14:tracePt t="301196" x="2130425" y="6372225"/>
          <p14:tracePt t="301454" x="2143125" y="6361113"/>
          <p14:tracePt t="301501" x="2170113" y="6350000"/>
          <p14:tracePt t="301509" x="2187575" y="6350000"/>
          <p14:tracePt t="301527" x="2187575" y="6334125"/>
          <p14:tracePt t="301561" x="2159000" y="6294438"/>
          <p14:tracePt t="301597" x="2074863" y="6265863"/>
          <p14:tracePt t="301602" x="2047875" y="6265863"/>
          <p14:tracePt t="301631" x="2008188" y="6265863"/>
          <p14:tracePt t="301664" x="1958975" y="6294438"/>
          <p14:tracePt t="301697" x="1958975" y="6334125"/>
          <p14:tracePt t="301732" x="1970088" y="6389688"/>
          <p14:tracePt t="301736" x="1981200" y="6389688"/>
          <p14:tracePt t="301763" x="2070100" y="6434138"/>
          <p14:tracePt t="301768" x="2092325" y="6434138"/>
          <p14:tracePt t="301797" x="2165350" y="6445250"/>
          <p14:tracePt t="301800" x="2176463" y="6445250"/>
          <p14:tracePt t="301832" x="2187575" y="6445250"/>
          <p14:tracePt t="301864" x="2203450" y="6411913"/>
          <p14:tracePt t="301896" x="2203450" y="6316663"/>
          <p14:tracePt t="301901" x="2203450" y="6288088"/>
          <p14:tracePt t="301930" x="2130425" y="6210300"/>
          <p14:tracePt t="301934" x="2103438" y="6183313"/>
          <p14:tracePt t="301964" x="2081213" y="6172200"/>
          <p14:tracePt t="301967" x="2063750" y="6161088"/>
          <p14:tracePt t="301997" x="2008188" y="6161088"/>
          <p14:tracePt t="302001" x="1997075" y="6161088"/>
          <p14:tracePt t="302030" x="1958975" y="6161088"/>
          <p14:tracePt t="302064" x="1901825" y="6205538"/>
          <p14:tracePt t="302097" x="1901825" y="6272213"/>
          <p14:tracePt t="302131" x="1908175" y="6299200"/>
          <p14:tracePt t="302162" x="1947863" y="6299200"/>
          <p14:tracePt t="302166" x="1958975" y="6299200"/>
          <p14:tracePt t="302195" x="1970088" y="6299200"/>
          <p14:tracePt t="302229" x="2025650" y="6288088"/>
          <p14:tracePt t="302262" x="2025650" y="6249988"/>
          <p14:tracePt t="302295" x="2014538" y="6194425"/>
          <p14:tracePt t="302329" x="1992313" y="6183313"/>
          <p14:tracePt t="302362" x="1981200" y="6183313"/>
          <p14:tracePt t="302397" x="1952625" y="6188075"/>
          <p14:tracePt t="302401" x="1952625" y="6216650"/>
          <p14:tracePt t="302407" x="1952625" y="6243638"/>
          <p14:tracePt t="302430" x="1952625" y="6299200"/>
          <p14:tracePt t="302464" x="2030413" y="6338888"/>
          <p14:tracePt t="302497" x="2081213" y="6338888"/>
          <p14:tracePt t="302503" x="2092325" y="6338888"/>
          <p14:tracePt t="302530" x="2147888" y="6316663"/>
          <p14:tracePt t="302564" x="2176463" y="6249988"/>
          <p14:tracePt t="302568" x="2176463" y="6232525"/>
          <p14:tracePt t="302599" x="2154238" y="6210300"/>
          <p14:tracePt t="302630" x="2119313" y="6199188"/>
          <p14:tracePt t="302664" x="2063750" y="6199188"/>
          <p14:tracePt t="302693" x="2025650" y="6243638"/>
          <p14:tracePt t="302727" x="2008188" y="6299200"/>
          <p14:tracePt t="302763" x="2014538" y="6338888"/>
          <p14:tracePt t="302799" x="2114550" y="6338888"/>
          <p14:tracePt t="302827" x="2143125" y="6316663"/>
          <p14:tracePt t="302828" x="0" y="0"/>
        </p14:tracePtLst>
        <p14:tracePtLst>
          <p14:tracePt t="303388" x="3084513" y="4379913"/>
          <p14:tracePt t="303393" x="3084513" y="4357688"/>
          <p14:tracePt t="303396" x="3084513" y="4341813"/>
          <p14:tracePt t="303407" x="3106738" y="4352925"/>
          <p14:tracePt t="303410" x="3141663" y="4364038"/>
          <p14:tracePt t="303430" x="3219450" y="4430713"/>
          <p14:tracePt t="303465" x="3279775" y="4552950"/>
          <p14:tracePt t="303469" x="3279775" y="4564063"/>
          <p14:tracePt t="303474" x="3297238" y="4608513"/>
          <p14:tracePt t="303494" x="3297238" y="4619625"/>
          <p14:tracePt t="303497" x="3325813" y="4637088"/>
          <p14:tracePt t="303528" x="3341688" y="4687888"/>
          <p14:tracePt t="303561" x="3370263" y="4787900"/>
          <p14:tracePt t="303594" x="3386138" y="4887913"/>
          <p14:tracePt t="303628" x="3397250" y="4938713"/>
          <p14:tracePt t="303662" x="3408363" y="4954588"/>
          <p14:tracePt t="303697" x="3509963" y="5022850"/>
          <p14:tracePt t="303702" x="3521075" y="5033963"/>
          <p14:tracePt t="303730" x="3609975" y="5105400"/>
          <p14:tracePt t="303765" x="3621088" y="5105400"/>
          <p14:tracePt t="303797" x="3705225" y="5105400"/>
          <p14:tracePt t="303830" x="3838575" y="5094288"/>
          <p14:tracePt t="303836" x="3849688" y="5083175"/>
          <p14:tracePt t="303863" x="3865563" y="5072063"/>
          <p14:tracePt t="303897" x="3916363" y="5072063"/>
          <p14:tracePt t="303901" x="3927475" y="5072063"/>
          <p14:tracePt t="303930" x="4038600" y="5072063"/>
          <p14:tracePt t="303964" x="4156075" y="5072063"/>
          <p14:tracePt t="303997" x="4240213" y="5105400"/>
          <p14:tracePt t="304030" x="4278313" y="5105400"/>
          <p14:tracePt t="304037" x="4306888" y="5105400"/>
          <p14:tracePt t="304064" x="4329113" y="5105400"/>
          <p14:tracePt t="304068" x="4346575" y="5105400"/>
          <p14:tracePt t="304094" x="4429125" y="5105400"/>
          <p14:tracePt t="304097" x="4473575" y="5105400"/>
          <p14:tracePt t="304128" x="4770438" y="5105400"/>
          <p14:tracePt t="304162" x="4948238" y="5105400"/>
          <p14:tracePt t="304194" x="5014913" y="5100638"/>
          <p14:tracePt t="304228" x="5054600" y="5072063"/>
          <p14:tracePt t="304262" x="5094288" y="5049838"/>
          <p14:tracePt t="304295" x="5132388" y="5022850"/>
          <p14:tracePt t="304328" x="5183188" y="4954588"/>
          <p14:tracePt t="304361" x="5256213" y="4887913"/>
          <p14:tracePt t="304394" x="5427663" y="4827588"/>
          <p14:tracePt t="304428" x="5640388" y="4827588"/>
          <p14:tracePt t="304461" x="5724525" y="4781550"/>
          <p14:tracePt t="304464" x="5762625" y="4754563"/>
          <p14:tracePt t="304495" x="5857875" y="4692650"/>
          <p14:tracePt t="304497" x="5886450" y="4681538"/>
          <p14:tracePt t="304529" x="5930900" y="4637088"/>
          <p14:tracePt t="304625" x="5930900" y="4608513"/>
          <p14:tracePt t="304633" x="5924550" y="4619625"/>
          <p14:tracePt t="304661" x="5853113" y="4659313"/>
          <p14:tracePt t="304694" x="5684838" y="4721225"/>
          <p14:tracePt t="304698" x="5673725" y="4721225"/>
          <p14:tracePt t="304728" x="5646738" y="4732338"/>
          <p14:tracePt t="304761" x="5607050" y="4743450"/>
          <p14:tracePt t="304795" x="5578475" y="4759325"/>
          <p14:tracePt t="304829" x="5545138" y="4770438"/>
          <p14:tracePt t="304861" x="5529263" y="4781550"/>
          <p14:tracePt t="305153" x="0" y="0"/>
        </p14:tracePtLst>
        <p14:tracePtLst>
          <p14:tracePt t="306639" x="2767013" y="6334125"/>
          <p14:tracePt t="306742" x="2755900" y="6334125"/>
          <p14:tracePt t="306760" x="2755900" y="6338888"/>
          <p14:tracePt t="306770" x="2762250" y="6356350"/>
          <p14:tracePt t="306798" x="2800350" y="6367463"/>
          <p14:tracePt t="306831" x="2867025" y="6405563"/>
          <p14:tracePt t="306935" x="2878138" y="6405563"/>
          <p14:tracePt t="306950" x="2895600" y="6405563"/>
          <p14:tracePt t="307062" x="2917825" y="6405563"/>
          <p14:tracePt t="307071" x="2935288" y="6405563"/>
          <p14:tracePt t="307158" x="2946400" y="6405563"/>
          <p14:tracePt t="307174" x="2946400" y="6400800"/>
          <p14:tracePt t="307198" x="2924175" y="6372225"/>
          <p14:tracePt t="307231" x="2900363" y="6350000"/>
          <p14:tracePt t="307286" x="2889250" y="6350000"/>
          <p14:tracePt t="307318" x="2873375" y="6350000"/>
          <p14:tracePt t="307382" x="2862263" y="6350000"/>
          <p14:tracePt t="307398" x="2851150" y="6350000"/>
          <p14:tracePt t="307429" x="2851150" y="6356350"/>
          <p14:tracePt t="307493" x="2851150" y="6383338"/>
          <p14:tracePt t="307502" x="2851150" y="6394450"/>
          <p14:tracePt t="307528" x="2851150" y="6411913"/>
          <p14:tracePt t="307573" x="2855913" y="6411913"/>
          <p14:tracePt t="307595" x="2884488" y="6411913"/>
          <p14:tracePt t="307629" x="2906713" y="6411913"/>
          <p14:tracePt t="307662" x="2946400" y="6411913"/>
          <p14:tracePt t="308196" x="0" y="0"/>
        </p14:tracePtLst>
        <p14:tracePtLst>
          <p14:tracePt t="310155" x="2951163" y="6334125"/>
          <p14:tracePt t="310160" x="2951163" y="6323013"/>
          <p14:tracePt t="310227" x="2940050" y="6276975"/>
          <p14:tracePt t="310232" x="2940050" y="6265863"/>
          <p14:tracePt t="310354" x="2928938" y="6254750"/>
          <p14:tracePt t="310529" x="2911475" y="6254750"/>
          <p14:tracePt t="310672" x="0" y="0"/>
        </p14:tracePtLst>
        <p14:tracePtLst>
          <p14:tracePt t="311046" x="3425825" y="6327775"/>
          <p14:tracePt t="311393" x="0" y="0"/>
        </p14:tracePtLst>
        <p14:tracePtLst>
          <p14:tracePt t="312095" x="3219450" y="4352925"/>
          <p14:tracePt t="312100" x="3219450" y="4379913"/>
          <p14:tracePt t="312109" x="3219450" y="4391025"/>
          <p14:tracePt t="312131" x="3263900" y="4464050"/>
          <p14:tracePt t="312163" x="3375025" y="4608513"/>
          <p14:tracePt t="312197" x="3503613" y="4710113"/>
          <p14:tracePt t="312230" x="3514725" y="4721225"/>
          <p14:tracePt t="312264" x="3554413" y="4737100"/>
          <p14:tracePt t="312298" x="3598863" y="4737100"/>
          <p14:tracePt t="312332" x="3609975" y="4737100"/>
          <p14:tracePt t="312363" x="3665538" y="4737100"/>
          <p14:tracePt t="312397" x="3783013" y="4725988"/>
          <p14:tracePt t="312401" x="3810000" y="4725988"/>
          <p14:tracePt t="312431" x="3871913" y="4699000"/>
          <p14:tracePt t="312486" x="3883025" y="4699000"/>
          <p14:tracePt t="312496" x="3900488" y="4699000"/>
          <p14:tracePt t="312582" x="3911600" y="4699000"/>
          <p14:tracePt t="312591" x="3922713" y="4699000"/>
          <p14:tracePt t="312599" x="3933825" y="4699000"/>
          <p14:tracePt t="312629" x="4067175" y="4654550"/>
          <p14:tracePt t="312663" x="4173538" y="4619625"/>
          <p14:tracePt t="312697" x="4240213" y="4608513"/>
          <p14:tracePt t="312703" x="4251325" y="4608513"/>
          <p14:tracePt t="312730" x="4318000" y="4592638"/>
          <p14:tracePt t="312735" x="4329113" y="4592638"/>
          <p14:tracePt t="312763" x="4402138" y="4592638"/>
          <p14:tracePt t="312767" x="4413250" y="4592638"/>
          <p14:tracePt t="312797" x="4479925" y="4592638"/>
          <p14:tracePt t="312802" x="4491038" y="4592638"/>
          <p14:tracePt t="312839" x="4535488" y="4592638"/>
          <p14:tracePt t="312863" x="4575175" y="4592638"/>
          <p14:tracePt t="312897" x="4670425" y="4592638"/>
          <p14:tracePt t="312930" x="4681538" y="4592638"/>
          <p14:tracePt t="312935" x="4692650" y="4592638"/>
          <p14:tracePt t="312982" x="4708525" y="4592638"/>
          <p14:tracePt t="313014" x="4719638" y="4592638"/>
          <p14:tracePt t="313031" x="4730750" y="4592638"/>
          <p14:tracePt t="313063" x="4741863" y="4592638"/>
          <p14:tracePt t="313097" x="4759325" y="4592638"/>
          <p14:tracePt t="313130" x="4808538" y="4592638"/>
          <p14:tracePt t="313134" x="4837113" y="4592638"/>
          <p14:tracePt t="313163" x="4999038" y="4592638"/>
          <p14:tracePt t="313167" x="5048250" y="4575175"/>
          <p14:tracePt t="313200" x="5221288" y="4548188"/>
          <p14:tracePt t="313230" x="5249863" y="4548188"/>
          <p14:tracePt t="313334" x="5227638" y="4548188"/>
          <p14:tracePt t="313342" x="5210175" y="4548188"/>
          <p14:tracePt t="313364" x="5187950" y="4548188"/>
          <p14:tracePt t="313368" x="5143500" y="4548188"/>
          <p14:tracePt t="313398" x="5003800" y="4586288"/>
          <p14:tracePt t="313429" x="4965700" y="4614863"/>
          <p14:tracePt t="313462" x="4899025" y="4625975"/>
          <p14:tracePt t="313495" x="4830763" y="4654550"/>
          <p14:tracePt t="313528" x="4641850" y="4654550"/>
          <p14:tracePt t="313563" x="4541838" y="4654550"/>
          <p14:tracePt t="313598" x="4435475" y="4648200"/>
          <p14:tracePt t="313630" x="4200525" y="4608513"/>
          <p14:tracePt t="313664" x="4117975" y="4586288"/>
          <p14:tracePt t="313670" x="4106863" y="4586288"/>
          <p14:tracePt t="313694" x="4067175" y="4570413"/>
          <p14:tracePt t="313728" x="3922713" y="4559300"/>
          <p14:tracePt t="313761" x="3865563" y="4559300"/>
          <p14:tracePt t="313794" x="3843338" y="4559300"/>
          <p14:tracePt t="313798" x="3816350" y="4559300"/>
          <p14:tracePt t="313827" x="3787775" y="4559300"/>
          <p14:tracePt t="313829" x="3776663" y="4559300"/>
          <p14:tracePt t="313863" x="3681413" y="4559300"/>
          <p14:tracePt t="313897" x="3603625" y="4559300"/>
          <p14:tracePt t="313902" x="3559175" y="4559300"/>
          <p14:tracePt t="313930" x="3548063" y="4559300"/>
          <p14:tracePt t="313966" x="3509963" y="4559300"/>
          <p14:tracePt t="314278" x="3492500" y="4541838"/>
          <p14:tracePt t="314311" x="3492500" y="4530725"/>
          <p14:tracePt t="314327" x="3492500" y="4519613"/>
          <p14:tracePt t="314487" x="3492500" y="4541838"/>
          <p14:tracePt t="314496" x="3492500" y="4552950"/>
          <p14:tracePt t="314530" x="3503613" y="4619625"/>
          <p14:tracePt t="314535" x="3514725" y="4619625"/>
          <p14:tracePt t="314561" x="3554413" y="4619625"/>
          <p14:tracePt t="314565" x="3565525" y="4619625"/>
          <p14:tracePt t="314595" x="3592513" y="4619625"/>
          <p14:tracePt t="314597" x="3621088" y="4619625"/>
          <p14:tracePt t="314628" x="3705225" y="4619625"/>
          <p14:tracePt t="314631" x="3732213" y="4619625"/>
          <p14:tracePt t="314661" x="3827463" y="4619625"/>
          <p14:tracePt t="314695" x="3883025" y="4619625"/>
          <p14:tracePt t="314726" x="3894138" y="4619625"/>
          <p14:tracePt t="314760" x="3960813" y="4619625"/>
          <p14:tracePt t="314793" x="3983038" y="4648200"/>
          <p14:tracePt t="315030" x="4000500" y="4648200"/>
          <p14:tracePt t="315046" x="4011613" y="4648200"/>
          <p14:tracePt t="315064" x="4038600" y="4648200"/>
          <p14:tracePt t="315097" x="4140200" y="4648200"/>
          <p14:tracePt t="315158" x="4167188" y="4648200"/>
          <p14:tracePt t="315166" x="4178300" y="4648200"/>
          <p14:tracePt t="315197" x="4244975" y="4648200"/>
          <p14:tracePt t="315200" x="4262438" y="4648200"/>
          <p14:tracePt t="315231" x="4329113" y="4665663"/>
          <p14:tracePt t="315265" x="4379913" y="4665663"/>
          <p14:tracePt t="315297" x="4479925" y="4665663"/>
          <p14:tracePt t="315330" x="4519613" y="4676775"/>
          <p14:tracePt t="315366" x="4546600" y="4676775"/>
          <p14:tracePt t="315397" x="4575175" y="4692650"/>
          <p14:tracePt t="315400" x="4591050" y="4703763"/>
          <p14:tracePt t="315483" x="4602163" y="4703763"/>
          <p14:tracePt t="315498" x="4646613" y="4714875"/>
          <p14:tracePt t="315507" x="4657725" y="4714875"/>
          <p14:tracePt t="315675" x="4652963" y="4732338"/>
          <p14:tracePt t="315690" x="4624388" y="4732338"/>
          <p14:tracePt t="315700" x="4613275" y="4732338"/>
          <p14:tracePt t="315730" x="4413250" y="4776788"/>
          <p14:tracePt t="315764" x="4206875" y="4776788"/>
          <p14:tracePt t="315796" x="4140200" y="4776788"/>
          <p14:tracePt t="315802" x="4122738" y="4776788"/>
          <p14:tracePt t="315830" x="4027488" y="4776788"/>
          <p14:tracePt t="315834" x="3994150" y="4776788"/>
          <p14:tracePt t="315864" x="3894138" y="4776788"/>
          <p14:tracePt t="315867" x="3843338" y="4776788"/>
          <p14:tracePt t="315900" x="3760788" y="4754563"/>
          <p14:tracePt t="315930" x="3692525" y="4714875"/>
          <p14:tracePt t="315963" x="3625850" y="4687888"/>
          <p14:tracePt t="315998" x="3576638" y="4659313"/>
          <p14:tracePt t="316002" x="3559175" y="4648200"/>
          <p14:tracePt t="316031" x="3509963" y="4608513"/>
          <p14:tracePt t="316063" x="3497263" y="4570413"/>
          <p14:tracePt t="316068" x="3497263" y="4541838"/>
          <p14:tracePt t="316098" x="3497263" y="4441825"/>
          <p14:tracePt t="316130" x="3481388" y="4391025"/>
          <p14:tracePt t="316172" x="3470275" y="4397375"/>
          <p14:tracePt t="316197" x="3452813" y="4452938"/>
          <p14:tracePt t="316230" x="3452813" y="4619625"/>
          <p14:tracePt t="316235" x="3452813" y="4670425"/>
          <p14:tracePt t="316263" x="3509963" y="4743450"/>
          <p14:tracePt t="316268" x="3581400" y="4799013"/>
          <p14:tracePt t="316297" x="3632200" y="4799013"/>
          <p14:tracePt t="316300" x="3643313" y="4799013"/>
          <p14:tracePt t="316331" x="3771900" y="4799013"/>
          <p14:tracePt t="316363" x="3978275" y="4748213"/>
          <p14:tracePt t="316371" x="4033838" y="4748213"/>
          <p14:tracePt t="316396" x="4122738" y="4737100"/>
          <p14:tracePt t="316401" x="4133850" y="4737100"/>
          <p14:tracePt t="316430" x="4240213" y="4737100"/>
          <p14:tracePt t="316434" x="4251325" y="4737100"/>
          <p14:tracePt t="316463" x="4368800" y="4737100"/>
          <p14:tracePt t="316468" x="4395788" y="4737100"/>
          <p14:tracePt t="316497" x="4440238" y="4776788"/>
          <p14:tracePt t="316586" x="4497388" y="4776788"/>
          <p14:tracePt t="316596" x="4508500" y="4776788"/>
          <p14:tracePt t="316631" x="4564063" y="4765675"/>
          <p14:tracePt t="316635" x="4591050" y="4765675"/>
          <p14:tracePt t="316660" x="4602163" y="4765675"/>
          <p14:tracePt t="316695" x="4630738" y="4765675"/>
          <p14:tracePt t="316841" x="4657725" y="4754563"/>
          <p14:tracePt t="316849" x="4670425" y="4754563"/>
          <p14:tracePt t="317178" x="4664075" y="4737100"/>
          <p14:tracePt t="317498" x="4670425" y="4725988"/>
          <p14:tracePt t="317514" x="4681538" y="4725988"/>
          <p14:tracePt t="317531" x="4719638" y="4725988"/>
          <p14:tracePt t="317560" x="4826000" y="4725988"/>
          <p14:tracePt t="317597" x="4837113" y="4725988"/>
          <p14:tracePt t="317631" x="4865688" y="4714875"/>
          <p14:tracePt t="318750" x="4865688" y="4687888"/>
          <p14:tracePt t="318759" x="4865688" y="4676775"/>
          <p14:tracePt t="318972" x="0" y="0"/>
        </p14:tracePtLst>
        <p14:tracePtLst>
          <p14:tracePt t="319704" x="3536950" y="4264025"/>
          <p14:tracePt t="319713" x="3576638" y="4264025"/>
          <p14:tracePt t="319730" x="3636963" y="4264025"/>
          <p14:tracePt t="319733" x="3665538" y="4264025"/>
          <p14:tracePt t="319764" x="3732213" y="4251325"/>
          <p14:tracePt t="319767" x="3760788" y="4251325"/>
          <p14:tracePt t="319797" x="3876675" y="4213225"/>
          <p14:tracePt t="319801" x="3905250" y="4213225"/>
          <p14:tracePt t="319807" x="3916363" y="4213225"/>
          <p14:tracePt t="319831" x="4022725" y="4213225"/>
          <p14:tracePt t="319865" x="4089400" y="4213225"/>
          <p14:tracePt t="319897" x="4200525" y="4235450"/>
          <p14:tracePt t="319930" x="4295775" y="4264025"/>
          <p14:tracePt t="319936" x="4324350" y="4279900"/>
          <p14:tracePt t="319963" x="4351338" y="4291013"/>
          <p14:tracePt t="319967" x="4362450" y="4302125"/>
          <p14:tracePt t="319996" x="4418013" y="4319588"/>
          <p14:tracePt t="320001" x="4429125" y="4319588"/>
          <p14:tracePt t="320031" x="4468813" y="4319588"/>
          <p14:tracePt t="320039" x="4479925" y="4319588"/>
          <p14:tracePt t="320064" x="4524375" y="4319588"/>
          <p14:tracePt t="320096" x="4591050" y="4319588"/>
          <p14:tracePt t="320101" x="4619625" y="4319588"/>
          <p14:tracePt t="320127" x="4703763" y="4319588"/>
          <p14:tracePt t="320165" x="4764088" y="4319588"/>
          <p14:tracePt t="320198" x="4792663" y="4330700"/>
          <p14:tracePt t="320230" x="4841875" y="4357688"/>
          <p14:tracePt t="320263" x="4859338" y="4357688"/>
          <p14:tracePt t="320296" x="4910138" y="4357688"/>
          <p14:tracePt t="320302" x="4921250" y="4357688"/>
          <p14:tracePt t="320330" x="4976813" y="4357688"/>
          <p14:tracePt t="320335" x="4987925" y="4357688"/>
          <p14:tracePt t="320363" x="5072063" y="4357688"/>
          <p14:tracePt t="320367" x="5138738" y="4357688"/>
          <p14:tracePt t="320396" x="5176838" y="4357688"/>
          <p14:tracePt t="320573" x="0" y="0"/>
        </p14:tracePtLst>
        <p14:tracePtLst>
          <p14:tracePt t="321432" x="5187950" y="6261100"/>
          <p14:tracePt t="321437" x="5165725" y="6276975"/>
          <p14:tracePt t="321440" x="5149850" y="6276975"/>
          <p14:tracePt t="321554" x="5160963" y="6288088"/>
          <p14:tracePt t="321617" x="5172075" y="6288088"/>
          <p14:tracePt t="321625" x="5183188" y="6299200"/>
          <p14:tracePt t="321633" x="5194300" y="6299200"/>
          <p14:tracePt t="321664" x="5210175" y="6299200"/>
          <p14:tracePt t="321858" x="5221288" y="6299200"/>
          <p14:tracePt t="321874" x="5232400" y="6299200"/>
          <p14:tracePt t="321897" x="5260975" y="6299200"/>
          <p14:tracePt t="321900" x="5272088" y="6299200"/>
          <p14:tracePt t="321930" x="5300663" y="6299200"/>
          <p14:tracePt t="322034" x="5311775" y="6299200"/>
          <p14:tracePt t="322050" x="5327650" y="6299200"/>
          <p14:tracePt t="322063" x="5356225" y="6316663"/>
          <p14:tracePt t="322067" x="5400675" y="6316663"/>
          <p14:tracePt t="322096" x="5427663" y="6316663"/>
          <p14:tracePt t="322130" x="5451475" y="6316663"/>
          <p14:tracePt t="322163" x="5534025" y="6316663"/>
          <p14:tracePt t="322196" x="5545138" y="6316663"/>
          <p14:tracePt t="322231" x="5556250" y="6316663"/>
          <p14:tracePt t="322234" x="5573713" y="6316663"/>
          <p14:tracePt t="322266" x="5634038" y="6316663"/>
          <p14:tracePt t="322297" x="5691188" y="6316663"/>
          <p14:tracePt t="322330" x="5702300" y="6316663"/>
          <p14:tracePt t="322364" x="5740400" y="6316663"/>
          <p14:tracePt t="322396" x="5807075" y="6316663"/>
          <p14:tracePt t="322450" x="5835650" y="6316663"/>
          <p14:tracePt t="322464" x="5846763" y="6316663"/>
          <p14:tracePt t="322467" x="5857875" y="6316663"/>
          <p14:tracePt t="322496" x="5942013" y="6316663"/>
          <p14:tracePt t="322501" x="5969000" y="6316663"/>
          <p14:tracePt t="322530" x="6002338" y="6316663"/>
          <p14:tracePt t="322642" x="6013450" y="6316663"/>
          <p14:tracePt t="322650" x="6059488" y="6316663"/>
          <p14:tracePt t="322663" x="6070600" y="6316663"/>
          <p14:tracePt t="322667" x="6081713" y="6316663"/>
          <p14:tracePt t="322695" x="6203950" y="6316663"/>
          <p14:tracePt t="322698" x="6232525" y="6316663"/>
          <p14:tracePt t="322729" x="6443663" y="6316663"/>
          <p14:tracePt t="322764" x="6565900" y="6305550"/>
          <p14:tracePt t="322795" x="6588125" y="6294438"/>
          <p14:tracePt t="322832" x="6599238" y="6294438"/>
          <p14:tracePt t="322860" x="6627813" y="6294438"/>
          <p14:tracePt t="322893" x="6638925" y="6294438"/>
          <p14:tracePt t="323280" x="0" y="0"/>
        </p14:tracePtLst>
        <p14:tracePtLst>
          <p14:tracePt t="325222" x="5875338" y="6338888"/>
          <p14:tracePt t="325264" x="5875338" y="6350000"/>
          <p14:tracePt t="325278" x="5897563" y="6345238"/>
          <p14:tracePt t="325297" x="5913438" y="6345238"/>
          <p14:tracePt t="325331" x="5935663" y="6305550"/>
          <p14:tracePt t="325336" x="5953125" y="6272213"/>
          <p14:tracePt t="325363" x="5953125" y="6165850"/>
          <p14:tracePt t="325367" x="5953125" y="6154738"/>
          <p14:tracePt t="325395" x="5953125" y="6065838"/>
          <p14:tracePt t="325398" x="5946775" y="6054725"/>
          <p14:tracePt t="325429" x="5891213" y="6043613"/>
          <p14:tracePt t="325461" x="5842000" y="6015038"/>
          <p14:tracePt t="325495" x="5746750" y="5999163"/>
          <p14:tracePt t="325528" x="5629275" y="5999163"/>
          <p14:tracePt t="325533" x="5584825" y="5999163"/>
          <p14:tracePt t="325562" x="5507038" y="6043613"/>
          <p14:tracePt t="325565" x="5478463" y="6103938"/>
          <p14:tracePt t="325595" x="5462588" y="6115050"/>
          <p14:tracePt t="325629" x="5462588" y="6127750"/>
          <p14:tracePt t="325661" x="5451475" y="6227763"/>
          <p14:tracePt t="325695" x="5451475" y="6305550"/>
          <p14:tracePt t="325728" x="5451475" y="6372225"/>
          <p14:tracePt t="325773" x="5456238" y="6383338"/>
          <p14:tracePt t="325795" x="5467350" y="6383338"/>
          <p14:tracePt t="325797" x="5484813" y="6383338"/>
          <p14:tracePt t="325829" x="5534025" y="6383338"/>
          <p14:tracePt t="325861" x="5618163" y="6345238"/>
          <p14:tracePt t="325895" x="5657850" y="6334125"/>
          <p14:tracePt t="325930" x="5668963" y="6334125"/>
          <p14:tracePt t="325962" x="5724525" y="6288088"/>
          <p14:tracePt t="325996" x="5751513" y="6265863"/>
          <p14:tracePt t="325998" x="5762625" y="6238875"/>
          <p14:tracePt t="326029" x="5824538" y="6076950"/>
          <p14:tracePt t="326062" x="5824538" y="5992813"/>
          <p14:tracePt t="326095" x="5807075" y="5943600"/>
          <p14:tracePt t="326128" x="5780088" y="5943600"/>
          <p14:tracePt t="326162" x="5651500" y="5943600"/>
          <p14:tracePt t="326165" x="5556250" y="5976938"/>
          <p14:tracePt t="326195" x="5500688" y="6032500"/>
          <p14:tracePt t="326229" x="5489575" y="6032500"/>
          <p14:tracePt t="326262" x="5445125" y="6115050"/>
          <p14:tracePt t="326295" x="5473700" y="6194425"/>
          <p14:tracePt t="326328" x="5522913" y="6249988"/>
          <p14:tracePt t="326362" x="5622925" y="6276975"/>
          <p14:tracePt t="326365" x="5634038" y="6276975"/>
          <p14:tracePt t="326395" x="5684838" y="6288088"/>
          <p14:tracePt t="326398" x="5713413" y="6288088"/>
          <p14:tracePt t="326429" x="5751513" y="6288088"/>
          <p14:tracePt t="326462" x="5791200" y="6272213"/>
          <p14:tracePt t="326495" x="5853113" y="6183313"/>
          <p14:tracePt t="326528" x="5853113" y="6149975"/>
          <p14:tracePt t="326561" x="5842000" y="6026150"/>
          <p14:tracePt t="326565" x="5824538" y="5999163"/>
          <p14:tracePt t="326596" x="5813425" y="5988050"/>
          <p14:tracePt t="326629" x="5784850" y="5988050"/>
          <p14:tracePt t="326661" x="5673725" y="5988050"/>
          <p14:tracePt t="326695" x="5556250" y="6043613"/>
          <p14:tracePt t="326728" x="5511800" y="6165850"/>
          <p14:tracePt t="326762" x="5511800" y="6227763"/>
          <p14:tracePt t="326765" x="5511800" y="6243638"/>
          <p14:tracePt t="326797" x="5545138" y="6294438"/>
          <p14:tracePt t="326829" x="5634038" y="6356350"/>
          <p14:tracePt t="326861" x="5668963" y="6367463"/>
          <p14:tracePt t="326895" x="5735638" y="6378575"/>
          <p14:tracePt t="326928" x="5746750" y="6378575"/>
          <p14:tracePt t="326962" x="5791200" y="6323013"/>
          <p14:tracePt t="326965" x="5818188" y="6311900"/>
          <p14:tracePt t="326995" x="5846763" y="6238875"/>
          <p14:tracePt t="326998" x="5846763" y="6227763"/>
          <p14:tracePt t="327026" x="5846763" y="6161088"/>
          <p14:tracePt t="327028" x="5846763" y="6143625"/>
          <p14:tracePt t="327060" x="5791200" y="6032500"/>
          <p14:tracePt t="327093" x="5724525" y="5992813"/>
          <p14:tracePt t="327126" x="5673725" y="5992813"/>
          <p14:tracePt t="327160" x="5540375" y="6003925"/>
          <p14:tracePt t="327194" x="5422900" y="6103938"/>
          <p14:tracePt t="327196" x="5405438" y="6138863"/>
          <p14:tracePt t="327227" x="5394325" y="6172200"/>
          <p14:tracePt t="327230" x="5394325" y="6188075"/>
          <p14:tracePt t="327261" x="5394325" y="6254750"/>
          <p14:tracePt t="327294" x="5394325" y="6334125"/>
          <p14:tracePt t="327327" x="5473700" y="6434138"/>
          <p14:tracePt t="327360" x="5522913" y="6445250"/>
          <p14:tracePt t="327395" x="5578475" y="6445250"/>
          <p14:tracePt t="327397" x="5600700" y="6445250"/>
          <p14:tracePt t="327427" x="5657850" y="6445250"/>
          <p14:tracePt t="327461" x="5707063" y="6445250"/>
          <p14:tracePt t="327494" x="5724525" y="6445250"/>
          <p14:tracePt t="327530" x="5791200" y="6411913"/>
          <p14:tracePt t="327534" x="5802313" y="6394450"/>
          <p14:tracePt t="327565" x="5842000" y="6356350"/>
          <p14:tracePt t="327568" x="5853113" y="6345238"/>
          <p14:tracePt t="327597" x="5868988" y="6288088"/>
          <p14:tracePt t="327602" x="5868988" y="6276975"/>
          <p14:tracePt t="327631" x="5880100" y="6227763"/>
          <p14:tracePt t="327664" x="5880100" y="6172200"/>
          <p14:tracePt t="327669" x="5880100" y="6143625"/>
          <p14:tracePt t="327697" x="5846763" y="6092825"/>
          <p14:tracePt t="327701" x="5829300" y="6076950"/>
          <p14:tracePt t="327730" x="5780088" y="6065838"/>
          <p14:tracePt t="327764" x="5713413" y="6065838"/>
          <p14:tracePt t="327797" x="5662613" y="6065838"/>
          <p14:tracePt t="327802" x="5646738" y="6065838"/>
          <p14:tracePt t="327830" x="5618163" y="6088063"/>
          <p14:tracePt t="327835" x="5589588" y="6103938"/>
          <p14:tracePt t="327864" x="5556250" y="6176963"/>
          <p14:tracePt t="327868" x="5556250" y="6188075"/>
          <p14:tracePt t="327897" x="5556250" y="6288088"/>
          <p14:tracePt t="327901" x="5556250" y="6299200"/>
          <p14:tracePt t="327930" x="5556250" y="6338888"/>
          <p14:tracePt t="327963" x="5629275" y="6416675"/>
          <p14:tracePt t="327997" x="5691188" y="6416675"/>
          <p14:tracePt t="328002" x="5707063" y="6416675"/>
          <p14:tracePt t="328030" x="5746750" y="6416675"/>
          <p14:tracePt t="328063" x="5757863" y="6416675"/>
          <p14:tracePt t="328067" x="5768975" y="6416675"/>
          <p14:tracePt t="328097" x="5795963" y="6416675"/>
          <p14:tracePt t="329524" x="5807075" y="6416675"/>
          <p14:tracePt t="329538" x="5807075" y="6411913"/>
          <p14:tracePt t="329564" x="5824538" y="6367463"/>
          <p14:tracePt t="329596" x="5835650" y="6288088"/>
          <p14:tracePt t="329602" x="5835650" y="6276975"/>
          <p14:tracePt t="329628" x="5835650" y="6249988"/>
          <p14:tracePt t="329661" x="5807075" y="6149975"/>
          <p14:tracePt t="329664" x="5795963" y="6121400"/>
          <p14:tracePt t="329695" x="5724525" y="6065838"/>
          <p14:tracePt t="329698" x="5695950" y="6037263"/>
          <p14:tracePt t="329729" x="5657850" y="6026150"/>
          <p14:tracePt t="329762" x="5556250" y="6026150"/>
          <p14:tracePt t="329795" x="5462588" y="6026150"/>
          <p14:tracePt t="329828" x="5383213" y="6026150"/>
          <p14:tracePt t="329862" x="5338763" y="6026150"/>
          <p14:tracePt t="329896" x="5316538" y="6059488"/>
          <p14:tracePt t="329901" x="5316538" y="6070600"/>
          <p14:tracePt t="329931" x="5316538" y="6165850"/>
          <p14:tracePt t="329964" x="5316538" y="6232525"/>
          <p14:tracePt t="329971" x="5349875" y="6261100"/>
          <p14:tracePt t="329997" x="5405438" y="6299200"/>
          <p14:tracePt t="330030" x="5507038" y="6361113"/>
          <p14:tracePt t="330035" x="5518150" y="6361113"/>
          <p14:tracePt t="330064" x="5584825" y="6372225"/>
          <p14:tracePt t="330068" x="5600700" y="6372225"/>
          <p14:tracePt t="330097" x="5640388" y="6372225"/>
          <p14:tracePt t="330101" x="5651500" y="6372225"/>
          <p14:tracePt t="330130" x="5724525" y="6400800"/>
          <p14:tracePt t="330165" x="5780088" y="6416675"/>
          <p14:tracePt t="330197" x="5791200" y="6416675"/>
          <p14:tracePt t="330230" x="5829300" y="6416675"/>
          <p14:tracePt t="330265" x="5868988" y="6416675"/>
          <p14:tracePt t="330269" x="5880100" y="6416675"/>
          <p14:tracePt t="330297" x="5935663" y="6394450"/>
          <p14:tracePt t="330300" x="5946775" y="6378575"/>
          <p14:tracePt t="330329" x="6019800" y="6294438"/>
          <p14:tracePt t="330363" x="6030913" y="6194425"/>
          <p14:tracePt t="330395" x="6008688" y="6099175"/>
          <p14:tracePt t="330428" x="5953125" y="6070600"/>
          <p14:tracePt t="330462" x="5857875" y="6054725"/>
          <p14:tracePt t="330465" x="5829300" y="6054725"/>
          <p14:tracePt t="330495" x="5702300" y="6026150"/>
          <p14:tracePt t="330498" x="5691188" y="6026150"/>
          <p14:tracePt t="330529" x="5651500" y="6026150"/>
          <p14:tracePt t="330562" x="5578475" y="6032500"/>
          <p14:tracePt t="330595" x="5489575" y="6103938"/>
          <p14:tracePt t="330628" x="5434013" y="6143625"/>
          <p14:tracePt t="330662" x="5389563" y="6216650"/>
          <p14:tracePt t="330695" x="5389563" y="6265863"/>
          <p14:tracePt t="330728" x="5389563" y="6361113"/>
          <p14:tracePt t="330762" x="5400675" y="6445250"/>
          <p14:tracePt t="330795" x="5500688" y="6489700"/>
          <p14:tracePt t="330828" x="5534025" y="6500813"/>
          <p14:tracePt t="330862" x="5551488" y="6500813"/>
          <p14:tracePt t="330895" x="5589588" y="6500813"/>
          <p14:tracePt t="330928" x="5611813" y="6500813"/>
          <p14:tracePt t="330933" x="5657850" y="6496050"/>
          <p14:tracePt t="330962" x="5713413" y="6450013"/>
          <p14:tracePt t="330965" x="5724525" y="6438900"/>
          <p14:tracePt t="330995" x="5762625" y="6400800"/>
          <p14:tracePt t="330998" x="5780088" y="6372225"/>
          <p14:tracePt t="331029" x="5795963" y="6288088"/>
          <p14:tracePt t="331061" x="5853113" y="6188075"/>
          <p14:tracePt t="331095" x="5868988" y="6065838"/>
          <p14:tracePt t="331128" x="5802313" y="5970588"/>
          <p14:tracePt t="331161" x="5702300" y="5937250"/>
          <p14:tracePt t="331165" x="5691188" y="5937250"/>
          <p14:tracePt t="331198" x="5680075" y="5937250"/>
          <p14:tracePt t="331233" x="5551488" y="5937250"/>
          <p14:tracePt t="331263" x="5372100" y="6015038"/>
          <p14:tracePt t="331297" x="5289550" y="6121400"/>
          <p14:tracePt t="331302" x="5289550" y="6149975"/>
          <p14:tracePt t="331330" x="5289550" y="6221413"/>
          <p14:tracePt t="331334" x="5289550" y="6249988"/>
          <p14:tracePt t="331363" x="5289550" y="6299200"/>
          <p14:tracePt t="331367" x="5300663" y="6327775"/>
          <p14:tracePt t="331397" x="5378450" y="6389688"/>
          <p14:tracePt t="331401" x="5389563" y="6400800"/>
          <p14:tracePt t="331430" x="5451475" y="6400800"/>
          <p14:tracePt t="331480" x="5467350" y="6400800"/>
          <p14:tracePt t="331497" x="5489575" y="6400800"/>
          <p14:tracePt t="331530" x="5507038" y="6400800"/>
          <p14:tracePt t="331607" x="5518150" y="6400800"/>
          <p14:tracePt t="332356" x="0" y="0"/>
        </p14:tracePtLst>
        <p14:tracePtLst>
          <p14:tracePt t="333293" x="6543675" y="4235450"/>
          <p14:tracePt t="333297" x="6543675" y="4240213"/>
          <p14:tracePt t="333310" x="6543675" y="4251325"/>
          <p14:tracePt t="333329" x="6543675" y="4279900"/>
          <p14:tracePt t="333362" x="6483350" y="4346575"/>
          <p14:tracePt t="333366" x="6472238" y="4346575"/>
          <p14:tracePt t="333396" x="6410325" y="4402138"/>
          <p14:tracePt t="333399" x="6399213" y="4413250"/>
          <p14:tracePt t="333427" x="6299200" y="4486275"/>
          <p14:tracePt t="333429" x="6265863" y="4519613"/>
          <p14:tracePt t="333460" x="6148388" y="4564063"/>
          <p14:tracePt t="333493" x="6008688" y="4608513"/>
          <p14:tracePt t="333530" x="5924550" y="4619625"/>
          <p14:tracePt t="333536" x="5913438" y="4619625"/>
          <p14:tracePt t="333563" x="5875338" y="4619625"/>
          <p14:tracePt t="333567" x="5864225" y="4619625"/>
          <p14:tracePt t="333597" x="5791200" y="4619625"/>
          <p14:tracePt t="333601" x="5780088" y="4619625"/>
          <p14:tracePt t="333631" x="5702300" y="4619625"/>
          <p14:tracePt t="333663" x="5529263" y="4619625"/>
          <p14:tracePt t="333697" x="5445125" y="4619625"/>
          <p14:tracePt t="333732" x="5422900" y="4619625"/>
          <p14:tracePt t="333763" x="5349875" y="4603750"/>
          <p14:tracePt t="333768" x="5338763" y="4586288"/>
          <p14:tracePt t="333797" x="5300663" y="4508500"/>
          <p14:tracePt t="333833" x="5256213" y="4481513"/>
          <p14:tracePt t="333837" x="5243513" y="4470400"/>
          <p14:tracePt t="333864" x="5232400" y="4452938"/>
          <p14:tracePt t="333867" x="5221288" y="4441825"/>
          <p14:tracePt t="333932" x="5205413" y="4441825"/>
          <p14:tracePt t="333946" x="5194300" y="4441825"/>
          <p14:tracePt t="333963" x="5138738" y="4441825"/>
          <p14:tracePt t="333997" x="5083175" y="4441825"/>
          <p14:tracePt t="334002" x="5060950" y="4441825"/>
          <p14:tracePt t="334030" x="5003800" y="4441825"/>
          <p14:tracePt t="334034" x="4992688" y="4441825"/>
          <p14:tracePt t="334063" x="4954588" y="4441825"/>
          <p14:tracePt t="334097" x="4943475" y="4430713"/>
          <p14:tracePt t="334138" x="4899025" y="4430713"/>
          <p14:tracePt t="334163" x="4841875" y="4430713"/>
          <p14:tracePt t="334197" x="4741863" y="4413250"/>
          <p14:tracePt t="334205" x="4719638" y="4413250"/>
          <p14:tracePt t="334230" x="4664075" y="4413250"/>
          <p14:tracePt t="334234" x="4635500" y="4413250"/>
          <p14:tracePt t="334263" x="4546600" y="4413250"/>
          <p14:tracePt t="334267" x="4535488" y="4413250"/>
          <p14:tracePt t="334297" x="4451350" y="4397375"/>
          <p14:tracePt t="334330" x="4379913" y="4341813"/>
          <p14:tracePt t="334364" x="4302125" y="4330700"/>
          <p14:tracePt t="334396" x="4244975" y="4313238"/>
          <p14:tracePt t="334403" x="4233863" y="4302125"/>
          <p14:tracePt t="334430" x="4167188" y="4302125"/>
          <p14:tracePt t="334434" x="4156075" y="4302125"/>
          <p14:tracePt t="334464" x="4117975" y="4302125"/>
          <p14:tracePt t="334468" x="4106863" y="4302125"/>
          <p14:tracePt t="334497" x="4022725" y="4302125"/>
          <p14:tracePt t="334501" x="3994150" y="4302125"/>
          <p14:tracePt t="334530" x="3883025" y="4302125"/>
          <p14:tracePt t="334563" x="3765550" y="4302125"/>
          <p14:tracePt t="334596" x="3681413" y="4302125"/>
          <p14:tracePt t="334601" x="3659188" y="4302125"/>
          <p14:tracePt t="334630" x="3632200" y="4302125"/>
          <p14:tracePt t="334634" x="3621088" y="4302125"/>
          <p14:tracePt t="334664" x="3603625" y="4302125"/>
          <p14:tracePt t="334668" x="3592513" y="4302125"/>
          <p14:tracePt t="334699" x="3509963" y="4324350"/>
          <p14:tracePt t="334730" x="3481388" y="4341813"/>
          <p14:tracePt t="334794" x="3470275" y="4341813"/>
          <p14:tracePt t="334826" x="3470275" y="4330700"/>
          <p14:tracePt t="334842" x="3475038" y="4319588"/>
          <p14:tracePt t="334864" x="3548063" y="4291013"/>
          <p14:tracePt t="334868" x="3598863" y="4291013"/>
          <p14:tracePt t="334897" x="3760788" y="4291013"/>
          <p14:tracePt t="334901" x="3787775" y="4291013"/>
          <p14:tracePt t="334930" x="3978275" y="4302125"/>
          <p14:tracePt t="334964" x="4233863" y="4352925"/>
          <p14:tracePt t="334972" x="4278313" y="4352925"/>
          <p14:tracePt t="334996" x="4335463" y="4352925"/>
          <p14:tracePt t="335030" x="4368800" y="4346575"/>
          <p14:tracePt t="335034" x="4395788" y="4346575"/>
          <p14:tracePt t="335064" x="4435475" y="4308475"/>
          <p14:tracePt t="335068" x="4462463" y="4308475"/>
          <p14:tracePt t="335096" x="4575175" y="4264025"/>
          <p14:tracePt t="335100" x="4586288" y="4264025"/>
          <p14:tracePt t="335131" x="4686300" y="4246563"/>
          <p14:tracePt t="335164" x="4719638" y="4246563"/>
          <p14:tracePt t="335197" x="4737100" y="4246563"/>
          <p14:tracePt t="335230" x="4748213" y="4246563"/>
          <p14:tracePt t="335402" x="4792663" y="4246563"/>
          <p14:tracePt t="335410" x="4803775" y="4246563"/>
          <p14:tracePt t="335428" x="4841875" y="4286250"/>
          <p14:tracePt t="335461" x="4899025" y="4313238"/>
          <p14:tracePt t="335494" x="4910138" y="4324350"/>
          <p14:tracePt t="336169" x="0" y="0"/>
        </p14:tracePtLst>
        <p14:tracePtLst>
          <p14:tracePt t="337231" x="4100513" y="6232525"/>
          <p14:tracePt t="337241" x="4117975" y="6261100"/>
          <p14:tracePt t="337262" x="4129088" y="6283325"/>
          <p14:tracePt t="337296" x="4240213" y="6323013"/>
          <p14:tracePt t="337302" x="4273550" y="6338888"/>
          <p14:tracePt t="337330" x="4362450" y="6372225"/>
          <p14:tracePt t="337334" x="4391025" y="6372225"/>
          <p14:tracePt t="337364" x="4457700" y="6389688"/>
          <p14:tracePt t="337367" x="4473575" y="6389688"/>
          <p14:tracePt t="337400" x="4524375" y="6389688"/>
          <p14:tracePt t="337430" x="4591050" y="6389688"/>
          <p14:tracePt t="337464" x="4619625" y="6378575"/>
          <p14:tracePt t="337499" x="4630738" y="6367463"/>
          <p14:tracePt t="337530" x="4630738" y="6345238"/>
          <p14:tracePt t="337686" x="4630738" y="6327775"/>
          <p14:tracePt t="337701" x="0" y="0"/>
        </p14:tracePtLst>
        <p14:tracePtLst>
          <p14:tracePt t="338402" x="5702300" y="4570413"/>
          <p14:tracePt t="338414" x="5702300" y="4581525"/>
          <p14:tracePt t="338431" x="5691188" y="4619625"/>
          <p14:tracePt t="338464" x="5622925" y="4659313"/>
          <p14:tracePt t="338496" x="5567363" y="4725988"/>
          <p14:tracePt t="338501" x="5529263" y="4725988"/>
          <p14:tracePt t="338530" x="5484813" y="4743450"/>
          <p14:tracePt t="338534" x="5473700" y="4754563"/>
          <p14:tracePt t="338561" x="5416550" y="4838700"/>
          <p14:tracePt t="338595" x="5389563" y="4838700"/>
          <p14:tracePt t="338598" x="5378450" y="4838700"/>
          <p14:tracePt t="338629" x="5327650" y="4838700"/>
          <p14:tracePt t="338662" x="5289550" y="4838700"/>
          <p14:tracePt t="338696" x="5221288" y="4821238"/>
          <p14:tracePt t="338703" x="5210175" y="4821238"/>
          <p14:tracePt t="338731" x="5154613" y="4803775"/>
          <p14:tracePt t="338765" x="5099050" y="4776788"/>
          <p14:tracePt t="338768" x="5087938" y="4776788"/>
          <p14:tracePt t="338797" x="4965700" y="4732338"/>
          <p14:tracePt t="338801" x="4937125" y="4714875"/>
          <p14:tracePt t="338832" x="4921250" y="4714875"/>
          <p14:tracePt t="338864" x="4865688" y="4670425"/>
          <p14:tracePt t="338897" x="4814888" y="4619625"/>
          <p14:tracePt t="338902" x="4770438" y="4608513"/>
          <p14:tracePt t="338930" x="4748213" y="4581525"/>
          <p14:tracePt t="338964" x="4737100" y="4570413"/>
          <p14:tracePt t="338967" x="4708525" y="4570413"/>
          <p14:tracePt t="338997" x="4652963" y="4541838"/>
          <p14:tracePt t="339002" x="4641850" y="4541838"/>
          <p14:tracePt t="339030" x="4552950" y="4497388"/>
          <p14:tracePt t="339094" x="4541838" y="4497388"/>
          <p14:tracePt t="339103" x="4513263" y="4497388"/>
          <p14:tracePt t="339131" x="4473575" y="4497388"/>
          <p14:tracePt t="339135" x="4446588" y="4481513"/>
          <p14:tracePt t="339163" x="4435475" y="4481513"/>
          <p14:tracePt t="339195" x="4391025" y="4481513"/>
          <p14:tracePt t="339198" x="4379913" y="4481513"/>
          <p14:tracePt t="339230" x="4351338" y="4481513"/>
          <p14:tracePt t="339262" x="4313238" y="4481513"/>
          <p14:tracePt t="339298" x="4273550" y="4481513"/>
          <p14:tracePt t="339330" x="4217988" y="4435475"/>
          <p14:tracePt t="339363" x="4200525" y="4424363"/>
          <p14:tracePt t="339367" x="4173538" y="4413250"/>
          <p14:tracePt t="339397" x="4106863" y="4379913"/>
          <p14:tracePt t="339400" x="4056063" y="4364038"/>
          <p14:tracePt t="339408" x="4044950" y="4352925"/>
          <p14:tracePt t="339430" x="3905250" y="4319588"/>
          <p14:tracePt t="339464" x="3787775" y="4291013"/>
          <p14:tracePt t="339497" x="3721100" y="4275138"/>
          <p14:tracePt t="339503" x="3709988" y="4275138"/>
          <p14:tracePt t="339530" x="3625850" y="4275138"/>
          <p14:tracePt t="339533" x="3559175" y="4257675"/>
          <p14:tracePt t="339562" x="3470275" y="4257675"/>
          <p14:tracePt t="339565" x="3441700" y="4257675"/>
          <p14:tracePt t="339595" x="3375025" y="4257675"/>
          <p14:tracePt t="339598" x="3363913" y="4257675"/>
          <p14:tracePt t="339629" x="3252788" y="4257675"/>
          <p14:tracePt t="339662" x="3135313" y="4246563"/>
          <p14:tracePt t="339695" x="3035300" y="4229100"/>
          <p14:tracePt t="339728" x="2917825" y="4217988"/>
          <p14:tracePt t="339762" x="2889250" y="4217988"/>
          <p14:tracePt t="339765" x="2878138" y="4191000"/>
          <p14:tracePt t="339795" x="2878138" y="4173538"/>
          <p14:tracePt t="339829" x="2884488" y="4173538"/>
          <p14:tracePt t="339862" x="3106738" y="4173538"/>
          <p14:tracePt t="339865" x="3197225" y="4173538"/>
          <p14:tracePt t="339895" x="3459163" y="4224338"/>
          <p14:tracePt t="339899" x="3581400" y="4246563"/>
          <p14:tracePt t="339929" x="3944938" y="4319588"/>
          <p14:tracePt t="339962" x="4244975" y="4391025"/>
          <p14:tracePt t="339995" x="4508500" y="4446588"/>
          <p14:tracePt t="340028" x="4535488" y="4446588"/>
          <p14:tracePt t="340062" x="4586288" y="4459288"/>
          <p14:tracePt t="340095" x="4670425" y="4503738"/>
          <p14:tracePt t="340098" x="4714875" y="4503738"/>
          <p14:tracePt t="340129" x="4770438" y="4525963"/>
          <p14:tracePt t="340169" x="4781550" y="4541838"/>
          <p14:tracePt t="340196" x="4819650" y="4552950"/>
          <p14:tracePt t="340228" x="4903788" y="4581525"/>
          <p14:tracePt t="340262" x="4999038" y="4597400"/>
          <p14:tracePt t="340265" x="5010150" y="4597400"/>
          <p14:tracePt t="340295" x="5065713" y="4608513"/>
          <p14:tracePt t="340298" x="5099050" y="4608513"/>
          <p14:tracePt t="340329" x="5210175" y="4619625"/>
          <p14:tracePt t="340362" x="5294313" y="4619625"/>
          <p14:tracePt t="340395" x="5416550" y="4619625"/>
          <p14:tracePt t="340428" x="5646738" y="4614863"/>
          <p14:tracePt t="340462" x="5897563" y="4597400"/>
          <p14:tracePt t="340465" x="5913438" y="4597400"/>
          <p14:tracePt t="340495" x="5964238" y="4570413"/>
          <p14:tracePt t="340498" x="5975350" y="4559300"/>
          <p14:tracePt t="340529" x="6081713" y="4486275"/>
          <p14:tracePt t="340561" x="6243638" y="4402138"/>
          <p14:tracePt t="340595" x="6488113" y="4279900"/>
          <p14:tracePt t="340628" x="6761163" y="4168775"/>
          <p14:tracePt t="340662" x="6878638" y="4124325"/>
          <p14:tracePt t="340666" x="6889750" y="4124325"/>
          <p14:tracePt t="340695" x="6973888" y="4106863"/>
          <p14:tracePt t="340698" x="7007225" y="4090988"/>
          <p14:tracePt t="340729" x="7219950" y="4073525"/>
          <p14:tracePt t="340761" x="7475538" y="4040188"/>
          <p14:tracePt t="340795" x="7553325" y="4022725"/>
          <p14:tracePt t="341289" x="0" y="0"/>
        </p14:tracePtLst>
        <p14:tracePtLst>
          <p14:tracePt t="346840" x="3603625" y="4224338"/>
          <p14:tracePt t="346865" x="3603625" y="4229100"/>
          <p14:tracePt t="346873" x="3576638" y="4246563"/>
          <p14:tracePt t="346895" x="3548063" y="4268788"/>
          <p14:tracePt t="346898" x="3536950" y="4279900"/>
          <p14:tracePt t="346929" x="3509963" y="4364038"/>
          <p14:tracePt t="346962" x="3481388" y="4441825"/>
          <p14:tracePt t="346995" x="3481388" y="4508500"/>
          <p14:tracePt t="347028" x="3441700" y="4564063"/>
          <p14:tracePt t="347063" x="3441700" y="4575175"/>
          <p14:tracePt t="347097" x="3441700" y="4603750"/>
          <p14:tracePt t="347170" x="3448050" y="4614863"/>
          <p14:tracePt t="347186" x="3459163" y="4625975"/>
          <p14:tracePt t="347202" x="3475038" y="4637088"/>
          <p14:tracePt t="347231" x="3543300" y="4670425"/>
          <p14:tracePt t="347236" x="3570288" y="4670425"/>
          <p14:tracePt t="347263" x="3598863" y="4670425"/>
          <p14:tracePt t="347267" x="3609975" y="4670425"/>
          <p14:tracePt t="347297" x="3648075" y="4670425"/>
          <p14:tracePt t="347301" x="3659188" y="4670425"/>
          <p14:tracePt t="347331" x="3760788" y="4670425"/>
          <p14:tracePt t="347364" x="3927475" y="4659313"/>
          <p14:tracePt t="347397" x="4067175" y="4625975"/>
          <p14:tracePt t="347402" x="4111625" y="4614863"/>
          <p14:tracePt t="347430" x="4211638" y="4614863"/>
          <p14:tracePt t="347434" x="4278313" y="4614863"/>
          <p14:tracePt t="347464" x="4462463" y="4575175"/>
          <p14:tracePt t="347468" x="4497388" y="4575175"/>
          <p14:tracePt t="347498" x="4597400" y="4575175"/>
          <p14:tracePt t="347530" x="4657725" y="4586288"/>
          <p14:tracePt t="347565" x="4703763" y="4586288"/>
          <p14:tracePt t="347568" x="4714875" y="4586288"/>
          <p14:tracePt t="347686" x="4692650" y="4575175"/>
          <p14:tracePt t="347695" x="4681538" y="4564063"/>
          <p14:tracePt t="347706" x="4619625" y="4530725"/>
          <p14:tracePt t="347728" x="4451350" y="4514850"/>
          <p14:tracePt t="347762" x="4195763" y="4497388"/>
          <p14:tracePt t="347765" x="4144963" y="4481513"/>
          <p14:tracePt t="347795" x="4033838" y="4430713"/>
          <p14:tracePt t="347798" x="4022725" y="4430713"/>
          <p14:tracePt t="347829" x="3949700" y="4419600"/>
          <p14:tracePt t="347862" x="3827463" y="4419600"/>
          <p14:tracePt t="347895" x="3760788" y="4419600"/>
          <p14:tracePt t="347930" x="3749675" y="4419600"/>
          <p14:tracePt t="348197" x="0" y="0"/>
        </p14:tracePtLst>
        <p14:tracePtLst>
          <p14:tracePt t="350962" x="2622550" y="6323013"/>
          <p14:tracePt t="351050" x="2627313" y="6311900"/>
          <p14:tracePt t="351059" x="2644775" y="6311900"/>
          <p14:tracePt t="351070" x="2655888" y="6311900"/>
          <p14:tracePt t="351095" x="2778125" y="6323013"/>
          <p14:tracePt t="351098" x="2806700" y="6323013"/>
          <p14:tracePt t="351129" x="2889250" y="6323013"/>
          <p14:tracePt t="351162" x="2900363" y="6323013"/>
          <p14:tracePt t="351530" x="2895600" y="6323013"/>
          <p14:tracePt t="351771" x="2917825" y="6323013"/>
          <p14:tracePt t="351779" x="2946400" y="6323013"/>
          <p14:tracePt t="351796" x="2957513" y="6323013"/>
          <p14:tracePt t="351828" x="2995613" y="6323013"/>
          <p14:tracePt t="351862" x="3073400" y="6323013"/>
          <p14:tracePt t="351865" x="3084513" y="6323013"/>
          <p14:tracePt t="351895" x="3124200" y="6323013"/>
          <p14:tracePt t="351898" x="3152775" y="6323013"/>
          <p14:tracePt t="351929" x="3179763" y="6323013"/>
          <p14:tracePt t="351962" x="3219450" y="6323013"/>
          <p14:tracePt t="351996" x="3241675" y="6323013"/>
          <p14:tracePt t="352030" x="3308350" y="6323013"/>
          <p14:tracePt t="352036" x="3319463" y="6323013"/>
          <p14:tracePt t="352063" x="3348038" y="6323013"/>
          <p14:tracePt t="352099" x="3359150" y="6323013"/>
          <p14:tracePt t="352131" x="3386138" y="6323013"/>
          <p14:tracePt t="352163" x="3463925" y="6323013"/>
          <p14:tracePt t="352197" x="3503613" y="6323013"/>
          <p14:tracePt t="352490" x="3514725" y="6323013"/>
          <p14:tracePt t="352509" x="3532188" y="6311900"/>
          <p14:tracePt t="352527" x="0" y="0"/>
        </p14:tracePtLst>
        <p14:tracePtLst>
          <p14:tracePt t="353154" x="3090863" y="4240213"/>
          <p14:tracePt t="353159" x="3090863" y="4251325"/>
          <p14:tracePt t="353163" x="3090863" y="4264025"/>
          <p14:tracePt t="353173" x="3090863" y="4291013"/>
          <p14:tracePt t="353194" x="3141663" y="4346575"/>
          <p14:tracePt t="353229" x="3325813" y="4519613"/>
          <p14:tracePt t="353261" x="3452813" y="4608513"/>
          <p14:tracePt t="353295" x="3475038" y="4630738"/>
          <p14:tracePt t="353353" x="3492500" y="4630738"/>
          <p14:tracePt t="353369" x="3503613" y="4648200"/>
          <p14:tracePt t="353395" x="3559175" y="4648200"/>
          <p14:tracePt t="353428" x="3636963" y="4659313"/>
          <p14:tracePt t="353461" x="3721100" y="4659313"/>
          <p14:tracePt t="353465" x="3732213" y="4659313"/>
          <p14:tracePt t="353496" x="3883025" y="4754563"/>
          <p14:tracePt t="353498" x="3911600" y="4781550"/>
          <p14:tracePt t="353528" x="3994150" y="4843463"/>
          <p14:tracePt t="353562" x="4067175" y="4887913"/>
          <p14:tracePt t="353565" x="4095750" y="4887913"/>
          <p14:tracePt t="353595" x="4133850" y="4887913"/>
          <p14:tracePt t="353598" x="4173538" y="4887913"/>
          <p14:tracePt t="353630" x="4395788" y="4792663"/>
          <p14:tracePt t="353663" x="4473575" y="4748213"/>
          <p14:tracePt t="353726" x="4486275" y="4748213"/>
          <p14:tracePt t="353742" x="4513263" y="4770438"/>
          <p14:tracePt t="353763" x="4535488" y="4799013"/>
          <p14:tracePt t="353806" x="4564063" y="4799013"/>
          <p14:tracePt t="353827" x="4608513" y="4776788"/>
          <p14:tracePt t="353829" x="4635500" y="4759325"/>
          <p14:tracePt t="353860" x="4764088" y="4665663"/>
          <p14:tracePt t="353894" x="4775200" y="4665663"/>
          <p14:tracePt t="353931" x="4814888" y="4665663"/>
          <p14:tracePt t="353935" x="4841875" y="4676775"/>
          <p14:tracePt t="353963" x="4852988" y="4687888"/>
          <p14:tracePt t="353998" x="4881563" y="4687888"/>
          <p14:tracePt t="354030" x="4987925" y="4630738"/>
          <p14:tracePt t="354063" x="5048250" y="4592638"/>
          <p14:tracePt t="354069" x="5076825" y="4592638"/>
          <p14:tracePt t="354159" x="5072063" y="4592638"/>
          <p14:tracePt t="354174" x="5060950" y="4597400"/>
          <p14:tracePt t="354197" x="4999038" y="4659313"/>
          <p14:tracePt t="354200" x="4987925" y="4670425"/>
          <p14:tracePt t="354230" x="4887913" y="4714875"/>
          <p14:tracePt t="354265" x="4775200" y="4714875"/>
          <p14:tracePt t="354271" x="4730750" y="4714875"/>
          <p14:tracePt t="354296" x="4586288" y="4687888"/>
          <p14:tracePt t="354330" x="4424363" y="4637088"/>
          <p14:tracePt t="354335" x="4379913" y="4619625"/>
          <p14:tracePt t="354364" x="4379913" y="4608513"/>
          <p14:tracePt t="354368" x="4379913" y="4597400"/>
          <p14:tracePt t="354396" x="4368800" y="4586288"/>
          <p14:tracePt t="354428" x="4329113" y="4586288"/>
          <p14:tracePt t="354430" x="4302125" y="4586288"/>
          <p14:tracePt t="354462" x="4151313" y="4586288"/>
          <p14:tracePt t="354494" x="4033838" y="4570413"/>
          <p14:tracePt t="354526" x="3978275" y="4559300"/>
          <p14:tracePt t="354563" x="3967163" y="4530725"/>
          <p14:tracePt t="354567" x="3967163" y="4519613"/>
          <p14:tracePt t="354597" x="3967163" y="4446588"/>
          <p14:tracePt t="354639" x="3956050" y="4435475"/>
          <p14:tracePt t="354663" x="3900488" y="4446588"/>
          <p14:tracePt t="354695" x="3776663" y="4492625"/>
          <p14:tracePt t="354728" x="3681413" y="4508500"/>
          <p14:tracePt t="354761" x="3481388" y="4459288"/>
          <p14:tracePt t="354764" x="3381375" y="4419600"/>
          <p14:tracePt t="354794" x="3201988" y="4364038"/>
          <p14:tracePt t="354797" x="3175000" y="4346575"/>
          <p14:tracePt t="354828" x="3146425" y="4346575"/>
          <p14:tracePt t="354861" x="3135313" y="4346575"/>
          <p14:tracePt t="354894" x="3062288" y="4291013"/>
          <p14:tracePt t="354928" x="3040063" y="4268788"/>
          <p14:tracePt t="355070" x="3040063" y="4308475"/>
          <p14:tracePt t="355079" x="3040063" y="4319588"/>
          <p14:tracePt t="355096" x="3106738" y="4413250"/>
          <p14:tracePt t="355130" x="3363913" y="4608513"/>
          <p14:tracePt t="355135" x="3414713" y="4625975"/>
          <p14:tracePt t="355163" x="3521075" y="4625975"/>
          <p14:tracePt t="355168" x="3565525" y="4625975"/>
          <p14:tracePt t="355196" x="3654425" y="4625975"/>
          <p14:tracePt t="355200" x="3698875" y="4625975"/>
          <p14:tracePt t="355233" x="3765550" y="4614863"/>
          <p14:tracePt t="355263" x="3832225" y="4614863"/>
          <p14:tracePt t="355296" x="3887788" y="4614863"/>
          <p14:tracePt t="355331" x="3967163" y="4614863"/>
          <p14:tracePt t="355335" x="3994150" y="4614863"/>
          <p14:tracePt t="355364" x="4078288" y="4614863"/>
          <p14:tracePt t="355368" x="4106863" y="4614863"/>
          <p14:tracePt t="355398" x="4244975" y="4597400"/>
          <p14:tracePt t="355431" x="4418013" y="4597400"/>
          <p14:tracePt t="355464" x="4552950" y="4597400"/>
          <p14:tracePt t="355497" x="4686300" y="4597400"/>
          <p14:tracePt t="355503" x="4697413" y="4597400"/>
          <p14:tracePt t="355530" x="4725988" y="4597400"/>
          <p14:tracePt t="355566" x="4748213" y="4597400"/>
          <p14:tracePt t="355597" x="4775200" y="4597400"/>
          <p14:tracePt t="355600" x="4786313" y="4597400"/>
          <p14:tracePt t="355630" x="4797425" y="4597400"/>
          <p14:tracePt t="355664" x="4814888" y="4597400"/>
          <p14:tracePt t="355698" x="4848225" y="4492625"/>
          <p14:tracePt t="355703" x="4892675" y="4424363"/>
          <p14:tracePt t="355730" x="4892675" y="4335463"/>
          <p14:tracePt t="355734" x="4892675" y="4313238"/>
          <p14:tracePt t="355763" x="4892675" y="4257675"/>
          <p14:tracePt t="355806" x="4892675" y="4246563"/>
          <p14:tracePt t="355830" x="4887913" y="4246563"/>
          <p14:tracePt t="355863" x="4803775" y="4475163"/>
          <p14:tracePt t="355897" x="4741863" y="4619625"/>
          <p14:tracePt t="355951" x="4752975" y="4537075"/>
          <p14:tracePt t="355963" x="4752975" y="4486275"/>
          <p14:tracePt t="355967" x="4752975" y="4459288"/>
          <p14:tracePt t="355998" x="4752975" y="4346575"/>
          <p14:tracePt t="356031" x="4748213" y="4346575"/>
          <p14:tracePt t="356063" x="4451350" y="4676775"/>
          <p14:tracePt t="356098" x="4357688" y="4821238"/>
          <p14:tracePt t="356131" x="4357688" y="4814888"/>
          <p14:tracePt t="356135" x="4357688" y="4787900"/>
          <p14:tracePt t="356163" x="4357688" y="4603750"/>
          <p14:tracePt t="356167" x="4357688" y="4537075"/>
          <p14:tracePt t="356198" x="4357688" y="4497388"/>
          <p14:tracePt t="356231" x="4295775" y="4548188"/>
          <p14:tracePt t="356263" x="4111625" y="4887913"/>
          <p14:tracePt t="356297" x="4033838" y="5016500"/>
          <p14:tracePt t="356330" x="4033838" y="5011738"/>
          <p14:tracePt t="356334" x="4033838" y="4965700"/>
          <p14:tracePt t="356363" x="4033838" y="4781550"/>
          <p14:tracePt t="356367" x="4033838" y="4714875"/>
          <p14:tracePt t="356397" x="4033838" y="4648200"/>
          <p14:tracePt t="356431" x="3916363" y="4721225"/>
          <p14:tracePt t="356464" x="3771900" y="4949825"/>
          <p14:tracePt t="356498" x="3738563" y="4999038"/>
          <p14:tracePt t="356530" x="3738563" y="4949825"/>
          <p14:tracePt t="356534" x="3738563" y="4883150"/>
          <p14:tracePt t="356563" x="3738563" y="4743450"/>
          <p14:tracePt t="356569" x="3738563" y="4725988"/>
          <p14:tracePt t="356610" x="3709988" y="4765675"/>
          <p14:tracePt t="356631" x="3603625" y="4916488"/>
          <p14:tracePt t="356635" x="3548063" y="4965700"/>
          <p14:tracePt t="356663" x="3492500" y="4994275"/>
          <p14:tracePt t="356697" x="3481388" y="4987925"/>
          <p14:tracePt t="356701" x="3481388" y="4927600"/>
          <p14:tracePt t="356731" x="3448050" y="4625975"/>
          <p14:tracePt t="356763" x="3430588" y="4603750"/>
          <p14:tracePt t="356819" x="3419475" y="4559300"/>
          <p14:tracePt t="356830" x="3419475" y="4548188"/>
          <p14:tracePt t="356913" x="0" y="0"/>
        </p14:tracePtLst>
        <p14:tracePtLst>
          <p14:tracePt t="359655" x="4530725" y="2181225"/>
          <p14:tracePt t="359758" x="4546600" y="2192338"/>
          <p14:tracePt t="359774" x="4586288" y="2203450"/>
          <p14:tracePt t="359795" x="4725988" y="2220913"/>
          <p14:tracePt t="359797" x="4792663" y="2220913"/>
          <p14:tracePt t="359828" x="4887913" y="2220913"/>
          <p14:tracePt t="359862" x="4899025" y="2220913"/>
          <p14:tracePt t="359918" x="4892675" y="2220913"/>
          <p14:tracePt t="359930" x="4865688" y="2220913"/>
          <p14:tracePt t="359963" x="4830763" y="2249488"/>
          <p14:tracePt t="360014" x="4814888" y="2249488"/>
          <p14:tracePt t="360046" x="4803775" y="2249488"/>
          <p14:tracePt t="360063" x="4792663" y="2249488"/>
          <p14:tracePt t="360285" x="0" y="0"/>
        </p14:tracePtLst>
        <p14:tracePtLst>
          <p14:tracePt t="360662" x="5975350" y="2282825"/>
          <p14:tracePt t="360670" x="5975350" y="2276475"/>
          <p14:tracePt t="360718" x="5953125" y="2265363"/>
          <p14:tracePt t="360729" x="5942013" y="2265363"/>
          <p14:tracePt t="360761" x="5924550" y="2220913"/>
          <p14:tracePt t="360794" x="5913438" y="2220913"/>
          <p14:tracePt t="360828" x="5886450" y="2220913"/>
          <p14:tracePt t="360893" x="0" y="0"/>
        </p14:tracePtLst>
        <p14:tracePtLst>
          <p14:tracePt t="361497" x="3532188" y="4000500"/>
          <p14:tracePt t="361501" x="3543300" y="4006850"/>
          <p14:tracePt t="361510" x="3536950" y="4033838"/>
          <p14:tracePt t="361529" x="3536950" y="4079875"/>
          <p14:tracePt t="361562" x="3536950" y="4268788"/>
          <p14:tracePt t="361566" x="3536950" y="4297363"/>
          <p14:tracePt t="361596" x="3548063" y="4552950"/>
          <p14:tracePt t="361599" x="3570288" y="4619625"/>
          <p14:tracePt t="361630" x="3794125" y="4883150"/>
          <p14:tracePt t="361663" x="3983038" y="5022850"/>
          <p14:tracePt t="361697" x="4200525" y="5089525"/>
          <p14:tracePt t="361730" x="4462463" y="5160963"/>
          <p14:tracePt t="361735" x="4491038" y="5160963"/>
          <p14:tracePt t="361763" x="4597400" y="5160963"/>
          <p14:tracePt t="361767" x="4624388" y="5160963"/>
          <p14:tracePt t="361797" x="4725988" y="5160963"/>
          <p14:tracePt t="361800" x="4770438" y="5160963"/>
          <p14:tracePt t="361807" x="4837113" y="5160963"/>
          <p14:tracePt t="361829" x="4999038" y="5160963"/>
          <p14:tracePt t="361861" x="5083175" y="5160963"/>
          <p14:tracePt t="361894" x="5149850" y="5160963"/>
          <p14:tracePt t="361928" x="5289550" y="5049838"/>
          <p14:tracePt t="361961" x="5416550" y="4821238"/>
          <p14:tracePt t="361995" x="5427663" y="4648200"/>
          <p14:tracePt t="361998" x="5427663" y="4559300"/>
          <p14:tracePt t="362029" x="5427663" y="4459288"/>
          <p14:tracePt t="362061" x="5311775" y="4352925"/>
          <p14:tracePt t="362097" x="5065713" y="4286250"/>
          <p14:tracePt t="362102" x="4965700" y="4264025"/>
          <p14:tracePt t="362130" x="4714875" y="4246563"/>
          <p14:tracePt t="362134" x="4646613" y="4246563"/>
          <p14:tracePt t="362164" x="4395788" y="4246563"/>
          <p14:tracePt t="362168" x="4329113" y="4246563"/>
          <p14:tracePt t="362196" x="4200525" y="4246563"/>
          <p14:tracePt t="362201" x="4156075" y="4246563"/>
          <p14:tracePt t="362231" x="3978275" y="4275138"/>
          <p14:tracePt t="362263" x="3816350" y="4402138"/>
          <p14:tracePt t="362296" x="3692525" y="4564063"/>
          <p14:tracePt t="362302" x="3632200" y="4659313"/>
          <p14:tracePt t="362330" x="3614738" y="4725988"/>
          <p14:tracePt t="362334" x="3614738" y="4759325"/>
          <p14:tracePt t="362364" x="3570288" y="4849813"/>
          <p14:tracePt t="362368" x="3570288" y="4916488"/>
          <p14:tracePt t="362396" x="3570288" y="5056188"/>
          <p14:tracePt t="362401" x="3581400" y="5089525"/>
          <p14:tracePt t="362430" x="3709988" y="5256213"/>
          <p14:tracePt t="362465" x="3900488" y="5300663"/>
          <p14:tracePt t="362496" x="4129088" y="5300663"/>
          <p14:tracePt t="362530" x="4418013" y="5300663"/>
          <p14:tracePt t="362535" x="4486275" y="5300663"/>
          <p14:tracePt t="362564" x="4708525" y="5300663"/>
          <p14:tracePt t="362568" x="4775200" y="5300663"/>
          <p14:tracePt t="362597" x="4948238" y="5300663"/>
          <p14:tracePt t="362630" x="5176838" y="5178425"/>
          <p14:tracePt t="362663" x="5311775" y="4972050"/>
          <p14:tracePt t="362696" x="5389563" y="4814888"/>
          <p14:tracePt t="362702" x="5405438" y="4787900"/>
          <p14:tracePt t="362730" x="5473700" y="4597400"/>
          <p14:tracePt t="362735" x="5489575" y="4548188"/>
          <p14:tracePt t="362763" x="5489575" y="4441825"/>
          <p14:tracePt t="362768" x="5478463" y="4397375"/>
          <p14:tracePt t="362796" x="5378450" y="4264025"/>
          <p14:tracePt t="362800" x="5283200" y="4224338"/>
          <p14:tracePt t="362806" x="5256213" y="4213225"/>
          <p14:tracePt t="362829" x="5143500" y="4162425"/>
          <p14:tracePt t="362862" x="4987925" y="4129088"/>
          <p14:tracePt t="362895" x="4708525" y="4079875"/>
          <p14:tracePt t="362928" x="4462463" y="4079875"/>
          <p14:tracePt t="362964" x="4195763" y="4090988"/>
          <p14:tracePt t="362968" x="4122738" y="4106863"/>
          <p14:tracePt t="362997" x="4011613" y="4168775"/>
          <p14:tracePt t="363000" x="3960813" y="4195763"/>
          <p14:tracePt t="363030" x="3821113" y="4352925"/>
          <p14:tracePt t="363063" x="3749675" y="4475163"/>
          <p14:tracePt t="363097" x="3687763" y="4625975"/>
          <p14:tracePt t="363130" x="3687763" y="4854575"/>
          <p14:tracePt t="363135" x="3687763" y="4905375"/>
          <p14:tracePt t="363163" x="3721100" y="5072063"/>
          <p14:tracePt t="363168" x="3732213" y="5100638"/>
          <p14:tracePt t="363197" x="3849688" y="5218113"/>
          <p14:tracePt t="363200" x="3860800" y="5229225"/>
          <p14:tracePt t="363233" x="4022725" y="5311775"/>
          <p14:tracePt t="363263" x="4302125" y="5356225"/>
          <p14:tracePt t="363296" x="4619625" y="5356225"/>
          <p14:tracePt t="363303" x="4686300" y="5356225"/>
          <p14:tracePt t="363331" x="4887913" y="5356225"/>
          <p14:tracePt t="363335" x="4954588" y="5356225"/>
          <p14:tracePt t="363363" x="5138738" y="5345113"/>
          <p14:tracePt t="363367" x="5210175" y="5307013"/>
          <p14:tracePt t="363397" x="5356225" y="5229225"/>
          <p14:tracePt t="363401" x="5389563" y="5195888"/>
          <p14:tracePt t="363407" x="5416550" y="5167313"/>
          <p14:tracePt t="363430" x="5500688" y="5049838"/>
          <p14:tracePt t="363464" x="5567363" y="4876800"/>
          <p14:tracePt t="363496" x="5595938" y="4754563"/>
          <p14:tracePt t="363530" x="5489575" y="4608513"/>
          <p14:tracePt t="363535" x="5438775" y="4592638"/>
          <p14:tracePt t="363563" x="5227638" y="4503738"/>
          <p14:tracePt t="363567" x="5154613" y="4464050"/>
          <p14:tracePt t="363597" x="4987925" y="4397375"/>
          <p14:tracePt t="363601" x="4887913" y="4375150"/>
          <p14:tracePt t="363630" x="4535488" y="4335463"/>
          <p14:tracePt t="363663" x="4457700" y="4335463"/>
          <p14:tracePt t="363697" x="4151313" y="4519613"/>
          <p14:tracePt t="363703" x="4067175" y="4603750"/>
          <p14:tracePt t="363730" x="3933825" y="4687888"/>
          <p14:tracePt t="363734" x="3916363" y="4699000"/>
          <p14:tracePt t="363762" x="3905250" y="4725988"/>
          <p14:tracePt t="363765" x="3905250" y="4737100"/>
          <p14:tracePt t="363795" x="3905250" y="4776788"/>
          <p14:tracePt t="363798" x="3905250" y="4787900"/>
          <p14:tracePt t="363828" x="3911600" y="4810125"/>
          <p14:tracePt t="364081" x="0" y="0"/>
        </p14:tracePtLst>
        <p14:tracePtLst>
          <p14:tracePt t="365083" x="5232400" y="4470400"/>
          <p14:tracePt t="365093" x="5232400" y="4475163"/>
          <p14:tracePt t="365105" x="5232400" y="4486275"/>
          <p14:tracePt t="365128" x="5227638" y="4503738"/>
          <p14:tracePt t="365162" x="5199063" y="4525963"/>
          <p14:tracePt t="365194" x="5187950" y="4537075"/>
          <p14:tracePt t="365228" x="5132388" y="4581525"/>
          <p14:tracePt t="365261" x="5065713" y="4619625"/>
          <p14:tracePt t="365264" x="5026025" y="4630738"/>
          <p14:tracePt t="365294" x="4999038" y="4630738"/>
          <p14:tracePt t="365297" x="4987925" y="4630738"/>
          <p14:tracePt t="365328" x="4948238" y="4630738"/>
          <p14:tracePt t="365362" x="4899025" y="4630738"/>
          <p14:tracePt t="365394" x="4814888" y="4648200"/>
          <p14:tracePt t="365428" x="4764088" y="4648200"/>
          <p14:tracePt t="365461" x="4737100" y="4648200"/>
          <p14:tracePt t="365505" x="4725988" y="4648200"/>
          <p14:tracePt t="365528" x="4681538" y="4659313"/>
          <p14:tracePt t="365561" x="4657725" y="4659313"/>
          <p14:tracePt t="365601" x="4630738" y="4659313"/>
          <p14:tracePt t="365628" x="4602163" y="4659313"/>
          <p14:tracePt t="365682" x="4591050" y="4659313"/>
          <p14:tracePt t="365694" x="4579938" y="4659313"/>
          <p14:tracePt t="365728" x="4552950" y="4659313"/>
          <p14:tracePt t="365762" x="4541838" y="4659313"/>
          <p14:tracePt t="365794" x="4462463" y="4659313"/>
          <p14:tracePt t="365797" x="4435475" y="4659313"/>
          <p14:tracePt t="365829" x="4406900" y="4659313"/>
          <p14:tracePt t="365861" x="4346575" y="4659313"/>
          <p14:tracePt t="365896" x="4278313" y="4654550"/>
          <p14:tracePt t="365932" x="4251325" y="4654550"/>
          <p14:tracePt t="365937" x="4240213" y="4654550"/>
          <p14:tracePt t="365963" x="4151313" y="4619625"/>
          <p14:tracePt t="365968" x="4100513" y="4619625"/>
          <p14:tracePt t="365997" x="4033838" y="4592638"/>
          <p14:tracePt t="366001" x="4016375" y="4564063"/>
          <p14:tracePt t="366008" x="4005263" y="4564063"/>
          <p14:tracePt t="366031" x="3967163" y="4552950"/>
          <p14:tracePt t="366063" x="3927475" y="4537075"/>
          <p14:tracePt t="366097" x="3827463" y="4508500"/>
          <p14:tracePt t="366131" x="3783013" y="4492625"/>
          <p14:tracePt t="366135" x="3771900" y="4492625"/>
          <p14:tracePt t="366166" x="3760788" y="4492625"/>
          <p14:tracePt t="366197" x="3687763" y="4492625"/>
          <p14:tracePt t="366200" x="3665538" y="4492625"/>
          <p14:tracePt t="366230" x="3570288" y="4481513"/>
          <p14:tracePt t="366264" x="3486150" y="4446588"/>
          <p14:tracePt t="366296" x="3403600" y="4419600"/>
          <p14:tracePt t="366331" x="3302000" y="4391025"/>
          <p14:tracePt t="366335" x="3290888" y="4391025"/>
          <p14:tracePt t="366363" x="3252788" y="4379913"/>
          <p14:tracePt t="366396" x="3197225" y="4364038"/>
          <p14:tracePt t="366430" x="3179763" y="4364038"/>
          <p14:tracePt t="366464" x="3141663" y="4364038"/>
          <p14:tracePt t="366496" x="3090863" y="4352925"/>
          <p14:tracePt t="366503" x="3073400" y="4324350"/>
          <p14:tracePt t="366530" x="3035300" y="4297363"/>
          <p14:tracePt t="366535" x="3006725" y="4279900"/>
          <p14:tracePt t="366562" x="2979738" y="4257675"/>
          <p14:tracePt t="366596" x="2968625" y="4240213"/>
          <p14:tracePt t="366599" x="2957513" y="4229100"/>
          <p14:tracePt t="366629" x="2900363" y="4191000"/>
          <p14:tracePt t="366677" x="2889250" y="4179888"/>
          <p14:tracePt t="366695" x="2862263" y="4162425"/>
          <p14:tracePt t="366729" x="2806700" y="4151313"/>
          <p14:tracePt t="366761" x="2711450" y="4135438"/>
          <p14:tracePt t="366765" x="2693988" y="4135438"/>
          <p14:tracePt t="366795" x="2616200" y="4135438"/>
          <p14:tracePt t="366798" x="2600325" y="4135438"/>
          <p14:tracePt t="366829" x="2487613" y="4135438"/>
          <p14:tracePt t="366861" x="2449513" y="4135438"/>
          <p14:tracePt t="366966" x="2482850" y="4135438"/>
          <p14:tracePt t="366975" x="2571750" y="4135438"/>
          <p14:tracePt t="366997" x="2728913" y="4135438"/>
          <p14:tracePt t="367000" x="2778125" y="4135438"/>
          <p14:tracePt t="367030" x="3068638" y="4162425"/>
          <p14:tracePt t="367063" x="3152775" y="4179888"/>
          <p14:tracePt t="367097" x="3392488" y="4268788"/>
          <p14:tracePt t="367130" x="3598863" y="4402138"/>
          <p14:tracePt t="367135" x="3625850" y="4419600"/>
          <p14:tracePt t="367162" x="3681413" y="4441825"/>
          <p14:tracePt t="367165" x="3692525" y="4459288"/>
          <p14:tracePt t="367194" x="3692525" y="4481513"/>
          <p14:tracePt t="367197" x="3705225" y="4492625"/>
          <p14:tracePt t="367229" x="3732213" y="4559300"/>
          <p14:tracePt t="367262" x="3732213" y="4575175"/>
          <p14:tracePt t="367301" x="3749675" y="4603750"/>
          <p14:tracePt t="367330" x="3787775" y="4643438"/>
          <p14:tracePt t="367334" x="3816350" y="4654550"/>
          <p14:tracePt t="367362" x="3865563" y="4681538"/>
          <p14:tracePt t="367365" x="3883025" y="4692650"/>
          <p14:tracePt t="367395" x="3933825" y="4703763"/>
          <p14:tracePt t="367398" x="3944938" y="4703763"/>
          <p14:tracePt t="367429" x="3983038" y="4721225"/>
          <p14:tracePt t="367462" x="4078288" y="4721225"/>
          <p14:tracePt t="367495" x="4178300" y="4721225"/>
          <p14:tracePt t="367528" x="4256088" y="4721225"/>
          <p14:tracePt t="367562" x="4357688" y="4681538"/>
          <p14:tracePt t="367566" x="4384675" y="4681538"/>
          <p14:tracePt t="367595" x="4575175" y="4648200"/>
          <p14:tracePt t="367598" x="4586288" y="4648200"/>
          <p14:tracePt t="367631" x="4664075" y="4648200"/>
          <p14:tracePt t="367665" x="4703763" y="4637088"/>
          <p14:tracePt t="367670" x="4730750" y="4637088"/>
          <p14:tracePt t="367697" x="4797425" y="4637088"/>
          <p14:tracePt t="367730" x="4852988" y="4637088"/>
          <p14:tracePt t="367782" x="4865688" y="4637088"/>
          <p14:tracePt t="367798" x="4903788" y="4637088"/>
          <p14:tracePt t="367830" x="5003800" y="4637088"/>
          <p14:tracePt t="367864" x="5176838" y="4603750"/>
          <p14:tracePt t="367896" x="5278438" y="4548188"/>
          <p14:tracePt t="367930" x="5360988" y="4519613"/>
          <p14:tracePt t="367935" x="5411788" y="4503738"/>
          <p14:tracePt t="367963" x="5573713" y="4452938"/>
          <p14:tracePt t="367967" x="5673725" y="4413250"/>
          <p14:tracePt t="367997" x="5818188" y="4397375"/>
          <p14:tracePt t="368001" x="5868988" y="4379913"/>
          <p14:tracePt t="368030" x="6037263" y="4324350"/>
          <p14:tracePt t="368039" x="6064250" y="4324350"/>
          <p14:tracePt t="368064" x="6170613" y="4324350"/>
          <p14:tracePt t="368096" x="6343650" y="4275138"/>
          <p14:tracePt t="368102" x="6359525" y="4275138"/>
          <p14:tracePt t="368130" x="6443663" y="4251325"/>
          <p14:tracePt t="368136" x="6461125" y="4251325"/>
          <p14:tracePt t="368163" x="6599238" y="4235450"/>
          <p14:tracePt t="368167" x="6645275" y="4235450"/>
          <p14:tracePt t="368197" x="6767513" y="4235450"/>
          <p14:tracePt t="368231" x="6805613" y="4235450"/>
          <p14:tracePt t="368264" x="6862763" y="4206875"/>
          <p14:tracePt t="368296" x="6929438" y="4206875"/>
          <p14:tracePt t="368330" x="7140575" y="4206875"/>
          <p14:tracePt t="368335" x="7169150" y="4206875"/>
          <p14:tracePt t="368364" x="7180263" y="4206875"/>
          <p14:tracePt t="368399" x="7191375" y="4206875"/>
          <p14:tracePt t="368454" x="7208838" y="4206875"/>
          <p14:tracePt t="368470" x="7235825" y="4206875"/>
          <p14:tracePt t="368497" x="7246938" y="4206875"/>
          <p14:tracePt t="368566" x="7242175" y="4206875"/>
          <p14:tracePt t="368574" x="7213600" y="4206875"/>
          <p14:tracePt t="368597" x="7107238" y="4206875"/>
          <p14:tracePt t="368632" x="6896100" y="4217988"/>
          <p14:tracePt t="368664" x="6572250" y="4257675"/>
          <p14:tracePt t="368696" x="6303963" y="4346575"/>
          <p14:tracePt t="368730" x="6081713" y="4435475"/>
          <p14:tracePt t="368734" x="6030913" y="4452938"/>
          <p14:tracePt t="368764" x="5902325" y="4503738"/>
          <p14:tracePt t="368767" x="5891213" y="4503738"/>
          <p14:tracePt t="368796" x="5835650" y="4514850"/>
          <p14:tracePt t="368831" x="5751513" y="4514850"/>
          <p14:tracePt t="368834" x="5724525" y="4514850"/>
          <p14:tracePt t="368864" x="5540375" y="4514850"/>
          <p14:tracePt t="368867" x="5511800" y="4514850"/>
          <p14:tracePt t="368897" x="5283200" y="4514850"/>
          <p14:tracePt t="368901" x="5187950" y="4503738"/>
          <p14:tracePt t="368930" x="5127625" y="4503738"/>
          <p14:tracePt t="36904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13429-3451-6A2F-B83A-290AFF06E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B7ECEE61-8B86-890D-1A54-6B6B33658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42" y="1448374"/>
            <a:ext cx="6996312" cy="32559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počátek těžby v 50. letech 20. století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rozšiřování těžebních jezer rychlostí přibližně 1 km</a:t>
            </a:r>
            <a:r>
              <a:rPr lang="cs-CZ" sz="1800" baseline="30000" dirty="0"/>
              <a:t>2</a:t>
            </a:r>
            <a:r>
              <a:rPr lang="cs-CZ" sz="1800" dirty="0"/>
              <a:t> za 20 let</a:t>
            </a:r>
          </a:p>
        </p:txBody>
      </p:sp>
      <p:pic>
        <p:nvPicPr>
          <p:cNvPr id="7" name="Obrázek 6" descr="Obsah obrázku text, vojenská uniforma&#10;&#10;Popis byl vytvořen automaticky">
            <a:extLst>
              <a:ext uri="{FF2B5EF4-FFF2-40B4-BE49-F238E27FC236}">
                <a16:creationId xmlns:a16="http://schemas.microsoft.com/office/drawing/2014/main" id="{F8E480F9-F417-9AFB-B0E4-6875899FB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" y="2636912"/>
            <a:ext cx="5245755" cy="3916382"/>
          </a:xfrm>
          <a:prstGeom prst="rect">
            <a:avLst/>
          </a:prstGeom>
        </p:spPr>
      </p:pic>
      <p:pic>
        <p:nvPicPr>
          <p:cNvPr id="9" name="Obrázek 8" descr="Obsah obrázku text, vojenská uniforma&#10;&#10;Popis byl vytvořen automaticky">
            <a:extLst>
              <a:ext uri="{FF2B5EF4-FFF2-40B4-BE49-F238E27FC236}">
                <a16:creationId xmlns:a16="http://schemas.microsoft.com/office/drawing/2014/main" id="{C20B9E75-6601-8ED3-4877-CD4748EAC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97" y="2653681"/>
            <a:ext cx="5238687" cy="391638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1C25363-AB06-9341-3D8A-7956F904BEF1}"/>
              </a:ext>
            </a:extLst>
          </p:cNvPr>
          <p:cNvSpPr/>
          <p:nvPr/>
        </p:nvSpPr>
        <p:spPr>
          <a:xfrm>
            <a:off x="10204907" y="6539922"/>
            <a:ext cx="125970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>
                <a:cs typeface="Arial" panose="020B0604020202020204" pitchFamily="34" charset="0"/>
              </a:rPr>
              <a:t>Mapy.cz (2024)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C6B4F6E-F27F-5852-75C4-AFA3091BD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320" y="2686268"/>
            <a:ext cx="272312" cy="34686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F9B7803-1985-E377-9AD9-6BC2D441C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16" y="2692228"/>
            <a:ext cx="272312" cy="346865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DED4014C-D1D1-A9A0-A863-98D56163F647}"/>
              </a:ext>
            </a:extLst>
          </p:cNvPr>
          <p:cNvSpPr/>
          <p:nvPr/>
        </p:nvSpPr>
        <p:spPr>
          <a:xfrm>
            <a:off x="10128650" y="5010187"/>
            <a:ext cx="354545" cy="359247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A406EC34-93F7-622E-6069-E97CA82B7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5033">
            <a:off x="10060309" y="3573629"/>
            <a:ext cx="1084348" cy="1245971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56CB3DD-DC7B-F99E-356A-66A3D5121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5033">
            <a:off x="4443685" y="3604646"/>
            <a:ext cx="1084348" cy="124597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2955B4C-502C-98D3-9AFB-51609A07E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680" y="5230086"/>
            <a:ext cx="124490" cy="12449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C1650EBA-0BF2-3444-59FF-CFA87B910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4609" y="5179022"/>
            <a:ext cx="124490" cy="124490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F1A4BBD8-C89B-D2C3-DFF7-F93E4A3C2895}"/>
              </a:ext>
            </a:extLst>
          </p:cNvPr>
          <p:cNvSpPr txBox="1"/>
          <p:nvPr/>
        </p:nvSpPr>
        <p:spPr>
          <a:xfrm>
            <a:off x="767408" y="2763826"/>
            <a:ext cx="110158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350" dirty="0"/>
              <a:t>2003 – 3 km</a:t>
            </a:r>
            <a:r>
              <a:rPr lang="cs-CZ" sz="1350" baseline="30000" dirty="0"/>
              <a:t>2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E0D73D5-F93F-CE8A-BE25-54B00A56875F}"/>
              </a:ext>
            </a:extLst>
          </p:cNvPr>
          <p:cNvSpPr txBox="1"/>
          <p:nvPr/>
        </p:nvSpPr>
        <p:spPr>
          <a:xfrm>
            <a:off x="6190679" y="2721198"/>
            <a:ext cx="123303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350" dirty="0"/>
              <a:t>2020 – 3,9 km</a:t>
            </a:r>
            <a:r>
              <a:rPr lang="cs-CZ" sz="1350" baseline="30000" dirty="0"/>
              <a:t>2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1ED526F7-8C3C-89D4-E52F-9BC5EEF8D7E9}"/>
              </a:ext>
            </a:extLst>
          </p:cNvPr>
          <p:cNvSpPr/>
          <p:nvPr/>
        </p:nvSpPr>
        <p:spPr>
          <a:xfrm>
            <a:off x="7091085" y="4921928"/>
            <a:ext cx="607190" cy="65738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67D8736-50BB-F784-09F9-703F2647A70B}"/>
              </a:ext>
            </a:extLst>
          </p:cNvPr>
          <p:cNvSpPr/>
          <p:nvPr/>
        </p:nvSpPr>
        <p:spPr>
          <a:xfrm>
            <a:off x="8462643" y="3645024"/>
            <a:ext cx="1089742" cy="1103181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83D675DF-A694-02D9-4D92-6D700315A1CF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8472264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Těžba štěrku a písku v oblasti vodního zdroje</a:t>
            </a:r>
          </a:p>
        </p:txBody>
      </p:sp>
    </p:spTree>
    <p:extLst>
      <p:ext uri="{BB962C8B-B14F-4D97-AF65-F5344CB8AC3E}">
        <p14:creationId xmlns:p14="http://schemas.microsoft.com/office/powerpoint/2010/main" val="141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79"/>
    </mc:Choice>
    <mc:Fallback xmlns="">
      <p:transition spd="slow" advTm="155879"/>
    </mc:Fallback>
  </mc:AlternateContent>
  <p:extLst>
    <p:ext uri="{3A86A75C-4F4B-4683-9AE1-C65F6400EC91}">
      <p14:laserTraceLst xmlns:p14="http://schemas.microsoft.com/office/powerpoint/2010/main">
        <p14:tracePtLst>
          <p14:tracePt t="24084" x="1901825" y="5072063"/>
          <p14:tracePt t="24121" x="1919288" y="5072063"/>
          <p14:tracePt t="24129" x="1930400" y="5072063"/>
          <p14:tracePt t="24151" x="1970088" y="5072063"/>
          <p14:tracePt t="24155" x="1981200" y="5072063"/>
          <p14:tracePt t="24186" x="2052638" y="5049838"/>
          <p14:tracePt t="24218" x="2136775" y="4965700"/>
          <p14:tracePt t="24251" x="2187575" y="4910138"/>
          <p14:tracePt t="24284" x="2270125" y="4827588"/>
          <p14:tracePt t="24289" x="2270125" y="4814888"/>
          <p14:tracePt t="24317" x="2303463" y="4710113"/>
          <p14:tracePt t="24322" x="2314575" y="4681538"/>
          <p14:tracePt t="24351" x="2387600" y="4625975"/>
          <p14:tracePt t="24354" x="2405063" y="4625975"/>
          <p14:tracePt t="24385" x="2393950" y="4625975"/>
          <p14:tracePt t="24418" x="2143125" y="4832350"/>
          <p14:tracePt t="24451" x="2036763" y="4876800"/>
          <p14:tracePt t="24503" x="2025650" y="4887913"/>
          <p14:tracePt t="24519" x="2030413" y="4887913"/>
          <p14:tracePt t="24547" x="2154238" y="4905375"/>
          <p14:tracePt t="24582" x="2254250" y="4883150"/>
          <p14:tracePt t="24586" x="2270125" y="4872038"/>
          <p14:tracePt t="24617" x="2281238" y="4821238"/>
          <p14:tracePt t="24649" x="2281238" y="4781550"/>
          <p14:tracePt t="24683" x="2170113" y="4803775"/>
          <p14:tracePt t="24716" x="2114550" y="4860925"/>
          <p14:tracePt t="24791" x="2114550" y="4854575"/>
          <p14:tracePt t="24793" x="0" y="0"/>
        </p14:tracePtLst>
        <p14:tracePtLst>
          <p14:tracePt t="25085" x="1857375" y="4659313"/>
          <p14:tracePt t="25088" x="1857375" y="4648200"/>
          <p14:tracePt t="25160" x="1797050" y="4676775"/>
          <p14:tracePt t="25167" x="1785938" y="4687888"/>
          <p14:tracePt t="25181" x="1768475" y="4699000"/>
          <p14:tracePt t="25217" x="1706563" y="4883150"/>
          <p14:tracePt t="25251" x="1706563" y="4932363"/>
          <p14:tracePt t="25258" x="1706563" y="4949825"/>
          <p14:tracePt t="25284" x="1824038" y="4949825"/>
          <p14:tracePt t="25318" x="1919288" y="4810125"/>
          <p14:tracePt t="25322" x="1952625" y="4776788"/>
          <p14:tracePt t="25351" x="1970088" y="4703763"/>
          <p14:tracePt t="25354" x="1970088" y="4692650"/>
          <p14:tracePt t="25385" x="1958975" y="4665663"/>
          <p14:tracePt t="25418" x="1757363" y="4765675"/>
          <p14:tracePt t="25452" x="1679575" y="4865688"/>
          <p14:tracePt t="25484" x="1679575" y="4921250"/>
          <p14:tracePt t="25519" x="1735138" y="4876800"/>
          <p14:tracePt t="25551" x="1874838" y="4692650"/>
          <p14:tracePt t="25584" x="1890713" y="4637088"/>
          <p14:tracePt t="25619" x="1890713" y="4648200"/>
          <p14:tracePt t="25623" x="1879600" y="4687888"/>
          <p14:tracePt t="25651" x="1835150" y="4765675"/>
          <p14:tracePt t="25725" x="1841500" y="4765675"/>
          <p14:tracePt t="25772" x="0" y="0"/>
        </p14:tracePtLst>
        <p14:tracePtLst>
          <p14:tracePt t="56301" x="1579563" y="1668463"/>
          <p14:tracePt t="56375" x="1584325" y="1668463"/>
          <p14:tracePt t="56391" x="1612900" y="1668463"/>
          <p14:tracePt t="56399" x="1639888" y="1668463"/>
          <p14:tracePt t="56414" x="1706563" y="1668463"/>
          <p14:tracePt t="56415" x="1774825" y="1668463"/>
          <p14:tracePt t="56447" x="1974850" y="1668463"/>
          <p14:tracePt t="56481" x="2114550" y="1668463"/>
          <p14:tracePt t="56514" x="2349500" y="1697038"/>
          <p14:tracePt t="56547" x="2600325" y="1730375"/>
          <p14:tracePt t="56580" x="2811463" y="1730375"/>
          <p14:tracePt t="56613" x="2862263" y="1730375"/>
          <p14:tracePt t="56615" x="2889250" y="1730375"/>
          <p14:tracePt t="56649" x="2968625" y="1730375"/>
          <p14:tracePt t="56681" x="3101975" y="1730375"/>
          <p14:tracePt t="56715" x="3279775" y="1730375"/>
          <p14:tracePt t="56748" x="3375025" y="1741488"/>
          <p14:tracePt t="56781" x="3403600" y="1741488"/>
          <p14:tracePt t="56814" x="3481388" y="1741488"/>
          <p14:tracePt t="56816" x="3497263" y="1741488"/>
          <p14:tracePt t="56851" x="3548063" y="1741488"/>
          <p14:tracePt t="56857" x="3559175" y="1741488"/>
          <p14:tracePt t="56883" x="3632200" y="1741488"/>
          <p14:tracePt t="56916" x="3743325" y="1741488"/>
          <p14:tracePt t="56949" x="3838575" y="1741488"/>
          <p14:tracePt t="56954" x="3849688" y="1741488"/>
          <p14:tracePt t="56983" x="3905250" y="1741488"/>
          <p14:tracePt t="56985" x="3933825" y="1741488"/>
          <p14:tracePt t="57016" x="4011613" y="1752600"/>
          <p14:tracePt t="57049" x="4038600" y="1768475"/>
          <p14:tracePt t="57129" x="4067175" y="1768475"/>
          <p14:tracePt t="57136" x="4078288" y="1768475"/>
          <p14:tracePt t="57254" x="4071938" y="1779588"/>
          <p14:tracePt t="57263" x="4056063" y="1790700"/>
          <p14:tracePt t="57280" x="4016375" y="1790700"/>
          <p14:tracePt t="57313" x="3810000" y="1790700"/>
          <p14:tracePt t="57348" x="3621088" y="1790700"/>
          <p14:tracePt t="57353" x="3592513" y="1790700"/>
          <p14:tracePt t="57382" x="3386138" y="1790700"/>
          <p14:tracePt t="57384" x="3359150" y="1790700"/>
          <p14:tracePt t="57416" x="3186113" y="1790700"/>
          <p14:tracePt t="57450" x="3013075" y="1790700"/>
          <p14:tracePt t="57483" x="2744788" y="1790700"/>
          <p14:tracePt t="57516" x="2571750" y="1790700"/>
          <p14:tracePt t="57549" x="2544763" y="1790700"/>
          <p14:tracePt t="58295" x="0" y="0"/>
        </p14:tracePtLst>
        <p14:tracePtLst>
          <p14:tracePt t="60342" x="1930400" y="5122863"/>
          <p14:tracePt t="60350" x="1919288" y="5111750"/>
          <p14:tracePt t="60384" x="1919288" y="5072063"/>
          <p14:tracePt t="60415" x="1958975" y="4916488"/>
          <p14:tracePt t="60450" x="2030413" y="4637088"/>
          <p14:tracePt t="60452" x="2030413" y="4570413"/>
          <p14:tracePt t="60480" x="2030413" y="4408488"/>
          <p14:tracePt t="60514" x="1974850" y="4268788"/>
          <p14:tracePt t="60514" x="1947863" y="4251325"/>
          <p14:tracePt t="60547" x="1890713" y="4213225"/>
          <p14:tracePt t="60580" x="1717675" y="4246563"/>
          <p14:tracePt t="60613" x="1444625" y="4519613"/>
          <p14:tracePt t="60648" x="1395413" y="4781550"/>
          <p14:tracePt t="60680" x="1395413" y="4932363"/>
          <p14:tracePt t="60718" x="1395413" y="4949825"/>
          <p14:tracePt t="60749" x="1400175" y="4954588"/>
          <p14:tracePt t="60782" x="1462088" y="4838700"/>
          <p14:tracePt t="60815" x="1484313" y="4799013"/>
          <p14:tracePt t="60876" x="0" y="0"/>
        </p14:tracePtLst>
        <p14:tracePtLst>
          <p14:tracePt t="61318" x="2343150" y="5038725"/>
          <p14:tracePt t="61326" x="2343150" y="5022850"/>
          <p14:tracePt t="61351" x="2360613" y="4916488"/>
          <p14:tracePt t="61384" x="2409825" y="4799013"/>
          <p14:tracePt t="61390" x="2409825" y="4770438"/>
          <p14:tracePt t="61417" x="2427288" y="4699000"/>
          <p14:tracePt t="61423" x="2427288" y="4670425"/>
          <p14:tracePt t="61451" x="2427288" y="4643438"/>
          <p14:tracePt t="61454" x="2416175" y="4630738"/>
          <p14:tracePt t="61483" x="2376488" y="4630738"/>
          <p14:tracePt t="61516" x="2192338" y="4670425"/>
          <p14:tracePt t="61549" x="2130425" y="4732338"/>
          <p14:tracePt t="61553" x="2130425" y="4743450"/>
          <p14:tracePt t="61583" x="2130425" y="4770438"/>
          <p14:tracePt t="61633" x="2130425" y="4781550"/>
          <p14:tracePt t="61713" x="2143125" y="4792663"/>
          <p14:tracePt t="61744" x="0" y="0"/>
        </p14:tracePtLst>
        <p14:tracePtLst>
          <p14:tracePt t="62491" x="6215063" y="5222875"/>
          <p14:tracePt t="62495" x="6215063" y="5200650"/>
          <p14:tracePt t="62498" x="6215063" y="5183188"/>
          <p14:tracePt t="62513" x="6226175" y="5156200"/>
          <p14:tracePt t="62521" x="6243638" y="5145088"/>
          <p14:tracePt t="62553" x="6303963" y="5072063"/>
          <p14:tracePt t="62557" x="6303963" y="5060950"/>
          <p14:tracePt t="62585" x="6359525" y="4943475"/>
          <p14:tracePt t="62618" x="6450013" y="4787900"/>
          <p14:tracePt t="62652" x="6494463" y="4648200"/>
          <p14:tracePt t="62657" x="6510338" y="4586288"/>
          <p14:tracePt t="62684" x="6510338" y="4548188"/>
          <p14:tracePt t="62689" x="6538913" y="4519613"/>
          <p14:tracePt t="62718" x="6554788" y="4470400"/>
          <p14:tracePt t="62722" x="6554788" y="4459288"/>
          <p14:tracePt t="62752" x="6554788" y="4441825"/>
          <p14:tracePt t="62785" x="6543675" y="4391025"/>
          <p14:tracePt t="62818" x="6521450" y="4364038"/>
          <p14:tracePt t="62852" x="6505575" y="4364038"/>
          <p14:tracePt t="62884" x="6465888" y="4402138"/>
          <p14:tracePt t="62888" x="6432550" y="4464050"/>
          <p14:tracePt t="62918" x="6432550" y="4519613"/>
          <p14:tracePt t="62952" x="6432550" y="4559300"/>
          <p14:tracePt t="63076" x="6432550" y="4570413"/>
          <p14:tracePt t="63167" x="0" y="0"/>
        </p14:tracePtLst>
        <p14:tracePtLst>
          <p14:tracePt t="65934" x="1785938" y="5322888"/>
          <p14:tracePt t="65974" x="1785938" y="5300663"/>
          <p14:tracePt t="65981" x="1785938" y="5289550"/>
          <p14:tracePt t="65989" x="1797050" y="5245100"/>
          <p14:tracePt t="66016" x="1808163" y="5160963"/>
          <p14:tracePt t="66050" x="1930400" y="5056188"/>
          <p14:tracePt t="66052" x="1930400" y="5045075"/>
          <p14:tracePt t="66082" x="1970088" y="4960938"/>
          <p14:tracePt t="66085" x="1985963" y="4927600"/>
          <p14:tracePt t="66116" x="2058988" y="4843463"/>
          <p14:tracePt t="66149" x="2114550" y="4787900"/>
          <p14:tracePt t="66182" x="2154238" y="4676775"/>
          <p14:tracePt t="66216" x="2243138" y="4575175"/>
          <p14:tracePt t="66219" x="2254250" y="4564063"/>
          <p14:tracePt t="66249" x="2265363" y="4508500"/>
          <p14:tracePt t="66252" x="2276475" y="4497388"/>
          <p14:tracePt t="66283" x="2276475" y="4470400"/>
          <p14:tracePt t="66318" x="2292350" y="4391025"/>
          <p14:tracePt t="66349" x="2292350" y="4313238"/>
          <p14:tracePt t="66382" x="2292350" y="4229100"/>
          <p14:tracePt t="66416" x="2243138" y="4191000"/>
          <p14:tracePt t="66449" x="2165350" y="4173538"/>
          <p14:tracePt t="66452" x="2136775" y="4162425"/>
          <p14:tracePt t="66482" x="2092325" y="4162425"/>
          <p14:tracePt t="66485" x="2052638" y="4146550"/>
          <p14:tracePt t="66518" x="1970088" y="4146550"/>
          <p14:tracePt t="66551" x="1790700" y="4173538"/>
          <p14:tracePt t="66584" x="1617663" y="4268788"/>
          <p14:tracePt t="66589" x="1584325" y="4302125"/>
          <p14:tracePt t="66617" x="1511300" y="4330700"/>
          <p14:tracePt t="66622" x="1495425" y="4341813"/>
          <p14:tracePt t="66651" x="1484313" y="4424363"/>
          <p14:tracePt t="66655" x="1450975" y="4459288"/>
          <p14:tracePt t="66685" x="1384300" y="4654550"/>
          <p14:tracePt t="66694" x="1366838" y="4721225"/>
          <p14:tracePt t="66718" x="1338263" y="4832350"/>
          <p14:tracePt t="66751" x="1311275" y="4932363"/>
          <p14:tracePt t="66784" x="1311275" y="5083175"/>
          <p14:tracePt t="66789" x="1311275" y="5111750"/>
          <p14:tracePt t="66818" x="1311275" y="5195888"/>
          <p14:tracePt t="66822" x="1311275" y="5222875"/>
          <p14:tracePt t="66851" x="1311275" y="5311775"/>
          <p14:tracePt t="66855" x="1316038" y="5322888"/>
          <p14:tracePt t="66885" x="1373188" y="5395913"/>
          <p14:tracePt t="66918" x="1455738" y="5462588"/>
          <p14:tracePt t="66951" x="1495425" y="5473700"/>
          <p14:tracePt t="67029" x="1522413" y="5473700"/>
          <p14:tracePt t="67038" x="1533525" y="5473700"/>
          <p14:tracePt t="67048" x="0" y="0"/>
        </p14:tracePtLst>
        <p14:tracePtLst>
          <p14:tracePt t="67439" x="2159000" y="5295900"/>
          <p14:tracePt t="67443" x="2170113" y="5267325"/>
          <p14:tracePt t="67446" x="2170113" y="5251450"/>
          <p14:tracePt t="67455" x="2198688" y="5240338"/>
          <p14:tracePt t="67485" x="2343150" y="5156200"/>
          <p14:tracePt t="67518" x="2449513" y="5067300"/>
          <p14:tracePt t="67551" x="2555875" y="4954588"/>
          <p14:tracePt t="67557" x="2582863" y="4927600"/>
          <p14:tracePt t="67584" x="2689225" y="4810125"/>
          <p14:tracePt t="67617" x="2778125" y="4703763"/>
          <p14:tracePt t="67622" x="2789238" y="4687888"/>
          <p14:tracePt t="67651" x="2806700" y="4614863"/>
          <p14:tracePt t="67685" x="2806700" y="4464050"/>
          <p14:tracePt t="67689" x="2806700" y="4446588"/>
          <p14:tracePt t="67718" x="2817813" y="4379913"/>
          <p14:tracePt t="67753" x="2817813" y="4368800"/>
          <p14:tracePt t="67785" x="2755900" y="4313238"/>
          <p14:tracePt t="67818" x="2689225" y="4313238"/>
          <p14:tracePt t="67851" x="2465388" y="4313238"/>
          <p14:tracePt t="67856" x="2438400" y="4313238"/>
          <p14:tracePt t="67884" x="2303463" y="4341813"/>
          <p14:tracePt t="67917" x="2214563" y="4464050"/>
          <p14:tracePt t="67922" x="2203450" y="4475163"/>
          <p14:tracePt t="67953" x="2187575" y="4575175"/>
          <p14:tracePt t="67957" x="2176463" y="4586288"/>
          <p14:tracePt t="67985" x="2176463" y="4614863"/>
          <p14:tracePt t="68017" x="2176463" y="4625975"/>
          <p14:tracePt t="68200" x="0" y="0"/>
        </p14:tracePtLst>
        <p14:tracePtLst>
          <p14:tracePt t="69009" x="6248400" y="5116513"/>
          <p14:tracePt t="69050" x="6259513" y="5116513"/>
          <p14:tracePt t="69065" x="6288088" y="5111750"/>
          <p14:tracePt t="69084" x="6315075" y="5049838"/>
          <p14:tracePt t="69117" x="6438900" y="4916488"/>
          <p14:tracePt t="69122" x="6472238" y="4843463"/>
          <p14:tracePt t="69151" x="6532563" y="4770438"/>
          <p14:tracePt t="69154" x="6565900" y="4699000"/>
          <p14:tracePt t="69185" x="6634163" y="4497388"/>
          <p14:tracePt t="69218" x="6667500" y="4408488"/>
          <p14:tracePt t="69252" x="6667500" y="4368800"/>
          <p14:tracePt t="69285" x="6650038" y="4330700"/>
          <p14:tracePt t="69290" x="6605588" y="4286250"/>
          <p14:tracePt t="69317" x="6483350" y="4286250"/>
          <p14:tracePt t="69321" x="6454775" y="4286250"/>
          <p14:tracePt t="69351" x="6348413" y="4286250"/>
          <p14:tracePt t="69355" x="6315075" y="4313238"/>
          <p14:tracePt t="69384" x="6064250" y="4530725"/>
          <p14:tracePt t="69417" x="5997575" y="4670425"/>
          <p14:tracePt t="69451" x="5997575" y="4765675"/>
          <p14:tracePt t="69484" x="6037263" y="4883150"/>
          <p14:tracePt t="69489" x="6048375" y="4916488"/>
          <p14:tracePt t="69517" x="6092825" y="4927600"/>
          <p14:tracePt t="69641" x="6103938" y="4927600"/>
          <p14:tracePt t="69655" x="0" y="0"/>
        </p14:tracePtLst>
        <p14:tracePtLst>
          <p14:tracePt t="79838" x="5422900" y="2081213"/>
          <p14:tracePt t="79925" x="5438775" y="2081213"/>
          <p14:tracePt t="79944" x="5451475" y="2081213"/>
          <p14:tracePt t="79952" x="5495925" y="2081213"/>
          <p14:tracePt t="79984" x="5607050" y="2081213"/>
          <p14:tracePt t="79988" x="5640388" y="2081213"/>
          <p14:tracePt t="80018" x="5780088" y="2081213"/>
          <p14:tracePt t="80022" x="5846763" y="2081213"/>
          <p14:tracePt t="80049" x="5975350" y="2109788"/>
          <p14:tracePt t="80051" x="6002338" y="2109788"/>
          <p14:tracePt t="80085" x="6075363" y="2109788"/>
          <p14:tracePt t="80149" x="6086475" y="2109788"/>
          <p14:tracePt t="80197" x="6103938" y="2109788"/>
          <p14:tracePt t="80205" x="6103938" y="2103438"/>
          <p14:tracePt t="80218" x="6115050" y="2076450"/>
          <p14:tracePt t="80222" x="6115050" y="2025650"/>
          <p14:tracePt t="80251" x="6115050" y="2003425"/>
          <p14:tracePt t="80285" x="6108700" y="1963738"/>
          <p14:tracePt t="80318" x="6013450" y="1963738"/>
          <p14:tracePt t="80351" x="5986463" y="1981200"/>
          <p14:tracePt t="80819" x="0" y="0"/>
        </p14:tracePtLst>
        <p14:tracePtLst>
          <p14:tracePt t="81397" x="5187950" y="2136775"/>
          <p14:tracePt t="81421" x="5187950" y="2147888"/>
          <p14:tracePt t="81431" x="5210175" y="2159000"/>
          <p14:tracePt t="81452" x="5221288" y="2159000"/>
          <p14:tracePt t="81456" x="5249863" y="2176463"/>
          <p14:tracePt t="81485" x="5300663" y="2176463"/>
          <p14:tracePt t="81518" x="5345113" y="2176463"/>
          <p14:tracePt t="81553" x="5367338" y="2176463"/>
          <p14:tracePt t="81584" x="5405438" y="2143125"/>
          <p14:tracePt t="81661" x="5405438" y="2132013"/>
          <p14:tracePt t="81693" x="5405438" y="2120900"/>
          <p14:tracePt t="81709" x="5405438" y="2103438"/>
          <p14:tracePt t="81727" x="5405438" y="2092325"/>
          <p14:tracePt t="81751" x="5400675" y="2025650"/>
          <p14:tracePt t="81784" x="5294313" y="1952625"/>
          <p14:tracePt t="81789" x="5283200" y="1941513"/>
          <p14:tracePt t="81818" x="5243513" y="1914525"/>
          <p14:tracePt t="81822" x="5232400" y="1903413"/>
          <p14:tracePt t="81851" x="5205413" y="1903413"/>
          <p14:tracePt t="81854" x="5194300" y="1903413"/>
          <p14:tracePt t="81885" x="5127625" y="1885950"/>
          <p14:tracePt t="81918" x="5060950" y="1885950"/>
          <p14:tracePt t="81952" x="5003800" y="1885950"/>
          <p14:tracePt t="81985" x="4926013" y="1885950"/>
          <p14:tracePt t="81989" x="4899025" y="1885950"/>
          <p14:tracePt t="82018" x="4848225" y="1885950"/>
          <p14:tracePt t="82023" x="4837113" y="1885950"/>
          <p14:tracePt t="82051" x="4797425" y="1897063"/>
          <p14:tracePt t="82055" x="4786313" y="1897063"/>
          <p14:tracePt t="82093" x="4770438" y="1908175"/>
          <p14:tracePt t="82125" x="4770438" y="1919288"/>
          <p14:tracePt t="82151" x="4759325" y="1947863"/>
          <p14:tracePt t="82184" x="4759325" y="2065338"/>
          <p14:tracePt t="82190" x="4759325" y="2092325"/>
          <p14:tracePt t="82218" x="4781550" y="2143125"/>
          <p14:tracePt t="82223" x="4797425" y="2154238"/>
          <p14:tracePt t="82273" x="4808538" y="2170113"/>
          <p14:tracePt t="82289" x="4819650" y="2170113"/>
          <p14:tracePt t="82319" x="4876800" y="2181225"/>
          <p14:tracePt t="82324" x="4926013" y="2214563"/>
          <p14:tracePt t="82351" x="4992688" y="2232025"/>
          <p14:tracePt t="82355" x="5010150" y="2243138"/>
          <p14:tracePt t="82385" x="5048250" y="2243138"/>
          <p14:tracePt t="82419" x="5116513" y="2271713"/>
          <p14:tracePt t="82451" x="5165725" y="2271713"/>
          <p14:tracePt t="82484" x="5227638" y="2298700"/>
          <p14:tracePt t="82490" x="5238750" y="2298700"/>
          <p14:tracePt t="82518" x="5267325" y="2298700"/>
          <p14:tracePt t="82551" x="5334000" y="2265363"/>
          <p14:tracePt t="82555" x="5349875" y="2249488"/>
          <p14:tracePt t="82581" x="5372100" y="2227263"/>
          <p14:tracePt t="82616" x="5416550" y="2159000"/>
          <p14:tracePt t="82651" x="5427663" y="2114550"/>
          <p14:tracePt t="82685" x="5427663" y="2036763"/>
          <p14:tracePt t="82691" x="5427663" y="2019300"/>
          <p14:tracePt t="82718" x="5422900" y="1952625"/>
          <p14:tracePt t="82722" x="5411788" y="1941513"/>
          <p14:tracePt t="82751" x="5356225" y="1870075"/>
          <p14:tracePt t="82754" x="5338763" y="1841500"/>
          <p14:tracePt t="82785" x="5243513" y="1812925"/>
          <p14:tracePt t="82817" x="5132388" y="1785938"/>
          <p14:tracePt t="82851" x="5105400" y="1774825"/>
          <p14:tracePt t="82885" x="5021263" y="1774825"/>
          <p14:tracePt t="82891" x="5010150" y="1774825"/>
          <p14:tracePt t="82917" x="4959350" y="1774825"/>
          <p14:tracePt t="82921" x="4943475" y="1779588"/>
          <p14:tracePt t="82951" x="4903788" y="1779588"/>
          <p14:tracePt t="82954" x="4892675" y="1779588"/>
          <p14:tracePt t="82986" x="4852988" y="1797050"/>
          <p14:tracePt t="83017" x="4797425" y="1852613"/>
          <p14:tracePt t="83051" x="4737100" y="1908175"/>
          <p14:tracePt t="83084" x="4737100" y="1985963"/>
          <p14:tracePt t="83090" x="4737100" y="1997075"/>
          <p14:tracePt t="83117" x="4737100" y="2043113"/>
          <p14:tracePt t="83122" x="4737100" y="2054225"/>
          <p14:tracePt t="83153" x="4737100" y="2092325"/>
          <p14:tracePt t="83186" x="4803775" y="2176463"/>
          <p14:tracePt t="83217" x="4881563" y="2243138"/>
          <p14:tracePt t="83251" x="5032375" y="2305050"/>
          <p14:tracePt t="83286" x="5083175" y="2332038"/>
          <p14:tracePt t="83317" x="5110163" y="2343150"/>
          <p14:tracePt t="83377" x="5121275" y="2343150"/>
          <p14:tracePt t="83393" x="5149850" y="2338388"/>
          <p14:tracePt t="83418" x="5187950" y="2298700"/>
          <p14:tracePt t="83451" x="5199063" y="2287588"/>
          <p14:tracePt t="83569" x="5227638" y="2260600"/>
          <p14:tracePt t="83577" x="5243513" y="2243138"/>
          <p14:tracePt t="83586" x="5256213" y="2232025"/>
          <p14:tracePt t="83617" x="5345113" y="2154238"/>
          <p14:tracePt t="83651" x="5389563" y="2070100"/>
          <p14:tracePt t="83685" x="5389563" y="1992313"/>
          <p14:tracePt t="83718" x="5389563" y="1925638"/>
          <p14:tracePt t="83722" x="5389563" y="1914525"/>
          <p14:tracePt t="83751" x="5356225" y="1885950"/>
          <p14:tracePt t="83757" x="5338763" y="1874838"/>
          <p14:tracePt t="83784" x="5132388" y="1858963"/>
          <p14:tracePt t="83818" x="5065713" y="1858963"/>
          <p14:tracePt t="83851" x="4999038" y="1858963"/>
          <p14:tracePt t="83857" x="4987925" y="1858963"/>
          <p14:tracePt t="83884" x="4948238" y="1858963"/>
          <p14:tracePt t="83917" x="4852988" y="1892300"/>
          <p14:tracePt t="83923" x="4837113" y="1908175"/>
          <p14:tracePt t="83951" x="4814888" y="1930400"/>
          <p14:tracePt t="83956" x="4814888" y="1941513"/>
          <p14:tracePt t="83984" x="4786313" y="1970088"/>
          <p14:tracePt t="84018" x="4775200" y="2065338"/>
          <p14:tracePt t="84049" x="4826000" y="2181225"/>
          <p14:tracePt t="84081" x="5072063" y="2354263"/>
          <p14:tracePt t="84115" x="5249863" y="2393950"/>
          <p14:tracePt t="84148" x="5378450" y="2393950"/>
          <p14:tracePt t="84152" x="5411788" y="2382838"/>
          <p14:tracePt t="84182" x="5438775" y="2309813"/>
          <p14:tracePt t="84185" x="5451475" y="2293938"/>
          <p14:tracePt t="84215" x="5495925" y="2227263"/>
          <p14:tracePt t="84251" x="5495925" y="2030413"/>
          <p14:tracePt t="84256" x="5495925" y="2003425"/>
          <p14:tracePt t="84284" x="5495925" y="1952625"/>
          <p14:tracePt t="84353" x="5495925" y="1941513"/>
          <p14:tracePt t="84369" x="5489575" y="1941513"/>
          <p14:tracePt t="84403" x="5473700" y="1941513"/>
          <p14:tracePt t="84418" x="5462588" y="1941513"/>
          <p14:tracePt t="84447" x="0" y="0"/>
        </p14:tracePtLst>
        <p14:tracePtLst>
          <p14:tracePt t="85485" x="2270125" y="5183188"/>
          <p14:tracePt t="85490" x="2320925" y="5149850"/>
          <p14:tracePt t="85493" x="2338388" y="5100638"/>
          <p14:tracePt t="85501" x="2349500" y="5089525"/>
          <p14:tracePt t="85516" x="2409825" y="4994275"/>
          <p14:tracePt t="85549" x="2633663" y="4714875"/>
          <p14:tracePt t="85582" x="2660650" y="4630738"/>
          <p14:tracePt t="85616" x="2671763" y="4592638"/>
          <p14:tracePt t="85649" x="2671763" y="4570413"/>
          <p14:tracePt t="85651" x="2671763" y="4552950"/>
          <p14:tracePt t="85682" x="2671763" y="4497388"/>
          <p14:tracePt t="85685" x="2671763" y="4470400"/>
          <p14:tracePt t="85716" x="2589213" y="4386263"/>
          <p14:tracePt t="85749" x="2454275" y="4386263"/>
          <p14:tracePt t="85782" x="2303463" y="4386263"/>
          <p14:tracePt t="85816" x="2198688" y="4486275"/>
          <p14:tracePt t="85849" x="2130425" y="4721225"/>
          <p14:tracePt t="85852" x="2130425" y="4770438"/>
          <p14:tracePt t="85883" x="2130425" y="4876800"/>
          <p14:tracePt t="85886" x="2181225" y="4949825"/>
          <p14:tracePt t="85916" x="2292350" y="4960938"/>
          <p14:tracePt t="85949" x="2432050" y="4938713"/>
          <p14:tracePt t="85982" x="2487613" y="4854575"/>
          <p14:tracePt t="86015" x="2533650" y="4714875"/>
          <p14:tracePt t="86049" x="2533650" y="4619625"/>
          <p14:tracePt t="86052" x="2533650" y="4603750"/>
          <p14:tracePt t="86516" x="0" y="0"/>
        </p14:tracePtLst>
        <p14:tracePtLst>
          <p14:tracePt t="88836" x="423863" y="2951163"/>
          <p14:tracePt t="88953" x="446088" y="2951163"/>
          <p14:tracePt t="88962" x="457200" y="2951163"/>
          <p14:tracePt t="88985" x="523875" y="2951163"/>
          <p14:tracePt t="89018" x="541338" y="2951163"/>
          <p14:tracePt t="89052" x="563563" y="2951163"/>
          <p14:tracePt t="89257" x="530225" y="2951163"/>
          <p14:tracePt t="89265" x="512763" y="2951163"/>
          <p14:tracePt t="89284" x="441325" y="2951163"/>
          <p14:tracePt t="89289" x="412750" y="2951163"/>
          <p14:tracePt t="89318" x="334963" y="2968625"/>
          <p14:tracePt t="89703" x="0" y="0"/>
        </p14:tracePtLst>
        <p14:tracePtLst>
          <p14:tracePt t="90562" x="5094288" y="2913063"/>
          <p14:tracePt t="90620" x="5065713" y="2913063"/>
          <p14:tracePt t="90627" x="5054600" y="2913063"/>
          <p14:tracePt t="90651" x="4987925" y="2901950"/>
          <p14:tracePt t="90684" x="4903788" y="2884488"/>
          <p14:tracePt t="90689" x="4876800" y="2884488"/>
          <p14:tracePt t="90718" x="4752975" y="2884488"/>
          <p14:tracePt t="90722" x="4737100" y="2884488"/>
          <p14:tracePt t="90751" x="4703763" y="2884488"/>
          <p14:tracePt t="90784" x="4686300" y="2884488"/>
          <p14:tracePt t="90953" x="4697413" y="2884488"/>
          <p14:tracePt t="90961" x="4708525" y="2884488"/>
          <p14:tracePt t="90984" x="4792663" y="2884488"/>
          <p14:tracePt t="91017" x="4876800" y="2895600"/>
          <p14:tracePt t="91051" x="4914900" y="2895600"/>
          <p14:tracePt t="91084" x="4926013" y="2895600"/>
          <p14:tracePt t="91257" x="4903788" y="2924175"/>
          <p14:tracePt t="91266" x="4892675" y="2940050"/>
          <p14:tracePt t="91286" x="4837113" y="2979738"/>
          <p14:tracePt t="91290" x="4819650" y="2979738"/>
          <p14:tracePt t="91317" x="4719638" y="2997200"/>
          <p14:tracePt t="91421" x="4719638" y="3008313"/>
          <p14:tracePt t="91437" x="4730750" y="3008313"/>
          <p14:tracePt t="91451" x="4741863" y="3035300"/>
          <p14:tracePt t="91454" x="4792663" y="3035300"/>
          <p14:tracePt t="91485" x="4926013" y="3052763"/>
          <p14:tracePt t="91517" x="5010150" y="3052763"/>
          <p14:tracePt t="91551" x="5021263" y="3052763"/>
          <p14:tracePt t="91948" x="0" y="0"/>
        </p14:tracePtLst>
        <p14:tracePtLst>
          <p14:tracePt t="94422" x="5394325" y="2968625"/>
          <p14:tracePt t="94529" x="5405438" y="2968625"/>
          <p14:tracePt t="94545" x="5416550" y="2968625"/>
          <p14:tracePt t="94561" x="5445125" y="2968625"/>
          <p14:tracePt t="94585" x="5484813" y="2968625"/>
          <p14:tracePt t="94619" x="5522913" y="2968625"/>
          <p14:tracePt t="94651" x="5534025" y="2968625"/>
          <p14:tracePt t="94658" x="5545138" y="2968625"/>
          <p14:tracePt t="94684" x="5562600" y="2957513"/>
          <p14:tracePt t="94689" x="5573713" y="2940050"/>
          <p14:tracePt t="94718" x="5573713" y="2928938"/>
          <p14:tracePt t="94722" x="5573713" y="2901950"/>
          <p14:tracePt t="94751" x="5573713" y="2890838"/>
          <p14:tracePt t="94756" x="5573713" y="2879725"/>
          <p14:tracePt t="94785" x="5573713" y="2851150"/>
          <p14:tracePt t="94818" x="5573713" y="2824163"/>
          <p14:tracePt t="94853" x="5551488" y="2801938"/>
          <p14:tracePt t="94884" x="5484813" y="2801938"/>
          <p14:tracePt t="94918" x="5462588" y="2801938"/>
          <p14:tracePt t="94953" x="5405438" y="2817813"/>
          <p14:tracePt t="94984" x="5405438" y="2846388"/>
          <p14:tracePt t="95027" x="5405438" y="2884488"/>
          <p14:tracePt t="95052" x="5416550" y="2901950"/>
          <p14:tracePt t="95183" x="5416550" y="2890838"/>
          <p14:tracePt t="95185" x="0" y="0"/>
        </p14:tracePtLst>
        <p14:tracePtLst>
          <p14:tracePt t="95722" x="993775" y="2935288"/>
          <p14:tracePt t="95777" x="1004888" y="2935288"/>
          <p14:tracePt t="95785" x="982663" y="2913063"/>
          <p14:tracePt t="95819" x="887413" y="2901950"/>
          <p14:tracePt t="95851" x="858838" y="2901950"/>
          <p14:tracePt t="96160" x="0" y="0"/>
        </p14:tracePtLst>
        <p14:tracePtLst>
          <p14:tracePt t="101562" x="5795963" y="5127625"/>
          <p14:tracePt t="101649" x="5795963" y="5122863"/>
          <p14:tracePt t="101657" x="5795963" y="5111750"/>
          <p14:tracePt t="101685" x="5824538" y="5038725"/>
          <p14:tracePt t="101719" x="5835650" y="4972050"/>
          <p14:tracePt t="101722" x="5853113" y="4960938"/>
          <p14:tracePt t="101751" x="5853113" y="4905375"/>
          <p14:tracePt t="101785" x="5853113" y="4854575"/>
          <p14:tracePt t="101817" x="5853113" y="4803775"/>
          <p14:tracePt t="101851" x="5829300" y="4776788"/>
          <p14:tracePt t="101884" x="5762625" y="4721225"/>
          <p14:tracePt t="101917" x="5718175" y="4692650"/>
          <p14:tracePt t="101922" x="5707063" y="4681538"/>
          <p14:tracePt t="101951" x="5618163" y="4665663"/>
          <p14:tracePt t="101983" x="5607050" y="4648200"/>
          <p14:tracePt t="102017" x="5578475" y="4648200"/>
          <p14:tracePt t="102049" x="5484813" y="4737100"/>
          <p14:tracePt t="102085" x="5456238" y="4787900"/>
          <p14:tracePt t="102090" x="5456238" y="4803775"/>
          <p14:tracePt t="102117" x="5456238" y="4865688"/>
          <p14:tracePt t="102122" x="5456238" y="4899025"/>
          <p14:tracePt t="102151" x="5456238" y="4954588"/>
          <p14:tracePt t="102187" x="5495925" y="5038725"/>
          <p14:tracePt t="102218" x="5634038" y="5100638"/>
          <p14:tracePt t="102251" x="5735638" y="5145088"/>
          <p14:tracePt t="102289" x="5762625" y="5145088"/>
          <p14:tracePt t="102317" x="5784850" y="5145088"/>
          <p14:tracePt t="102352" x="5842000" y="5133975"/>
          <p14:tracePt t="102356" x="5857875" y="5122863"/>
          <p14:tracePt t="102385" x="5930900" y="5038725"/>
          <p14:tracePt t="102417" x="5946775" y="4921250"/>
          <p14:tracePt t="102451" x="5946775" y="4872038"/>
          <p14:tracePt t="102459" x="5957888" y="4854575"/>
          <p14:tracePt t="102484" x="5957888" y="4832350"/>
          <p14:tracePt t="102490" x="5957888" y="4803775"/>
          <p14:tracePt t="102517" x="5957888" y="4737100"/>
          <p14:tracePt t="102522" x="5957888" y="4725988"/>
          <p14:tracePt t="102551" x="5868988" y="4648200"/>
          <p14:tracePt t="102556" x="5857875" y="4637088"/>
          <p14:tracePt t="102585" x="5724525" y="4575175"/>
          <p14:tracePt t="102618" x="5695950" y="4575175"/>
          <p14:tracePt t="102651" x="5657850" y="4575175"/>
          <p14:tracePt t="102656" x="5629275" y="4575175"/>
          <p14:tracePt t="102684" x="5556250" y="4597400"/>
          <p14:tracePt t="102689" x="5518150" y="4625975"/>
          <p14:tracePt t="102717" x="5473700" y="4710113"/>
          <p14:tracePt t="102722" x="5473700" y="4725988"/>
          <p14:tracePt t="102751" x="5473700" y="4810125"/>
          <p14:tracePt t="102757" x="5473700" y="4821238"/>
          <p14:tracePt t="102785" x="5478463" y="4899025"/>
          <p14:tracePt t="102818" x="5551488" y="4972050"/>
          <p14:tracePt t="102853" x="5567363" y="4972050"/>
          <p14:tracePt t="102931" x="5578475" y="4983163"/>
          <p14:tracePt t="103089" x="5589588" y="4999038"/>
          <p14:tracePt t="103153" x="5607050" y="4999038"/>
          <p14:tracePt t="103169" x="5629275" y="4999038"/>
          <p14:tracePt t="103185" x="5646738" y="4999038"/>
          <p14:tracePt t="103219" x="5657850" y="4976813"/>
          <p14:tracePt t="103251" x="5657850" y="4965700"/>
          <p14:tracePt t="103297" x="5657850" y="4954588"/>
          <p14:tracePt t="103318" x="5657850" y="4916488"/>
          <p14:tracePt t="103351" x="5651500" y="4860925"/>
          <p14:tracePt t="103385" x="5595938" y="4838700"/>
          <p14:tracePt t="103417" x="5545138" y="4821238"/>
          <p14:tracePt t="103453" x="5489575" y="4821238"/>
          <p14:tracePt t="103484" x="5478463" y="4821238"/>
          <p14:tracePt t="103517" x="5467350" y="4883150"/>
          <p14:tracePt t="103526" x="5451475" y="4894263"/>
          <p14:tracePt t="103551" x="5451475" y="4932363"/>
          <p14:tracePt t="103605" x="5462588" y="4960938"/>
          <p14:tracePt t="103618" x="5462588" y="4976813"/>
          <p14:tracePt t="103623" x="5473700" y="4976813"/>
          <p14:tracePt t="103651" x="5511800" y="4976813"/>
          <p14:tracePt t="103654" x="5529263" y="4976813"/>
          <p14:tracePt t="103684" x="5551488" y="4976813"/>
          <p14:tracePt t="103716" x="5578475" y="4910138"/>
          <p14:tracePt t="103751" x="5589588" y="4876800"/>
          <p14:tracePt t="103784" x="5589588" y="4821238"/>
          <p14:tracePt t="103788" x="5589588" y="4810125"/>
          <p14:tracePt t="103817" x="5589588" y="4799013"/>
          <p14:tracePt t="103851" x="5589588" y="4781550"/>
          <p14:tracePt t="103884" x="5584825" y="4770438"/>
          <p14:tracePt t="103919" x="5545138" y="4770438"/>
          <p14:tracePt t="103951" x="5534025" y="4776788"/>
          <p14:tracePt t="103984" x="5534025" y="4814888"/>
          <p14:tracePt t="103989" x="5534025" y="4843463"/>
          <p14:tracePt t="104018" x="5534025" y="4860925"/>
          <p14:tracePt t="104023" x="5540375" y="4872038"/>
          <p14:tracePt t="104051" x="5551488" y="4872038"/>
          <p14:tracePt t="104054" x="5567363" y="4872038"/>
          <p14:tracePt t="104085" x="5646738" y="4872038"/>
          <p14:tracePt t="104118" x="5684838" y="4849813"/>
          <p14:tracePt t="104150" x="5707063" y="4810125"/>
          <p14:tracePt t="104182" x="5707063" y="4787900"/>
          <p14:tracePt t="104219" x="5707063" y="4776788"/>
          <p14:tracePt t="104251" x="5707063" y="4759325"/>
          <p14:tracePt t="104286" x="5673725" y="4759325"/>
          <p14:tracePt t="104318" x="5618163" y="4770438"/>
          <p14:tracePt t="104352" x="5618163" y="4810125"/>
          <p14:tracePt t="104384" x="5618163" y="4849813"/>
          <p14:tracePt t="104469" x="5622925" y="4865688"/>
          <p14:tracePt t="104485" x="5634038" y="4876800"/>
          <p14:tracePt t="104501" x="5651500" y="4876800"/>
          <p14:tracePt t="104518" x="5662613" y="4876800"/>
          <p14:tracePt t="104552" x="5691188" y="4876800"/>
          <p14:tracePt t="104584" x="5702300" y="4814888"/>
          <p14:tracePt t="104617" x="5695950" y="4776788"/>
          <p14:tracePt t="104651" x="5657850" y="4776788"/>
          <p14:tracePt t="104655" x="5640388" y="4776788"/>
          <p14:tracePt t="104685" x="5545138" y="4776788"/>
          <p14:tracePt t="104718" x="5534025" y="4776788"/>
          <p14:tracePt t="104751" x="5534025" y="4787900"/>
          <p14:tracePt t="104786" x="5534025" y="4799013"/>
          <p14:tracePt t="104790" x="5534025" y="4810125"/>
          <p14:tracePt t="104817" x="5534025" y="4838700"/>
          <p14:tracePt t="104822" x="5534025" y="4849813"/>
          <p14:tracePt t="105045" x="5540375" y="4849813"/>
          <p14:tracePt t="105220" x="0" y="0"/>
        </p14:tracePtLst>
        <p14:tracePtLst>
          <p14:tracePt t="106382" x="1227138" y="4960938"/>
          <p14:tracePt t="106501" x="1238250" y="4960938"/>
          <p14:tracePt t="106517" x="1249363" y="4954588"/>
          <p14:tracePt t="106533" x="1266825" y="4938713"/>
          <p14:tracePt t="106551" x="1293813" y="4927600"/>
          <p14:tracePt t="106585" x="1327150" y="4887913"/>
          <p14:tracePt t="106619" x="1355725" y="4832350"/>
          <p14:tracePt t="106651" x="1355725" y="4781550"/>
          <p14:tracePt t="106682" x="1355725" y="4770438"/>
          <p14:tracePt t="106718" x="1355725" y="4721225"/>
          <p14:tracePt t="106749" x="1355725" y="4703763"/>
          <p14:tracePt t="106781" x="1311275" y="4692650"/>
          <p14:tracePt t="106784" x="1300163" y="4692650"/>
          <p14:tracePt t="106815" x="1271588" y="4681538"/>
          <p14:tracePt t="106848" x="1260475" y="4681538"/>
          <p14:tracePt t="106881" x="1233488" y="4681538"/>
          <p14:tracePt t="106917" x="1165225" y="4743450"/>
          <p14:tracePt t="106950" x="1154113" y="4754563"/>
          <p14:tracePt t="106953" x="1154113" y="4765675"/>
          <p14:tracePt t="106985" x="1143000" y="4792663"/>
          <p14:tracePt t="107018" x="1127125" y="4843463"/>
          <p14:tracePt t="107050" x="1116013" y="4910138"/>
          <p14:tracePt t="107084" x="1116013" y="4932363"/>
          <p14:tracePt t="107129" x="1116013" y="4976813"/>
          <p14:tracePt t="107150" x="1138238" y="5016500"/>
          <p14:tracePt t="107154" x="1154113" y="5033963"/>
          <p14:tracePt t="107184" x="1249363" y="5060950"/>
          <p14:tracePt t="107257" x="1260475" y="5060950"/>
          <p14:tracePt t="107273" x="1271588" y="5060950"/>
          <p14:tracePt t="107289" x="1289050" y="5060950"/>
          <p14:tracePt t="107317" x="1316038" y="5011738"/>
          <p14:tracePt t="107321" x="1327150" y="4983163"/>
          <p14:tracePt t="107350" x="1338263" y="4954588"/>
          <p14:tracePt t="107353" x="1338263" y="4943475"/>
          <p14:tracePt t="107386" x="1338263" y="4916488"/>
          <p14:tracePt t="107417" x="1338263" y="4905375"/>
          <p14:tracePt t="107450" x="1304925" y="4865688"/>
          <p14:tracePt t="107486" x="1293813" y="4849813"/>
          <p14:tracePt t="107490" x="1277938" y="4838700"/>
          <p14:tracePt t="107517" x="1255713" y="4838700"/>
          <p14:tracePt t="107521" x="1244600" y="4838700"/>
          <p14:tracePt t="107550" x="1216025" y="4838700"/>
          <p14:tracePt t="107587" x="1165225" y="4838700"/>
          <p14:tracePt t="107617" x="1127125" y="4843463"/>
          <p14:tracePt t="107650" x="1098550" y="4872038"/>
          <p14:tracePt t="107684" x="1098550" y="4921250"/>
          <p14:tracePt t="107688" x="1098550" y="4932363"/>
          <p14:tracePt t="107717" x="1098550" y="4960938"/>
          <p14:tracePt t="107753" x="1098550" y="4976813"/>
          <p14:tracePt t="107785" x="1098550" y="4987925"/>
          <p14:tracePt t="107817" x="1120775" y="5027613"/>
          <p14:tracePt t="107851" x="1131888" y="5027613"/>
          <p14:tracePt t="107885" x="1143000" y="5038725"/>
          <p14:tracePt t="107961" x="1171575" y="5038725"/>
          <p14:tracePt t="107969" x="1182688" y="5038725"/>
          <p14:tracePt t="107983" x="1200150" y="5033963"/>
          <p14:tracePt t="108016" x="1244600" y="4916488"/>
          <p14:tracePt t="108049" x="1266825" y="4894263"/>
          <p14:tracePt t="108083" x="1277938" y="4865688"/>
          <p14:tracePt t="108117" x="1322388" y="4854575"/>
          <p14:tracePt t="108152" x="1322388" y="4838700"/>
          <p14:tracePt t="108185" x="1322388" y="4827588"/>
          <p14:tracePt t="108215" x="1311275" y="4787900"/>
          <p14:tracePt t="108250" x="1271588" y="4776788"/>
          <p14:tracePt t="108283" x="1233488" y="4776788"/>
          <p14:tracePt t="108315" x="1182688" y="4776788"/>
          <p14:tracePt t="108350" x="1143000" y="4776788"/>
          <p14:tracePt t="108382" x="1120775" y="4792663"/>
          <p14:tracePt t="108416" x="1120775" y="4821238"/>
          <p14:tracePt t="108449" x="1120775" y="4860925"/>
          <p14:tracePt t="108482" x="1120775" y="4883150"/>
          <p14:tracePt t="108516" x="1143000" y="4949825"/>
          <p14:tracePt t="108549" x="1154113" y="4960938"/>
          <p14:tracePt t="108582" x="1165225" y="4960938"/>
          <p14:tracePt t="108585" x="1177925" y="4960938"/>
          <p14:tracePt t="108615" x="1216025" y="4960938"/>
          <p14:tracePt t="108650" x="1260475" y="4938713"/>
          <p14:tracePt t="108682" x="1282700" y="4872038"/>
          <p14:tracePt t="108716" x="1282700" y="4810125"/>
          <p14:tracePt t="108749" x="1282700" y="4792663"/>
          <p14:tracePt t="108782" x="1282700" y="4781550"/>
          <p14:tracePt t="108816" x="1277938" y="4732338"/>
          <p14:tracePt t="108852" x="1266825" y="4732338"/>
          <p14:tracePt t="108884" x="1200150" y="4732338"/>
          <p14:tracePt t="108889" x="1189038" y="4732338"/>
          <p14:tracePt t="108918" x="1143000" y="4737100"/>
          <p14:tracePt t="108923" x="1131888" y="4748213"/>
          <p14:tracePt t="108951" x="1120775" y="4776788"/>
          <p14:tracePt t="108955" x="1093788" y="4787900"/>
          <p14:tracePt t="108984" x="1082675" y="4787900"/>
          <p14:tracePt t="109019" x="1082675" y="4814888"/>
          <p14:tracePt t="109065" x="1082675" y="4827588"/>
          <p14:tracePt t="109225" x="1087438" y="4843463"/>
          <p14:tracePt t="109273" x="1087438" y="4832350"/>
          <p14:tracePt t="109281" x="1098550" y="4821238"/>
          <p14:tracePt t="109788" x="0" y="0"/>
        </p14:tracePtLst>
        <p14:tracePtLst>
          <p14:tracePt t="110870" x="6818313" y="4017963"/>
          <p14:tracePt t="110874" x="6818313" y="4022725"/>
          <p14:tracePt t="110885" x="6818313" y="4033838"/>
          <p14:tracePt t="110900" x="6794500" y="4062413"/>
          <p14:tracePt t="110916" x="6783388" y="4073525"/>
          <p14:tracePt t="110956" x="6767513" y="4090988"/>
          <p14:tracePt t="110982" x="6778625" y="4157663"/>
          <p14:tracePt t="111015" x="6818313" y="4224338"/>
          <p14:tracePt t="111049" x="6856413" y="4224338"/>
          <p14:tracePt t="111053" x="6918325" y="4240213"/>
          <p14:tracePt t="111082" x="6973888" y="4251325"/>
          <p14:tracePt t="111085" x="7013575" y="4286250"/>
          <p14:tracePt t="111116" x="7096125" y="4286250"/>
          <p14:tracePt t="111149" x="7208838" y="4286250"/>
          <p14:tracePt t="111182" x="7246938" y="4286250"/>
          <p14:tracePt t="111216" x="7358063" y="4286250"/>
          <p14:tracePt t="111249" x="7397750" y="4286250"/>
          <p14:tracePt t="111283" x="7437438" y="4286250"/>
          <p14:tracePt t="111316" x="7504113" y="4286250"/>
          <p14:tracePt t="111351" x="7586663" y="4275138"/>
          <p14:tracePt t="111384" x="7637463" y="4246563"/>
          <p14:tracePt t="111389" x="7654925" y="4246563"/>
          <p14:tracePt t="111419" x="7693025" y="4217988"/>
          <p14:tracePt t="111422" x="7710488" y="4191000"/>
          <p14:tracePt t="111451" x="7721600" y="4124325"/>
          <p14:tracePt t="111455" x="7721600" y="4095750"/>
          <p14:tracePt t="111485" x="7721600" y="4056063"/>
          <p14:tracePt t="111519" x="7715250" y="3989388"/>
          <p14:tracePt t="111551" x="7677150" y="3922713"/>
          <p14:tracePt t="111584" x="7593013" y="3856038"/>
          <p14:tracePt t="111619" x="7493000" y="3800475"/>
          <p14:tracePt t="111623" x="7459663" y="3783013"/>
          <p14:tracePt t="111651" x="7353300" y="3756025"/>
          <p14:tracePt t="111655" x="7342188" y="3756025"/>
          <p14:tracePt t="111685" x="7275513" y="3738563"/>
          <p14:tracePt t="111718" x="7191375" y="3727450"/>
          <p14:tracePt t="111725" x="7169150" y="3727450"/>
          <p14:tracePt t="111748" x="7085013" y="3727450"/>
          <p14:tracePt t="111782" x="7000875" y="3727450"/>
          <p14:tracePt t="111815" x="6907213" y="3727450"/>
          <p14:tracePt t="111849" x="6867525" y="3733800"/>
          <p14:tracePt t="111883" x="6805613" y="3789363"/>
          <p14:tracePt t="111886" x="6789738" y="3800475"/>
          <p14:tracePt t="111918" x="6761163" y="3900488"/>
          <p14:tracePt t="111951" x="6723063" y="3967163"/>
          <p14:tracePt t="111984" x="6723063" y="4044950"/>
          <p14:tracePt t="111988" x="6723063" y="4073525"/>
          <p14:tracePt t="112018" x="6723063" y="4140200"/>
          <p14:tracePt t="112022" x="6723063" y="4168775"/>
          <p14:tracePt t="112049" x="6723063" y="4235450"/>
          <p14:tracePt t="112052" x="6727825" y="4251325"/>
          <p14:tracePt t="112082" x="6756400" y="4302125"/>
          <p14:tracePt t="112085" x="6767513" y="4346575"/>
          <p14:tracePt t="112117" x="6851650" y="4391025"/>
          <p14:tracePt t="112149" x="6889750" y="4424363"/>
          <p14:tracePt t="112182" x="6956425" y="4470400"/>
          <p14:tracePt t="112216" x="7069138" y="4497388"/>
          <p14:tracePt t="112249" x="7158038" y="4537075"/>
          <p14:tracePt t="112283" x="7196138" y="4537075"/>
          <p14:tracePt t="112317" x="7275513" y="4537075"/>
          <p14:tracePt t="112349" x="7375525" y="4537075"/>
          <p14:tracePt t="112382" x="7493000" y="4525963"/>
          <p14:tracePt t="112416" x="7593013" y="4441825"/>
          <p14:tracePt t="112449" x="7621588" y="4413250"/>
          <p14:tracePt t="112483" x="7670800" y="4391025"/>
          <p14:tracePt t="112487" x="7688263" y="4391025"/>
          <p14:tracePt t="112518" x="7715250" y="4291013"/>
          <p14:tracePt t="112551" x="7754938" y="4224338"/>
          <p14:tracePt t="112582" x="7754938" y="4173538"/>
          <p14:tracePt t="112619" x="7726363" y="4056063"/>
          <p14:tracePt t="112622" x="7677150" y="4006850"/>
          <p14:tracePt t="112649" x="7637463" y="3951288"/>
          <p14:tracePt t="112652" x="7610475" y="3917950"/>
          <p14:tracePt t="112682" x="7537450" y="3844925"/>
          <p14:tracePt t="112716" x="7369175" y="3711575"/>
          <p14:tracePt t="112749" x="7302500" y="3671888"/>
          <p14:tracePt t="112753" x="7258050" y="3654425"/>
          <p14:tracePt t="112783" x="7219950" y="3643313"/>
          <p14:tracePt t="112786" x="7208838" y="3643313"/>
          <p14:tracePt t="112815" x="7151688" y="3643313"/>
          <p14:tracePt t="112851" x="7113588" y="3643313"/>
          <p14:tracePt t="112885" x="7035800" y="3643313"/>
          <p14:tracePt t="112890" x="7018338" y="3643313"/>
          <p14:tracePt t="112918" x="6967538" y="3665538"/>
          <p14:tracePt t="112923" x="6956425" y="3676650"/>
          <p14:tracePt t="112949" x="6911975" y="3716338"/>
          <p14:tracePt t="112952" x="6900863" y="3733800"/>
          <p14:tracePt t="112984" x="6840538" y="3849688"/>
          <p14:tracePt t="113016" x="6818313" y="3900488"/>
          <p14:tracePt t="113049" x="6800850" y="3929063"/>
          <p14:tracePt t="113083" x="6789738" y="3978275"/>
          <p14:tracePt t="113116" x="6789738" y="4079875"/>
          <p14:tracePt t="113149" x="6789738" y="4113213"/>
          <p14:tracePt t="113183" x="6789738" y="4140200"/>
          <p14:tracePt t="113186" x="6789738" y="4151313"/>
          <p14:tracePt t="113216" x="6823075" y="4217988"/>
          <p14:tracePt t="113249" x="6878638" y="4302125"/>
          <p14:tracePt t="113283" x="6945313" y="4368800"/>
          <p14:tracePt t="113316" x="7013575" y="4397375"/>
          <p14:tracePt t="113320" x="7040563" y="4424363"/>
          <p14:tracePt t="113349" x="7107238" y="4441825"/>
          <p14:tracePt t="113352" x="7124700" y="4441825"/>
          <p14:tracePt t="113383" x="7162800" y="4441825"/>
          <p14:tracePt t="113385" x="7191375" y="4441825"/>
          <p14:tracePt t="113416" x="7308850" y="4470400"/>
          <p14:tracePt t="113449" x="7358063" y="4470400"/>
          <p14:tracePt t="113483" x="7404100" y="4470400"/>
          <p14:tracePt t="113516" x="7481888" y="4446588"/>
          <p14:tracePt t="113549" x="7542213" y="4413250"/>
          <p14:tracePt t="113583" x="7581900" y="4352925"/>
          <p14:tracePt t="113586" x="7599363" y="4335463"/>
          <p14:tracePt t="113616" x="7626350" y="4240213"/>
          <p14:tracePt t="113649" x="7637463" y="4173538"/>
          <p14:tracePt t="113682" x="7666038" y="4106863"/>
          <p14:tracePt t="113716" x="7666038" y="4011613"/>
          <p14:tracePt t="113749" x="7643813" y="3940175"/>
          <p14:tracePt t="113753" x="7632700" y="3911600"/>
          <p14:tracePt t="113783" x="7604125" y="3883025"/>
          <p14:tracePt t="113816" x="7519988" y="3827463"/>
          <p14:tracePt t="113852" x="7497763" y="3816350"/>
          <p14:tracePt t="113857" x="7486650" y="3805238"/>
          <p14:tracePt t="113884" x="7431088" y="3789363"/>
          <p14:tracePt t="113890" x="7419975" y="3789363"/>
          <p14:tracePt t="113918" x="7353300" y="3789363"/>
          <p14:tracePt t="113922" x="7335838" y="3789363"/>
          <p14:tracePt t="113951" x="7269163" y="3789363"/>
          <p14:tracePt t="113954" x="7242175" y="3789363"/>
          <p14:tracePt t="113985" x="7124700" y="3789363"/>
          <p14:tracePt t="114018" x="7091363" y="3789363"/>
          <p14:tracePt t="114052" x="7062788" y="3800475"/>
          <p14:tracePt t="114084" x="6989763" y="3867150"/>
          <p14:tracePt t="114118" x="6940550" y="3922713"/>
          <p14:tracePt t="114160" x="6923088" y="3933825"/>
          <p14:tracePt t="114182" x="6911975" y="3951288"/>
          <p14:tracePt t="114216" x="6900863" y="4000500"/>
          <p14:tracePt t="114249" x="6900863" y="4029075"/>
          <p14:tracePt t="114283" x="6900863" y="4040188"/>
          <p14:tracePt t="114318" x="6900863" y="4051300"/>
          <p14:tracePt t="114559" x="0" y="0"/>
        </p14:tracePtLst>
        <p14:tracePtLst>
          <p14:tracePt t="115872" x="3090863" y="4357688"/>
          <p14:tracePt t="115893" x="3090863" y="4379913"/>
          <p14:tracePt t="115901" x="3090863" y="4391025"/>
          <p14:tracePt t="115918" x="3130550" y="4435475"/>
          <p14:tracePt t="115951" x="3179763" y="4464050"/>
          <p14:tracePt t="115985" x="3197225" y="4475163"/>
          <p14:tracePt t="116017" x="3257550" y="4475163"/>
          <p14:tracePt t="116022" x="3308350" y="4475163"/>
          <p14:tracePt t="116051" x="3375025" y="4486275"/>
          <p14:tracePt t="116056" x="3386138" y="4486275"/>
          <p14:tracePt t="116085" x="3414713" y="4486275"/>
          <p14:tracePt t="116118" x="3470275" y="4486275"/>
          <p14:tracePt t="116152" x="3497263" y="4486275"/>
          <p14:tracePt t="116158" x="3509963" y="4486275"/>
          <p14:tracePt t="116184" x="3576638" y="4464050"/>
          <p14:tracePt t="116189" x="3592513" y="4452938"/>
          <p14:tracePt t="116218" x="3592513" y="4402138"/>
          <p14:tracePt t="116222" x="3592513" y="4386263"/>
          <p14:tracePt t="116254" x="3592513" y="4291013"/>
          <p14:tracePt t="116285" x="3592513" y="4213225"/>
          <p14:tracePt t="116318" x="3554413" y="4113213"/>
          <p14:tracePt t="116351" x="3509963" y="4056063"/>
          <p14:tracePt t="116384" x="3425825" y="3989388"/>
          <p14:tracePt t="116389" x="3414713" y="3978275"/>
          <p14:tracePt t="116418" x="3403600" y="3962400"/>
          <p14:tracePt t="116422" x="3392488" y="3951288"/>
          <p14:tracePt t="116453" x="3336925" y="3883025"/>
          <p14:tracePt t="116485" x="3308350" y="3883025"/>
          <p14:tracePt t="116518" x="3279775" y="3867150"/>
          <p14:tracePt t="116553" x="3246438" y="3867150"/>
          <p14:tracePt t="116584" x="3179763" y="3856038"/>
          <p14:tracePt t="116588" x="3152775" y="3856038"/>
          <p14:tracePt t="116618" x="3113088" y="3856038"/>
          <p14:tracePt t="116622" x="3073400" y="3856038"/>
          <p14:tracePt t="116651" x="3035300" y="3856038"/>
          <p14:tracePt t="116655" x="3017838" y="3856038"/>
          <p14:tracePt t="116685" x="2940050" y="3856038"/>
          <p14:tracePt t="116718" x="2889250" y="3878263"/>
          <p14:tracePt t="116752" x="2806700" y="3962400"/>
          <p14:tracePt t="116784" x="2767013" y="3995738"/>
          <p14:tracePt t="116789" x="2755900" y="4011613"/>
          <p14:tracePt t="116818" x="2740025" y="4022725"/>
          <p14:tracePt t="116821" x="2740025" y="4033838"/>
          <p14:tracePt t="116852" x="2728913" y="4051300"/>
          <p14:tracePt t="116855" x="2728913" y="4062413"/>
          <p14:tracePt t="116885" x="2716213" y="4113213"/>
          <p14:tracePt t="116918" x="2716213" y="4151313"/>
          <p14:tracePt t="116951" x="2716213" y="4202113"/>
          <p14:tracePt t="116984" x="2716213" y="4286250"/>
          <p14:tracePt t="116989" x="2716213" y="4302125"/>
          <p14:tracePt t="117018" x="2716213" y="4341813"/>
          <p14:tracePt t="117051" x="2722563" y="4391025"/>
          <p14:tracePt t="117085" x="2806700" y="4446588"/>
          <p14:tracePt t="117116" x="2940050" y="4492625"/>
          <p14:tracePt t="117149" x="2990850" y="4492625"/>
          <p14:tracePt t="117183" x="3073400" y="4508500"/>
          <p14:tracePt t="117216" x="3152775" y="4508500"/>
          <p14:tracePt t="117249" x="3190875" y="4508500"/>
          <p14:tracePt t="117253" x="3201988" y="4508500"/>
          <p14:tracePt t="117283" x="3213100" y="4508500"/>
          <p14:tracePt t="117285" x="3230563" y="4503738"/>
          <p14:tracePt t="117316" x="3268663" y="4435475"/>
          <p14:tracePt t="117349" x="3325813" y="4352925"/>
          <p14:tracePt t="117383" x="3352800" y="4240213"/>
          <p14:tracePt t="117416" x="3352800" y="4157663"/>
          <p14:tracePt t="117449" x="3352800" y="4106863"/>
          <p14:tracePt t="117483" x="3352800" y="4067175"/>
          <p14:tracePt t="117486" x="3348038" y="4040188"/>
          <p14:tracePt t="117518" x="3279775" y="3995738"/>
          <p14:tracePt t="117549" x="3213100" y="3911600"/>
          <p14:tracePt t="117582" x="3135313" y="3900488"/>
          <p14:tracePt t="117616" x="3068638" y="3871913"/>
          <p14:tracePt t="117649" x="2968625" y="3856038"/>
          <p14:tracePt t="117653" x="2957513" y="3856038"/>
          <p14:tracePt t="117683" x="2911475" y="3856038"/>
          <p14:tracePt t="117685" x="2873375" y="3856038"/>
          <p14:tracePt t="117716" x="2822575" y="3856038"/>
          <p14:tracePt t="117749" x="2755900" y="3878263"/>
          <p14:tracePt t="117783" x="2700338" y="3944938"/>
          <p14:tracePt t="117816" x="2689225" y="3984625"/>
          <p14:tracePt t="117849" x="2660650" y="4011613"/>
          <p14:tracePt t="117883" x="2660650" y="4051300"/>
          <p14:tracePt t="117886" x="2660650" y="4062413"/>
          <p14:tracePt t="117916" x="2660650" y="4173538"/>
          <p14:tracePt t="117949" x="2660650" y="4257675"/>
          <p14:tracePt t="117982" x="2667000" y="4291013"/>
          <p14:tracePt t="118017" x="2711450" y="4357688"/>
          <p14:tracePt t="118049" x="2778125" y="4413250"/>
          <p14:tracePt t="118052" x="2822575" y="4441825"/>
          <p14:tracePt t="118082" x="2873375" y="4459288"/>
          <p14:tracePt t="118086" x="2935288" y="4470400"/>
          <p14:tracePt t="118116" x="3046413" y="4486275"/>
          <p14:tracePt t="118149" x="3113088" y="4497388"/>
          <p14:tracePt t="118183" x="3208338" y="4497388"/>
          <p14:tracePt t="118216" x="3257550" y="4497388"/>
          <p14:tracePt t="118249" x="3348038" y="4492625"/>
          <p14:tracePt t="118285" x="3386138" y="4452938"/>
          <p14:tracePt t="118316" x="3441700" y="4368800"/>
          <p14:tracePt t="118349" x="3481388" y="4319588"/>
          <p14:tracePt t="118383" x="3492500" y="4251325"/>
          <p14:tracePt t="118388" x="3492500" y="4224338"/>
          <p14:tracePt t="118416" x="3492500" y="4184650"/>
          <p14:tracePt t="118449" x="3492500" y="4073525"/>
          <p14:tracePt t="118453" x="3492500" y="4062413"/>
          <p14:tracePt t="118483" x="3470275" y="4017963"/>
          <p14:tracePt t="118485" x="3459163" y="4006850"/>
          <p14:tracePt t="118516" x="3419475" y="3967163"/>
          <p14:tracePt t="118550" x="3352800" y="3940175"/>
          <p14:tracePt t="118582" x="3325813" y="3940175"/>
          <p14:tracePt t="118616" x="3230563" y="3911600"/>
          <p14:tracePt t="118620" x="3219450" y="3911600"/>
          <p14:tracePt t="118649" x="3163888" y="3911600"/>
          <p14:tracePt t="118652" x="3135313" y="3911600"/>
          <p14:tracePt t="118683" x="3079750" y="3922713"/>
          <p14:tracePt t="118686" x="3051175" y="3933825"/>
          <p14:tracePt t="118718" x="3001963" y="3973513"/>
          <p14:tracePt t="118751" x="2946400" y="4029075"/>
          <p14:tracePt t="118785" x="2906713" y="4095750"/>
          <p14:tracePt t="118818" x="2906713" y="4224338"/>
          <p14:tracePt t="118851" x="2906713" y="4324350"/>
          <p14:tracePt t="118857" x="2935288" y="4375150"/>
          <p14:tracePt t="118884" x="2990850" y="4424363"/>
          <p14:tracePt t="118889" x="3017838" y="4459288"/>
          <p14:tracePt t="118918" x="3073400" y="4481513"/>
          <p14:tracePt t="118922" x="3101975" y="4481513"/>
          <p14:tracePt t="118949" x="3113088" y="4481513"/>
          <p14:tracePt t="118953" x="3141663" y="4481513"/>
          <p14:tracePt t="118982" x="3152775" y="4481513"/>
          <p14:tracePt t="119016" x="3179763" y="4497388"/>
          <p14:tracePt t="119050" x="3190875" y="4497388"/>
          <p14:tracePt t="119082" x="3213100" y="4497388"/>
          <p14:tracePt t="119116" x="3230563" y="4497388"/>
          <p14:tracePt t="119149" x="3325813" y="4459288"/>
          <p14:tracePt t="119153" x="3359150" y="4424363"/>
          <p14:tracePt t="119182" x="3381375" y="4402138"/>
          <p14:tracePt t="119186" x="3408363" y="4368800"/>
          <p14:tracePt t="119216" x="3436938" y="4257675"/>
          <p14:tracePt t="119249" x="3452813" y="4135438"/>
          <p14:tracePt t="119282" x="3452813" y="4113213"/>
          <p14:tracePt t="119315" x="3414713" y="4011613"/>
          <p14:tracePt t="119349" x="3330575" y="3906838"/>
          <p14:tracePt t="119353" x="3314700" y="3895725"/>
          <p14:tracePt t="119382" x="3263900" y="3895725"/>
          <p14:tracePt t="119384" x="3252788" y="3895725"/>
          <p14:tracePt t="119416" x="3197225" y="3895725"/>
          <p14:tracePt t="119449" x="3101975" y="3917950"/>
          <p14:tracePt t="119482" x="2979738" y="4029075"/>
          <p14:tracePt t="119515" x="2911475" y="4095750"/>
          <p14:tracePt t="119549" x="2911475" y="4124325"/>
          <p14:tracePt t="119552" x="2911475" y="4135438"/>
          <p14:tracePt t="119582" x="2911475" y="4162425"/>
          <p14:tracePt t="119617" x="2911475" y="4173538"/>
          <p14:tracePt t="119649" x="2911475" y="4213225"/>
          <p14:tracePt t="119685" x="2917825" y="4224338"/>
          <p14:tracePt t="119831" x="0" y="0"/>
        </p14:tracePtLst>
        <p14:tracePtLst>
          <p14:tracePt t="123870" x="5048250" y="2986088"/>
          <p14:tracePt t="123910" x="5021263" y="2968625"/>
          <p14:tracePt t="123919" x="5003800" y="2968625"/>
          <p14:tracePt t="123951" x="4992688" y="2957513"/>
          <p14:tracePt t="123986" x="4943475" y="2957513"/>
          <p14:tracePt t="123990" x="4914900" y="2957513"/>
          <p14:tracePt t="124018" x="4830763" y="2957513"/>
          <p14:tracePt t="124022" x="4819650" y="2957513"/>
          <p14:tracePt t="124051" x="4748213" y="2957513"/>
          <p14:tracePt t="124084" x="4708525" y="2957513"/>
          <p14:tracePt t="124118" x="4697413" y="2957513"/>
          <p14:tracePt t="124341" x="4719638" y="2957513"/>
          <p14:tracePt t="124349" x="4730750" y="2957513"/>
          <p14:tracePt t="124359" x="4775200" y="2968625"/>
          <p14:tracePt t="124384" x="4814888" y="2968625"/>
          <p14:tracePt t="124388" x="4826000" y="2968625"/>
          <p14:tracePt t="124418" x="4852988" y="2968625"/>
          <p14:tracePt t="124453" x="4876800" y="2968625"/>
          <p14:tracePt t="124484" x="4892675" y="2968625"/>
          <p14:tracePt t="124920" x="0" y="0"/>
        </p14:tracePtLst>
        <p14:tracePtLst>
          <p14:tracePt t="126506" x="7943850" y="4843463"/>
          <p14:tracePt t="126561" x="7954963" y="4854575"/>
          <p14:tracePt t="126660" x="7966075" y="4854575"/>
          <p14:tracePt t="126689" x="8012113" y="4854575"/>
          <p14:tracePt t="126697" x="8023225" y="4854575"/>
          <p14:tracePt t="126718" x="8039100" y="4854575"/>
          <p14:tracePt t="126753" x="8061325" y="4854575"/>
          <p14:tracePt t="126784" x="8116888" y="4849813"/>
          <p14:tracePt t="126818" x="8128000" y="4832350"/>
          <p14:tracePt t="126852" x="8185150" y="4832350"/>
          <p14:tracePt t="126884" x="8207375" y="4821238"/>
          <p14:tracePt t="126918" x="8245475" y="4781550"/>
          <p14:tracePt t="126952" x="8256588" y="4781550"/>
          <p14:tracePt t="126985" x="8312150" y="4754563"/>
          <p14:tracePt t="127018" x="8329613" y="4754563"/>
          <p14:tracePt t="127057" x="8356600" y="4743450"/>
          <p14:tracePt t="127084" x="8407400" y="4743450"/>
          <p14:tracePt t="127089" x="8435975" y="4725988"/>
          <p14:tracePt t="127118" x="8447088" y="4725988"/>
          <p14:tracePt t="127345" x="8440738" y="4699000"/>
          <p14:tracePt t="127353" x="8440738" y="4687888"/>
          <p14:tracePt t="127409" x="8429625" y="4676775"/>
          <p14:tracePt t="127428" x="8413750" y="4676775"/>
          <p14:tracePt t="127451" x="8385175" y="4619625"/>
          <p14:tracePt t="127484" x="8374063" y="4570413"/>
          <p14:tracePt t="127489" x="8362950" y="4559300"/>
          <p14:tracePt t="127518" x="8362950" y="4514850"/>
          <p14:tracePt t="127522" x="8362950" y="4503738"/>
          <p14:tracePt t="127553" x="8362950" y="4492625"/>
          <p14:tracePt t="127584" x="8334375" y="4475163"/>
          <p14:tracePt t="127701" x="8323263" y="4464050"/>
          <p14:tracePt t="127717" x="8307388" y="4419600"/>
          <p14:tracePt t="127727" x="8307388" y="4408488"/>
          <p14:tracePt t="127799" x="8296275" y="4408488"/>
          <p14:tracePt t="127807" x="8278813" y="4408488"/>
          <p14:tracePt t="127816" x="8267700" y="4408488"/>
          <p14:tracePt t="127849" x="8156575" y="4408488"/>
          <p14:tracePt t="127852" x="8128000" y="4408488"/>
          <p14:tracePt t="127882" x="8072438" y="4408488"/>
          <p14:tracePt t="127885" x="8061325" y="4408488"/>
          <p14:tracePt t="127916" x="8034338" y="4408488"/>
          <p14:tracePt t="127949" x="7983538" y="4408488"/>
          <p14:tracePt t="128053" x="7939088" y="4430713"/>
          <p14:tracePt t="128061" x="7927975" y="4446588"/>
          <p14:tracePt t="128085" x="7894638" y="4503738"/>
          <p14:tracePt t="128119" x="7883525" y="4525963"/>
          <p14:tracePt t="128151" x="7866063" y="4570413"/>
          <p14:tracePt t="128197" x="7866063" y="4581525"/>
          <p14:tracePt t="128218" x="7866063" y="4592638"/>
          <p14:tracePt t="128222" x="7866063" y="4603750"/>
          <p14:tracePt t="128251" x="7866063" y="4687888"/>
          <p14:tracePt t="128255" x="7866063" y="4699000"/>
          <p14:tracePt t="128285" x="7866063" y="4725988"/>
          <p14:tracePt t="128319" x="7854950" y="4765675"/>
          <p14:tracePt t="128351" x="7854950" y="4781550"/>
          <p14:tracePt t="128384" x="7854950" y="4803775"/>
          <p14:tracePt t="128418" x="7854950" y="4843463"/>
          <p14:tracePt t="128422" x="7854950" y="4860925"/>
          <p14:tracePt t="128469" x="7854950" y="4872038"/>
          <p14:tracePt t="128629" x="7861300" y="4883150"/>
          <p14:tracePt t="128645" x="7877175" y="4883150"/>
          <p14:tracePt t="128661" x="7888288" y="4883150"/>
          <p14:tracePt t="128685" x="7943850" y="4883150"/>
          <p14:tracePt t="128718" x="7983538" y="4883150"/>
          <p14:tracePt t="128751" x="8050213" y="4883150"/>
          <p14:tracePt t="128790" x="8067675" y="4876800"/>
          <p14:tracePt t="128839" x="8078788" y="4865688"/>
          <p14:tracePt t="128853" x="8089900" y="4849813"/>
          <p14:tracePt t="128888" x="8101013" y="4838700"/>
          <p14:tracePt t="128934" x="8116888" y="4827588"/>
          <p14:tracePt t="128965" x="8128000" y="4810125"/>
          <p14:tracePt t="128985" x="8174038" y="4799013"/>
          <p14:tracePt t="128990" x="8185150" y="4799013"/>
          <p14:tracePt t="129029" x="8196263" y="4787900"/>
          <p14:tracePt t="129093" x="8196263" y="4770438"/>
          <p14:tracePt t="129125" x="8196263" y="4759325"/>
          <p14:tracePt t="129285" x="8196263" y="4714875"/>
          <p14:tracePt t="129293" x="8196263" y="4703763"/>
          <p14:tracePt t="129318" x="8196263" y="4654550"/>
          <p14:tracePt t="129351" x="8196263" y="4637088"/>
          <p14:tracePt t="129385" x="8196263" y="4625975"/>
          <p14:tracePt t="129419" x="8196263" y="4614863"/>
          <p14:tracePt t="129422" x="8189913" y="4603750"/>
          <p14:tracePt t="129451" x="8167688" y="4575175"/>
          <p14:tracePt t="129484" x="8139113" y="4564063"/>
          <p14:tracePt t="129517" x="8112125" y="4564063"/>
          <p14:tracePt t="129551" x="8072438" y="4548188"/>
          <p14:tracePt t="129556" x="8061325" y="4537075"/>
          <p14:tracePt t="129607" x="8050213" y="4537075"/>
          <p14:tracePt t="129621" x="8034338" y="4537075"/>
          <p14:tracePt t="129651" x="7994650" y="4537075"/>
          <p14:tracePt t="129701" x="7983538" y="4541838"/>
          <p14:tracePt t="129733" x="7954963" y="4559300"/>
          <p14:tracePt t="129751" x="7927975" y="4570413"/>
          <p14:tracePt t="129785" x="7927975" y="4608513"/>
          <p14:tracePt t="129790" x="7927975" y="4619625"/>
          <p14:tracePt t="129830" x="7939088" y="4665663"/>
          <p14:tracePt t="129851" x="7950200" y="4692650"/>
          <p14:tracePt t="129854" x="7966075" y="4703763"/>
          <p14:tracePt t="129885" x="8034338" y="4770438"/>
          <p14:tracePt t="129925" x="8061325" y="4787900"/>
          <p14:tracePt t="129952" x="8083550" y="4787900"/>
          <p14:tracePt t="129984" x="8112125" y="4799013"/>
          <p14:tracePt t="129989" x="8123238" y="4799013"/>
          <p14:tracePt t="130037" x="8134350" y="4799013"/>
          <p14:tracePt t="130054" x="8150225" y="4799013"/>
          <p14:tracePt t="130085" x="8218488" y="4799013"/>
          <p14:tracePt t="130119" x="8229600" y="4792663"/>
          <p14:tracePt t="130151" x="8240713" y="4765675"/>
          <p14:tracePt t="130184" x="8240713" y="4699000"/>
          <p14:tracePt t="130190" x="8240713" y="4670425"/>
          <p14:tracePt t="130216" x="8267700" y="4614863"/>
          <p14:tracePt t="130249" x="8267700" y="4592638"/>
          <p14:tracePt t="130283" x="8267700" y="4564063"/>
          <p14:tracePt t="130286" x="8267700" y="4552950"/>
          <p14:tracePt t="130316" x="8267700" y="4537075"/>
          <p14:tracePt t="130349" x="8267700" y="4525963"/>
          <p14:tracePt t="130384" x="8262938" y="4470400"/>
          <p14:tracePt t="130419" x="8234363" y="4446588"/>
          <p14:tracePt t="130469" x="8207375" y="4446588"/>
          <p14:tracePt t="130485" x="8167688" y="4446588"/>
          <p14:tracePt t="130517" x="8067675" y="4486275"/>
          <p14:tracePt t="130551" x="8001000" y="4514850"/>
          <p14:tracePt t="130584" x="7983538" y="4525963"/>
          <p14:tracePt t="130619" x="7961313" y="4548188"/>
          <p14:tracePt t="130623" x="7943850" y="4575175"/>
          <p14:tracePt t="130651" x="7883525" y="4648200"/>
          <p14:tracePt t="130654" x="7883525" y="4665663"/>
          <p14:tracePt t="130684" x="7883525" y="4676775"/>
          <p14:tracePt t="130718" x="7883525" y="4703763"/>
          <p14:tracePt t="130722" x="7883525" y="4725988"/>
          <p14:tracePt t="130751" x="7883525" y="4832350"/>
          <p14:tracePt t="130755" x="7883525" y="4843463"/>
          <p14:tracePt t="130785" x="7894638" y="4899025"/>
          <p14:tracePt t="130819" x="7905750" y="4921250"/>
          <p14:tracePt t="130826" x="7932738" y="4949825"/>
          <p14:tracePt t="130851" x="7943850" y="4965700"/>
          <p14:tracePt t="130885" x="7961313" y="5005388"/>
          <p14:tracePt t="130889" x="7989888" y="5005388"/>
          <p14:tracePt t="130919" x="8012113" y="5016500"/>
          <p14:tracePt t="130923" x="8039100" y="5016500"/>
          <p14:tracePt t="130951" x="8089900" y="5016500"/>
          <p14:tracePt t="130954" x="8105775" y="5016500"/>
          <p14:tracePt t="130985" x="8223250" y="4994275"/>
          <p14:tracePt t="131018" x="8267700" y="4949825"/>
          <p14:tracePt t="131051" x="8289925" y="4927600"/>
          <p14:tracePt t="131084" x="8318500" y="4899025"/>
          <p14:tracePt t="131119" x="8356600" y="4860925"/>
          <p14:tracePt t="131151" x="8356600" y="4821238"/>
          <p14:tracePt t="131209" x="8356600" y="4792663"/>
          <p14:tracePt t="131217" x="8356600" y="4781550"/>
          <p14:tracePt t="131251" x="8356600" y="4687888"/>
          <p14:tracePt t="131284" x="8374063" y="4619625"/>
          <p14:tracePt t="131317" x="8374063" y="4597400"/>
          <p14:tracePt t="131322" x="8374063" y="4581525"/>
          <p14:tracePt t="131352" x="8374063" y="4570413"/>
          <p14:tracePt t="131385" x="8374063" y="4559300"/>
          <p14:tracePt t="131417" x="8351838" y="4530725"/>
          <p14:tracePt t="131451" x="8323263" y="4519613"/>
          <p14:tracePt t="131485" x="8289925" y="4519613"/>
          <p14:tracePt t="131518" x="8234363" y="4519613"/>
          <p14:tracePt t="131577" x="8223250" y="4519613"/>
          <p14:tracePt t="131585" x="8212138" y="4519613"/>
          <p14:tracePt t="131618" x="8128000" y="4559300"/>
          <p14:tracePt t="131651" x="8101013" y="4608513"/>
          <p14:tracePt t="131685" x="8101013" y="4659313"/>
          <p14:tracePt t="131690" x="8101013" y="4670425"/>
          <p14:tracePt t="131718" x="8089900" y="4725988"/>
          <p14:tracePt t="131722" x="8089900" y="4743450"/>
          <p14:tracePt t="131751" x="8089900" y="4765675"/>
          <p14:tracePt t="131755" x="8089900" y="4781550"/>
          <p14:tracePt t="131786" x="8089900" y="4843463"/>
          <p14:tracePt t="131818" x="8150225" y="4899025"/>
          <p14:tracePt t="131977" x="8161338" y="4899025"/>
          <p14:tracePt t="131986" x="8178800" y="4894263"/>
          <p14:tracePt t="132018" x="8207375" y="4799013"/>
          <p14:tracePt t="132051" x="8262938" y="4725988"/>
          <p14:tracePt t="132085" x="8262938" y="4659313"/>
          <p14:tracePt t="132089" x="8262938" y="4648200"/>
          <p14:tracePt t="132118" x="8262938" y="4619625"/>
          <p14:tracePt t="132122" x="8262938" y="4592638"/>
          <p14:tracePt t="132151" x="8251825" y="4559300"/>
          <p14:tracePt t="132156" x="8240713" y="4541838"/>
          <p14:tracePt t="132185" x="8218488" y="4508500"/>
          <p14:tracePt t="132218" x="8201025" y="4492625"/>
          <p14:tracePt t="132253" x="8189913" y="4492625"/>
          <p14:tracePt t="132285" x="8178800" y="4492625"/>
          <p14:tracePt t="132318" x="8105775" y="4514850"/>
          <p14:tracePt t="132322" x="8094663" y="4530725"/>
          <p14:tracePt t="132351" x="8056563" y="4570413"/>
          <p14:tracePt t="132356" x="8039100" y="4581525"/>
          <p14:tracePt t="132385" x="8039100" y="4619625"/>
          <p14:tracePt t="132425" x="8039100" y="4630738"/>
          <p14:tracePt t="132451" x="8050213" y="4687888"/>
          <p14:tracePt t="132484" x="8101013" y="4714875"/>
          <p14:tracePt t="132489" x="8145463" y="4725988"/>
          <p14:tracePt t="132518" x="8156575" y="4725988"/>
          <p14:tracePt t="132522" x="8185150" y="4743450"/>
          <p14:tracePt t="132553" x="8201025" y="4743450"/>
          <p14:tracePt t="132633" x="8212138" y="4743450"/>
          <p14:tracePt t="132664" x="8223250" y="4743450"/>
          <p14:tracePt t="132728" x="8240713" y="4743450"/>
          <p14:tracePt t="132736" x="8251825" y="4737100"/>
          <p14:tracePt t="132828" x="8262938" y="4721225"/>
          <p14:tracePt t="132953" x="8262938" y="4692650"/>
          <p14:tracePt t="132961" x="8256588" y="4681538"/>
          <p14:tracePt t="132985" x="8245475" y="4670425"/>
          <p14:tracePt t="133018" x="8174038" y="4654550"/>
          <p14:tracePt t="133052" x="8161338" y="4654550"/>
          <p14:tracePt t="133084" x="8105775" y="4654550"/>
          <p14:tracePt t="133118" x="8094663" y="4654550"/>
          <p14:tracePt t="133209" x="8067675" y="4654550"/>
          <p14:tracePt t="133216" x="8056563" y="4654550"/>
          <p14:tracePt t="133385" x="8078788" y="4654550"/>
          <p14:tracePt t="133393" x="8089900" y="4654550"/>
          <p14:tracePt t="133416" x="8196263" y="4654550"/>
          <p14:tracePt t="133449" x="8296275" y="4654550"/>
          <p14:tracePt t="133483" x="8318500" y="4654550"/>
          <p14:tracePt t="133625" x="8312150" y="4643438"/>
          <p14:tracePt t="133642" x="8285163" y="4614863"/>
          <p14:tracePt t="133651" x="8274050" y="4603750"/>
          <p14:tracePt t="133684" x="8189913" y="4586288"/>
          <p14:tracePt t="133718" x="8134350" y="4586288"/>
          <p14:tracePt t="133750" x="8112125" y="4586288"/>
          <p14:tracePt t="133784" x="8083550" y="4586288"/>
          <p14:tracePt t="133819" x="8045450" y="4586288"/>
          <p14:tracePt t="133822" x="8016875" y="4597400"/>
          <p14:tracePt t="133851" x="7989888" y="4608513"/>
          <p14:tracePt t="133855" x="7978775" y="4619625"/>
          <p14:tracePt t="133884" x="7966075" y="4630738"/>
          <p14:tracePt t="133918" x="7954963" y="4648200"/>
          <p14:tracePt t="133951" x="7954963" y="4687888"/>
          <p14:tracePt t="133997" x="7954963" y="4699000"/>
          <p14:tracePt t="134029" x="7954963" y="4710113"/>
          <p14:tracePt t="134051" x="7961313" y="4737100"/>
          <p14:tracePt t="134085" x="8012113" y="4765675"/>
          <p14:tracePt t="134118" x="8027988" y="4776788"/>
          <p14:tracePt t="134151" x="8105775" y="4776788"/>
          <p14:tracePt t="134184" x="8185150" y="4776788"/>
          <p14:tracePt t="134217" x="8196263" y="4776788"/>
          <p14:tracePt t="134251" x="8223250" y="4776788"/>
          <p14:tracePt t="134255" x="8234363" y="4770438"/>
          <p14:tracePt t="134286" x="8262938" y="4743450"/>
          <p14:tracePt t="134317" x="8262938" y="4721225"/>
          <p14:tracePt t="134351" x="8262938" y="4665663"/>
          <p14:tracePt t="134385" x="8262938" y="4625975"/>
          <p14:tracePt t="134417" x="8256588" y="4575175"/>
          <p14:tracePt t="134422" x="8240713" y="4575175"/>
          <p14:tracePt t="134451" x="8201025" y="4559300"/>
          <p14:tracePt t="134454" x="8189913" y="4559300"/>
          <p14:tracePt t="134487" x="8123238" y="4559300"/>
          <p14:tracePt t="134518" x="8072438" y="4570413"/>
          <p14:tracePt t="134551" x="8016875" y="4597400"/>
          <p14:tracePt t="134584" x="7989888" y="4676775"/>
          <p14:tracePt t="134588" x="7989888" y="4687888"/>
          <p14:tracePt t="134617" x="7989888" y="4703763"/>
          <p14:tracePt t="134621" x="7989888" y="4732338"/>
          <p14:tracePt t="134651" x="7989888" y="4765675"/>
          <p14:tracePt t="134655" x="7989888" y="4781550"/>
          <p14:tracePt t="134685" x="7989888" y="4803775"/>
          <p14:tracePt t="134718" x="7989888" y="4872038"/>
          <p14:tracePt t="134782" x="8012113" y="4883150"/>
          <p14:tracePt t="134791" x="8023225" y="4883150"/>
          <p14:tracePt t="134818" x="8039100" y="4899025"/>
          <p14:tracePt t="134853" x="8078788" y="4938713"/>
          <p14:tracePt t="134884" x="8105775" y="4938713"/>
          <p14:tracePt t="134918" x="8145463" y="4938713"/>
          <p14:tracePt t="134951" x="8212138" y="4860925"/>
          <p14:tracePt t="134958" x="8229600" y="4849813"/>
          <p14:tracePt t="134984" x="8229600" y="4810125"/>
          <p14:tracePt t="134989" x="8229600" y="4781550"/>
          <p14:tracePt t="135018" x="8229600" y="4754563"/>
          <p14:tracePt t="135022" x="8229600" y="4743450"/>
          <p14:tracePt t="135052" x="8229600" y="4732338"/>
          <p14:tracePt t="135085" x="8229600" y="4714875"/>
          <p14:tracePt t="135118" x="8218488" y="4692650"/>
          <p14:tracePt t="135246" x="8207375" y="4699000"/>
          <p14:tracePt t="135259" x="0" y="0"/>
        </p14:tracePtLst>
        <p14:tracePtLst>
          <p14:tracePt t="136922" x="7185025" y="3956050"/>
          <p14:tracePt t="137631" x="0" y="0"/>
        </p14:tracePtLst>
        <p14:tracePtLst>
          <p14:tracePt t="137897" x="7302500" y="3944938"/>
          <p14:tracePt t="137937" x="7331075" y="3951288"/>
          <p14:tracePt t="137945" x="7342188" y="3951288"/>
          <p14:tracePt t="137952" x="7369175" y="3967163"/>
          <p14:tracePt t="137984" x="7459663" y="4067175"/>
          <p14:tracePt t="138017" x="7519988" y="4173538"/>
          <p14:tracePt t="138052" x="7586663" y="4257675"/>
          <p14:tracePt t="138084" x="7599363" y="4257675"/>
          <p14:tracePt t="138117" x="7637463" y="4268788"/>
          <p14:tracePt t="138151" x="7654925" y="4279900"/>
          <p14:tracePt t="138183" x="7666038" y="4297363"/>
          <p14:tracePt t="138217" x="7677150" y="4308475"/>
          <p14:tracePt t="138273" x="7693025" y="4319588"/>
          <p14:tracePt t="138288" x="7721600" y="4335463"/>
          <p14:tracePt t="138318" x="7732713" y="4335463"/>
          <p14:tracePt t="138353" x="7743825" y="4335463"/>
          <p14:tracePt t="138385" x="7799388" y="4302125"/>
          <p14:tracePt t="138433" x="7799388" y="4286250"/>
          <p14:tracePt t="138452" x="7799388" y="4264025"/>
          <p14:tracePt t="138484" x="7799388" y="4162425"/>
          <p14:tracePt t="138489" x="7770813" y="4113213"/>
          <p14:tracePt t="138518" x="7754938" y="4095750"/>
          <p14:tracePt t="138551" x="7754938" y="4084638"/>
          <p14:tracePt t="138554" x="7743825" y="4056063"/>
          <p14:tracePt t="138585" x="7715250" y="4006850"/>
          <p14:tracePt t="138617" x="7704138" y="3967163"/>
          <p14:tracePt t="138650" x="7677150" y="3940175"/>
          <p14:tracePt t="138689" x="7677150" y="3911600"/>
          <p14:tracePt t="138718" x="7637463" y="3883025"/>
          <p14:tracePt t="138723" x="7621588" y="3871913"/>
          <p14:tracePt t="138753" x="7621588" y="3860800"/>
          <p14:tracePt t="138785" x="7599363" y="3833813"/>
          <p14:tracePt t="138820" x="7570788" y="3811588"/>
          <p14:tracePt t="138851" x="7515225" y="3767138"/>
          <p14:tracePt t="138913" x="7504113" y="3756025"/>
          <p14:tracePt t="138929" x="7486650" y="3756025"/>
          <p14:tracePt t="138951" x="7448550" y="3756025"/>
          <p14:tracePt t="138955" x="7437438" y="3756025"/>
          <p14:tracePt t="138984" x="7426325" y="3756025"/>
          <p14:tracePt t="139019" x="7386638" y="3756025"/>
          <p14:tracePt t="139051" x="7346950" y="3771900"/>
          <p14:tracePt t="139084" x="7308850" y="3811588"/>
          <p14:tracePt t="139121" x="7291388" y="3838575"/>
          <p14:tracePt t="139151" x="7291388" y="3867150"/>
          <p14:tracePt t="139155" x="7291388" y="3878263"/>
          <p14:tracePt t="139186" x="7291388" y="3933825"/>
          <p14:tracePt t="139218" x="7291388" y="3984625"/>
          <p14:tracePt t="139251" x="7291388" y="4044950"/>
          <p14:tracePt t="139284" x="7302500" y="4146550"/>
          <p14:tracePt t="139290" x="7302500" y="4157663"/>
          <p14:tracePt t="139317" x="7342188" y="4206875"/>
          <p14:tracePt t="139321" x="7342188" y="4224338"/>
          <p14:tracePt t="139351" x="7419975" y="4313238"/>
          <p14:tracePt t="139384" x="7470775" y="4352925"/>
          <p14:tracePt t="139416" x="7526338" y="4408488"/>
          <p14:tracePt t="139449" x="7537450" y="4408488"/>
          <p14:tracePt t="139482" x="7575550" y="4419600"/>
          <p14:tracePt t="139516" x="7615238" y="4419600"/>
          <p14:tracePt t="139549" x="7654925" y="4435475"/>
          <p14:tracePt t="139583" x="7666038" y="4435475"/>
          <p14:tracePt t="139586" x="7681913" y="4435475"/>
          <p14:tracePt t="139616" x="7721600" y="4386263"/>
          <p14:tracePt t="139649" x="7777163" y="4302125"/>
          <p14:tracePt t="139683" x="7777163" y="4279900"/>
          <p14:tracePt t="139715" x="7777163" y="4213225"/>
          <p14:tracePt t="139749" x="7777163" y="4129088"/>
          <p14:tracePt t="139752" x="7777163" y="4117975"/>
          <p14:tracePt t="139782" x="7770813" y="4095750"/>
          <p14:tracePt t="139816" x="7693025" y="3989388"/>
          <p14:tracePt t="139850" x="7681913" y="3978275"/>
          <p14:tracePt t="139884" x="7626350" y="3922713"/>
          <p14:tracePt t="139916" x="7615238" y="3906838"/>
          <p14:tracePt t="139949" x="7575550" y="3871913"/>
          <p14:tracePt t="139983" x="7508875" y="3844925"/>
          <p14:tracePt t="140016" x="7486650" y="3833813"/>
          <p14:tracePt t="140049" x="7459663" y="3822700"/>
          <p14:tracePt t="140100" x="7448550" y="3805238"/>
          <p14:tracePt t="140148" x="7437438" y="3805238"/>
          <p14:tracePt t="140158" x="7419975" y="3805238"/>
          <p14:tracePt t="140182" x="7335838" y="3827463"/>
          <p14:tracePt t="140216" x="7302500" y="3878263"/>
          <p14:tracePt t="140249" x="7286625" y="3951288"/>
          <p14:tracePt t="140283" x="7286625" y="3973513"/>
          <p14:tracePt t="140316" x="7286625" y="4011613"/>
          <p14:tracePt t="140349" x="7286625" y="4090988"/>
          <p14:tracePt t="140382" x="7335838" y="4173538"/>
          <p14:tracePt t="140415" x="7391400" y="4246563"/>
          <p14:tracePt t="140449" x="7437438" y="4319588"/>
          <p14:tracePt t="140483" x="7464425" y="4375150"/>
          <p14:tracePt t="140516" x="7475538" y="4386263"/>
          <p14:tracePt t="140549" x="7504113" y="4413250"/>
          <p14:tracePt t="140582" x="7548563" y="4459288"/>
          <p14:tracePt t="140616" x="7632700" y="4486275"/>
          <p14:tracePt t="140692" x="7643813" y="4486275"/>
          <p14:tracePt t="140701" x="7654925" y="4486275"/>
          <p14:tracePt t="140716" x="7666038" y="4486275"/>
          <p14:tracePt t="140749" x="7721600" y="4419600"/>
          <p14:tracePt t="140782" x="7748588" y="4341813"/>
          <p14:tracePt t="140816" x="7748588" y="4275138"/>
          <p14:tracePt t="140850" x="7748588" y="4173538"/>
          <p14:tracePt t="140853" x="7748588" y="4162425"/>
          <p14:tracePt t="140882" x="7743825" y="4079875"/>
          <p14:tracePt t="140885" x="7726363" y="4062413"/>
          <p14:tracePt t="140916" x="7677150" y="4000500"/>
          <p14:tracePt t="140950" x="7610475" y="3911600"/>
          <p14:tracePt t="140980" x="7581900" y="3889375"/>
          <p14:tracePt t="141015" x="7570788" y="3878263"/>
          <p14:tracePt t="141048" x="7542213" y="3849688"/>
          <p14:tracePt t="141082" x="7504113" y="3838575"/>
          <p14:tracePt t="141115" x="7493000" y="3838575"/>
          <p14:tracePt t="141152" x="7437438" y="3838575"/>
          <p14:tracePt t="141184" x="7415213" y="3838575"/>
          <p14:tracePt t="141221" x="7386638" y="3838575"/>
          <p14:tracePt t="141249" x="7358063" y="3838575"/>
          <p14:tracePt t="141252" x="7346950" y="3844925"/>
          <p14:tracePt t="141282" x="7346950" y="3883025"/>
          <p14:tracePt t="141285" x="7346950" y="3911600"/>
          <p14:tracePt t="141316" x="7346950" y="4044950"/>
          <p14:tracePt t="141349" x="7346950" y="4140200"/>
          <p14:tracePt t="141382" x="7346950" y="4217988"/>
          <p14:tracePt t="141417" x="7346950" y="4257675"/>
          <p14:tracePt t="141449" x="7397750" y="4330700"/>
          <p14:tracePt t="141452" x="7415213" y="4341813"/>
          <p14:tracePt t="141483" x="7437438" y="4379913"/>
          <p14:tracePt t="141485" x="7453313" y="4397375"/>
          <p14:tracePt t="141515" x="7531100" y="4475163"/>
          <p14:tracePt t="141548" x="7586663" y="4503738"/>
          <p14:tracePt t="141581" x="7626350" y="4541838"/>
          <p14:tracePt t="141617" x="7637463" y="4541838"/>
          <p14:tracePt t="141621" x="7666038" y="4541838"/>
          <p14:tracePt t="141650" x="7721600" y="4559300"/>
          <p14:tracePt t="141684" x="7732713" y="4559300"/>
          <p14:tracePt t="141719" x="7754938" y="4559300"/>
          <p14:tracePt t="141750" x="7843838" y="4530725"/>
          <p14:tracePt t="141783" x="7854950" y="4435475"/>
          <p14:tracePt t="141788" x="7854950" y="4424363"/>
          <p14:tracePt t="141817" x="7854950" y="4341813"/>
          <p14:tracePt t="141821" x="7854950" y="4330700"/>
          <p14:tracePt t="141850" x="7854950" y="4275138"/>
          <p14:tracePt t="141854" x="7854950" y="4264025"/>
          <p14:tracePt t="141884" x="7854950" y="4195763"/>
          <p14:tracePt t="141917" x="7821613" y="4140200"/>
          <p14:tracePt t="141950" x="7783513" y="4090988"/>
          <p14:tracePt t="141984" x="7754938" y="4067175"/>
          <p14:tracePt t="142017" x="7670800" y="3984625"/>
          <p14:tracePt t="142021" x="7659688" y="3973513"/>
          <p14:tracePt t="142052" x="7632700" y="3956050"/>
          <p14:tracePt t="142084" x="7564438" y="3929063"/>
          <p14:tracePt t="142117" x="7526338" y="3929063"/>
          <p14:tracePt t="142181" x="7515225" y="3929063"/>
          <p14:tracePt t="142229" x="7504113" y="3929063"/>
          <p14:tracePt t="142238" x="7493000" y="3929063"/>
          <p14:tracePt t="142261" x="7475538" y="3929063"/>
          <p14:tracePt t="142293" x="7448550" y="3929063"/>
          <p14:tracePt t="142317" x="7415213" y="3951288"/>
          <p14:tracePt t="142350" x="7386638" y="4000500"/>
          <p14:tracePt t="142384" x="7375525" y="4040188"/>
          <p14:tracePt t="142417" x="7358063" y="4067175"/>
          <p14:tracePt t="142421" x="7358063" y="4079875"/>
          <p14:tracePt t="142450" x="7358063" y="4106863"/>
          <p14:tracePt t="142454" x="7358063" y="4117975"/>
          <p14:tracePt t="142487" x="7369175" y="4264025"/>
          <p14:tracePt t="142517" x="7397750" y="4297363"/>
          <p14:tracePt t="142549" x="7437438" y="4324350"/>
          <p14:tracePt t="142583" x="7459663" y="4341813"/>
          <p14:tracePt t="142617" x="7475538" y="4352925"/>
          <p14:tracePt t="142649" x="7486650" y="4364038"/>
          <p14:tracePt t="142821" x="7497763" y="4364038"/>
          <p14:tracePt t="142859" x="7497763" y="4341813"/>
          <p14:tracePt t="142867" x="7497763" y="4330700"/>
          <p14:tracePt t="142884" x="7497763" y="4275138"/>
          <p14:tracePt t="142888" x="7497763" y="4229100"/>
          <p14:tracePt t="142917" x="7497763" y="4206875"/>
          <p14:tracePt t="142921" x="7497763" y="4179888"/>
          <p14:tracePt t="142951" x="7497763" y="4151313"/>
          <p14:tracePt t="142956" x="7497763" y="4140200"/>
          <p14:tracePt t="142983" x="7497763" y="4090988"/>
          <p14:tracePt t="142985" x="7497763" y="4062413"/>
          <p14:tracePt t="143016" x="7497763" y="3989388"/>
          <p14:tracePt t="143049" x="7475538" y="3929063"/>
          <p14:tracePt t="143083" x="7426325" y="3900488"/>
          <p14:tracePt t="143116" x="7397750" y="3871913"/>
          <p14:tracePt t="143150" x="7386638" y="3860800"/>
          <p14:tracePt t="143193" x="7375525" y="3849688"/>
          <p14:tracePt t="143218" x="7358063" y="3849688"/>
          <p14:tracePt t="143251" x="7291388" y="3883025"/>
          <p14:tracePt t="143258" x="7291388" y="3911600"/>
          <p14:tracePt t="143284" x="7291388" y="4000500"/>
          <p14:tracePt t="143288" x="7291388" y="4011613"/>
          <p14:tracePt t="143317" x="7291388" y="4079875"/>
          <p14:tracePt t="143322" x="7291388" y="4090988"/>
          <p14:tracePt t="143353" x="7291388" y="4157663"/>
          <p14:tracePt t="143385" x="7342188" y="4240213"/>
          <p14:tracePt t="143417" x="7459663" y="4330700"/>
          <p14:tracePt t="143452" x="7508875" y="4364038"/>
          <p14:tracePt t="143457" x="7519988" y="4379913"/>
          <p14:tracePt t="143484" x="7548563" y="4402138"/>
          <p14:tracePt t="143488" x="7559675" y="4413250"/>
          <p14:tracePt t="143517" x="7615238" y="4446588"/>
          <p14:tracePt t="143521" x="7615238" y="4459288"/>
          <p14:tracePt t="143578" x="7626350" y="4459288"/>
          <p14:tracePt t="143626" x="7637463" y="4459288"/>
          <p14:tracePt t="143634" x="7654925" y="4459288"/>
          <p14:tracePt t="143657" x="7666038" y="4459288"/>
          <p14:tracePt t="143684" x="7737475" y="4408488"/>
          <p14:tracePt t="143689" x="7766050" y="4379913"/>
          <p14:tracePt t="143718" x="7794625" y="4341813"/>
          <p14:tracePt t="143722" x="7794625" y="4313238"/>
          <p14:tracePt t="143751" x="7794625" y="4286250"/>
          <p14:tracePt t="143754" x="7794625" y="4275138"/>
          <p14:tracePt t="143785" x="7794625" y="4151313"/>
          <p14:tracePt t="143818" x="7732713" y="4033838"/>
          <p14:tracePt t="143852" x="7693025" y="3967163"/>
          <p14:tracePt t="143882" x="7654925" y="3883025"/>
          <p14:tracePt t="143917" x="7637463" y="3871913"/>
          <p14:tracePt t="143949" x="7626350" y="3856038"/>
          <p14:tracePt t="143982" x="7575550" y="3844925"/>
          <p14:tracePt t="14416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D0CA-3C14-EB30-C825-F64E91A13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8345C81-103C-7A7D-048B-2DAFBC2B5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560" y="1716846"/>
            <a:ext cx="4941506" cy="3298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Ložiska štěrkopísku </a:t>
            </a:r>
            <a:r>
              <a:rPr lang="cs-CZ" sz="1800"/>
              <a:t>– předpokládaný </a:t>
            </a:r>
            <a:r>
              <a:rPr lang="cs-CZ" sz="1800" dirty="0"/>
              <a:t>rozvoj těžby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231698-C1B2-ECD1-3CD4-CCC32B54A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2564905"/>
            <a:ext cx="4941506" cy="344918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9BA63F8-6E4B-2BB5-6437-6F63B2CF5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687"/>
          <a:stretch/>
        </p:blipFill>
        <p:spPr>
          <a:xfrm>
            <a:off x="1879576" y="2692355"/>
            <a:ext cx="1840160" cy="147329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DABF7CB-592F-BE9F-8265-F3227620A117}"/>
              </a:ext>
            </a:extLst>
          </p:cNvPr>
          <p:cNvSpPr txBox="1"/>
          <p:nvPr/>
        </p:nvSpPr>
        <p:spPr>
          <a:xfrm>
            <a:off x="5451817" y="5644176"/>
            <a:ext cx="11304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i="1" dirty="0"/>
              <a:t>(SURIS, 2024)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6B48D44-DE4A-AED3-A053-897E2C699781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10200456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rozvoje těžeben v oblasti vodního zdroje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9B4067E-2763-E76A-31AE-6098BE006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778" y="4221088"/>
            <a:ext cx="825626" cy="9486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28B14AA-1615-543B-E123-71312B8F6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5031">
            <a:off x="6100504" y="5123394"/>
            <a:ext cx="126216" cy="1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06"/>
    </mc:Choice>
    <mc:Fallback xmlns="">
      <p:transition spd="slow" advTm="135706"/>
    </mc:Fallback>
  </mc:AlternateContent>
  <p:extLst>
    <p:ext uri="{3A86A75C-4F4B-4683-9AE1-C65F6400EC91}">
      <p14:laserTraceLst xmlns:p14="http://schemas.microsoft.com/office/powerpoint/2010/main">
        <p14:tracePtLst>
          <p14:tracePt t="51760" x="4233863" y="5557838"/>
          <p14:tracePt t="51765" x="4262438" y="5602288"/>
          <p14:tracePt t="51769" x="4291013" y="5602288"/>
          <p14:tracePt t="51791" x="4395788" y="5630863"/>
          <p14:tracePt t="51803" x="4462463" y="5630863"/>
          <p14:tracePt t="51835" x="4759325" y="5630863"/>
          <p14:tracePt t="51839" x="4841875" y="5630863"/>
          <p14:tracePt t="51868" x="5099050" y="5646738"/>
          <p14:tracePt t="51870" x="5221288" y="5664200"/>
          <p14:tracePt t="51902" x="5842000" y="5775325"/>
          <p14:tracePt t="51936" x="6365875" y="5842000"/>
          <p14:tracePt t="51968" x="6443663" y="5842000"/>
          <p14:tracePt t="52001" x="6516688" y="5842000"/>
          <p14:tracePt t="52006" x="6527800" y="5819775"/>
          <p14:tracePt t="52035" x="6583363" y="5764213"/>
          <p14:tracePt t="52039" x="6616700" y="5730875"/>
          <p14:tracePt t="52068" x="6683375" y="5680075"/>
          <p14:tracePt t="52071" x="6700838" y="5619750"/>
          <p14:tracePt t="52101" x="6727825" y="5491163"/>
          <p14:tracePt t="52105" x="6727825" y="5424488"/>
          <p14:tracePt t="52135" x="6783388" y="5207000"/>
          <p14:tracePt t="52168" x="6878638" y="5027613"/>
          <p14:tracePt t="52201" x="6896100" y="4814888"/>
          <p14:tracePt t="52206" x="6896100" y="4748213"/>
          <p14:tracePt t="52235" x="6896100" y="4548188"/>
          <p14:tracePt t="52239" x="6884988" y="4452938"/>
          <p14:tracePt t="52268" x="6716713" y="4275138"/>
          <p14:tracePt t="52271" x="6610350" y="4162425"/>
          <p14:tracePt t="52303" x="6219825" y="3917950"/>
          <p14:tracePt t="52335" x="5545138" y="3594100"/>
          <p14:tracePt t="52368" x="4681538" y="3230563"/>
          <p14:tracePt t="52402" x="3816350" y="2917825"/>
          <p14:tracePt t="52406" x="3632200" y="2873375"/>
          <p14:tracePt t="52435" x="3101975" y="2733675"/>
          <p14:tracePt t="52438" x="2979738" y="2711450"/>
          <p14:tracePt t="52468" x="2660650" y="2673350"/>
          <p14:tracePt t="52471" x="2600325" y="2673350"/>
          <p14:tracePt t="52502" x="2259013" y="2684463"/>
          <p14:tracePt t="52535" x="1812925" y="2940050"/>
          <p14:tracePt t="52569" x="1422400" y="3348038"/>
          <p14:tracePt t="52601" x="1244600" y="3698875"/>
          <p14:tracePt t="52635" x="1244600" y="3967163"/>
          <p14:tracePt t="52638" x="1244600" y="4056063"/>
          <p14:tracePt t="52669" x="1282700" y="4402138"/>
          <p14:tracePt t="52671" x="1322388" y="4530725"/>
          <p14:tracePt t="52703" x="1679575" y="5038725"/>
          <p14:tracePt t="52735" x="2159000" y="5345113"/>
          <p14:tracePt t="52768" x="2616200" y="5535613"/>
          <p14:tracePt t="52802" x="3135313" y="5702300"/>
          <p14:tracePt t="52835" x="3765550" y="5903913"/>
          <p14:tracePt t="52838" x="3894138" y="5948363"/>
          <p14:tracePt t="52869" x="4211638" y="6010275"/>
          <p14:tracePt t="52871" x="4302125" y="6010275"/>
          <p14:tracePt t="52902" x="4579938" y="6043613"/>
          <p14:tracePt t="52935" x="4830763" y="6043613"/>
          <p14:tracePt t="52968" x="5256213" y="6043613"/>
          <p14:tracePt t="53002" x="5551488" y="5992813"/>
          <p14:tracePt t="53035" x="5835650" y="5864225"/>
          <p14:tracePt t="53038" x="5942013" y="5803900"/>
          <p14:tracePt t="53069" x="6265863" y="5518150"/>
          <p14:tracePt t="53072" x="6376988" y="5413375"/>
          <p14:tracePt t="53101" x="6565900" y="5100638"/>
          <p14:tracePt t="53104" x="6565900" y="5072063"/>
          <p14:tracePt t="53135" x="6565900" y="4759325"/>
          <p14:tracePt t="53168" x="6565900" y="4464050"/>
          <p14:tracePt t="53202" x="6532563" y="4146550"/>
          <p14:tracePt t="53235" x="6483350" y="3816350"/>
          <p14:tracePt t="53238" x="6443663" y="3744913"/>
          <p14:tracePt t="53269" x="6343650" y="3587750"/>
          <p14:tracePt t="53272" x="6310313" y="3554413"/>
          <p14:tracePt t="53302" x="6103938" y="3359150"/>
          <p14:tracePt t="53335" x="5868988" y="3297238"/>
          <p14:tracePt t="53368" x="5422900" y="3214688"/>
          <p14:tracePt t="53402" x="4808538" y="3124200"/>
          <p14:tracePt t="53435" x="4291013" y="3163888"/>
          <p14:tracePt t="53439" x="4156075" y="3230563"/>
          <p14:tracePt t="53469" x="3783013" y="3492500"/>
          <p14:tracePt t="53471" x="3670300" y="3605213"/>
          <p14:tracePt t="53502" x="3381375" y="3973513"/>
          <p14:tracePt t="53535" x="3275013" y="4257675"/>
          <p14:tracePt t="53568" x="3252788" y="4603750"/>
          <p14:tracePt t="53601" x="3279775" y="4865688"/>
          <p14:tracePt t="53635" x="3570288" y="5256213"/>
          <p14:tracePt t="53638" x="3676650" y="5367338"/>
          <p14:tracePt t="53668" x="3916363" y="5564188"/>
          <p14:tracePt t="53671" x="4016375" y="5624513"/>
          <p14:tracePt t="53701" x="4229100" y="5724525"/>
          <p14:tracePt t="53705" x="4324350" y="5741988"/>
          <p14:tracePt t="53735" x="4657725" y="5815013"/>
          <p14:tracePt t="53769" x="5014913" y="5870575"/>
          <p14:tracePt t="53804" x="5383213" y="5870575"/>
          <p14:tracePt t="53808" x="5473700" y="5870575"/>
          <p14:tracePt t="53837" x="5780088" y="5870575"/>
          <p14:tracePt t="53842" x="5908675" y="5837238"/>
          <p14:tracePt t="53870" x="6276975" y="5641975"/>
          <p14:tracePt t="53874" x="6381750" y="5551488"/>
          <p14:tracePt t="53904" x="6700838" y="5256213"/>
          <p14:tracePt t="53937" x="6878638" y="4899025"/>
          <p14:tracePt t="53970" x="6945313" y="4264025"/>
          <p14:tracePt t="53975" x="6929438" y="4106863"/>
          <p14:tracePt t="54004" x="6672263" y="3627438"/>
          <p14:tracePt t="54008" x="6588125" y="3514725"/>
          <p14:tracePt t="54038" x="6265863" y="3259138"/>
          <p14:tracePt t="54042" x="6159500" y="3197225"/>
          <p14:tracePt t="54070" x="5857875" y="3052763"/>
          <p14:tracePt t="54074" x="5751513" y="2990850"/>
          <p14:tracePt t="54104" x="5500688" y="2868613"/>
          <p14:tracePt t="54137" x="5300663" y="2744788"/>
          <p14:tracePt t="54170" x="5083175" y="2728913"/>
          <p14:tracePt t="54175" x="4987925" y="2711450"/>
          <p14:tracePt t="54203" x="4759325" y="2711450"/>
          <p14:tracePt t="54208" x="4714875" y="2711450"/>
          <p14:tracePt t="54237" x="4324350" y="2711450"/>
          <p14:tracePt t="54241" x="4144963" y="2711450"/>
          <p14:tracePt t="54270" x="3805238" y="2778125"/>
          <p14:tracePt t="54274" x="3732213" y="2835275"/>
          <p14:tracePt t="54304" x="3643313" y="3119438"/>
          <p14:tracePt t="54313" x="3603625" y="3192463"/>
          <p14:tracePt t="54337" x="3548063" y="3481388"/>
          <p14:tracePt t="54370" x="3548063" y="3844925"/>
          <p14:tracePt t="54376" x="3548063" y="3933825"/>
          <p14:tracePt t="54404" x="3681413" y="4213225"/>
          <p14:tracePt t="54409" x="3727450" y="4313238"/>
          <p14:tracePt t="54437" x="3971925" y="4559300"/>
          <p14:tracePt t="54441" x="4022725" y="4614863"/>
          <p14:tracePt t="54470" x="4256088" y="4832350"/>
          <p14:tracePt t="54474" x="4362450" y="4894263"/>
          <p14:tracePt t="54504" x="4575175" y="5072063"/>
          <p14:tracePt t="54537" x="4759325" y="5222875"/>
          <p14:tracePt t="54545" x="4808538" y="5256213"/>
          <p14:tracePt t="54570" x="4959350" y="5307013"/>
          <p14:tracePt t="54575" x="4987925" y="5322888"/>
          <p14:tracePt t="54604" x="5154613" y="5407025"/>
          <p14:tracePt t="54610" x="5249863" y="5424488"/>
          <p14:tracePt t="54637" x="5416550" y="5491163"/>
          <p14:tracePt t="54641" x="5467350" y="5491163"/>
          <p14:tracePt t="54670" x="5589588" y="5491163"/>
          <p14:tracePt t="54674" x="5634038" y="5491163"/>
          <p14:tracePt t="54704" x="5768975" y="5491163"/>
          <p14:tracePt t="54737" x="5969000" y="5395913"/>
          <p14:tracePt t="54770" x="6203950" y="5178425"/>
          <p14:tracePt t="54803" x="6332538" y="4883150"/>
          <p14:tracePt t="54808" x="6354763" y="4787900"/>
          <p14:tracePt t="54837" x="6354763" y="4452938"/>
          <p14:tracePt t="54842" x="6354763" y="4364038"/>
          <p14:tracePt t="54871" x="6354763" y="4113213"/>
          <p14:tracePt t="54874" x="6354763" y="4022725"/>
          <p14:tracePt t="54907" x="6354763" y="3705225"/>
          <p14:tracePt t="54937" x="6276975" y="3487738"/>
          <p14:tracePt t="54970" x="6092825" y="3319463"/>
          <p14:tracePt t="55005" x="5795963" y="3192463"/>
          <p14:tracePt t="55010" x="5724525" y="3159125"/>
          <p14:tracePt t="55037" x="5451475" y="3057525"/>
          <p14:tracePt t="55041" x="5356225" y="3041650"/>
          <p14:tracePt t="55070" x="4981575" y="2974975"/>
          <p14:tracePt t="55074" x="4859338" y="2974975"/>
          <p14:tracePt t="55106" x="4368800" y="2990850"/>
          <p14:tracePt t="55137" x="3871913" y="3275013"/>
          <p14:tracePt t="55170" x="3614738" y="3527425"/>
          <p14:tracePt t="55175" x="3559175" y="3605213"/>
          <p14:tracePt t="55203" x="3463925" y="3844925"/>
          <p14:tracePt t="55208" x="3441700" y="3944938"/>
          <p14:tracePt t="55237" x="3425825" y="4224338"/>
          <p14:tracePt t="55241" x="3425825" y="4275138"/>
          <p14:tracePt t="55270" x="3425825" y="4519613"/>
          <p14:tracePt t="55274" x="3441700" y="4648200"/>
          <p14:tracePt t="55304" x="3665538" y="5033963"/>
          <p14:tracePt t="55337" x="3944938" y="5183188"/>
          <p14:tracePt t="55370" x="4335463" y="5278438"/>
          <p14:tracePt t="55375" x="4406900" y="5318125"/>
          <p14:tracePt t="55403" x="4552950" y="5334000"/>
          <p14:tracePt t="55408" x="4568825" y="5334000"/>
          <p14:tracePt t="55437" x="4708525" y="5367338"/>
          <p14:tracePt t="55441" x="4719638" y="5367338"/>
          <p14:tracePt t="55470" x="4899025" y="5402263"/>
          <p14:tracePt t="55476" x="4910138" y="5402263"/>
          <p14:tracePt t="55481" x="4921250" y="5402263"/>
          <p14:tracePt t="55504" x="5003800" y="5402263"/>
          <p14:tracePt t="55538" x="5048250" y="5402263"/>
          <p14:tracePt t="55542" x="5060950" y="5402263"/>
          <p14:tracePt t="55571" x="5160963" y="5362575"/>
          <p14:tracePt t="55604" x="5300663" y="5300663"/>
          <p14:tracePt t="55637" x="5511800" y="5267325"/>
          <p14:tracePt t="55670" x="5773738" y="5178425"/>
          <p14:tracePt t="55677" x="5853113" y="5145088"/>
          <p14:tracePt t="55703" x="6115050" y="4916488"/>
          <p14:tracePt t="55708" x="6192838" y="4860925"/>
          <p14:tracePt t="55737" x="6243638" y="4732338"/>
          <p14:tracePt t="55741" x="6276975" y="4659313"/>
          <p14:tracePt t="55772" x="6376988" y="4330700"/>
          <p14:tracePt t="55804" x="6450013" y="4000500"/>
          <p14:tracePt t="55837" x="6438900" y="3687763"/>
          <p14:tracePt t="55872" x="6243638" y="3481388"/>
          <p14:tracePt t="55877" x="6192838" y="3432175"/>
          <p14:tracePt t="55903" x="6064250" y="3348038"/>
          <p14:tracePt t="55909" x="6030913" y="3336925"/>
          <p14:tracePt t="55937" x="5957888" y="3292475"/>
          <p14:tracePt t="55941" x="5946775" y="3263900"/>
          <p14:tracePt t="55970" x="5897563" y="3186113"/>
          <p14:tracePt t="55975" x="5886450" y="3186113"/>
          <p14:tracePt t="56004" x="5740400" y="3141663"/>
          <p14:tracePt t="56036" x="5511800" y="3124200"/>
          <p14:tracePt t="56070" x="4914900" y="3141663"/>
          <p14:tracePt t="56104" x="4222750" y="3370263"/>
          <p14:tracePt t="56108" x="4089400" y="3459163"/>
          <p14:tracePt t="56137" x="3843338" y="3705225"/>
          <p14:tracePt t="56140" x="3783013" y="3811588"/>
          <p14:tracePt t="56168" x="3581400" y="4206875"/>
          <p14:tracePt t="56171" x="3536950" y="4364038"/>
          <p14:tracePt t="56200" x="3452813" y="4799013"/>
          <p14:tracePt t="56203" x="3430588" y="4921250"/>
          <p14:tracePt t="56234" x="3441700" y="5318125"/>
          <p14:tracePt t="56268" x="3705225" y="5557838"/>
          <p14:tracePt t="56300" x="4044950" y="5819775"/>
          <p14:tracePt t="56333" x="4229100" y="5965825"/>
          <p14:tracePt t="56367" x="4413250" y="6081713"/>
          <p14:tracePt t="56403" x="4719638" y="6121400"/>
          <p14:tracePt t="56436" x="5010150" y="6121400"/>
          <p14:tracePt t="56469" x="5205413" y="6121400"/>
          <p14:tracePt t="56502" x="5334000" y="6121400"/>
          <p14:tracePt t="56507" x="5349875" y="6110288"/>
          <p14:tracePt t="56536" x="5434013" y="6070600"/>
          <p14:tracePt t="56541" x="5462588" y="6054725"/>
          <p14:tracePt t="56569" x="5518150" y="5988050"/>
          <p14:tracePt t="56572" x="5551488" y="5954713"/>
          <p14:tracePt t="56603" x="5640388" y="5819775"/>
          <p14:tracePt t="56636" x="5695950" y="5680075"/>
          <p14:tracePt t="56669" x="5746750" y="5546725"/>
          <p14:tracePt t="56702" x="5757863" y="5424488"/>
          <p14:tracePt t="56736" x="5773738" y="5362575"/>
          <p14:tracePt t="56740" x="5802313" y="5329238"/>
          <p14:tracePt t="56769" x="5919788" y="5218113"/>
          <p14:tracePt t="56772" x="5935663" y="5183188"/>
          <p14:tracePt t="56803" x="6008688" y="5094288"/>
          <p14:tracePt t="56836" x="6048375" y="5056188"/>
          <p14:tracePt t="56869" x="6086475" y="5033963"/>
          <p14:tracePt t="56903" x="6254750" y="4949825"/>
          <p14:tracePt t="56936" x="6494463" y="4821238"/>
          <p14:tracePt t="56940" x="6527800" y="4787900"/>
          <p14:tracePt t="56969" x="6577013" y="4597400"/>
          <p14:tracePt t="56973" x="6577013" y="4530725"/>
          <p14:tracePt t="57003" x="6577013" y="4257675"/>
          <p14:tracePt t="57036" x="6550025" y="4000500"/>
          <p14:tracePt t="57069" x="6276975" y="3560763"/>
          <p14:tracePt t="57103" x="5807075" y="3113088"/>
          <p14:tracePt t="57135" x="5305425" y="2828925"/>
          <p14:tracePt t="57140" x="5176838" y="2784475"/>
          <p14:tracePt t="57170" x="4892675" y="2744788"/>
          <p14:tracePt t="57173" x="4797425" y="2744788"/>
          <p14:tracePt t="57203" x="4457700" y="2762250"/>
          <p14:tracePt t="57208" x="4362450" y="2778125"/>
          <p14:tracePt t="57236" x="4027488" y="2946400"/>
          <p14:tracePt t="57239" x="3949700" y="3008313"/>
          <p14:tracePt t="57269" x="3709988" y="3225800"/>
          <p14:tracePt t="57272" x="3625850" y="3308350"/>
          <p14:tracePt t="57303" x="3386138" y="3671888"/>
          <p14:tracePt t="57335" x="3152775" y="4140200"/>
          <p14:tracePt t="57369" x="3051175" y="4559300"/>
          <p14:tracePt t="57403" x="3051175" y="4832350"/>
          <p14:tracePt t="57409" x="3051175" y="4899025"/>
          <p14:tracePt t="57437" x="3051175" y="5145088"/>
          <p14:tracePt t="57442" x="3051175" y="5211763"/>
          <p14:tracePt t="57470" x="3141663" y="5429250"/>
          <p14:tracePt t="57474" x="3219450" y="5484813"/>
          <p14:tracePt t="57504" x="3386138" y="5586413"/>
          <p14:tracePt t="57537" x="3559175" y="5646738"/>
          <p14:tracePt t="57547" x="3609975" y="5691188"/>
          <p14:tracePt t="57570" x="3698875" y="5735638"/>
          <p14:tracePt t="57601" x="3794125" y="5753100"/>
          <p14:tracePt t="57636" x="3816350" y="5753100"/>
          <p14:tracePt t="57641" x="3832225" y="5753100"/>
          <p14:tracePt t="57673" x="3854450" y="5753100"/>
          <p14:tracePt t="57705" x="3956050" y="5808663"/>
          <p14:tracePt t="57733" x="4022725" y="5808663"/>
          <p14:tracePt t="57735" x="0" y="0"/>
        </p14:tracePtLst>
        <p14:tracePtLst>
          <p14:tracePt t="63175" x="5367338" y="4257675"/>
          <p14:tracePt t="63284" x="5367338" y="4264025"/>
          <p14:tracePt t="63292" x="5367338" y="4275138"/>
          <p14:tracePt t="63302" x="5367338" y="4291013"/>
          <p14:tracePt t="63335" x="5445125" y="4357688"/>
          <p14:tracePt t="63368" x="5511800" y="4459288"/>
          <p14:tracePt t="63402" x="5595938" y="4530725"/>
          <p14:tracePt t="63435" x="5702300" y="4586288"/>
          <p14:tracePt t="63438" x="5729288" y="4603750"/>
          <p14:tracePt t="63468" x="5802313" y="4676775"/>
          <p14:tracePt t="63471" x="5835650" y="4687888"/>
          <p14:tracePt t="63501" x="5886450" y="4725988"/>
          <p14:tracePt t="63535" x="5986463" y="4799013"/>
          <p14:tracePt t="63568" x="6126163" y="4876800"/>
          <p14:tracePt t="63603" x="6265863" y="4983163"/>
          <p14:tracePt t="63608" x="6276975" y="4983163"/>
          <p14:tracePt t="63637" x="6292850" y="4994275"/>
          <p14:tracePt t="63688" x="6292850" y="5011738"/>
          <p14:tracePt t="63704" x="6292850" y="5022850"/>
          <p14:tracePt t="63737" x="6303963" y="5045075"/>
          <p14:tracePt t="63770" x="6303963" y="5060950"/>
          <p14:tracePt t="63833" x="6303963" y="5072063"/>
          <p14:tracePt t="63848" x="6303963" y="5083175"/>
          <p14:tracePt t="63958" x="6281738" y="5060950"/>
          <p14:tracePt t="63959" x="0" y="0"/>
        </p14:tracePtLst>
        <p14:tracePtLst>
          <p14:tracePt t="64480" x="5751513" y="4151313"/>
          <p14:tracePt t="64485" x="5724525" y="4151313"/>
          <p14:tracePt t="64489" x="5713413" y="4151313"/>
          <p14:tracePt t="64496" x="5695950" y="4151313"/>
          <p14:tracePt t="64503" x="5684838" y="4151313"/>
          <p14:tracePt t="64535" x="5584825" y="4229100"/>
          <p14:tracePt t="64569" x="5540375" y="4330700"/>
          <p14:tracePt t="64575" x="5529263" y="4346575"/>
          <p14:tracePt t="64603" x="5518150" y="4379913"/>
          <p14:tracePt t="64607" x="5500688" y="4408488"/>
          <p14:tracePt t="64637" x="5456238" y="4464050"/>
          <p14:tracePt t="64640" x="5389563" y="4464050"/>
          <p14:tracePt t="64672" x="5367338" y="4564063"/>
          <p14:tracePt t="64704" x="5322888" y="4630738"/>
          <p14:tracePt t="64736" x="5300663" y="4654550"/>
          <p14:tracePt t="64770" x="5289550" y="4665663"/>
          <p14:tracePt t="64902" x="0" y="0"/>
        </p14:tracePtLst>
        <p14:tracePtLst>
          <p14:tracePt t="65217" x="5500688" y="4346575"/>
          <p14:tracePt t="65221" x="5534025" y="4397375"/>
          <p14:tracePt t="65225" x="5611813" y="4470400"/>
          <p14:tracePt t="65233" x="5646738" y="4519613"/>
          <p14:tracePt t="65238" x="5702300" y="4614863"/>
          <p14:tracePt t="65268" x="5829300" y="4792663"/>
          <p14:tracePt t="65271" x="5846763" y="4843463"/>
          <p14:tracePt t="65302" x="5980113" y="5022850"/>
          <p14:tracePt t="65335" x="6070600" y="5100638"/>
          <p14:tracePt t="65446" x="0" y="0"/>
        </p14:tracePtLst>
        <p14:tracePtLst>
          <p14:tracePt t="66048" x="4530725" y="5289550"/>
          <p14:tracePt t="66056" x="4541838" y="5289550"/>
          <p14:tracePt t="66103" x="4568825" y="5267325"/>
          <p14:tracePt t="66111" x="4586288" y="5256213"/>
          <p14:tracePt t="66135" x="4613275" y="5211763"/>
          <p14:tracePt t="66168" x="4635500" y="5160963"/>
          <p14:tracePt t="66201" x="4635500" y="5094288"/>
          <p14:tracePt t="66234" x="4652963" y="4994275"/>
          <p14:tracePt t="66267" x="4692650" y="4921250"/>
          <p14:tracePt t="66300" x="4692650" y="4860925"/>
          <p14:tracePt t="66334" x="4692650" y="4843463"/>
          <p14:tracePt t="66371" x="4686300" y="4821238"/>
          <p14:tracePt t="66403" x="4535488" y="4832350"/>
          <p14:tracePt t="66437" x="4451350" y="4872038"/>
          <p14:tracePt t="66470" x="4395788" y="4954588"/>
          <p14:tracePt t="66503" x="4295775" y="5027613"/>
          <p14:tracePt t="66509" x="4295775" y="5078413"/>
          <p14:tracePt t="66519" x="4278313" y="5127625"/>
          <p14:tracePt t="66524" x="4278313" y="5172075"/>
          <p14:tracePt t="66540" x="4278313" y="5229225"/>
          <p14:tracePt t="66568" x="4278313" y="5356225"/>
          <p14:tracePt t="66570" x="4291013" y="5402263"/>
          <p14:tracePt t="66602" x="4440238" y="5468938"/>
          <p14:tracePt t="66634" x="4508500" y="5480050"/>
          <p14:tracePt t="66668" x="4557713" y="5480050"/>
          <p14:tracePt t="66702" x="4641850" y="5480050"/>
          <p14:tracePt t="66707" x="4670425" y="5480050"/>
          <p14:tracePt t="66735" x="4719638" y="5457825"/>
          <p14:tracePt t="66768" x="4830763" y="5284788"/>
          <p14:tracePt t="66771" x="4830763" y="5267325"/>
          <p14:tracePt t="66802" x="4903788" y="5183188"/>
          <p14:tracePt t="66835" x="4921250" y="5133975"/>
          <p14:tracePt t="66867" x="4921250" y="5078413"/>
          <p14:tracePt t="66901" x="4921250" y="5045075"/>
          <p14:tracePt t="66936" x="4803775" y="4983163"/>
          <p14:tracePt t="66940" x="4792663" y="4983163"/>
          <p14:tracePt t="66970" x="4692650" y="4983163"/>
          <p14:tracePt t="66973" x="4657725" y="4987925"/>
          <p14:tracePt t="67004" x="4568825" y="5060950"/>
          <p14:tracePt t="67037" x="4530725" y="5105400"/>
          <p14:tracePt t="67068" x="4457700" y="5189538"/>
          <p14:tracePt t="67103" x="4418013" y="5273675"/>
          <p14:tracePt t="67135" x="4418013" y="5367338"/>
          <p14:tracePt t="67138" x="4418013" y="5384800"/>
          <p14:tracePt t="67169" x="4418013" y="5407025"/>
          <p14:tracePt t="67204" x="4440238" y="5435600"/>
          <p14:tracePt t="67237" x="4508500" y="5435600"/>
          <p14:tracePt t="67270" x="4546600" y="5435600"/>
          <p14:tracePt t="67276" x="4557713" y="5435600"/>
          <p14:tracePt t="67303" x="4670425" y="5289550"/>
          <p14:tracePt t="67308" x="4670425" y="5273675"/>
          <p14:tracePt t="67337" x="4703763" y="5183188"/>
          <p14:tracePt t="67341" x="4703763" y="5156200"/>
          <p14:tracePt t="67368" x="4703763" y="5122863"/>
          <p14:tracePt t="67371" x="4703763" y="5078413"/>
          <p14:tracePt t="67400" x="4703763" y="5022850"/>
          <p14:tracePt t="67401" x="4703763" y="5011738"/>
          <p14:tracePt t="67434" x="4652963" y="4921250"/>
          <p14:tracePt t="67467" x="4624388" y="4921250"/>
          <p14:tracePt t="67501" x="4541838" y="4932363"/>
          <p14:tracePt t="67535" x="4435475" y="5022850"/>
          <p14:tracePt t="67539" x="4402138" y="5094288"/>
          <p14:tracePt t="67570" x="4362450" y="5172075"/>
          <p14:tracePt t="67601" x="4335463" y="5218113"/>
          <p14:tracePt t="67604" x="4318000" y="5229225"/>
          <p14:tracePt t="67635" x="4306888" y="5307013"/>
          <p14:tracePt t="67670" x="4306888" y="5391150"/>
          <p14:tracePt t="67675" x="4306888" y="5413375"/>
          <p14:tracePt t="67703" x="4357688" y="5440363"/>
          <p14:tracePt t="67708" x="4384675" y="5440363"/>
          <p14:tracePt t="67737" x="4457700" y="5440363"/>
          <p14:tracePt t="67741" x="4468813" y="5440363"/>
          <p14:tracePt t="67771" x="4479925" y="5440363"/>
          <p14:tracePt t="67804" x="4508500" y="5395913"/>
          <p14:tracePt t="67837" x="4524375" y="5240338"/>
          <p14:tracePt t="67843" x="4524375" y="5229225"/>
          <p14:tracePt t="67870" x="4524375" y="5178425"/>
          <p14:tracePt t="67904" x="4513263" y="5160963"/>
          <p14:tracePt t="67964" x="4502150" y="5160963"/>
          <p14:tracePt t="67980" x="4491038" y="5160963"/>
          <p14:tracePt t="68004" x="4451350" y="5183188"/>
          <p14:tracePt t="68033" x="4451350" y="5211763"/>
          <p14:tracePt t="68035" x="0" y="0"/>
        </p14:tracePtLst>
        <p14:tracePtLst>
          <p14:tracePt t="68596" x="5646738" y="4419600"/>
          <p14:tracePt t="68620" x="5646738" y="4424363"/>
          <p14:tracePt t="68637" x="5646738" y="4464050"/>
          <p14:tracePt t="68670" x="5662613" y="4654550"/>
          <p14:tracePt t="68675" x="5740400" y="4714875"/>
          <p14:tracePt t="68704" x="5908675" y="4916488"/>
          <p14:tracePt t="68708" x="5964238" y="4994275"/>
          <p14:tracePt t="68737" x="6142038" y="5222875"/>
          <p14:tracePt t="68741" x="6254750" y="5334000"/>
          <p14:tracePt t="68770" x="6376988" y="5413375"/>
          <p14:tracePt t="68774" x="6410325" y="5440363"/>
          <p14:tracePt t="68803" x="6454775" y="5457825"/>
          <p14:tracePt t="68907" x="0" y="0"/>
        </p14:tracePtLst>
        <p14:tracePtLst>
          <p14:tracePt t="69736" x="4619625" y="4648200"/>
          <p14:tracePt t="69777" x="4630738" y="4630738"/>
          <p14:tracePt t="69786" x="4641850" y="4630738"/>
          <p14:tracePt t="69803" x="4737100" y="4630738"/>
          <p14:tracePt t="69808" x="4803775" y="4630738"/>
          <p14:tracePt t="69837" x="4987925" y="4648200"/>
          <p14:tracePt t="69841" x="5054600" y="4665663"/>
          <p14:tracePt t="69870" x="5221288" y="4681538"/>
          <p14:tracePt t="69876" x="5289550" y="4681538"/>
          <p14:tracePt t="69881" x="5316538" y="4681538"/>
          <p14:tracePt t="69904" x="5345113" y="4681538"/>
          <p14:tracePt t="69937" x="5356225" y="4681538"/>
          <p14:tracePt t="70016" x="5367338" y="4676775"/>
          <p14:tracePt t="70032" x="5367338" y="4659313"/>
          <p14:tracePt t="70050" x="5367338" y="4637088"/>
          <p14:tracePt t="70071" x="5367338" y="4592638"/>
          <p14:tracePt t="70103" x="5367338" y="4581525"/>
          <p14:tracePt t="70137" x="5367338" y="4552950"/>
          <p14:tracePt t="70167" x="5334000" y="4503738"/>
          <p14:tracePt t="70200" x="5322888" y="4492625"/>
          <p14:tracePt t="70233" x="5311775" y="4492625"/>
          <p14:tracePt t="70270" x="0" y="0"/>
        </p14:tracePtLst>
        <p14:tracePtLst>
          <p14:tracePt t="70598" x="5545138" y="4006850"/>
          <p14:tracePt t="70656" x="5556250" y="4006850"/>
          <p14:tracePt t="70664" x="5567363" y="4006850"/>
          <p14:tracePt t="70672" x="5595938" y="4006850"/>
          <p14:tracePt t="70704" x="5807075" y="4006850"/>
          <p14:tracePt t="70737" x="6092825" y="3917950"/>
          <p14:tracePt t="70745" x="6159500" y="3900488"/>
          <p14:tracePt t="70770" x="6315075" y="3816350"/>
          <p14:tracePt t="70803" x="6354763" y="3778250"/>
          <p14:tracePt t="70838" x="6354763" y="3738563"/>
          <p14:tracePt t="70842" x="6354763" y="3711575"/>
          <p14:tracePt t="70870" x="6354763" y="3643313"/>
          <p14:tracePt t="70874" x="6354763" y="3632200"/>
          <p14:tracePt t="70904" x="6321425" y="3582988"/>
          <p14:tracePt t="70937" x="6265863" y="3538538"/>
          <p14:tracePt t="70970" x="6243638" y="3538538"/>
          <p14:tracePt t="70975" x="6226175" y="3538538"/>
          <p14:tracePt t="71004" x="6186488" y="3538538"/>
          <p14:tracePt t="71054" x="0" y="0"/>
        </p14:tracePtLst>
        <p14:tracePtLst>
          <p14:tracePt t="71747" x="4881563" y="3521075"/>
          <p14:tracePt t="71751" x="4881563" y="3476625"/>
          <p14:tracePt t="71767" x="4881563" y="3421063"/>
          <p14:tracePt t="71801" x="4892675" y="3259138"/>
          <p14:tracePt t="71835" x="4943475" y="3124200"/>
          <p14:tracePt t="71867" x="4954588" y="3057525"/>
          <p14:tracePt t="71870" x="4954588" y="3013075"/>
          <p14:tracePt t="71901" x="4954588" y="2928938"/>
          <p14:tracePt t="71904" x="4954588" y="2901950"/>
          <p14:tracePt t="71934" x="4954588" y="2817813"/>
          <p14:tracePt t="71967" x="4954588" y="2778125"/>
          <p14:tracePt t="72046" x="0" y="0"/>
        </p14:tracePtLst>
        <p14:tracePtLst>
          <p14:tracePt t="73895" x="4870450" y="5384800"/>
          <p14:tracePt t="73900" x="4870450" y="5351463"/>
          <p14:tracePt t="73906" x="4870450" y="5322888"/>
          <p14:tracePt t="73935" x="4899025" y="5251450"/>
          <p14:tracePt t="73968" x="4987925" y="5149850"/>
          <p14:tracePt t="73972" x="5003800" y="5122863"/>
          <p14:tracePt t="74002" x="5065713" y="4943475"/>
          <p14:tracePt t="74036" x="5065713" y="4810125"/>
          <p14:tracePt t="74068" x="5099050" y="4654550"/>
          <p14:tracePt t="74101" x="5060950" y="4581525"/>
          <p14:tracePt t="74274" x="5037138" y="4581525"/>
          <p14:tracePt t="74282" x="5021263" y="4581525"/>
          <p14:tracePt t="74338" x="0" y="0"/>
        </p14:tracePtLst>
        <p14:tracePtLst>
          <p14:tracePt t="75520" x="736600" y="3443288"/>
          <p14:tracePt t="75592" x="741363" y="3432175"/>
          <p14:tracePt t="75608" x="769938" y="3414713"/>
          <p14:tracePt t="75616" x="798513" y="3414713"/>
          <p14:tracePt t="75637" x="842963" y="3414713"/>
          <p14:tracePt t="75641" x="854075" y="3414713"/>
          <p14:tracePt t="75670" x="925513" y="3414713"/>
          <p14:tracePt t="75673" x="936625" y="3414713"/>
          <p14:tracePt t="75704" x="947738" y="3414713"/>
          <p14:tracePt t="75926" x="0" y="0"/>
        </p14:tracePtLst>
        <p14:tracePtLst>
          <p14:tracePt t="76401" x="976313" y="3911600"/>
          <p14:tracePt t="76438" x="1004888" y="3900488"/>
          <p14:tracePt t="76446" x="1016000" y="3900488"/>
          <p14:tracePt t="76468" x="1071563" y="3900488"/>
          <p14:tracePt t="76471" x="1104900" y="3911600"/>
          <p14:tracePt t="76501" x="1266825" y="3944938"/>
          <p14:tracePt t="76504" x="1338263" y="3962400"/>
          <p14:tracePt t="76537" x="1568450" y="3978275"/>
          <p14:tracePt t="76570" x="1606550" y="3978275"/>
          <p14:tracePt t="76806" x="0" y="0"/>
        </p14:tracePtLst>
        <p14:tracePtLst>
          <p14:tracePt t="78296" x="914400" y="3348038"/>
          <p14:tracePt t="78336" x="925513" y="3336925"/>
          <p14:tracePt t="78369" x="954088" y="3336925"/>
          <p14:tracePt t="78378" x="965200" y="3336925"/>
          <p14:tracePt t="78404" x="993775" y="3336925"/>
          <p14:tracePt t="78408" x="1020763" y="3336925"/>
          <p14:tracePt t="78437" x="1076325" y="3336925"/>
          <p14:tracePt t="78441" x="1104900" y="3336925"/>
          <p14:tracePt t="78470" x="1116013" y="3336925"/>
          <p14:tracePt t="78594" x="0" y="0"/>
        </p14:tracePtLst>
        <p14:tracePtLst>
          <p14:tracePt t="79261" x="5205413" y="3465513"/>
          <p14:tracePt t="79300" x="5205413" y="3454400"/>
          <p14:tracePt t="79308" x="5205413" y="3414713"/>
          <p14:tracePt t="79337" x="5205413" y="3308350"/>
          <p14:tracePt t="79341" x="5205413" y="3259138"/>
          <p14:tracePt t="79370" x="5205413" y="3175000"/>
          <p14:tracePt t="79374" x="5205413" y="3146425"/>
          <p14:tracePt t="79404" x="5221288" y="2974975"/>
          <p14:tracePt t="79412" x="5238750" y="2924175"/>
          <p14:tracePt t="79437" x="5294313" y="2733675"/>
          <p14:tracePt t="79470" x="5311775" y="2622550"/>
          <p14:tracePt t="79588" x="5311775" y="2644775"/>
          <p14:tracePt t="79596" x="5311775" y="2655888"/>
          <p14:tracePt t="79601" x="5360988" y="2740025"/>
          <p14:tracePt t="79603" x="0" y="0"/>
        </p14:tracePtLst>
        <p14:tracePtLst>
          <p14:tracePt t="80061" x="5957888" y="3325813"/>
          <p14:tracePt t="80065" x="5957888" y="3336925"/>
          <p14:tracePt t="80076" x="5957888" y="3348038"/>
          <p14:tracePt t="80102" x="5935663" y="3376613"/>
          <p14:tracePt t="80135" x="5857875" y="3498850"/>
          <p14:tracePt t="80138" x="5846763" y="3509963"/>
          <p14:tracePt t="80168" x="5791200" y="3549650"/>
          <p14:tracePt t="80171" x="5762625" y="3565525"/>
          <p14:tracePt t="80203" x="5673725" y="3632200"/>
          <p14:tracePt t="80235" x="5518150" y="3733800"/>
          <p14:tracePt t="80268" x="5394325" y="3794125"/>
          <p14:tracePt t="80302" x="5345113" y="3822700"/>
          <p14:tracePt t="80335" x="5322888" y="3822700"/>
          <p14:tracePt t="80368" x="5199063" y="3856038"/>
          <p14:tracePt t="80372" x="5187950" y="3856038"/>
          <p14:tracePt t="80404" x="5138738" y="3895725"/>
          <p14:tracePt t="80437" x="5110163" y="3962400"/>
          <p14:tracePt t="80470" x="5065713" y="4062413"/>
          <p14:tracePt t="80476" x="5014913" y="4095750"/>
          <p14:tracePt t="80504" x="5003800" y="4117975"/>
          <p14:tracePt t="80538" x="5003800" y="4202113"/>
          <p14:tracePt t="80542" x="5003800" y="4217988"/>
          <p14:tracePt t="80570" x="5026025" y="4302125"/>
          <p14:tracePt t="80576" x="5043488" y="4319588"/>
          <p14:tracePt t="80581" x="5043488" y="4330700"/>
          <p14:tracePt t="80604" x="5099050" y="4357688"/>
          <p14:tracePt t="80637" x="5176838" y="4357688"/>
          <p14:tracePt t="80670" x="5256213" y="4357688"/>
          <p14:tracePt t="80677" x="5289550" y="4357688"/>
          <p14:tracePt t="80704" x="5389563" y="4357688"/>
          <p14:tracePt t="80708" x="5422900" y="4346575"/>
          <p14:tracePt t="80737" x="5607050" y="4195763"/>
          <p14:tracePt t="80741" x="5662613" y="4124325"/>
          <p14:tracePt t="80772" x="5740400" y="4067175"/>
          <p14:tracePt t="80804" x="5780088" y="4000500"/>
          <p14:tracePt t="80837" x="5795963" y="3833813"/>
          <p14:tracePt t="80871" x="5842000" y="3744913"/>
          <p14:tracePt t="80904" x="5842000" y="3733800"/>
          <p14:tracePt t="80937" x="5880100" y="3683000"/>
          <p14:tracePt t="80942" x="5897563" y="3665538"/>
          <p14:tracePt t="80948" x="5908675" y="3665538"/>
          <p14:tracePt t="80970" x="5919788" y="3654425"/>
          <p14:tracePt t="81028" x="5964238" y="3638550"/>
          <p14:tracePt t="81037" x="5975350" y="3627438"/>
          <p14:tracePt t="81070" x="6042025" y="3560763"/>
          <p14:tracePt t="81104" x="6086475" y="3521075"/>
          <p14:tracePt t="81138" x="6086475" y="3481388"/>
          <p14:tracePt t="81143" x="6086475" y="3432175"/>
          <p14:tracePt t="81148" x="6086475" y="3403600"/>
          <p14:tracePt t="81170" x="6086475" y="3343275"/>
          <p14:tracePt t="81174" x="6086475" y="3314700"/>
          <p14:tracePt t="81204" x="6075363" y="3292475"/>
          <p14:tracePt t="81237" x="6064250" y="3281363"/>
          <p14:tracePt t="81378" x="0" y="0"/>
        </p14:tracePtLst>
        <p14:tracePtLst>
          <p14:tracePt t="82777" x="1355725" y="3833813"/>
          <p14:tracePt t="82816" x="1360488" y="3833813"/>
          <p14:tracePt t="82823" x="1389063" y="3844925"/>
          <p14:tracePt t="82837" x="1422400" y="3860800"/>
          <p14:tracePt t="82841" x="1473200" y="3878263"/>
          <p14:tracePt t="82870" x="1657350" y="3929063"/>
          <p14:tracePt t="82873" x="1728788" y="3962400"/>
          <p14:tracePt t="82904" x="1835150" y="3962400"/>
          <p14:tracePt t="82937" x="1846263" y="3962400"/>
          <p14:tracePt t="83630" x="0" y="0"/>
        </p14:tracePtLst>
        <p14:tracePtLst>
          <p14:tracePt t="88888" x="5729288" y="5391150"/>
          <p14:tracePt t="88897" x="5740400" y="5373688"/>
          <p14:tracePt t="88927" x="5751513" y="5362575"/>
          <p14:tracePt t="88945" x="5780088" y="5334000"/>
          <p14:tracePt t="88968" x="5780088" y="5295900"/>
          <p14:tracePt t="89003" x="5780088" y="5200650"/>
          <p14:tracePt t="89008" x="5780088" y="5149850"/>
          <p14:tracePt t="89037" x="5780088" y="5138738"/>
          <p14:tracePt t="89041" x="5780088" y="5127625"/>
          <p14:tracePt t="89070" x="5773738" y="5100638"/>
          <p14:tracePt t="89073" x="5746750" y="5072063"/>
          <p14:tracePt t="89103" x="5718175" y="5022850"/>
          <p14:tracePt t="89137" x="5707063" y="4965700"/>
          <p14:tracePt t="89264" x="5680075" y="4965700"/>
          <p14:tracePt t="89273" x="5662613" y="4965700"/>
          <p14:tracePt t="89304" x="5589588" y="5078413"/>
          <p14:tracePt t="89337" x="5507038" y="5233988"/>
          <p14:tracePt t="89345" x="5495925" y="5245100"/>
          <p14:tracePt t="89370" x="5467350" y="5300663"/>
          <p14:tracePt t="89456" x="5522913" y="5278438"/>
          <p14:tracePt t="89466" x="5522913" y="5267325"/>
          <p14:tracePt t="89470" x="0" y="0"/>
        </p14:tracePtLst>
        <p14:tracePtLst>
          <p14:tracePt t="89911" x="6159500" y="4703763"/>
          <p14:tracePt t="89915" x="6130925" y="4676775"/>
          <p14:tracePt t="89923" x="6115050" y="4630738"/>
          <p14:tracePt t="89935" x="6048375" y="4541838"/>
          <p14:tracePt t="89968" x="5942013" y="4413250"/>
          <p14:tracePt t="90002" x="5924550" y="4402138"/>
          <p14:tracePt t="90036" x="5913438" y="4391025"/>
          <p14:tracePt t="90069" x="5875338" y="4397375"/>
          <p14:tracePt t="90103" x="5857875" y="4413250"/>
          <p14:tracePt t="90190" x="0" y="0"/>
        </p14:tracePtLst>
        <p14:tracePtLst>
          <p14:tracePt t="90553" x="5924550" y="3816350"/>
          <p14:tracePt t="90557" x="5953125" y="3783013"/>
          <p14:tracePt t="90561" x="5969000" y="3733800"/>
          <p14:tracePt t="90569" x="6024563" y="3660775"/>
          <p14:tracePt t="90604" x="6115050" y="3436938"/>
          <p14:tracePt t="90608" x="6164263" y="3387725"/>
          <p14:tracePt t="90637" x="6197600" y="3286125"/>
          <p14:tracePt t="90670" x="6208713" y="3275013"/>
          <p14:tracePt t="90724" x="6208713" y="3248025"/>
          <p14:tracePt t="90737" x="6203950" y="3236913"/>
          <p14:tracePt t="90740" x="6175375" y="3236913"/>
          <p14:tracePt t="90771" x="5942013" y="3219450"/>
          <p14:tracePt t="90805" x="5695950" y="3281363"/>
          <p14:tracePt t="90837" x="5589588" y="3376613"/>
          <p14:tracePt t="90870" x="5551488" y="3432175"/>
          <p14:tracePt t="90903" x="5551488" y="3443288"/>
          <p14:tracePt t="90980" x="5551488" y="3454400"/>
          <p14:tracePt t="91012" x="5551488" y="3465513"/>
          <p14:tracePt t="91026" x="0" y="0"/>
        </p14:tracePtLst>
        <p14:tracePtLst>
          <p14:tracePt t="91283" x="5427663" y="3314700"/>
          <p14:tracePt t="91297" x="5427663" y="3286125"/>
          <p14:tracePt t="91305" x="5427663" y="3275013"/>
          <p14:tracePt t="91332" x="5416550" y="3248025"/>
          <p14:tracePt t="91366" x="5416550" y="3208338"/>
          <p14:tracePt t="91426" x="0" y="0"/>
        </p14:tracePtLst>
        <p14:tracePtLst>
          <p14:tracePt t="92061" x="5345113" y="4040188"/>
          <p14:tracePt t="92070" x="5334000" y="4040188"/>
          <p14:tracePt t="92103" x="5334000" y="4102100"/>
          <p14:tracePt t="92107" x="5334000" y="4113213"/>
          <p14:tracePt t="92137" x="5334000" y="4213225"/>
          <p14:tracePt t="92142" x="5345113" y="4264025"/>
          <p14:tracePt t="92171" x="5478463" y="4430713"/>
          <p14:tracePt t="92204" x="5545138" y="4530725"/>
          <p14:tracePt t="92238" x="5618163" y="4654550"/>
          <p14:tracePt t="92243" x="5634038" y="4665663"/>
          <p14:tracePt t="92271" x="5662613" y="4703763"/>
          <p14:tracePt t="92275" x="5673725" y="4721225"/>
          <p14:tracePt t="92304" x="5684838" y="4759325"/>
          <p14:tracePt t="92308" x="5702300" y="4770438"/>
          <p14:tracePt t="92338" x="5740400" y="4860925"/>
          <p14:tracePt t="92343" x="5751513" y="4872038"/>
          <p14:tracePt t="92370" x="5807075" y="4910138"/>
          <p14:tracePt t="92374" x="5818188" y="4938713"/>
          <p14:tracePt t="92404" x="5857875" y="4987925"/>
          <p14:tracePt t="92437" x="5897563" y="5016500"/>
          <p14:tracePt t="92470" x="5924550" y="5038725"/>
          <p14:tracePt t="92475" x="5935663" y="5067300"/>
          <p14:tracePt t="92503" x="5997575" y="5138738"/>
          <p14:tracePt t="92508" x="5997575" y="5156200"/>
          <p14:tracePt t="92537" x="6008688" y="5167313"/>
          <p14:tracePt t="92569" x="6019800" y="5178425"/>
          <p14:tracePt t="92627" x="6013450" y="5172075"/>
          <p14:tracePt t="92642" x="0" y="0"/>
        </p14:tracePtLst>
        <p14:tracePtLst>
          <p14:tracePt t="93164" x="5634038" y="4224338"/>
          <p14:tracePt t="93169" x="5629275" y="4224338"/>
          <p14:tracePt t="93182" x="5618163" y="4235450"/>
          <p14:tracePt t="93205" x="5522913" y="4297363"/>
          <p14:tracePt t="93237" x="5360988" y="4525963"/>
          <p14:tracePt t="93270" x="5305425" y="4630738"/>
          <p14:tracePt t="93304" x="5272088" y="4699000"/>
          <p14:tracePt t="93309" x="5272088" y="4725988"/>
          <p14:tracePt t="93337" x="5272088" y="4776788"/>
          <p14:tracePt t="93341" x="5272088" y="4787900"/>
          <p14:tracePt t="93538" x="0" y="0"/>
        </p14:tracePtLst>
        <p14:tracePtLst>
          <p14:tracePt t="93950" x="5367338" y="4286250"/>
          <p14:tracePt t="93976" x="5411788" y="4297363"/>
          <p14:tracePt t="93984" x="5422900" y="4297363"/>
          <p14:tracePt t="94004" x="5484813" y="4375150"/>
          <p14:tracePt t="94008" x="5484813" y="4386263"/>
          <p14:tracePt t="94037" x="5578475" y="4537075"/>
          <p14:tracePt t="94041" x="5595938" y="4548188"/>
          <p14:tracePt t="94072" x="5651500" y="4665663"/>
          <p14:tracePt t="94104" x="5695950" y="4787900"/>
          <p14:tracePt t="94137" x="5724525" y="4838700"/>
          <p14:tracePt t="94170" x="5735638" y="4887913"/>
          <p14:tracePt t="94175" x="5751513" y="4905375"/>
          <p14:tracePt t="94204" x="5751513" y="4916488"/>
          <p14:tracePt t="94237" x="5773738" y="4954588"/>
          <p14:tracePt t="94241" x="5773738" y="4965700"/>
          <p14:tracePt t="94271" x="5773738" y="5033963"/>
          <p14:tracePt t="94304" x="5875338" y="5060950"/>
          <p14:tracePt t="94337" x="5897563" y="5089525"/>
          <p14:tracePt t="94393" x="5924550" y="5100638"/>
          <p14:tracePt t="94403" x="5935663" y="5100638"/>
          <p14:tracePt t="94437" x="5980113" y="5100638"/>
          <p14:tracePt t="94472" x="6030913" y="5127625"/>
          <p14:tracePt t="94504" x="6086475" y="5156200"/>
          <p14:tracePt t="94537" x="6137275" y="5183188"/>
          <p14:tracePt t="94570" x="6175375" y="5183188"/>
          <p14:tracePt t="94603" x="6203950" y="5183188"/>
          <p14:tracePt t="94998" x="0" y="0"/>
        </p14:tracePtLst>
        <p14:tracePtLst>
          <p14:tracePt t="95457" x="6148388" y="5229225"/>
          <p14:tracePt t="95461" x="6164263" y="5211763"/>
          <p14:tracePt t="95465" x="6175375" y="5200650"/>
          <p14:tracePt t="95473" x="6186488" y="5189538"/>
          <p14:tracePt t="95501" x="6203950" y="5178425"/>
          <p14:tracePt t="95503" x="6215063" y="5160963"/>
          <p14:tracePt t="95534" x="6299200" y="5094288"/>
          <p14:tracePt t="95590" x="6310313" y="5078413"/>
          <p14:tracePt t="95672" x="6310313" y="5067300"/>
          <p14:tracePt t="95688" x="6288088" y="5038725"/>
          <p14:tracePt t="95705" x="6243638" y="4994275"/>
          <p14:tracePt t="95737" x="6175375" y="4965700"/>
          <p14:tracePt t="95770" x="6059488" y="4876800"/>
          <p14:tracePt t="95805" x="5880100" y="4781550"/>
          <p14:tracePt t="95810" x="5829300" y="4748213"/>
          <p14:tracePt t="95837" x="5724525" y="4714875"/>
          <p14:tracePt t="95841" x="5695950" y="4703763"/>
          <p14:tracePt t="95871" x="5684838" y="4676775"/>
          <p14:tracePt t="95874" x="5684838" y="4648200"/>
          <p14:tracePt t="95906" x="5684838" y="4597400"/>
          <p14:tracePt t="95937" x="5684838" y="4503738"/>
          <p14:tracePt t="95970" x="5684838" y="4446588"/>
          <p14:tracePt t="96005" x="5684838" y="4435475"/>
          <p14:tracePt t="96008" x="5684838" y="4419600"/>
          <p14:tracePt t="96037" x="5684838" y="4408488"/>
          <p14:tracePt t="96040" x="5684838" y="4397375"/>
          <p14:tracePt t="96071" x="5657850" y="4357688"/>
          <p14:tracePt t="96104" x="5657850" y="4346575"/>
          <p14:tracePt t="96137" x="5657850" y="4330700"/>
          <p14:tracePt t="96170" x="5657850" y="4319588"/>
          <p14:tracePt t="96203" x="5662613" y="4240213"/>
          <p14:tracePt t="96237" x="5662613" y="4224338"/>
          <p14:tracePt t="96271" x="5662613" y="4213225"/>
          <p14:tracePt t="96305" x="5662613" y="4191000"/>
          <p14:tracePt t="96337" x="5551488" y="4157663"/>
          <p14:tracePt t="96370" x="5456238" y="4157663"/>
          <p14:tracePt t="96376" x="5438775" y="4157663"/>
          <p14:tracePt t="96403" x="5400675" y="4157663"/>
          <p14:tracePt t="96437" x="5345113" y="4184650"/>
          <p14:tracePt t="96472" x="5316538" y="4195763"/>
          <p14:tracePt t="96520" x="5289550" y="4195763"/>
          <p14:tracePt t="96537" x="5278438" y="4206875"/>
          <p14:tracePt t="96570" x="5267325" y="4206875"/>
          <p14:tracePt t="96604" x="5238750" y="4206875"/>
          <p14:tracePt t="96609" x="5227638" y="4206875"/>
          <p14:tracePt t="96668" x="5210175" y="4206875"/>
          <p14:tracePt t="96684" x="5210175" y="4224338"/>
          <p14:tracePt t="96703" x="5210175" y="4279900"/>
          <p14:tracePt t="96707" x="5238750" y="4330700"/>
          <p14:tracePt t="96737" x="5300663" y="4435475"/>
          <p14:tracePt t="96741" x="5300663" y="4446588"/>
          <p14:tracePt t="96773" x="5311775" y="4541838"/>
          <p14:tracePt t="96804" x="5360988" y="4659313"/>
          <p14:tracePt t="96837" x="5372100" y="4687888"/>
          <p14:tracePt t="96871" x="5372100" y="4725988"/>
          <p14:tracePt t="96903" x="5372100" y="4792663"/>
          <p14:tracePt t="96908" x="5372100" y="4810125"/>
          <p14:tracePt t="96937" x="5383213" y="4860925"/>
          <p14:tracePt t="96941" x="5411788" y="4887913"/>
          <p14:tracePt t="96968" x="5438775" y="4927600"/>
          <p14:tracePt t="96971" x="5451475" y="4938713"/>
          <p14:tracePt t="97001" x="5478463" y="4965700"/>
          <p14:tracePt t="97084" x="5489575" y="4976813"/>
          <p14:tracePt t="97210" x="0" y="0"/>
        </p14:tracePtLst>
        <p14:tracePtLst>
          <p14:tracePt t="97534" x="5611813" y="5229225"/>
          <p14:tracePt t="97578" x="5611813" y="5218113"/>
          <p14:tracePt t="97626" x="5607050" y="5218113"/>
          <p14:tracePt t="97642" x="5589588" y="5218113"/>
          <p14:tracePt t="97658" x="5567363" y="5218113"/>
          <p14:tracePt t="97668" x="5551488" y="5218113"/>
          <p14:tracePt t="97770" x="0" y="0"/>
        </p14:tracePtLst>
        <p14:tracePtLst>
          <p14:tracePt t="98100" x="5165725" y="4625975"/>
          <p14:tracePt t="98203" x="5165725" y="4614863"/>
          <p14:tracePt t="98218" x="0" y="0"/>
        </p14:tracePtLst>
        <p14:tracePtLst>
          <p14:tracePt t="98479" x="5634038" y="3833813"/>
          <p14:tracePt t="98972" x="5629275" y="3833813"/>
          <p14:tracePt t="99706" x="0" y="0"/>
        </p14:tracePtLst>
        <p14:tracePtLst>
          <p14:tracePt t="105637" x="5467350" y="3940175"/>
          <p14:tracePt t="105693" x="5484813" y="3940175"/>
          <p14:tracePt t="105702" x="5534025" y="3911600"/>
          <p14:tracePt t="105710" x="5551488" y="3911600"/>
          <p14:tracePt t="105737" x="5651500" y="3849688"/>
          <p14:tracePt t="105742" x="5684838" y="3822700"/>
          <p14:tracePt t="105770" x="5757863" y="3794125"/>
          <p14:tracePt t="105774" x="5768975" y="3778250"/>
          <p14:tracePt t="105804" x="5795963" y="3756025"/>
          <p14:tracePt t="105838" x="5795963" y="3744913"/>
          <p14:tracePt t="105870" x="5807075" y="3727450"/>
          <p14:tracePt t="105932" x="5807075" y="3705225"/>
          <p14:tracePt t="105941" x="5807075" y="3687763"/>
          <p14:tracePt t="105970" x="5784850" y="3676650"/>
          <p14:tracePt t="105974" x="5762625" y="3676650"/>
          <p14:tracePt t="106122" x="0" y="0"/>
        </p14:tracePtLst>
        <p14:tracePtLst>
          <p14:tracePt t="123670" x="5489575" y="4157663"/>
          <p14:tracePt t="123674" x="5507038" y="4140200"/>
          <p14:tracePt t="123684" x="5518150" y="4129088"/>
          <p14:tracePt t="123704" x="5562600" y="4102100"/>
          <p14:tracePt t="123708" x="5573713" y="4090988"/>
          <p14:tracePt t="123738" x="5600700" y="4033838"/>
          <p14:tracePt t="123770" x="5668963" y="4006850"/>
          <p14:tracePt t="123774" x="5718175" y="3989388"/>
          <p14:tracePt t="123804" x="5768975" y="3967163"/>
          <p14:tracePt t="123837" x="5868988" y="3922713"/>
          <p14:tracePt t="123870" x="5964238" y="3883025"/>
          <p14:tracePt t="123904" x="6030913" y="3800475"/>
          <p14:tracePt t="123908" x="6048375" y="3789363"/>
          <p14:tracePt t="123937" x="6097588" y="3722688"/>
          <p14:tracePt t="123941" x="6115050" y="3705225"/>
          <p14:tracePt t="123980" x="6115050" y="3694113"/>
          <p14:tracePt t="124004" x="6126163" y="3683000"/>
          <p14:tracePt t="124038" x="6126163" y="3616325"/>
          <p14:tracePt t="124092" x="6126163" y="3571875"/>
          <p14:tracePt t="124104" x="6103938" y="3571875"/>
          <p14:tracePt t="124137" x="5913438" y="3571875"/>
          <p14:tracePt t="124141" x="5886450" y="3571875"/>
          <p14:tracePt t="124170" x="5735638" y="3632200"/>
          <p14:tracePt t="124175" x="5702300" y="3665538"/>
          <p14:tracePt t="124204" x="5495925" y="3871913"/>
          <p14:tracePt t="124237" x="5411788" y="4000500"/>
          <p14:tracePt t="124270" x="5411788" y="4011613"/>
          <p14:tracePt t="124380" x="5411788" y="4029075"/>
          <p14:tracePt t="124412" x="5416550" y="4017963"/>
          <p14:tracePt t="124420" x="5434013" y="4006850"/>
          <p14:tracePt t="124434" x="0" y="0"/>
        </p14:tracePtLst>
        <p14:tracePtLst>
          <p14:tracePt t="124832" x="5795963" y="5049838"/>
          <p14:tracePt t="124842" x="5784850" y="5060950"/>
          <p14:tracePt t="124874" x="5784850" y="5022850"/>
          <p14:tracePt t="124900" x="5791200" y="4954588"/>
          <p14:tracePt t="124934" x="5842000" y="4872038"/>
          <p14:tracePt t="124967" x="5875338" y="4710113"/>
          <p14:tracePt t="124970" x="5875338" y="4670425"/>
          <p14:tracePt t="125001" x="5875338" y="4597400"/>
          <p14:tracePt t="125003" x="5875338" y="4586288"/>
          <p14:tracePt t="125051" x="5864225" y="4586288"/>
          <p14:tracePt t="125067" x="5740400" y="4703763"/>
          <p14:tracePt t="125100" x="5680075" y="4921250"/>
          <p14:tracePt t="125134" x="5702300" y="5156200"/>
          <p14:tracePt t="125170" x="5762625" y="5229225"/>
          <p14:tracePt t="125212" x="5773738" y="5229225"/>
          <p14:tracePt t="125237" x="5829300" y="5178425"/>
          <p14:tracePt t="125270" x="5857875" y="4999038"/>
          <p14:tracePt t="125276" x="5875338" y="4927600"/>
          <p14:tracePt t="125301" x="5875338" y="4803775"/>
          <p14:tracePt t="125335" x="5875338" y="4737100"/>
          <p14:tracePt t="125338" x="5875338" y="4725988"/>
          <p14:tracePt t="125371" x="5875338" y="4710113"/>
          <p14:tracePt t="125401" x="5751513" y="4854575"/>
          <p14:tracePt t="125404" x="5751513" y="4883150"/>
          <p14:tracePt t="125435" x="5735638" y="5027613"/>
          <p14:tracePt t="125472" x="5740400" y="5027613"/>
          <p14:tracePt t="125499" x="5857875" y="4865688"/>
          <p14:tracePt t="125501" x="0" y="0"/>
        </p14:tracePtLst>
        <p14:tracePtLst>
          <p14:tracePt t="125975" x="5791200" y="3984625"/>
          <p14:tracePt t="125980" x="5802313" y="3956050"/>
          <p14:tracePt t="125992" x="5802313" y="3944938"/>
          <p14:tracePt t="125997" x="5818188" y="3917950"/>
          <p14:tracePt t="126005" x="5846763" y="3900488"/>
          <p14:tracePt t="126035" x="5913438" y="3744913"/>
          <p14:tracePt t="126071" x="5946775" y="3587750"/>
          <p14:tracePt t="126103" x="5957888" y="3521075"/>
          <p14:tracePt t="126108" x="5957888" y="3509963"/>
          <p14:tracePt t="126156" x="5957888" y="3492500"/>
          <p14:tracePt t="126172" x="5935663" y="3503613"/>
          <p14:tracePt t="126204" x="5702300" y="3716338"/>
          <p14:tracePt t="126237" x="5589588" y="3838575"/>
          <p14:tracePt t="126270" x="5578475" y="3856038"/>
          <p14:tracePt t="126304" x="5618163" y="3827463"/>
          <p14:tracePt t="126310" x="5629275" y="3816350"/>
          <p14:tracePt t="126338" x="5657850" y="3760788"/>
          <p14:tracePt t="126366" x="5684838" y="3738563"/>
          <p14:tracePt t="126367" x="0" y="0"/>
        </p14:tracePtLst>
        <p14:tracePtLst>
          <p14:tracePt t="126728" x="5356225" y="3314700"/>
          <p14:tracePt t="126730" x="5338763" y="3241675"/>
          <p14:tracePt t="126736" x="5338763" y="3230563"/>
          <p14:tracePt t="126768" x="5338763" y="3063875"/>
          <p14:tracePt t="126801" x="5338763" y="2968625"/>
          <p14:tracePt t="126835" x="5305425" y="2828925"/>
          <p14:tracePt t="126838" x="5294313" y="2801938"/>
          <p14:tracePt t="126868" x="5267325" y="2744788"/>
          <p14:tracePt t="126871" x="5256213" y="2733675"/>
          <p14:tracePt t="126911" x="5227638" y="2722563"/>
          <p14:tracePt t="126937" x="5199063" y="2773363"/>
          <p14:tracePt t="126970" x="5160963" y="3119438"/>
          <p14:tracePt t="126975" x="5160963" y="3186113"/>
          <p14:tracePt t="127004" x="5160963" y="3259138"/>
          <p14:tracePt t="127039" x="5160963" y="3252788"/>
          <p14:tracePt t="127071" x="5172075" y="3086100"/>
          <p14:tracePt t="127104" x="5172075" y="2968625"/>
          <p14:tracePt t="127137" x="5172075" y="2913063"/>
          <p14:tracePt t="127200" x="5172075" y="2951163"/>
          <p14:tracePt t="127208" x="5172075" y="3001963"/>
          <p14:tracePt t="127237" x="5172075" y="3163888"/>
          <p14:tracePt t="127241" x="5172075" y="3175000"/>
          <p14:tracePt t="127296" x="5187950" y="3186113"/>
          <p14:tracePt t="127304" x="5187950" y="3163888"/>
          <p14:tracePt t="127337" x="5216525" y="3097213"/>
          <p14:tracePt t="127367" x="0" y="0"/>
        </p14:tracePtLst>
        <p14:tracePtLst>
          <p14:tracePt t="127993" x="5662613" y="3933825"/>
          <p14:tracePt t="128001" x="5662613" y="3922713"/>
          <p14:tracePt t="128011" x="5673725" y="3911600"/>
          <p14:tracePt t="128035" x="5729288" y="3822700"/>
          <p14:tracePt t="128038" x="5762625" y="3789363"/>
          <p14:tracePt t="128068" x="5846763" y="3660775"/>
          <p14:tracePt t="128072" x="5875338" y="3627438"/>
          <p14:tracePt t="128101" x="5908675" y="3554413"/>
          <p14:tracePt t="128104" x="5935663" y="3543300"/>
          <p14:tracePt t="128135" x="5946775" y="3476625"/>
          <p14:tracePt t="128175" x="5942013" y="3459163"/>
          <p14:tracePt t="128201" x="5824538" y="3598863"/>
          <p14:tracePt t="128235" x="5651500" y="3822700"/>
          <p14:tracePt t="128238" x="5634038" y="3856038"/>
          <p14:tracePt t="128269" x="5634038" y="3867150"/>
          <p14:tracePt t="128302" x="5640388" y="3860800"/>
          <p14:tracePt t="128335" x="5729288" y="3738563"/>
          <p14:tracePt t="128368" x="5757863" y="3683000"/>
          <p14:tracePt t="128546" x="5757863" y="3671888"/>
          <p14:tracePt t="128554" x="5802313" y="3627438"/>
          <p14:tracePt t="128570" x="5813425" y="3598863"/>
          <p14:tracePt t="128640" x="5807075" y="3598863"/>
          <p14:tracePt t="128656" x="5807075" y="3609975"/>
          <p14:tracePt t="128669" x="5807075" y="3621088"/>
          <p14:tracePt t="128670" x="0" y="0"/>
        </p14:tracePtLst>
        <p14:tracePtLst>
          <p14:tracePt t="130844" x="1211263" y="742950"/>
          <p14:tracePt t="130947" x="1244600" y="742950"/>
          <p14:tracePt t="130954" x="1260475" y="742950"/>
          <p14:tracePt t="130967" x="1289050" y="725488"/>
          <p14:tracePt t="131000" x="1533525" y="725488"/>
          <p14:tracePt t="131002" x="1584325" y="725488"/>
          <p14:tracePt t="131036" x="1830388" y="725488"/>
          <p14:tracePt t="131069" x="2041525" y="769938"/>
          <p14:tracePt t="131103" x="2147888" y="803275"/>
          <p14:tracePt t="131107" x="2170113" y="803275"/>
          <p14:tracePt t="131136" x="2243138" y="814388"/>
          <p14:tracePt t="131141" x="2270125" y="814388"/>
          <p14:tracePt t="131171" x="2349500" y="814388"/>
          <p14:tracePt t="131203" x="2476500" y="814388"/>
          <p14:tracePt t="131237" x="2705100" y="814388"/>
          <p14:tracePt t="131268" x="2806700" y="814388"/>
          <p14:tracePt t="131300" x="2889250" y="814388"/>
          <p14:tracePt t="131333" x="2984500" y="814388"/>
          <p14:tracePt t="131367" x="3040063" y="814388"/>
          <p14:tracePt t="131399" x="3135313" y="814388"/>
          <p14:tracePt t="131432" x="3268663" y="831850"/>
          <p14:tracePt t="131433" x="3319463" y="831850"/>
          <p14:tracePt t="131466" x="3414713" y="831850"/>
          <p14:tracePt t="131501" x="3532188" y="831850"/>
          <p14:tracePt t="131534" x="3665538" y="831850"/>
          <p14:tracePt t="131568" x="3821113" y="847725"/>
          <p14:tracePt t="131570" x="3843338" y="847725"/>
          <p14:tracePt t="131601" x="3883025" y="847725"/>
          <p14:tracePt t="131603" x="3927475" y="847725"/>
          <p14:tracePt t="131634" x="4022725" y="847725"/>
          <p14:tracePt t="131668" x="4122738" y="847725"/>
          <p14:tracePt t="131701" x="4178300" y="847725"/>
          <p14:tracePt t="131734" x="4206875" y="847725"/>
          <p14:tracePt t="131768" x="4217988" y="847725"/>
          <p14:tracePt t="131801" x="4244975" y="847725"/>
          <p14:tracePt t="131834" x="4278313" y="858838"/>
          <p14:tracePt t="132228" x="4306888" y="858838"/>
          <p14:tracePt t="132238" x="4335463" y="858838"/>
          <p14:tracePt t="132247" x="4351338" y="858838"/>
          <p14:tracePt t="132270" x="4402138" y="881063"/>
          <p14:tracePt t="132303" x="4513263" y="881063"/>
          <p14:tracePt t="132310" x="4591050" y="881063"/>
          <p14:tracePt t="132337" x="4737100" y="881063"/>
          <p14:tracePt t="132341" x="4781550" y="881063"/>
          <p14:tracePt t="132370" x="4943475" y="881063"/>
          <p14:tracePt t="132374" x="5060950" y="881063"/>
          <p14:tracePt t="132403" x="5478463" y="881063"/>
          <p14:tracePt t="132409" x="5600700" y="881063"/>
          <p14:tracePt t="132437" x="5651500" y="881063"/>
          <p14:tracePt t="132920" x="5680075" y="881063"/>
          <p14:tracePt t="132928" x="5691188" y="881063"/>
          <p14:tracePt t="13293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13429-3451-6A2F-B83A-290AFF06E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B7ECEE61-8B86-890D-1A54-6B6B33658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42" y="1448374"/>
            <a:ext cx="6996312" cy="32559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počátek těžby v 50. letech 20. století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rozšiřování těžebních jezer rychlostí přibližně 1 km</a:t>
            </a:r>
            <a:r>
              <a:rPr lang="cs-CZ" sz="1800" baseline="30000" dirty="0"/>
              <a:t>2</a:t>
            </a:r>
            <a:r>
              <a:rPr lang="cs-CZ" sz="1800" dirty="0"/>
              <a:t> za 20 let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83D675DF-A694-02D9-4D92-6D700315A1CF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8472264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Těžba štěrku a písku v oblasti vodního zdroje</a:t>
            </a:r>
          </a:p>
        </p:txBody>
      </p:sp>
      <p:pic>
        <p:nvPicPr>
          <p:cNvPr id="2" name="Obrázek 1" descr="Obsah obrázku text, mapa, diagram&#10;&#10;Popis byl vytvořen automaticky">
            <a:extLst>
              <a:ext uri="{FF2B5EF4-FFF2-40B4-BE49-F238E27FC236}">
                <a16:creationId xmlns:a16="http://schemas.microsoft.com/office/drawing/2014/main" id="{CEC24CCB-C188-8705-1101-24603BF91F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5" b="1"/>
          <a:stretch/>
        </p:blipFill>
        <p:spPr>
          <a:xfrm>
            <a:off x="6126088" y="2435811"/>
            <a:ext cx="5074920" cy="4327816"/>
          </a:xfrm>
          <a:prstGeom prst="rect">
            <a:avLst/>
          </a:prstGeom>
        </p:spPr>
      </p:pic>
      <p:pic>
        <p:nvPicPr>
          <p:cNvPr id="5" name="Obrázek 4" descr="Obsah obrázku text, mapa, diagram&#10;&#10;Popis byl vytvořen automaticky">
            <a:extLst>
              <a:ext uri="{FF2B5EF4-FFF2-40B4-BE49-F238E27FC236}">
                <a16:creationId xmlns:a16="http://schemas.microsoft.com/office/drawing/2014/main" id="{C1EB5432-FF26-E5E0-1167-B4B91FFEA8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11"/>
          <a:stretch/>
        </p:blipFill>
        <p:spPr>
          <a:xfrm>
            <a:off x="514942" y="2466321"/>
            <a:ext cx="507492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1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79"/>
    </mc:Choice>
    <mc:Fallback>
      <p:transition spd="slow" advTm="155879"/>
    </mc:Fallback>
  </mc:AlternateContent>
  <p:extLst>
    <p:ext uri="{3A86A75C-4F4B-4683-9AE1-C65F6400EC91}">
      <p14:laserTraceLst xmlns:p14="http://schemas.microsoft.com/office/powerpoint/2010/main">
        <p14:tracePtLst>
          <p14:tracePt t="24084" x="1901825" y="5072063"/>
          <p14:tracePt t="24121" x="1919288" y="5072063"/>
          <p14:tracePt t="24129" x="1930400" y="5072063"/>
          <p14:tracePt t="24151" x="1970088" y="5072063"/>
          <p14:tracePt t="24155" x="1981200" y="5072063"/>
          <p14:tracePt t="24186" x="2052638" y="5049838"/>
          <p14:tracePt t="24218" x="2136775" y="4965700"/>
          <p14:tracePt t="24251" x="2187575" y="4910138"/>
          <p14:tracePt t="24284" x="2270125" y="4827588"/>
          <p14:tracePt t="24289" x="2270125" y="4814888"/>
          <p14:tracePt t="24317" x="2303463" y="4710113"/>
          <p14:tracePt t="24322" x="2314575" y="4681538"/>
          <p14:tracePt t="24351" x="2387600" y="4625975"/>
          <p14:tracePt t="24354" x="2405063" y="4625975"/>
          <p14:tracePt t="24385" x="2393950" y="4625975"/>
          <p14:tracePt t="24418" x="2143125" y="4832350"/>
          <p14:tracePt t="24451" x="2036763" y="4876800"/>
          <p14:tracePt t="24503" x="2025650" y="4887913"/>
          <p14:tracePt t="24519" x="2030413" y="4887913"/>
          <p14:tracePt t="24547" x="2154238" y="4905375"/>
          <p14:tracePt t="24582" x="2254250" y="4883150"/>
          <p14:tracePt t="24586" x="2270125" y="4872038"/>
          <p14:tracePt t="24617" x="2281238" y="4821238"/>
          <p14:tracePt t="24649" x="2281238" y="4781550"/>
          <p14:tracePt t="24683" x="2170113" y="4803775"/>
          <p14:tracePt t="24716" x="2114550" y="4860925"/>
          <p14:tracePt t="24791" x="2114550" y="4854575"/>
          <p14:tracePt t="24793" x="0" y="0"/>
        </p14:tracePtLst>
        <p14:tracePtLst>
          <p14:tracePt t="25085" x="1857375" y="4659313"/>
          <p14:tracePt t="25088" x="1857375" y="4648200"/>
          <p14:tracePt t="25160" x="1797050" y="4676775"/>
          <p14:tracePt t="25167" x="1785938" y="4687888"/>
          <p14:tracePt t="25181" x="1768475" y="4699000"/>
          <p14:tracePt t="25217" x="1706563" y="4883150"/>
          <p14:tracePt t="25251" x="1706563" y="4932363"/>
          <p14:tracePt t="25258" x="1706563" y="4949825"/>
          <p14:tracePt t="25284" x="1824038" y="4949825"/>
          <p14:tracePt t="25318" x="1919288" y="4810125"/>
          <p14:tracePt t="25322" x="1952625" y="4776788"/>
          <p14:tracePt t="25351" x="1970088" y="4703763"/>
          <p14:tracePt t="25354" x="1970088" y="4692650"/>
          <p14:tracePt t="25385" x="1958975" y="4665663"/>
          <p14:tracePt t="25418" x="1757363" y="4765675"/>
          <p14:tracePt t="25452" x="1679575" y="4865688"/>
          <p14:tracePt t="25484" x="1679575" y="4921250"/>
          <p14:tracePt t="25519" x="1735138" y="4876800"/>
          <p14:tracePt t="25551" x="1874838" y="4692650"/>
          <p14:tracePt t="25584" x="1890713" y="4637088"/>
          <p14:tracePt t="25619" x="1890713" y="4648200"/>
          <p14:tracePt t="25623" x="1879600" y="4687888"/>
          <p14:tracePt t="25651" x="1835150" y="4765675"/>
          <p14:tracePt t="25725" x="1841500" y="4765675"/>
          <p14:tracePt t="25772" x="0" y="0"/>
        </p14:tracePtLst>
        <p14:tracePtLst>
          <p14:tracePt t="56301" x="1579563" y="1668463"/>
          <p14:tracePt t="56375" x="1584325" y="1668463"/>
          <p14:tracePt t="56391" x="1612900" y="1668463"/>
          <p14:tracePt t="56399" x="1639888" y="1668463"/>
          <p14:tracePt t="56414" x="1706563" y="1668463"/>
          <p14:tracePt t="56415" x="1774825" y="1668463"/>
          <p14:tracePt t="56447" x="1974850" y="1668463"/>
          <p14:tracePt t="56481" x="2114550" y="1668463"/>
          <p14:tracePt t="56514" x="2349500" y="1697038"/>
          <p14:tracePt t="56547" x="2600325" y="1730375"/>
          <p14:tracePt t="56580" x="2811463" y="1730375"/>
          <p14:tracePt t="56613" x="2862263" y="1730375"/>
          <p14:tracePt t="56615" x="2889250" y="1730375"/>
          <p14:tracePt t="56649" x="2968625" y="1730375"/>
          <p14:tracePt t="56681" x="3101975" y="1730375"/>
          <p14:tracePt t="56715" x="3279775" y="1730375"/>
          <p14:tracePt t="56748" x="3375025" y="1741488"/>
          <p14:tracePt t="56781" x="3403600" y="1741488"/>
          <p14:tracePt t="56814" x="3481388" y="1741488"/>
          <p14:tracePt t="56816" x="3497263" y="1741488"/>
          <p14:tracePt t="56851" x="3548063" y="1741488"/>
          <p14:tracePt t="56857" x="3559175" y="1741488"/>
          <p14:tracePt t="56883" x="3632200" y="1741488"/>
          <p14:tracePt t="56916" x="3743325" y="1741488"/>
          <p14:tracePt t="56949" x="3838575" y="1741488"/>
          <p14:tracePt t="56954" x="3849688" y="1741488"/>
          <p14:tracePt t="56983" x="3905250" y="1741488"/>
          <p14:tracePt t="56985" x="3933825" y="1741488"/>
          <p14:tracePt t="57016" x="4011613" y="1752600"/>
          <p14:tracePt t="57049" x="4038600" y="1768475"/>
          <p14:tracePt t="57129" x="4067175" y="1768475"/>
          <p14:tracePt t="57136" x="4078288" y="1768475"/>
          <p14:tracePt t="57254" x="4071938" y="1779588"/>
          <p14:tracePt t="57263" x="4056063" y="1790700"/>
          <p14:tracePt t="57280" x="4016375" y="1790700"/>
          <p14:tracePt t="57313" x="3810000" y="1790700"/>
          <p14:tracePt t="57348" x="3621088" y="1790700"/>
          <p14:tracePt t="57353" x="3592513" y="1790700"/>
          <p14:tracePt t="57382" x="3386138" y="1790700"/>
          <p14:tracePt t="57384" x="3359150" y="1790700"/>
          <p14:tracePt t="57416" x="3186113" y="1790700"/>
          <p14:tracePt t="57450" x="3013075" y="1790700"/>
          <p14:tracePt t="57483" x="2744788" y="1790700"/>
          <p14:tracePt t="57516" x="2571750" y="1790700"/>
          <p14:tracePt t="57549" x="2544763" y="1790700"/>
          <p14:tracePt t="58295" x="0" y="0"/>
        </p14:tracePtLst>
        <p14:tracePtLst>
          <p14:tracePt t="60342" x="1930400" y="5122863"/>
          <p14:tracePt t="60350" x="1919288" y="5111750"/>
          <p14:tracePt t="60384" x="1919288" y="5072063"/>
          <p14:tracePt t="60415" x="1958975" y="4916488"/>
          <p14:tracePt t="60450" x="2030413" y="4637088"/>
          <p14:tracePt t="60452" x="2030413" y="4570413"/>
          <p14:tracePt t="60480" x="2030413" y="4408488"/>
          <p14:tracePt t="60514" x="1974850" y="4268788"/>
          <p14:tracePt t="60514" x="1947863" y="4251325"/>
          <p14:tracePt t="60547" x="1890713" y="4213225"/>
          <p14:tracePt t="60580" x="1717675" y="4246563"/>
          <p14:tracePt t="60613" x="1444625" y="4519613"/>
          <p14:tracePt t="60648" x="1395413" y="4781550"/>
          <p14:tracePt t="60680" x="1395413" y="4932363"/>
          <p14:tracePt t="60718" x="1395413" y="4949825"/>
          <p14:tracePt t="60749" x="1400175" y="4954588"/>
          <p14:tracePt t="60782" x="1462088" y="4838700"/>
          <p14:tracePt t="60815" x="1484313" y="4799013"/>
          <p14:tracePt t="60876" x="0" y="0"/>
        </p14:tracePtLst>
        <p14:tracePtLst>
          <p14:tracePt t="61318" x="2343150" y="5038725"/>
          <p14:tracePt t="61326" x="2343150" y="5022850"/>
          <p14:tracePt t="61351" x="2360613" y="4916488"/>
          <p14:tracePt t="61384" x="2409825" y="4799013"/>
          <p14:tracePt t="61390" x="2409825" y="4770438"/>
          <p14:tracePt t="61417" x="2427288" y="4699000"/>
          <p14:tracePt t="61423" x="2427288" y="4670425"/>
          <p14:tracePt t="61451" x="2427288" y="4643438"/>
          <p14:tracePt t="61454" x="2416175" y="4630738"/>
          <p14:tracePt t="61483" x="2376488" y="4630738"/>
          <p14:tracePt t="61516" x="2192338" y="4670425"/>
          <p14:tracePt t="61549" x="2130425" y="4732338"/>
          <p14:tracePt t="61553" x="2130425" y="4743450"/>
          <p14:tracePt t="61583" x="2130425" y="4770438"/>
          <p14:tracePt t="61633" x="2130425" y="4781550"/>
          <p14:tracePt t="61713" x="2143125" y="4792663"/>
          <p14:tracePt t="61744" x="0" y="0"/>
        </p14:tracePtLst>
        <p14:tracePtLst>
          <p14:tracePt t="62491" x="6215063" y="5222875"/>
          <p14:tracePt t="62495" x="6215063" y="5200650"/>
          <p14:tracePt t="62498" x="6215063" y="5183188"/>
          <p14:tracePt t="62513" x="6226175" y="5156200"/>
          <p14:tracePt t="62521" x="6243638" y="5145088"/>
          <p14:tracePt t="62553" x="6303963" y="5072063"/>
          <p14:tracePt t="62557" x="6303963" y="5060950"/>
          <p14:tracePt t="62585" x="6359525" y="4943475"/>
          <p14:tracePt t="62618" x="6450013" y="4787900"/>
          <p14:tracePt t="62652" x="6494463" y="4648200"/>
          <p14:tracePt t="62657" x="6510338" y="4586288"/>
          <p14:tracePt t="62684" x="6510338" y="4548188"/>
          <p14:tracePt t="62689" x="6538913" y="4519613"/>
          <p14:tracePt t="62718" x="6554788" y="4470400"/>
          <p14:tracePt t="62722" x="6554788" y="4459288"/>
          <p14:tracePt t="62752" x="6554788" y="4441825"/>
          <p14:tracePt t="62785" x="6543675" y="4391025"/>
          <p14:tracePt t="62818" x="6521450" y="4364038"/>
          <p14:tracePt t="62852" x="6505575" y="4364038"/>
          <p14:tracePt t="62884" x="6465888" y="4402138"/>
          <p14:tracePt t="62888" x="6432550" y="4464050"/>
          <p14:tracePt t="62918" x="6432550" y="4519613"/>
          <p14:tracePt t="62952" x="6432550" y="4559300"/>
          <p14:tracePt t="63076" x="6432550" y="4570413"/>
          <p14:tracePt t="63167" x="0" y="0"/>
        </p14:tracePtLst>
        <p14:tracePtLst>
          <p14:tracePt t="65934" x="1785938" y="5322888"/>
          <p14:tracePt t="65974" x="1785938" y="5300663"/>
          <p14:tracePt t="65981" x="1785938" y="5289550"/>
          <p14:tracePt t="65989" x="1797050" y="5245100"/>
          <p14:tracePt t="66016" x="1808163" y="5160963"/>
          <p14:tracePt t="66050" x="1930400" y="5056188"/>
          <p14:tracePt t="66052" x="1930400" y="5045075"/>
          <p14:tracePt t="66082" x="1970088" y="4960938"/>
          <p14:tracePt t="66085" x="1985963" y="4927600"/>
          <p14:tracePt t="66116" x="2058988" y="4843463"/>
          <p14:tracePt t="66149" x="2114550" y="4787900"/>
          <p14:tracePt t="66182" x="2154238" y="4676775"/>
          <p14:tracePt t="66216" x="2243138" y="4575175"/>
          <p14:tracePt t="66219" x="2254250" y="4564063"/>
          <p14:tracePt t="66249" x="2265363" y="4508500"/>
          <p14:tracePt t="66252" x="2276475" y="4497388"/>
          <p14:tracePt t="66283" x="2276475" y="4470400"/>
          <p14:tracePt t="66318" x="2292350" y="4391025"/>
          <p14:tracePt t="66349" x="2292350" y="4313238"/>
          <p14:tracePt t="66382" x="2292350" y="4229100"/>
          <p14:tracePt t="66416" x="2243138" y="4191000"/>
          <p14:tracePt t="66449" x="2165350" y="4173538"/>
          <p14:tracePt t="66452" x="2136775" y="4162425"/>
          <p14:tracePt t="66482" x="2092325" y="4162425"/>
          <p14:tracePt t="66485" x="2052638" y="4146550"/>
          <p14:tracePt t="66518" x="1970088" y="4146550"/>
          <p14:tracePt t="66551" x="1790700" y="4173538"/>
          <p14:tracePt t="66584" x="1617663" y="4268788"/>
          <p14:tracePt t="66589" x="1584325" y="4302125"/>
          <p14:tracePt t="66617" x="1511300" y="4330700"/>
          <p14:tracePt t="66622" x="1495425" y="4341813"/>
          <p14:tracePt t="66651" x="1484313" y="4424363"/>
          <p14:tracePt t="66655" x="1450975" y="4459288"/>
          <p14:tracePt t="66685" x="1384300" y="4654550"/>
          <p14:tracePt t="66694" x="1366838" y="4721225"/>
          <p14:tracePt t="66718" x="1338263" y="4832350"/>
          <p14:tracePt t="66751" x="1311275" y="4932363"/>
          <p14:tracePt t="66784" x="1311275" y="5083175"/>
          <p14:tracePt t="66789" x="1311275" y="5111750"/>
          <p14:tracePt t="66818" x="1311275" y="5195888"/>
          <p14:tracePt t="66822" x="1311275" y="5222875"/>
          <p14:tracePt t="66851" x="1311275" y="5311775"/>
          <p14:tracePt t="66855" x="1316038" y="5322888"/>
          <p14:tracePt t="66885" x="1373188" y="5395913"/>
          <p14:tracePt t="66918" x="1455738" y="5462588"/>
          <p14:tracePt t="66951" x="1495425" y="5473700"/>
          <p14:tracePt t="67029" x="1522413" y="5473700"/>
          <p14:tracePt t="67038" x="1533525" y="5473700"/>
          <p14:tracePt t="67048" x="0" y="0"/>
        </p14:tracePtLst>
        <p14:tracePtLst>
          <p14:tracePt t="67439" x="2159000" y="5295900"/>
          <p14:tracePt t="67443" x="2170113" y="5267325"/>
          <p14:tracePt t="67446" x="2170113" y="5251450"/>
          <p14:tracePt t="67455" x="2198688" y="5240338"/>
          <p14:tracePt t="67485" x="2343150" y="5156200"/>
          <p14:tracePt t="67518" x="2449513" y="5067300"/>
          <p14:tracePt t="67551" x="2555875" y="4954588"/>
          <p14:tracePt t="67557" x="2582863" y="4927600"/>
          <p14:tracePt t="67584" x="2689225" y="4810125"/>
          <p14:tracePt t="67617" x="2778125" y="4703763"/>
          <p14:tracePt t="67622" x="2789238" y="4687888"/>
          <p14:tracePt t="67651" x="2806700" y="4614863"/>
          <p14:tracePt t="67685" x="2806700" y="4464050"/>
          <p14:tracePt t="67689" x="2806700" y="4446588"/>
          <p14:tracePt t="67718" x="2817813" y="4379913"/>
          <p14:tracePt t="67753" x="2817813" y="4368800"/>
          <p14:tracePt t="67785" x="2755900" y="4313238"/>
          <p14:tracePt t="67818" x="2689225" y="4313238"/>
          <p14:tracePt t="67851" x="2465388" y="4313238"/>
          <p14:tracePt t="67856" x="2438400" y="4313238"/>
          <p14:tracePt t="67884" x="2303463" y="4341813"/>
          <p14:tracePt t="67917" x="2214563" y="4464050"/>
          <p14:tracePt t="67922" x="2203450" y="4475163"/>
          <p14:tracePt t="67953" x="2187575" y="4575175"/>
          <p14:tracePt t="67957" x="2176463" y="4586288"/>
          <p14:tracePt t="67985" x="2176463" y="4614863"/>
          <p14:tracePt t="68017" x="2176463" y="4625975"/>
          <p14:tracePt t="68200" x="0" y="0"/>
        </p14:tracePtLst>
        <p14:tracePtLst>
          <p14:tracePt t="69009" x="6248400" y="5116513"/>
          <p14:tracePt t="69050" x="6259513" y="5116513"/>
          <p14:tracePt t="69065" x="6288088" y="5111750"/>
          <p14:tracePt t="69084" x="6315075" y="5049838"/>
          <p14:tracePt t="69117" x="6438900" y="4916488"/>
          <p14:tracePt t="69122" x="6472238" y="4843463"/>
          <p14:tracePt t="69151" x="6532563" y="4770438"/>
          <p14:tracePt t="69154" x="6565900" y="4699000"/>
          <p14:tracePt t="69185" x="6634163" y="4497388"/>
          <p14:tracePt t="69218" x="6667500" y="4408488"/>
          <p14:tracePt t="69252" x="6667500" y="4368800"/>
          <p14:tracePt t="69285" x="6650038" y="4330700"/>
          <p14:tracePt t="69290" x="6605588" y="4286250"/>
          <p14:tracePt t="69317" x="6483350" y="4286250"/>
          <p14:tracePt t="69321" x="6454775" y="4286250"/>
          <p14:tracePt t="69351" x="6348413" y="4286250"/>
          <p14:tracePt t="69355" x="6315075" y="4313238"/>
          <p14:tracePt t="69384" x="6064250" y="4530725"/>
          <p14:tracePt t="69417" x="5997575" y="4670425"/>
          <p14:tracePt t="69451" x="5997575" y="4765675"/>
          <p14:tracePt t="69484" x="6037263" y="4883150"/>
          <p14:tracePt t="69489" x="6048375" y="4916488"/>
          <p14:tracePt t="69517" x="6092825" y="4927600"/>
          <p14:tracePt t="69641" x="6103938" y="4927600"/>
          <p14:tracePt t="69655" x="0" y="0"/>
        </p14:tracePtLst>
        <p14:tracePtLst>
          <p14:tracePt t="79838" x="5422900" y="2081213"/>
          <p14:tracePt t="79925" x="5438775" y="2081213"/>
          <p14:tracePt t="79944" x="5451475" y="2081213"/>
          <p14:tracePt t="79952" x="5495925" y="2081213"/>
          <p14:tracePt t="79984" x="5607050" y="2081213"/>
          <p14:tracePt t="79988" x="5640388" y="2081213"/>
          <p14:tracePt t="80018" x="5780088" y="2081213"/>
          <p14:tracePt t="80022" x="5846763" y="2081213"/>
          <p14:tracePt t="80049" x="5975350" y="2109788"/>
          <p14:tracePt t="80051" x="6002338" y="2109788"/>
          <p14:tracePt t="80085" x="6075363" y="2109788"/>
          <p14:tracePt t="80149" x="6086475" y="2109788"/>
          <p14:tracePt t="80197" x="6103938" y="2109788"/>
          <p14:tracePt t="80205" x="6103938" y="2103438"/>
          <p14:tracePt t="80218" x="6115050" y="2076450"/>
          <p14:tracePt t="80222" x="6115050" y="2025650"/>
          <p14:tracePt t="80251" x="6115050" y="2003425"/>
          <p14:tracePt t="80285" x="6108700" y="1963738"/>
          <p14:tracePt t="80318" x="6013450" y="1963738"/>
          <p14:tracePt t="80351" x="5986463" y="1981200"/>
          <p14:tracePt t="80819" x="0" y="0"/>
        </p14:tracePtLst>
        <p14:tracePtLst>
          <p14:tracePt t="81397" x="5187950" y="2136775"/>
          <p14:tracePt t="81421" x="5187950" y="2147888"/>
          <p14:tracePt t="81431" x="5210175" y="2159000"/>
          <p14:tracePt t="81452" x="5221288" y="2159000"/>
          <p14:tracePt t="81456" x="5249863" y="2176463"/>
          <p14:tracePt t="81485" x="5300663" y="2176463"/>
          <p14:tracePt t="81518" x="5345113" y="2176463"/>
          <p14:tracePt t="81553" x="5367338" y="2176463"/>
          <p14:tracePt t="81584" x="5405438" y="2143125"/>
          <p14:tracePt t="81661" x="5405438" y="2132013"/>
          <p14:tracePt t="81693" x="5405438" y="2120900"/>
          <p14:tracePt t="81709" x="5405438" y="2103438"/>
          <p14:tracePt t="81727" x="5405438" y="2092325"/>
          <p14:tracePt t="81751" x="5400675" y="2025650"/>
          <p14:tracePt t="81784" x="5294313" y="1952625"/>
          <p14:tracePt t="81789" x="5283200" y="1941513"/>
          <p14:tracePt t="81818" x="5243513" y="1914525"/>
          <p14:tracePt t="81822" x="5232400" y="1903413"/>
          <p14:tracePt t="81851" x="5205413" y="1903413"/>
          <p14:tracePt t="81854" x="5194300" y="1903413"/>
          <p14:tracePt t="81885" x="5127625" y="1885950"/>
          <p14:tracePt t="81918" x="5060950" y="1885950"/>
          <p14:tracePt t="81952" x="5003800" y="1885950"/>
          <p14:tracePt t="81985" x="4926013" y="1885950"/>
          <p14:tracePt t="81989" x="4899025" y="1885950"/>
          <p14:tracePt t="82018" x="4848225" y="1885950"/>
          <p14:tracePt t="82023" x="4837113" y="1885950"/>
          <p14:tracePt t="82051" x="4797425" y="1897063"/>
          <p14:tracePt t="82055" x="4786313" y="1897063"/>
          <p14:tracePt t="82093" x="4770438" y="1908175"/>
          <p14:tracePt t="82125" x="4770438" y="1919288"/>
          <p14:tracePt t="82151" x="4759325" y="1947863"/>
          <p14:tracePt t="82184" x="4759325" y="2065338"/>
          <p14:tracePt t="82190" x="4759325" y="2092325"/>
          <p14:tracePt t="82218" x="4781550" y="2143125"/>
          <p14:tracePt t="82223" x="4797425" y="2154238"/>
          <p14:tracePt t="82273" x="4808538" y="2170113"/>
          <p14:tracePt t="82289" x="4819650" y="2170113"/>
          <p14:tracePt t="82319" x="4876800" y="2181225"/>
          <p14:tracePt t="82324" x="4926013" y="2214563"/>
          <p14:tracePt t="82351" x="4992688" y="2232025"/>
          <p14:tracePt t="82355" x="5010150" y="2243138"/>
          <p14:tracePt t="82385" x="5048250" y="2243138"/>
          <p14:tracePt t="82419" x="5116513" y="2271713"/>
          <p14:tracePt t="82451" x="5165725" y="2271713"/>
          <p14:tracePt t="82484" x="5227638" y="2298700"/>
          <p14:tracePt t="82490" x="5238750" y="2298700"/>
          <p14:tracePt t="82518" x="5267325" y="2298700"/>
          <p14:tracePt t="82551" x="5334000" y="2265363"/>
          <p14:tracePt t="82555" x="5349875" y="2249488"/>
          <p14:tracePt t="82581" x="5372100" y="2227263"/>
          <p14:tracePt t="82616" x="5416550" y="2159000"/>
          <p14:tracePt t="82651" x="5427663" y="2114550"/>
          <p14:tracePt t="82685" x="5427663" y="2036763"/>
          <p14:tracePt t="82691" x="5427663" y="2019300"/>
          <p14:tracePt t="82718" x="5422900" y="1952625"/>
          <p14:tracePt t="82722" x="5411788" y="1941513"/>
          <p14:tracePt t="82751" x="5356225" y="1870075"/>
          <p14:tracePt t="82754" x="5338763" y="1841500"/>
          <p14:tracePt t="82785" x="5243513" y="1812925"/>
          <p14:tracePt t="82817" x="5132388" y="1785938"/>
          <p14:tracePt t="82851" x="5105400" y="1774825"/>
          <p14:tracePt t="82885" x="5021263" y="1774825"/>
          <p14:tracePt t="82891" x="5010150" y="1774825"/>
          <p14:tracePt t="82917" x="4959350" y="1774825"/>
          <p14:tracePt t="82921" x="4943475" y="1779588"/>
          <p14:tracePt t="82951" x="4903788" y="1779588"/>
          <p14:tracePt t="82954" x="4892675" y="1779588"/>
          <p14:tracePt t="82986" x="4852988" y="1797050"/>
          <p14:tracePt t="83017" x="4797425" y="1852613"/>
          <p14:tracePt t="83051" x="4737100" y="1908175"/>
          <p14:tracePt t="83084" x="4737100" y="1985963"/>
          <p14:tracePt t="83090" x="4737100" y="1997075"/>
          <p14:tracePt t="83117" x="4737100" y="2043113"/>
          <p14:tracePt t="83122" x="4737100" y="2054225"/>
          <p14:tracePt t="83153" x="4737100" y="2092325"/>
          <p14:tracePt t="83186" x="4803775" y="2176463"/>
          <p14:tracePt t="83217" x="4881563" y="2243138"/>
          <p14:tracePt t="83251" x="5032375" y="2305050"/>
          <p14:tracePt t="83286" x="5083175" y="2332038"/>
          <p14:tracePt t="83317" x="5110163" y="2343150"/>
          <p14:tracePt t="83377" x="5121275" y="2343150"/>
          <p14:tracePt t="83393" x="5149850" y="2338388"/>
          <p14:tracePt t="83418" x="5187950" y="2298700"/>
          <p14:tracePt t="83451" x="5199063" y="2287588"/>
          <p14:tracePt t="83569" x="5227638" y="2260600"/>
          <p14:tracePt t="83577" x="5243513" y="2243138"/>
          <p14:tracePt t="83586" x="5256213" y="2232025"/>
          <p14:tracePt t="83617" x="5345113" y="2154238"/>
          <p14:tracePt t="83651" x="5389563" y="2070100"/>
          <p14:tracePt t="83685" x="5389563" y="1992313"/>
          <p14:tracePt t="83718" x="5389563" y="1925638"/>
          <p14:tracePt t="83722" x="5389563" y="1914525"/>
          <p14:tracePt t="83751" x="5356225" y="1885950"/>
          <p14:tracePt t="83757" x="5338763" y="1874838"/>
          <p14:tracePt t="83784" x="5132388" y="1858963"/>
          <p14:tracePt t="83818" x="5065713" y="1858963"/>
          <p14:tracePt t="83851" x="4999038" y="1858963"/>
          <p14:tracePt t="83857" x="4987925" y="1858963"/>
          <p14:tracePt t="83884" x="4948238" y="1858963"/>
          <p14:tracePt t="83917" x="4852988" y="1892300"/>
          <p14:tracePt t="83923" x="4837113" y="1908175"/>
          <p14:tracePt t="83951" x="4814888" y="1930400"/>
          <p14:tracePt t="83956" x="4814888" y="1941513"/>
          <p14:tracePt t="83984" x="4786313" y="1970088"/>
          <p14:tracePt t="84018" x="4775200" y="2065338"/>
          <p14:tracePt t="84049" x="4826000" y="2181225"/>
          <p14:tracePt t="84081" x="5072063" y="2354263"/>
          <p14:tracePt t="84115" x="5249863" y="2393950"/>
          <p14:tracePt t="84148" x="5378450" y="2393950"/>
          <p14:tracePt t="84152" x="5411788" y="2382838"/>
          <p14:tracePt t="84182" x="5438775" y="2309813"/>
          <p14:tracePt t="84185" x="5451475" y="2293938"/>
          <p14:tracePt t="84215" x="5495925" y="2227263"/>
          <p14:tracePt t="84251" x="5495925" y="2030413"/>
          <p14:tracePt t="84256" x="5495925" y="2003425"/>
          <p14:tracePt t="84284" x="5495925" y="1952625"/>
          <p14:tracePt t="84353" x="5495925" y="1941513"/>
          <p14:tracePt t="84369" x="5489575" y="1941513"/>
          <p14:tracePt t="84403" x="5473700" y="1941513"/>
          <p14:tracePt t="84418" x="5462588" y="1941513"/>
          <p14:tracePt t="84447" x="0" y="0"/>
        </p14:tracePtLst>
        <p14:tracePtLst>
          <p14:tracePt t="85485" x="2270125" y="5183188"/>
          <p14:tracePt t="85490" x="2320925" y="5149850"/>
          <p14:tracePt t="85493" x="2338388" y="5100638"/>
          <p14:tracePt t="85501" x="2349500" y="5089525"/>
          <p14:tracePt t="85516" x="2409825" y="4994275"/>
          <p14:tracePt t="85549" x="2633663" y="4714875"/>
          <p14:tracePt t="85582" x="2660650" y="4630738"/>
          <p14:tracePt t="85616" x="2671763" y="4592638"/>
          <p14:tracePt t="85649" x="2671763" y="4570413"/>
          <p14:tracePt t="85651" x="2671763" y="4552950"/>
          <p14:tracePt t="85682" x="2671763" y="4497388"/>
          <p14:tracePt t="85685" x="2671763" y="4470400"/>
          <p14:tracePt t="85716" x="2589213" y="4386263"/>
          <p14:tracePt t="85749" x="2454275" y="4386263"/>
          <p14:tracePt t="85782" x="2303463" y="4386263"/>
          <p14:tracePt t="85816" x="2198688" y="4486275"/>
          <p14:tracePt t="85849" x="2130425" y="4721225"/>
          <p14:tracePt t="85852" x="2130425" y="4770438"/>
          <p14:tracePt t="85883" x="2130425" y="4876800"/>
          <p14:tracePt t="85886" x="2181225" y="4949825"/>
          <p14:tracePt t="85916" x="2292350" y="4960938"/>
          <p14:tracePt t="85949" x="2432050" y="4938713"/>
          <p14:tracePt t="85982" x="2487613" y="4854575"/>
          <p14:tracePt t="86015" x="2533650" y="4714875"/>
          <p14:tracePt t="86049" x="2533650" y="4619625"/>
          <p14:tracePt t="86052" x="2533650" y="4603750"/>
          <p14:tracePt t="86516" x="0" y="0"/>
        </p14:tracePtLst>
        <p14:tracePtLst>
          <p14:tracePt t="88836" x="423863" y="2951163"/>
          <p14:tracePt t="88953" x="446088" y="2951163"/>
          <p14:tracePt t="88962" x="457200" y="2951163"/>
          <p14:tracePt t="88985" x="523875" y="2951163"/>
          <p14:tracePt t="89018" x="541338" y="2951163"/>
          <p14:tracePt t="89052" x="563563" y="2951163"/>
          <p14:tracePt t="89257" x="530225" y="2951163"/>
          <p14:tracePt t="89265" x="512763" y="2951163"/>
          <p14:tracePt t="89284" x="441325" y="2951163"/>
          <p14:tracePt t="89289" x="412750" y="2951163"/>
          <p14:tracePt t="89318" x="334963" y="2968625"/>
          <p14:tracePt t="89703" x="0" y="0"/>
        </p14:tracePtLst>
        <p14:tracePtLst>
          <p14:tracePt t="90562" x="5094288" y="2913063"/>
          <p14:tracePt t="90620" x="5065713" y="2913063"/>
          <p14:tracePt t="90627" x="5054600" y="2913063"/>
          <p14:tracePt t="90651" x="4987925" y="2901950"/>
          <p14:tracePt t="90684" x="4903788" y="2884488"/>
          <p14:tracePt t="90689" x="4876800" y="2884488"/>
          <p14:tracePt t="90718" x="4752975" y="2884488"/>
          <p14:tracePt t="90722" x="4737100" y="2884488"/>
          <p14:tracePt t="90751" x="4703763" y="2884488"/>
          <p14:tracePt t="90784" x="4686300" y="2884488"/>
          <p14:tracePt t="90953" x="4697413" y="2884488"/>
          <p14:tracePt t="90961" x="4708525" y="2884488"/>
          <p14:tracePt t="90984" x="4792663" y="2884488"/>
          <p14:tracePt t="91017" x="4876800" y="2895600"/>
          <p14:tracePt t="91051" x="4914900" y="2895600"/>
          <p14:tracePt t="91084" x="4926013" y="2895600"/>
          <p14:tracePt t="91257" x="4903788" y="2924175"/>
          <p14:tracePt t="91266" x="4892675" y="2940050"/>
          <p14:tracePt t="91286" x="4837113" y="2979738"/>
          <p14:tracePt t="91290" x="4819650" y="2979738"/>
          <p14:tracePt t="91317" x="4719638" y="2997200"/>
          <p14:tracePt t="91421" x="4719638" y="3008313"/>
          <p14:tracePt t="91437" x="4730750" y="3008313"/>
          <p14:tracePt t="91451" x="4741863" y="3035300"/>
          <p14:tracePt t="91454" x="4792663" y="3035300"/>
          <p14:tracePt t="91485" x="4926013" y="3052763"/>
          <p14:tracePt t="91517" x="5010150" y="3052763"/>
          <p14:tracePt t="91551" x="5021263" y="3052763"/>
          <p14:tracePt t="91948" x="0" y="0"/>
        </p14:tracePtLst>
        <p14:tracePtLst>
          <p14:tracePt t="94422" x="5394325" y="2968625"/>
          <p14:tracePt t="94529" x="5405438" y="2968625"/>
          <p14:tracePt t="94545" x="5416550" y="2968625"/>
          <p14:tracePt t="94561" x="5445125" y="2968625"/>
          <p14:tracePt t="94585" x="5484813" y="2968625"/>
          <p14:tracePt t="94619" x="5522913" y="2968625"/>
          <p14:tracePt t="94651" x="5534025" y="2968625"/>
          <p14:tracePt t="94658" x="5545138" y="2968625"/>
          <p14:tracePt t="94684" x="5562600" y="2957513"/>
          <p14:tracePt t="94689" x="5573713" y="2940050"/>
          <p14:tracePt t="94718" x="5573713" y="2928938"/>
          <p14:tracePt t="94722" x="5573713" y="2901950"/>
          <p14:tracePt t="94751" x="5573713" y="2890838"/>
          <p14:tracePt t="94756" x="5573713" y="2879725"/>
          <p14:tracePt t="94785" x="5573713" y="2851150"/>
          <p14:tracePt t="94818" x="5573713" y="2824163"/>
          <p14:tracePt t="94853" x="5551488" y="2801938"/>
          <p14:tracePt t="94884" x="5484813" y="2801938"/>
          <p14:tracePt t="94918" x="5462588" y="2801938"/>
          <p14:tracePt t="94953" x="5405438" y="2817813"/>
          <p14:tracePt t="94984" x="5405438" y="2846388"/>
          <p14:tracePt t="95027" x="5405438" y="2884488"/>
          <p14:tracePt t="95052" x="5416550" y="2901950"/>
          <p14:tracePt t="95183" x="5416550" y="2890838"/>
          <p14:tracePt t="95185" x="0" y="0"/>
        </p14:tracePtLst>
        <p14:tracePtLst>
          <p14:tracePt t="95722" x="993775" y="2935288"/>
          <p14:tracePt t="95777" x="1004888" y="2935288"/>
          <p14:tracePt t="95785" x="982663" y="2913063"/>
          <p14:tracePt t="95819" x="887413" y="2901950"/>
          <p14:tracePt t="95851" x="858838" y="2901950"/>
          <p14:tracePt t="96160" x="0" y="0"/>
        </p14:tracePtLst>
        <p14:tracePtLst>
          <p14:tracePt t="101562" x="5795963" y="5127625"/>
          <p14:tracePt t="101649" x="5795963" y="5122863"/>
          <p14:tracePt t="101657" x="5795963" y="5111750"/>
          <p14:tracePt t="101685" x="5824538" y="5038725"/>
          <p14:tracePt t="101719" x="5835650" y="4972050"/>
          <p14:tracePt t="101722" x="5853113" y="4960938"/>
          <p14:tracePt t="101751" x="5853113" y="4905375"/>
          <p14:tracePt t="101785" x="5853113" y="4854575"/>
          <p14:tracePt t="101817" x="5853113" y="4803775"/>
          <p14:tracePt t="101851" x="5829300" y="4776788"/>
          <p14:tracePt t="101884" x="5762625" y="4721225"/>
          <p14:tracePt t="101917" x="5718175" y="4692650"/>
          <p14:tracePt t="101922" x="5707063" y="4681538"/>
          <p14:tracePt t="101951" x="5618163" y="4665663"/>
          <p14:tracePt t="101983" x="5607050" y="4648200"/>
          <p14:tracePt t="102017" x="5578475" y="4648200"/>
          <p14:tracePt t="102049" x="5484813" y="4737100"/>
          <p14:tracePt t="102085" x="5456238" y="4787900"/>
          <p14:tracePt t="102090" x="5456238" y="4803775"/>
          <p14:tracePt t="102117" x="5456238" y="4865688"/>
          <p14:tracePt t="102122" x="5456238" y="4899025"/>
          <p14:tracePt t="102151" x="5456238" y="4954588"/>
          <p14:tracePt t="102187" x="5495925" y="5038725"/>
          <p14:tracePt t="102218" x="5634038" y="5100638"/>
          <p14:tracePt t="102251" x="5735638" y="5145088"/>
          <p14:tracePt t="102289" x="5762625" y="5145088"/>
          <p14:tracePt t="102317" x="5784850" y="5145088"/>
          <p14:tracePt t="102352" x="5842000" y="5133975"/>
          <p14:tracePt t="102356" x="5857875" y="5122863"/>
          <p14:tracePt t="102385" x="5930900" y="5038725"/>
          <p14:tracePt t="102417" x="5946775" y="4921250"/>
          <p14:tracePt t="102451" x="5946775" y="4872038"/>
          <p14:tracePt t="102459" x="5957888" y="4854575"/>
          <p14:tracePt t="102484" x="5957888" y="4832350"/>
          <p14:tracePt t="102490" x="5957888" y="4803775"/>
          <p14:tracePt t="102517" x="5957888" y="4737100"/>
          <p14:tracePt t="102522" x="5957888" y="4725988"/>
          <p14:tracePt t="102551" x="5868988" y="4648200"/>
          <p14:tracePt t="102556" x="5857875" y="4637088"/>
          <p14:tracePt t="102585" x="5724525" y="4575175"/>
          <p14:tracePt t="102618" x="5695950" y="4575175"/>
          <p14:tracePt t="102651" x="5657850" y="4575175"/>
          <p14:tracePt t="102656" x="5629275" y="4575175"/>
          <p14:tracePt t="102684" x="5556250" y="4597400"/>
          <p14:tracePt t="102689" x="5518150" y="4625975"/>
          <p14:tracePt t="102717" x="5473700" y="4710113"/>
          <p14:tracePt t="102722" x="5473700" y="4725988"/>
          <p14:tracePt t="102751" x="5473700" y="4810125"/>
          <p14:tracePt t="102757" x="5473700" y="4821238"/>
          <p14:tracePt t="102785" x="5478463" y="4899025"/>
          <p14:tracePt t="102818" x="5551488" y="4972050"/>
          <p14:tracePt t="102853" x="5567363" y="4972050"/>
          <p14:tracePt t="102931" x="5578475" y="4983163"/>
          <p14:tracePt t="103089" x="5589588" y="4999038"/>
          <p14:tracePt t="103153" x="5607050" y="4999038"/>
          <p14:tracePt t="103169" x="5629275" y="4999038"/>
          <p14:tracePt t="103185" x="5646738" y="4999038"/>
          <p14:tracePt t="103219" x="5657850" y="4976813"/>
          <p14:tracePt t="103251" x="5657850" y="4965700"/>
          <p14:tracePt t="103297" x="5657850" y="4954588"/>
          <p14:tracePt t="103318" x="5657850" y="4916488"/>
          <p14:tracePt t="103351" x="5651500" y="4860925"/>
          <p14:tracePt t="103385" x="5595938" y="4838700"/>
          <p14:tracePt t="103417" x="5545138" y="4821238"/>
          <p14:tracePt t="103453" x="5489575" y="4821238"/>
          <p14:tracePt t="103484" x="5478463" y="4821238"/>
          <p14:tracePt t="103517" x="5467350" y="4883150"/>
          <p14:tracePt t="103526" x="5451475" y="4894263"/>
          <p14:tracePt t="103551" x="5451475" y="4932363"/>
          <p14:tracePt t="103605" x="5462588" y="4960938"/>
          <p14:tracePt t="103618" x="5462588" y="4976813"/>
          <p14:tracePt t="103623" x="5473700" y="4976813"/>
          <p14:tracePt t="103651" x="5511800" y="4976813"/>
          <p14:tracePt t="103654" x="5529263" y="4976813"/>
          <p14:tracePt t="103684" x="5551488" y="4976813"/>
          <p14:tracePt t="103716" x="5578475" y="4910138"/>
          <p14:tracePt t="103751" x="5589588" y="4876800"/>
          <p14:tracePt t="103784" x="5589588" y="4821238"/>
          <p14:tracePt t="103788" x="5589588" y="4810125"/>
          <p14:tracePt t="103817" x="5589588" y="4799013"/>
          <p14:tracePt t="103851" x="5589588" y="4781550"/>
          <p14:tracePt t="103884" x="5584825" y="4770438"/>
          <p14:tracePt t="103919" x="5545138" y="4770438"/>
          <p14:tracePt t="103951" x="5534025" y="4776788"/>
          <p14:tracePt t="103984" x="5534025" y="4814888"/>
          <p14:tracePt t="103989" x="5534025" y="4843463"/>
          <p14:tracePt t="104018" x="5534025" y="4860925"/>
          <p14:tracePt t="104023" x="5540375" y="4872038"/>
          <p14:tracePt t="104051" x="5551488" y="4872038"/>
          <p14:tracePt t="104054" x="5567363" y="4872038"/>
          <p14:tracePt t="104085" x="5646738" y="4872038"/>
          <p14:tracePt t="104118" x="5684838" y="4849813"/>
          <p14:tracePt t="104150" x="5707063" y="4810125"/>
          <p14:tracePt t="104182" x="5707063" y="4787900"/>
          <p14:tracePt t="104219" x="5707063" y="4776788"/>
          <p14:tracePt t="104251" x="5707063" y="4759325"/>
          <p14:tracePt t="104286" x="5673725" y="4759325"/>
          <p14:tracePt t="104318" x="5618163" y="4770438"/>
          <p14:tracePt t="104352" x="5618163" y="4810125"/>
          <p14:tracePt t="104384" x="5618163" y="4849813"/>
          <p14:tracePt t="104469" x="5622925" y="4865688"/>
          <p14:tracePt t="104485" x="5634038" y="4876800"/>
          <p14:tracePt t="104501" x="5651500" y="4876800"/>
          <p14:tracePt t="104518" x="5662613" y="4876800"/>
          <p14:tracePt t="104552" x="5691188" y="4876800"/>
          <p14:tracePt t="104584" x="5702300" y="4814888"/>
          <p14:tracePt t="104617" x="5695950" y="4776788"/>
          <p14:tracePt t="104651" x="5657850" y="4776788"/>
          <p14:tracePt t="104655" x="5640388" y="4776788"/>
          <p14:tracePt t="104685" x="5545138" y="4776788"/>
          <p14:tracePt t="104718" x="5534025" y="4776788"/>
          <p14:tracePt t="104751" x="5534025" y="4787900"/>
          <p14:tracePt t="104786" x="5534025" y="4799013"/>
          <p14:tracePt t="104790" x="5534025" y="4810125"/>
          <p14:tracePt t="104817" x="5534025" y="4838700"/>
          <p14:tracePt t="104822" x="5534025" y="4849813"/>
          <p14:tracePt t="105045" x="5540375" y="4849813"/>
          <p14:tracePt t="105220" x="0" y="0"/>
        </p14:tracePtLst>
        <p14:tracePtLst>
          <p14:tracePt t="106382" x="1227138" y="4960938"/>
          <p14:tracePt t="106501" x="1238250" y="4960938"/>
          <p14:tracePt t="106517" x="1249363" y="4954588"/>
          <p14:tracePt t="106533" x="1266825" y="4938713"/>
          <p14:tracePt t="106551" x="1293813" y="4927600"/>
          <p14:tracePt t="106585" x="1327150" y="4887913"/>
          <p14:tracePt t="106619" x="1355725" y="4832350"/>
          <p14:tracePt t="106651" x="1355725" y="4781550"/>
          <p14:tracePt t="106682" x="1355725" y="4770438"/>
          <p14:tracePt t="106718" x="1355725" y="4721225"/>
          <p14:tracePt t="106749" x="1355725" y="4703763"/>
          <p14:tracePt t="106781" x="1311275" y="4692650"/>
          <p14:tracePt t="106784" x="1300163" y="4692650"/>
          <p14:tracePt t="106815" x="1271588" y="4681538"/>
          <p14:tracePt t="106848" x="1260475" y="4681538"/>
          <p14:tracePt t="106881" x="1233488" y="4681538"/>
          <p14:tracePt t="106917" x="1165225" y="4743450"/>
          <p14:tracePt t="106950" x="1154113" y="4754563"/>
          <p14:tracePt t="106953" x="1154113" y="4765675"/>
          <p14:tracePt t="106985" x="1143000" y="4792663"/>
          <p14:tracePt t="107018" x="1127125" y="4843463"/>
          <p14:tracePt t="107050" x="1116013" y="4910138"/>
          <p14:tracePt t="107084" x="1116013" y="4932363"/>
          <p14:tracePt t="107129" x="1116013" y="4976813"/>
          <p14:tracePt t="107150" x="1138238" y="5016500"/>
          <p14:tracePt t="107154" x="1154113" y="5033963"/>
          <p14:tracePt t="107184" x="1249363" y="5060950"/>
          <p14:tracePt t="107257" x="1260475" y="5060950"/>
          <p14:tracePt t="107273" x="1271588" y="5060950"/>
          <p14:tracePt t="107289" x="1289050" y="5060950"/>
          <p14:tracePt t="107317" x="1316038" y="5011738"/>
          <p14:tracePt t="107321" x="1327150" y="4983163"/>
          <p14:tracePt t="107350" x="1338263" y="4954588"/>
          <p14:tracePt t="107353" x="1338263" y="4943475"/>
          <p14:tracePt t="107386" x="1338263" y="4916488"/>
          <p14:tracePt t="107417" x="1338263" y="4905375"/>
          <p14:tracePt t="107450" x="1304925" y="4865688"/>
          <p14:tracePt t="107486" x="1293813" y="4849813"/>
          <p14:tracePt t="107490" x="1277938" y="4838700"/>
          <p14:tracePt t="107517" x="1255713" y="4838700"/>
          <p14:tracePt t="107521" x="1244600" y="4838700"/>
          <p14:tracePt t="107550" x="1216025" y="4838700"/>
          <p14:tracePt t="107587" x="1165225" y="4838700"/>
          <p14:tracePt t="107617" x="1127125" y="4843463"/>
          <p14:tracePt t="107650" x="1098550" y="4872038"/>
          <p14:tracePt t="107684" x="1098550" y="4921250"/>
          <p14:tracePt t="107688" x="1098550" y="4932363"/>
          <p14:tracePt t="107717" x="1098550" y="4960938"/>
          <p14:tracePt t="107753" x="1098550" y="4976813"/>
          <p14:tracePt t="107785" x="1098550" y="4987925"/>
          <p14:tracePt t="107817" x="1120775" y="5027613"/>
          <p14:tracePt t="107851" x="1131888" y="5027613"/>
          <p14:tracePt t="107885" x="1143000" y="5038725"/>
          <p14:tracePt t="107961" x="1171575" y="5038725"/>
          <p14:tracePt t="107969" x="1182688" y="5038725"/>
          <p14:tracePt t="107983" x="1200150" y="5033963"/>
          <p14:tracePt t="108016" x="1244600" y="4916488"/>
          <p14:tracePt t="108049" x="1266825" y="4894263"/>
          <p14:tracePt t="108083" x="1277938" y="4865688"/>
          <p14:tracePt t="108117" x="1322388" y="4854575"/>
          <p14:tracePt t="108152" x="1322388" y="4838700"/>
          <p14:tracePt t="108185" x="1322388" y="4827588"/>
          <p14:tracePt t="108215" x="1311275" y="4787900"/>
          <p14:tracePt t="108250" x="1271588" y="4776788"/>
          <p14:tracePt t="108283" x="1233488" y="4776788"/>
          <p14:tracePt t="108315" x="1182688" y="4776788"/>
          <p14:tracePt t="108350" x="1143000" y="4776788"/>
          <p14:tracePt t="108382" x="1120775" y="4792663"/>
          <p14:tracePt t="108416" x="1120775" y="4821238"/>
          <p14:tracePt t="108449" x="1120775" y="4860925"/>
          <p14:tracePt t="108482" x="1120775" y="4883150"/>
          <p14:tracePt t="108516" x="1143000" y="4949825"/>
          <p14:tracePt t="108549" x="1154113" y="4960938"/>
          <p14:tracePt t="108582" x="1165225" y="4960938"/>
          <p14:tracePt t="108585" x="1177925" y="4960938"/>
          <p14:tracePt t="108615" x="1216025" y="4960938"/>
          <p14:tracePt t="108650" x="1260475" y="4938713"/>
          <p14:tracePt t="108682" x="1282700" y="4872038"/>
          <p14:tracePt t="108716" x="1282700" y="4810125"/>
          <p14:tracePt t="108749" x="1282700" y="4792663"/>
          <p14:tracePt t="108782" x="1282700" y="4781550"/>
          <p14:tracePt t="108816" x="1277938" y="4732338"/>
          <p14:tracePt t="108852" x="1266825" y="4732338"/>
          <p14:tracePt t="108884" x="1200150" y="4732338"/>
          <p14:tracePt t="108889" x="1189038" y="4732338"/>
          <p14:tracePt t="108918" x="1143000" y="4737100"/>
          <p14:tracePt t="108923" x="1131888" y="4748213"/>
          <p14:tracePt t="108951" x="1120775" y="4776788"/>
          <p14:tracePt t="108955" x="1093788" y="4787900"/>
          <p14:tracePt t="108984" x="1082675" y="4787900"/>
          <p14:tracePt t="109019" x="1082675" y="4814888"/>
          <p14:tracePt t="109065" x="1082675" y="4827588"/>
          <p14:tracePt t="109225" x="1087438" y="4843463"/>
          <p14:tracePt t="109273" x="1087438" y="4832350"/>
          <p14:tracePt t="109281" x="1098550" y="4821238"/>
          <p14:tracePt t="109788" x="0" y="0"/>
        </p14:tracePtLst>
        <p14:tracePtLst>
          <p14:tracePt t="110870" x="6818313" y="4017963"/>
          <p14:tracePt t="110874" x="6818313" y="4022725"/>
          <p14:tracePt t="110885" x="6818313" y="4033838"/>
          <p14:tracePt t="110900" x="6794500" y="4062413"/>
          <p14:tracePt t="110916" x="6783388" y="4073525"/>
          <p14:tracePt t="110956" x="6767513" y="4090988"/>
          <p14:tracePt t="110982" x="6778625" y="4157663"/>
          <p14:tracePt t="111015" x="6818313" y="4224338"/>
          <p14:tracePt t="111049" x="6856413" y="4224338"/>
          <p14:tracePt t="111053" x="6918325" y="4240213"/>
          <p14:tracePt t="111082" x="6973888" y="4251325"/>
          <p14:tracePt t="111085" x="7013575" y="4286250"/>
          <p14:tracePt t="111116" x="7096125" y="4286250"/>
          <p14:tracePt t="111149" x="7208838" y="4286250"/>
          <p14:tracePt t="111182" x="7246938" y="4286250"/>
          <p14:tracePt t="111216" x="7358063" y="4286250"/>
          <p14:tracePt t="111249" x="7397750" y="4286250"/>
          <p14:tracePt t="111283" x="7437438" y="4286250"/>
          <p14:tracePt t="111316" x="7504113" y="4286250"/>
          <p14:tracePt t="111351" x="7586663" y="4275138"/>
          <p14:tracePt t="111384" x="7637463" y="4246563"/>
          <p14:tracePt t="111389" x="7654925" y="4246563"/>
          <p14:tracePt t="111419" x="7693025" y="4217988"/>
          <p14:tracePt t="111422" x="7710488" y="4191000"/>
          <p14:tracePt t="111451" x="7721600" y="4124325"/>
          <p14:tracePt t="111455" x="7721600" y="4095750"/>
          <p14:tracePt t="111485" x="7721600" y="4056063"/>
          <p14:tracePt t="111519" x="7715250" y="3989388"/>
          <p14:tracePt t="111551" x="7677150" y="3922713"/>
          <p14:tracePt t="111584" x="7593013" y="3856038"/>
          <p14:tracePt t="111619" x="7493000" y="3800475"/>
          <p14:tracePt t="111623" x="7459663" y="3783013"/>
          <p14:tracePt t="111651" x="7353300" y="3756025"/>
          <p14:tracePt t="111655" x="7342188" y="3756025"/>
          <p14:tracePt t="111685" x="7275513" y="3738563"/>
          <p14:tracePt t="111718" x="7191375" y="3727450"/>
          <p14:tracePt t="111725" x="7169150" y="3727450"/>
          <p14:tracePt t="111748" x="7085013" y="3727450"/>
          <p14:tracePt t="111782" x="7000875" y="3727450"/>
          <p14:tracePt t="111815" x="6907213" y="3727450"/>
          <p14:tracePt t="111849" x="6867525" y="3733800"/>
          <p14:tracePt t="111883" x="6805613" y="3789363"/>
          <p14:tracePt t="111886" x="6789738" y="3800475"/>
          <p14:tracePt t="111918" x="6761163" y="3900488"/>
          <p14:tracePt t="111951" x="6723063" y="3967163"/>
          <p14:tracePt t="111984" x="6723063" y="4044950"/>
          <p14:tracePt t="111988" x="6723063" y="4073525"/>
          <p14:tracePt t="112018" x="6723063" y="4140200"/>
          <p14:tracePt t="112022" x="6723063" y="4168775"/>
          <p14:tracePt t="112049" x="6723063" y="4235450"/>
          <p14:tracePt t="112052" x="6727825" y="4251325"/>
          <p14:tracePt t="112082" x="6756400" y="4302125"/>
          <p14:tracePt t="112085" x="6767513" y="4346575"/>
          <p14:tracePt t="112117" x="6851650" y="4391025"/>
          <p14:tracePt t="112149" x="6889750" y="4424363"/>
          <p14:tracePt t="112182" x="6956425" y="4470400"/>
          <p14:tracePt t="112216" x="7069138" y="4497388"/>
          <p14:tracePt t="112249" x="7158038" y="4537075"/>
          <p14:tracePt t="112283" x="7196138" y="4537075"/>
          <p14:tracePt t="112317" x="7275513" y="4537075"/>
          <p14:tracePt t="112349" x="7375525" y="4537075"/>
          <p14:tracePt t="112382" x="7493000" y="4525963"/>
          <p14:tracePt t="112416" x="7593013" y="4441825"/>
          <p14:tracePt t="112449" x="7621588" y="4413250"/>
          <p14:tracePt t="112483" x="7670800" y="4391025"/>
          <p14:tracePt t="112487" x="7688263" y="4391025"/>
          <p14:tracePt t="112518" x="7715250" y="4291013"/>
          <p14:tracePt t="112551" x="7754938" y="4224338"/>
          <p14:tracePt t="112582" x="7754938" y="4173538"/>
          <p14:tracePt t="112619" x="7726363" y="4056063"/>
          <p14:tracePt t="112622" x="7677150" y="4006850"/>
          <p14:tracePt t="112649" x="7637463" y="3951288"/>
          <p14:tracePt t="112652" x="7610475" y="3917950"/>
          <p14:tracePt t="112682" x="7537450" y="3844925"/>
          <p14:tracePt t="112716" x="7369175" y="3711575"/>
          <p14:tracePt t="112749" x="7302500" y="3671888"/>
          <p14:tracePt t="112753" x="7258050" y="3654425"/>
          <p14:tracePt t="112783" x="7219950" y="3643313"/>
          <p14:tracePt t="112786" x="7208838" y="3643313"/>
          <p14:tracePt t="112815" x="7151688" y="3643313"/>
          <p14:tracePt t="112851" x="7113588" y="3643313"/>
          <p14:tracePt t="112885" x="7035800" y="3643313"/>
          <p14:tracePt t="112890" x="7018338" y="3643313"/>
          <p14:tracePt t="112918" x="6967538" y="3665538"/>
          <p14:tracePt t="112923" x="6956425" y="3676650"/>
          <p14:tracePt t="112949" x="6911975" y="3716338"/>
          <p14:tracePt t="112952" x="6900863" y="3733800"/>
          <p14:tracePt t="112984" x="6840538" y="3849688"/>
          <p14:tracePt t="113016" x="6818313" y="3900488"/>
          <p14:tracePt t="113049" x="6800850" y="3929063"/>
          <p14:tracePt t="113083" x="6789738" y="3978275"/>
          <p14:tracePt t="113116" x="6789738" y="4079875"/>
          <p14:tracePt t="113149" x="6789738" y="4113213"/>
          <p14:tracePt t="113183" x="6789738" y="4140200"/>
          <p14:tracePt t="113186" x="6789738" y="4151313"/>
          <p14:tracePt t="113216" x="6823075" y="4217988"/>
          <p14:tracePt t="113249" x="6878638" y="4302125"/>
          <p14:tracePt t="113283" x="6945313" y="4368800"/>
          <p14:tracePt t="113316" x="7013575" y="4397375"/>
          <p14:tracePt t="113320" x="7040563" y="4424363"/>
          <p14:tracePt t="113349" x="7107238" y="4441825"/>
          <p14:tracePt t="113352" x="7124700" y="4441825"/>
          <p14:tracePt t="113383" x="7162800" y="4441825"/>
          <p14:tracePt t="113385" x="7191375" y="4441825"/>
          <p14:tracePt t="113416" x="7308850" y="4470400"/>
          <p14:tracePt t="113449" x="7358063" y="4470400"/>
          <p14:tracePt t="113483" x="7404100" y="4470400"/>
          <p14:tracePt t="113516" x="7481888" y="4446588"/>
          <p14:tracePt t="113549" x="7542213" y="4413250"/>
          <p14:tracePt t="113583" x="7581900" y="4352925"/>
          <p14:tracePt t="113586" x="7599363" y="4335463"/>
          <p14:tracePt t="113616" x="7626350" y="4240213"/>
          <p14:tracePt t="113649" x="7637463" y="4173538"/>
          <p14:tracePt t="113682" x="7666038" y="4106863"/>
          <p14:tracePt t="113716" x="7666038" y="4011613"/>
          <p14:tracePt t="113749" x="7643813" y="3940175"/>
          <p14:tracePt t="113753" x="7632700" y="3911600"/>
          <p14:tracePt t="113783" x="7604125" y="3883025"/>
          <p14:tracePt t="113816" x="7519988" y="3827463"/>
          <p14:tracePt t="113852" x="7497763" y="3816350"/>
          <p14:tracePt t="113857" x="7486650" y="3805238"/>
          <p14:tracePt t="113884" x="7431088" y="3789363"/>
          <p14:tracePt t="113890" x="7419975" y="3789363"/>
          <p14:tracePt t="113918" x="7353300" y="3789363"/>
          <p14:tracePt t="113922" x="7335838" y="3789363"/>
          <p14:tracePt t="113951" x="7269163" y="3789363"/>
          <p14:tracePt t="113954" x="7242175" y="3789363"/>
          <p14:tracePt t="113985" x="7124700" y="3789363"/>
          <p14:tracePt t="114018" x="7091363" y="3789363"/>
          <p14:tracePt t="114052" x="7062788" y="3800475"/>
          <p14:tracePt t="114084" x="6989763" y="3867150"/>
          <p14:tracePt t="114118" x="6940550" y="3922713"/>
          <p14:tracePt t="114160" x="6923088" y="3933825"/>
          <p14:tracePt t="114182" x="6911975" y="3951288"/>
          <p14:tracePt t="114216" x="6900863" y="4000500"/>
          <p14:tracePt t="114249" x="6900863" y="4029075"/>
          <p14:tracePt t="114283" x="6900863" y="4040188"/>
          <p14:tracePt t="114318" x="6900863" y="4051300"/>
          <p14:tracePt t="114559" x="0" y="0"/>
        </p14:tracePtLst>
        <p14:tracePtLst>
          <p14:tracePt t="115872" x="3090863" y="4357688"/>
          <p14:tracePt t="115893" x="3090863" y="4379913"/>
          <p14:tracePt t="115901" x="3090863" y="4391025"/>
          <p14:tracePt t="115918" x="3130550" y="4435475"/>
          <p14:tracePt t="115951" x="3179763" y="4464050"/>
          <p14:tracePt t="115985" x="3197225" y="4475163"/>
          <p14:tracePt t="116017" x="3257550" y="4475163"/>
          <p14:tracePt t="116022" x="3308350" y="4475163"/>
          <p14:tracePt t="116051" x="3375025" y="4486275"/>
          <p14:tracePt t="116056" x="3386138" y="4486275"/>
          <p14:tracePt t="116085" x="3414713" y="4486275"/>
          <p14:tracePt t="116118" x="3470275" y="4486275"/>
          <p14:tracePt t="116152" x="3497263" y="4486275"/>
          <p14:tracePt t="116158" x="3509963" y="4486275"/>
          <p14:tracePt t="116184" x="3576638" y="4464050"/>
          <p14:tracePt t="116189" x="3592513" y="4452938"/>
          <p14:tracePt t="116218" x="3592513" y="4402138"/>
          <p14:tracePt t="116222" x="3592513" y="4386263"/>
          <p14:tracePt t="116254" x="3592513" y="4291013"/>
          <p14:tracePt t="116285" x="3592513" y="4213225"/>
          <p14:tracePt t="116318" x="3554413" y="4113213"/>
          <p14:tracePt t="116351" x="3509963" y="4056063"/>
          <p14:tracePt t="116384" x="3425825" y="3989388"/>
          <p14:tracePt t="116389" x="3414713" y="3978275"/>
          <p14:tracePt t="116418" x="3403600" y="3962400"/>
          <p14:tracePt t="116422" x="3392488" y="3951288"/>
          <p14:tracePt t="116453" x="3336925" y="3883025"/>
          <p14:tracePt t="116485" x="3308350" y="3883025"/>
          <p14:tracePt t="116518" x="3279775" y="3867150"/>
          <p14:tracePt t="116553" x="3246438" y="3867150"/>
          <p14:tracePt t="116584" x="3179763" y="3856038"/>
          <p14:tracePt t="116588" x="3152775" y="3856038"/>
          <p14:tracePt t="116618" x="3113088" y="3856038"/>
          <p14:tracePt t="116622" x="3073400" y="3856038"/>
          <p14:tracePt t="116651" x="3035300" y="3856038"/>
          <p14:tracePt t="116655" x="3017838" y="3856038"/>
          <p14:tracePt t="116685" x="2940050" y="3856038"/>
          <p14:tracePt t="116718" x="2889250" y="3878263"/>
          <p14:tracePt t="116752" x="2806700" y="3962400"/>
          <p14:tracePt t="116784" x="2767013" y="3995738"/>
          <p14:tracePt t="116789" x="2755900" y="4011613"/>
          <p14:tracePt t="116818" x="2740025" y="4022725"/>
          <p14:tracePt t="116821" x="2740025" y="4033838"/>
          <p14:tracePt t="116852" x="2728913" y="4051300"/>
          <p14:tracePt t="116855" x="2728913" y="4062413"/>
          <p14:tracePt t="116885" x="2716213" y="4113213"/>
          <p14:tracePt t="116918" x="2716213" y="4151313"/>
          <p14:tracePt t="116951" x="2716213" y="4202113"/>
          <p14:tracePt t="116984" x="2716213" y="4286250"/>
          <p14:tracePt t="116989" x="2716213" y="4302125"/>
          <p14:tracePt t="117018" x="2716213" y="4341813"/>
          <p14:tracePt t="117051" x="2722563" y="4391025"/>
          <p14:tracePt t="117085" x="2806700" y="4446588"/>
          <p14:tracePt t="117116" x="2940050" y="4492625"/>
          <p14:tracePt t="117149" x="2990850" y="4492625"/>
          <p14:tracePt t="117183" x="3073400" y="4508500"/>
          <p14:tracePt t="117216" x="3152775" y="4508500"/>
          <p14:tracePt t="117249" x="3190875" y="4508500"/>
          <p14:tracePt t="117253" x="3201988" y="4508500"/>
          <p14:tracePt t="117283" x="3213100" y="4508500"/>
          <p14:tracePt t="117285" x="3230563" y="4503738"/>
          <p14:tracePt t="117316" x="3268663" y="4435475"/>
          <p14:tracePt t="117349" x="3325813" y="4352925"/>
          <p14:tracePt t="117383" x="3352800" y="4240213"/>
          <p14:tracePt t="117416" x="3352800" y="4157663"/>
          <p14:tracePt t="117449" x="3352800" y="4106863"/>
          <p14:tracePt t="117483" x="3352800" y="4067175"/>
          <p14:tracePt t="117486" x="3348038" y="4040188"/>
          <p14:tracePt t="117518" x="3279775" y="3995738"/>
          <p14:tracePt t="117549" x="3213100" y="3911600"/>
          <p14:tracePt t="117582" x="3135313" y="3900488"/>
          <p14:tracePt t="117616" x="3068638" y="3871913"/>
          <p14:tracePt t="117649" x="2968625" y="3856038"/>
          <p14:tracePt t="117653" x="2957513" y="3856038"/>
          <p14:tracePt t="117683" x="2911475" y="3856038"/>
          <p14:tracePt t="117685" x="2873375" y="3856038"/>
          <p14:tracePt t="117716" x="2822575" y="3856038"/>
          <p14:tracePt t="117749" x="2755900" y="3878263"/>
          <p14:tracePt t="117783" x="2700338" y="3944938"/>
          <p14:tracePt t="117816" x="2689225" y="3984625"/>
          <p14:tracePt t="117849" x="2660650" y="4011613"/>
          <p14:tracePt t="117883" x="2660650" y="4051300"/>
          <p14:tracePt t="117886" x="2660650" y="4062413"/>
          <p14:tracePt t="117916" x="2660650" y="4173538"/>
          <p14:tracePt t="117949" x="2660650" y="4257675"/>
          <p14:tracePt t="117982" x="2667000" y="4291013"/>
          <p14:tracePt t="118017" x="2711450" y="4357688"/>
          <p14:tracePt t="118049" x="2778125" y="4413250"/>
          <p14:tracePt t="118052" x="2822575" y="4441825"/>
          <p14:tracePt t="118082" x="2873375" y="4459288"/>
          <p14:tracePt t="118086" x="2935288" y="4470400"/>
          <p14:tracePt t="118116" x="3046413" y="4486275"/>
          <p14:tracePt t="118149" x="3113088" y="4497388"/>
          <p14:tracePt t="118183" x="3208338" y="4497388"/>
          <p14:tracePt t="118216" x="3257550" y="4497388"/>
          <p14:tracePt t="118249" x="3348038" y="4492625"/>
          <p14:tracePt t="118285" x="3386138" y="4452938"/>
          <p14:tracePt t="118316" x="3441700" y="4368800"/>
          <p14:tracePt t="118349" x="3481388" y="4319588"/>
          <p14:tracePt t="118383" x="3492500" y="4251325"/>
          <p14:tracePt t="118388" x="3492500" y="4224338"/>
          <p14:tracePt t="118416" x="3492500" y="4184650"/>
          <p14:tracePt t="118449" x="3492500" y="4073525"/>
          <p14:tracePt t="118453" x="3492500" y="4062413"/>
          <p14:tracePt t="118483" x="3470275" y="4017963"/>
          <p14:tracePt t="118485" x="3459163" y="4006850"/>
          <p14:tracePt t="118516" x="3419475" y="3967163"/>
          <p14:tracePt t="118550" x="3352800" y="3940175"/>
          <p14:tracePt t="118582" x="3325813" y="3940175"/>
          <p14:tracePt t="118616" x="3230563" y="3911600"/>
          <p14:tracePt t="118620" x="3219450" y="3911600"/>
          <p14:tracePt t="118649" x="3163888" y="3911600"/>
          <p14:tracePt t="118652" x="3135313" y="3911600"/>
          <p14:tracePt t="118683" x="3079750" y="3922713"/>
          <p14:tracePt t="118686" x="3051175" y="3933825"/>
          <p14:tracePt t="118718" x="3001963" y="3973513"/>
          <p14:tracePt t="118751" x="2946400" y="4029075"/>
          <p14:tracePt t="118785" x="2906713" y="4095750"/>
          <p14:tracePt t="118818" x="2906713" y="4224338"/>
          <p14:tracePt t="118851" x="2906713" y="4324350"/>
          <p14:tracePt t="118857" x="2935288" y="4375150"/>
          <p14:tracePt t="118884" x="2990850" y="4424363"/>
          <p14:tracePt t="118889" x="3017838" y="4459288"/>
          <p14:tracePt t="118918" x="3073400" y="4481513"/>
          <p14:tracePt t="118922" x="3101975" y="4481513"/>
          <p14:tracePt t="118949" x="3113088" y="4481513"/>
          <p14:tracePt t="118953" x="3141663" y="4481513"/>
          <p14:tracePt t="118982" x="3152775" y="4481513"/>
          <p14:tracePt t="119016" x="3179763" y="4497388"/>
          <p14:tracePt t="119050" x="3190875" y="4497388"/>
          <p14:tracePt t="119082" x="3213100" y="4497388"/>
          <p14:tracePt t="119116" x="3230563" y="4497388"/>
          <p14:tracePt t="119149" x="3325813" y="4459288"/>
          <p14:tracePt t="119153" x="3359150" y="4424363"/>
          <p14:tracePt t="119182" x="3381375" y="4402138"/>
          <p14:tracePt t="119186" x="3408363" y="4368800"/>
          <p14:tracePt t="119216" x="3436938" y="4257675"/>
          <p14:tracePt t="119249" x="3452813" y="4135438"/>
          <p14:tracePt t="119282" x="3452813" y="4113213"/>
          <p14:tracePt t="119315" x="3414713" y="4011613"/>
          <p14:tracePt t="119349" x="3330575" y="3906838"/>
          <p14:tracePt t="119353" x="3314700" y="3895725"/>
          <p14:tracePt t="119382" x="3263900" y="3895725"/>
          <p14:tracePt t="119384" x="3252788" y="3895725"/>
          <p14:tracePt t="119416" x="3197225" y="3895725"/>
          <p14:tracePt t="119449" x="3101975" y="3917950"/>
          <p14:tracePt t="119482" x="2979738" y="4029075"/>
          <p14:tracePt t="119515" x="2911475" y="4095750"/>
          <p14:tracePt t="119549" x="2911475" y="4124325"/>
          <p14:tracePt t="119552" x="2911475" y="4135438"/>
          <p14:tracePt t="119582" x="2911475" y="4162425"/>
          <p14:tracePt t="119617" x="2911475" y="4173538"/>
          <p14:tracePt t="119649" x="2911475" y="4213225"/>
          <p14:tracePt t="119685" x="2917825" y="4224338"/>
          <p14:tracePt t="119831" x="0" y="0"/>
        </p14:tracePtLst>
        <p14:tracePtLst>
          <p14:tracePt t="123870" x="5048250" y="2986088"/>
          <p14:tracePt t="123910" x="5021263" y="2968625"/>
          <p14:tracePt t="123919" x="5003800" y="2968625"/>
          <p14:tracePt t="123951" x="4992688" y="2957513"/>
          <p14:tracePt t="123986" x="4943475" y="2957513"/>
          <p14:tracePt t="123990" x="4914900" y="2957513"/>
          <p14:tracePt t="124018" x="4830763" y="2957513"/>
          <p14:tracePt t="124022" x="4819650" y="2957513"/>
          <p14:tracePt t="124051" x="4748213" y="2957513"/>
          <p14:tracePt t="124084" x="4708525" y="2957513"/>
          <p14:tracePt t="124118" x="4697413" y="2957513"/>
          <p14:tracePt t="124341" x="4719638" y="2957513"/>
          <p14:tracePt t="124349" x="4730750" y="2957513"/>
          <p14:tracePt t="124359" x="4775200" y="2968625"/>
          <p14:tracePt t="124384" x="4814888" y="2968625"/>
          <p14:tracePt t="124388" x="4826000" y="2968625"/>
          <p14:tracePt t="124418" x="4852988" y="2968625"/>
          <p14:tracePt t="124453" x="4876800" y="2968625"/>
          <p14:tracePt t="124484" x="4892675" y="2968625"/>
          <p14:tracePt t="124920" x="0" y="0"/>
        </p14:tracePtLst>
        <p14:tracePtLst>
          <p14:tracePt t="126506" x="7943850" y="4843463"/>
          <p14:tracePt t="126561" x="7954963" y="4854575"/>
          <p14:tracePt t="126660" x="7966075" y="4854575"/>
          <p14:tracePt t="126689" x="8012113" y="4854575"/>
          <p14:tracePt t="126697" x="8023225" y="4854575"/>
          <p14:tracePt t="126718" x="8039100" y="4854575"/>
          <p14:tracePt t="126753" x="8061325" y="4854575"/>
          <p14:tracePt t="126784" x="8116888" y="4849813"/>
          <p14:tracePt t="126818" x="8128000" y="4832350"/>
          <p14:tracePt t="126852" x="8185150" y="4832350"/>
          <p14:tracePt t="126884" x="8207375" y="4821238"/>
          <p14:tracePt t="126918" x="8245475" y="4781550"/>
          <p14:tracePt t="126952" x="8256588" y="4781550"/>
          <p14:tracePt t="126985" x="8312150" y="4754563"/>
          <p14:tracePt t="127018" x="8329613" y="4754563"/>
          <p14:tracePt t="127057" x="8356600" y="4743450"/>
          <p14:tracePt t="127084" x="8407400" y="4743450"/>
          <p14:tracePt t="127089" x="8435975" y="4725988"/>
          <p14:tracePt t="127118" x="8447088" y="4725988"/>
          <p14:tracePt t="127345" x="8440738" y="4699000"/>
          <p14:tracePt t="127353" x="8440738" y="4687888"/>
          <p14:tracePt t="127409" x="8429625" y="4676775"/>
          <p14:tracePt t="127428" x="8413750" y="4676775"/>
          <p14:tracePt t="127451" x="8385175" y="4619625"/>
          <p14:tracePt t="127484" x="8374063" y="4570413"/>
          <p14:tracePt t="127489" x="8362950" y="4559300"/>
          <p14:tracePt t="127518" x="8362950" y="4514850"/>
          <p14:tracePt t="127522" x="8362950" y="4503738"/>
          <p14:tracePt t="127553" x="8362950" y="4492625"/>
          <p14:tracePt t="127584" x="8334375" y="4475163"/>
          <p14:tracePt t="127701" x="8323263" y="4464050"/>
          <p14:tracePt t="127717" x="8307388" y="4419600"/>
          <p14:tracePt t="127727" x="8307388" y="4408488"/>
          <p14:tracePt t="127799" x="8296275" y="4408488"/>
          <p14:tracePt t="127807" x="8278813" y="4408488"/>
          <p14:tracePt t="127816" x="8267700" y="4408488"/>
          <p14:tracePt t="127849" x="8156575" y="4408488"/>
          <p14:tracePt t="127852" x="8128000" y="4408488"/>
          <p14:tracePt t="127882" x="8072438" y="4408488"/>
          <p14:tracePt t="127885" x="8061325" y="4408488"/>
          <p14:tracePt t="127916" x="8034338" y="4408488"/>
          <p14:tracePt t="127949" x="7983538" y="4408488"/>
          <p14:tracePt t="128053" x="7939088" y="4430713"/>
          <p14:tracePt t="128061" x="7927975" y="4446588"/>
          <p14:tracePt t="128085" x="7894638" y="4503738"/>
          <p14:tracePt t="128119" x="7883525" y="4525963"/>
          <p14:tracePt t="128151" x="7866063" y="4570413"/>
          <p14:tracePt t="128197" x="7866063" y="4581525"/>
          <p14:tracePt t="128218" x="7866063" y="4592638"/>
          <p14:tracePt t="128222" x="7866063" y="4603750"/>
          <p14:tracePt t="128251" x="7866063" y="4687888"/>
          <p14:tracePt t="128255" x="7866063" y="4699000"/>
          <p14:tracePt t="128285" x="7866063" y="4725988"/>
          <p14:tracePt t="128319" x="7854950" y="4765675"/>
          <p14:tracePt t="128351" x="7854950" y="4781550"/>
          <p14:tracePt t="128384" x="7854950" y="4803775"/>
          <p14:tracePt t="128418" x="7854950" y="4843463"/>
          <p14:tracePt t="128422" x="7854950" y="4860925"/>
          <p14:tracePt t="128469" x="7854950" y="4872038"/>
          <p14:tracePt t="128629" x="7861300" y="4883150"/>
          <p14:tracePt t="128645" x="7877175" y="4883150"/>
          <p14:tracePt t="128661" x="7888288" y="4883150"/>
          <p14:tracePt t="128685" x="7943850" y="4883150"/>
          <p14:tracePt t="128718" x="7983538" y="4883150"/>
          <p14:tracePt t="128751" x="8050213" y="4883150"/>
          <p14:tracePt t="128790" x="8067675" y="4876800"/>
          <p14:tracePt t="128839" x="8078788" y="4865688"/>
          <p14:tracePt t="128853" x="8089900" y="4849813"/>
          <p14:tracePt t="128888" x="8101013" y="4838700"/>
          <p14:tracePt t="128934" x="8116888" y="4827588"/>
          <p14:tracePt t="128965" x="8128000" y="4810125"/>
          <p14:tracePt t="128985" x="8174038" y="4799013"/>
          <p14:tracePt t="128990" x="8185150" y="4799013"/>
          <p14:tracePt t="129029" x="8196263" y="4787900"/>
          <p14:tracePt t="129093" x="8196263" y="4770438"/>
          <p14:tracePt t="129125" x="8196263" y="4759325"/>
          <p14:tracePt t="129285" x="8196263" y="4714875"/>
          <p14:tracePt t="129293" x="8196263" y="4703763"/>
          <p14:tracePt t="129318" x="8196263" y="4654550"/>
          <p14:tracePt t="129351" x="8196263" y="4637088"/>
          <p14:tracePt t="129385" x="8196263" y="4625975"/>
          <p14:tracePt t="129419" x="8196263" y="4614863"/>
          <p14:tracePt t="129422" x="8189913" y="4603750"/>
          <p14:tracePt t="129451" x="8167688" y="4575175"/>
          <p14:tracePt t="129484" x="8139113" y="4564063"/>
          <p14:tracePt t="129517" x="8112125" y="4564063"/>
          <p14:tracePt t="129551" x="8072438" y="4548188"/>
          <p14:tracePt t="129556" x="8061325" y="4537075"/>
          <p14:tracePt t="129607" x="8050213" y="4537075"/>
          <p14:tracePt t="129621" x="8034338" y="4537075"/>
          <p14:tracePt t="129651" x="7994650" y="4537075"/>
          <p14:tracePt t="129701" x="7983538" y="4541838"/>
          <p14:tracePt t="129733" x="7954963" y="4559300"/>
          <p14:tracePt t="129751" x="7927975" y="4570413"/>
          <p14:tracePt t="129785" x="7927975" y="4608513"/>
          <p14:tracePt t="129790" x="7927975" y="4619625"/>
          <p14:tracePt t="129830" x="7939088" y="4665663"/>
          <p14:tracePt t="129851" x="7950200" y="4692650"/>
          <p14:tracePt t="129854" x="7966075" y="4703763"/>
          <p14:tracePt t="129885" x="8034338" y="4770438"/>
          <p14:tracePt t="129925" x="8061325" y="4787900"/>
          <p14:tracePt t="129952" x="8083550" y="4787900"/>
          <p14:tracePt t="129984" x="8112125" y="4799013"/>
          <p14:tracePt t="129989" x="8123238" y="4799013"/>
          <p14:tracePt t="130037" x="8134350" y="4799013"/>
          <p14:tracePt t="130054" x="8150225" y="4799013"/>
          <p14:tracePt t="130085" x="8218488" y="4799013"/>
          <p14:tracePt t="130119" x="8229600" y="4792663"/>
          <p14:tracePt t="130151" x="8240713" y="4765675"/>
          <p14:tracePt t="130184" x="8240713" y="4699000"/>
          <p14:tracePt t="130190" x="8240713" y="4670425"/>
          <p14:tracePt t="130216" x="8267700" y="4614863"/>
          <p14:tracePt t="130249" x="8267700" y="4592638"/>
          <p14:tracePt t="130283" x="8267700" y="4564063"/>
          <p14:tracePt t="130286" x="8267700" y="4552950"/>
          <p14:tracePt t="130316" x="8267700" y="4537075"/>
          <p14:tracePt t="130349" x="8267700" y="4525963"/>
          <p14:tracePt t="130384" x="8262938" y="4470400"/>
          <p14:tracePt t="130419" x="8234363" y="4446588"/>
          <p14:tracePt t="130469" x="8207375" y="4446588"/>
          <p14:tracePt t="130485" x="8167688" y="4446588"/>
          <p14:tracePt t="130517" x="8067675" y="4486275"/>
          <p14:tracePt t="130551" x="8001000" y="4514850"/>
          <p14:tracePt t="130584" x="7983538" y="4525963"/>
          <p14:tracePt t="130619" x="7961313" y="4548188"/>
          <p14:tracePt t="130623" x="7943850" y="4575175"/>
          <p14:tracePt t="130651" x="7883525" y="4648200"/>
          <p14:tracePt t="130654" x="7883525" y="4665663"/>
          <p14:tracePt t="130684" x="7883525" y="4676775"/>
          <p14:tracePt t="130718" x="7883525" y="4703763"/>
          <p14:tracePt t="130722" x="7883525" y="4725988"/>
          <p14:tracePt t="130751" x="7883525" y="4832350"/>
          <p14:tracePt t="130755" x="7883525" y="4843463"/>
          <p14:tracePt t="130785" x="7894638" y="4899025"/>
          <p14:tracePt t="130819" x="7905750" y="4921250"/>
          <p14:tracePt t="130826" x="7932738" y="4949825"/>
          <p14:tracePt t="130851" x="7943850" y="4965700"/>
          <p14:tracePt t="130885" x="7961313" y="5005388"/>
          <p14:tracePt t="130889" x="7989888" y="5005388"/>
          <p14:tracePt t="130919" x="8012113" y="5016500"/>
          <p14:tracePt t="130923" x="8039100" y="5016500"/>
          <p14:tracePt t="130951" x="8089900" y="5016500"/>
          <p14:tracePt t="130954" x="8105775" y="5016500"/>
          <p14:tracePt t="130985" x="8223250" y="4994275"/>
          <p14:tracePt t="131018" x="8267700" y="4949825"/>
          <p14:tracePt t="131051" x="8289925" y="4927600"/>
          <p14:tracePt t="131084" x="8318500" y="4899025"/>
          <p14:tracePt t="131119" x="8356600" y="4860925"/>
          <p14:tracePt t="131151" x="8356600" y="4821238"/>
          <p14:tracePt t="131209" x="8356600" y="4792663"/>
          <p14:tracePt t="131217" x="8356600" y="4781550"/>
          <p14:tracePt t="131251" x="8356600" y="4687888"/>
          <p14:tracePt t="131284" x="8374063" y="4619625"/>
          <p14:tracePt t="131317" x="8374063" y="4597400"/>
          <p14:tracePt t="131322" x="8374063" y="4581525"/>
          <p14:tracePt t="131352" x="8374063" y="4570413"/>
          <p14:tracePt t="131385" x="8374063" y="4559300"/>
          <p14:tracePt t="131417" x="8351838" y="4530725"/>
          <p14:tracePt t="131451" x="8323263" y="4519613"/>
          <p14:tracePt t="131485" x="8289925" y="4519613"/>
          <p14:tracePt t="131518" x="8234363" y="4519613"/>
          <p14:tracePt t="131577" x="8223250" y="4519613"/>
          <p14:tracePt t="131585" x="8212138" y="4519613"/>
          <p14:tracePt t="131618" x="8128000" y="4559300"/>
          <p14:tracePt t="131651" x="8101013" y="4608513"/>
          <p14:tracePt t="131685" x="8101013" y="4659313"/>
          <p14:tracePt t="131690" x="8101013" y="4670425"/>
          <p14:tracePt t="131718" x="8089900" y="4725988"/>
          <p14:tracePt t="131722" x="8089900" y="4743450"/>
          <p14:tracePt t="131751" x="8089900" y="4765675"/>
          <p14:tracePt t="131755" x="8089900" y="4781550"/>
          <p14:tracePt t="131786" x="8089900" y="4843463"/>
          <p14:tracePt t="131818" x="8150225" y="4899025"/>
          <p14:tracePt t="131977" x="8161338" y="4899025"/>
          <p14:tracePt t="131986" x="8178800" y="4894263"/>
          <p14:tracePt t="132018" x="8207375" y="4799013"/>
          <p14:tracePt t="132051" x="8262938" y="4725988"/>
          <p14:tracePt t="132085" x="8262938" y="4659313"/>
          <p14:tracePt t="132089" x="8262938" y="4648200"/>
          <p14:tracePt t="132118" x="8262938" y="4619625"/>
          <p14:tracePt t="132122" x="8262938" y="4592638"/>
          <p14:tracePt t="132151" x="8251825" y="4559300"/>
          <p14:tracePt t="132156" x="8240713" y="4541838"/>
          <p14:tracePt t="132185" x="8218488" y="4508500"/>
          <p14:tracePt t="132218" x="8201025" y="4492625"/>
          <p14:tracePt t="132253" x="8189913" y="4492625"/>
          <p14:tracePt t="132285" x="8178800" y="4492625"/>
          <p14:tracePt t="132318" x="8105775" y="4514850"/>
          <p14:tracePt t="132322" x="8094663" y="4530725"/>
          <p14:tracePt t="132351" x="8056563" y="4570413"/>
          <p14:tracePt t="132356" x="8039100" y="4581525"/>
          <p14:tracePt t="132385" x="8039100" y="4619625"/>
          <p14:tracePt t="132425" x="8039100" y="4630738"/>
          <p14:tracePt t="132451" x="8050213" y="4687888"/>
          <p14:tracePt t="132484" x="8101013" y="4714875"/>
          <p14:tracePt t="132489" x="8145463" y="4725988"/>
          <p14:tracePt t="132518" x="8156575" y="4725988"/>
          <p14:tracePt t="132522" x="8185150" y="4743450"/>
          <p14:tracePt t="132553" x="8201025" y="4743450"/>
          <p14:tracePt t="132633" x="8212138" y="4743450"/>
          <p14:tracePt t="132664" x="8223250" y="4743450"/>
          <p14:tracePt t="132728" x="8240713" y="4743450"/>
          <p14:tracePt t="132736" x="8251825" y="4737100"/>
          <p14:tracePt t="132828" x="8262938" y="4721225"/>
          <p14:tracePt t="132953" x="8262938" y="4692650"/>
          <p14:tracePt t="132961" x="8256588" y="4681538"/>
          <p14:tracePt t="132985" x="8245475" y="4670425"/>
          <p14:tracePt t="133018" x="8174038" y="4654550"/>
          <p14:tracePt t="133052" x="8161338" y="4654550"/>
          <p14:tracePt t="133084" x="8105775" y="4654550"/>
          <p14:tracePt t="133118" x="8094663" y="4654550"/>
          <p14:tracePt t="133209" x="8067675" y="4654550"/>
          <p14:tracePt t="133216" x="8056563" y="4654550"/>
          <p14:tracePt t="133385" x="8078788" y="4654550"/>
          <p14:tracePt t="133393" x="8089900" y="4654550"/>
          <p14:tracePt t="133416" x="8196263" y="4654550"/>
          <p14:tracePt t="133449" x="8296275" y="4654550"/>
          <p14:tracePt t="133483" x="8318500" y="4654550"/>
          <p14:tracePt t="133625" x="8312150" y="4643438"/>
          <p14:tracePt t="133642" x="8285163" y="4614863"/>
          <p14:tracePt t="133651" x="8274050" y="4603750"/>
          <p14:tracePt t="133684" x="8189913" y="4586288"/>
          <p14:tracePt t="133718" x="8134350" y="4586288"/>
          <p14:tracePt t="133750" x="8112125" y="4586288"/>
          <p14:tracePt t="133784" x="8083550" y="4586288"/>
          <p14:tracePt t="133819" x="8045450" y="4586288"/>
          <p14:tracePt t="133822" x="8016875" y="4597400"/>
          <p14:tracePt t="133851" x="7989888" y="4608513"/>
          <p14:tracePt t="133855" x="7978775" y="4619625"/>
          <p14:tracePt t="133884" x="7966075" y="4630738"/>
          <p14:tracePt t="133918" x="7954963" y="4648200"/>
          <p14:tracePt t="133951" x="7954963" y="4687888"/>
          <p14:tracePt t="133997" x="7954963" y="4699000"/>
          <p14:tracePt t="134029" x="7954963" y="4710113"/>
          <p14:tracePt t="134051" x="7961313" y="4737100"/>
          <p14:tracePt t="134085" x="8012113" y="4765675"/>
          <p14:tracePt t="134118" x="8027988" y="4776788"/>
          <p14:tracePt t="134151" x="8105775" y="4776788"/>
          <p14:tracePt t="134184" x="8185150" y="4776788"/>
          <p14:tracePt t="134217" x="8196263" y="4776788"/>
          <p14:tracePt t="134251" x="8223250" y="4776788"/>
          <p14:tracePt t="134255" x="8234363" y="4770438"/>
          <p14:tracePt t="134286" x="8262938" y="4743450"/>
          <p14:tracePt t="134317" x="8262938" y="4721225"/>
          <p14:tracePt t="134351" x="8262938" y="4665663"/>
          <p14:tracePt t="134385" x="8262938" y="4625975"/>
          <p14:tracePt t="134417" x="8256588" y="4575175"/>
          <p14:tracePt t="134422" x="8240713" y="4575175"/>
          <p14:tracePt t="134451" x="8201025" y="4559300"/>
          <p14:tracePt t="134454" x="8189913" y="4559300"/>
          <p14:tracePt t="134487" x="8123238" y="4559300"/>
          <p14:tracePt t="134518" x="8072438" y="4570413"/>
          <p14:tracePt t="134551" x="8016875" y="4597400"/>
          <p14:tracePt t="134584" x="7989888" y="4676775"/>
          <p14:tracePt t="134588" x="7989888" y="4687888"/>
          <p14:tracePt t="134617" x="7989888" y="4703763"/>
          <p14:tracePt t="134621" x="7989888" y="4732338"/>
          <p14:tracePt t="134651" x="7989888" y="4765675"/>
          <p14:tracePt t="134655" x="7989888" y="4781550"/>
          <p14:tracePt t="134685" x="7989888" y="4803775"/>
          <p14:tracePt t="134718" x="7989888" y="4872038"/>
          <p14:tracePt t="134782" x="8012113" y="4883150"/>
          <p14:tracePt t="134791" x="8023225" y="4883150"/>
          <p14:tracePt t="134818" x="8039100" y="4899025"/>
          <p14:tracePt t="134853" x="8078788" y="4938713"/>
          <p14:tracePt t="134884" x="8105775" y="4938713"/>
          <p14:tracePt t="134918" x="8145463" y="4938713"/>
          <p14:tracePt t="134951" x="8212138" y="4860925"/>
          <p14:tracePt t="134958" x="8229600" y="4849813"/>
          <p14:tracePt t="134984" x="8229600" y="4810125"/>
          <p14:tracePt t="134989" x="8229600" y="4781550"/>
          <p14:tracePt t="135018" x="8229600" y="4754563"/>
          <p14:tracePt t="135022" x="8229600" y="4743450"/>
          <p14:tracePt t="135052" x="8229600" y="4732338"/>
          <p14:tracePt t="135085" x="8229600" y="4714875"/>
          <p14:tracePt t="135118" x="8218488" y="4692650"/>
          <p14:tracePt t="135246" x="8207375" y="4699000"/>
          <p14:tracePt t="135259" x="0" y="0"/>
        </p14:tracePtLst>
        <p14:tracePtLst>
          <p14:tracePt t="136922" x="7185025" y="3956050"/>
          <p14:tracePt t="137631" x="0" y="0"/>
        </p14:tracePtLst>
        <p14:tracePtLst>
          <p14:tracePt t="137897" x="7302500" y="3944938"/>
          <p14:tracePt t="137937" x="7331075" y="3951288"/>
          <p14:tracePt t="137945" x="7342188" y="3951288"/>
          <p14:tracePt t="137952" x="7369175" y="3967163"/>
          <p14:tracePt t="137984" x="7459663" y="4067175"/>
          <p14:tracePt t="138017" x="7519988" y="4173538"/>
          <p14:tracePt t="138052" x="7586663" y="4257675"/>
          <p14:tracePt t="138084" x="7599363" y="4257675"/>
          <p14:tracePt t="138117" x="7637463" y="4268788"/>
          <p14:tracePt t="138151" x="7654925" y="4279900"/>
          <p14:tracePt t="138183" x="7666038" y="4297363"/>
          <p14:tracePt t="138217" x="7677150" y="4308475"/>
          <p14:tracePt t="138273" x="7693025" y="4319588"/>
          <p14:tracePt t="138288" x="7721600" y="4335463"/>
          <p14:tracePt t="138318" x="7732713" y="4335463"/>
          <p14:tracePt t="138353" x="7743825" y="4335463"/>
          <p14:tracePt t="138385" x="7799388" y="4302125"/>
          <p14:tracePt t="138433" x="7799388" y="4286250"/>
          <p14:tracePt t="138452" x="7799388" y="4264025"/>
          <p14:tracePt t="138484" x="7799388" y="4162425"/>
          <p14:tracePt t="138489" x="7770813" y="4113213"/>
          <p14:tracePt t="138518" x="7754938" y="4095750"/>
          <p14:tracePt t="138551" x="7754938" y="4084638"/>
          <p14:tracePt t="138554" x="7743825" y="4056063"/>
          <p14:tracePt t="138585" x="7715250" y="4006850"/>
          <p14:tracePt t="138617" x="7704138" y="3967163"/>
          <p14:tracePt t="138650" x="7677150" y="3940175"/>
          <p14:tracePt t="138689" x="7677150" y="3911600"/>
          <p14:tracePt t="138718" x="7637463" y="3883025"/>
          <p14:tracePt t="138723" x="7621588" y="3871913"/>
          <p14:tracePt t="138753" x="7621588" y="3860800"/>
          <p14:tracePt t="138785" x="7599363" y="3833813"/>
          <p14:tracePt t="138820" x="7570788" y="3811588"/>
          <p14:tracePt t="138851" x="7515225" y="3767138"/>
          <p14:tracePt t="138913" x="7504113" y="3756025"/>
          <p14:tracePt t="138929" x="7486650" y="3756025"/>
          <p14:tracePt t="138951" x="7448550" y="3756025"/>
          <p14:tracePt t="138955" x="7437438" y="3756025"/>
          <p14:tracePt t="138984" x="7426325" y="3756025"/>
          <p14:tracePt t="139019" x="7386638" y="3756025"/>
          <p14:tracePt t="139051" x="7346950" y="3771900"/>
          <p14:tracePt t="139084" x="7308850" y="3811588"/>
          <p14:tracePt t="139121" x="7291388" y="3838575"/>
          <p14:tracePt t="139151" x="7291388" y="3867150"/>
          <p14:tracePt t="139155" x="7291388" y="3878263"/>
          <p14:tracePt t="139186" x="7291388" y="3933825"/>
          <p14:tracePt t="139218" x="7291388" y="3984625"/>
          <p14:tracePt t="139251" x="7291388" y="4044950"/>
          <p14:tracePt t="139284" x="7302500" y="4146550"/>
          <p14:tracePt t="139290" x="7302500" y="4157663"/>
          <p14:tracePt t="139317" x="7342188" y="4206875"/>
          <p14:tracePt t="139321" x="7342188" y="4224338"/>
          <p14:tracePt t="139351" x="7419975" y="4313238"/>
          <p14:tracePt t="139384" x="7470775" y="4352925"/>
          <p14:tracePt t="139416" x="7526338" y="4408488"/>
          <p14:tracePt t="139449" x="7537450" y="4408488"/>
          <p14:tracePt t="139482" x="7575550" y="4419600"/>
          <p14:tracePt t="139516" x="7615238" y="4419600"/>
          <p14:tracePt t="139549" x="7654925" y="4435475"/>
          <p14:tracePt t="139583" x="7666038" y="4435475"/>
          <p14:tracePt t="139586" x="7681913" y="4435475"/>
          <p14:tracePt t="139616" x="7721600" y="4386263"/>
          <p14:tracePt t="139649" x="7777163" y="4302125"/>
          <p14:tracePt t="139683" x="7777163" y="4279900"/>
          <p14:tracePt t="139715" x="7777163" y="4213225"/>
          <p14:tracePt t="139749" x="7777163" y="4129088"/>
          <p14:tracePt t="139752" x="7777163" y="4117975"/>
          <p14:tracePt t="139782" x="7770813" y="4095750"/>
          <p14:tracePt t="139816" x="7693025" y="3989388"/>
          <p14:tracePt t="139850" x="7681913" y="3978275"/>
          <p14:tracePt t="139884" x="7626350" y="3922713"/>
          <p14:tracePt t="139916" x="7615238" y="3906838"/>
          <p14:tracePt t="139949" x="7575550" y="3871913"/>
          <p14:tracePt t="139983" x="7508875" y="3844925"/>
          <p14:tracePt t="140016" x="7486650" y="3833813"/>
          <p14:tracePt t="140049" x="7459663" y="3822700"/>
          <p14:tracePt t="140100" x="7448550" y="3805238"/>
          <p14:tracePt t="140148" x="7437438" y="3805238"/>
          <p14:tracePt t="140158" x="7419975" y="3805238"/>
          <p14:tracePt t="140182" x="7335838" y="3827463"/>
          <p14:tracePt t="140216" x="7302500" y="3878263"/>
          <p14:tracePt t="140249" x="7286625" y="3951288"/>
          <p14:tracePt t="140283" x="7286625" y="3973513"/>
          <p14:tracePt t="140316" x="7286625" y="4011613"/>
          <p14:tracePt t="140349" x="7286625" y="4090988"/>
          <p14:tracePt t="140382" x="7335838" y="4173538"/>
          <p14:tracePt t="140415" x="7391400" y="4246563"/>
          <p14:tracePt t="140449" x="7437438" y="4319588"/>
          <p14:tracePt t="140483" x="7464425" y="4375150"/>
          <p14:tracePt t="140516" x="7475538" y="4386263"/>
          <p14:tracePt t="140549" x="7504113" y="4413250"/>
          <p14:tracePt t="140582" x="7548563" y="4459288"/>
          <p14:tracePt t="140616" x="7632700" y="4486275"/>
          <p14:tracePt t="140692" x="7643813" y="4486275"/>
          <p14:tracePt t="140701" x="7654925" y="4486275"/>
          <p14:tracePt t="140716" x="7666038" y="4486275"/>
          <p14:tracePt t="140749" x="7721600" y="4419600"/>
          <p14:tracePt t="140782" x="7748588" y="4341813"/>
          <p14:tracePt t="140816" x="7748588" y="4275138"/>
          <p14:tracePt t="140850" x="7748588" y="4173538"/>
          <p14:tracePt t="140853" x="7748588" y="4162425"/>
          <p14:tracePt t="140882" x="7743825" y="4079875"/>
          <p14:tracePt t="140885" x="7726363" y="4062413"/>
          <p14:tracePt t="140916" x="7677150" y="4000500"/>
          <p14:tracePt t="140950" x="7610475" y="3911600"/>
          <p14:tracePt t="140980" x="7581900" y="3889375"/>
          <p14:tracePt t="141015" x="7570788" y="3878263"/>
          <p14:tracePt t="141048" x="7542213" y="3849688"/>
          <p14:tracePt t="141082" x="7504113" y="3838575"/>
          <p14:tracePt t="141115" x="7493000" y="3838575"/>
          <p14:tracePt t="141152" x="7437438" y="3838575"/>
          <p14:tracePt t="141184" x="7415213" y="3838575"/>
          <p14:tracePt t="141221" x="7386638" y="3838575"/>
          <p14:tracePt t="141249" x="7358063" y="3838575"/>
          <p14:tracePt t="141252" x="7346950" y="3844925"/>
          <p14:tracePt t="141282" x="7346950" y="3883025"/>
          <p14:tracePt t="141285" x="7346950" y="3911600"/>
          <p14:tracePt t="141316" x="7346950" y="4044950"/>
          <p14:tracePt t="141349" x="7346950" y="4140200"/>
          <p14:tracePt t="141382" x="7346950" y="4217988"/>
          <p14:tracePt t="141417" x="7346950" y="4257675"/>
          <p14:tracePt t="141449" x="7397750" y="4330700"/>
          <p14:tracePt t="141452" x="7415213" y="4341813"/>
          <p14:tracePt t="141483" x="7437438" y="4379913"/>
          <p14:tracePt t="141485" x="7453313" y="4397375"/>
          <p14:tracePt t="141515" x="7531100" y="4475163"/>
          <p14:tracePt t="141548" x="7586663" y="4503738"/>
          <p14:tracePt t="141581" x="7626350" y="4541838"/>
          <p14:tracePt t="141617" x="7637463" y="4541838"/>
          <p14:tracePt t="141621" x="7666038" y="4541838"/>
          <p14:tracePt t="141650" x="7721600" y="4559300"/>
          <p14:tracePt t="141684" x="7732713" y="4559300"/>
          <p14:tracePt t="141719" x="7754938" y="4559300"/>
          <p14:tracePt t="141750" x="7843838" y="4530725"/>
          <p14:tracePt t="141783" x="7854950" y="4435475"/>
          <p14:tracePt t="141788" x="7854950" y="4424363"/>
          <p14:tracePt t="141817" x="7854950" y="4341813"/>
          <p14:tracePt t="141821" x="7854950" y="4330700"/>
          <p14:tracePt t="141850" x="7854950" y="4275138"/>
          <p14:tracePt t="141854" x="7854950" y="4264025"/>
          <p14:tracePt t="141884" x="7854950" y="4195763"/>
          <p14:tracePt t="141917" x="7821613" y="4140200"/>
          <p14:tracePt t="141950" x="7783513" y="4090988"/>
          <p14:tracePt t="141984" x="7754938" y="4067175"/>
          <p14:tracePt t="142017" x="7670800" y="3984625"/>
          <p14:tracePt t="142021" x="7659688" y="3973513"/>
          <p14:tracePt t="142052" x="7632700" y="3956050"/>
          <p14:tracePt t="142084" x="7564438" y="3929063"/>
          <p14:tracePt t="142117" x="7526338" y="3929063"/>
          <p14:tracePt t="142181" x="7515225" y="3929063"/>
          <p14:tracePt t="142229" x="7504113" y="3929063"/>
          <p14:tracePt t="142238" x="7493000" y="3929063"/>
          <p14:tracePt t="142261" x="7475538" y="3929063"/>
          <p14:tracePt t="142293" x="7448550" y="3929063"/>
          <p14:tracePt t="142317" x="7415213" y="3951288"/>
          <p14:tracePt t="142350" x="7386638" y="4000500"/>
          <p14:tracePt t="142384" x="7375525" y="4040188"/>
          <p14:tracePt t="142417" x="7358063" y="4067175"/>
          <p14:tracePt t="142421" x="7358063" y="4079875"/>
          <p14:tracePt t="142450" x="7358063" y="4106863"/>
          <p14:tracePt t="142454" x="7358063" y="4117975"/>
          <p14:tracePt t="142487" x="7369175" y="4264025"/>
          <p14:tracePt t="142517" x="7397750" y="4297363"/>
          <p14:tracePt t="142549" x="7437438" y="4324350"/>
          <p14:tracePt t="142583" x="7459663" y="4341813"/>
          <p14:tracePt t="142617" x="7475538" y="4352925"/>
          <p14:tracePt t="142649" x="7486650" y="4364038"/>
          <p14:tracePt t="142821" x="7497763" y="4364038"/>
          <p14:tracePt t="142859" x="7497763" y="4341813"/>
          <p14:tracePt t="142867" x="7497763" y="4330700"/>
          <p14:tracePt t="142884" x="7497763" y="4275138"/>
          <p14:tracePt t="142888" x="7497763" y="4229100"/>
          <p14:tracePt t="142917" x="7497763" y="4206875"/>
          <p14:tracePt t="142921" x="7497763" y="4179888"/>
          <p14:tracePt t="142951" x="7497763" y="4151313"/>
          <p14:tracePt t="142956" x="7497763" y="4140200"/>
          <p14:tracePt t="142983" x="7497763" y="4090988"/>
          <p14:tracePt t="142985" x="7497763" y="4062413"/>
          <p14:tracePt t="143016" x="7497763" y="3989388"/>
          <p14:tracePt t="143049" x="7475538" y="3929063"/>
          <p14:tracePt t="143083" x="7426325" y="3900488"/>
          <p14:tracePt t="143116" x="7397750" y="3871913"/>
          <p14:tracePt t="143150" x="7386638" y="3860800"/>
          <p14:tracePt t="143193" x="7375525" y="3849688"/>
          <p14:tracePt t="143218" x="7358063" y="3849688"/>
          <p14:tracePt t="143251" x="7291388" y="3883025"/>
          <p14:tracePt t="143258" x="7291388" y="3911600"/>
          <p14:tracePt t="143284" x="7291388" y="4000500"/>
          <p14:tracePt t="143288" x="7291388" y="4011613"/>
          <p14:tracePt t="143317" x="7291388" y="4079875"/>
          <p14:tracePt t="143322" x="7291388" y="4090988"/>
          <p14:tracePt t="143353" x="7291388" y="4157663"/>
          <p14:tracePt t="143385" x="7342188" y="4240213"/>
          <p14:tracePt t="143417" x="7459663" y="4330700"/>
          <p14:tracePt t="143452" x="7508875" y="4364038"/>
          <p14:tracePt t="143457" x="7519988" y="4379913"/>
          <p14:tracePt t="143484" x="7548563" y="4402138"/>
          <p14:tracePt t="143488" x="7559675" y="4413250"/>
          <p14:tracePt t="143517" x="7615238" y="4446588"/>
          <p14:tracePt t="143521" x="7615238" y="4459288"/>
          <p14:tracePt t="143578" x="7626350" y="4459288"/>
          <p14:tracePt t="143626" x="7637463" y="4459288"/>
          <p14:tracePt t="143634" x="7654925" y="4459288"/>
          <p14:tracePt t="143657" x="7666038" y="4459288"/>
          <p14:tracePt t="143684" x="7737475" y="4408488"/>
          <p14:tracePt t="143689" x="7766050" y="4379913"/>
          <p14:tracePt t="143718" x="7794625" y="4341813"/>
          <p14:tracePt t="143722" x="7794625" y="4313238"/>
          <p14:tracePt t="143751" x="7794625" y="4286250"/>
          <p14:tracePt t="143754" x="7794625" y="4275138"/>
          <p14:tracePt t="143785" x="7794625" y="4151313"/>
          <p14:tracePt t="143818" x="7732713" y="4033838"/>
          <p14:tracePt t="143852" x="7693025" y="3967163"/>
          <p14:tracePt t="143882" x="7654925" y="3883025"/>
          <p14:tracePt t="143917" x="7637463" y="3871913"/>
          <p14:tracePt t="143949" x="7626350" y="3856038"/>
          <p14:tracePt t="143982" x="7575550" y="3844925"/>
          <p14:tracePt t="14416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31AB25E-F7BF-99D2-0621-1004F6B4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581" y="987680"/>
            <a:ext cx="8609301" cy="32984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klimatické modely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značné rozpětí prognóz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klimatický portál spravovaný </a:t>
            </a:r>
            <a:r>
              <a:rPr lang="en-GB" sz="1800" dirty="0" err="1"/>
              <a:t>Ústa</a:t>
            </a:r>
            <a:r>
              <a:rPr lang="cs-CZ" sz="1800" dirty="0" err="1"/>
              <a:t>vem</a:t>
            </a:r>
            <a:r>
              <a:rPr lang="cs-CZ" sz="1800" dirty="0"/>
              <a:t> </a:t>
            </a:r>
            <a:r>
              <a:rPr lang="en-GB" sz="1800" dirty="0" err="1"/>
              <a:t>výzkumu</a:t>
            </a:r>
            <a:r>
              <a:rPr lang="en-GB" sz="1800" dirty="0"/>
              <a:t> </a:t>
            </a:r>
            <a:r>
              <a:rPr lang="en-GB" sz="1800" dirty="0" err="1"/>
              <a:t>globální</a:t>
            </a:r>
            <a:r>
              <a:rPr lang="en-GB" sz="1800" dirty="0"/>
              <a:t> </a:t>
            </a:r>
            <a:r>
              <a:rPr lang="en-GB" sz="1800" dirty="0" err="1"/>
              <a:t>změny</a:t>
            </a:r>
            <a:r>
              <a:rPr lang="en-GB" sz="1800" dirty="0"/>
              <a:t> AV ČR, </a:t>
            </a:r>
            <a:r>
              <a:rPr lang="en-GB" sz="1800" dirty="0" err="1"/>
              <a:t>v.v.i</a:t>
            </a:r>
            <a:r>
              <a:rPr lang="cs-CZ" sz="1800" dirty="0"/>
              <a:t>. </a:t>
            </a:r>
            <a:r>
              <a:rPr lang="cs-CZ" sz="1800" dirty="0">
                <a:hlinkClick r:id="rId2"/>
              </a:rPr>
              <a:t>https://www.climrisk.cz/mapa-cr/</a:t>
            </a:r>
            <a:endParaRPr lang="cs-CZ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sz="180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F87521B-F820-70D0-6B1A-2D0F70A65791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10272464" cy="503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vývoje klimatu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201B5C-BB89-1155-014C-43DF7B6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36913"/>
            <a:ext cx="9144000" cy="4391887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9F735F78-E4CB-CAB6-488B-80FE85D91A20}"/>
              </a:ext>
            </a:extLst>
          </p:cNvPr>
          <p:cNvSpPr/>
          <p:nvPr/>
        </p:nvSpPr>
        <p:spPr>
          <a:xfrm>
            <a:off x="8112224" y="2564904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3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75"/>
    </mc:Choice>
    <mc:Fallback xmlns="">
      <p:transition spd="slow" advTm="146375"/>
    </mc:Fallback>
  </mc:AlternateContent>
  <p:extLst>
    <p:ext uri="{3A86A75C-4F4B-4683-9AE1-C65F6400EC91}">
      <p14:laserTraceLst xmlns:p14="http://schemas.microsoft.com/office/powerpoint/2010/main">
        <p14:tracePtLst>
          <p14:tracePt t="34794" x="1031875" y="1366838"/>
          <p14:tracePt t="34819" x="1031875" y="1355725"/>
          <p14:tracePt t="34828" x="1038225" y="1355725"/>
          <p14:tracePt t="34853" x="1138238" y="1355725"/>
          <p14:tracePt t="34858" x="1154113" y="1355725"/>
          <p14:tracePt t="34886" x="1249363" y="1355725"/>
          <p14:tracePt t="34890" x="1300163" y="1355725"/>
          <p14:tracePt t="34920" x="1439863" y="1355725"/>
          <p14:tracePt t="34923" x="1506538" y="1355725"/>
          <p14:tracePt t="34953" x="1701800" y="1355725"/>
          <p14:tracePt t="34986" x="1874838" y="1355725"/>
          <p14:tracePt t="34994" x="1901825" y="1355725"/>
          <p14:tracePt t="35019" x="1970088" y="1355725"/>
          <p14:tracePt t="35053" x="1997075" y="1362075"/>
          <p14:tracePt t="35312" x="0" y="0"/>
        </p14:tracePtLst>
        <p14:tracePtLst>
          <p14:tracePt t="37838" x="892175" y="1685925"/>
          <p14:tracePt t="37861" x="914400" y="1685925"/>
          <p14:tracePt t="37868" x="942975" y="1685925"/>
          <p14:tracePt t="37884" x="1004888" y="1685925"/>
          <p14:tracePt t="37916" x="1031875" y="1685925"/>
          <p14:tracePt t="37951" x="1071563" y="1685925"/>
          <p14:tracePt t="37983" x="1222375" y="1763713"/>
          <p14:tracePt t="38017" x="1462088" y="1790700"/>
          <p14:tracePt t="38049" x="1701800" y="1863725"/>
          <p14:tracePt t="38082" x="1897063" y="1914525"/>
          <p14:tracePt t="38083" x="1924050" y="1914525"/>
          <p14:tracePt t="38115" x="1974850" y="1914525"/>
          <p14:tracePt t="38149" x="1992313" y="1914525"/>
          <p14:tracePt t="38182" x="2025650" y="1925638"/>
          <p14:tracePt t="38216" x="2063750" y="1925638"/>
          <p14:tracePt t="38249" x="2119313" y="1925638"/>
          <p14:tracePt t="38283" x="2143125" y="1925638"/>
          <p14:tracePt t="38316" x="2170113" y="1925638"/>
          <p14:tracePt t="38350" x="2181225" y="1925638"/>
          <p14:tracePt t="38501" x="2176463" y="1919288"/>
          <p14:tracePt t="38510" x="2147888" y="1903413"/>
          <p14:tracePt t="38519" x="2114550" y="1885950"/>
          <p14:tracePt t="38553" x="1885950" y="1852613"/>
          <p14:tracePt t="38559" x="1790700" y="1835150"/>
          <p14:tracePt t="38586" x="1300163" y="1746250"/>
          <p14:tracePt t="38590" x="1116013" y="1701800"/>
          <p14:tracePt t="38620" x="534988" y="1657350"/>
          <p14:tracePt t="38653" x="496888" y="1657350"/>
          <p14:tracePt t="38917" x="501650" y="1657350"/>
          <p14:tracePt t="38933" x="530225" y="1657350"/>
          <p14:tracePt t="38954" x="708025" y="1657350"/>
          <p14:tracePt t="38958" x="758825" y="1657350"/>
          <p14:tracePt t="38986" x="942975" y="1701800"/>
          <p14:tracePt t="38991" x="1042988" y="1719263"/>
          <p14:tracePt t="39020" x="1271588" y="1752600"/>
          <p14:tracePt t="39023" x="1300163" y="1768475"/>
          <p14:tracePt t="39056" x="1417638" y="1768475"/>
          <p14:tracePt t="39086" x="1428750" y="1779588"/>
          <p14:tracePt t="39119" x="1562100" y="1819275"/>
          <p14:tracePt t="39124" x="1612900" y="1819275"/>
          <p14:tracePt t="39153" x="1819275" y="1835150"/>
          <p14:tracePt t="39158" x="1885950" y="1835150"/>
          <p14:tracePt t="39186" x="2025650" y="1835150"/>
          <p14:tracePt t="39190" x="2074863" y="1835150"/>
          <p14:tracePt t="39220" x="2103438" y="1835150"/>
          <p14:tracePt t="39223" x="2130425" y="1835150"/>
          <p14:tracePt t="39230" x="2143125" y="1835150"/>
          <p14:tracePt t="39253" x="2225675" y="1874838"/>
          <p14:tracePt t="39286" x="2325688" y="1874838"/>
          <p14:tracePt t="39319" x="2376488" y="1874838"/>
          <p14:tracePt t="39326" x="2393950" y="1874838"/>
          <p14:tracePt t="39397" x="2405063" y="1874838"/>
          <p14:tracePt t="39406" x="2416175" y="1874838"/>
          <p14:tracePt t="39527" x="2393950" y="1870075"/>
          <p14:tracePt t="39534" x="2365375" y="1870075"/>
          <p14:tracePt t="39553" x="2309813" y="1870075"/>
          <p14:tracePt t="39557" x="2220913" y="1870075"/>
          <p14:tracePt t="39586" x="2036763" y="1870075"/>
          <p14:tracePt t="39590" x="1992313" y="1870075"/>
          <p14:tracePt t="39620" x="1808163" y="1852613"/>
          <p14:tracePt t="39625" x="1739900" y="1835150"/>
          <p14:tracePt t="39630" x="1639888" y="1812925"/>
          <p14:tracePt t="39653" x="1511300" y="1785938"/>
          <p14:tracePt t="39686" x="1338263" y="1752600"/>
          <p14:tracePt t="39694" x="1311275" y="1752600"/>
          <p14:tracePt t="39720" x="1271588" y="1752600"/>
          <p14:tracePt t="39829" x="1277938" y="1757363"/>
          <p14:tracePt t="39847" x="1289050" y="1757363"/>
          <p14:tracePt t="39856" x="1316038" y="1757363"/>
          <p14:tracePt t="39886" x="1422400" y="1768475"/>
          <p14:tracePt t="39921" x="1590675" y="1768475"/>
          <p14:tracePt t="39925" x="1639888" y="1768475"/>
          <p14:tracePt t="39953" x="1819275" y="1768475"/>
          <p14:tracePt t="39957" x="1885950" y="1768475"/>
          <p14:tracePt t="39986" x="2085975" y="1768475"/>
          <p14:tracePt t="39990" x="2114550" y="1768475"/>
          <p14:tracePt t="40021" x="2209800" y="1768475"/>
          <p14:tracePt t="40053" x="2270125" y="1785938"/>
          <p14:tracePt t="40086" x="2320925" y="1797050"/>
          <p14:tracePt t="40119" x="2416175" y="1812925"/>
          <p14:tracePt t="40153" x="2498725" y="1812925"/>
          <p14:tracePt t="40158" x="2516188" y="1812925"/>
          <p14:tracePt t="41034" x="2527300" y="1812925"/>
          <p14:tracePt t="41047" x="0" y="0"/>
        </p14:tracePtLst>
        <p14:tracePtLst>
          <p14:tracePt t="41483" x="1271588" y="625475"/>
          <p14:tracePt t="41561" x="1293813" y="625475"/>
          <p14:tracePt t="41569" x="1304925" y="625475"/>
          <p14:tracePt t="41586" x="1395413" y="625475"/>
          <p14:tracePt t="41619" x="1651000" y="669925"/>
          <p14:tracePt t="41625" x="1752600" y="708025"/>
          <p14:tracePt t="41654" x="2019300" y="787400"/>
          <p14:tracePt t="41659" x="2030413" y="798513"/>
          <p14:tracePt t="41686" x="2041525" y="798513"/>
          <p14:tracePt t="41690" x="2052638" y="798513"/>
          <p14:tracePt t="41698" x="2070100" y="798513"/>
          <p14:tracePt t="41717" x="2143125" y="798513"/>
          <p14:tracePt t="41721" x="2159000" y="831850"/>
          <p14:tracePt t="41752" x="2254250" y="831850"/>
          <p14:tracePt t="41784" x="2325688" y="831850"/>
          <p14:tracePt t="41818" x="2405063" y="831850"/>
          <p14:tracePt t="41851" x="2544763" y="842963"/>
          <p14:tracePt t="41855" x="2605088" y="842963"/>
          <p14:tracePt t="41884" x="2789238" y="858838"/>
          <p14:tracePt t="41887" x="2833688" y="858838"/>
          <p14:tracePt t="41918" x="2906713" y="858838"/>
          <p14:tracePt t="41921" x="2917825" y="876300"/>
          <p14:tracePt t="41952" x="3079750" y="876300"/>
          <p14:tracePt t="41985" x="3375025" y="892175"/>
          <p14:tracePt t="42017" x="3665538" y="892175"/>
          <p14:tracePt t="42050" x="3798888" y="892175"/>
          <p14:tracePt t="42084" x="3810000" y="892175"/>
          <p14:tracePt t="42087" x="3838575" y="892175"/>
          <p14:tracePt t="42118" x="3894138" y="892175"/>
          <p14:tracePt t="42120" x="3933825" y="892175"/>
          <p14:tracePt t="42152" x="4106863" y="909638"/>
          <p14:tracePt t="42185" x="4240213" y="909638"/>
          <p14:tracePt t="42218" x="4251325" y="909638"/>
          <p14:tracePt t="42551" x="0" y="0"/>
        </p14:tracePtLst>
        <p14:tracePtLst>
          <p14:tracePt t="46849" x="942975" y="1768475"/>
          <p14:tracePt t="46907" x="954088" y="1757363"/>
          <p14:tracePt t="46937" x="965200" y="1757363"/>
          <p14:tracePt t="46945" x="982663" y="1757363"/>
          <p14:tracePt t="46954" x="1020763" y="1757363"/>
          <p14:tracePt t="46985" x="1060450" y="1757363"/>
          <p14:tracePt t="47019" x="1087438" y="1757363"/>
          <p14:tracePt t="47055" x="1109663" y="1757363"/>
          <p14:tracePt t="47086" x="1193800" y="1757363"/>
          <p14:tracePt t="47091" x="1204913" y="1757363"/>
          <p14:tracePt t="47121" x="1271588" y="1757363"/>
          <p14:tracePt t="47155" x="1355725" y="1757363"/>
          <p14:tracePt t="47186" x="1366838" y="1757363"/>
          <p14:tracePt t="47220" x="1384300" y="1763713"/>
          <p14:tracePt t="47335" x="1395413" y="1779588"/>
          <p14:tracePt t="47353" x="1422400" y="1779588"/>
          <p14:tracePt t="47361" x="1433513" y="1779588"/>
          <p14:tracePt t="47386" x="1455738" y="1790700"/>
          <p14:tracePt t="47420" x="1522413" y="1790700"/>
          <p14:tracePt t="47426" x="1533525" y="1790700"/>
          <p14:tracePt t="47453" x="1590675" y="1790700"/>
          <p14:tracePt t="47486" x="1639888" y="1801813"/>
          <p14:tracePt t="47520" x="1717675" y="1801813"/>
          <p14:tracePt t="47553" x="1746250" y="1801813"/>
          <p14:tracePt t="47586" x="1774825" y="1801813"/>
          <p14:tracePt t="47620" x="1785938" y="1819275"/>
          <p14:tracePt t="47674" x="1797050" y="1819275"/>
          <p14:tracePt t="47689" x="1808163" y="1819275"/>
          <p14:tracePt t="47722" x="1863725" y="1819275"/>
          <p14:tracePt t="47753" x="1941513" y="1819275"/>
          <p14:tracePt t="47784" x="2008188" y="1819275"/>
          <p14:tracePt t="47818" x="2041525" y="1819275"/>
          <p14:tracePt t="47851" x="2058988" y="1819275"/>
          <p14:tracePt t="47927" x="0" y="0"/>
        </p14:tracePtLst>
        <p14:tracePtLst>
          <p14:tracePt t="48781" x="8909050" y="6010275"/>
          <p14:tracePt t="48824" x="8931275" y="6010275"/>
          <p14:tracePt t="48831" x="8948738" y="6010275"/>
          <p14:tracePt t="48850" x="8959850" y="6003925"/>
          <p14:tracePt t="48883" x="8999538" y="5948363"/>
          <p14:tracePt t="48916" x="9043988" y="5803900"/>
          <p14:tracePt t="48951" x="9043988" y="5686425"/>
          <p14:tracePt t="48986" x="9043988" y="5586413"/>
          <p14:tracePt t="48991" x="9059863" y="5575300"/>
          <p14:tracePt t="49020" x="9070975" y="5546725"/>
          <p14:tracePt t="49023" x="9070975" y="5535613"/>
          <p14:tracePt t="49055" x="9070975" y="5507038"/>
          <p14:tracePt t="49087" x="9070975" y="5468938"/>
          <p14:tracePt t="49120" x="9048750" y="5446713"/>
          <p14:tracePt t="49125" x="9037638" y="5446713"/>
          <p14:tracePt t="49153" x="8970963" y="5429250"/>
          <p14:tracePt t="49158" x="8959850" y="5429250"/>
          <p14:tracePt t="49186" x="8920163" y="5402263"/>
          <p14:tracePt t="49190" x="8875713" y="5391150"/>
          <p14:tracePt t="49219" x="8820150" y="5373688"/>
          <p14:tracePt t="49253" x="8764588" y="5373688"/>
          <p14:tracePt t="49286" x="8697913" y="5440363"/>
          <p14:tracePt t="49319" x="8642350" y="5495925"/>
          <p14:tracePt t="49353" x="8580438" y="5668963"/>
          <p14:tracePt t="49359" x="8580438" y="5697538"/>
          <p14:tracePt t="49386" x="8564563" y="5803900"/>
          <p14:tracePt t="49390" x="8564563" y="5815013"/>
          <p14:tracePt t="49420" x="8564563" y="5842000"/>
          <p14:tracePt t="49423" x="8564563" y="5853113"/>
          <p14:tracePt t="49456" x="8564563" y="5892800"/>
          <p14:tracePt t="49486" x="8564563" y="5919788"/>
          <p14:tracePt t="49520" x="8551863" y="5943600"/>
          <p14:tracePt t="49555" x="8540750" y="5981700"/>
          <p14:tracePt t="49586" x="8513763" y="6032500"/>
          <p14:tracePt t="49591" x="8513763" y="6048375"/>
          <p14:tracePt t="49619" x="8469313" y="6103938"/>
          <p14:tracePt t="49623" x="8469313" y="6115050"/>
          <p14:tracePt t="49656" x="8440738" y="6216650"/>
          <p14:tracePt t="49686" x="8429625" y="6243638"/>
          <p14:tracePt t="49741" x="8429625" y="6254750"/>
          <p14:tracePt t="49757" x="8429625" y="6265863"/>
          <p14:tracePt t="49786" x="8435975" y="6276975"/>
          <p14:tracePt t="49790" x="8451850" y="6276975"/>
          <p14:tracePt t="49820" x="8502650" y="6276975"/>
          <p14:tracePt t="49824" x="8529638" y="6276975"/>
          <p14:tracePt t="49830" x="8540750" y="6276975"/>
          <p14:tracePt t="49853" x="8569325" y="6276975"/>
          <p14:tracePt t="49886" x="8647113" y="6261100"/>
          <p14:tracePt t="49919" x="8713788" y="6205538"/>
          <p14:tracePt t="49953" x="8782050" y="6138863"/>
          <p14:tracePt t="49986" x="8793163" y="6127750"/>
          <p14:tracePt t="50020" x="8831263" y="6099175"/>
          <p14:tracePt t="50025" x="8848725" y="6088063"/>
          <p14:tracePt t="50030" x="8886825" y="6059488"/>
          <p14:tracePt t="50053" x="8915400" y="6032500"/>
          <p14:tracePt t="50086" x="8970963" y="5976938"/>
          <p14:tracePt t="50120" x="8982075" y="5881688"/>
          <p14:tracePt t="50125" x="8982075" y="5870575"/>
          <p14:tracePt t="50153" x="8982075" y="5842000"/>
          <p14:tracePt t="50348" x="0" y="0"/>
        </p14:tracePtLst>
        <p14:tracePtLst>
          <p14:tracePt t="51462" x="8050213" y="6165850"/>
          <p14:tracePt t="51517" x="8061325" y="6121400"/>
          <p14:tracePt t="51525" x="8061325" y="6110288"/>
          <p14:tracePt t="51553" x="8061325" y="6092825"/>
          <p14:tracePt t="51588" x="8072438" y="6081713"/>
          <p14:tracePt t="51620" x="8128000" y="6015038"/>
          <p14:tracePt t="51623" x="8145463" y="5999163"/>
          <p14:tracePt t="51653" x="8212138" y="5959475"/>
          <p14:tracePt t="51687" x="8234363" y="5932488"/>
          <p14:tracePt t="51719" x="8274050" y="5932488"/>
          <p14:tracePt t="51753" x="8345488" y="5919788"/>
          <p14:tracePt t="51787" x="8356600" y="5875338"/>
          <p14:tracePt t="51819" x="8369300" y="5875338"/>
          <p14:tracePt t="51823" x="8385175" y="5875338"/>
          <p14:tracePt t="51854" x="8396288" y="5875338"/>
          <p14:tracePt t="51888" x="8407400" y="5864225"/>
          <p14:tracePt t="51920" x="8451850" y="5853113"/>
          <p14:tracePt t="51953" x="8462963" y="5853113"/>
          <p14:tracePt t="51986" x="8518525" y="5826125"/>
          <p14:tracePt t="52019" x="8569325" y="5808663"/>
          <p14:tracePt t="52053" x="8613775" y="5781675"/>
          <p14:tracePt t="52086" x="8653463" y="5770563"/>
          <p14:tracePt t="52091" x="8664575" y="5770563"/>
          <p14:tracePt t="52120" x="8680450" y="5753100"/>
          <p14:tracePt t="52153" x="8742363" y="5741988"/>
          <p14:tracePt t="52186" x="8759825" y="5741988"/>
          <p14:tracePt t="52220" x="8770938" y="5741988"/>
          <p14:tracePt t="52253" x="8782050" y="5741988"/>
          <p14:tracePt t="52307" x="8793163" y="5741988"/>
          <p14:tracePt t="52319" x="0" y="0"/>
        </p14:tracePtLst>
        <p14:tracePtLst>
          <p14:tracePt t="52907" x="7972425" y="6227763"/>
          <p14:tracePt t="53265" x="7961313" y="6227763"/>
          <p14:tracePt t="53571" x="7961313" y="6243638"/>
          <p14:tracePt t="53578" x="7961313" y="6261100"/>
          <p14:tracePt t="53583" x="0" y="0"/>
        </p14:tracePtLst>
        <p14:tracePtLst>
          <p14:tracePt t="54220" x="9004300" y="5697538"/>
          <p14:tracePt t="54367" x="8977313" y="5697538"/>
          <p14:tracePt t="54375" x="8966200" y="5697538"/>
          <p14:tracePt t="54463" x="8955088" y="5719763"/>
          <p14:tracePt t="54471" x="8955088" y="5730875"/>
          <p14:tracePt t="54561" x="8937625" y="5741988"/>
          <p14:tracePt t="54577" x="8926513" y="5759450"/>
          <p14:tracePt t="54847" x="0" y="0"/>
        </p14:tracePtLst>
        <p14:tracePtLst>
          <p14:tracePt t="56273" x="8134350" y="6059488"/>
          <p14:tracePt t="56278" x="8134350" y="6048375"/>
          <p14:tracePt t="56293" x="8134350" y="6037263"/>
          <p14:tracePt t="56324" x="8134350" y="6026150"/>
          <p14:tracePt t="56351" x="8134350" y="5999163"/>
          <p14:tracePt t="56386" x="8139113" y="5959475"/>
          <p14:tracePt t="56392" x="8156575" y="5943600"/>
          <p14:tracePt t="56418" x="8167688" y="5903913"/>
          <p14:tracePt t="56420" x="8212138" y="5892800"/>
          <p14:tracePt t="56451" x="8345488" y="5875338"/>
          <p14:tracePt t="56484" x="8362950" y="5875338"/>
          <p14:tracePt t="56565" x="8374063" y="5859463"/>
          <p14:tracePt t="56596" x="8385175" y="5859463"/>
          <p14:tracePt t="56613" x="8402638" y="5859463"/>
          <p14:tracePt t="56644" x="8413750" y="5859463"/>
          <p14:tracePt t="56652" x="8424863" y="5848350"/>
          <p14:tracePt t="56686" x="8462963" y="5848350"/>
          <p14:tracePt t="56694" x="8474075" y="5848350"/>
          <p14:tracePt t="56725" x="8502650" y="5848350"/>
          <p14:tracePt t="56753" x="8529638" y="5837238"/>
          <p14:tracePt t="56757" x="8540750" y="5826125"/>
          <p14:tracePt t="56788" x="8569325" y="5808663"/>
          <p14:tracePt t="56822" x="8591550" y="5808663"/>
          <p14:tracePt t="56853" x="8647113" y="5770563"/>
          <p14:tracePt t="56887" x="8686800" y="5759450"/>
          <p14:tracePt t="56949" x="8697913" y="5759450"/>
          <p14:tracePt t="56957" x="8724900" y="5759450"/>
          <p14:tracePt t="56986" x="8753475" y="5759450"/>
          <p14:tracePt t="57021" x="8764588" y="5748338"/>
          <p14:tracePt t="57053" x="8775700" y="5730875"/>
          <p14:tracePt t="57237" x="8786813" y="5719763"/>
          <p14:tracePt t="57252" x="8804275" y="5719763"/>
          <p14:tracePt t="57268" x="8842375" y="5708650"/>
          <p14:tracePt t="57284" x="8859838" y="5708650"/>
          <p14:tracePt t="57318" x="8870950" y="5664200"/>
          <p14:tracePt t="57667" x="8886825" y="5675313"/>
          <p14:tracePt t="57668" x="0" y="0"/>
        </p14:tracePtLst>
        <p14:tracePtLst>
          <p14:tracePt t="59042" x="8156575" y="6037263"/>
          <p14:tracePt t="59112" x="8167688" y="6021388"/>
          <p14:tracePt t="59144" x="8178800" y="6010275"/>
          <p14:tracePt t="59224" x="8207375" y="5999163"/>
          <p14:tracePt t="59232" x="8223250" y="5999163"/>
          <p14:tracePt t="59256" x="8234363" y="5999163"/>
          <p14:tracePt t="59705" x="8262938" y="5999163"/>
          <p14:tracePt t="59713" x="8274050" y="5999163"/>
          <p14:tracePt t="59721" x="8285163" y="5999163"/>
          <p14:tracePt t="59753" x="8301038" y="5999163"/>
          <p14:tracePt t="59787" x="8323263" y="5999163"/>
          <p14:tracePt t="59819" x="8362950" y="5954713"/>
          <p14:tracePt t="59853" x="8418513" y="5943600"/>
          <p14:tracePt t="59897" x="8429625" y="5943600"/>
          <p14:tracePt t="59920" x="8440738" y="5943600"/>
          <p14:tracePt t="59953" x="8469313" y="5932488"/>
          <p14:tracePt t="59986" x="8507413" y="5932488"/>
          <p14:tracePt t="60019" x="8529638" y="5932488"/>
          <p14:tracePt t="60073" x="8558213" y="5915025"/>
          <p14:tracePt t="60086" x="8575675" y="5915025"/>
          <p14:tracePt t="60089" x="8586788" y="5915025"/>
          <p14:tracePt t="60117" x="8624888" y="5915025"/>
          <p14:tracePt t="60121" x="8653463" y="5915025"/>
          <p14:tracePt t="60151" x="8702675" y="5915025"/>
          <p14:tracePt t="60184" x="8742363" y="5915025"/>
          <p14:tracePt t="60233" x="8770938" y="5915025"/>
          <p14:tracePt t="60253" x="8782050" y="5915025"/>
          <p14:tracePt t="60287" x="8809038" y="5915025"/>
          <p14:tracePt t="60291" x="8820150" y="5915025"/>
          <p14:tracePt t="60320" x="8837613" y="5915025"/>
          <p14:tracePt t="60356" x="8875713" y="5965825"/>
          <p14:tracePt t="60793" x="8864600" y="5965825"/>
          <p14:tracePt t="60802" x="8826500" y="5965825"/>
          <p14:tracePt t="60818" x="8786813" y="5965825"/>
          <p14:tracePt t="60851" x="8647113" y="5965825"/>
          <p14:tracePt t="60884" x="8547100" y="5943600"/>
          <p14:tracePt t="60888" x="8518525" y="5943600"/>
          <p14:tracePt t="60918" x="8480425" y="5943600"/>
          <p14:tracePt t="60921" x="8469313" y="5943600"/>
          <p14:tracePt t="60951" x="8418513" y="5943600"/>
          <p14:tracePt t="60984" x="8391525" y="5943600"/>
          <p14:tracePt t="60988" x="8380413" y="5943600"/>
          <p14:tracePt t="61017" x="8351838" y="5943600"/>
          <p14:tracePt t="61050" x="8285163" y="5948363"/>
          <p14:tracePt t="61052" x="8274050" y="5948363"/>
          <p14:tracePt t="61292" x="0" y="0"/>
        </p14:tracePtLst>
        <p14:tracePtLst>
          <p14:tracePt t="61798" x="8223250" y="5943600"/>
          <p14:tracePt t="61837" x="8223250" y="5926138"/>
          <p14:tracePt t="61846" x="8223250" y="5915025"/>
          <p14:tracePt t="61851" x="8223250" y="5903913"/>
          <p14:tracePt t="61882" x="8240713" y="5864225"/>
          <p14:tracePt t="61882" x="8251825" y="5853113"/>
          <p14:tracePt t="61947" x="8267700" y="5837238"/>
          <p14:tracePt t="61965" x="8278813" y="5826125"/>
          <p14:tracePt t="61984" x="8307388" y="5815013"/>
          <p14:tracePt t="62019" x="8329613" y="5815013"/>
          <p14:tracePt t="62023" x="8345488" y="5815013"/>
          <p14:tracePt t="62053" x="8396288" y="5786438"/>
          <p14:tracePt t="62086" x="8435975" y="5786438"/>
          <p14:tracePt t="62119" x="8491538" y="5786438"/>
          <p14:tracePt t="62153" x="8513763" y="5775325"/>
          <p14:tracePt t="62187" x="8609013" y="5708650"/>
          <p14:tracePt t="62192" x="8609013" y="5697538"/>
          <p14:tracePt t="62217" x="8647113" y="5641975"/>
          <p14:tracePt t="62219" x="8658225" y="5630863"/>
          <p14:tracePt t="62250" x="8702675" y="5591175"/>
          <p14:tracePt t="62252" x="8747125" y="5557838"/>
          <p14:tracePt t="62284" x="8809038" y="5518150"/>
          <p14:tracePt t="62319" x="8853488" y="5468938"/>
          <p14:tracePt t="62353" x="8864600" y="5440363"/>
          <p14:tracePt t="62384" x="8915400" y="5413375"/>
          <p14:tracePt t="62417" x="8970963" y="5373688"/>
          <p14:tracePt t="62450" x="9010650" y="5345113"/>
          <p14:tracePt t="62484" x="9010650" y="5322888"/>
          <p14:tracePt t="63069" x="9004300" y="5329238"/>
          <p14:tracePt t="63085" x="8988425" y="5340350"/>
          <p14:tracePt t="63093" x="8959850" y="5367338"/>
          <p14:tracePt t="63116" x="0" y="0"/>
        </p14:tracePtLst>
        <p14:tracePtLst>
          <p14:tracePt t="63846" x="8139113" y="6081713"/>
          <p14:tracePt t="63850" x="8174038" y="6065838"/>
          <p14:tracePt t="63854" x="8185150" y="6054725"/>
          <p14:tracePt t="63863" x="8185150" y="6043613"/>
          <p14:tracePt t="63886" x="8240713" y="5988050"/>
          <p14:tracePt t="63922" x="8251825" y="5976938"/>
          <p14:tracePt t="64013" x="8262938" y="5959475"/>
          <p14:tracePt t="64020" x="8278813" y="5948363"/>
          <p14:tracePt t="64054" x="8318500" y="5937250"/>
          <p14:tracePt t="64113" x="8312150" y="5919788"/>
          <p14:tracePt t="64129" x="8296275" y="5919788"/>
          <p14:tracePt t="64153" x="8274050" y="5943600"/>
          <p14:tracePt t="64186" x="8185150" y="6015038"/>
          <p14:tracePt t="64220" x="8161338" y="6037263"/>
          <p14:tracePt t="64253" x="8134350" y="6081713"/>
          <p14:tracePt t="64286" x="8105775" y="6121400"/>
          <p14:tracePt t="64321" x="8094663" y="6138863"/>
          <p14:tracePt t="64369" x="8067675" y="6149975"/>
          <p14:tracePt t="64386" x="8039100" y="6161088"/>
          <p14:tracePt t="64420" x="8027988" y="6176963"/>
          <p14:tracePt t="64738" x="8050213" y="6154738"/>
          <p14:tracePt t="64747" x="8061325" y="6138863"/>
          <p14:tracePt t="64754" x="8078788" y="6127750"/>
          <p14:tracePt t="64787" x="8112125" y="6088063"/>
          <p14:tracePt t="64821" x="8112125" y="6076950"/>
          <p14:tracePt t="64853" x="8128000" y="6065838"/>
          <p14:tracePt t="64897" x="8139113" y="6048375"/>
          <p14:tracePt t="64945" x="8150225" y="6037263"/>
          <p14:tracePt t="64962" x="8178800" y="6026150"/>
          <p14:tracePt t="64986" x="8196263" y="6026150"/>
          <p14:tracePt t="65057" x="8207375" y="5981700"/>
          <p14:tracePt t="65065" x="8207375" y="5970588"/>
          <p14:tracePt t="65086" x="8218488" y="5954713"/>
          <p14:tracePt t="65119" x="8234363" y="5943600"/>
          <p14:tracePt t="65153" x="8245475" y="5915025"/>
          <p14:tracePt t="65186" x="8245475" y="5886450"/>
          <p14:tracePt t="65220" x="8256588" y="5864225"/>
          <p14:tracePt t="65254" x="8285163" y="5826125"/>
          <p14:tracePt t="65259" x="8312150" y="5815013"/>
          <p14:tracePt t="65286" x="8312150" y="5797550"/>
          <p14:tracePt t="65290" x="8323263" y="5786438"/>
          <p14:tracePt t="65320" x="8340725" y="5759450"/>
          <p14:tracePt t="65324" x="8351838" y="5730875"/>
          <p14:tracePt t="65353" x="8362950" y="5697538"/>
          <p14:tracePt t="65409" x="8362950" y="5680075"/>
          <p14:tracePt t="65425" x="8380413" y="5668963"/>
          <p14:tracePt t="65458" x="8402638" y="5668963"/>
          <p14:tracePt t="65487" x="8418513" y="5668963"/>
          <p14:tracePt t="65490" x="8447088" y="5680075"/>
          <p14:tracePt t="65517" x="8458200" y="5680075"/>
          <p14:tracePt t="65519" x="8469313" y="5680075"/>
          <p14:tracePt t="65550" x="8485188" y="5680075"/>
          <p14:tracePt t="65552" x="8507413" y="5680075"/>
          <p14:tracePt t="65584" x="8547100" y="5668963"/>
          <p14:tracePt t="65617" x="8602663" y="5657850"/>
          <p14:tracePt t="65650" x="8653463" y="5630863"/>
          <p14:tracePt t="65684" x="8664575" y="5630863"/>
          <p14:tracePt t="65717" x="8680450" y="5630863"/>
          <p14:tracePt t="65750" x="8742363" y="5619750"/>
          <p14:tracePt t="65792" x="8759825" y="5619750"/>
          <p14:tracePt t="65817" x="8797925" y="5602288"/>
          <p14:tracePt t="65871" x="0" y="0"/>
        </p14:tracePtLst>
        <p14:tracePtLst>
          <p14:tracePt t="66562" x="7939088" y="6216650"/>
          <p14:tracePt t="66571" x="7943850" y="6216650"/>
          <p14:tracePt t="66586" x="7954963" y="6210300"/>
          <p14:tracePt t="66621" x="7983538" y="6194425"/>
          <p14:tracePt t="66626" x="7994650" y="6194425"/>
          <p14:tracePt t="66665" x="7994650" y="6183313"/>
          <p14:tracePt t="66686" x="8012113" y="6172200"/>
          <p14:tracePt t="66720" x="8034338" y="6143625"/>
          <p14:tracePt t="66755" x="8078788" y="6132513"/>
          <p14:tracePt t="66787" x="8089900" y="6115050"/>
          <p14:tracePt t="66819" x="8112125" y="6092825"/>
          <p14:tracePt t="66921" x="8128000" y="6076950"/>
          <p14:tracePt t="66937" x="8139113" y="6065838"/>
          <p14:tracePt t="67033" x="8150225" y="6037263"/>
          <p14:tracePt t="67044" x="8150225" y="6026150"/>
          <p14:tracePt t="67085" x="8167688" y="6015038"/>
          <p14:tracePt t="67181" x="8196263" y="5999163"/>
          <p14:tracePt t="67190" x="8207375" y="5999163"/>
          <p14:tracePt t="67219" x="8218488" y="5988050"/>
          <p14:tracePt t="67725" x="8234363" y="5988050"/>
          <p14:tracePt t="67757" x="8245475" y="5976938"/>
          <p14:tracePt t="67886" x="8256588" y="5976938"/>
          <p14:tracePt t="67901" x="8267700" y="5959475"/>
          <p14:tracePt t="68061" x="8285163" y="5948363"/>
          <p14:tracePt t="68093" x="8296275" y="5937250"/>
          <p14:tracePt t="68189" x="8296275" y="5919788"/>
          <p14:tracePt t="68207" x="8323263" y="5908675"/>
          <p14:tracePt t="68219" x="8334375" y="5908675"/>
          <p14:tracePt t="68222" x="8345488" y="5897563"/>
          <p14:tracePt t="68269" x="8362950" y="5897563"/>
          <p14:tracePt t="68286" x="8374063" y="5897563"/>
          <p14:tracePt t="68319" x="8413750" y="5897563"/>
          <p14:tracePt t="68324" x="8424863" y="5897563"/>
          <p14:tracePt t="68354" x="8480425" y="5881688"/>
          <p14:tracePt t="68386" x="8491538" y="5881688"/>
          <p14:tracePt t="68419" x="8518525" y="5881688"/>
          <p14:tracePt t="68454" x="8540750" y="5881688"/>
          <p14:tracePt t="68541" x="8602663" y="5870575"/>
          <p14:tracePt t="68553" x="8613775" y="5870575"/>
          <p14:tracePt t="68586" x="8642350" y="5870575"/>
          <p14:tracePt t="68620" x="8653463" y="5870575"/>
          <p14:tracePt t="68655" x="8702675" y="5853113"/>
          <p14:tracePt t="68686" x="8759825" y="5842000"/>
          <p14:tracePt t="68721" x="8782050" y="5842000"/>
          <p14:tracePt t="68765" x="8797925" y="5842000"/>
          <p14:tracePt t="68786" x="8809038" y="5842000"/>
          <p14:tracePt t="68829" x="8820150" y="5842000"/>
          <p14:tracePt t="68853" x="8859838" y="5842000"/>
          <p14:tracePt t="68886" x="8886825" y="5842000"/>
          <p14:tracePt t="68920" x="8897938" y="5842000"/>
          <p14:tracePt t="68926" x="8909050" y="5842000"/>
          <p14:tracePt t="68957" x="8937625" y="5842000"/>
          <p14:tracePt t="68986" x="8966200" y="5842000"/>
          <p14:tracePt t="69021" x="9004300" y="5842000"/>
          <p14:tracePt t="69069" x="9015413" y="5842000"/>
          <p14:tracePt t="69086" x="9026525" y="5830888"/>
          <p14:tracePt t="69120" x="9043988" y="5803900"/>
          <p14:tracePt t="69153" x="9055100" y="5775325"/>
          <p14:tracePt t="69186" x="9082088" y="5735638"/>
          <p14:tracePt t="69221" x="9121775" y="5724525"/>
          <p14:tracePt t="69253" x="9132888" y="5713413"/>
          <p14:tracePt t="69341" x="9126538" y="5697538"/>
          <p14:tracePt t="69351" x="9099550" y="5697538"/>
          <p14:tracePt t="69360" x="9070975" y="5697538"/>
          <p14:tracePt t="69384" x="8982075" y="5697538"/>
          <p14:tracePt t="69418" x="8931275" y="5697538"/>
          <p14:tracePt t="69422" x="8915400" y="5697538"/>
          <p14:tracePt t="69452" x="8893175" y="5697538"/>
          <p14:tracePt t="69485" x="8842375" y="5697538"/>
          <p14:tracePt t="69518" x="8786813" y="5719763"/>
          <p14:tracePt t="69553" x="8775700" y="5730875"/>
          <p14:tracePt t="69586" x="8736013" y="5759450"/>
          <p14:tracePt t="69590" x="8702675" y="5792788"/>
          <p14:tracePt t="69619" x="8597900" y="5819775"/>
          <p14:tracePt t="69623" x="8580438" y="5837238"/>
          <p14:tracePt t="69653" x="8540750" y="5848350"/>
          <p14:tracePt t="69686" x="8496300" y="5864225"/>
          <p14:tracePt t="69721" x="8458200" y="5892800"/>
          <p14:tracePt t="69753" x="8447088" y="5892800"/>
          <p14:tracePt t="69786" x="8429625" y="5903913"/>
          <p14:tracePt t="69819" x="8418513" y="5915025"/>
          <p14:tracePt t="69823" x="8407400" y="5932488"/>
          <p14:tracePt t="70043" x="0" y="0"/>
        </p14:tracePtLst>
        <p14:tracePtLst>
          <p14:tracePt t="80799" x="1879600" y="4814888"/>
          <p14:tracePt t="80803" x="1908175" y="4860925"/>
          <p14:tracePt t="80807" x="1924050" y="4887913"/>
          <p14:tracePt t="80818" x="1974850" y="4943475"/>
          <p14:tracePt t="80822" x="2008188" y="4994275"/>
          <p14:tracePt t="80829" x="2063750" y="5067300"/>
          <p14:tracePt t="80851" x="2209800" y="5145088"/>
          <p14:tracePt t="80853" x="2243138" y="5178425"/>
          <p14:tracePt t="80884" x="2393950" y="5345113"/>
          <p14:tracePt t="80917" x="2811463" y="5630863"/>
          <p14:tracePt t="80953" x="3816350" y="5948363"/>
          <p14:tracePt t="80958" x="4151313" y="6003925"/>
          <p14:tracePt t="80986" x="5010150" y="6048375"/>
          <p14:tracePt t="80992" x="5221288" y="6048375"/>
          <p14:tracePt t="81019" x="5551488" y="6026150"/>
          <p14:tracePt t="81023" x="5600700" y="5976938"/>
          <p14:tracePt t="81054" x="5707063" y="5730875"/>
          <p14:tracePt t="81084" x="5813425" y="5484813"/>
          <p14:tracePt t="81116" x="5829300" y="5218113"/>
          <p14:tracePt t="81150" x="5595938" y="4781550"/>
          <p14:tracePt t="81184" x="4887913" y="4335463"/>
          <p14:tracePt t="81188" x="4730750" y="4264025"/>
          <p14:tracePt t="81217" x="4519613" y="4206875"/>
          <p14:tracePt t="81220" x="4508500" y="4206875"/>
          <p14:tracePt t="81251" x="4379913" y="4268788"/>
          <p14:tracePt t="81253" x="4362450" y="4313238"/>
          <p14:tracePt t="81284" x="4244975" y="4710113"/>
          <p14:tracePt t="81317" x="4229100" y="5033963"/>
          <p14:tracePt t="81350" x="4306888" y="5094288"/>
          <p14:tracePt t="81384" x="4362450" y="5094288"/>
          <p14:tracePt t="81387" x="4373563" y="5094288"/>
          <p14:tracePt t="81416" x="4402138" y="5016500"/>
          <p14:tracePt t="81417" x="0" y="0"/>
        </p14:tracePtLst>
        <p14:tracePtLst>
          <p14:tracePt t="82642" x="898525" y="1958975"/>
          <p14:tracePt t="82745" x="909638" y="1958975"/>
          <p14:tracePt t="82761" x="947738" y="1958975"/>
          <p14:tracePt t="82786" x="1098550" y="1985963"/>
          <p14:tracePt t="82819" x="1211263" y="2003425"/>
          <p14:tracePt t="82826" x="1238250" y="2003425"/>
          <p14:tracePt t="82853" x="1304925" y="2014538"/>
          <p14:tracePt t="82857" x="1338263" y="2014538"/>
          <p14:tracePt t="82886" x="1462088" y="2047875"/>
          <p14:tracePt t="82890" x="1511300" y="2047875"/>
          <p14:tracePt t="82918" x="1601788" y="2047875"/>
          <p14:tracePt t="82922" x="1628775" y="2047875"/>
          <p14:tracePt t="82953" x="1724025" y="2047875"/>
          <p14:tracePt t="82986" x="1735138" y="2047875"/>
          <p14:tracePt t="83033" x="1763713" y="2047875"/>
          <p14:tracePt t="83053" x="1801813" y="2047875"/>
          <p14:tracePt t="83057" x="1812925" y="2047875"/>
          <p14:tracePt t="83086" x="1841500" y="2047875"/>
          <p14:tracePt t="83090" x="1852613" y="2047875"/>
          <p14:tracePt t="83122" x="1901825" y="2047875"/>
          <p14:tracePt t="83153" x="1930400" y="2047875"/>
          <p14:tracePt t="83186" x="2025650" y="2025650"/>
          <p14:tracePt t="83221" x="2063750" y="2025650"/>
          <p14:tracePt t="83226" x="2081213" y="2008188"/>
          <p14:tracePt t="83705" x="2108200" y="1997075"/>
          <p14:tracePt t="83713" x="2119313" y="1997075"/>
          <p14:tracePt t="83721" x="2165350" y="1997075"/>
          <p14:tracePt t="83753" x="2332038" y="1997075"/>
          <p14:tracePt t="83786" x="2544763" y="1997075"/>
          <p14:tracePt t="83792" x="2611438" y="1997075"/>
          <p14:tracePt t="83820" x="2811463" y="1997075"/>
          <p14:tracePt t="83825" x="2878138" y="1997075"/>
          <p14:tracePt t="83853" x="2984500" y="1997075"/>
          <p14:tracePt t="83858" x="3013075" y="1997075"/>
          <p14:tracePt t="83887" x="3084513" y="1997075"/>
          <p14:tracePt t="83891" x="3095625" y="1997075"/>
          <p14:tracePt t="83919" x="3119438" y="1997075"/>
          <p14:tracePt t="83953" x="3175000" y="1997075"/>
          <p14:tracePt t="83986" x="3197225" y="1997075"/>
          <p14:tracePt t="84019" x="3224213" y="1997075"/>
          <p14:tracePt t="84088" x="3275013" y="1997075"/>
          <p14:tracePt t="84119" x="3302000" y="1997075"/>
          <p14:tracePt t="84123" x="3314700" y="1997075"/>
          <p14:tracePt t="84697" x="3325813" y="2003425"/>
          <p14:tracePt t="84706" x="3352800" y="2003425"/>
          <p14:tracePt t="84719" x="3403600" y="2019300"/>
          <p14:tracePt t="84722" x="3414713" y="2019300"/>
          <p14:tracePt t="84751" x="3452813" y="2030413"/>
          <p14:tracePt t="84785" x="3548063" y="2030413"/>
          <p14:tracePt t="84819" x="3576638" y="2030413"/>
          <p14:tracePt t="84824" x="3587750" y="2030413"/>
          <p14:tracePt t="84853" x="3614738" y="2030413"/>
          <p14:tracePt t="84858" x="3643313" y="2047875"/>
          <p14:tracePt t="84886" x="3681413" y="2047875"/>
          <p14:tracePt t="84890" x="3698875" y="2047875"/>
          <p14:tracePt t="84919" x="3765550" y="2047875"/>
          <p14:tracePt t="84923" x="3776663" y="2047875"/>
          <p14:tracePt t="84955" x="3832225" y="2058988"/>
          <p14:tracePt t="84959" x="3843338" y="2058988"/>
          <p14:tracePt t="84986" x="3967163" y="2076450"/>
          <p14:tracePt t="84990" x="3994150" y="2076450"/>
          <p14:tracePt t="85019" x="4078288" y="2076450"/>
          <p14:tracePt t="85024" x="4106863" y="2076450"/>
          <p14:tracePt t="85054" x="4173538" y="2092325"/>
          <p14:tracePt t="85086" x="4229100" y="2092325"/>
          <p14:tracePt t="85120" x="4240213" y="2092325"/>
          <p14:tracePt t="85154" x="4256088" y="2092325"/>
          <p14:tracePt t="85158" x="4267200" y="2092325"/>
          <p14:tracePt t="85186" x="4335463" y="2092325"/>
          <p14:tracePt t="85190" x="4362450" y="2092325"/>
          <p14:tracePt t="85220" x="4402138" y="2092325"/>
          <p14:tracePt t="85254" x="4440238" y="2092325"/>
          <p14:tracePt t="85286" x="4479925" y="2092325"/>
          <p14:tracePt t="85321" x="4519613" y="2092325"/>
          <p14:tracePt t="85353" x="4535488" y="2081213"/>
          <p14:tracePt t="85405" x="4546600" y="2081213"/>
          <p14:tracePt t="85420" x="4575175" y="2070100"/>
          <p14:tracePt t="85424" x="4586288" y="2070100"/>
          <p14:tracePt t="85453" x="4635500" y="2058988"/>
          <p14:tracePt t="85487" x="4752975" y="2058988"/>
          <p14:tracePt t="85520" x="4948238" y="2019300"/>
          <p14:tracePt t="85526" x="5043488" y="2003425"/>
          <p14:tracePt t="85551" x="5110163" y="1974850"/>
          <p14:tracePt t="85584" x="5249863" y="1974850"/>
          <p14:tracePt t="85588" x="5278438" y="1974850"/>
          <p14:tracePt t="85618" x="5438775" y="1974850"/>
          <p14:tracePt t="85621" x="5507038" y="1974850"/>
          <p14:tracePt t="85651" x="5757863" y="1974850"/>
          <p14:tracePt t="85684" x="5891213" y="1974850"/>
          <p14:tracePt t="85718" x="5908675" y="1974850"/>
          <p14:tracePt t="85751" x="5946775" y="1974850"/>
          <p14:tracePt t="85784" x="6013450" y="1974850"/>
          <p14:tracePt t="85788" x="6024563" y="1974850"/>
          <p14:tracePt t="85818" x="6037263" y="1974850"/>
          <p14:tracePt t="85821" x="6064250" y="1974850"/>
          <p14:tracePt t="85851" x="6115050" y="1974850"/>
          <p14:tracePt t="85884" x="6181725" y="1974850"/>
          <p14:tracePt t="85919" x="6192838" y="1974850"/>
          <p14:tracePt t="86269" x="6254750" y="1997075"/>
          <p14:tracePt t="86277" x="6270625" y="2014538"/>
          <p14:tracePt t="86285" x="6310313" y="2014538"/>
          <p14:tracePt t="86318" x="6392863" y="2054225"/>
          <p14:tracePt t="86351" x="6461125" y="2054225"/>
          <p14:tracePt t="86412" x="6488113" y="2054225"/>
          <p14:tracePt t="86420" x="6499225" y="2054225"/>
          <p14:tracePt t="86451" x="6516688" y="2054225"/>
          <p14:tracePt t="86701" x="6527800" y="2054225"/>
          <p14:tracePt t="86733" x="6538913" y="2054225"/>
          <p14:tracePt t="86753" x="6550025" y="2054225"/>
          <p14:tracePt t="86845" x="6577013" y="2054225"/>
          <p14:tracePt t="86852" x="6588125" y="2054225"/>
          <p14:tracePt t="86887" x="6627813" y="2047875"/>
          <p14:tracePt t="86920" x="6645275" y="2047875"/>
          <p14:tracePt t="86952" x="6694488" y="2047875"/>
          <p14:tracePt t="86958" x="6756400" y="2047875"/>
          <p14:tracePt t="86986" x="6805613" y="2047875"/>
          <p14:tracePt t="86990" x="6818313" y="2047875"/>
          <p14:tracePt t="87595" x="0" y="0"/>
        </p14:tracePtLst>
        <p14:tracePtLst>
          <p14:tracePt t="92631" x="3876675" y="5719763"/>
          <p14:tracePt t="92640" x="3887788" y="5719763"/>
          <p14:tracePt t="92654" x="3944938" y="5702300"/>
          <p14:tracePt t="92686" x="4140200" y="5686425"/>
          <p14:tracePt t="92720" x="4535488" y="5540375"/>
          <p14:tracePt t="92753" x="5267325" y="5160963"/>
          <p14:tracePt t="92759" x="5434013" y="5045075"/>
          <p14:tracePt t="92786" x="5735638" y="4721225"/>
          <p14:tracePt t="92791" x="5795963" y="4643438"/>
          <p14:tracePt t="92819" x="5924550" y="4441825"/>
          <p14:tracePt t="92823" x="5957888" y="4391025"/>
          <p14:tracePt t="92853" x="6030913" y="4062413"/>
          <p14:tracePt t="92886" x="5969000" y="3594100"/>
          <p14:tracePt t="92919" x="5695950" y="3146425"/>
          <p14:tracePt t="92954" x="5378450" y="2890838"/>
          <p14:tracePt t="92960" x="5300663" y="2835275"/>
          <p14:tracePt t="92966" x="5194300" y="2767013"/>
          <p14:tracePt t="92986" x="4937125" y="2662238"/>
          <p14:tracePt t="92990" x="4775200" y="2593975"/>
          <p14:tracePt t="93019" x="4162425" y="2427288"/>
          <p14:tracePt t="93024" x="3978275" y="2382838"/>
          <p14:tracePt t="93054" x="3397250" y="2287588"/>
          <p14:tracePt t="93058" x="3219450" y="2287588"/>
          <p14:tracePt t="93086" x="2678113" y="2305050"/>
          <p14:tracePt t="93090" x="2555875" y="2327275"/>
          <p14:tracePt t="93119" x="2225675" y="2427288"/>
          <p14:tracePt t="93124" x="2125663" y="2493963"/>
          <p14:tracePt t="93130" x="2047875" y="2549525"/>
          <p14:tracePt t="93153" x="1812925" y="2722563"/>
          <p14:tracePt t="93186" x="1573213" y="2962275"/>
          <p14:tracePt t="93219" x="1360488" y="3270250"/>
          <p14:tracePt t="93253" x="1227138" y="3616325"/>
          <p14:tracePt t="93257" x="1211263" y="3683000"/>
          <p14:tracePt t="93287" x="1154113" y="3973513"/>
          <p14:tracePt t="93290" x="1154113" y="4095750"/>
          <p14:tracePt t="93319" x="1154113" y="4368800"/>
          <p14:tracePt t="93325" x="1154113" y="4492625"/>
          <p14:tracePt t="93331" x="1165225" y="4614863"/>
          <p14:tracePt t="93353" x="1400175" y="4932363"/>
          <p14:tracePt t="93386" x="1997075" y="5322888"/>
          <p14:tracePt t="93419" x="2593975" y="5502275"/>
          <p14:tracePt t="93425" x="2751138" y="5546725"/>
          <p14:tracePt t="93452" x="3336925" y="5686425"/>
          <p14:tracePt t="93458" x="3525838" y="5759450"/>
          <p14:tracePt t="93487" x="4000500" y="5937250"/>
          <p14:tracePt t="93490" x="4151313" y="5959475"/>
          <p14:tracePt t="93519" x="4557713" y="6021388"/>
          <p14:tracePt t="93525" x="4708525" y="6021388"/>
          <p14:tracePt t="93530" x="4859338" y="6021388"/>
          <p14:tracePt t="93553" x="5305425" y="6021388"/>
          <p14:tracePt t="93586" x="5791200" y="6021388"/>
          <p14:tracePt t="93619" x="6215063" y="5908675"/>
          <p14:tracePt t="93625" x="6321425" y="5842000"/>
          <p14:tracePt t="93653" x="6634163" y="5635625"/>
          <p14:tracePt t="93657" x="6767513" y="5540375"/>
          <p14:tracePt t="93686" x="7051675" y="5218113"/>
          <p14:tracePt t="93690" x="7062788" y="5189538"/>
          <p14:tracePt t="93722" x="7096125" y="4894263"/>
          <p14:tracePt t="93753" x="7096125" y="4643438"/>
          <p14:tracePt t="93786" x="6923088" y="4079875"/>
          <p14:tracePt t="93820" x="6254750" y="3509963"/>
          <p14:tracePt t="93825" x="6092825" y="3414713"/>
          <p14:tracePt t="93853" x="5589588" y="3208338"/>
          <p14:tracePt t="93857" x="5434013" y="3163888"/>
          <p14:tracePt t="93886" x="4965700" y="3074988"/>
          <p14:tracePt t="93890" x="4786313" y="3052763"/>
          <p14:tracePt t="93922" x="4173538" y="2968625"/>
          <p14:tracePt t="93953" x="3659188" y="2968625"/>
          <p14:tracePt t="93986" x="3040063" y="3074988"/>
          <p14:tracePt t="94020" x="2354263" y="3303588"/>
          <p14:tracePt t="94025" x="2198688" y="3348038"/>
          <p14:tracePt t="94053" x="1808163" y="3498850"/>
          <p14:tracePt t="94057" x="1706563" y="3538538"/>
          <p14:tracePt t="94086" x="1617663" y="3627438"/>
          <p14:tracePt t="94090" x="1539875" y="3687763"/>
          <p14:tracePt t="94119" x="1327150" y="3856038"/>
          <p14:tracePt t="94123" x="1300163" y="3871913"/>
          <p14:tracePt t="94153" x="1071563" y="4162425"/>
          <p14:tracePt t="94186" x="993775" y="4419600"/>
          <p14:tracePt t="94221" x="958850" y="4692650"/>
          <p14:tracePt t="94253" x="942975" y="4938713"/>
          <p14:tracePt t="94257" x="942975" y="5005388"/>
          <p14:tracePt t="94285" x="942975" y="5207000"/>
          <p14:tracePt t="94288" x="942975" y="5273675"/>
          <p14:tracePt t="94318" x="1009650" y="5468938"/>
          <p14:tracePt t="94321" x="1038225" y="5502275"/>
          <p14:tracePt t="94352" x="1216025" y="5668963"/>
          <p14:tracePt t="94384" x="1495425" y="5775325"/>
          <p14:tracePt t="94418" x="2081213" y="5864225"/>
          <p14:tracePt t="94453" x="3013075" y="5937250"/>
          <p14:tracePt t="94457" x="3219450" y="5959475"/>
          <p14:tracePt t="94487" x="3787775" y="5959475"/>
          <p14:tracePt t="94491" x="3971925" y="5981700"/>
          <p14:tracePt t="94519" x="4479925" y="6003925"/>
          <p14:tracePt t="94523" x="4608513" y="6026150"/>
          <p14:tracePt t="94553" x="4775200" y="6026150"/>
          <p14:tracePt t="94586" x="4948238" y="6026150"/>
          <p14:tracePt t="94620" x="5138738" y="6026150"/>
          <p14:tracePt t="94625" x="5187950" y="5999163"/>
          <p14:tracePt t="94650" x="5360988" y="5892800"/>
          <p14:tracePt t="94683" x="5567363" y="5735638"/>
          <p14:tracePt t="94688" x="5600700" y="5702300"/>
          <p14:tracePt t="94717" x="5813425" y="5597525"/>
          <p14:tracePt t="94753" x="6186488" y="5267325"/>
          <p14:tracePt t="94787" x="6303963" y="4943475"/>
          <p14:tracePt t="94794" x="6337300" y="4894263"/>
          <p14:tracePt t="94819" x="6410325" y="4659313"/>
          <p14:tracePt t="94853" x="6443663" y="4408488"/>
          <p14:tracePt t="94858" x="6443663" y="4319588"/>
          <p14:tracePt t="94885" x="6443663" y="4067175"/>
          <p14:tracePt t="94888" x="6443663" y="3978275"/>
          <p14:tracePt t="94918" x="6443663" y="3800475"/>
          <p14:tracePt t="94921" x="6443663" y="3711575"/>
          <p14:tracePt t="94952" x="6410325" y="3387725"/>
          <p14:tracePt t="94985" x="6137275" y="3090863"/>
          <p14:tracePt t="95017" x="5507038" y="2868613"/>
          <p14:tracePt t="95053" x="4887913" y="2755900"/>
          <p14:tracePt t="95057" x="4730750" y="2733675"/>
          <p14:tracePt t="95086" x="4418013" y="2695575"/>
          <p14:tracePt t="95090" x="4324350" y="2678113"/>
          <p14:tracePt t="95119" x="4156075" y="2655888"/>
          <p14:tracePt t="95123" x="4106863" y="2655888"/>
          <p14:tracePt t="95153" x="3370263" y="2655888"/>
          <p14:tracePt t="95162" x="3073400" y="2655888"/>
          <p14:tracePt t="95184" x="2243138" y="2678113"/>
          <p14:tracePt t="95217" x="1539875" y="2813050"/>
          <p14:tracePt t="95251" x="1249363" y="2997200"/>
          <p14:tracePt t="95285" x="1016000" y="3286125"/>
          <p14:tracePt t="95288" x="954088" y="3392488"/>
          <p14:tracePt t="95318" x="820738" y="3616325"/>
          <p14:tracePt t="95321" x="758825" y="3694113"/>
          <p14:tracePt t="95353" x="625475" y="4040188"/>
          <p14:tracePt t="95386" x="508000" y="4435475"/>
          <p14:tracePt t="95420" x="508000" y="4832350"/>
          <p14:tracePt t="95453" x="534988" y="5156200"/>
          <p14:tracePt t="95457" x="552450" y="5183188"/>
          <p14:tracePt t="95484" x="596900" y="5278438"/>
          <p14:tracePt t="95488" x="625475" y="5289550"/>
          <p14:tracePt t="95518" x="825500" y="5435600"/>
          <p14:tracePt t="95520" x="876300" y="5451475"/>
          <p14:tracePt t="95551" x="1233488" y="5546725"/>
          <p14:tracePt t="95584" x="1890713" y="5724525"/>
          <p14:tracePt t="95617" x="2705100" y="5842000"/>
          <p14:tracePt t="95654" x="3403600" y="5908675"/>
          <p14:tracePt t="95659" x="3525838" y="5908675"/>
          <p14:tracePt t="95686" x="3887788" y="5908675"/>
          <p14:tracePt t="95691" x="4038600" y="5908675"/>
          <p14:tracePt t="95720" x="4373563" y="5908675"/>
          <p14:tracePt t="95723" x="4462463" y="5908675"/>
          <p14:tracePt t="95755" x="4730750" y="5908675"/>
          <p14:tracePt t="95786" x="4959350" y="5908675"/>
          <p14:tracePt t="95819" x="5194300" y="5864225"/>
          <p14:tracePt t="95853" x="5334000" y="5819775"/>
          <p14:tracePt t="95857" x="5360988" y="5775325"/>
          <p14:tracePt t="95886" x="5473700" y="5702300"/>
          <p14:tracePt t="95890" x="5507038" y="5653088"/>
          <p14:tracePt t="95920" x="5607050" y="5518150"/>
          <p14:tracePt t="95925" x="5618163" y="5507038"/>
          <p14:tracePt t="95930" x="5629275" y="5495925"/>
          <p14:tracePt t="95953" x="5702300" y="5440363"/>
          <p14:tracePt t="95986" x="5807075" y="5267325"/>
          <p14:tracePt t="96019" x="5891213" y="5083175"/>
          <p14:tracePt t="96054" x="5908675" y="4954588"/>
          <p14:tracePt t="96058" x="5908675" y="4905375"/>
          <p14:tracePt t="96084" x="5802313" y="4732338"/>
          <p14:tracePt t="96117" x="5534025" y="4435475"/>
          <p14:tracePt t="96151" x="5383213" y="4308475"/>
          <p14:tracePt t="96182" x="5372100" y="4279900"/>
          <p14:tracePt t="96184" x="0" y="0"/>
        </p14:tracePtLst>
        <p14:tracePtLst>
          <p14:tracePt t="98897" x="4083050" y="4352925"/>
          <p14:tracePt t="98921" x="4071938" y="4341813"/>
          <p14:tracePt t="99015" x="0" y="0"/>
        </p14:tracePtLst>
        <p14:tracePtLst>
          <p14:tracePt t="99378" x="4530725" y="4452938"/>
          <p14:tracePt t="99513" x="4519613" y="4452938"/>
          <p14:tracePt t="99527" x="4508500" y="4413250"/>
          <p14:tracePt t="99528" x="0" y="0"/>
        </p14:tracePtLst>
        <p14:tracePtLst>
          <p14:tracePt t="99826" x="4206875" y="3984625"/>
          <p14:tracePt t="99944" x="0" y="0"/>
        </p14:tracePtLst>
        <p14:tracePtLst>
          <p14:tracePt t="100275" x="3598863" y="4195763"/>
          <p14:tracePt t="100279" x="3598863" y="4224338"/>
          <p14:tracePt t="100283" x="3570288" y="4240213"/>
          <p14:tracePt t="100407" x="0" y="0"/>
        </p14:tracePtLst>
        <p14:tracePtLst>
          <p14:tracePt t="100719" x="4060825" y="4883150"/>
          <p14:tracePt t="100729" x="4060825" y="4910138"/>
          <p14:tracePt t="100753" x="4060825" y="4921250"/>
          <p14:tracePt t="100855" x="0" y="0"/>
        </p14:tracePtLst>
        <p14:tracePtLst>
          <p14:tracePt t="112735" x="8156575" y="3019425"/>
          <p14:tracePt t="112853" x="8178800" y="3008313"/>
          <p14:tracePt t="112861" x="8196263" y="3008313"/>
          <p14:tracePt t="112884" x="8218488" y="3013075"/>
          <p14:tracePt t="112918" x="8245475" y="3024188"/>
          <p14:tracePt t="112951" x="8345488" y="3024188"/>
          <p14:tracePt t="113061" x="8345488" y="3041650"/>
          <p14:tracePt t="113077" x="8323263" y="3052763"/>
          <p14:tracePt t="113087" x="8307388" y="3052763"/>
          <p14:tracePt t="113119" x="8139113" y="3101975"/>
          <p14:tracePt t="113124" x="8112125" y="3101975"/>
          <p14:tracePt t="113153" x="8005763" y="3101975"/>
          <p14:tracePt t="113349" x="8027988" y="3101975"/>
          <p14:tracePt t="113357" x="8056563" y="3101975"/>
          <p14:tracePt t="113386" x="8201025" y="3101975"/>
          <p14:tracePt t="113390" x="8229600" y="3101975"/>
          <p14:tracePt t="113422" x="8256588" y="3101975"/>
          <p14:tracePt t="113525" x="8234363" y="3101975"/>
          <p14:tracePt t="113534" x="8218488" y="3101975"/>
          <p14:tracePt t="113553" x="8178800" y="3101975"/>
          <p14:tracePt t="113557" x="8139113" y="3101975"/>
          <p14:tracePt t="113586" x="8112125" y="3097213"/>
          <p14:tracePt t="113843" x="0" y="0"/>
        </p14:tracePtLst>
        <p14:tracePtLst>
          <p14:tracePt t="114234" x="8050213" y="2997200"/>
          <p14:tracePt t="114292" x="8023225" y="2979738"/>
          <p14:tracePt t="114300" x="8005763" y="2979738"/>
          <p14:tracePt t="114340" x="8016875" y="2979738"/>
          <p14:tracePt t="114356" x="8061325" y="2990850"/>
          <p14:tracePt t="114385" x="8161338" y="3001963"/>
          <p14:tracePt t="114388" x="8207375" y="3001963"/>
          <p14:tracePt t="114418" x="8318500" y="3001963"/>
          <p14:tracePt t="114421" x="8329613" y="3001963"/>
          <p14:tracePt t="114452" x="8340725" y="3001963"/>
          <p14:tracePt t="114564" x="8340725" y="3019425"/>
          <p14:tracePt t="114596" x="8334375" y="3019425"/>
          <p14:tracePt t="114612" x="8323263" y="3019425"/>
          <p14:tracePt t="114644" x="8262938" y="3030538"/>
          <p14:tracePt t="114653" x="8251825" y="3030538"/>
          <p14:tracePt t="114771" x="8267700" y="3030538"/>
          <p14:tracePt t="114779" x="8285163" y="3030538"/>
          <p14:tracePt t="114787" x="8296275" y="3030538"/>
          <p14:tracePt t="114816" x="8323263" y="3030538"/>
          <p14:tracePt t="115255" x="8312150" y="3030538"/>
          <p14:tracePt t="115395" x="0" y="0"/>
        </p14:tracePtLst>
        <p14:tracePtLst>
          <p14:tracePt t="116018" x="8161338" y="2997200"/>
          <p14:tracePt t="116090" x="8174038" y="2986088"/>
          <p14:tracePt t="116105" x="8218488" y="2986088"/>
          <p14:tracePt t="116121" x="8312150" y="2986088"/>
          <p14:tracePt t="116153" x="8407400" y="2986088"/>
          <p14:tracePt t="116361" x="8385175" y="2986088"/>
          <p14:tracePt t="116370" x="8374063" y="2986088"/>
          <p14:tracePt t="116394" x="8362950" y="2986088"/>
          <p14:tracePt t="116537" x="8351838" y="2968625"/>
          <p14:tracePt t="116569" x="8334375" y="2957513"/>
          <p14:tracePt t="116697" x="8323263" y="2957513"/>
          <p14:tracePt t="116714" x="8296275" y="2957513"/>
          <p14:tracePt t="116722" x="8285163" y="2957513"/>
          <p14:tracePt t="116753" x="8274050" y="2957513"/>
          <p14:tracePt t="116857" x="8274050" y="2962275"/>
          <p14:tracePt t="116873" x="8245475" y="2979738"/>
          <p14:tracePt t="116887" x="8229600" y="2979738"/>
          <p14:tracePt t="116999" x="0" y="0"/>
        </p14:tracePtLst>
        <p14:tracePtLst>
          <p14:tracePt t="118170" x="7989888" y="2990850"/>
          <p14:tracePt t="118241" x="8005763" y="2979738"/>
          <p14:tracePt t="118257" x="8016875" y="2979738"/>
          <p14:tracePt t="118265" x="8045450" y="2979738"/>
          <p14:tracePt t="118284" x="8105775" y="2979738"/>
          <p14:tracePt t="118317" x="8234363" y="2979738"/>
          <p14:tracePt t="118320" x="8262938" y="2979738"/>
          <p14:tracePt t="118350" x="8345488" y="2979738"/>
          <p14:tracePt t="118353" x="8396288" y="2979738"/>
          <p14:tracePt t="118384" x="8435975" y="2979738"/>
          <p14:tracePt t="118480" x="8429625" y="2979738"/>
          <p14:tracePt t="118488" x="8413750" y="2979738"/>
          <p14:tracePt t="118517" x="8312150" y="2979738"/>
          <p14:tracePt t="118521" x="8301038" y="2979738"/>
          <p14:tracePt t="118551" x="8289925" y="2979738"/>
          <p14:tracePt t="118689" x="8329613" y="2990850"/>
          <p14:tracePt t="118698" x="8340725" y="2990850"/>
          <p14:tracePt t="118721" x="8369300" y="2990850"/>
          <p14:tracePt t="118753" x="8380413" y="2990850"/>
          <p14:tracePt t="118871" x="8374063" y="2990850"/>
          <p14:tracePt t="118885" x="8345488" y="2990850"/>
          <p14:tracePt t="118894" x="8334375" y="2990850"/>
          <p14:tracePt t="118919" x="8307388" y="2990850"/>
          <p14:tracePt t="118953" x="8267700" y="2990850"/>
          <p14:tracePt t="119860" x="0" y="0"/>
        </p14:tracePtLst>
        <p14:tracePtLst>
          <p14:tracePt t="120894" x="8089900" y="3001963"/>
          <p14:tracePt t="120965" x="8112125" y="2997200"/>
          <p14:tracePt t="120974" x="8123238" y="2997200"/>
          <p14:tracePt t="120986" x="8150225" y="2979738"/>
          <p14:tracePt t="121019" x="8329613" y="2946400"/>
          <p14:tracePt t="121024" x="8345488" y="2946400"/>
          <p14:tracePt t="121053" x="8480425" y="2913063"/>
          <p14:tracePt t="121086" x="8491538" y="2901950"/>
          <p14:tracePt t="121119" x="8513763" y="2901950"/>
          <p14:tracePt t="121125" x="8558213" y="2901950"/>
          <p14:tracePt t="121153" x="8597900" y="2901950"/>
          <p14:tracePt t="121157" x="8609013" y="2901950"/>
          <p14:tracePt t="121253" x="8609013" y="2890838"/>
          <p14:tracePt t="121269" x="8569325" y="2890838"/>
          <p14:tracePt t="121286" x="8474075" y="2840038"/>
          <p14:tracePt t="121320" x="8256588" y="2806700"/>
          <p14:tracePt t="121324" x="8229600" y="2795588"/>
          <p14:tracePt t="121353" x="8218488" y="2795588"/>
          <p14:tracePt t="121386" x="8174038" y="2795588"/>
          <p14:tracePt t="121541" x="8196263" y="2795588"/>
          <p14:tracePt t="121549" x="8262938" y="2795588"/>
          <p14:tracePt t="121557" x="8312150" y="2806700"/>
          <p14:tracePt t="121586" x="8491538" y="2873375"/>
          <p14:tracePt t="121685" x="8502650" y="2884488"/>
          <p14:tracePt t="121749" x="8513763" y="2901950"/>
          <p14:tracePt t="121779" x="8507413" y="2928938"/>
          <p14:tracePt t="121787" x="8507413" y="2940050"/>
          <p14:tracePt t="121815" x="8480425" y="2940050"/>
          <p14:tracePt t="121849" x="8345488" y="2940050"/>
          <p14:tracePt t="121885" x="8285163" y="2940050"/>
          <p14:tracePt t="121928" x="8274050" y="2951163"/>
          <p14:tracePt t="121952" x="8278813" y="2951163"/>
          <p14:tracePt t="121985" x="8391525" y="2968625"/>
          <p14:tracePt t="122018" x="8407400" y="2968625"/>
          <p14:tracePt t="122775" x="8407400" y="2962275"/>
          <p14:tracePt t="122776" x="0" y="0"/>
        </p14:tracePtLst>
        <p14:tracePtLst>
          <p14:tracePt t="123658" x="8027988" y="3241675"/>
          <p14:tracePt t="123666" x="8034338" y="3230563"/>
          <p14:tracePt t="123686" x="8061325" y="3214688"/>
          <p14:tracePt t="123719" x="8072438" y="3214688"/>
          <p14:tracePt t="123753" x="8185150" y="3214688"/>
          <p14:tracePt t="123786" x="8267700" y="3214688"/>
          <p14:tracePt t="123819" x="8289925" y="3214688"/>
          <p14:tracePt t="123825" x="8301038" y="3214688"/>
          <p14:tracePt t="123853" x="8329613" y="3214688"/>
          <p14:tracePt t="123857" x="8356600" y="3214688"/>
          <p14:tracePt t="123886" x="8369300" y="3214688"/>
          <p14:tracePt t="124001" x="8362950" y="3214688"/>
          <p14:tracePt t="124018" x="8334375" y="3214688"/>
          <p14:tracePt t="124026" x="8323263" y="3214688"/>
          <p14:tracePt t="124051" x="8218488" y="3214688"/>
          <p14:tracePt t="124084" x="8083550" y="3214688"/>
          <p14:tracePt t="124088" x="8067675" y="3214688"/>
          <p14:tracePt t="124289" x="8089900" y="3214688"/>
          <p14:tracePt t="124297" x="8105775" y="3214688"/>
          <p14:tracePt t="124319" x="8116888" y="3214688"/>
          <p14:tracePt t="124353" x="8128000" y="3214688"/>
          <p14:tracePt t="124703" x="8139113" y="3214688"/>
          <p14:tracePt t="124704" x="0" y="0"/>
        </p14:tracePtLst>
        <p14:tracePtLst>
          <p14:tracePt t="126655" x="8105775" y="3605213"/>
          <p14:tracePt t="126725" x="8128000" y="3605213"/>
          <p14:tracePt t="126733" x="8139113" y="3605213"/>
          <p14:tracePt t="126753" x="8212138" y="3609975"/>
          <p14:tracePt t="126757" x="8285163" y="3649663"/>
          <p14:tracePt t="126786" x="8391525" y="3660775"/>
          <p14:tracePt t="126790" x="8418513" y="3660775"/>
          <p14:tracePt t="126820" x="8458200" y="3676650"/>
          <p14:tracePt t="126853" x="8469313" y="3676650"/>
          <p14:tracePt t="126949" x="8435975" y="3676650"/>
          <p14:tracePt t="126957" x="8385175" y="3676650"/>
          <p14:tracePt t="126986" x="8245475" y="3676650"/>
          <p14:tracePt t="126990" x="8212138" y="3676650"/>
          <p14:tracePt t="127020" x="8145463" y="3676650"/>
          <p14:tracePt t="127023" x="8134350" y="3676650"/>
          <p14:tracePt t="127054" x="8094663" y="3676650"/>
          <p14:tracePt t="127157" x="8134350" y="3676650"/>
          <p14:tracePt t="127166" x="8178800" y="3694113"/>
          <p14:tracePt t="127186" x="8234363" y="3722688"/>
          <p14:tracePt t="127191" x="8267700" y="3722688"/>
          <p14:tracePt t="127219" x="8278813" y="3722688"/>
          <p14:tracePt t="127223" x="8289925" y="3722688"/>
          <p14:tracePt t="127318" x="8301038" y="3733800"/>
          <p14:tracePt t="127381" x="8296275" y="3733800"/>
          <p14:tracePt t="127414" x="8285163" y="3727450"/>
          <p14:tracePt t="127813" x="8285163" y="3716338"/>
          <p14:tracePt t="127827" x="0" y="0"/>
        </p14:tracePtLst>
        <p14:tracePtLst>
          <p14:tracePt t="128356" x="8174038" y="5564188"/>
          <p14:tracePt t="128409" x="8201025" y="5564188"/>
          <p14:tracePt t="128417" x="8229600" y="5564188"/>
          <p14:tracePt t="128425" x="8256588" y="5564188"/>
          <p14:tracePt t="128451" x="8369300" y="5564188"/>
          <p14:tracePt t="128504" x="8413750" y="5524500"/>
          <p14:tracePt t="128517" x="8491538" y="5468938"/>
          <p14:tracePt t="128554" x="8631238" y="5233988"/>
          <p14:tracePt t="128586" x="8631238" y="4965700"/>
          <p14:tracePt t="128620" x="8469313" y="4832350"/>
          <p14:tracePt t="128624" x="8402638" y="4832350"/>
          <p14:tracePt t="128653" x="8318500" y="4832350"/>
          <p14:tracePt t="128657" x="8289925" y="4832350"/>
          <p14:tracePt t="128686" x="8218488" y="4854575"/>
          <p14:tracePt t="128690" x="8145463" y="4910138"/>
          <p14:tracePt t="128720" x="8023225" y="5067300"/>
          <p14:tracePt t="128723" x="7989888" y="5138738"/>
          <p14:tracePt t="128753" x="7932738" y="5418138"/>
          <p14:tracePt t="128786" x="7932738" y="5691188"/>
          <p14:tracePt t="128819" x="8145463" y="5903913"/>
          <p14:tracePt t="128854" x="8374063" y="6065838"/>
          <p14:tracePt t="128858" x="8402638" y="6081713"/>
          <p14:tracePt t="128886" x="8451850" y="6099175"/>
          <p14:tracePt t="128921" x="8540750" y="6088063"/>
          <p14:tracePt t="128953" x="8669338" y="5943600"/>
          <p14:tracePt t="128986" x="8786813" y="5764213"/>
          <p14:tracePt t="129020" x="8804275" y="5568950"/>
          <p14:tracePt t="129025" x="8804275" y="5502275"/>
          <p14:tracePt t="129053" x="8759825" y="5380038"/>
          <p14:tracePt t="129057" x="8702675" y="5300663"/>
          <p14:tracePt t="129086" x="8518525" y="5195888"/>
          <p14:tracePt t="129090" x="8507413" y="5195888"/>
          <p14:tracePt t="129123" x="8496300" y="5195888"/>
          <p14:tracePt t="129153" x="8385175" y="5329238"/>
          <p14:tracePt t="129186" x="8234363" y="5653088"/>
          <p14:tracePt t="129220" x="8218488" y="5926138"/>
          <p14:tracePt t="129224" x="8229600" y="5999163"/>
          <p14:tracePt t="129253" x="8312150" y="6172200"/>
          <p14:tracePt t="129257" x="8385175" y="6205538"/>
          <p14:tracePt t="129286" x="8535988" y="6243638"/>
          <p14:tracePt t="129290" x="8580438" y="6243638"/>
          <p14:tracePt t="129322" x="8720138" y="6216650"/>
          <p14:tracePt t="129353" x="8820150" y="6037263"/>
          <p14:tracePt t="129386" x="8820150" y="5826125"/>
          <p14:tracePt t="129420" x="8820150" y="5753100"/>
          <p14:tracePt t="129453" x="8797925" y="5724525"/>
          <p14:tracePt t="129458" x="8782050" y="5724525"/>
          <p14:tracePt t="129486" x="8742363" y="5724525"/>
          <p14:tracePt t="129520" x="8702675" y="5724525"/>
          <p14:tracePt t="129559" x="0" y="0"/>
        </p14:tracePtLst>
        <p14:tracePtLst>
          <p14:tracePt t="132887" x="6097588" y="5329238"/>
          <p14:tracePt t="132891" x="6081713" y="5322888"/>
          <p14:tracePt t="132895" x="6070600" y="5295900"/>
          <p14:tracePt t="132902" x="6059488" y="5284788"/>
          <p14:tracePt t="132920" x="6024563" y="5256213"/>
          <p14:tracePt t="132951" x="5864225" y="5122863"/>
          <p14:tracePt t="132984" x="5622925" y="4894263"/>
          <p14:tracePt t="132988" x="5567363" y="4814888"/>
          <p14:tracePt t="133017" x="5389563" y="4665663"/>
          <p14:tracePt t="133020" x="5334000" y="4614863"/>
          <p14:tracePt t="133050" x="5054600" y="4452938"/>
          <p14:tracePt t="133052" x="4954588" y="4413250"/>
          <p14:tracePt t="133085" x="4764088" y="4330700"/>
          <p14:tracePt t="133117" x="4714875" y="4313238"/>
          <p14:tracePt t="133150" x="4597400" y="4313238"/>
          <p14:tracePt t="133184" x="4351338" y="4386263"/>
          <p14:tracePt t="133188" x="4251325" y="4424363"/>
          <p14:tracePt t="133217" x="4178300" y="4503738"/>
          <p14:tracePt t="133220" x="4133850" y="4530725"/>
          <p14:tracePt t="133251" x="4060825" y="4603750"/>
          <p14:tracePt t="133253" x="4060825" y="4630738"/>
          <p14:tracePt t="133284" x="3978275" y="4854575"/>
          <p14:tracePt t="133317" x="3978275" y="5105400"/>
          <p14:tracePt t="133350" x="4106863" y="5356225"/>
          <p14:tracePt t="133384" x="4368800" y="5462588"/>
          <p14:tracePt t="133417" x="4552950" y="5529263"/>
          <p14:tracePt t="133420" x="4564063" y="5529263"/>
          <p14:tracePt t="133450" x="4624388" y="5502275"/>
          <p14:tracePt t="133452" x="4641850" y="5435600"/>
          <p14:tracePt t="133484" x="4657725" y="5156200"/>
          <p14:tracePt t="133517" x="4657725" y="4883150"/>
          <p14:tracePt t="133520" x="4657725" y="4787900"/>
          <p14:tracePt t="133551" x="4557713" y="4597400"/>
          <p14:tracePt t="133553" x="4508500" y="4548188"/>
          <p14:tracePt t="133584" x="4340225" y="4464050"/>
          <p14:tracePt t="133617" x="4240213" y="4435475"/>
          <p14:tracePt t="133652" x="4229100" y="4435475"/>
          <p14:tracePt t="133684" x="4038600" y="4559300"/>
          <p14:tracePt t="133688" x="4005263" y="4592638"/>
          <p14:tracePt t="133717" x="3860800" y="4732338"/>
          <p14:tracePt t="133720" x="3827463" y="4803775"/>
          <p14:tracePt t="133751" x="3827463" y="4943475"/>
          <p14:tracePt t="133753" x="3827463" y="4994275"/>
          <p14:tracePt t="133784" x="3832225" y="5167313"/>
          <p14:tracePt t="133817" x="4106863" y="5307013"/>
          <p14:tracePt t="133850" x="4306888" y="5362575"/>
          <p14:tracePt t="133884" x="4373563" y="5362575"/>
          <p14:tracePt t="133920" x="4451350" y="5318125"/>
          <p14:tracePt t="133924" x="4486275" y="5267325"/>
          <p14:tracePt t="133930" x="4502150" y="5218113"/>
          <p14:tracePt t="133953" x="4535488" y="4987925"/>
          <p14:tracePt t="133986" x="4535488" y="4699000"/>
          <p14:tracePt t="134019" x="4424363" y="4475163"/>
          <p14:tracePt t="134053" x="4329113" y="4441825"/>
          <p14:tracePt t="134086" x="4302125" y="4424363"/>
          <p14:tracePt t="134119" x="4144963" y="4519613"/>
          <p14:tracePt t="134153" x="4038600" y="4759325"/>
          <p14:tracePt t="134157" x="4038600" y="4787900"/>
          <p14:tracePt t="134186" x="4038600" y="4999038"/>
          <p14:tracePt t="134190" x="4067175" y="5049838"/>
          <p14:tracePt t="134219" x="4329113" y="5222875"/>
          <p14:tracePt t="134223" x="4340225" y="5222875"/>
          <p14:tracePt t="134253" x="4491038" y="5222875"/>
          <p14:tracePt t="134286" x="4657725" y="5094288"/>
          <p14:tracePt t="134319" x="4708525" y="4803775"/>
          <p14:tracePt t="134325" x="4708525" y="4770438"/>
          <p14:tracePt t="134353" x="4708525" y="4687888"/>
          <p14:tracePt t="134358" x="4697413" y="4637088"/>
          <p14:tracePt t="134386" x="4652963" y="4592638"/>
          <p14:tracePt t="134390" x="4613275" y="4592638"/>
          <p14:tracePt t="134419" x="4508500" y="4592638"/>
          <p14:tracePt t="134424" x="4462463" y="4592638"/>
          <p14:tracePt t="134453" x="4284663" y="4654550"/>
          <p14:tracePt t="134486" x="4211638" y="4754563"/>
          <p14:tracePt t="134519" x="4167188" y="4838700"/>
          <p14:tracePt t="134553" x="4167188" y="4854575"/>
          <p14:tracePt t="134593" x="4206875" y="4843463"/>
          <p14:tracePt t="134622" x="4244975" y="4787900"/>
          <p14:tracePt t="134653" x="4278313" y="4665663"/>
          <p14:tracePt t="134684" x="4278313" y="4614863"/>
          <p14:tracePt t="134718" x="4278313" y="4586288"/>
          <p14:tracePt t="134753" x="4244975" y="4564063"/>
          <p14:tracePt t="134757" x="4233863" y="4564063"/>
          <p14:tracePt t="134786" x="4151313" y="4564063"/>
          <p14:tracePt t="134790" x="4140200" y="4564063"/>
          <p14:tracePt t="134820" x="4078288" y="4670425"/>
          <p14:tracePt t="134853" x="4078288" y="4803775"/>
          <p14:tracePt t="134886" x="4184650" y="4932363"/>
          <p14:tracePt t="134919" x="4295775" y="4932363"/>
          <p14:tracePt t="134950" x="4395788" y="4887913"/>
          <p14:tracePt t="134984" x="4446588" y="4737100"/>
          <p14:tracePt t="135017" x="4446588" y="4559300"/>
          <p14:tracePt t="135020" x="4446588" y="4514850"/>
          <p14:tracePt t="135053" x="4368800" y="4391025"/>
          <p14:tracePt t="135086" x="4295775" y="4324350"/>
          <p14:tracePt t="135121" x="4284663" y="4324350"/>
          <p14:tracePt t="135153" x="4211638" y="4335463"/>
          <p14:tracePt t="135157" x="4178300" y="4364038"/>
          <p14:tracePt t="135186" x="4100513" y="4475163"/>
          <p14:tracePt t="135191" x="4100513" y="4525963"/>
          <p14:tracePt t="135218" x="4083050" y="4710113"/>
          <p14:tracePt t="135221" x="4083050" y="4759325"/>
          <p14:tracePt t="135252" x="4111625" y="4916488"/>
          <p14:tracePt t="135285" x="4140200" y="4960938"/>
          <p14:tracePt t="135318" x="4244975" y="4916488"/>
          <p14:tracePt t="135351" x="4273550" y="4849813"/>
          <p14:tracePt t="135385" x="4273550" y="4810125"/>
          <p14:tracePt t="135418" x="4273550" y="4799013"/>
          <p14:tracePt t="137249" x="4284663" y="4799013"/>
          <p14:tracePt t="137309" x="4313238" y="4781550"/>
          <p14:tracePt t="137318" x="4324350" y="4781550"/>
          <p14:tracePt t="137346" x="4324350" y="4770438"/>
          <p14:tracePt t="137361" x="4324350" y="4759325"/>
          <p14:tracePt t="137386" x="4324350" y="4687888"/>
          <p14:tracePt t="137420" x="4324350" y="4592638"/>
          <p14:tracePt t="137425" x="4324350" y="4581525"/>
          <p14:tracePt t="137453" x="4324350" y="4564063"/>
          <p14:tracePt t="137457" x="4324350" y="4552950"/>
          <p14:tracePt t="137486" x="4324350" y="4530725"/>
          <p14:tracePt t="137490" x="4324350" y="4503738"/>
          <p14:tracePt t="137521" x="4324350" y="4475163"/>
          <p14:tracePt t="137553" x="4324350" y="4459288"/>
          <p14:tracePt t="137586" x="4318000" y="4459288"/>
          <p14:tracePt t="137590" x="4291013" y="4459288"/>
          <p14:tracePt t="137619" x="4217988" y="4497388"/>
          <p14:tracePt t="137653" x="4167188" y="4575175"/>
          <p14:tracePt t="137657" x="4167188" y="4608513"/>
          <p14:tracePt t="137687" x="4167188" y="4676775"/>
          <p14:tracePt t="137691" x="4167188" y="4721225"/>
          <p14:tracePt t="137720" x="4167188" y="4770438"/>
          <p14:tracePt t="137724" x="4173538" y="4781550"/>
          <p14:tracePt t="137752" x="4184650" y="4781550"/>
          <p14:tracePt t="137786" x="4306888" y="4725988"/>
          <p14:tracePt t="137794" x="4324350" y="4676775"/>
          <p14:tracePt t="137819" x="4324350" y="4625975"/>
          <p14:tracePt t="137853" x="4324350" y="4586288"/>
          <p14:tracePt t="137886" x="4324350" y="4570413"/>
          <p14:tracePt t="137919" x="4318000" y="4530725"/>
          <p14:tracePt t="137922" x="4302125" y="4530725"/>
          <p14:tracePt t="137951" x="4217988" y="4552950"/>
          <p14:tracePt t="137984" x="4167188" y="4619625"/>
          <p14:tracePt t="138018" x="4167188" y="4714875"/>
          <p14:tracePt t="138051" x="4167188" y="4754563"/>
          <p14:tracePt t="138085" x="4200525" y="4770438"/>
          <p14:tracePt t="138118" x="4256088" y="4770438"/>
          <p14:tracePt t="138120" x="4295775" y="4743450"/>
          <p14:tracePt t="138152" x="4313238" y="4699000"/>
          <p14:tracePt t="138351" x="0" y="0"/>
        </p14:tracePtLst>
        <p14:tracePtLst>
          <p14:tracePt t="140291" x="6772275" y="2851150"/>
          <p14:tracePt t="140443" x="6772275" y="2835275"/>
          <p14:tracePt t="140457" x="6794500" y="2835275"/>
          <p14:tracePt t="140466" x="6805613" y="2835275"/>
          <p14:tracePt t="140484" x="6818313" y="2835275"/>
          <p14:tracePt t="140568" x="6845300" y="2835275"/>
          <p14:tracePt t="140576" x="6856413" y="2835275"/>
          <p14:tracePt t="140584" x="6900863" y="2846388"/>
          <p14:tracePt t="140617" x="6956425" y="2846388"/>
          <p14:tracePt t="140651" x="6989763" y="2846388"/>
          <p14:tracePt t="140685" x="7029450" y="2846388"/>
          <p14:tracePt t="140721" x="7140575" y="2846388"/>
          <p14:tracePt t="140753" x="7191375" y="2846388"/>
          <p14:tracePt t="140786" x="7264400" y="2846388"/>
          <p14:tracePt t="140819" x="7302500" y="2835275"/>
          <p14:tracePt t="140853" x="7358063" y="2700338"/>
          <p14:tracePt t="140858" x="7375525" y="2689225"/>
          <p14:tracePt t="140889" x="7375525" y="2662238"/>
          <p14:tracePt t="140919" x="7375525" y="2640013"/>
          <p14:tracePt t="140923" x="7375525" y="2622550"/>
          <p14:tracePt t="140955" x="7308850" y="2571750"/>
          <p14:tracePt t="140987" x="7158038" y="2549525"/>
          <p14:tracePt t="141020" x="7007225" y="2549525"/>
          <p14:tracePt t="141025" x="6978650" y="2549525"/>
          <p14:tracePt t="141053" x="6834188" y="2549525"/>
          <p14:tracePt t="141057" x="6783388" y="2578100"/>
          <p14:tracePt t="141086" x="6716713" y="2593975"/>
          <p14:tracePt t="141090" x="6700838" y="2606675"/>
          <p14:tracePt t="141119" x="6616700" y="2633663"/>
          <p14:tracePt t="141123" x="6599238" y="2651125"/>
          <p14:tracePt t="141153" x="6561138" y="2689225"/>
          <p14:tracePt t="141188" x="6550025" y="2717800"/>
          <p14:tracePt t="141195" x="6550025" y="2728913"/>
          <p14:tracePt t="141219" x="6550025" y="2795588"/>
          <p14:tracePt t="141250" x="6594475" y="2895600"/>
          <p14:tracePt t="141283" x="6772275" y="2962275"/>
          <p14:tracePt t="141316" x="6945313" y="2962275"/>
          <p14:tracePt t="141319" x="6973888" y="2962275"/>
          <p14:tracePt t="141350" x="7024688" y="2962275"/>
          <p14:tracePt t="141352" x="7035800" y="2962275"/>
          <p14:tracePt t="141384" x="7102475" y="2928938"/>
          <p14:tracePt t="141416" x="7140575" y="2890838"/>
          <p14:tracePt t="141450" x="7169150" y="2778125"/>
          <p14:tracePt t="141483" x="7169150" y="2711450"/>
          <p14:tracePt t="141543" x="7162800" y="2684463"/>
          <p14:tracePt t="141551" x="7162800" y="2673350"/>
          <p14:tracePt t="141584" x="7024688" y="2644775"/>
          <p14:tracePt t="141619" x="6811963" y="2644775"/>
          <p14:tracePt t="141625" x="6783388" y="2644775"/>
          <p14:tracePt t="141653" x="6761163" y="2644775"/>
          <p14:tracePt t="141658" x="6745288" y="2651125"/>
          <p14:tracePt t="141744" x="6734175" y="2662238"/>
          <p14:tracePt t="141760" x="6723063" y="2678113"/>
          <p14:tracePt t="141768" x="6723063" y="2689225"/>
          <p14:tracePt t="141784" x="6705600" y="2700338"/>
          <p14:tracePt t="141817" x="6705600" y="2784475"/>
          <p14:tracePt t="141854" x="6705600" y="2862263"/>
          <p14:tracePt t="141858" x="6705600" y="2879725"/>
          <p14:tracePt t="141905" x="6716713" y="2890838"/>
          <p14:tracePt t="141921" x="6727825" y="2901950"/>
          <p14:tracePt t="141954" x="6845300" y="2928938"/>
          <p14:tracePt t="141986" x="6867525" y="2928938"/>
          <p14:tracePt t="142833" x="6900863" y="2946400"/>
          <p14:tracePt t="142841" x="6911975" y="2946400"/>
          <p14:tracePt t="142853" x="6923088" y="2957513"/>
          <p14:tracePt t="142886" x="6989763" y="2974975"/>
          <p14:tracePt t="142920" x="7062788" y="2986088"/>
          <p14:tracePt t="142953" x="7173913" y="2986088"/>
          <p14:tracePt t="142983" x="7219950" y="2986088"/>
          <p14:tracePt t="143016" x="7242175" y="2986088"/>
          <p14:tracePt t="143052" x="7308850" y="2940050"/>
          <p14:tracePt t="143057" x="7308850" y="2924175"/>
          <p14:tracePt t="143087" x="7319963" y="2901950"/>
          <p14:tracePt t="143092" x="7319963" y="2884488"/>
          <p14:tracePt t="143120" x="7319963" y="2862263"/>
          <p14:tracePt t="143153" x="7319963" y="2778125"/>
          <p14:tracePt t="143157" x="7319963" y="2767013"/>
          <p14:tracePt t="143186" x="7286625" y="2711450"/>
          <p14:tracePt t="143191" x="7258050" y="2684463"/>
          <p14:tracePt t="143219" x="7235825" y="2673350"/>
          <p14:tracePt t="143223" x="7219950" y="2655888"/>
          <p14:tracePt t="143252" x="7029450" y="2628900"/>
          <p14:tracePt t="143285" x="6811963" y="2611438"/>
          <p14:tracePt t="143318" x="6694488" y="2611438"/>
          <p14:tracePt t="143351" x="6672263" y="2611438"/>
          <p14:tracePt t="143384" x="6605588" y="2611438"/>
          <p14:tracePt t="143389" x="6561138" y="2633663"/>
          <p14:tracePt t="143418" x="6488113" y="2689225"/>
          <p14:tracePt t="143421" x="6477000" y="2689225"/>
          <p14:tracePt t="143451" x="6421438" y="2767013"/>
          <p14:tracePt t="143485" x="6421438" y="2795588"/>
          <p14:tracePt t="143517" x="6421438" y="2906713"/>
          <p14:tracePt t="143551" x="6543675" y="3024188"/>
          <p14:tracePt t="143584" x="6678613" y="3079750"/>
          <p14:tracePt t="143587" x="6689725" y="3079750"/>
          <p14:tracePt t="143618" x="6794500" y="3113088"/>
          <p14:tracePt t="143621" x="6805613" y="3113088"/>
          <p14:tracePt t="143652" x="6907213" y="3113088"/>
          <p14:tracePt t="143685" x="6945313" y="3113088"/>
          <p14:tracePt t="143718" x="6956425" y="3113088"/>
          <p14:tracePt t="143721" x="6973888" y="3113088"/>
          <p14:tracePt t="143752" x="7096125" y="3068638"/>
          <p14:tracePt t="143785" x="7202488" y="2962275"/>
          <p14:tracePt t="143818" x="7231063" y="2935288"/>
          <p14:tracePt t="143852" x="7242175" y="2924175"/>
          <p14:tracePt t="143886" x="7242175" y="2857500"/>
          <p14:tracePt t="143918" x="7242175" y="2790825"/>
          <p14:tracePt t="143951" x="7242175" y="2751138"/>
          <p14:tracePt t="143984" x="7191375" y="2684463"/>
          <p14:tracePt t="143988" x="7162800" y="2667000"/>
          <p14:tracePt t="144018" x="7051675" y="2640013"/>
          <p14:tracePt t="144021" x="7007225" y="2622550"/>
          <p14:tracePt t="144051" x="6840538" y="2606675"/>
          <p14:tracePt t="144054" x="6811963" y="2606675"/>
          <p14:tracePt t="144084" x="6678613" y="2606675"/>
          <p14:tracePt t="144118" x="6561138" y="2662238"/>
          <p14:tracePt t="144151" x="6432550" y="2806700"/>
          <p14:tracePt t="144156" x="6415088" y="2817813"/>
          <p14:tracePt t="144184" x="6415088" y="2840038"/>
          <p14:tracePt t="144189" x="6415088" y="2857500"/>
          <p14:tracePt t="144218" x="6415088" y="2868613"/>
          <p14:tracePt t="144253" x="6415088" y="2879725"/>
          <p14:tracePt t="144283" x="6483350" y="2873375"/>
          <p14:tracePt t="14428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921CE4F8-A2AB-5ADA-F60B-377961F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355" y="0"/>
            <a:ext cx="6038546" cy="685800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CF87521B-F820-70D0-6B1A-2D0F70A65791}"/>
              </a:ext>
            </a:extLst>
          </p:cNvPr>
          <p:cNvSpPr txBox="1">
            <a:spLocks/>
          </p:cNvSpPr>
          <p:nvPr/>
        </p:nvSpPr>
        <p:spPr>
          <a:xfrm>
            <a:off x="47328" y="238336"/>
            <a:ext cx="5184576" cy="122413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vývoje klimatu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1375AD-A553-5858-B2F5-71AB162B543E}"/>
              </a:ext>
            </a:extLst>
          </p:cNvPr>
          <p:cNvSpPr txBox="1"/>
          <p:nvPr/>
        </p:nvSpPr>
        <p:spPr>
          <a:xfrm>
            <a:off x="650013" y="1196752"/>
            <a:ext cx="45895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menu Stahování dat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výběr oblasti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výběr období prognózy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výběr typu dat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8013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78"/>
    </mc:Choice>
    <mc:Fallback xmlns="">
      <p:transition spd="slow" advTm="129578"/>
    </mc:Fallback>
  </mc:AlternateContent>
  <p:extLst>
    <p:ext uri="{3A86A75C-4F4B-4683-9AE1-C65F6400EC91}">
      <p14:laserTraceLst xmlns:p14="http://schemas.microsoft.com/office/powerpoint/2010/main">
        <p14:tracePtLst>
          <p14:tracePt t="3971" x="8050213" y="1027113"/>
          <p14:tracePt t="3976" x="8050213" y="998538"/>
          <p14:tracePt t="3997" x="8050213" y="976313"/>
          <p14:tracePt t="3999" x="8050213" y="965200"/>
          <p14:tracePt t="4046" x="8050213" y="938213"/>
          <p14:tracePt t="4063" x="8050213" y="909638"/>
          <p14:tracePt t="4097" x="7916863" y="792163"/>
          <p14:tracePt t="4130" x="7654925" y="603250"/>
          <p14:tracePt t="4164" x="7313613" y="485775"/>
          <p14:tracePt t="4166" x="7191375" y="468313"/>
          <p14:tracePt t="4197" x="6756400" y="401638"/>
          <p14:tracePt t="4199" x="6638925" y="401638"/>
          <p14:tracePt t="4230" x="6321425" y="401638"/>
          <p14:tracePt t="4263" x="6048375" y="523875"/>
          <p14:tracePt t="4297" x="5735638" y="758825"/>
          <p14:tracePt t="4333" x="5338763" y="1071563"/>
          <p14:tracePt t="4337" x="5227638" y="1182688"/>
          <p14:tracePt t="4368" x="4870450" y="1562100"/>
          <p14:tracePt t="4400" x="4641850" y="1947863"/>
          <p14:tracePt t="4433" x="4564063" y="2416175"/>
          <p14:tracePt t="4467" x="4564063" y="2962275"/>
          <p14:tracePt t="4500" x="4564063" y="3476625"/>
          <p14:tracePt t="4505" x="4564063" y="3594100"/>
          <p14:tracePt t="4534" x="4564063" y="3989388"/>
          <p14:tracePt t="4537" x="4564063" y="4140200"/>
          <p14:tracePt t="4566" x="4564063" y="4503738"/>
          <p14:tracePt t="4569" x="4564063" y="4592638"/>
          <p14:tracePt t="4600" x="4575175" y="4887913"/>
          <p14:tracePt t="4633" x="4764088" y="5189538"/>
          <p14:tracePt t="4641" x="4797425" y="5262563"/>
          <p14:tracePt t="4666" x="4976813" y="5495925"/>
          <p14:tracePt t="4700" x="5294313" y="5775325"/>
          <p14:tracePt t="4733" x="5724525" y="5937250"/>
          <p14:tracePt t="4741" x="5853113" y="5981700"/>
          <p14:tracePt t="4766" x="6232525" y="6043613"/>
          <p14:tracePt t="4800" x="6656388" y="6043613"/>
          <p14:tracePt t="4805" x="6750050" y="6043613"/>
          <p14:tracePt t="4834" x="7024688" y="6043613"/>
          <p14:tracePt t="4838" x="7118350" y="6043613"/>
          <p14:tracePt t="4866" x="7426325" y="6026150"/>
          <p14:tracePt t="4871" x="7497763" y="6010275"/>
          <p14:tracePt t="4875" x="7526338" y="5981700"/>
          <p14:tracePt t="4900" x="7659688" y="5724525"/>
          <p14:tracePt t="4933" x="7810500" y="5413375"/>
          <p14:tracePt t="4966" x="8112125" y="4916488"/>
          <p14:tracePt t="4972" x="8207375" y="4725988"/>
          <p14:tracePt t="5000" x="8447088" y="4106863"/>
          <p14:tracePt t="5004" x="8491538" y="3889375"/>
          <p14:tracePt t="5034" x="8564563" y="3286125"/>
          <p14:tracePt t="5038" x="8547100" y="3108325"/>
          <p14:tracePt t="5066" x="8474075" y="2560638"/>
          <p14:tracePt t="5070" x="8451850" y="2376488"/>
          <p14:tracePt t="5100" x="8229600" y="1746250"/>
          <p14:tracePt t="5134" x="7788275" y="1328738"/>
          <p14:tracePt t="5141" x="7626350" y="1233488"/>
          <p14:tracePt t="5167" x="7208838" y="1060450"/>
          <p14:tracePt t="5172" x="7173913" y="1042988"/>
          <p14:tracePt t="5200" x="7162800" y="1042988"/>
          <p14:tracePt t="5314" x="0" y="0"/>
        </p14:tracePtLst>
        <p14:tracePtLst>
          <p14:tracePt t="7053" x="5780088" y="1389063"/>
          <p14:tracePt t="7124" x="5762625" y="1389063"/>
          <p14:tracePt t="7141" x="5762625" y="1400175"/>
          <p14:tracePt t="7149" x="5773738" y="1411288"/>
          <p14:tracePt t="7165" x="5795963" y="1433513"/>
          <p14:tracePt t="7197" x="5880100" y="1462088"/>
          <p14:tracePt t="7231" x="5902325" y="1462088"/>
          <p14:tracePt t="7264" x="5930900" y="1477963"/>
          <p14:tracePt t="7395" x="5908675" y="1477963"/>
          <p14:tracePt t="7403" x="5897563" y="1477963"/>
          <p14:tracePt t="7431" x="5868988" y="1477963"/>
          <p14:tracePt t="7465" x="5857875" y="1477963"/>
          <p14:tracePt t="8024" x="5857875" y="1490663"/>
          <p14:tracePt t="8040" x="5864225" y="1501775"/>
          <p14:tracePt t="8088" x="5891213" y="1517650"/>
          <p14:tracePt t="8096" x="5902325" y="1517650"/>
          <p14:tracePt t="8344" x="5919788" y="1517650"/>
          <p14:tracePt t="8632" x="5957888" y="1517650"/>
          <p14:tracePt t="8640" x="5975350" y="1517650"/>
          <p14:tracePt t="8667" x="5997575" y="1517650"/>
          <p14:tracePt t="8672" x="6008688" y="1517650"/>
          <p14:tracePt t="8744" x="6024563" y="1512888"/>
          <p14:tracePt t="8760" x="6037263" y="1512888"/>
          <p14:tracePt t="8778" x="6064250" y="1495425"/>
          <p14:tracePt t="8800" x="6075363" y="1495425"/>
          <p14:tracePt t="8833" x="6115050" y="1495425"/>
          <p14:tracePt t="8920" x="6130925" y="1495425"/>
          <p14:tracePt t="9222" x="0" y="0"/>
        </p14:tracePtLst>
        <p14:tracePtLst>
          <p14:tracePt t="10249" x="5780088" y="1473200"/>
          <p14:tracePt t="10702" x="0" y="0"/>
        </p14:tracePtLst>
        <p14:tracePtLst>
          <p14:tracePt t="11852" x="5729288" y="1801813"/>
          <p14:tracePt t="11908" x="5702300" y="1801813"/>
          <p14:tracePt t="11916" x="5691188" y="1801813"/>
          <p14:tracePt t="11933" x="5673725" y="1801813"/>
          <p14:tracePt t="12132" x="5662613" y="1801813"/>
          <p14:tracePt t="12140" x="5662613" y="1812925"/>
          <p14:tracePt t="12168" x="5762625" y="1874838"/>
          <p14:tracePt t="12174" x="5829300" y="1892300"/>
          <p14:tracePt t="12199" x="5886450" y="1903413"/>
          <p14:tracePt t="12231" x="5897563" y="1903413"/>
          <p14:tracePt t="12372" x="5875338" y="1903413"/>
          <p14:tracePt t="12380" x="5829300" y="1903413"/>
          <p14:tracePt t="12400" x="5784850" y="1874838"/>
          <p14:tracePt t="12404" x="5768975" y="1874838"/>
          <p14:tracePt t="12566" x="5780088" y="1885950"/>
          <p14:tracePt t="12575" x="5818188" y="1885950"/>
          <p14:tracePt t="12600" x="5846763" y="1885950"/>
          <p14:tracePt t="13396" x="5857875" y="1885950"/>
          <p14:tracePt t="13412" x="5886450" y="1863725"/>
          <p14:tracePt t="13433" x="5902325" y="1846263"/>
          <p14:tracePt t="13746" x="0" y="0"/>
        </p14:tracePtLst>
        <p14:tracePtLst>
          <p14:tracePt t="14530" x="5634038" y="1846263"/>
          <p14:tracePt t="14746" x="5634038" y="1852613"/>
          <p14:tracePt t="14760" x="5611813" y="1852613"/>
          <p14:tracePt t="14769" x="5600700" y="1852613"/>
          <p14:tracePt t="15094" x="0" y="0"/>
        </p14:tracePtLst>
        <p14:tracePtLst>
          <p14:tracePt t="18738" x="5467350" y="2114550"/>
          <p14:tracePt t="18958" x="0" y="0"/>
        </p14:tracePtLst>
        <p14:tracePtLst>
          <p14:tracePt t="19258" x="5684838" y="2154238"/>
          <p14:tracePt t="19375" x="0" y="0"/>
        </p14:tracePtLst>
        <p14:tracePtLst>
          <p14:tracePt t="19998" x="5445125" y="2582863"/>
          <p14:tracePt t="20220" x="5467350" y="2582863"/>
          <p14:tracePt t="20228" x="5478463" y="2582863"/>
          <p14:tracePt t="20316" x="5495925" y="2571750"/>
          <p14:tracePt t="20330" x="5495925" y="2560638"/>
          <p14:tracePt t="20340" x="5495925" y="2544763"/>
          <p14:tracePt t="20364" x="5495925" y="2533650"/>
          <p14:tracePt t="20401" x="5495925" y="2522538"/>
          <p14:tracePt t="20434" x="5484813" y="2505075"/>
          <p14:tracePt t="20484" x="5473700" y="2493963"/>
          <p14:tracePt t="20501" x="5451475" y="2500313"/>
          <p14:tracePt t="20534" x="5411788" y="2538413"/>
          <p14:tracePt t="20566" x="5367338" y="2640013"/>
          <p14:tracePt t="20599" x="5367338" y="2689225"/>
          <p14:tracePt t="20633" x="5367338" y="2700338"/>
          <p14:tracePt t="20724" x="5378450" y="2700338"/>
          <p14:tracePt t="20740" x="5389563" y="2678113"/>
          <p14:tracePt t="20748" x="5405438" y="2651125"/>
          <p14:tracePt t="20771" x="5405438" y="2633663"/>
          <p14:tracePt t="20798" x="5405438" y="2593975"/>
          <p14:tracePt t="20836" x="5405438" y="2582863"/>
          <p14:tracePt t="20867" x="5394325" y="2589213"/>
          <p14:tracePt t="20898" x="5367338" y="2606675"/>
          <p14:tracePt t="20932" x="5367338" y="2628900"/>
          <p14:tracePt t="21234" x="0" y="0"/>
        </p14:tracePtLst>
        <p14:tracePtLst>
          <p14:tracePt t="22909" x="5456238" y="2633663"/>
          <p14:tracePt t="23000" x="5467350" y="2633663"/>
          <p14:tracePt t="23008" x="5495925" y="2633663"/>
          <p14:tracePt t="23033" x="5522913" y="2633663"/>
          <p14:tracePt t="23496" x="5522913" y="2622550"/>
          <p14:tracePt t="23542" x="0" y="0"/>
        </p14:tracePtLst>
        <p14:tracePtLst>
          <p14:tracePt t="30700" x="5680075" y="3008313"/>
          <p14:tracePt t="30816" x="5702300" y="3008313"/>
          <p14:tracePt t="30824" x="5729288" y="3008313"/>
          <p14:tracePt t="30833" x="5757863" y="3024188"/>
          <p14:tracePt t="30868" x="5842000" y="3024188"/>
          <p14:tracePt t="30896" x="0" y="0"/>
        </p14:tracePtLst>
        <p14:tracePtLst>
          <p14:tracePt t="31191" x="6343650" y="3074988"/>
          <p14:tracePt t="31231" x="6354763" y="3074988"/>
          <p14:tracePt t="31246" x="0" y="0"/>
        </p14:tracePtLst>
        <p14:tracePtLst>
          <p14:tracePt t="32124" x="7302500" y="3203575"/>
          <p14:tracePt t="32260" x="7313613" y="3203575"/>
          <p14:tracePt t="32292" x="7324725" y="3203575"/>
          <p14:tracePt t="32308" x="7342188" y="3203575"/>
          <p14:tracePt t="32580" x="7353300" y="3203575"/>
          <p14:tracePt t="32588" x="7364413" y="3203575"/>
          <p14:tracePt t="32601" x="7391400" y="3203575"/>
          <p14:tracePt t="32605" x="7419975" y="3203575"/>
          <p14:tracePt t="32633" x="7448550" y="3203575"/>
          <p14:tracePt t="32772" x="7448550" y="3214688"/>
          <p14:tracePt t="32788" x="7437438" y="3214688"/>
          <p14:tracePt t="32804" x="7397750" y="3214688"/>
          <p14:tracePt t="32833" x="7286625" y="3214688"/>
          <p14:tracePt t="32837" x="7246938" y="3214688"/>
          <p14:tracePt t="32866" x="7231063" y="3214688"/>
          <p14:tracePt t="32964" x="7242175" y="3241675"/>
          <p14:tracePt t="32973" x="7253288" y="3241675"/>
          <p14:tracePt t="33000" x="7291388" y="3252788"/>
          <p14:tracePt t="33005" x="7302500" y="3270250"/>
          <p14:tracePt t="33267" x="0" y="0"/>
        </p14:tracePtLst>
        <p14:tracePtLst>
          <p14:tracePt t="41025" x="5735638" y="3024188"/>
          <p14:tracePt t="41334" x="0" y="0"/>
        </p14:tracePtLst>
        <p14:tracePtLst>
          <p14:tracePt t="41650" x="5824538" y="2997200"/>
          <p14:tracePt t="42122" x="0" y="0"/>
        </p14:tracePtLst>
        <p14:tracePtLst>
          <p14:tracePt t="43428" x="6527800" y="3001963"/>
          <p14:tracePt t="43532" x="6527800" y="2990850"/>
          <p14:tracePt t="43550" x="6516688" y="2997200"/>
          <p14:tracePt t="43596" x="6488113" y="3013075"/>
          <p14:tracePt t="43605" x="6477000" y="3013075"/>
          <p14:tracePt t="43706" x="0" y="0"/>
        </p14:tracePtLst>
        <p14:tracePtLst>
          <p14:tracePt t="44035" x="6616700" y="3035300"/>
          <p14:tracePt t="44522" x="0" y="0"/>
        </p14:tracePtLst>
        <p14:tracePtLst>
          <p14:tracePt t="54190" x="6672263" y="3024188"/>
          <p14:tracePt t="54309" x="6672263" y="3019425"/>
          <p14:tracePt t="54404" x="6656388" y="3019425"/>
          <p14:tracePt t="54412" x="6638925" y="3019425"/>
          <p14:tracePt t="54433" x="6627813" y="3008313"/>
          <p14:tracePt t="54546" x="0" y="0"/>
        </p14:tracePtLst>
        <p14:tracePtLst>
          <p14:tracePt t="54987" x="7654925" y="3030538"/>
          <p14:tracePt t="54991" x="7648575" y="3030538"/>
          <p14:tracePt t="55000" x="7637463" y="3030538"/>
          <p14:tracePt t="55004" x="7621588" y="3030538"/>
          <p14:tracePt t="55033" x="7581900" y="3030538"/>
          <p14:tracePt t="55067" x="7570788" y="3030538"/>
          <p14:tracePt t="55101" x="7531100" y="3035300"/>
          <p14:tracePt t="55140" x="7531100" y="3046413"/>
          <p14:tracePt t="55174" x="7515225" y="3063875"/>
          <p14:tracePt t="55200" x="7504113" y="3074988"/>
          <p14:tracePt t="55233" x="7493000" y="3074988"/>
          <p14:tracePt t="55300" x="7464425" y="3074988"/>
          <p14:tracePt t="55308" x="7453313" y="3074988"/>
          <p14:tracePt t="55395" x="0" y="0"/>
        </p14:tracePtLst>
        <p14:tracePtLst>
          <p14:tracePt t="55836" x="7415213" y="3119438"/>
          <p14:tracePt t="55861" x="7404100" y="3119438"/>
          <p14:tracePt t="55941" x="7386638" y="3119438"/>
          <p14:tracePt t="55972" x="7375525" y="3124200"/>
          <p14:tracePt t="56132" x="7364413" y="3135313"/>
          <p14:tracePt t="56308" x="7364413" y="3152775"/>
          <p14:tracePt t="56317" x="7364413" y="3163888"/>
          <p14:tracePt t="56330" x="0" y="0"/>
        </p14:tracePtLst>
        <p14:tracePtLst>
          <p14:tracePt t="57055" x="6783388" y="3119438"/>
          <p14:tracePt t="57081" x="6761163" y="3101975"/>
          <p14:tracePt t="57089" x="6750050" y="3101975"/>
          <p14:tracePt t="57144" x="6723063" y="3101975"/>
          <p14:tracePt t="57152" x="6711950" y="3101975"/>
          <p14:tracePt t="57366" x="0" y="0"/>
        </p14:tracePtLst>
        <p14:tracePtLst>
          <p14:tracePt t="57839" x="5740400" y="3141663"/>
          <p14:tracePt t="57880" x="5729288" y="3141663"/>
          <p14:tracePt t="57976" x="5718175" y="3152775"/>
          <p14:tracePt t="58214" x="0" y="0"/>
        </p14:tracePtLst>
        <p14:tracePtLst>
          <p14:tracePt t="58816" x="6510338" y="3141663"/>
          <p14:tracePt t="58856" x="6499225" y="3141663"/>
          <p14:tracePt t="59206" x="0" y="0"/>
        </p14:tracePtLst>
        <p14:tracePtLst>
          <p14:tracePt t="61318" x="5684838" y="3376613"/>
          <p14:tracePt t="61404" x="5691188" y="3376613"/>
          <p14:tracePt t="61420" x="5718175" y="3376613"/>
          <p14:tracePt t="61433" x="5751513" y="3387725"/>
          <p14:tracePt t="61437" x="5762625" y="3387725"/>
          <p14:tracePt t="61466" x="5902325" y="3387725"/>
          <p14:tracePt t="61470" x="5969000" y="3387725"/>
          <p14:tracePt t="61500" x="6070600" y="3398838"/>
          <p14:tracePt t="61533" x="6119813" y="3398838"/>
          <p14:tracePt t="61566" x="6130925" y="3398838"/>
          <p14:tracePt t="62154" x="0" y="0"/>
        </p14:tracePtLst>
        <p14:tracePtLst>
          <p14:tracePt t="65654" x="5668963" y="3503613"/>
          <p14:tracePt t="65677" x="5668963" y="3492500"/>
          <p14:tracePt t="65708" x="5673725" y="3492500"/>
          <p14:tracePt t="65716" x="5684838" y="3492500"/>
          <p14:tracePt t="65733" x="5702300" y="3492500"/>
          <p14:tracePt t="65767" x="5795963" y="3492500"/>
          <p14:tracePt t="65772" x="5824538" y="3492500"/>
          <p14:tracePt t="65800" x="5875338" y="3492500"/>
          <p14:tracePt t="65804" x="5891213" y="3492500"/>
          <p14:tracePt t="65833" x="5913438" y="3492500"/>
          <p14:tracePt t="66219" x="0" y="0"/>
        </p14:tracePtLst>
        <p14:tracePtLst>
          <p14:tracePt t="68954" x="6605588" y="3649663"/>
          <p14:tracePt t="68963" x="6616700" y="3649663"/>
          <p14:tracePt t="68976" x="6645275" y="3649663"/>
          <p14:tracePt t="69000" x="6711950" y="3649663"/>
          <p14:tracePt t="69033" x="6756400" y="3649663"/>
          <p14:tracePt t="69066" x="6794500" y="3660775"/>
          <p14:tracePt t="69099" x="6873875" y="3660775"/>
          <p14:tracePt t="69104" x="6889750" y="3671888"/>
          <p14:tracePt t="69614" x="0" y="0"/>
        </p14:tracePtLst>
        <p14:tracePtLst>
          <p14:tracePt t="72284" x="5842000" y="3822700"/>
          <p14:tracePt t="72372" x="5846763" y="3822700"/>
          <p14:tracePt t="72390" x="5864225" y="3822700"/>
          <p14:tracePt t="72404" x="5891213" y="3822700"/>
          <p14:tracePt t="72433" x="5902325" y="3822700"/>
          <p14:tracePt t="72469" x="5897563" y="3822700"/>
          <p14:tracePt t="72500" x="5868988" y="3822700"/>
          <p14:tracePt t="72533" x="5702300" y="3822700"/>
          <p14:tracePt t="72567" x="5540375" y="3805238"/>
          <p14:tracePt t="72599" x="5529263" y="3805238"/>
          <p14:tracePt t="72756" x="5500688" y="3805238"/>
          <p14:tracePt t="72765" x="5507038" y="3805238"/>
          <p14:tracePt t="72772" x="5534025" y="3816350"/>
          <p14:tracePt t="72799" x="5545138" y="3816350"/>
          <p14:tracePt t="72802" x="0" y="0"/>
        </p14:tracePtLst>
        <p14:tracePtLst>
          <p14:tracePt t="74922" x="5618163" y="4106863"/>
          <p14:tracePt t="75024" x="5629275" y="4117975"/>
          <p14:tracePt t="75032" x="5640388" y="4129088"/>
          <p14:tracePt t="75042" x="5668963" y="4140200"/>
          <p14:tracePt t="75066" x="5707063" y="4157663"/>
          <p14:tracePt t="75072" x="5718175" y="4157663"/>
          <p14:tracePt t="75100" x="5757863" y="4168775"/>
          <p14:tracePt t="75362" x="5751513" y="4168775"/>
          <p14:tracePt t="75370" x="5740400" y="4168775"/>
          <p14:tracePt t="75396" x="0" y="0"/>
        </p14:tracePtLst>
        <p14:tracePtLst>
          <p14:tracePt t="77432" x="6940550" y="4792663"/>
          <p14:tracePt t="77437" x="6940550" y="4781550"/>
          <p14:tracePt t="77441" x="6956425" y="4754563"/>
          <p14:tracePt t="77456" x="6956425" y="4737100"/>
          <p14:tracePt t="77467" x="6985000" y="4710113"/>
          <p14:tracePt t="77472" x="7000875" y="4665663"/>
          <p14:tracePt t="77499" x="7040563" y="4592638"/>
          <p14:tracePt t="77503" x="7096125" y="4541838"/>
          <p14:tracePt t="77533" x="7196138" y="4364038"/>
          <p14:tracePt t="77537" x="7246938" y="4313238"/>
          <p14:tracePt t="77567" x="7264400" y="4102100"/>
          <p14:tracePt t="77600" x="7158038" y="3838575"/>
          <p14:tracePt t="77633" x="6896100" y="3616325"/>
          <p14:tracePt t="77641" x="6823075" y="3576638"/>
          <p14:tracePt t="77666" x="6599238" y="3470275"/>
          <p14:tracePt t="77673" x="6550025" y="3436938"/>
          <p14:tracePt t="77700" x="6461125" y="3392488"/>
          <p14:tracePt t="77735" x="6432550" y="3392488"/>
          <p14:tracePt t="77738" x="6421438" y="3392488"/>
          <p14:tracePt t="77766" x="6259513" y="3392488"/>
          <p14:tracePt t="77772" x="6192838" y="3403600"/>
          <p14:tracePt t="77800" x="6037263" y="3538538"/>
          <p14:tracePt t="77804" x="6008688" y="3571875"/>
          <p14:tracePt t="77834" x="5868988" y="3671888"/>
          <p14:tracePt t="77838" x="5857875" y="3683000"/>
          <p14:tracePt t="77844" x="5807075" y="3767138"/>
          <p14:tracePt t="77866" x="5780088" y="3822700"/>
          <p14:tracePt t="77870" x="5780088" y="3871913"/>
          <p14:tracePt t="77900" x="5762625" y="4102100"/>
          <p14:tracePt t="77933" x="5762625" y="4275138"/>
          <p14:tracePt t="77967" x="5924550" y="4470400"/>
          <p14:tracePt t="77972" x="5975350" y="4503738"/>
          <p14:tracePt t="77999" x="6186488" y="4630738"/>
          <p14:tracePt t="78004" x="6215063" y="4648200"/>
          <p14:tracePt t="78034" x="6359525" y="4681538"/>
          <p14:tracePt t="78038" x="6427788" y="4681538"/>
          <p14:tracePt t="78066" x="6499225" y="4681538"/>
          <p14:tracePt t="78070" x="6538913" y="4681538"/>
          <p14:tracePt t="78100" x="6667500" y="4630738"/>
          <p14:tracePt t="78134" x="6856413" y="4352925"/>
          <p14:tracePt t="78167" x="6873875" y="4117975"/>
          <p14:tracePt t="78172" x="6873875" y="4051300"/>
          <p14:tracePt t="78200" x="6873875" y="3906838"/>
          <p14:tracePt t="78204" x="6823075" y="3833813"/>
          <p14:tracePt t="78233" x="6672263" y="3643313"/>
          <p14:tracePt t="78237" x="6638925" y="3594100"/>
          <p14:tracePt t="78266" x="6488113" y="3509963"/>
          <p14:tracePt t="78270" x="6477000" y="3509963"/>
          <p14:tracePt t="78300" x="6310313" y="3492500"/>
          <p14:tracePt t="78309" x="6281738" y="3492500"/>
          <p14:tracePt t="78334" x="6159500" y="3503613"/>
          <p14:tracePt t="78366" x="6024563" y="3632200"/>
          <p14:tracePt t="78399" x="5991225" y="3789363"/>
          <p14:tracePt t="78406" x="5991225" y="3856038"/>
          <p14:tracePt t="78433" x="5991225" y="3940175"/>
          <p14:tracePt t="78437" x="5991225" y="3967163"/>
          <p14:tracePt t="78467" x="5991225" y="4033838"/>
          <p14:tracePt t="78470" x="5991225" y="4062413"/>
          <p14:tracePt t="78500" x="6115050" y="4191000"/>
          <p14:tracePt t="78533" x="6226175" y="4246563"/>
          <p14:tracePt t="78566" x="6254750" y="4246563"/>
          <p14:tracePt t="78601" x="6265863" y="4246563"/>
          <p14:tracePt t="78630" x="0" y="0"/>
        </p14:tracePtLst>
        <p14:tracePtLst>
          <p14:tracePt t="80525" x="6203950" y="5908675"/>
          <p14:tracePt t="80632" x="6197600" y="5908675"/>
          <p14:tracePt t="80648" x="6181725" y="5908675"/>
          <p14:tracePt t="80667" x="6126163" y="5908675"/>
          <p14:tracePt t="80672" x="6059488" y="5908675"/>
          <p14:tracePt t="80700" x="5991225" y="5908675"/>
          <p14:tracePt t="80703" x="5980113" y="5908675"/>
          <p14:tracePt t="80730" x="5924550" y="5908675"/>
          <p14:tracePt t="80764" x="5902325" y="5908675"/>
          <p14:tracePt t="80800" x="5875338" y="5908675"/>
          <p14:tracePt t="80834" x="5813425" y="5908675"/>
          <p14:tracePt t="80841" x="5795963" y="5915025"/>
          <p14:tracePt t="80866" x="5784850" y="5915025"/>
          <p14:tracePt t="80900" x="5718175" y="5915025"/>
          <p14:tracePt t="80936" x="5707063" y="5915025"/>
          <p14:tracePt t="80966" x="5651500" y="5932488"/>
          <p14:tracePt t="80970" x="5640388" y="5932488"/>
          <p14:tracePt t="81000" x="5600700" y="5932488"/>
          <p14:tracePt t="81033" x="5545138" y="5932488"/>
          <p14:tracePt t="81066" x="5522913" y="5932488"/>
          <p14:tracePt t="81368" x="5507038" y="5943600"/>
          <p14:tracePt t="81526" x="0" y="0"/>
        </p14:tracePtLst>
        <p14:tracePtLst>
          <p14:tracePt t="82061" x="6505575" y="6405563"/>
          <p14:tracePt t="82550" x="0" y="0"/>
        </p14:tracePtLst>
        <p14:tracePtLst>
          <p14:tracePt t="89024" x="5791200" y="3470275"/>
          <p14:tracePt t="89080" x="5818188" y="3470275"/>
          <p14:tracePt t="89088" x="5846763" y="3459163"/>
          <p14:tracePt t="89100" x="5897563" y="3443288"/>
          <p14:tracePt t="89133" x="6186488" y="3330575"/>
          <p14:tracePt t="89136" x="6219825" y="3297238"/>
          <p14:tracePt t="89166" x="6421438" y="3135313"/>
          <p14:tracePt t="89169" x="6472238" y="3101975"/>
          <p14:tracePt t="89200" x="6778625" y="2733675"/>
          <p14:tracePt t="89233" x="6889750" y="2449513"/>
          <p14:tracePt t="89241" x="6889750" y="2398713"/>
          <p14:tracePt t="89266" x="6889750" y="2220913"/>
          <p14:tracePt t="89300" x="6599238" y="1963738"/>
          <p14:tracePt t="89305" x="6550025" y="1947863"/>
          <p14:tracePt t="89333" x="6365875" y="1930400"/>
          <p14:tracePt t="89338" x="6315075" y="1930400"/>
          <p14:tracePt t="89366" x="6092825" y="1941513"/>
          <p14:tracePt t="89371" x="6059488" y="1958975"/>
          <p14:tracePt t="89401" x="5975350" y="2014538"/>
          <p14:tracePt t="89434" x="5864225" y="2143125"/>
          <p14:tracePt t="89440" x="5807075" y="2238375"/>
          <p14:tracePt t="89466" x="5729288" y="2505075"/>
          <p14:tracePt t="89500" x="5729288" y="2795588"/>
          <p14:tracePt t="89505" x="5740400" y="2846388"/>
          <p14:tracePt t="89534" x="5824538" y="2957513"/>
          <p14:tracePt t="89539" x="5853113" y="2974975"/>
          <p14:tracePt t="89568" x="5864225" y="2986088"/>
          <p14:tracePt t="89600" x="5946775" y="2974975"/>
          <p14:tracePt t="89635" x="6048375" y="2935288"/>
          <p14:tracePt t="89666" x="6115050" y="2884488"/>
          <p14:tracePt t="89700" x="6159500" y="2689225"/>
          <p14:tracePt t="89705" x="6181725" y="2622550"/>
          <p14:tracePt t="89733" x="6181725" y="2460625"/>
          <p14:tracePt t="89737" x="6170613" y="2427288"/>
          <p14:tracePt t="89766" x="5997575" y="2327275"/>
          <p14:tracePt t="89770" x="5946775" y="2309813"/>
          <p14:tracePt t="89800" x="5757863" y="2309813"/>
          <p14:tracePt t="89809" x="5707063" y="2354263"/>
          <p14:tracePt t="89833" x="5545138" y="2516188"/>
          <p14:tracePt t="89866" x="5462588" y="2695575"/>
          <p14:tracePt t="89872" x="5462588" y="2722563"/>
          <p14:tracePt t="89900" x="5462588" y="2762250"/>
          <p14:tracePt t="89934" x="5467350" y="2801938"/>
          <p14:tracePt t="89990" x="5495925" y="2801938"/>
          <p14:tracePt t="89992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31AB25E-F7BF-99D2-0621-1004F6B4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67" y="999212"/>
            <a:ext cx="8609301" cy="32984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průměrný vzestup teploty o 2 °C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nárůst globální radiace o 1500 MJ/m</a:t>
            </a:r>
            <a:r>
              <a:rPr lang="cs-CZ" sz="1800" baseline="30000" dirty="0"/>
              <a:t>2 </a:t>
            </a:r>
            <a:r>
              <a:rPr lang="cs-CZ" sz="1800" dirty="0"/>
              <a:t>v roce 2075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pokles relativní vlhkosti vzduchu </a:t>
            </a:r>
            <a:r>
              <a:rPr lang="cs-CZ" sz="1600" dirty="0">
                <a:sym typeface="Wingdings" panose="05000000000000000000" pitchFamily="2" charset="2"/>
              </a:rPr>
              <a:t>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/>
              <a:t>růst výparu z vodní hladiny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přibližně stabilní úhrny srážek </a:t>
            </a:r>
            <a:r>
              <a:rPr lang="cs-CZ" sz="1600" dirty="0">
                <a:sym typeface="Wingdings" panose="05000000000000000000" pitchFamily="2" charset="2"/>
              </a:rPr>
              <a:t></a:t>
            </a:r>
            <a:r>
              <a:rPr lang="cs-CZ" sz="1800" dirty="0">
                <a:sym typeface="Wingdings" panose="05000000000000000000" pitchFamily="2" charset="2"/>
              </a:rPr>
              <a:t> větší ztráty vod v ploše volné hladiny</a:t>
            </a:r>
            <a:endParaRPr lang="cs-CZ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427253-FDE3-914A-1FCA-177ACBB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81" y="3372811"/>
            <a:ext cx="2233926" cy="26043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919E67-8F6C-C05F-D7EE-32008109A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035" y="3074249"/>
            <a:ext cx="1670366" cy="2931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9391BA-C658-E3F1-D0DB-7126DA87E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784" y="3353945"/>
            <a:ext cx="2301065" cy="26232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592A5F-0E46-8552-2541-EC6D43412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831" y="3046428"/>
            <a:ext cx="1758996" cy="3068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0F20890-50F6-5DDE-9F1E-4B82EB951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922" y="3360763"/>
            <a:ext cx="2233784" cy="261639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1C4EA2A-51FC-4DCA-5C14-E12F27701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283" y="3110404"/>
            <a:ext cx="2229423" cy="252259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CF87521B-F820-70D0-6B1A-2D0F70A65791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1066800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vývoje klimatu v oblasti vodního zdroje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5B2DD84-9DE3-AC3C-D13E-07EE9D79B8E2}"/>
              </a:ext>
            </a:extLst>
          </p:cNvPr>
          <p:cNvSpPr txBox="1"/>
          <p:nvPr/>
        </p:nvSpPr>
        <p:spPr>
          <a:xfrm>
            <a:off x="2927649" y="5949609"/>
            <a:ext cx="5540177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sz="12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z portálu </a:t>
            </a:r>
            <a:r>
              <a:rPr lang="cs-CZ" sz="1200" i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Climrisk</a:t>
            </a:r>
            <a:r>
              <a:rPr lang="cs-CZ" sz="12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200" i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CzechGlobe</a:t>
            </a:r>
            <a:r>
              <a:rPr lang="cs-CZ" sz="12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Ústav výzkumu globální změny AV ČR, 2024)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14877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82"/>
    </mc:Choice>
    <mc:Fallback xmlns="">
      <p:transition spd="slow" advTm="148382"/>
    </mc:Fallback>
  </mc:AlternateContent>
  <p:extLst>
    <p:ext uri="{3A86A75C-4F4B-4683-9AE1-C65F6400EC91}">
      <p14:laserTraceLst xmlns:p14="http://schemas.microsoft.com/office/powerpoint/2010/main">
        <p14:tracePtLst>
          <p14:tracePt t="20741" x="1612900" y="1535113"/>
          <p14:tracePt t="20876" x="1628775" y="1535113"/>
          <p14:tracePt t="20884" x="1679575" y="1535113"/>
          <p14:tracePt t="20904" x="1757363" y="1535113"/>
          <p14:tracePt t="20908" x="1785938" y="1535113"/>
          <p14:tracePt t="20937" x="1874838" y="1535113"/>
          <p14:tracePt t="20942" x="1901825" y="1535113"/>
          <p14:tracePt t="20973" x="2036763" y="1535113"/>
          <p14:tracePt t="21005" x="2154238" y="1535113"/>
          <p14:tracePt t="21037" x="2292350" y="1535113"/>
          <p14:tracePt t="21072" x="2409825" y="1535113"/>
          <p14:tracePt t="21077" x="2420938" y="1535113"/>
          <p14:tracePt t="21104" x="2449513" y="1535113"/>
          <p14:tracePt t="21139" x="2476500" y="1535113"/>
          <p14:tracePt t="21142" x="2487613" y="1535113"/>
          <p14:tracePt t="21173" x="2566988" y="1535113"/>
          <p14:tracePt t="21204" x="2660650" y="1535113"/>
          <p14:tracePt t="21237" x="2700338" y="1535113"/>
          <p14:tracePt t="21271" x="2755900" y="1535113"/>
          <p14:tracePt t="21276" x="2767013" y="1535113"/>
          <p14:tracePt t="21304" x="2789238" y="1535113"/>
          <p14:tracePt t="21308" x="2817813" y="1535113"/>
          <p14:tracePt t="21337" x="2844800" y="1535113"/>
          <p14:tracePt t="21341" x="2889250" y="1501775"/>
          <p14:tracePt t="21371" x="2900363" y="1490663"/>
          <p14:tracePt t="21406" x="2911475" y="1490663"/>
          <p14:tracePt t="21516" x="2911475" y="1477963"/>
          <p14:tracePt t="21524" x="2840038" y="1477963"/>
          <p14:tracePt t="21537" x="2795588" y="1477963"/>
          <p14:tracePt t="21570" x="2560638" y="1444625"/>
          <p14:tracePt t="21574" x="2465388" y="1422400"/>
          <p14:tracePt t="21605" x="1970088" y="1362075"/>
          <p14:tracePt t="21637" x="1395413" y="1362075"/>
          <p14:tracePt t="21645" x="1244600" y="1362075"/>
          <p14:tracePt t="21670" x="881063" y="1362075"/>
          <p14:tracePt t="21704" x="774700" y="1373188"/>
          <p14:tracePt t="21788" x="747713" y="1389063"/>
          <p14:tracePt t="21797" x="730250" y="1389063"/>
          <p14:tracePt t="21804" x="758825" y="1417638"/>
          <p14:tracePt t="21837" x="969963" y="1433513"/>
          <p14:tracePt t="21871" x="1177925" y="1466850"/>
          <p14:tracePt t="21876" x="1204913" y="1466850"/>
          <p14:tracePt t="21904" x="1233488" y="1466850"/>
          <p14:tracePt t="21937" x="1311275" y="1466850"/>
          <p14:tracePt t="21942" x="1322388" y="1466850"/>
          <p14:tracePt t="21971" x="1377950" y="1466850"/>
          <p14:tracePt t="22005" x="1455738" y="1466850"/>
          <p14:tracePt t="22039" x="1484313" y="1389063"/>
          <p14:tracePt t="22045" x="1484313" y="1344613"/>
          <p14:tracePt t="22070" x="1484313" y="1306513"/>
          <p14:tracePt t="22102" x="1373188" y="1260475"/>
          <p14:tracePt t="22138" x="1060450" y="1260475"/>
          <p14:tracePt t="22141" x="987425" y="1293813"/>
          <p14:tracePt t="22168" x="842963" y="1422400"/>
          <p14:tracePt t="22171" x="842963" y="1450975"/>
          <p14:tracePt t="22202" x="842963" y="1517650"/>
          <p14:tracePt t="22204" x="847725" y="1535113"/>
          <p14:tracePt t="22236" x="1016000" y="1612900"/>
          <p14:tracePt t="22269" x="1211263" y="1612900"/>
          <p14:tracePt t="22301" x="1417638" y="1595438"/>
          <p14:tracePt t="22335" x="1444625" y="1517650"/>
          <p14:tracePt t="22368" x="1311275" y="1439863"/>
          <p14:tracePt t="22371" x="1222375" y="1439863"/>
          <p14:tracePt t="22402" x="1016000" y="1439863"/>
          <p14:tracePt t="22404" x="947738" y="1439863"/>
          <p14:tracePt t="22436" x="869950" y="1506538"/>
          <p14:tracePt t="22468" x="958850" y="1590675"/>
          <p14:tracePt t="22501" x="1211263" y="1606550"/>
          <p14:tracePt t="22537" x="1450975" y="1584325"/>
          <p14:tracePt t="22541" x="1477963" y="1539875"/>
          <p14:tracePt t="22570" x="1511300" y="1433513"/>
          <p14:tracePt t="22574" x="1444625" y="1395413"/>
          <p14:tracePt t="22604" x="1165225" y="1362075"/>
          <p14:tracePt t="22637" x="954088" y="1406525"/>
          <p14:tracePt t="22671" x="925513" y="1524000"/>
          <p14:tracePt t="22676" x="925513" y="1568450"/>
          <p14:tracePt t="22704" x="1020763" y="1628775"/>
          <p14:tracePt t="22709" x="1071563" y="1628775"/>
          <p14:tracePt t="22737" x="1344613" y="1628775"/>
          <p14:tracePt t="22742" x="1433513" y="1628775"/>
          <p14:tracePt t="22771" x="1500188" y="1539875"/>
          <p14:tracePt t="22775" x="1500188" y="1495425"/>
          <p14:tracePt t="22805" x="1327150" y="1300163"/>
          <p14:tracePt t="22837" x="1189038" y="1282700"/>
          <p14:tracePt t="22870" x="1138238" y="1333500"/>
          <p14:tracePt t="22905" x="1138238" y="1400175"/>
          <p14:tracePt t="22910" x="1143000" y="1411288"/>
          <p14:tracePt t="23248" x="1154113" y="1411288"/>
          <p14:tracePt t="23264" x="1182688" y="1428750"/>
          <p14:tracePt t="23272" x="1193800" y="1428750"/>
          <p14:tracePt t="23302" x="1222375" y="1428750"/>
          <p14:tracePt t="23335" x="1249363" y="1428750"/>
          <p14:tracePt t="23369" x="1316038" y="1439863"/>
          <p14:tracePt t="23403" x="1327150" y="1450975"/>
          <p14:tracePt t="23439" x="1338263" y="1450975"/>
          <p14:tracePt t="23469" x="1355725" y="1450975"/>
          <p14:tracePt t="23472" x="1384300" y="1450975"/>
          <p14:tracePt t="23502" x="1562100" y="1473200"/>
          <p14:tracePt t="23504" x="1635125" y="1490663"/>
          <p14:tracePt t="23535" x="1808163" y="1524000"/>
          <p14:tracePt t="23569" x="1830388" y="1524000"/>
          <p14:tracePt t="23651" x="1846263" y="1524000"/>
          <p14:tracePt t="23712" x="1874838" y="1524000"/>
          <p14:tracePt t="23720" x="1885950" y="1524000"/>
          <p14:tracePt t="23735" x="1924050" y="1524000"/>
          <p14:tracePt t="23769" x="2036763" y="1524000"/>
          <p14:tracePt t="23802" x="2074863" y="1524000"/>
          <p14:tracePt t="23887" x="2125663" y="1524000"/>
          <p14:tracePt t="23897" x="2136775" y="1524000"/>
          <p14:tracePt t="23903" x="2181225" y="1524000"/>
          <p14:tracePt t="23935" x="2243138" y="1524000"/>
          <p14:tracePt t="23969" x="2360613" y="1501775"/>
          <p14:tracePt t="24002" x="2471738" y="1501775"/>
          <p14:tracePt t="24037" x="2555875" y="1501775"/>
          <p14:tracePt t="24042" x="2566988" y="1501775"/>
          <p14:tracePt t="24071" x="2700338" y="1501775"/>
          <p14:tracePt t="24104" x="2855913" y="1539875"/>
          <p14:tracePt t="24137" x="2906713" y="1539875"/>
          <p14:tracePt t="24224" x="2924175" y="1539875"/>
          <p14:tracePt t="24232" x="2935288" y="1539875"/>
          <p14:tracePt t="24240" x="2946400" y="1539875"/>
          <p14:tracePt t="24270" x="2984500" y="1557338"/>
          <p14:tracePt t="24274" x="3028950" y="1557338"/>
          <p14:tracePt t="24304" x="3079750" y="1557338"/>
          <p14:tracePt t="24337" x="3152775" y="1557338"/>
          <p14:tracePt t="24344" x="3163888" y="1557338"/>
          <p14:tracePt t="24371" x="3175000" y="1557338"/>
          <p14:tracePt t="24404" x="3201988" y="1557338"/>
          <p14:tracePt t="24438" x="3224213" y="1568450"/>
          <p14:tracePt t="24471" x="3263900" y="1568450"/>
          <p14:tracePt t="24474" x="3279775" y="1568450"/>
          <p14:tracePt t="24504" x="3330575" y="1568450"/>
          <p14:tracePt t="24537" x="3441700" y="1568450"/>
          <p14:tracePt t="24570" x="3492500" y="1568450"/>
          <p14:tracePt t="24604" x="3509963" y="1568450"/>
          <p14:tracePt t="26002" x="3497263" y="1579563"/>
          <p14:tracePt t="26014" x="3486150" y="1579563"/>
          <p14:tracePt t="26016" x="0" y="0"/>
        </p14:tracePtLst>
        <p14:tracePtLst>
          <p14:tracePt t="27814" x="1082675" y="1333500"/>
          <p14:tracePt t="27836" x="1027113" y="1395413"/>
          <p14:tracePt t="27845" x="1009650" y="1406525"/>
          <p14:tracePt t="27870" x="898525" y="1524000"/>
          <p14:tracePt t="27904" x="831850" y="1719263"/>
          <p14:tracePt t="27910" x="831850" y="1768475"/>
          <p14:tracePt t="27937" x="831850" y="1892300"/>
          <p14:tracePt t="27941" x="831850" y="1919288"/>
          <p14:tracePt t="27971" x="831850" y="2003425"/>
          <p14:tracePt t="27974" x="831850" y="2054225"/>
          <p14:tracePt t="28004" x="831850" y="2227263"/>
          <p14:tracePt t="28037" x="965200" y="2433638"/>
          <p14:tracePt t="28070" x="1120775" y="2544763"/>
          <p14:tracePt t="28104" x="1366838" y="2667000"/>
          <p14:tracePt t="28109" x="1384300" y="2667000"/>
          <p14:tracePt t="28137" x="1506538" y="2728913"/>
          <p14:tracePt t="28143" x="1522413" y="2728913"/>
          <p14:tracePt t="28170" x="1673225" y="2744788"/>
          <p14:tracePt t="28174" x="1724025" y="2744788"/>
          <p14:tracePt t="28205" x="1952625" y="2762250"/>
          <p14:tracePt t="28237" x="2209800" y="2778125"/>
          <p14:tracePt t="28270" x="2454275" y="2778125"/>
          <p14:tracePt t="28305" x="2627313" y="2778125"/>
          <p14:tracePt t="28310" x="2693988" y="2778125"/>
          <p14:tracePt t="28337" x="2855913" y="2778125"/>
          <p14:tracePt t="28342" x="2951163" y="2778125"/>
          <p14:tracePt t="28371" x="3224213" y="2778125"/>
          <p14:tracePt t="28374" x="3348038" y="2778125"/>
          <p14:tracePt t="28405" x="3860800" y="2778125"/>
          <p14:tracePt t="28437" x="4078288" y="2778125"/>
          <p14:tracePt t="28470" x="4267200" y="2778125"/>
          <p14:tracePt t="28476" x="4335463" y="2778125"/>
          <p14:tracePt t="28504" x="4535488" y="2778125"/>
          <p14:tracePt t="28508" x="4657725" y="2762250"/>
          <p14:tracePt t="28537" x="4865688" y="2711450"/>
          <p14:tracePt t="28542" x="4965700" y="2689225"/>
          <p14:tracePt t="28570" x="5278438" y="2651125"/>
          <p14:tracePt t="28575" x="5400675" y="2651125"/>
          <p14:tracePt t="28604" x="5853113" y="2651125"/>
          <p14:tracePt t="28637" x="6142038" y="2617788"/>
          <p14:tracePt t="28670" x="6472238" y="2538413"/>
          <p14:tracePt t="28677" x="6521450" y="2522538"/>
          <p14:tracePt t="28704" x="6672263" y="2471738"/>
          <p14:tracePt t="28708" x="6705600" y="2422525"/>
          <p14:tracePt t="28737" x="6805613" y="2371725"/>
          <p14:tracePt t="28771" x="6851650" y="2316163"/>
          <p14:tracePt t="28776" x="6851650" y="2305050"/>
          <p14:tracePt t="28781" x="6862763" y="2287588"/>
          <p14:tracePt t="28804" x="6896100" y="2198688"/>
          <p14:tracePt t="28837" x="6911975" y="2103438"/>
          <p14:tracePt t="28870" x="6818313" y="1981200"/>
          <p14:tracePt t="28876" x="6767513" y="1947863"/>
          <p14:tracePt t="28904" x="6616700" y="1841500"/>
          <p14:tracePt t="28908" x="6565900" y="1790700"/>
          <p14:tracePt t="28937" x="6337300" y="1657350"/>
          <p14:tracePt t="28941" x="6288088" y="1624013"/>
          <p14:tracePt t="28973" x="5829300" y="1439863"/>
          <p14:tracePt t="29004" x="5116513" y="1255713"/>
          <p14:tracePt t="29037" x="4278313" y="1211263"/>
          <p14:tracePt t="29071" x="3330575" y="1211263"/>
          <p14:tracePt t="29076" x="3124200" y="1211263"/>
          <p14:tracePt t="29104" x="2671763" y="1211263"/>
          <p14:tracePt t="29108" x="2578100" y="1211263"/>
          <p14:tracePt t="29137" x="2432050" y="1211263"/>
          <p14:tracePt t="29142" x="2416175" y="1211263"/>
          <p14:tracePt t="29173" x="2292350" y="1211263"/>
          <p14:tracePt t="29204" x="2097088" y="1238250"/>
          <p14:tracePt t="29237" x="1874838" y="1311275"/>
          <p14:tracePt t="29271" x="1601788" y="1362075"/>
          <p14:tracePt t="29304" x="1384300" y="1395413"/>
          <p14:tracePt t="29337" x="1260475" y="1428750"/>
          <p14:tracePt t="29371" x="1160463" y="1466850"/>
          <p14:tracePt t="29404" x="1076325" y="1524000"/>
          <p14:tracePt t="29408" x="1065213" y="1557338"/>
          <p14:tracePt t="29438" x="987425" y="1612900"/>
          <p14:tracePt t="29441" x="958850" y="1639888"/>
          <p14:tracePt t="29471" x="931863" y="1712913"/>
          <p14:tracePt t="29474" x="931863" y="1741488"/>
          <p14:tracePt t="29504" x="931863" y="1952625"/>
          <p14:tracePt t="29537" x="958850" y="2125663"/>
          <p14:tracePt t="29572" x="1004888" y="2203450"/>
          <p14:tracePt t="29604" x="1116013" y="2371725"/>
          <p14:tracePt t="29608" x="1149350" y="2405063"/>
          <p14:tracePt t="29637" x="1338263" y="2511425"/>
          <p14:tracePt t="29642" x="1433513" y="2549525"/>
          <p14:tracePt t="29670" x="1668463" y="2582863"/>
          <p14:tracePt t="29673" x="1739900" y="2600325"/>
          <p14:tracePt t="29704" x="1919288" y="2633663"/>
          <p14:tracePt t="29738" x="2052638" y="2651125"/>
          <p14:tracePt t="29742" x="2081213" y="2651125"/>
          <p14:tracePt t="29771" x="2232025" y="2651125"/>
          <p14:tracePt t="29804" x="2449513" y="2700338"/>
          <p14:tracePt t="29837" x="2740025" y="2722563"/>
          <p14:tracePt t="29846" x="2767013" y="2722563"/>
          <p14:tracePt t="29870" x="2855913" y="2722563"/>
          <p14:tracePt t="29904" x="2924175" y="2722563"/>
          <p14:tracePt t="29937" x="3006725" y="2722563"/>
          <p14:tracePt t="29971" x="3073400" y="2722563"/>
          <p14:tracePt t="29976" x="3113088" y="2722563"/>
          <p14:tracePt t="30004" x="3141663" y="2722563"/>
          <p14:tracePt t="30048" x="3152775" y="2722563"/>
          <p14:tracePt t="30207" x="3163888" y="2722563"/>
          <p14:tracePt t="30271" x="3163888" y="2711450"/>
          <p14:tracePt t="30287" x="0" y="0"/>
        </p14:tracePtLst>
        <p14:tracePtLst>
          <p14:tracePt t="31202" x="825500" y="1171575"/>
          <p14:tracePt t="31206" x="825500" y="1222375"/>
          <p14:tracePt t="31210" x="825500" y="1266825"/>
          <p14:tracePt t="31215" x="814388" y="1317625"/>
          <p14:tracePt t="31235" x="752475" y="1512888"/>
          <p14:tracePt t="31238" x="736600" y="1579563"/>
          <p14:tracePt t="31268" x="736600" y="1824038"/>
          <p14:tracePt t="31271" x="736600" y="1892300"/>
          <p14:tracePt t="31303" x="752475" y="2187575"/>
          <p14:tracePt t="31335" x="942975" y="2516188"/>
          <p14:tracePt t="31368" x="1020763" y="2640013"/>
          <p14:tracePt t="31402" x="1020763" y="2689225"/>
          <p14:tracePt t="31435" x="1020763" y="2744788"/>
          <p14:tracePt t="31468" x="1031875" y="2755900"/>
          <p14:tracePt t="31502" x="1042988" y="2755900"/>
          <p14:tracePt t="31535" x="1098550" y="2755900"/>
          <p14:tracePt t="31569" x="1120775" y="2751138"/>
          <p14:tracePt t="31602" x="1204913" y="2706688"/>
          <p14:tracePt t="31637" x="1360488" y="2640013"/>
          <p14:tracePt t="31642" x="1411288" y="2640013"/>
          <p14:tracePt t="31671" x="1639888" y="2640013"/>
          <p14:tracePt t="31675" x="1706563" y="2640013"/>
          <p14:tracePt t="31704" x="2214563" y="2640013"/>
          <p14:tracePt t="31737" x="2789238" y="2622550"/>
          <p14:tracePt t="31772" x="3213100" y="2622550"/>
          <p14:tracePt t="31778" x="3308350" y="2622550"/>
          <p14:tracePt t="31804" x="3559175" y="2622550"/>
          <p14:tracePt t="31809" x="3648075" y="2622550"/>
          <p14:tracePt t="31837" x="3983038" y="2622550"/>
          <p14:tracePt t="31841" x="4100513" y="2622550"/>
          <p14:tracePt t="31873" x="4424363" y="2600325"/>
          <p14:tracePt t="31904" x="4546600" y="2582863"/>
          <p14:tracePt t="31937" x="4613275" y="2582863"/>
          <p14:tracePt t="31971" x="4748213" y="2582863"/>
          <p14:tracePt t="31976" x="4764088" y="2582863"/>
          <p14:tracePt t="32004" x="4803775" y="2566988"/>
          <p14:tracePt t="32288" x="4814888" y="2555875"/>
          <p14:tracePt t="32304" x="4814888" y="2527300"/>
          <p14:tracePt t="32312" x="4814888" y="2516188"/>
          <p14:tracePt t="32338" x="4814888" y="2433638"/>
          <p14:tracePt t="32370" x="4808538" y="2387600"/>
          <p14:tracePt t="32374" x="4808538" y="2360613"/>
          <p14:tracePt t="32404" x="4764088" y="2293938"/>
          <p14:tracePt t="32437" x="4730750" y="2036763"/>
          <p14:tracePt t="32445" x="4730750" y="1992313"/>
          <p14:tracePt t="32471" x="4730750" y="1790700"/>
          <p14:tracePt t="32504" x="4730750" y="1546225"/>
          <p14:tracePt t="32509" x="4730750" y="1528763"/>
          <p14:tracePt t="32538" x="4730750" y="1462088"/>
          <p14:tracePt t="32542" x="4730750" y="1433513"/>
          <p14:tracePt t="32570" x="4730750" y="1395413"/>
          <p14:tracePt t="32604" x="4730750" y="1355725"/>
          <p14:tracePt t="32660" x="4730750" y="1328738"/>
          <p14:tracePt t="32671" x="4719638" y="1317625"/>
          <p14:tracePt t="32704" x="4692650" y="1306513"/>
          <p14:tracePt t="32738" x="4624388" y="1277938"/>
          <p14:tracePt t="32743" x="4602163" y="1277938"/>
          <p14:tracePt t="32747" x="4586288" y="1277938"/>
          <p14:tracePt t="32771" x="4546600" y="1277938"/>
          <p14:tracePt t="32775" x="4519613" y="1277938"/>
          <p14:tracePt t="32804" x="4368800" y="1277938"/>
          <p14:tracePt t="32838" x="4111625" y="1277938"/>
          <p14:tracePt t="32870" x="3816350" y="1277938"/>
          <p14:tracePt t="32876" x="3749675" y="1277938"/>
          <p14:tracePt t="32904" x="3492500" y="1328738"/>
          <p14:tracePt t="32908" x="3425825" y="1344613"/>
          <p14:tracePt t="32937" x="3241675" y="1377950"/>
          <p14:tracePt t="32942" x="3152775" y="1377950"/>
          <p14:tracePt t="32971" x="2873375" y="1377950"/>
          <p14:tracePt t="32974" x="2806700" y="1377950"/>
          <p14:tracePt t="33004" x="2616200" y="1377950"/>
          <p14:tracePt t="33038" x="2398713" y="1377950"/>
          <p14:tracePt t="33070" x="2209800" y="1377950"/>
          <p14:tracePt t="33076" x="2181225" y="1377950"/>
          <p14:tracePt t="33104" x="2097088" y="1377950"/>
          <p14:tracePt t="33110" x="2070100" y="1377950"/>
          <p14:tracePt t="33137" x="1981200" y="1377950"/>
          <p14:tracePt t="33141" x="1952625" y="1377950"/>
          <p14:tracePt t="33170" x="1912938" y="1377950"/>
          <p14:tracePt t="33174" x="1901825" y="1377950"/>
          <p14:tracePt t="33206" x="1830388" y="1377950"/>
          <p14:tracePt t="33237" x="1768475" y="1377950"/>
          <p14:tracePt t="33270" x="1684338" y="1373188"/>
          <p14:tracePt t="33305" x="1635125" y="1355725"/>
          <p14:tracePt t="33310" x="1624013" y="1355725"/>
          <p14:tracePt t="33337" x="1539875" y="1355725"/>
          <p14:tracePt t="33341" x="1511300" y="1355725"/>
          <p14:tracePt t="33370" x="1439863" y="1344613"/>
          <p14:tracePt t="33405" x="1377950" y="1344613"/>
          <p14:tracePt t="33437" x="1322388" y="1344613"/>
          <p14:tracePt t="33471" x="1260475" y="1333500"/>
          <p14:tracePt t="33475" x="1233488" y="1333500"/>
          <p14:tracePt t="33504" x="1204913" y="1333500"/>
          <p14:tracePt t="33537" x="1165225" y="1333500"/>
          <p14:tracePt t="33542" x="1154113" y="1322388"/>
          <p14:tracePt t="33571" x="1127125" y="1306513"/>
          <p14:tracePt t="33575" x="1116013" y="1306513"/>
          <p14:tracePt t="33605" x="1093788" y="1293813"/>
          <p14:tracePt t="33795" x="0" y="0"/>
        </p14:tracePtLst>
        <p14:tracePtLst>
          <p14:tracePt t="49634" x="3246438" y="1473200"/>
          <p14:tracePt t="49656" x="3219450" y="1473200"/>
          <p14:tracePt t="49671" x="3208338" y="1473200"/>
          <p14:tracePt t="49675" x="3179763" y="1473200"/>
          <p14:tracePt t="49704" x="3119438" y="1473200"/>
          <p14:tracePt t="49738" x="3073400" y="1473200"/>
          <p14:tracePt t="49771" x="3013075" y="1473200"/>
          <p14:tracePt t="49804" x="2984500" y="1473200"/>
          <p14:tracePt t="49866" x="2973388" y="1473200"/>
          <p14:tracePt t="49944" x="3024188" y="1490663"/>
          <p14:tracePt t="49952" x="3040063" y="1490663"/>
          <p14:tracePt t="49971" x="3146425" y="1501775"/>
          <p14:tracePt t="49976" x="3235325" y="1501775"/>
          <p14:tracePt t="50002" x="3436938" y="1501775"/>
          <p14:tracePt t="50035" x="3587750" y="1501775"/>
          <p14:tracePt t="50326" x="0" y="0"/>
        </p14:tracePtLst>
        <p14:tracePtLst>
          <p14:tracePt t="50904" x="2232025" y="4559300"/>
          <p14:tracePt t="50909" x="2243138" y="4559300"/>
          <p14:tracePt t="50940" x="2270125" y="4559300"/>
          <p14:tracePt t="50948" x="2281238" y="4559300"/>
          <p14:tracePt t="50971" x="2354263" y="4519613"/>
          <p14:tracePt t="51005" x="2371725" y="4308475"/>
          <p14:tracePt t="51037" x="2281238" y="4029075"/>
          <p14:tracePt t="51071" x="1908175" y="3760788"/>
          <p14:tracePt t="51076" x="1830388" y="3705225"/>
          <p14:tracePt t="51104" x="1651000" y="3632200"/>
          <p14:tracePt t="51108" x="1579563" y="3594100"/>
          <p14:tracePt t="51137" x="1450975" y="3549650"/>
          <p14:tracePt t="51142" x="1422400" y="3549650"/>
          <p14:tracePt t="51169" x="1271588" y="3514725"/>
          <p14:tracePt t="51172" x="1227138" y="3514725"/>
          <p14:tracePt t="51203" x="993775" y="3514725"/>
          <p14:tracePt t="51235" x="781050" y="3527425"/>
          <p14:tracePt t="51271" x="534988" y="3671888"/>
          <p14:tracePt t="51277" x="501650" y="3698875"/>
          <p14:tracePt t="51304" x="384175" y="3800475"/>
          <p14:tracePt t="51309" x="312738" y="3856038"/>
          <p14:tracePt t="51337" x="268288" y="3940175"/>
          <p14:tracePt t="51341" x="250825" y="3989388"/>
          <p14:tracePt t="51370" x="223838" y="4117975"/>
          <p14:tracePt t="51376" x="206375" y="4206875"/>
          <p14:tracePt t="51381" x="173038" y="4257675"/>
          <p14:tracePt t="51405" x="173038" y="4379913"/>
          <p14:tracePt t="51437" x="173038" y="4614863"/>
          <p14:tracePt t="51471" x="212725" y="4803775"/>
          <p14:tracePt t="51476" x="212725" y="4832350"/>
          <p14:tracePt t="51504" x="257175" y="4927600"/>
          <p14:tracePt t="51508" x="301625" y="4954588"/>
          <p14:tracePt t="51537" x="401638" y="5067300"/>
          <p14:tracePt t="51541" x="496888" y="5127625"/>
          <p14:tracePt t="51572" x="674688" y="5207000"/>
          <p14:tracePt t="51604" x="954088" y="5295900"/>
          <p14:tracePt t="51637" x="1189038" y="5329238"/>
          <p14:tracePt t="51671" x="1377950" y="5345113"/>
          <p14:tracePt t="51676" x="1411288" y="5362575"/>
          <p14:tracePt t="51704" x="1517650" y="5362575"/>
          <p14:tracePt t="51708" x="1528763" y="5362575"/>
          <p14:tracePt t="51737" x="1595438" y="5362575"/>
          <p14:tracePt t="51741" x="1624013" y="5362575"/>
          <p14:tracePt t="51749" x="1635125" y="5362575"/>
          <p14:tracePt t="51771" x="1662113" y="5340350"/>
          <p14:tracePt t="51774" x="1690688" y="5295900"/>
          <p14:tracePt t="51804" x="1830388" y="5172075"/>
          <p14:tracePt t="51837" x="1930400" y="4949825"/>
          <p14:tracePt t="51872" x="1970088" y="4648200"/>
          <p14:tracePt t="51876" x="1985963" y="4597400"/>
          <p14:tracePt t="51904" x="1985963" y="4459288"/>
          <p14:tracePt t="51908" x="1985963" y="4391025"/>
          <p14:tracePt t="51937" x="1924050" y="4257675"/>
          <p14:tracePt t="51941" x="1874838" y="4224338"/>
          <p14:tracePt t="51970" x="1808163" y="4033838"/>
          <p14:tracePt t="51974" x="1774825" y="3984625"/>
          <p14:tracePt t="52004" x="1522413" y="3822700"/>
          <p14:tracePt t="52037" x="1293813" y="3771900"/>
          <p14:tracePt t="52069" x="1060450" y="3756025"/>
          <p14:tracePt t="52102" x="982663" y="3756025"/>
          <p14:tracePt t="52135" x="781050" y="3867150"/>
          <p14:tracePt t="52139" x="730250" y="3917950"/>
          <p14:tracePt t="52169" x="557213" y="4129088"/>
          <p14:tracePt t="52172" x="519113" y="4224338"/>
          <p14:tracePt t="52202" x="434975" y="4391025"/>
          <p14:tracePt t="52205" x="434975" y="4481513"/>
          <p14:tracePt t="52235" x="434975" y="4670425"/>
          <p14:tracePt t="52269" x="530225" y="4872038"/>
          <p14:tracePt t="52302" x="674688" y="5022850"/>
          <p14:tracePt t="52335" x="892175" y="5089525"/>
          <p14:tracePt t="52339" x="958850" y="5105400"/>
          <p14:tracePt t="52369" x="1138238" y="5156200"/>
          <p14:tracePt t="52371" x="1149350" y="5156200"/>
          <p14:tracePt t="52402" x="1289050" y="5156200"/>
          <p14:tracePt t="52405" x="1300163" y="5167313"/>
          <p14:tracePt t="52435" x="1400175" y="5183188"/>
          <p14:tracePt t="52469" x="1455738" y="5183188"/>
          <p14:tracePt t="52504" x="1477963" y="5183188"/>
          <p14:tracePt t="52556" x="1495425" y="5183188"/>
          <p14:tracePt t="52573" x="1495425" y="5178425"/>
          <p14:tracePt t="52604" x="1568450" y="5089525"/>
          <p14:tracePt t="52639" x="1646238" y="4910138"/>
          <p14:tracePt t="52671" x="1739900" y="4659313"/>
          <p14:tracePt t="52676" x="1739900" y="4592638"/>
          <p14:tracePt t="52704" x="1739900" y="4346575"/>
          <p14:tracePt t="52708" x="1739900" y="4279900"/>
          <p14:tracePt t="52737" x="1606550" y="4102100"/>
          <p14:tracePt t="52742" x="1533525" y="4067175"/>
          <p14:tracePt t="52749" x="1433513" y="4022725"/>
          <p14:tracePt t="52772" x="1238250" y="3956050"/>
          <p14:tracePt t="52804" x="1160463" y="3956050"/>
          <p14:tracePt t="52837" x="1076325" y="3956050"/>
          <p14:tracePt t="52870" x="969963" y="3956050"/>
          <p14:tracePt t="52904" x="865188" y="4040188"/>
          <p14:tracePt t="52910" x="831850" y="4090988"/>
          <p14:tracePt t="52937" x="774700" y="4140200"/>
          <p14:tracePt t="52942" x="774700" y="4151313"/>
          <p14:tracePt t="52971" x="730250" y="4206875"/>
          <p14:tracePt t="52974" x="730250" y="4235450"/>
          <p14:tracePt t="53004" x="730250" y="4251325"/>
          <p14:tracePt t="53086" x="741363" y="4264025"/>
          <p14:tracePt t="53093" x="763588" y="4264025"/>
          <p14:tracePt t="53100" x="792163" y="4264025"/>
          <p14:tracePt t="53102" x="0" y="0"/>
        </p14:tracePtLst>
        <p14:tracePtLst>
          <p14:tracePt t="54537" x="3609975" y="3241675"/>
          <p14:tracePt t="54560" x="3581400" y="3241675"/>
          <p14:tracePt t="54570" x="3570288" y="3241675"/>
          <p14:tracePt t="54602" x="3514725" y="3241675"/>
          <p14:tracePt t="54636" x="3419475" y="3241675"/>
          <p14:tracePt t="54642" x="3392488" y="3241675"/>
          <p14:tracePt t="54668" x="3190875" y="3241675"/>
          <p14:tracePt t="54671" x="3141663" y="3241675"/>
          <p14:tracePt t="54703" x="2840038" y="3292475"/>
          <p14:tracePt t="54735" x="2660650" y="3354388"/>
          <p14:tracePt t="54771" x="2566988" y="3409950"/>
          <p14:tracePt t="54804" x="2465388" y="3598863"/>
          <p14:tracePt t="54809" x="2449513" y="3649663"/>
          <p14:tracePt t="54837" x="2420938" y="3756025"/>
          <p14:tracePt t="54842" x="2420938" y="3783013"/>
          <p14:tracePt t="54871" x="2420938" y="3929063"/>
          <p14:tracePt t="54875" x="2420938" y="3956050"/>
          <p14:tracePt t="54904" x="2432050" y="4168775"/>
          <p14:tracePt t="54937" x="2527300" y="4313238"/>
          <p14:tracePt t="54944" x="2544763" y="4341813"/>
          <p14:tracePt t="54970" x="2660650" y="4475163"/>
          <p14:tracePt t="54976" x="2678113" y="4525963"/>
          <p14:tracePt t="55004" x="2773363" y="4659313"/>
          <p14:tracePt t="55008" x="2806700" y="4710113"/>
          <p14:tracePt t="55038" x="2906713" y="4803775"/>
          <p14:tracePt t="55042" x="2935288" y="4838700"/>
          <p14:tracePt t="55071" x="2990850" y="4887913"/>
          <p14:tracePt t="55075" x="3001963" y="4905375"/>
          <p14:tracePt t="55104" x="3157538" y="5011738"/>
          <p14:tracePt t="55138" x="3403600" y="5111750"/>
          <p14:tracePt t="55144" x="3452813" y="5127625"/>
          <p14:tracePt t="55171" x="3587750" y="5211763"/>
          <p14:tracePt t="55176" x="3603625" y="5245100"/>
          <p14:tracePt t="55204" x="3643313" y="5256213"/>
          <p14:tracePt t="55208" x="3654425" y="5256213"/>
          <p14:tracePt t="55238" x="3681413" y="5256213"/>
          <p14:tracePt t="55243" x="3692525" y="5256213"/>
          <p14:tracePt t="55269" x="3732213" y="5256213"/>
          <p14:tracePt t="55272" x="3754438" y="5256213"/>
          <p14:tracePt t="55302" x="3794125" y="5256213"/>
          <p14:tracePt t="55305" x="3838575" y="5251450"/>
          <p14:tracePt t="55336" x="4005263" y="5149850"/>
          <p14:tracePt t="55369" x="4151313" y="5060950"/>
          <p14:tracePt t="55402" x="4335463" y="4960938"/>
          <p14:tracePt t="55436" x="4384675" y="4765675"/>
          <p14:tracePt t="55439" x="4384675" y="4714875"/>
          <p14:tracePt t="55469" x="4384675" y="4530725"/>
          <p14:tracePt t="55472" x="4384675" y="4486275"/>
          <p14:tracePt t="55502" x="4384675" y="4357688"/>
          <p14:tracePt t="55506" x="4384675" y="4313238"/>
          <p14:tracePt t="55536" x="4324350" y="4095750"/>
          <p14:tracePt t="55570" x="4229100" y="3951288"/>
          <p14:tracePt t="55604" x="4071938" y="3822700"/>
          <p14:tracePt t="55610" x="4022725" y="3805238"/>
          <p14:tracePt t="55637" x="3944938" y="3744913"/>
          <p14:tracePt t="55642" x="3933825" y="3744913"/>
          <p14:tracePt t="55670" x="3821113" y="3733800"/>
          <p14:tracePt t="55674" x="3787775" y="3716338"/>
          <p14:tracePt t="55704" x="3559175" y="3698875"/>
          <p14:tracePt t="55713" x="3492500" y="3698875"/>
          <p14:tracePt t="55737" x="3308350" y="3698875"/>
          <p14:tracePt t="55771" x="3079750" y="3711575"/>
          <p14:tracePt t="55776" x="3006725" y="3727450"/>
          <p14:tracePt t="55805" x="2811463" y="3838575"/>
          <p14:tracePt t="55810" x="2740025" y="3878263"/>
          <p14:tracePt t="55837" x="2582863" y="3944938"/>
          <p14:tracePt t="55842" x="2555875" y="3962400"/>
          <p14:tracePt t="55871" x="2476500" y="4033838"/>
          <p14:tracePt t="55875" x="2432050" y="4067175"/>
          <p14:tracePt t="55904" x="2360613" y="4184650"/>
          <p14:tracePt t="55938" x="2259013" y="4379913"/>
          <p14:tracePt t="55971" x="2259013" y="4552950"/>
          <p14:tracePt t="55976" x="2259013" y="4581525"/>
          <p14:tracePt t="56004" x="2259013" y="4703763"/>
          <p14:tracePt t="56009" x="2259013" y="4792663"/>
          <p14:tracePt t="56037" x="2338388" y="4938713"/>
          <p14:tracePt t="56041" x="2349500" y="4972050"/>
          <p14:tracePt t="56070" x="2487613" y="5089525"/>
          <p14:tracePt t="56074" x="2498725" y="5100638"/>
          <p14:tracePt t="56107" x="2566988" y="5167313"/>
          <p14:tracePt t="56137" x="2800350" y="5267325"/>
          <p14:tracePt t="56171" x="3013075" y="5318125"/>
          <p14:tracePt t="56176" x="3084513" y="5334000"/>
          <p14:tracePt t="56204" x="3252788" y="5367338"/>
          <p14:tracePt t="56209" x="3319463" y="5384800"/>
          <p14:tracePt t="56238" x="3386138" y="5384800"/>
          <p14:tracePt t="56241" x="3414713" y="5402263"/>
          <p14:tracePt t="56271" x="3559175" y="5418138"/>
          <p14:tracePt t="56275" x="3576638" y="5418138"/>
          <p14:tracePt t="56281" x="3587750" y="5418138"/>
          <p14:tracePt t="56304" x="3709988" y="5429250"/>
          <p14:tracePt t="56337" x="3805238" y="5429250"/>
          <p14:tracePt t="56371" x="3922713" y="5391150"/>
          <p14:tracePt t="56375" x="3938588" y="5373688"/>
          <p14:tracePt t="56405" x="4005263" y="5334000"/>
          <p14:tracePt t="56437" x="4178300" y="5211763"/>
          <p14:tracePt t="56471" x="4384675" y="5038725"/>
          <p14:tracePt t="56477" x="4402138" y="4972050"/>
          <p14:tracePt t="56503" x="4435475" y="4821238"/>
          <p14:tracePt t="56508" x="4435475" y="4792663"/>
          <p14:tracePt t="56537" x="4435475" y="4625975"/>
          <p14:tracePt t="56541" x="4435475" y="4597400"/>
          <p14:tracePt t="56570" x="4406900" y="4452938"/>
          <p14:tracePt t="56576" x="4373563" y="4402138"/>
          <p14:tracePt t="56604" x="4291013" y="4240213"/>
          <p14:tracePt t="56637" x="4240213" y="4173538"/>
          <p14:tracePt t="56671" x="4078288" y="4073525"/>
          <p14:tracePt t="56676" x="3989388" y="4073525"/>
          <p14:tracePt t="56704" x="3805238" y="4056063"/>
          <p14:tracePt t="56707" x="3738563" y="4056063"/>
          <p14:tracePt t="56735" x="3609975" y="4056063"/>
          <p14:tracePt t="56740" x="3565525" y="4056063"/>
          <p14:tracePt t="56769" x="3459163" y="4056063"/>
          <p14:tracePt t="56773" x="3392488" y="4056063"/>
          <p14:tracePt t="56802" x="3319463" y="4106863"/>
          <p14:tracePt t="56805" x="3263900" y="4106863"/>
          <p14:tracePt t="56835" x="3101975" y="4240213"/>
          <p14:tracePt t="56868" x="2990850" y="4346575"/>
          <p14:tracePt t="56902" x="2889250" y="4530725"/>
          <p14:tracePt t="56935" x="2840038" y="4687888"/>
          <p14:tracePt t="56939" x="2840038" y="4714875"/>
          <p14:tracePt t="56970" x="2840038" y="4838700"/>
          <p14:tracePt t="56972" x="2840038" y="4865688"/>
          <p14:tracePt t="57002" x="2851150" y="4987925"/>
          <p14:tracePt t="57005" x="2862263" y="4999038"/>
          <p14:tracePt t="57035" x="2995613" y="5178425"/>
          <p14:tracePt t="57071" x="3141663" y="5311775"/>
          <p14:tracePt t="57075" x="3175000" y="5340350"/>
          <p14:tracePt t="57104" x="3279775" y="5407025"/>
          <p14:tracePt t="57108" x="3330575" y="5418138"/>
          <p14:tracePt t="57137" x="3425825" y="5468938"/>
          <p14:tracePt t="57141" x="3470275" y="5468938"/>
          <p14:tracePt t="57171" x="3559175" y="5484813"/>
          <p14:tracePt t="57174" x="3587750" y="5484813"/>
          <p14:tracePt t="57204" x="3705225" y="5484813"/>
          <p14:tracePt t="57238" x="3765550" y="5484813"/>
          <p14:tracePt t="57272" x="3865563" y="5484813"/>
          <p14:tracePt t="57276" x="3916363" y="5435600"/>
          <p14:tracePt t="57304" x="4049713" y="5329238"/>
          <p14:tracePt t="57308" x="4122738" y="5295900"/>
          <p14:tracePt t="57337" x="4313238" y="5100638"/>
          <p14:tracePt t="57341" x="4362450" y="5049838"/>
          <p14:tracePt t="57370" x="4451350" y="4876800"/>
          <p14:tracePt t="57374" x="4451350" y="4849813"/>
          <p14:tracePt t="57404" x="4451350" y="4659313"/>
          <p14:tracePt t="57437" x="4440238" y="4430713"/>
          <p14:tracePt t="57445" x="4402138" y="4335463"/>
          <p14:tracePt t="57470" x="4329113" y="4173538"/>
          <p14:tracePt t="57504" x="4267200" y="4073525"/>
          <p14:tracePt t="57538" x="4267200" y="4044950"/>
          <p14:tracePt t="57543" x="4267200" y="4033838"/>
          <p14:tracePt t="57571" x="4178300" y="3944938"/>
          <p14:tracePt t="57574" x="4129088" y="3929063"/>
          <p14:tracePt t="57604" x="3911600" y="3860800"/>
          <p14:tracePt t="57637" x="3659188" y="3860800"/>
          <p14:tracePt t="57671" x="3370263" y="3860800"/>
          <p14:tracePt t="57677" x="3302000" y="3860800"/>
          <p14:tracePt t="57704" x="3197225" y="3883025"/>
          <p14:tracePt t="57708" x="3152775" y="3911600"/>
          <p14:tracePt t="57738" x="3062288" y="4006850"/>
          <p14:tracePt t="57742" x="3006725" y="4056063"/>
          <p14:tracePt t="57748" x="2995613" y="4084638"/>
          <p14:tracePt t="57770" x="2862263" y="4217988"/>
          <p14:tracePt t="57774" x="2844800" y="4308475"/>
          <p14:tracePt t="57804" x="2828925" y="4519613"/>
          <p14:tracePt t="57838" x="2828925" y="4710113"/>
          <p14:tracePt t="57845" x="2828925" y="4737100"/>
          <p14:tracePt t="57871" x="2855913" y="4905375"/>
          <p14:tracePt t="57876" x="2889250" y="4938713"/>
          <p14:tracePt t="57904" x="2968625" y="5067300"/>
          <p14:tracePt t="57909" x="2984500" y="5111750"/>
          <p14:tracePt t="57938" x="3090863" y="5178425"/>
          <p14:tracePt t="57942" x="3106738" y="5189538"/>
          <p14:tracePt t="57970" x="3157538" y="5229225"/>
          <p14:tracePt t="57974" x="3186113" y="5240338"/>
          <p14:tracePt t="58004" x="3201988" y="5240338"/>
          <p14:tracePt t="58052" x="3213100" y="5240338"/>
          <p14:tracePt t="58071" x="3213100" y="5233988"/>
          <p14:tracePt t="58105" x="3213100" y="5222875"/>
          <p14:tracePt t="58134" x="0" y="0"/>
        </p14:tracePtLst>
        <p14:tracePtLst>
          <p14:tracePt t="59506" x="1406525" y="1708150"/>
          <p14:tracePt t="59529" x="1395413" y="1697038"/>
          <p14:tracePt t="59560" x="1400175" y="1697038"/>
          <p14:tracePt t="59570" x="1428750" y="1697038"/>
          <p14:tracePt t="59604" x="1544638" y="1697038"/>
          <p14:tracePt t="59609" x="1573213" y="1697038"/>
          <p14:tracePt t="59638" x="1701800" y="1697038"/>
          <p14:tracePt t="59641" x="1728788" y="1697038"/>
          <p14:tracePt t="59673" x="1958975" y="1697038"/>
          <p14:tracePt t="59704" x="2108200" y="1724025"/>
          <p14:tracePt t="59737" x="2220913" y="1735138"/>
          <p14:tracePt t="59746" x="2236788" y="1735138"/>
          <p14:tracePt t="59771" x="2338388" y="1735138"/>
          <p14:tracePt t="59775" x="2387600" y="1735138"/>
          <p14:tracePt t="59804" x="2549525" y="1735138"/>
          <p14:tracePt t="59808" x="2560638" y="1735138"/>
          <p14:tracePt t="59837" x="2644775" y="1735138"/>
          <p14:tracePt t="59841" x="2655888" y="1735138"/>
          <p14:tracePt t="59870" x="2744788" y="1735138"/>
          <p14:tracePt t="59874" x="2755900" y="1735138"/>
          <p14:tracePt t="59904" x="2795588" y="1735138"/>
          <p14:tracePt t="60664" x="2806700" y="1752600"/>
          <p14:tracePt t="60696" x="2822575" y="1763713"/>
          <p14:tracePt t="60705" x="2833688" y="1774825"/>
          <p14:tracePt t="60737" x="2844800" y="1774825"/>
          <p14:tracePt t="60771" x="2884488" y="1790700"/>
          <p14:tracePt t="60840" x="2900363" y="1790700"/>
          <p14:tracePt t="60856" x="2911475" y="1801813"/>
          <p14:tracePt t="60871" x="2951163" y="1801813"/>
          <p14:tracePt t="60904" x="2962275" y="1801813"/>
          <p14:tracePt t="60986" x="2979738" y="1812925"/>
          <p14:tracePt t="61000" x="3006725" y="1830388"/>
          <p14:tracePt t="61009" x="3017838" y="1830388"/>
          <p14:tracePt t="61319" x="0" y="0"/>
        </p14:tracePtLst>
        <p14:tracePtLst>
          <p14:tracePt t="63638" x="3871913" y="1801813"/>
          <p14:tracePt t="63852" x="3900488" y="1801813"/>
          <p14:tracePt t="63861" x="3911600" y="1801813"/>
          <p14:tracePt t="63871" x="3927475" y="1808163"/>
          <p14:tracePt t="63902" x="4038600" y="1852613"/>
          <p14:tracePt t="63935" x="4067175" y="1852613"/>
          <p14:tracePt t="64006" x="4078288" y="1852613"/>
          <p14:tracePt t="64037" x="4117975" y="1852613"/>
          <p14:tracePt t="64071" x="4173538" y="1841500"/>
          <p14:tracePt t="64105" x="4200525" y="1812925"/>
          <p14:tracePt t="64110" x="4211638" y="1801813"/>
          <p14:tracePt t="64137" x="4222750" y="1779588"/>
          <p14:tracePt t="64142" x="4222750" y="1763713"/>
          <p14:tracePt t="64170" x="4222750" y="1697038"/>
          <p14:tracePt t="64174" x="4217988" y="1697038"/>
          <p14:tracePt t="64206" x="4151313" y="1697038"/>
          <p14:tracePt t="64237" x="4095750" y="1697038"/>
          <p14:tracePt t="64271" x="4027488" y="1730375"/>
          <p14:tracePt t="64276" x="4016375" y="1746250"/>
          <p14:tracePt t="64304" x="4016375" y="1812925"/>
          <p14:tracePt t="64309" x="4016375" y="1824038"/>
          <p14:tracePt t="64334" x="4078288" y="1914525"/>
          <p14:tracePt t="64367" x="4167188" y="1930400"/>
          <p14:tracePt t="64370" x="4178300" y="1930400"/>
          <p14:tracePt t="64401" x="4284663" y="1930400"/>
          <p14:tracePt t="64403" x="4318000" y="1885950"/>
          <p14:tracePt t="64437" x="4379913" y="1779588"/>
          <p14:tracePt t="64471" x="4379913" y="1712913"/>
          <p14:tracePt t="64477" x="4379913" y="1701800"/>
          <p14:tracePt t="64504" x="4324350" y="1639888"/>
          <p14:tracePt t="64510" x="4295775" y="1639888"/>
          <p14:tracePt t="64516" x="4267200" y="1639888"/>
          <p14:tracePt t="64537" x="4222750" y="1639888"/>
          <p14:tracePt t="64541" x="4211638" y="1639888"/>
          <p14:tracePt t="64570" x="4122738" y="1712913"/>
          <p14:tracePt t="64576" x="4122738" y="1757363"/>
          <p14:tracePt t="64604" x="4122738" y="1885950"/>
          <p14:tracePt t="64637" x="4122738" y="1925638"/>
          <p14:tracePt t="64672" x="4140200" y="1925638"/>
          <p14:tracePt t="64678" x="4156075" y="1925638"/>
          <p14:tracePt t="64704" x="4195763" y="1885950"/>
          <p14:tracePt t="64737" x="4195763" y="1874838"/>
          <p14:tracePt t="64771" x="4195763" y="1858963"/>
          <p14:tracePt t="64804" x="4144963" y="1870075"/>
          <p14:tracePt t="64837" x="4133850" y="1919288"/>
          <p14:tracePt t="64870" x="4133850" y="1936750"/>
          <p14:tracePt t="65035" x="0" y="0"/>
        </p14:tracePtLst>
        <p14:tracePtLst>
          <p14:tracePt t="68625" x="2582863" y="4849813"/>
          <p14:tracePt t="68716" x="2593975" y="4865688"/>
          <p14:tracePt t="68732" x="2622550" y="4838700"/>
          <p14:tracePt t="68742" x="2638425" y="4827588"/>
          <p14:tracePt t="68771" x="2828925" y="4737100"/>
          <p14:tracePt t="68775" x="2900363" y="4703763"/>
          <p14:tracePt t="68804" x="3208338" y="4492625"/>
          <p14:tracePt t="68839" x="3470275" y="4386263"/>
          <p14:tracePt t="68870" x="3732213" y="4330700"/>
          <p14:tracePt t="68904" x="3983038" y="4330700"/>
          <p14:tracePt t="68910" x="4049713" y="4330700"/>
          <p14:tracePt t="68937" x="4267200" y="4330700"/>
          <p14:tracePt t="68942" x="4335463" y="4330700"/>
          <p14:tracePt t="68969" x="4479925" y="4330700"/>
          <p14:tracePt t="68972" x="4491038" y="4330700"/>
          <p14:tracePt t="69002" x="4564063" y="4330700"/>
          <p14:tracePt t="69116" x="4557713" y="4352925"/>
          <p14:tracePt t="69124" x="4530725" y="4352925"/>
          <p14:tracePt t="69138" x="4513263" y="4352925"/>
          <p14:tracePt t="69142" x="4486275" y="4352925"/>
          <p14:tracePt t="69171" x="4418013" y="4364038"/>
          <p14:tracePt t="69174" x="4391025" y="4379913"/>
          <p14:tracePt t="69205" x="4056063" y="4492625"/>
          <p14:tracePt t="69237" x="3760788" y="4637088"/>
          <p14:tracePt t="69270" x="3692525" y="4692650"/>
          <p14:tracePt t="69304" x="3636963" y="4759325"/>
          <p14:tracePt t="69309" x="3625850" y="4770438"/>
          <p14:tracePt t="69337" x="3592513" y="4860925"/>
          <p14:tracePt t="69342" x="3581400" y="4872038"/>
          <p14:tracePt t="69370" x="3554413" y="4943475"/>
          <p14:tracePt t="69374" x="3525838" y="4954588"/>
          <p14:tracePt t="69406" x="3509963" y="4972050"/>
          <p14:tracePt t="69994" x="0" y="0"/>
        </p14:tracePtLst>
        <p14:tracePtLst>
          <p14:tracePt t="75941" x="8296275" y="4843463"/>
          <p14:tracePt t="75946" x="8312150" y="4843463"/>
          <p14:tracePt t="75980" x="8351838" y="4838700"/>
          <p14:tracePt t="75988" x="8369300" y="4838700"/>
          <p14:tracePt t="76005" x="8413750" y="4743450"/>
          <p14:tracePt t="76037" x="8569325" y="4419600"/>
          <p14:tracePt t="76071" x="8609013" y="4135438"/>
          <p14:tracePt t="76104" x="8558213" y="3860800"/>
          <p14:tracePt t="76108" x="8518525" y="3789363"/>
          <p14:tracePt t="76137" x="8340725" y="3660775"/>
          <p14:tracePt t="76142" x="8289925" y="3643313"/>
          <p14:tracePt t="76170" x="8128000" y="3643313"/>
          <p14:tracePt t="76174" x="8078788" y="3643313"/>
          <p14:tracePt t="76204" x="7748588" y="3716338"/>
          <p14:tracePt t="76237" x="7415213" y="3933825"/>
          <p14:tracePt t="76271" x="7280275" y="4135438"/>
          <p14:tracePt t="76276" x="7246938" y="4184650"/>
          <p14:tracePt t="76304" x="7231063" y="4313238"/>
          <p14:tracePt t="76308" x="7231063" y="4379913"/>
          <p14:tracePt t="76337" x="7231063" y="4541838"/>
          <p14:tracePt t="76342" x="7242175" y="4592638"/>
          <p14:tracePt t="76370" x="7358063" y="4748213"/>
          <p14:tracePt t="76374" x="7408863" y="4776788"/>
          <p14:tracePt t="76404" x="7770813" y="4876800"/>
          <p14:tracePt t="76437" x="8078788" y="4965700"/>
          <p14:tracePt t="76471" x="8178800" y="4965700"/>
          <p14:tracePt t="76476" x="8218488" y="4965700"/>
          <p14:tracePt t="76502" x="8318500" y="4832350"/>
          <p14:tracePt t="76535" x="8435975" y="4492625"/>
          <p14:tracePt t="76538" x="8451850" y="4446588"/>
          <p14:tracePt t="76568" x="8451850" y="4246563"/>
          <p14:tracePt t="76572" x="8451850" y="4179888"/>
          <p14:tracePt t="76604" x="8424863" y="3978275"/>
          <p14:tracePt t="76639" x="8256588" y="3805238"/>
          <p14:tracePt t="76671" x="7961313" y="3771900"/>
          <p14:tracePt t="76676" x="7866063" y="3771900"/>
          <p14:tracePt t="76704" x="7593013" y="3771900"/>
          <p14:tracePt t="76708" x="7526338" y="3771900"/>
          <p14:tracePt t="76737" x="7308850" y="3856038"/>
          <p14:tracePt t="76741" x="7258050" y="3911600"/>
          <p14:tracePt t="76770" x="7208838" y="4056063"/>
          <p14:tracePt t="76774" x="7208838" y="4146550"/>
          <p14:tracePt t="76803" x="7191375" y="4379913"/>
          <p14:tracePt t="76835" x="7331075" y="4625975"/>
          <p14:tracePt t="76869" x="7743825" y="4827588"/>
          <p14:tracePt t="76902" x="8128000" y="4905375"/>
          <p14:tracePt t="76936" x="8251825" y="4927600"/>
          <p14:tracePt t="76971" x="8278813" y="4927600"/>
          <p14:tracePt t="77003" x="8356600" y="4927600"/>
          <p14:tracePt t="77036" x="8440738" y="4927600"/>
          <p14:tracePt t="77068" x="8469313" y="4776788"/>
          <p14:tracePt t="77102" x="8518525" y="4519613"/>
          <p14:tracePt t="77135" x="8602663" y="4302125"/>
          <p14:tracePt t="77168" x="8636000" y="4151313"/>
          <p14:tracePt t="77172" x="8636000" y="4084638"/>
          <p14:tracePt t="77204" x="8529638" y="3856038"/>
          <p14:tracePt t="77237" x="8274050" y="3767138"/>
          <p14:tracePt t="77270" x="8061325" y="3749675"/>
          <p14:tracePt t="77304" x="7821613" y="3849688"/>
          <p14:tracePt t="77309" x="7743825" y="3911600"/>
          <p14:tracePt t="77337" x="7526338" y="4129088"/>
          <p14:tracePt t="77342" x="7508875" y="4162425"/>
          <p14:tracePt t="77370" x="7404100" y="4379913"/>
          <p14:tracePt t="77374" x="7386638" y="4446588"/>
          <p14:tracePt t="77404" x="7353300" y="4643438"/>
          <p14:tracePt t="77435" x="7353300" y="4872038"/>
          <p14:tracePt t="77468" x="7464425" y="5089525"/>
          <p14:tracePt t="77504" x="7710488" y="5251450"/>
          <p14:tracePt t="77509" x="7759700" y="5284788"/>
          <p14:tracePt t="77537" x="7910513" y="5367338"/>
          <p14:tracePt t="77571" x="8116888" y="5502275"/>
          <p14:tracePt t="77604" x="8201025" y="5502275"/>
          <p14:tracePt t="77609" x="8218488" y="5502275"/>
          <p14:tracePt t="77637" x="8274050" y="5502275"/>
          <p14:tracePt t="77641" x="8301038" y="5480050"/>
          <p14:tracePt t="77670" x="8369300" y="5345113"/>
          <p14:tracePt t="77675" x="8369300" y="5300663"/>
          <p14:tracePt t="77705" x="8469313" y="5083175"/>
          <p14:tracePt t="77713" x="8485188" y="5016500"/>
          <p14:tracePt t="77737" x="8624888" y="4759325"/>
          <p14:tracePt t="77771" x="8713788" y="4537075"/>
          <p14:tracePt t="77777" x="8713788" y="4486275"/>
          <p14:tracePt t="77804" x="8713788" y="4402138"/>
          <p14:tracePt t="77808" x="8713788" y="4375150"/>
          <p14:tracePt t="77837" x="8613775" y="4240213"/>
          <p14:tracePt t="77841" x="8586788" y="4206875"/>
          <p14:tracePt t="77870" x="8385175" y="4062413"/>
          <p14:tracePt t="77876" x="8312150" y="4006850"/>
          <p14:tracePt t="77881" x="8262938" y="4006850"/>
          <p14:tracePt t="77905" x="8094663" y="3933825"/>
          <p14:tracePt t="77937" x="7989888" y="3922713"/>
          <p14:tracePt t="77971" x="7754938" y="3889375"/>
          <p14:tracePt t="77976" x="7688263" y="3871913"/>
          <p14:tracePt t="78004" x="7497763" y="3856038"/>
          <p14:tracePt t="78008" x="7453313" y="3856038"/>
          <p14:tracePt t="78037" x="7308850" y="3900488"/>
          <p14:tracePt t="78041" x="7202488" y="3962400"/>
          <p14:tracePt t="78071" x="6996113" y="4251325"/>
          <p14:tracePt t="78076" x="6973888" y="4346575"/>
          <p14:tracePt t="78104" x="6823075" y="4619625"/>
          <p14:tracePt t="78137" x="6823075" y="4854575"/>
          <p14:tracePt t="78171" x="6923088" y="5033963"/>
          <p14:tracePt t="78175" x="6973888" y="5089525"/>
          <p14:tracePt t="78204" x="7280275" y="5251450"/>
          <p14:tracePt t="78209" x="7331075" y="5267325"/>
          <p14:tracePt t="78237" x="7593013" y="5322888"/>
          <p14:tracePt t="78241" x="7659688" y="5340350"/>
          <p14:tracePt t="78273" x="8134350" y="5424488"/>
          <p14:tracePt t="78304" x="8334375" y="5440363"/>
          <p14:tracePt t="78337" x="8374063" y="5440363"/>
          <p14:tracePt t="78372" x="8474075" y="5435600"/>
          <p14:tracePt t="78377" x="8491538" y="5407025"/>
          <p14:tracePt t="78404" x="8636000" y="5222875"/>
          <p14:tracePt t="78408" x="8653463" y="5156200"/>
          <p14:tracePt t="78437" x="8653463" y="4954588"/>
          <p14:tracePt t="78441" x="8653463" y="4905375"/>
          <p14:tracePt t="78471" x="8653463" y="4659313"/>
          <p14:tracePt t="78474" x="8653463" y="4592638"/>
          <p14:tracePt t="78504" x="8586788" y="4286250"/>
          <p14:tracePt t="78537" x="8474075" y="3973513"/>
          <p14:tracePt t="78569" x="8301038" y="3783013"/>
          <p14:tracePt t="78604" x="8150225" y="3767138"/>
          <p14:tracePt t="78608" x="8083550" y="3767138"/>
          <p14:tracePt t="78637" x="7899400" y="3767138"/>
          <p14:tracePt t="78641" x="7810500" y="3767138"/>
          <p14:tracePt t="78670" x="7704138" y="3778250"/>
          <p14:tracePt t="78674" x="7677150" y="3778250"/>
          <p14:tracePt t="78704" x="7586663" y="3849688"/>
          <p14:tracePt t="78737" x="7391400" y="4051300"/>
          <p14:tracePt t="78745" x="7358063" y="4102100"/>
          <p14:tracePt t="78771" x="7291388" y="4229100"/>
          <p14:tracePt t="78777" x="7291388" y="4297363"/>
          <p14:tracePt t="78804" x="7275513" y="4441825"/>
          <p14:tracePt t="78808" x="7275513" y="4508500"/>
          <p14:tracePt t="78837" x="7286625" y="4654550"/>
          <p14:tracePt t="78843" x="7319963" y="4703763"/>
          <p14:tracePt t="78871" x="7475538" y="4860925"/>
          <p14:tracePt t="78874" x="7493000" y="4860925"/>
          <p14:tracePt t="78904" x="7699375" y="4943475"/>
          <p14:tracePt t="78937" x="7816850" y="4972050"/>
          <p14:tracePt t="78945" x="7827963" y="4972050"/>
          <p14:tracePt t="78971" x="7866063" y="4972050"/>
          <p14:tracePt t="78976" x="7877175" y="4972050"/>
          <p14:tracePt t="79376" x="7894638" y="4972050"/>
          <p14:tracePt t="79384" x="7905750" y="4965700"/>
          <p14:tracePt t="79402" x="7943850" y="4938713"/>
          <p14:tracePt t="79435" x="7972425" y="4872038"/>
          <p14:tracePt t="79439" x="7972425" y="4832350"/>
          <p14:tracePt t="79469" x="7983538" y="4776788"/>
          <p14:tracePt t="79471" x="7983538" y="4765675"/>
          <p14:tracePt t="79502" x="7983538" y="4681538"/>
          <p14:tracePt t="79535" x="7983538" y="4659313"/>
          <p14:tracePt t="79570" x="7983538" y="4648200"/>
          <p14:tracePt t="79713" x="7983538" y="4630738"/>
          <p14:tracePt t="79903" x="0" y="0"/>
        </p14:tracePtLst>
        <p14:tracePtLst>
          <p14:tracePt t="80801" x="7113588" y="3733800"/>
          <p14:tracePt t="80844" x="7118350" y="3771900"/>
          <p14:tracePt t="80854" x="7118350" y="3783013"/>
          <p14:tracePt t="80871" x="7118350" y="3822700"/>
          <p14:tracePt t="80904" x="7146925" y="3917950"/>
          <p14:tracePt t="80909" x="7146925" y="3944938"/>
          <p14:tracePt t="80937" x="7196138" y="4051300"/>
          <p14:tracePt t="80941" x="7213600" y="4102100"/>
          <p14:tracePt t="80972" x="7224713" y="4129088"/>
          <p14:tracePt t="81083" x="7224713" y="4146550"/>
          <p14:tracePt t="81179" x="7224713" y="4157663"/>
          <p14:tracePt t="81227" x="7224713" y="4168775"/>
          <p14:tracePt t="81244" x="7242175" y="4184650"/>
          <p14:tracePt t="81371" x="7253288" y="4184650"/>
          <p14:tracePt t="81387" x="7253288" y="4173538"/>
          <p14:tracePt t="81403" x="7253288" y="4102100"/>
          <p14:tracePt t="81435" x="7253288" y="3889375"/>
          <p14:tracePt t="81469" x="7224713" y="3733800"/>
          <p14:tracePt t="81502" x="7196138" y="3665538"/>
          <p14:tracePt t="81535" x="7185025" y="3643313"/>
          <p14:tracePt t="81660" x="7169150" y="3643313"/>
          <p14:tracePt t="81676" x="7169150" y="3665538"/>
          <p14:tracePt t="81684" x="7169150" y="3676650"/>
          <p14:tracePt t="81704" x="7169150" y="3800475"/>
          <p14:tracePt t="81737" x="7246938" y="3929063"/>
          <p14:tracePt t="81742" x="7258050" y="3973513"/>
          <p14:tracePt t="81751" x="7258050" y="3984625"/>
          <p14:tracePt t="81804" x="7275513" y="3995738"/>
          <p14:tracePt t="81820" x="7286625" y="4022725"/>
          <p14:tracePt t="81838" x="7297738" y="4051300"/>
          <p14:tracePt t="81871" x="7364413" y="4073525"/>
          <p14:tracePt t="81876" x="7375525" y="4073525"/>
          <p14:tracePt t="81904" x="7448550" y="4102100"/>
          <p14:tracePt t="81908" x="7459663" y="4102100"/>
          <p14:tracePt t="81938" x="7508875" y="4113213"/>
          <p14:tracePt t="81943" x="7526338" y="4113213"/>
          <p14:tracePt t="81971" x="7575550" y="4129088"/>
          <p14:tracePt t="81975" x="7604125" y="4129088"/>
          <p14:tracePt t="82004" x="7688263" y="4146550"/>
          <p14:tracePt t="82037" x="7799388" y="4146550"/>
          <p14:tracePt t="82071" x="7883525" y="4146550"/>
          <p14:tracePt t="82076" x="7894638" y="4146550"/>
          <p14:tracePt t="82104" x="7978775" y="4146550"/>
          <p14:tracePt t="82139" x="8034338" y="4146550"/>
          <p14:tracePt t="82142" x="8045450" y="4146550"/>
          <p14:tracePt t="82171" x="8134350" y="4146550"/>
          <p14:tracePt t="82174" x="8161338" y="4146550"/>
          <p14:tracePt t="82204" x="8278813" y="4162425"/>
          <p14:tracePt t="82213" x="8307388" y="4191000"/>
          <p14:tracePt t="82237" x="8458200" y="4240213"/>
          <p14:tracePt t="82271" x="8597900" y="4286250"/>
          <p14:tracePt t="82276" x="8624888" y="4302125"/>
          <p14:tracePt t="82304" x="8653463" y="4302125"/>
          <p14:tracePt t="82337" x="8720138" y="4313238"/>
          <p14:tracePt t="82342" x="8731250" y="4313238"/>
          <p14:tracePt t="82371" x="8853488" y="4346575"/>
          <p14:tracePt t="82375" x="8897938" y="4364038"/>
          <p14:tracePt t="82404" x="9004300" y="4424363"/>
          <p14:tracePt t="82437" x="9070975" y="4424363"/>
          <p14:tracePt t="82471" x="9104313" y="4446588"/>
          <p14:tracePt t="82476" x="9121775" y="4446588"/>
          <p14:tracePt t="82620" x="9110663" y="4446588"/>
          <p14:tracePt t="82636" x="9070975" y="4446588"/>
          <p14:tracePt t="82644" x="9055100" y="4446588"/>
          <p14:tracePt t="82671" x="8988425" y="4446588"/>
          <p14:tracePt t="82675" x="8977313" y="4446588"/>
          <p14:tracePt t="82704" x="8893175" y="4446588"/>
          <p14:tracePt t="82709" x="8848725" y="4446588"/>
          <p14:tracePt t="82737" x="8636000" y="4402138"/>
          <p14:tracePt t="82741" x="8609013" y="4386263"/>
          <p14:tracePt t="82771" x="8502650" y="4368800"/>
          <p14:tracePt t="82775" x="8485188" y="4357688"/>
          <p14:tracePt t="82807" x="8447088" y="4357688"/>
          <p14:tracePt t="82837" x="8274050" y="4324350"/>
          <p14:tracePt t="82871" x="8123238" y="4279900"/>
          <p14:tracePt t="82876" x="8072438" y="4264025"/>
          <p14:tracePt t="82904" x="8034338" y="4235450"/>
          <p14:tracePt t="82909" x="8023225" y="4235450"/>
          <p14:tracePt t="82937" x="7905750" y="4162425"/>
          <p14:tracePt t="82941" x="7872413" y="4146550"/>
          <p14:tracePt t="82971" x="7770813" y="4102100"/>
          <p14:tracePt t="82975" x="7754938" y="4090988"/>
          <p14:tracePt t="83004" x="7632700" y="4029075"/>
          <p14:tracePt t="83037" x="7531100" y="3973513"/>
          <p14:tracePt t="83071" x="7448550" y="3917950"/>
          <p14:tracePt t="83076" x="7404100" y="3900488"/>
          <p14:tracePt t="83103" x="7391400" y="3889375"/>
          <p14:tracePt t="83138" x="7380288" y="3878263"/>
          <p14:tracePt t="83170" x="7324725" y="3849688"/>
          <p14:tracePt t="83204" x="7313613" y="3838575"/>
          <p14:tracePt t="83237" x="7275513" y="3822700"/>
          <p14:tracePt t="83326" x="7275513" y="3827463"/>
          <p14:tracePt t="83340" x="7275513" y="3871913"/>
          <p14:tracePt t="83349" x="7275513" y="3900488"/>
          <p14:tracePt t="83368" x="7319963" y="4017963"/>
          <p14:tracePt t="83402" x="7504113" y="4240213"/>
          <p14:tracePt t="83435" x="7666038" y="4275138"/>
          <p14:tracePt t="83469" x="7759700" y="4291013"/>
          <p14:tracePt t="83502" x="7994650" y="4308475"/>
          <p14:tracePt t="83535" x="8189913" y="4341813"/>
          <p14:tracePt t="83539" x="8218488" y="4341813"/>
          <p14:tracePt t="83569" x="8340725" y="4357688"/>
          <p14:tracePt t="83573" x="8356600" y="4357688"/>
          <p14:tracePt t="83602" x="8480425" y="4386263"/>
          <p14:tracePt t="83604" x="8507413" y="4386263"/>
          <p14:tracePt t="83635" x="8631238" y="4435475"/>
          <p14:tracePt t="83669" x="8753475" y="4508500"/>
          <p14:tracePt t="83702" x="8764588" y="4519613"/>
          <p14:tracePt t="83804" x="8759825" y="4519613"/>
          <p14:tracePt t="83824" x="8731250" y="4514850"/>
          <p14:tracePt t="83837" x="8697913" y="4481513"/>
          <p14:tracePt t="83841" x="8647113" y="4446588"/>
          <p14:tracePt t="83871" x="8451850" y="4375150"/>
          <p14:tracePt t="83874" x="8351838" y="4313238"/>
          <p14:tracePt t="83904" x="8072438" y="4240213"/>
          <p14:tracePt t="83937" x="7754938" y="4113213"/>
          <p14:tracePt t="83971" x="7570788" y="4011613"/>
          <p14:tracePt t="84004" x="7431088" y="3922713"/>
          <p14:tracePt t="84009" x="7419975" y="3911600"/>
          <p14:tracePt t="84037" x="7353300" y="3895725"/>
          <p14:tracePt t="84415" x="0" y="0"/>
        </p14:tracePtLst>
        <p14:tracePtLst>
          <p14:tracePt t="87117" x="898525" y="2560638"/>
          <p14:tracePt t="88069" x="898525" y="2544763"/>
          <p14:tracePt t="88100" x="903288" y="2544763"/>
          <p14:tracePt t="88116" x="920750" y="2544763"/>
          <p14:tracePt t="88137" x="976313" y="2555875"/>
          <p14:tracePt t="88141" x="987425" y="2555875"/>
          <p14:tracePt t="88170" x="1054100" y="2566988"/>
          <p14:tracePt t="88175" x="1071563" y="2566988"/>
          <p14:tracePt t="88182" x="1098550" y="2566988"/>
          <p14:tracePt t="88205" x="1149350" y="2566988"/>
          <p14:tracePt t="88237" x="1165225" y="2566988"/>
          <p14:tracePt t="88271" x="1189038" y="2566988"/>
          <p14:tracePt t="88304" x="1266825" y="2566988"/>
          <p14:tracePt t="88309" x="1293813" y="2582863"/>
          <p14:tracePt t="88338" x="1422400" y="2600325"/>
          <p14:tracePt t="88341" x="1450975" y="2600325"/>
          <p14:tracePt t="88370" x="1573213" y="2600325"/>
          <p14:tracePt t="88375" x="1601788" y="2600325"/>
          <p14:tracePt t="88404" x="1752600" y="2617788"/>
          <p14:tracePt t="88437" x="1852613" y="2617788"/>
          <p14:tracePt t="88471" x="2008188" y="2644775"/>
          <p14:tracePt t="88477" x="2058988" y="2644775"/>
          <p14:tracePt t="88504" x="2198688" y="2644775"/>
          <p14:tracePt t="88507" x="2232025" y="2662238"/>
          <p14:tracePt t="88537" x="2254250" y="2662238"/>
          <p14:tracePt t="88571" x="2320925" y="2662238"/>
          <p14:tracePt t="88576" x="2332038" y="2662238"/>
          <p14:tracePt t="88580" x="2349500" y="2662238"/>
          <p14:tracePt t="88604" x="2398713" y="2662238"/>
          <p14:tracePt t="88637" x="2438400" y="2689225"/>
          <p14:tracePt t="89252" x="2454275" y="2700338"/>
          <p14:tracePt t="89269" x="2465388" y="2717800"/>
          <p14:tracePt t="89284" x="2493963" y="2744788"/>
          <p14:tracePt t="89304" x="2549525" y="2755900"/>
          <p14:tracePt t="89308" x="2616200" y="2773363"/>
          <p14:tracePt t="89337" x="2800350" y="2790825"/>
          <p14:tracePt t="89341" x="2851150" y="2790825"/>
          <p14:tracePt t="89370" x="2928938" y="2790825"/>
          <p14:tracePt t="89404" x="2940050" y="2790825"/>
          <p14:tracePt t="89541" x="2957513" y="2784475"/>
          <p14:tracePt t="89556" x="2957513" y="2773363"/>
          <p14:tracePt t="89573" x="2935288" y="2755900"/>
          <p14:tracePt t="89604" x="2844800" y="2700338"/>
          <p14:tracePt t="89637" x="2671763" y="2651125"/>
          <p14:tracePt t="89645" x="2582863" y="2651125"/>
          <p14:tracePt t="89669" x="2360613" y="2651125"/>
          <p14:tracePt t="89702" x="2019300" y="2633663"/>
          <p14:tracePt t="89735" x="1785938" y="2633663"/>
          <p14:tracePt t="89739" x="1735138" y="2633663"/>
          <p14:tracePt t="89769" x="1601788" y="2593975"/>
          <p14:tracePt t="89772" x="1573213" y="2593975"/>
          <p14:tracePt t="89804" x="1422400" y="2593975"/>
          <p14:tracePt t="89838" x="1304925" y="2593975"/>
          <p14:tracePt t="89845" x="1277938" y="2593975"/>
          <p14:tracePt t="89871" x="1260475" y="2593975"/>
          <p14:tracePt t="90120" x="1233488" y="2582863"/>
          <p14:tracePt t="90128" x="1222375" y="2582863"/>
          <p14:tracePt t="90138" x="1244600" y="2582863"/>
          <p14:tracePt t="90170" x="1360488" y="2566988"/>
          <p14:tracePt t="90175" x="1389063" y="2566988"/>
          <p14:tracePt t="90204" x="1428750" y="2566988"/>
          <p14:tracePt t="90248" x="1439863" y="2555875"/>
          <p14:tracePt t="90279" x="0" y="0"/>
        </p14:tracePtLst>
        <p14:tracePtLst>
          <p14:tracePt t="91217" x="4881563" y="4799013"/>
          <p14:tracePt t="91222" x="4899025" y="4799013"/>
          <p14:tracePt t="91256" x="4910138" y="4799013"/>
          <p14:tracePt t="91272" x="4921250" y="4799013"/>
          <p14:tracePt t="91288" x="4948238" y="4799013"/>
          <p14:tracePt t="91304" x="5026025" y="4814888"/>
          <p14:tracePt t="91337" x="5176838" y="4849813"/>
          <p14:tracePt t="91371" x="5243513" y="4849813"/>
          <p14:tracePt t="91376" x="5256213" y="4849813"/>
          <p14:tracePt t="91404" x="5272088" y="4849813"/>
          <p14:tracePt t="91451" x="5283200" y="4849813"/>
          <p14:tracePt t="91471" x="5311775" y="4849813"/>
          <p14:tracePt t="91474" x="5322888" y="4849813"/>
          <p14:tracePt t="91504" x="5394325" y="4849813"/>
          <p14:tracePt t="91538" x="5456238" y="4849813"/>
          <p14:tracePt t="91572" x="5551488" y="4849813"/>
          <p14:tracePt t="91608" x="5562600" y="4849813"/>
          <p14:tracePt t="91640" x="5589588" y="4827588"/>
          <p14:tracePt t="91672" x="5607050" y="4814888"/>
          <p14:tracePt t="91704" x="5618163" y="4770438"/>
          <p14:tracePt t="91737" x="5618163" y="4759325"/>
          <p14:tracePt t="91784" x="5634038" y="4743450"/>
          <p14:tracePt t="91804" x="5646738" y="4721225"/>
          <p14:tracePt t="91808" x="5646738" y="4703763"/>
          <p14:tracePt t="91837" x="5695950" y="4681538"/>
          <p14:tracePt t="91841" x="5695950" y="4654550"/>
          <p14:tracePt t="91871" x="5740400" y="4597400"/>
          <p14:tracePt t="91874" x="5751513" y="4581525"/>
          <p14:tracePt t="91904" x="5762625" y="4514850"/>
          <p14:tracePt t="91937" x="5762625" y="4492625"/>
          <p14:tracePt t="91972" x="5780088" y="4475163"/>
          <p14:tracePt t="92008" x="5791200" y="4464050"/>
          <p14:tracePt t="92088" x="5818188" y="4452938"/>
          <p14:tracePt t="92096" x="5846763" y="4452938"/>
          <p14:tracePt t="92103" x="5897563" y="4435475"/>
          <p14:tracePt t="92136" x="5997575" y="4435475"/>
          <p14:tracePt t="92170" x="6192838" y="4435475"/>
          <p14:tracePt t="92202" x="6292850" y="4435475"/>
          <p14:tracePt t="92296" x="6288088" y="4435475"/>
          <p14:tracePt t="92304" x="6243638" y="4435475"/>
          <p14:tracePt t="92338" x="6053138" y="4435475"/>
          <p14:tracePt t="92370" x="5897563" y="4435475"/>
          <p14:tracePt t="92401" x="5813425" y="4435475"/>
          <p14:tracePt t="92435" x="5740400" y="4475163"/>
          <p14:tracePt t="92439" x="5707063" y="4492625"/>
          <p14:tracePt t="92469" x="5684838" y="4548188"/>
          <p14:tracePt t="92471" x="5668963" y="4575175"/>
          <p14:tracePt t="92502" x="5657850" y="4654550"/>
          <p14:tracePt t="92535" x="5640388" y="4692650"/>
          <p14:tracePt t="92600" x="5611813" y="4721225"/>
          <p14:tracePt t="92608" x="5600700" y="4732338"/>
          <p14:tracePt t="92638" x="5589588" y="4732338"/>
          <p14:tracePt t="92641" x="5545138" y="4748213"/>
          <p14:tracePt t="92670" x="5507038" y="4748213"/>
          <p14:tracePt t="92704" x="5405438" y="4748213"/>
          <p14:tracePt t="92738" x="5367338" y="4759325"/>
          <p14:tracePt t="92770" x="5356225" y="4770438"/>
          <p14:tracePt t="92856" x="5345113" y="4799013"/>
          <p14:tracePt t="92865" x="5345113" y="4814888"/>
          <p14:tracePt t="92872" x="5327650" y="4827588"/>
          <p14:tracePt t="92904" x="5300663" y="4838700"/>
          <p14:tracePt t="92937" x="5289550" y="4838700"/>
          <p14:tracePt t="92988" x="5294313" y="4854575"/>
          <p14:tracePt t="93004" x="5311775" y="4865688"/>
          <p14:tracePt t="93037" x="5334000" y="4865688"/>
          <p14:tracePt t="93072" x="5345113" y="4865688"/>
          <p14:tracePt t="93076" x="5360988" y="4865688"/>
          <p14:tracePt t="93104" x="5445125" y="4865688"/>
          <p14:tracePt t="93110" x="5456238" y="4860925"/>
          <p14:tracePt t="93138" x="5456238" y="4843463"/>
          <p14:tracePt t="93171" x="5473700" y="4803775"/>
          <p14:tracePt t="93204" x="5484813" y="4792663"/>
          <p14:tracePt t="93276" x="5495925" y="4781550"/>
          <p14:tracePt t="93292" x="5522913" y="4765675"/>
          <p14:tracePt t="93304" x="5522913" y="4754563"/>
          <p14:tracePt t="93309" x="5522913" y="4737100"/>
          <p14:tracePt t="93337" x="5534025" y="4725988"/>
          <p14:tracePt t="93341" x="5534025" y="4714875"/>
          <p14:tracePt t="93370" x="5551488" y="4703763"/>
          <p14:tracePt t="93405" x="5562600" y="4687888"/>
          <p14:tracePt t="93438" x="5589588" y="4659313"/>
          <p14:tracePt t="93470" x="5629275" y="4592638"/>
          <p14:tracePt t="93505" x="5684838" y="4541838"/>
          <p14:tracePt t="93510" x="5684838" y="4525963"/>
          <p14:tracePt t="93537" x="5695950" y="4514850"/>
          <p14:tracePt t="93572" x="5707063" y="4503738"/>
          <p14:tracePt t="93605" x="5707063" y="4492625"/>
          <p14:tracePt t="93637" x="5724525" y="4464050"/>
          <p14:tracePt t="93678" x="5724525" y="4452938"/>
          <p14:tracePt t="93756" x="5735638" y="4441825"/>
          <p14:tracePt t="93788" x="5746750" y="4441825"/>
          <p14:tracePt t="93796" x="5791200" y="4441825"/>
          <p14:tracePt t="93805" x="5802313" y="4441825"/>
          <p14:tracePt t="93837" x="5868988" y="4441825"/>
          <p14:tracePt t="93871" x="5908675" y="4441825"/>
          <p14:tracePt t="93878" x="5935663" y="4424363"/>
          <p14:tracePt t="93904" x="6008688" y="4424363"/>
          <p14:tracePt t="93909" x="6053138" y="4424363"/>
          <p14:tracePt t="93938" x="6237288" y="4424363"/>
          <p14:tracePt t="93941" x="6303963" y="4424363"/>
          <p14:tracePt t="93970" x="6376988" y="4424363"/>
          <p14:tracePt t="93975" x="6388100" y="4424363"/>
          <p14:tracePt t="94004" x="6427788" y="4424363"/>
          <p14:tracePt t="94037" x="6505575" y="4424363"/>
          <p14:tracePt t="94140" x="6465888" y="4397375"/>
          <p14:tracePt t="94150" x="6421438" y="4379913"/>
          <p14:tracePt t="94171" x="6299200" y="4357688"/>
          <p14:tracePt t="94174" x="6232525" y="4357688"/>
          <p14:tracePt t="94204" x="6081713" y="4357688"/>
          <p14:tracePt t="94238" x="5975350" y="4341813"/>
          <p14:tracePt t="94272" x="5813425" y="4341813"/>
          <p14:tracePt t="94277" x="5746750" y="4341813"/>
          <p14:tracePt t="94304" x="5640388" y="4397375"/>
          <p14:tracePt t="94309" x="5622925" y="4413250"/>
          <p14:tracePt t="94337" x="5611813" y="4464050"/>
          <p14:tracePt t="94373" x="5611813" y="4503738"/>
          <p14:tracePt t="94404" x="5611813" y="4530725"/>
          <p14:tracePt t="94476" x="5634038" y="4541838"/>
          <p14:tracePt t="94484" x="5646738" y="4537075"/>
          <p14:tracePt t="94504" x="5673725" y="4525963"/>
          <p14:tracePt t="94508" x="5702300" y="4497388"/>
          <p14:tracePt t="94537" x="5735638" y="4464050"/>
          <p14:tracePt t="94541" x="5762625" y="4446588"/>
          <p14:tracePt t="94571" x="5813425" y="4446588"/>
          <p14:tracePt t="94574" x="5864225" y="4446588"/>
          <p14:tracePt t="94604" x="6092825" y="4446588"/>
          <p14:tracePt t="94637" x="6388100" y="4481513"/>
          <p14:tracePt t="94672" x="6399213" y="4481513"/>
          <p14:tracePt t="94702" x="6410325" y="4492625"/>
          <p14:tracePt t="94796" x="6403975" y="4492625"/>
          <p14:tracePt t="94812" x="6326188" y="4492625"/>
          <p14:tracePt t="94838" x="6037263" y="4435475"/>
          <p14:tracePt t="94871" x="5846763" y="4435475"/>
          <p14:tracePt t="94875" x="5829300" y="4435475"/>
          <p14:tracePt t="94904" x="5729288" y="4435475"/>
          <p14:tracePt t="94908" x="5718175" y="4435475"/>
          <p14:tracePt t="94941" x="5702300" y="4435475"/>
          <p14:tracePt t="94971" x="5680075" y="4435475"/>
          <p14:tracePt t="95117" x="5684838" y="4435475"/>
          <p14:tracePt t="95132" x="5713413" y="4424363"/>
          <p14:tracePt t="95140" x="5740400" y="4424363"/>
          <p14:tracePt t="95171" x="5886450" y="4424363"/>
          <p14:tracePt t="95175" x="5953125" y="4424363"/>
          <p14:tracePt t="95204" x="6181725" y="4424363"/>
          <p14:tracePt t="95238" x="6354763" y="4424363"/>
          <p14:tracePt t="95245" x="6365875" y="4424363"/>
          <p14:tracePt t="95271" x="6415088" y="4430713"/>
          <p14:tracePt t="95276" x="6443663" y="4430713"/>
          <p14:tracePt t="95304" x="6499225" y="4459288"/>
          <p14:tracePt t="95308" x="6510338" y="4459288"/>
          <p14:tracePt t="95452" x="6477000" y="4459288"/>
          <p14:tracePt t="95461" x="6450013" y="4459288"/>
          <p14:tracePt t="95470" x="6399213" y="4459288"/>
          <p14:tracePt t="95504" x="6059488" y="4459288"/>
          <p14:tracePt t="95508" x="5991225" y="4459288"/>
          <p14:tracePt t="95537" x="5919788" y="4459288"/>
          <p14:tracePt t="95572" x="5880100" y="4459288"/>
          <p14:tracePt t="95605" x="5795963" y="4452938"/>
          <p14:tracePt t="95638" x="5746750" y="4452938"/>
          <p14:tracePt t="95804" x="5768975" y="4452938"/>
          <p14:tracePt t="95813" x="5780088" y="4452938"/>
          <p14:tracePt t="95837" x="5902325" y="4459288"/>
          <p14:tracePt t="95871" x="6186488" y="4514850"/>
          <p14:tracePt t="95876" x="6232525" y="4514850"/>
          <p14:tracePt t="95904" x="6354763" y="4514850"/>
          <p14:tracePt t="95909" x="6370638" y="4514850"/>
          <p14:tracePt t="96112" x="6359525" y="4514850"/>
          <p14:tracePt t="96120" x="6332538" y="4514850"/>
          <p14:tracePt t="96137" x="6259513" y="4514850"/>
          <p14:tracePt t="96171" x="6175375" y="4514850"/>
          <p14:tracePt t="96176" x="6148388" y="4514850"/>
          <p14:tracePt t="96205" x="6064250" y="4514850"/>
          <p14:tracePt t="96210" x="6019800" y="4514850"/>
          <p14:tracePt t="96237" x="5946775" y="4514850"/>
          <p14:tracePt t="96241" x="5935663" y="4514850"/>
          <p14:tracePt t="96272" x="5919788" y="4514850"/>
          <p14:tracePt t="96305" x="5868988" y="4514850"/>
          <p14:tracePt t="96337" x="5829300" y="4514850"/>
          <p14:tracePt t="96432" x="5829300" y="4525963"/>
          <p14:tracePt t="96440" x="5842000" y="4552950"/>
          <p14:tracePt t="96471" x="6002338" y="4552950"/>
          <p14:tracePt t="96474" x="6070600" y="4552950"/>
          <p14:tracePt t="96504" x="6215063" y="4570413"/>
          <p14:tracePt t="96537" x="6270625" y="4581525"/>
          <p14:tracePt t="96571" x="6281738" y="4581525"/>
          <p14:tracePt t="96605" x="6292850" y="4597400"/>
          <p14:tracePt t="96801" x="6288088" y="4586288"/>
          <p14:tracePt t="96816" x="6259513" y="4548188"/>
          <p14:tracePt t="96838" x="6232525" y="4530725"/>
          <p14:tracePt t="96873" x="6137275" y="4519613"/>
          <p14:tracePt t="96905" x="6019800" y="4519613"/>
          <p14:tracePt t="96937" x="5908675" y="4503738"/>
          <p14:tracePt t="96972" x="5891213" y="4503738"/>
          <p14:tracePt t="97647" x="0" y="0"/>
        </p14:tracePtLst>
        <p14:tracePtLst>
          <p14:tracePt t="99797" x="5065713" y="4630738"/>
          <p14:tracePt t="99823" x="5065713" y="4637088"/>
          <p14:tracePt t="99838" x="5065713" y="4659313"/>
          <p14:tracePt t="99869" x="5076825" y="4714875"/>
          <p14:tracePt t="99904" x="5187950" y="4725988"/>
          <p14:tracePt t="99909" x="5221288" y="4725988"/>
          <p14:tracePt t="99938" x="5405438" y="4725988"/>
          <p14:tracePt t="99942" x="5451475" y="4725988"/>
          <p14:tracePt t="99971" x="5518150" y="4725988"/>
          <p14:tracePt t="99974" x="5534025" y="4725988"/>
          <p14:tracePt t="100006" x="5545138" y="4725988"/>
          <p14:tracePt t="100045" x="5573713" y="4721225"/>
          <p14:tracePt t="100070" x="5584825" y="4721225"/>
          <p14:tracePt t="100444" x="5578475" y="4703763"/>
          <p14:tracePt t="100460" x="5584825" y="4676775"/>
          <p14:tracePt t="100470" x="5584825" y="4665663"/>
          <p14:tracePt t="100504" x="5584825" y="4614863"/>
          <p14:tracePt t="100539" x="5600700" y="4597400"/>
          <p14:tracePt t="100570" x="5640388" y="4541838"/>
          <p14:tracePt t="100574" x="5657850" y="4530725"/>
          <p14:tracePt t="100606" x="5680075" y="4503738"/>
          <p14:tracePt t="100639" x="5718175" y="4492625"/>
          <p14:tracePt t="100671" x="5829300" y="4492625"/>
          <p14:tracePt t="100676" x="5857875" y="4492625"/>
          <p14:tracePt t="100704" x="5886450" y="4492625"/>
          <p14:tracePt t="100738" x="5897563" y="4492625"/>
          <p14:tracePt t="100771" x="5953125" y="4492625"/>
          <p14:tracePt t="100774" x="5969000" y="4492625"/>
          <p14:tracePt t="100804" x="6097588" y="4492625"/>
          <p14:tracePt t="100838" x="6175375" y="4492625"/>
          <p14:tracePt t="100871" x="6276975" y="4492625"/>
          <p14:tracePt t="100904" x="6370638" y="4492625"/>
          <p14:tracePt t="100910" x="6399213" y="4492625"/>
          <p14:tracePt t="100937" x="6410325" y="4492625"/>
          <p14:tracePt t="100973" x="6427788" y="4492625"/>
          <p14:tracePt t="101004" x="6438900" y="4492625"/>
          <p14:tracePt t="101038" x="6450013" y="4492625"/>
          <p14:tracePt t="101420" x="6465888" y="4492625"/>
          <p14:tracePt t="101451" x="0" y="0"/>
        </p14:tracePtLst>
        <p14:tracePtLst>
          <p14:tracePt t="128614" x="1104900" y="5094288"/>
          <p14:tracePt t="128618" x="1143000" y="5111750"/>
          <p14:tracePt t="128622" x="1160463" y="5111750"/>
          <p14:tracePt t="128630" x="1171575" y="5122863"/>
          <p14:tracePt t="128643" x="1233488" y="5138738"/>
          <p14:tracePt t="128668" x="1255713" y="5138738"/>
          <p14:tracePt t="128705" x="1282700" y="5138738"/>
          <p14:tracePt t="128710" x="1293813" y="5127625"/>
          <p14:tracePt t="128737" x="1344613" y="4965700"/>
          <p14:tracePt t="128742" x="1344613" y="4921250"/>
          <p14:tracePt t="128770" x="1400175" y="4732338"/>
          <p14:tracePt t="128775" x="1400175" y="4699000"/>
          <p14:tracePt t="128781" x="1400175" y="4670425"/>
          <p14:tracePt t="128804" x="1400175" y="4619625"/>
          <p14:tracePt t="128839" x="1366838" y="4559300"/>
          <p14:tracePt t="128870" x="1149350" y="4386263"/>
          <p14:tracePt t="128904" x="942975" y="4352925"/>
          <p14:tracePt t="128909" x="898525" y="4352925"/>
          <p14:tracePt t="128937" x="747713" y="4430713"/>
          <p14:tracePt t="128942" x="730250" y="4497388"/>
          <p14:tracePt t="128970" x="696913" y="4625975"/>
          <p14:tracePt t="128974" x="685800" y="4654550"/>
          <p14:tracePt t="129004" x="685800" y="4721225"/>
          <p14:tracePt t="129037" x="858838" y="4872038"/>
          <p14:tracePt t="129070" x="1071563" y="4921250"/>
          <p14:tracePt t="129105" x="1171575" y="4921250"/>
          <p14:tracePt t="129109" x="1200150" y="4883150"/>
          <p14:tracePt t="129137" x="1216025" y="4737100"/>
          <p14:tracePt t="129142" x="1216025" y="4710113"/>
          <p14:tracePt t="129170" x="1216025" y="4619625"/>
          <p14:tracePt t="129175" x="1216025" y="4603750"/>
          <p14:tracePt t="129204" x="1211263" y="4581525"/>
          <p14:tracePt t="129237" x="1104900" y="4603750"/>
          <p14:tracePt t="129270" x="1087438" y="4810125"/>
          <p14:tracePt t="129276" x="1087438" y="4838700"/>
          <p14:tracePt t="129304" x="1098550" y="4899025"/>
          <p14:tracePt t="129338" x="1109663" y="4899025"/>
          <p14:tracePt t="129342" x="1120775" y="4894263"/>
          <p14:tracePt t="129367" x="1165225" y="4832350"/>
          <p14:tracePt t="129368" x="0" y="0"/>
        </p14:tracePtLst>
        <p14:tracePtLst>
          <p14:tracePt t="131410" x="3090863" y="4827588"/>
          <p14:tracePt t="131419" x="3106738" y="4854575"/>
          <p14:tracePt t="131437" x="3168650" y="4883150"/>
          <p14:tracePt t="131441" x="3219450" y="4916488"/>
          <p14:tracePt t="131470" x="3348038" y="4960938"/>
          <p14:tracePt t="131475" x="3436938" y="4976813"/>
          <p14:tracePt t="131481" x="3503613" y="4999038"/>
          <p14:tracePt t="131505" x="3614738" y="4999038"/>
          <p14:tracePt t="131537" x="3709988" y="4987925"/>
          <p14:tracePt t="131571" x="3743325" y="4710113"/>
          <p14:tracePt t="131577" x="3743325" y="4665663"/>
          <p14:tracePt t="131604" x="3732213" y="4459288"/>
          <p14:tracePt t="131609" x="3654425" y="4402138"/>
          <p14:tracePt t="131637" x="3503613" y="4313238"/>
          <p14:tracePt t="131641" x="3452813" y="4297363"/>
          <p14:tracePt t="131670" x="3268663" y="4264025"/>
          <p14:tracePt t="131676" x="3201988" y="4264025"/>
          <p14:tracePt t="131681" x="3135313" y="4264025"/>
          <p14:tracePt t="131705" x="2911475" y="4264025"/>
          <p14:tracePt t="131737" x="2198688" y="4264025"/>
          <p14:tracePt t="131770" x="1450975" y="4264025"/>
          <p14:tracePt t="131776" x="1271588" y="4264025"/>
          <p14:tracePt t="131804" x="842963" y="4302125"/>
          <p14:tracePt t="131809" x="741363" y="4341813"/>
          <p14:tracePt t="131837" x="647700" y="4402138"/>
          <p14:tracePt t="131841" x="636588" y="4413250"/>
          <p14:tracePt t="131870" x="619125" y="4519613"/>
          <p14:tracePt t="131876" x="585788" y="4552950"/>
          <p14:tracePt t="131881" x="585788" y="4581525"/>
          <p14:tracePt t="131905" x="596900" y="4710113"/>
          <p14:tracePt t="131937" x="858838" y="5022850"/>
          <p14:tracePt t="131971" x="1116013" y="5245100"/>
          <p14:tracePt t="131976" x="1193800" y="5278438"/>
          <p14:tracePt t="132004" x="1366838" y="5356225"/>
          <p14:tracePt t="132008" x="1417638" y="5356225"/>
          <p14:tracePt t="132037" x="1651000" y="5407025"/>
          <p14:tracePt t="132041" x="1724025" y="5424488"/>
          <p14:tracePt t="132073" x="2325688" y="5446713"/>
          <p14:tracePt t="132104" x="3017838" y="5429250"/>
          <p14:tracePt t="132137" x="3314700" y="5262563"/>
          <p14:tracePt t="132172" x="3459163" y="5078413"/>
          <p14:tracePt t="132176" x="3509963" y="5045075"/>
          <p14:tracePt t="132204" x="3592513" y="4894263"/>
          <p14:tracePt t="132208" x="3609975" y="4865688"/>
          <p14:tracePt t="132237" x="3692525" y="4754563"/>
          <p14:tracePt t="132241" x="3692525" y="4703763"/>
          <p14:tracePt t="132273" x="3692525" y="4514850"/>
          <p14:tracePt t="132304" x="3503613" y="4213225"/>
          <p14:tracePt t="132337" x="3279775" y="4090988"/>
          <p14:tracePt t="132371" x="3163888" y="4056063"/>
          <p14:tracePt t="132376" x="3095625" y="4040188"/>
          <p14:tracePt t="132404" x="2979738" y="3962400"/>
          <p14:tracePt t="132408" x="2935288" y="3962400"/>
          <p14:tracePt t="132437" x="2705100" y="3922713"/>
          <p14:tracePt t="132441" x="2611438" y="3906838"/>
          <p14:tracePt t="132470" x="2332038" y="3906838"/>
          <p14:tracePt t="132474" x="2181225" y="3906838"/>
          <p14:tracePt t="132504" x="1701800" y="3906838"/>
          <p14:tracePt t="132537" x="1606550" y="3929063"/>
          <p14:tracePt t="132572" x="1544638" y="4006850"/>
          <p14:tracePt t="132604" x="1517650" y="4146550"/>
          <p14:tracePt t="132608" x="1517650" y="4213225"/>
          <p14:tracePt t="132637" x="1517650" y="4397375"/>
          <p14:tracePt t="132642" x="1517650" y="4481513"/>
          <p14:tracePt t="132670" x="1735138" y="4748213"/>
          <p14:tracePt t="132673" x="1785938" y="4781550"/>
          <p14:tracePt t="132704" x="2008188" y="4972050"/>
          <p14:tracePt t="132737" x="2292350" y="5083175"/>
          <p14:tracePt t="132771" x="2633663" y="5195888"/>
          <p14:tracePt t="132804" x="3095625" y="5233988"/>
          <p14:tracePt t="132809" x="3219450" y="5233988"/>
          <p14:tracePt t="132838" x="3497263" y="5233988"/>
          <p14:tracePt t="132842" x="3587750" y="5233988"/>
          <p14:tracePt t="132870" x="3754438" y="5172075"/>
          <p14:tracePt t="132874" x="3771900" y="5160963"/>
          <p14:tracePt t="132904" x="3821113" y="5094288"/>
          <p14:tracePt t="132937" x="3821113" y="4872038"/>
          <p14:tracePt t="132970" x="3776663" y="4637088"/>
          <p14:tracePt t="133004" x="3525838" y="4346575"/>
          <p14:tracePt t="133008" x="3448050" y="4291013"/>
          <p14:tracePt t="133038" x="3224213" y="4179888"/>
          <p14:tracePt t="133042" x="3157538" y="4162425"/>
          <p14:tracePt t="133070" x="2884488" y="4067175"/>
          <p14:tracePt t="133074" x="2755900" y="4044950"/>
          <p14:tracePt t="133104" x="2225675" y="3940175"/>
          <p14:tracePt t="133138" x="1562100" y="3917950"/>
          <p14:tracePt t="133170" x="1104900" y="3929063"/>
          <p14:tracePt t="133204" x="998538" y="4056063"/>
          <p14:tracePt t="133209" x="982663" y="4106863"/>
          <p14:tracePt t="133237" x="954088" y="4206875"/>
          <p14:tracePt t="133241" x="903288" y="4257675"/>
          <p14:tracePt t="133270" x="903288" y="4379913"/>
          <p14:tracePt t="133274" x="903288" y="4430713"/>
          <p14:tracePt t="133304" x="914400" y="4659313"/>
          <p14:tracePt t="133338" x="1116013" y="4899025"/>
          <p14:tracePt t="133370" x="1260475" y="5027613"/>
          <p14:tracePt t="133375" x="1304925" y="5056188"/>
          <p14:tracePt t="133404" x="1495425" y="5145088"/>
          <p14:tracePt t="133408" x="1590675" y="5160963"/>
          <p14:tracePt t="133437" x="1852613" y="5218113"/>
          <p14:tracePt t="133441" x="1947863" y="5218113"/>
          <p14:tracePt t="133470" x="2247900" y="5218113"/>
          <p14:tracePt t="133474" x="2314575" y="5218113"/>
          <p14:tracePt t="133504" x="2432050" y="5195888"/>
          <p14:tracePt t="133537" x="2520950" y="5111750"/>
          <p14:tracePt t="133570" x="2616200" y="4999038"/>
          <p14:tracePt t="133604" x="2655888" y="4932363"/>
          <p14:tracePt t="133609" x="2671763" y="4921250"/>
          <p14:tracePt t="133637" x="2682875" y="4865688"/>
          <p14:tracePt t="133641" x="2700338" y="4832350"/>
          <p14:tracePt t="133670" x="2728913" y="4743450"/>
          <p14:tracePt t="133674" x="2744788" y="4699000"/>
          <p14:tracePt t="133704" x="2873375" y="4464050"/>
          <p14:tracePt t="133737" x="2873375" y="4379913"/>
          <p14:tracePt t="133741" x="2873375" y="4330700"/>
          <p14:tracePt t="133771" x="2873375" y="4191000"/>
          <p14:tracePt t="133774" x="2840038" y="4117975"/>
          <p14:tracePt t="133804" x="2538413" y="3900488"/>
          <p14:tracePt t="133837" x="1852613" y="3722688"/>
          <p14:tracePt t="133870" x="1098550" y="3649663"/>
          <p14:tracePt t="133904" x="936625" y="3744913"/>
          <p14:tracePt t="133909" x="903288" y="3816350"/>
          <p14:tracePt t="133937" x="865188" y="3944938"/>
          <p14:tracePt t="133942" x="865188" y="3989388"/>
          <p14:tracePt t="133970" x="865188" y="4213225"/>
          <p14:tracePt t="133974" x="865188" y="4279900"/>
          <p14:tracePt t="134007" x="1049338" y="4654550"/>
          <p14:tracePt t="134013" x="1154113" y="4765675"/>
          <p14:tracePt t="134037" x="1417638" y="4943475"/>
          <p14:tracePt t="134070" x="1901825" y="5111750"/>
          <p14:tracePt t="134075" x="2025650" y="5133975"/>
          <p14:tracePt t="134104" x="2454275" y="5178425"/>
          <p14:tracePt t="134108" x="2638425" y="5200650"/>
          <p14:tracePt t="134137" x="3057525" y="5200650"/>
          <p14:tracePt t="134141" x="3090863" y="5200650"/>
          <p14:tracePt t="134170" x="3263900" y="5133975"/>
          <p14:tracePt t="134175" x="3325813" y="5027613"/>
          <p14:tracePt t="134204" x="3521075" y="4814888"/>
          <p14:tracePt t="134237" x="3636963" y="4725988"/>
          <p14:tracePt t="134270" x="3732213" y="4564063"/>
          <p14:tracePt t="134277" x="3765550" y="4514850"/>
          <p14:tracePt t="134304" x="3787775" y="4308475"/>
          <p14:tracePt t="134308" x="3787775" y="4264025"/>
          <p14:tracePt t="134337" x="3760788" y="4095750"/>
          <p14:tracePt t="134341" x="3705225" y="4044950"/>
          <p14:tracePt t="134371" x="3441700" y="3844925"/>
          <p14:tracePt t="134376" x="3341688" y="3800475"/>
          <p14:tracePt t="134381" x="3213100" y="3760788"/>
          <p14:tracePt t="134404" x="2682875" y="3598863"/>
          <p14:tracePt t="134437" x="2070100" y="3509963"/>
          <p14:tracePt t="134471" x="1528763" y="3509963"/>
          <p14:tracePt t="134476" x="1406525" y="3509963"/>
          <p14:tracePt t="134504" x="1177925" y="3582988"/>
          <p14:tracePt t="134509" x="1127125" y="3632200"/>
          <p14:tracePt t="134538" x="1016000" y="3789363"/>
          <p14:tracePt t="134541" x="998538" y="3838575"/>
          <p14:tracePt t="134570" x="998538" y="3906838"/>
          <p14:tracePt t="134576" x="998538" y="3922713"/>
          <p14:tracePt t="134581" x="998538" y="3962400"/>
          <p14:tracePt t="134604" x="998538" y="3989388"/>
          <p14:tracePt t="134635" x="0" y="0"/>
        </p14:tracePtLst>
        <p14:tracePtLst>
          <p14:tracePt t="135233" x="5143500" y="4865688"/>
          <p14:tracePt t="135235" x="5172075" y="4865688"/>
          <p14:tracePt t="135242" x="5187950" y="4865688"/>
          <p14:tracePt t="135268" x="5221288" y="4865688"/>
          <p14:tracePt t="135301" x="5294313" y="4865688"/>
          <p14:tracePt t="135334" x="5427663" y="4865688"/>
          <p14:tracePt t="135367" x="5651500" y="4781550"/>
          <p14:tracePt t="135370" x="5724525" y="4743450"/>
          <p14:tracePt t="135401" x="5857875" y="4514850"/>
          <p14:tracePt t="135403" x="5891213" y="4446588"/>
          <p14:tracePt t="135434" x="5875338" y="4146550"/>
          <p14:tracePt t="135468" x="5556250" y="3895725"/>
          <p14:tracePt t="135501" x="4808538" y="3638550"/>
          <p14:tracePt t="135534" x="4302125" y="3509963"/>
          <p14:tracePt t="135568" x="4033838" y="3492500"/>
          <p14:tracePt t="135570" x="3967163" y="3476625"/>
          <p14:tracePt t="135601" x="3509963" y="3432175"/>
          <p14:tracePt t="135603" x="3297238" y="3409950"/>
          <p14:tracePt t="135634" x="2405063" y="3387725"/>
          <p14:tracePt t="135667" x="1952625" y="3392488"/>
          <p14:tracePt t="135701" x="1790700" y="3476625"/>
          <p14:tracePt t="135734" x="1568450" y="3576638"/>
          <p14:tracePt t="135739" x="1495425" y="3616325"/>
          <p14:tracePt t="135768" x="1304925" y="3705225"/>
          <p14:tracePt t="135801" x="1054100" y="3822700"/>
          <p14:tracePt t="135804" x="1027113" y="3838575"/>
          <p14:tracePt t="135836" x="881063" y="3917950"/>
          <p14:tracePt t="135868" x="781050" y="4006850"/>
          <p14:tracePt t="135901" x="696913" y="4162425"/>
          <p14:tracePt t="135935" x="708025" y="4397375"/>
          <p14:tracePt t="135968" x="987425" y="4581525"/>
          <p14:tracePt t="135970" x="1082675" y="4637088"/>
          <p14:tracePt t="136001" x="1533525" y="4860925"/>
          <p14:tracePt t="136003" x="1717675" y="4910138"/>
          <p14:tracePt t="136039" x="2538413" y="5027613"/>
          <p14:tracePt t="136071" x="3554413" y="5122863"/>
          <p14:tracePt t="136104" x="4302125" y="5145088"/>
          <p14:tracePt t="136110" x="4424363" y="5145088"/>
          <p14:tracePt t="136137" x="4591050" y="5145088"/>
          <p14:tracePt t="136141" x="4657725" y="5145088"/>
          <p14:tracePt t="136170" x="4881563" y="5145088"/>
          <p14:tracePt t="136174" x="4948238" y="5145088"/>
          <p14:tracePt t="136204" x="5232400" y="5094288"/>
          <p14:tracePt t="136237" x="5372100" y="5045075"/>
          <p14:tracePt t="136271" x="5567363" y="5011738"/>
          <p14:tracePt t="136276" x="5657850" y="5011738"/>
          <p14:tracePt t="136304" x="5857875" y="5011738"/>
          <p14:tracePt t="136310" x="5924550" y="5011738"/>
          <p14:tracePt t="136337" x="6013450" y="4976813"/>
          <p14:tracePt t="136342" x="6048375" y="4932363"/>
          <p14:tracePt t="136371" x="6175375" y="4765675"/>
          <p14:tracePt t="136404" x="6219825" y="4670425"/>
          <p14:tracePt t="136437" x="6265863" y="4508500"/>
          <p14:tracePt t="136470" x="6232525" y="4291013"/>
          <p14:tracePt t="136504" x="5969000" y="4056063"/>
          <p14:tracePt t="136508" x="5875338" y="4017963"/>
          <p14:tracePt t="136537" x="5427663" y="3867150"/>
          <p14:tracePt t="136542" x="5243513" y="3816350"/>
          <p14:tracePt t="136569" x="4775200" y="3683000"/>
          <p14:tracePt t="136572" x="4646613" y="3660775"/>
          <p14:tracePt t="136604" x="4122738" y="3576638"/>
          <p14:tracePt t="136637" x="3486150" y="3554413"/>
          <p14:tracePt t="136671" x="2593975" y="3554413"/>
          <p14:tracePt t="136705" x="1970088" y="3554413"/>
          <p14:tracePt t="136709" x="1846263" y="3554413"/>
          <p14:tracePt t="136737" x="1624013" y="3554413"/>
          <p14:tracePt t="136741" x="1557338" y="3554413"/>
          <p14:tracePt t="136771" x="1266825" y="3554413"/>
          <p14:tracePt t="136805" x="998538" y="3554413"/>
          <p14:tracePt t="136837" x="876300" y="3576638"/>
          <p14:tracePt t="136871" x="781050" y="3789363"/>
          <p14:tracePt t="136876" x="747713" y="3822700"/>
          <p14:tracePt t="136904" x="681038" y="3973513"/>
          <p14:tracePt t="136908" x="663575" y="4000500"/>
          <p14:tracePt t="136937" x="636588" y="4095750"/>
          <p14:tracePt t="136941" x="636588" y="4135438"/>
          <p14:tracePt t="136970" x="636588" y="4297363"/>
          <p14:tracePt t="136976" x="636588" y="4364038"/>
          <p14:tracePt t="136981" x="663575" y="4413250"/>
          <p14:tracePt t="137005" x="969963" y="4619625"/>
          <p14:tracePt t="137037" x="1282700" y="4748213"/>
          <p14:tracePt t="137070" x="2014538" y="4887913"/>
          <p14:tracePt t="137078" x="2198688" y="4910138"/>
          <p14:tracePt t="137104" x="2660650" y="4976813"/>
          <p14:tracePt t="137108" x="2811463" y="4999038"/>
          <p14:tracePt t="137138" x="3268663" y="5045075"/>
          <p14:tracePt t="137141" x="3425825" y="5067300"/>
          <p14:tracePt t="137171" x="3883025" y="5083175"/>
          <p14:tracePt t="137201" x="4162425" y="5083175"/>
          <p14:tracePt t="137203" x="4251325" y="5083175"/>
          <p14:tracePt t="137234" x="4619625" y="5083175"/>
          <p14:tracePt t="137270" x="4910138" y="5083175"/>
          <p14:tracePt t="137276" x="4943475" y="5083175"/>
          <p14:tracePt t="137304" x="5014913" y="5083175"/>
          <p14:tracePt t="137308" x="5026025" y="5078413"/>
          <p14:tracePt t="137337" x="5176838" y="5011738"/>
          <p14:tracePt t="137341" x="5272088" y="4987925"/>
          <p14:tracePt t="137373" x="5489575" y="4921250"/>
          <p14:tracePt t="137405" x="5791200" y="4854575"/>
          <p14:tracePt t="137437" x="5935663" y="4776788"/>
          <p14:tracePt t="137472" x="6130925" y="4643438"/>
          <p14:tracePt t="137477" x="6142038" y="4630738"/>
          <p14:tracePt t="137504" x="6203950" y="4541838"/>
          <p14:tracePt t="137508" x="6203950" y="4514850"/>
          <p14:tracePt t="137538" x="6203950" y="4352925"/>
          <p14:tracePt t="137541" x="6203950" y="4308475"/>
          <p14:tracePt t="137574" x="6059488" y="4017963"/>
          <p14:tracePt t="137604" x="5784850" y="3738563"/>
          <p14:tracePt t="137637" x="5518150" y="3627438"/>
          <p14:tracePt t="137670" x="5278438" y="3576638"/>
          <p14:tracePt t="137676" x="5210175" y="3576638"/>
          <p14:tracePt t="137704" x="4976813" y="3538538"/>
          <p14:tracePt t="137708" x="4910138" y="3538538"/>
          <p14:tracePt t="137737" x="4597400" y="3498850"/>
          <p14:tracePt t="137741" x="4413250" y="3476625"/>
          <p14:tracePt t="137771" x="3787775" y="3476625"/>
          <p14:tracePt t="137774" x="3581400" y="3476625"/>
          <p14:tracePt t="137804" x="2867025" y="3476625"/>
          <p14:tracePt t="137837" x="2733675" y="3476625"/>
          <p14:tracePt t="137872" x="2520950" y="3476625"/>
          <p14:tracePt t="137904" x="2192338" y="3549650"/>
          <p14:tracePt t="137908" x="2097088" y="3565525"/>
          <p14:tracePt t="137937" x="1935163" y="3654425"/>
          <p14:tracePt t="137942" x="1924050" y="3654425"/>
          <p14:tracePt t="137971" x="1835150" y="3711575"/>
          <p14:tracePt t="137974" x="1808163" y="3722688"/>
          <p14:tracePt t="138004" x="1624013" y="3878263"/>
          <p14:tracePt t="138037" x="1500188" y="3951288"/>
          <p14:tracePt t="138045" x="1489075" y="3951288"/>
          <p14:tracePt t="138070" x="1406525" y="4022725"/>
          <p14:tracePt t="138104" x="1260475" y="4135438"/>
          <p14:tracePt t="138109" x="1244600" y="4146550"/>
          <p14:tracePt t="138138" x="1204913" y="4184650"/>
          <p14:tracePt t="138142" x="1193800" y="4195763"/>
          <p14:tracePt t="138171" x="1193800" y="4357688"/>
          <p14:tracePt t="138175" x="1193800" y="4408488"/>
          <p14:tracePt t="138205" x="1193800" y="4597400"/>
          <p14:tracePt t="138237" x="1316038" y="4754563"/>
          <p14:tracePt t="138270" x="1506538" y="4899025"/>
          <p14:tracePt t="138276" x="1557338" y="4932363"/>
          <p14:tracePt t="138304" x="1819275" y="5027613"/>
          <p14:tracePt t="138308" x="1912938" y="5049838"/>
          <p14:tracePt t="138339" x="2405063" y="5116513"/>
          <p14:tracePt t="138343" x="2616200" y="5138738"/>
          <p14:tracePt t="138370" x="3268663" y="5160963"/>
          <p14:tracePt t="138375" x="3452813" y="5160963"/>
          <p14:tracePt t="138404" x="3665538" y="5160963"/>
          <p14:tracePt t="138438" x="3938588" y="5195888"/>
          <p14:tracePt t="138445" x="4000500" y="5195888"/>
          <p14:tracePt t="138471" x="4251325" y="5195888"/>
          <p14:tracePt t="138476" x="4295775" y="5195888"/>
          <p14:tracePt t="138504" x="4519613" y="5195888"/>
          <p14:tracePt t="138508" x="4613275" y="5195888"/>
          <p14:tracePt t="138538" x="4759325" y="5183188"/>
          <p14:tracePt t="138542" x="4786313" y="5167313"/>
          <p14:tracePt t="138570" x="4914900" y="5138738"/>
          <p14:tracePt t="138574" x="4943475" y="5122863"/>
          <p14:tracePt t="138604" x="5249863" y="5100638"/>
          <p14:tracePt t="138637" x="5473700" y="5038725"/>
          <p14:tracePt t="138671" x="5556250" y="4983163"/>
          <p14:tracePt t="138705" x="5584825" y="4905375"/>
          <p14:tracePt t="138713" x="5611813" y="4876800"/>
          <p14:tracePt t="138738" x="5702300" y="4703763"/>
          <p14:tracePt t="138771" x="5702300" y="4497388"/>
          <p14:tracePt t="138776" x="5702300" y="4446588"/>
          <p14:tracePt t="138804" x="5662613" y="4297363"/>
          <p14:tracePt t="138809" x="5646738" y="4246563"/>
          <p14:tracePt t="138837" x="5578475" y="4135438"/>
          <p14:tracePt t="138841" x="5529263" y="4062413"/>
          <p14:tracePt t="138870" x="5445125" y="3951288"/>
          <p14:tracePt t="138874" x="5372100" y="3917950"/>
          <p14:tracePt t="138904" x="5172075" y="3816350"/>
          <p14:tracePt t="138937" x="4646613" y="3711575"/>
          <p14:tracePt t="138971" x="3978275" y="3621088"/>
          <p14:tracePt t="138976" x="3827463" y="3621088"/>
          <p14:tracePt t="139004" x="3430588" y="3598863"/>
          <p14:tracePt t="139010" x="3275013" y="3576638"/>
          <p14:tracePt t="139037" x="2795588" y="3576638"/>
          <p14:tracePt t="139041" x="2616200" y="3576638"/>
          <p14:tracePt t="139070" x="2108200" y="3576638"/>
          <p14:tracePt t="139074" x="1958975" y="3576638"/>
          <p14:tracePt t="139104" x="1355725" y="3594100"/>
          <p14:tracePt t="139137" x="936625" y="3671888"/>
          <p14:tracePt t="139170" x="814388" y="3778250"/>
          <p14:tracePt t="139204" x="669925" y="3929063"/>
          <p14:tracePt t="139209" x="652463" y="3940175"/>
          <p14:tracePt t="139235" x="579438" y="4051300"/>
          <p14:tracePt t="139238" x="563563" y="4079875"/>
          <p14:tracePt t="139268" x="508000" y="4117975"/>
          <p14:tracePt t="139271" x="490538" y="4162425"/>
          <p14:tracePt t="139303" x="468313" y="4202113"/>
          <p14:tracePt t="139335" x="468313" y="4313238"/>
          <p14:tracePt t="139368" x="568325" y="4475163"/>
          <p14:tracePt t="139402" x="847725" y="4630738"/>
          <p14:tracePt t="139408" x="892175" y="4648200"/>
          <p14:tracePt t="139435" x="1154113" y="4703763"/>
          <p14:tracePt t="139468" x="1863725" y="4860925"/>
          <p14:tracePt t="139471" x="2074863" y="4883150"/>
          <p14:tracePt t="139503" x="2951163" y="4976813"/>
          <p14:tracePt t="139535" x="3492500" y="4976813"/>
          <p14:tracePt t="139568" x="3944938" y="4976813"/>
          <p14:tracePt t="139602" x="4402138" y="4976813"/>
          <p14:tracePt t="139637" x="4635500" y="4976813"/>
          <p14:tracePt t="139642" x="4686300" y="4976813"/>
          <p14:tracePt t="139670" x="4826000" y="4976813"/>
          <p14:tracePt t="139674" x="4876800" y="4976813"/>
          <p14:tracePt t="139704" x="5083175" y="4916488"/>
          <p14:tracePt t="139737" x="5267325" y="4838700"/>
          <p14:tracePt t="139771" x="5411788" y="4792663"/>
          <p14:tracePt t="139776" x="5456238" y="4765675"/>
          <p14:tracePt t="139804" x="5589588" y="4665663"/>
          <p14:tracePt t="139809" x="5662613" y="4592638"/>
          <p14:tracePt t="139837" x="5746750" y="4481513"/>
          <p14:tracePt t="139841" x="5762625" y="4386263"/>
          <p14:tracePt t="139871" x="5824538" y="4140200"/>
          <p14:tracePt t="139877" x="5824538" y="4073525"/>
          <p14:tracePt t="139882" x="5824538" y="4006850"/>
          <p14:tracePt t="139904" x="5791200" y="3889375"/>
          <p14:tracePt t="139908" x="5735638" y="3811588"/>
          <p14:tracePt t="139937" x="5600700" y="3676650"/>
          <p14:tracePt t="139941" x="5500688" y="3638550"/>
          <p14:tracePt t="139971" x="5172075" y="3538538"/>
          <p14:tracePt t="139976" x="4987925" y="3487738"/>
          <p14:tracePt t="140004" x="4022725" y="3348038"/>
          <p14:tracePt t="140037" x="3570288" y="3330575"/>
          <p14:tracePt t="140071" x="3408363" y="3476625"/>
          <p14:tracePt t="140076" x="3359150" y="3509963"/>
          <p14:tracePt t="140104" x="3308350" y="3598863"/>
          <p14:tracePt t="140108" x="3308350" y="3649663"/>
          <p14:tracePt t="140137" x="3308350" y="3771900"/>
          <p14:tracePt t="140141" x="3308350" y="3800475"/>
          <p14:tracePt t="140174" x="3308350" y="3838575"/>
          <p14:tracePt t="140204" x="3308350" y="3889375"/>
          <p14:tracePt t="140237" x="3308350" y="3906838"/>
          <p14:tracePt t="14091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F87521B-F820-70D0-6B1A-2D0F70A65791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10560496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vývoje výparu z těžeben v oblasti vodního zdroje</a:t>
            </a: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5B279B8B-DD84-4613-A40E-2E5AF3FE17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257217"/>
              </p:ext>
            </p:extLst>
          </p:nvPr>
        </p:nvGraphicFramePr>
        <p:xfrm>
          <a:off x="2135561" y="1671638"/>
          <a:ext cx="7579940" cy="434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042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02"/>
    </mc:Choice>
    <mc:Fallback xmlns="">
      <p:transition spd="slow" advTm="180102"/>
    </mc:Fallback>
  </mc:AlternateContent>
  <p:extLst>
    <p:ext uri="{3A86A75C-4F4B-4683-9AE1-C65F6400EC91}">
      <p14:laserTraceLst xmlns:p14="http://schemas.microsoft.com/office/powerpoint/2010/main">
        <p14:tracePtLst>
          <p14:tracePt t="24241" x="1717675" y="2778125"/>
          <p14:tracePt t="24263" x="1763713" y="2835275"/>
          <p14:tracePt t="24292" x="1890713" y="2946400"/>
          <p14:tracePt t="24295" x="1924050" y="2997200"/>
          <p14:tracePt t="24325" x="2119313" y="3079750"/>
          <p14:tracePt t="24328" x="2170113" y="3097213"/>
          <p14:tracePt t="24359" x="2371725" y="3181350"/>
          <p14:tracePt t="24392" x="2544763" y="3225800"/>
          <p14:tracePt t="24426" x="2693988" y="3241675"/>
          <p14:tracePt t="24459" x="2795588" y="3259138"/>
          <p14:tracePt t="24462" x="2840038" y="3259138"/>
          <p14:tracePt t="24492" x="2968625" y="3275013"/>
          <p14:tracePt t="24494" x="3013075" y="3292475"/>
          <p14:tracePt t="24526" x="3168650" y="3292475"/>
          <p14:tracePt t="24558" x="3268663" y="3292475"/>
          <p14:tracePt t="24590" x="3397250" y="3292475"/>
          <p14:tracePt t="24625" x="3481388" y="3292475"/>
          <p14:tracePt t="24659" x="3548063" y="3330575"/>
          <p14:tracePt t="24692" x="3598863" y="3348038"/>
          <p14:tracePt t="24782" x="0" y="0"/>
        </p14:tracePtLst>
        <p14:tracePtLst>
          <p14:tracePt t="25611" x="854075" y="3319463"/>
          <p14:tracePt t="25622" x="869950" y="3319463"/>
          <p14:tracePt t="25652" x="898525" y="3325813"/>
          <p14:tracePt t="25661" x="909638" y="3325813"/>
          <p14:tracePt t="25717" x="920750" y="3325813"/>
          <p14:tracePt t="25728" x="936625" y="3303588"/>
          <p14:tracePt t="25761" x="936625" y="3241675"/>
          <p14:tracePt t="25766" x="947738" y="3225800"/>
          <p14:tracePt t="25794" x="947738" y="3214688"/>
          <p14:tracePt t="25844" x="947738" y="3170238"/>
          <p14:tracePt t="25861" x="947738" y="3146425"/>
          <p14:tracePt t="25894" x="931863" y="3119438"/>
          <p14:tracePt t="25927" x="831850" y="3119438"/>
          <p14:tracePt t="25933" x="820738" y="3119438"/>
          <p14:tracePt t="25962" x="792163" y="3119438"/>
          <p14:tracePt t="26004" x="781050" y="3119438"/>
          <p14:tracePt t="26028" x="736600" y="3186113"/>
          <p14:tracePt t="26062" x="725488" y="3297238"/>
          <p14:tracePt t="26067" x="725488" y="3325813"/>
          <p14:tracePt t="26094" x="730250" y="3414713"/>
          <p14:tracePt t="26127" x="787400" y="3470275"/>
          <p14:tracePt t="26180" x="809625" y="3470275"/>
          <p14:tracePt t="26194" x="825500" y="3470275"/>
          <p14:tracePt t="26199" x="836613" y="3459163"/>
          <p14:tracePt t="26228" x="909638" y="3330575"/>
          <p14:tracePt t="26262" x="942975" y="3197225"/>
          <p14:tracePt t="26294" x="942975" y="3152775"/>
          <p14:tracePt t="26327" x="942975" y="3101975"/>
          <p14:tracePt t="26361" x="865188" y="3079750"/>
          <p14:tracePt t="26365" x="854075" y="3079750"/>
          <p14:tracePt t="26394" x="814388" y="3079750"/>
          <p14:tracePt t="26428" x="669925" y="3203575"/>
          <p14:tracePt t="26460" x="669925" y="3252788"/>
          <p14:tracePt t="26494" x="681038" y="3319463"/>
          <p14:tracePt t="26527" x="792163" y="3376613"/>
          <p14:tracePt t="26533" x="836613" y="3376613"/>
          <p14:tracePt t="26560" x="881063" y="3376613"/>
          <p14:tracePt t="26565" x="903288" y="3376613"/>
          <p14:tracePt t="26594" x="931863" y="3376613"/>
          <p14:tracePt t="26598" x="976313" y="3354388"/>
          <p14:tracePt t="26628" x="976313" y="3259138"/>
          <p14:tracePt t="26661" x="936625" y="3170238"/>
          <p14:tracePt t="26694" x="847725" y="3124200"/>
          <p14:tracePt t="26727" x="809625" y="3124200"/>
          <p14:tracePt t="26734" x="769938" y="3130550"/>
          <p14:tracePt t="26761" x="752475" y="3259138"/>
          <p14:tracePt t="26766" x="752475" y="3325813"/>
          <p14:tracePt t="26794" x="781050" y="3448050"/>
          <p14:tracePt t="26798" x="809625" y="3465513"/>
          <p14:tracePt t="26828" x="920750" y="3514725"/>
          <p14:tracePt t="26861" x="1020763" y="3503613"/>
          <p14:tracePt t="26894" x="1038225" y="3354388"/>
          <p14:tracePt t="26927" x="1038225" y="3219450"/>
          <p14:tracePt t="26932" x="1027113" y="3192463"/>
          <p14:tracePt t="26961" x="954088" y="3175000"/>
          <p14:tracePt t="26966" x="936625" y="3175000"/>
          <p14:tracePt t="26994" x="854075" y="3197225"/>
          <p14:tracePt t="26998" x="825500" y="3230563"/>
          <p14:tracePt t="27030" x="798513" y="3365500"/>
          <p14:tracePt t="27037" x="798513" y="3392488"/>
          <p14:tracePt t="27061" x="798513" y="3476625"/>
          <p14:tracePt t="27094" x="831850" y="3481388"/>
          <p14:tracePt t="27128" x="903288" y="3359150"/>
          <p14:tracePt t="27132" x="925513" y="3292475"/>
          <p14:tracePt t="27161" x="925513" y="3208338"/>
          <p14:tracePt t="27165" x="925513" y="3192463"/>
          <p14:tracePt t="27194" x="914400" y="3141663"/>
          <p14:tracePt t="27198" x="887413" y="3141663"/>
          <p14:tracePt t="27205" x="876300" y="3141663"/>
          <p14:tracePt t="27228" x="814388" y="3181350"/>
          <p14:tracePt t="27261" x="763588" y="3230563"/>
          <p14:tracePt t="27294" x="763588" y="3248025"/>
          <p14:tracePt t="27327" x="781050" y="3259138"/>
          <p14:tracePt t="27332" x="798513" y="3252788"/>
          <p14:tracePt t="27361" x="809625" y="3236913"/>
          <p14:tracePt t="27365" x="820738" y="3225800"/>
          <p14:tracePt t="27666" x="0" y="0"/>
        </p14:tracePtLst>
        <p14:tracePtLst>
          <p14:tracePt t="30688" x="892175" y="4157663"/>
          <p14:tracePt t="30699" x="898525" y="4157663"/>
          <p14:tracePt t="30725" x="909638" y="4124325"/>
          <p14:tracePt t="30727" x="909638" y="4095750"/>
          <p14:tracePt t="30758" x="942975" y="3922713"/>
          <p14:tracePt t="30793" x="958850" y="3789363"/>
          <p14:tracePt t="30827" x="958850" y="3683000"/>
          <p14:tracePt t="30832" x="976313" y="3643313"/>
          <p14:tracePt t="30860" x="976313" y="3587750"/>
          <p14:tracePt t="30865" x="993775" y="3538538"/>
          <p14:tracePt t="30894" x="1020763" y="3470275"/>
          <p14:tracePt t="30897" x="1020763" y="3459163"/>
          <p14:tracePt t="30927" x="1020763" y="3403600"/>
          <p14:tracePt t="30932" x="1020763" y="3359150"/>
          <p14:tracePt t="30961" x="1020763" y="3275013"/>
          <p14:tracePt t="30966" x="1020763" y="3248025"/>
          <p14:tracePt t="30994" x="1020763" y="3119438"/>
          <p14:tracePt t="30997" x="1020763" y="3090863"/>
          <p14:tracePt t="31028" x="1009650" y="2957513"/>
          <p14:tracePt t="31060" x="954088" y="2879725"/>
          <p14:tracePt t="31094" x="887413" y="2806700"/>
          <p14:tracePt t="31127" x="887413" y="2767013"/>
          <p14:tracePt t="31165" x="876300" y="2755900"/>
          <p14:tracePt t="31194" x="781050" y="2824163"/>
          <p14:tracePt t="31198" x="741363" y="2840038"/>
          <p14:tracePt t="31228" x="636588" y="2962275"/>
          <p14:tracePt t="31261" x="541338" y="3101975"/>
          <p14:tracePt t="31294" x="508000" y="3275013"/>
          <p14:tracePt t="31300" x="508000" y="3325813"/>
          <p14:tracePt t="31325" x="508000" y="3527425"/>
          <p14:tracePt t="31359" x="508000" y="3816350"/>
          <p14:tracePt t="31363" x="508000" y="3883025"/>
          <p14:tracePt t="31392" x="508000" y="4044950"/>
          <p14:tracePt t="31395" x="534988" y="4113213"/>
          <p14:tracePt t="31428" x="563563" y="4213225"/>
          <p14:tracePt t="31462" x="625475" y="4313238"/>
          <p14:tracePt t="31467" x="641350" y="4364038"/>
          <p14:tracePt t="31494" x="641350" y="4419600"/>
          <p14:tracePt t="31527" x="681038" y="4470400"/>
          <p14:tracePt t="31533" x="696913" y="4486275"/>
          <p14:tracePt t="31561" x="708025" y="4497388"/>
          <p14:tracePt t="31565" x="736600" y="4497388"/>
          <p14:tracePt t="31592" x="758825" y="4508500"/>
          <p14:tracePt t="31724" x="769938" y="4508500"/>
          <p14:tracePt t="31740" x="787400" y="4503738"/>
          <p14:tracePt t="31761" x="787400" y="4492625"/>
          <p14:tracePt t="31794" x="798513" y="4464050"/>
          <p14:tracePt t="31799" x="798513" y="4452938"/>
          <p14:tracePt t="31828" x="798513" y="4330700"/>
          <p14:tracePt t="31860" x="798513" y="4179888"/>
          <p14:tracePt t="31894" x="769938" y="3922713"/>
          <p14:tracePt t="31900" x="736600" y="3871913"/>
          <p14:tracePt t="31928" x="685800" y="3727450"/>
          <p14:tracePt t="31934" x="669925" y="3676650"/>
          <p14:tracePt t="31961" x="563563" y="3481388"/>
          <p14:tracePt t="31965" x="534988" y="3448050"/>
          <p14:tracePt t="31994" x="534988" y="3421063"/>
          <p14:tracePt t="32170" x="534988" y="3409950"/>
          <p14:tracePt t="32179" x="534988" y="3381375"/>
          <p14:tracePt t="32190" x="541338" y="3370263"/>
          <p14:tracePt t="32227" x="541338" y="3319463"/>
          <p14:tracePt t="32348" x="541338" y="3336925"/>
          <p14:tracePt t="32357" x="541338" y="3354388"/>
          <p14:tracePt t="32367" x="541338" y="3381375"/>
          <p14:tracePt t="32394" x="541338" y="3432175"/>
          <p14:tracePt t="32398" x="541338" y="3443288"/>
          <p14:tracePt t="32588" x="541338" y="3470275"/>
          <p14:tracePt t="32597" x="541338" y="3481388"/>
          <p14:tracePt t="32626" x="608013" y="3481388"/>
          <p14:tracePt t="32629" x="636588" y="3481388"/>
          <p14:tracePt t="32660" x="703263" y="3481388"/>
          <p14:tracePt t="32695" x="714375" y="3481388"/>
          <p14:tracePt t="32728" x="769938" y="3481388"/>
          <p14:tracePt t="32732" x="781050" y="3476625"/>
          <p14:tracePt t="32762" x="792163" y="3476625"/>
          <p14:tracePt t="32765" x="820738" y="3465513"/>
          <p14:tracePt t="32792" x="836613" y="3448050"/>
          <p14:tracePt t="32794" x="847725" y="3436938"/>
          <p14:tracePt t="32825" x="887413" y="3381375"/>
          <p14:tracePt t="32828" x="887413" y="3354388"/>
          <p14:tracePt t="32858" x="903288" y="3241675"/>
          <p14:tracePt t="32892" x="903288" y="3192463"/>
          <p14:tracePt t="32926" x="903288" y="3152775"/>
          <p14:tracePt t="32959" x="903288" y="3141663"/>
          <p14:tracePt t="32993" x="903288" y="3113088"/>
          <p14:tracePt t="32996" x="903288" y="3101975"/>
          <p14:tracePt t="33025" x="854075" y="3086100"/>
          <p14:tracePt t="33059" x="758825" y="3086100"/>
          <p14:tracePt t="33092" x="730250" y="3086100"/>
          <p14:tracePt t="33125" x="663575" y="3090863"/>
          <p14:tracePt t="33158" x="630238" y="3303588"/>
          <p14:tracePt t="33192" x="630238" y="3454400"/>
          <p14:tracePt t="33195" x="630238" y="3503613"/>
          <p14:tracePt t="33225" x="714375" y="3576638"/>
          <p14:tracePt t="33227" x="730250" y="3587750"/>
          <p14:tracePt t="33258" x="814388" y="3616325"/>
          <p14:tracePt t="33291" x="865188" y="3616325"/>
          <p14:tracePt t="33325" x="947738" y="3616325"/>
          <p14:tracePt t="33358" x="1016000" y="3560763"/>
          <p14:tracePt t="33392" x="1065213" y="3487738"/>
          <p14:tracePt t="33395" x="1082675" y="3476625"/>
          <p14:tracePt t="33425" x="1093788" y="3454400"/>
          <p14:tracePt t="33428" x="1120775" y="3409950"/>
          <p14:tracePt t="33458" x="1138238" y="3308350"/>
          <p14:tracePt t="33493" x="1138238" y="3225800"/>
          <p14:tracePt t="33525" x="998538" y="3146425"/>
          <p14:tracePt t="33558" x="792163" y="3074988"/>
          <p14:tracePt t="33592" x="714375" y="3046413"/>
          <p14:tracePt t="33594" x="696913" y="3046413"/>
          <p14:tracePt t="33625" x="685800" y="3046413"/>
          <p14:tracePt t="33627" x="625475" y="3046413"/>
          <p14:tracePt t="33658" x="485775" y="3108325"/>
          <p14:tracePt t="33692" x="430213" y="3263900"/>
          <p14:tracePt t="33727" x="430213" y="3436938"/>
          <p14:tracePt t="33732" x="430213" y="3465513"/>
          <p14:tracePt t="33761" x="485775" y="3538538"/>
          <p14:tracePt t="33766" x="512763" y="3538538"/>
          <p14:tracePt t="33794" x="585788" y="3554413"/>
          <p14:tracePt t="33797" x="630238" y="3554413"/>
          <p14:tracePt t="33829" x="674688" y="3554413"/>
          <p14:tracePt t="33861" x="809625" y="3465513"/>
          <p14:tracePt t="33894" x="865188" y="3152775"/>
          <p14:tracePt t="33927" x="865188" y="3019425"/>
          <p14:tracePt t="33932" x="865188" y="2990850"/>
          <p14:tracePt t="33964" x="842963" y="2962275"/>
          <p14:tracePt t="33994" x="769938" y="2962275"/>
          <p14:tracePt t="34027" x="596900" y="3024188"/>
          <p14:tracePt t="34032" x="563563" y="3052763"/>
          <p14:tracePt t="34063" x="523875" y="3152775"/>
          <p14:tracePt t="34094" x="523875" y="3259138"/>
          <p14:tracePt t="34098" x="523875" y="3303588"/>
          <p14:tracePt t="34128" x="546100" y="3403600"/>
          <p14:tracePt t="34162" x="696913" y="3432175"/>
          <p14:tracePt t="34195" x="836613" y="3432175"/>
          <p14:tracePt t="34227" x="876300" y="3425825"/>
          <p14:tracePt t="34262" x="876300" y="3370263"/>
          <p14:tracePt t="34266" x="876300" y="3348038"/>
          <p14:tracePt t="34294" x="865188" y="3292475"/>
          <p14:tracePt t="34298" x="865188" y="3275013"/>
          <p14:tracePt t="34328" x="714375" y="3248025"/>
          <p14:tracePt t="34361" x="647700" y="3248025"/>
          <p14:tracePt t="34394" x="625475" y="3303588"/>
          <p14:tracePt t="34427" x="625475" y="3359150"/>
          <p14:tracePt t="34432" x="625475" y="3376613"/>
          <p14:tracePt t="34464" x="658813" y="3376613"/>
          <p14:tracePt t="34494" x="669925" y="3376613"/>
          <p14:tracePt t="34814" x="0" y="0"/>
        </p14:tracePtLst>
        <p14:tracePtLst>
          <p14:tracePt t="35825" x="1366838" y="2689225"/>
          <p14:tracePt t="35829" x="1377950" y="2717800"/>
          <p14:tracePt t="35833" x="1377950" y="2728913"/>
          <p14:tracePt t="35848" x="1389063" y="2740025"/>
          <p14:tracePt t="35898" x="1417638" y="2755900"/>
          <p14:tracePt t="35908" x="1428750" y="2767013"/>
          <p14:tracePt t="35928" x="1455738" y="2795588"/>
          <p14:tracePt t="35959" x="1495425" y="2846388"/>
          <p14:tracePt t="35993" x="1533525" y="2890838"/>
          <p14:tracePt t="36026" x="1601788" y="2957513"/>
          <p14:tracePt t="36059" x="1639888" y="2979738"/>
          <p14:tracePt t="36092" x="1695450" y="3008313"/>
          <p14:tracePt t="36095" x="1706563" y="3019425"/>
          <p14:tracePt t="36126" x="1779588" y="3063875"/>
          <p14:tracePt t="36128" x="1830388" y="3079750"/>
          <p14:tracePt t="36159" x="1947863" y="3124200"/>
          <p14:tracePt t="36192" x="1985963" y="3170238"/>
          <p14:tracePt t="36226" x="2103438" y="3208338"/>
          <p14:tracePt t="36259" x="2220913" y="3208338"/>
          <p14:tracePt t="36292" x="2303463" y="3225800"/>
          <p14:tracePt t="36295" x="2332038" y="3225800"/>
          <p14:tracePt t="36326" x="2432050" y="3270250"/>
          <p14:tracePt t="36359" x="2544763" y="3270250"/>
          <p14:tracePt t="36392" x="2678113" y="3286125"/>
          <p14:tracePt t="36425" x="2851150" y="3303588"/>
          <p14:tracePt t="36459" x="3062288" y="3275013"/>
          <p14:tracePt t="36492" x="3279775" y="3225800"/>
          <p14:tracePt t="36496" x="3375025" y="3208338"/>
          <p14:tracePt t="36526" x="3425825" y="3208338"/>
          <p14:tracePt t="36528" x="3470275" y="3208338"/>
          <p14:tracePt t="36560" x="3481388" y="3208338"/>
          <p14:tracePt t="36592" x="3643313" y="3263900"/>
          <p14:tracePt t="36627" x="3894138" y="3465513"/>
          <p14:tracePt t="36632" x="3967163" y="3498850"/>
          <p14:tracePt t="36661" x="4111625" y="3549650"/>
          <p14:tracePt t="36665" x="4184650" y="3565525"/>
          <p14:tracePt t="36694" x="4284663" y="3594100"/>
          <p14:tracePt t="36698" x="4329113" y="3609975"/>
          <p14:tracePt t="36728" x="4641850" y="3722688"/>
          <p14:tracePt t="36762" x="4910138" y="3794125"/>
          <p14:tracePt t="36769" x="4959350" y="3811588"/>
          <p14:tracePt t="36794" x="5026025" y="3849688"/>
          <p14:tracePt t="36827" x="5132388" y="3922713"/>
          <p14:tracePt t="36832" x="5160963" y="3922713"/>
          <p14:tracePt t="36862" x="5289550" y="3989388"/>
          <p14:tracePt t="36866" x="5338763" y="4022725"/>
          <p14:tracePt t="36894" x="5529263" y="4056063"/>
          <p14:tracePt t="36898" x="5578475" y="4056063"/>
          <p14:tracePt t="36928" x="5729288" y="4073525"/>
          <p14:tracePt t="36961" x="5897563" y="4090988"/>
          <p14:tracePt t="36965" x="5908675" y="4090988"/>
          <p14:tracePt t="36994" x="5975350" y="4090988"/>
          <p14:tracePt t="36998" x="5986463" y="4090988"/>
          <p14:tracePt t="37028" x="6053138" y="4090988"/>
          <p14:tracePt t="37402" x="0" y="0"/>
        </p14:tracePtLst>
        <p14:tracePtLst>
          <p14:tracePt t="38469" x="1433513" y="2755900"/>
          <p14:tracePt t="38474" x="1462088" y="2773363"/>
          <p14:tracePt t="38477" x="1473200" y="2773363"/>
          <p14:tracePt t="38487" x="1489075" y="2801938"/>
          <p14:tracePt t="38496" x="1517650" y="2813050"/>
          <p14:tracePt t="38500" x="1533525" y="2846388"/>
          <p14:tracePt t="38525" x="1573213" y="2895600"/>
          <p14:tracePt t="38558" x="1584325" y="2935288"/>
          <p14:tracePt t="38591" x="1639888" y="3001963"/>
          <p14:tracePt t="38594" x="1651000" y="3019425"/>
          <p14:tracePt t="38625" x="1706563" y="3068638"/>
          <p14:tracePt t="38627" x="1739900" y="3101975"/>
          <p14:tracePt t="38658" x="1830388" y="3175000"/>
          <p14:tracePt t="38692" x="1868488" y="3214688"/>
          <p14:tracePt t="38725" x="2003425" y="3241675"/>
          <p14:tracePt t="38758" x="2214563" y="3359150"/>
          <p14:tracePt t="38791" x="2332038" y="3376613"/>
          <p14:tracePt t="38794" x="2360613" y="3376613"/>
          <p14:tracePt t="38828" x="2516188" y="3387725"/>
          <p14:tracePt t="38861" x="2611438" y="3387725"/>
          <p14:tracePt t="38895" x="2705100" y="3387725"/>
          <p14:tracePt t="38927" x="2773363" y="3387725"/>
          <p14:tracePt t="38961" x="2806700" y="3387725"/>
          <p14:tracePt t="38966" x="2822575" y="3387725"/>
          <p14:tracePt t="38994" x="2873375" y="3387725"/>
          <p14:tracePt t="39028" x="2951163" y="3370263"/>
          <p14:tracePt t="39061" x="3068638" y="3370263"/>
          <p14:tracePt t="39069" x="3113088" y="3370263"/>
          <p14:tracePt t="39094" x="3141663" y="3370263"/>
          <p14:tracePt t="39165" x="3152775" y="3370263"/>
          <p14:tracePt t="39196" x="3163888" y="3370263"/>
          <p14:tracePt t="39212" x="3179763" y="3370263"/>
          <p14:tracePt t="39228" x="3252788" y="3370263"/>
          <p14:tracePt t="39261" x="3330575" y="3370263"/>
          <p14:tracePt t="39294" x="3463925" y="3370263"/>
          <p14:tracePt t="39327" x="3659188" y="3370263"/>
          <p14:tracePt t="39331" x="3687763" y="3370263"/>
          <p14:tracePt t="39362" x="3810000" y="3381375"/>
          <p14:tracePt t="39366" x="3843338" y="3392488"/>
          <p14:tracePt t="39394" x="3876675" y="3421063"/>
          <p14:tracePt t="39428" x="4016375" y="3481388"/>
          <p14:tracePt t="39462" x="4089400" y="3481388"/>
          <p14:tracePt t="39500" x="4100513" y="3492500"/>
          <p14:tracePt t="39532" x="4100513" y="3521075"/>
          <p14:tracePt t="39562" x="4100513" y="3532188"/>
          <p14:tracePt t="39565" x="4100513" y="3560763"/>
          <p14:tracePt t="39594" x="4140200" y="3598863"/>
          <p14:tracePt t="39597" x="4167188" y="3616325"/>
          <p14:tracePt t="39628" x="4291013" y="3660775"/>
          <p14:tracePt t="39661" x="4384675" y="3705225"/>
          <p14:tracePt t="39694" x="4519613" y="3733800"/>
          <p14:tracePt t="39700" x="4530725" y="3744913"/>
          <p14:tracePt t="39727" x="4541838" y="3744913"/>
          <p14:tracePt t="39764" x="4568825" y="3744913"/>
          <p14:tracePt t="39794" x="4635500" y="3760788"/>
          <p14:tracePt t="39828" x="4692650" y="3800475"/>
          <p14:tracePt t="39861" x="4775200" y="3800475"/>
          <p14:tracePt t="39895" x="4859338" y="3833813"/>
          <p14:tracePt t="39901" x="4887913" y="3833813"/>
          <p14:tracePt t="39928" x="4899025" y="3833813"/>
          <p14:tracePt t="39964" x="4910138" y="3833813"/>
          <p14:tracePt t="40110" x="0" y="0"/>
        </p14:tracePtLst>
        <p14:tracePtLst>
          <p14:tracePt t="40921" x="6438900" y="4257675"/>
          <p14:tracePt t="40926" x="6438900" y="4240213"/>
          <p14:tracePt t="40937" x="6438900" y="4229100"/>
          <p14:tracePt t="40961" x="6438900" y="4191000"/>
          <p14:tracePt t="40995" x="6438900" y="4162425"/>
          <p14:tracePt t="41040" x="6432550" y="4162425"/>
          <p14:tracePt t="41061" x="6376988" y="4162425"/>
          <p14:tracePt t="41065" x="6359525" y="4162425"/>
          <p14:tracePt t="41096" x="6197600" y="4251325"/>
          <p14:tracePt t="41128" x="6181725" y="4324350"/>
          <p14:tracePt t="41161" x="6354763" y="4386263"/>
          <p14:tracePt t="41194" x="6510338" y="4364038"/>
          <p14:tracePt t="41201" x="6538913" y="4346575"/>
          <p14:tracePt t="41227" x="6565900" y="4335463"/>
          <p14:tracePt t="41232" x="6577013" y="4308475"/>
          <p14:tracePt t="41260" x="6577013" y="4291013"/>
          <p14:tracePt t="41312" x="6577013" y="4279900"/>
          <p14:tracePt t="41328" x="6527800" y="4279900"/>
          <p14:tracePt t="41361" x="6392863" y="4291013"/>
          <p14:tracePt t="41394" x="6370638" y="4302125"/>
          <p14:tracePt t="41428" x="6376988" y="4302125"/>
          <p14:tracePt t="41458" x="6465888" y="4264025"/>
          <p14:tracePt t="41490" x="6465888" y="4195763"/>
          <p14:tracePt t="41528" x="6376988" y="4184650"/>
          <p14:tracePt t="41561" x="6337300" y="4206875"/>
          <p14:tracePt t="41710" x="0" y="0"/>
        </p14:tracePtLst>
        <p14:tracePtLst>
          <p14:tracePt t="45664" x="1612900" y="2857500"/>
          <p14:tracePt t="45668" x="1657350" y="2890838"/>
          <p14:tracePt t="45680" x="1684338" y="2917825"/>
          <p14:tracePt t="45694" x="1695450" y="2946400"/>
          <p14:tracePt t="45697" x="1728788" y="2957513"/>
          <p14:tracePt t="45729" x="1824038" y="3030538"/>
          <p14:tracePt t="45759" x="1941513" y="3186113"/>
          <p14:tracePt t="45792" x="2203450" y="3297238"/>
          <p14:tracePt t="45828" x="2365375" y="3343275"/>
          <p14:tracePt t="45861" x="2376488" y="3354388"/>
          <p14:tracePt t="45895" x="2398713" y="3365500"/>
          <p14:tracePt t="45977" x="2427288" y="3365500"/>
          <p14:tracePt t="45986" x="2438400" y="3365500"/>
          <p14:tracePt t="46008" x="2454275" y="3365500"/>
          <p14:tracePt t="46025" x="2482850" y="3365500"/>
          <p14:tracePt t="46059" x="2516188" y="3365500"/>
          <p14:tracePt t="46092" x="2555875" y="3365500"/>
          <p14:tracePt t="46135" x="2566988" y="3365500"/>
          <p14:tracePt t="46159" x="2660650" y="3343275"/>
          <p14:tracePt t="46192" x="2682875" y="3343275"/>
          <p14:tracePt t="46231" x="2711450" y="3325813"/>
          <p14:tracePt t="46259" x="2784475" y="3314700"/>
          <p14:tracePt t="46292" x="2862263" y="3286125"/>
          <p14:tracePt t="46296" x="2889250" y="3286125"/>
          <p14:tracePt t="46325" x="2917825" y="3286125"/>
          <p14:tracePt t="46328" x="2928938" y="3286125"/>
          <p14:tracePt t="46359" x="2951163" y="3275013"/>
          <p14:tracePt t="46392" x="3035300" y="3275013"/>
          <p14:tracePt t="46425" x="3186113" y="3275013"/>
          <p14:tracePt t="46459" x="3359150" y="3275013"/>
          <p14:tracePt t="46492" x="3459163" y="3275013"/>
          <p14:tracePt t="46525" x="3514725" y="3275013"/>
          <p14:tracePt t="46559" x="3609975" y="3297238"/>
          <p14:tracePt t="46592" x="3648075" y="3297238"/>
          <p14:tracePt t="46625" x="3738563" y="3343275"/>
          <p14:tracePt t="46659" x="3827463" y="3398838"/>
          <p14:tracePt t="46662" x="3854450" y="3414713"/>
          <p14:tracePt t="46693" x="3916363" y="3443288"/>
          <p14:tracePt t="46696" x="3927475" y="3454400"/>
          <p14:tracePt t="46728" x="3938588" y="3481388"/>
          <p14:tracePt t="46759" x="3956050" y="3509963"/>
          <p14:tracePt t="46793" x="3983038" y="3549650"/>
          <p14:tracePt t="46826" x="4033838" y="3605213"/>
          <p14:tracePt t="46859" x="4060825" y="3643313"/>
          <p14:tracePt t="46892" x="4167188" y="3687763"/>
          <p14:tracePt t="46896" x="4195763" y="3687763"/>
          <p14:tracePt t="46926" x="4251325" y="3716338"/>
          <p14:tracePt t="46928" x="4262438" y="3716338"/>
          <p14:tracePt t="46959" x="4302125" y="3727450"/>
          <p14:tracePt t="46992" x="4340225" y="3727450"/>
          <p14:tracePt t="47025" x="4395788" y="3756025"/>
          <p14:tracePt t="47059" x="4462463" y="3771900"/>
          <p14:tracePt t="47093" x="4502150" y="3771900"/>
          <p14:tracePt t="47096" x="4513263" y="3771900"/>
          <p14:tracePt t="47126" x="4568825" y="3771900"/>
          <p14:tracePt t="47128" x="4597400" y="3771900"/>
          <p14:tracePt t="47159" x="4646613" y="3783013"/>
          <p14:tracePt t="47193" x="4657725" y="3783013"/>
          <p14:tracePt t="47226" x="4725988" y="3783013"/>
          <p14:tracePt t="47259" x="4859338" y="3800475"/>
          <p14:tracePt t="47263" x="4887913" y="3800475"/>
          <p14:tracePt t="47292" x="4899025" y="3800475"/>
          <p14:tracePt t="47295" x="4914900" y="3800475"/>
          <p14:tracePt t="47326" x="5026025" y="3800475"/>
          <p14:tracePt t="47359" x="5138738" y="3800475"/>
          <p14:tracePt t="47392" x="5149850" y="3800475"/>
          <p14:tracePt t="47426" x="5232400" y="3816350"/>
          <p14:tracePt t="47459" x="5334000" y="3827463"/>
          <p14:tracePt t="47462" x="5345113" y="3838575"/>
          <p14:tracePt t="47492" x="5372100" y="3838575"/>
          <p14:tracePt t="47526" x="5383213" y="3849688"/>
          <p14:tracePt t="47624" x="5411788" y="3867150"/>
          <p14:tracePt t="47633" x="5422900" y="3867150"/>
          <p14:tracePt t="47661" x="5438775" y="3878263"/>
          <p14:tracePt t="47736" x="5467350" y="3895725"/>
          <p14:tracePt t="47747" x="5478463" y="3906838"/>
          <p14:tracePt t="47800" x="5473700" y="3906838"/>
          <p14:tracePt t="47816" x="5456238" y="3917950"/>
          <p14:tracePt t="47834" x="5445125" y="3929063"/>
          <p14:tracePt t="47858" x="5434013" y="3929063"/>
          <p14:tracePt t="47892" x="5367338" y="3929063"/>
          <p14:tracePt t="47925" x="5289550" y="3929063"/>
          <p14:tracePt t="47959" x="5187950" y="3929063"/>
          <p14:tracePt t="47992" x="5054600" y="3929063"/>
          <p14:tracePt t="47996" x="5043488" y="3929063"/>
          <p14:tracePt t="48026" x="4959350" y="3929063"/>
          <p14:tracePt t="48028" x="4943475" y="3929063"/>
          <p14:tracePt t="48059" x="4830763" y="3929063"/>
          <p14:tracePt t="48092" x="4730750" y="3911600"/>
          <p14:tracePt t="48126" x="4657725" y="3878263"/>
          <p14:tracePt t="48160" x="4630738" y="3856038"/>
          <p14:tracePt t="48194" x="4591050" y="3838575"/>
          <p14:tracePt t="48199" x="4564063" y="3822700"/>
          <p14:tracePt t="48229" x="4524375" y="3800475"/>
          <p14:tracePt t="48261" x="4457700" y="3756025"/>
          <p14:tracePt t="48292" x="4357688" y="3727450"/>
          <p14:tracePt t="48379" x="4346575" y="3716338"/>
          <p14:tracePt t="48395" x="4335463" y="3687763"/>
          <p14:tracePt t="48403" x="4335463" y="3676650"/>
          <p14:tracePt t="48426" x="4306888" y="3621088"/>
          <p14:tracePt t="48459" x="4251325" y="3554413"/>
          <p14:tracePt t="48492" x="4178300" y="3498850"/>
          <p14:tracePt t="48526" x="4033838" y="3359150"/>
          <p14:tracePt t="48559" x="3916363" y="3319463"/>
          <p14:tracePt t="48592" x="3810000" y="3303588"/>
          <p14:tracePt t="48596" x="3783013" y="3303588"/>
          <p14:tracePt t="48626" x="3654425" y="3286125"/>
          <p14:tracePt t="48628" x="3625850" y="3286125"/>
          <p14:tracePt t="48659" x="3525838" y="3259138"/>
          <p14:tracePt t="48692" x="3459163" y="3230563"/>
          <p14:tracePt t="48725" x="3381375" y="3230563"/>
          <p14:tracePt t="48761" x="3246438" y="3230563"/>
          <p14:tracePt t="48766" x="3219450" y="3230563"/>
          <p14:tracePt t="48794" x="3141663" y="3230563"/>
          <p14:tracePt t="48798" x="3119438" y="3230563"/>
          <p14:tracePt t="48828" x="3017838" y="3230563"/>
          <p14:tracePt t="48861" x="2946400" y="3230563"/>
          <p14:tracePt t="48894" x="2924175" y="3230563"/>
          <p14:tracePt t="48900" x="2878138" y="3230563"/>
          <p14:tracePt t="48927" x="2855913" y="3252788"/>
          <p14:tracePt t="48932" x="2840038" y="3263900"/>
          <p14:tracePt t="48961" x="2755900" y="3319463"/>
          <p14:tracePt t="48965" x="2744788" y="3319463"/>
          <p14:tracePt t="48994" x="2733675" y="3319463"/>
          <p14:tracePt t="49027" x="2716213" y="3319463"/>
          <p14:tracePt t="49061" x="2682875" y="3319463"/>
          <p14:tracePt t="49094" x="2600325" y="3319463"/>
          <p14:tracePt t="49099" x="2589213" y="3319463"/>
          <p14:tracePt t="49127" x="2549525" y="3319463"/>
          <p14:tracePt t="49132" x="2505075" y="3319463"/>
          <p14:tracePt t="49161" x="2454275" y="3314700"/>
          <p14:tracePt t="49165" x="2438400" y="3297238"/>
          <p14:tracePt t="49196" x="2387600" y="3275013"/>
          <p14:tracePt t="49228" x="2332038" y="3259138"/>
          <p14:tracePt t="49261" x="2309813" y="3259138"/>
          <p14:tracePt t="49436" x="2314575" y="3270250"/>
          <p14:tracePt t="49484" x="2360613" y="3270250"/>
          <p14:tracePt t="49493" x="2387600" y="3270250"/>
          <p14:tracePt t="49527" x="2471738" y="3281363"/>
          <p14:tracePt t="49532" x="2498725" y="3297238"/>
          <p14:tracePt t="49561" x="2589213" y="3314700"/>
          <p14:tracePt t="49565" x="2600325" y="3314700"/>
          <p14:tracePt t="49594" x="2638425" y="3314700"/>
          <p14:tracePt t="49628" x="2711450" y="3325813"/>
          <p14:tracePt t="49661" x="2806700" y="3325813"/>
          <p14:tracePt t="49669" x="2855913" y="3343275"/>
          <p14:tracePt t="49694" x="2878138" y="3354388"/>
          <p14:tracePt t="49727" x="2935288" y="3370263"/>
          <p14:tracePt t="49762" x="3001963" y="3370263"/>
          <p14:tracePt t="49767" x="3051175" y="3370263"/>
          <p14:tracePt t="49794" x="3119438" y="3370263"/>
          <p14:tracePt t="49798" x="3152775" y="3359150"/>
          <p14:tracePt t="49828" x="3268663" y="3359150"/>
          <p14:tracePt t="49861" x="3363913" y="3359150"/>
          <p14:tracePt t="49869" x="3375025" y="3359150"/>
          <p14:tracePt t="49894" x="3403600" y="3359150"/>
          <p14:tracePt t="49948" x="3430588" y="3359150"/>
          <p14:tracePt t="49961" x="3441700" y="3359150"/>
          <p14:tracePt t="49965" x="3470275" y="3359150"/>
          <p14:tracePt t="49994" x="3497263" y="3381375"/>
          <p14:tracePt t="50028" x="3521075" y="3392488"/>
          <p14:tracePt t="50062" x="3559175" y="3409950"/>
          <p14:tracePt t="50094" x="3603625" y="3459163"/>
          <p14:tracePt t="50127" x="3632200" y="3532188"/>
          <p14:tracePt t="50133" x="3632200" y="3543300"/>
          <p14:tracePt t="50162" x="3681413" y="3594100"/>
          <p14:tracePt t="50167" x="3709988" y="3609975"/>
          <p14:tracePt t="50194" x="3783013" y="3638550"/>
          <p14:tracePt t="50198" x="3794125" y="3638550"/>
          <p14:tracePt t="50228" x="3967163" y="3687763"/>
          <p14:tracePt t="50262" x="4089400" y="3749675"/>
          <p14:tracePt t="50294" x="4222750" y="3778250"/>
          <p14:tracePt t="50327" x="4306888" y="3778250"/>
          <p14:tracePt t="50332" x="4318000" y="3778250"/>
          <p14:tracePt t="50359" x="4329113" y="3778250"/>
          <p14:tracePt t="50363" x="4346575" y="3794125"/>
          <p14:tracePt t="50427" x="4357688" y="3805238"/>
          <p14:tracePt t="50435" x="4368800" y="3805238"/>
          <p14:tracePt t="50459" x="4424363" y="3805238"/>
          <p14:tracePt t="50492" x="4468813" y="3833813"/>
          <p14:tracePt t="50539" x="4479925" y="3833813"/>
          <p14:tracePt t="50559" x="4491038" y="3833813"/>
          <p14:tracePt t="50593" x="4508500" y="3833813"/>
          <p14:tracePt t="50635" x="4535488" y="3833813"/>
          <p14:tracePt t="50659" x="4568825" y="3844925"/>
          <p14:tracePt t="50692" x="4641850" y="3860800"/>
          <p14:tracePt t="50727" x="4719638" y="3860800"/>
          <p14:tracePt t="50761" x="4748213" y="3860800"/>
          <p14:tracePt t="50766" x="4775200" y="3871913"/>
          <p14:tracePt t="50794" x="4841875" y="3889375"/>
          <p14:tracePt t="50798" x="4870450" y="3889375"/>
          <p14:tracePt t="50828" x="4965700" y="3889375"/>
          <p14:tracePt t="50861" x="5003800" y="3889375"/>
          <p14:tracePt t="50894" x="5060950" y="3889375"/>
          <p14:tracePt t="50929" x="5154613" y="3889375"/>
          <p14:tracePt t="50961" x="5176838" y="3889375"/>
          <p14:tracePt t="51024" x="5194300" y="3889375"/>
          <p14:tracePt t="51056" x="5216525" y="3889375"/>
          <p14:tracePt t="51065" x="5232400" y="3889375"/>
          <p14:tracePt t="51120" x="5243513" y="3889375"/>
          <p14:tracePt t="51128" x="5256213" y="3889375"/>
          <p14:tracePt t="51161" x="5294313" y="3889375"/>
          <p14:tracePt t="51216" x="5305425" y="3889375"/>
          <p14:tracePt t="51280" x="5322888" y="3889375"/>
          <p14:tracePt t="51456" x="5300663" y="3889375"/>
          <p14:tracePt t="51465" x="5283200" y="3889375"/>
          <p14:tracePt t="51494" x="5260975" y="3900488"/>
          <p14:tracePt t="51499" x="5249863" y="3900488"/>
          <p14:tracePt t="51528" x="5154613" y="3900488"/>
          <p14:tracePt t="51561" x="4999038" y="3900488"/>
          <p14:tracePt t="51594" x="4870450" y="3900488"/>
          <p14:tracePt t="51600" x="4819650" y="3900488"/>
          <p14:tracePt t="51627" x="4737100" y="3900488"/>
          <p14:tracePt t="51632" x="4725988" y="3900488"/>
          <p14:tracePt t="51661" x="4608513" y="3867150"/>
          <p14:tracePt t="51665" x="4597400" y="3867150"/>
          <p14:tracePt t="51694" x="4552950" y="3838575"/>
          <p14:tracePt t="51699" x="4524375" y="3822700"/>
          <p14:tracePt t="51727" x="4513263" y="3822700"/>
          <p14:tracePt t="51761" x="4502150" y="3811588"/>
          <p14:tracePt t="51797" x="4486275" y="3756025"/>
          <p14:tracePt t="51802" x="4473575" y="3744913"/>
          <p14:tracePt t="51828" x="4473575" y="3705225"/>
          <p14:tracePt t="51860" x="4473575" y="3694113"/>
          <p14:tracePt t="51896" x="4435475" y="3665538"/>
          <p14:tracePt t="51927" x="4391025" y="3649663"/>
          <p14:tracePt t="52016" x="4379913" y="3638550"/>
          <p14:tracePt t="52466" x="4384675" y="3660775"/>
          <p14:tracePt t="52475" x="4418013" y="3676650"/>
          <p14:tracePt t="52494" x="4446588" y="3738563"/>
          <p14:tracePt t="52498" x="4457700" y="3749675"/>
          <p14:tracePt t="52528" x="4552950" y="3856038"/>
          <p14:tracePt t="52561" x="4641850" y="3929063"/>
          <p14:tracePt t="52569" x="4708525" y="3967163"/>
          <p14:tracePt t="52594" x="4837113" y="3978275"/>
          <p14:tracePt t="52627" x="4937125" y="3995738"/>
          <p14:tracePt t="52632" x="4965700" y="3995738"/>
          <p14:tracePt t="52661" x="5072063" y="3995738"/>
          <p14:tracePt t="52666" x="5116513" y="3995738"/>
          <p14:tracePt t="52694" x="5199063" y="3995738"/>
          <p14:tracePt t="52699" x="5227638" y="3995738"/>
          <p14:tracePt t="52728" x="5311775" y="3995738"/>
          <p14:tracePt t="52761" x="5360988" y="3995738"/>
          <p14:tracePt t="52794" x="5400675" y="3995738"/>
          <p14:tracePt t="52828" x="5427663" y="3962400"/>
          <p14:tracePt t="53087" x="5427663" y="3951288"/>
          <p14:tracePt t="53103" x="5427663" y="3933825"/>
          <p14:tracePt t="53127" x="5427663" y="3922713"/>
          <p14:tracePt t="53161" x="5427663" y="3900488"/>
          <p14:tracePt t="53193" x="5427663" y="3883025"/>
          <p14:tracePt t="53247" x="5427663" y="3895725"/>
          <p14:tracePt t="53259" x="5427663" y="3906838"/>
          <p14:tracePt t="53264" x="5427663" y="3917950"/>
          <p14:tracePt t="53292" x="5427663" y="3944938"/>
          <p14:tracePt t="53360" x="5427663" y="3967163"/>
          <p14:tracePt t="53369" x="5427663" y="3984625"/>
          <p14:tracePt t="53394" x="5438775" y="3973513"/>
          <p14:tracePt t="53429" x="5456238" y="3951288"/>
          <p14:tracePt t="53461" x="5456238" y="3922713"/>
          <p14:tracePt t="53466" x="5456238" y="3911600"/>
          <p14:tracePt t="53494" x="5445125" y="3900488"/>
          <p14:tracePt t="53530" x="5434013" y="3900488"/>
          <p14:tracePt t="53561" x="5394325" y="3900488"/>
          <p14:tracePt t="53594" x="5383213" y="3900488"/>
          <p14:tracePt t="53627" x="5389563" y="3944938"/>
          <p14:tracePt t="53661" x="5416550" y="3944938"/>
          <p14:tracePt t="53666" x="5427663" y="3944938"/>
          <p14:tracePt t="53695" x="5438775" y="3911600"/>
          <p14:tracePt t="53729" x="5438775" y="3856038"/>
          <p14:tracePt t="53761" x="5322888" y="3811588"/>
          <p14:tracePt t="53795" x="5311775" y="3811588"/>
          <p14:tracePt t="53826" x="5256213" y="3816350"/>
          <p14:tracePt t="53858" x="5243513" y="3833813"/>
          <p14:tracePt t="53892" x="5283200" y="3883025"/>
          <p14:tracePt t="53894" x="5294313" y="3883025"/>
          <p14:tracePt t="53925" x="5316538" y="3883025"/>
          <p14:tracePt t="53928" x="5334000" y="3883025"/>
          <p14:tracePt t="54149" x="5345113" y="3883025"/>
          <p14:tracePt t="54180" x="5372100" y="3883025"/>
          <p14:tracePt t="54189" x="5383213" y="3883025"/>
          <p14:tracePt t="54834" x="0" y="0"/>
        </p14:tracePtLst>
        <p14:tracePtLst>
          <p14:tracePt t="56238" x="6454775" y="4235450"/>
          <p14:tracePt t="56356" x="6454775" y="4224338"/>
          <p14:tracePt t="56372" x="6477000" y="4224338"/>
          <p14:tracePt t="56394" x="6505575" y="4213225"/>
          <p14:tracePt t="56398" x="6516688" y="4195763"/>
          <p14:tracePt t="56429" x="6532563" y="4157663"/>
          <p14:tracePt t="56461" x="6543675" y="4106863"/>
          <p14:tracePt t="56494" x="6543675" y="4090988"/>
          <p14:tracePt t="56528" x="6521450" y="4079875"/>
          <p14:tracePt t="56532" x="6499225" y="4079875"/>
          <p14:tracePt t="56560" x="6472238" y="4079875"/>
          <p14:tracePt t="56564" x="6461125" y="4084638"/>
          <p14:tracePt t="56596" x="6461125" y="4140200"/>
          <p14:tracePt t="56628" x="6461125" y="4179888"/>
          <p14:tracePt t="56662" x="6461125" y="4191000"/>
          <p14:tracePt t="56788" x="6443663" y="4191000"/>
          <p14:tracePt t="56820" x="6432550" y="4206875"/>
          <p14:tracePt t="57318" x="0" y="0"/>
        </p14:tracePtLst>
        <p14:tracePtLst>
          <p14:tracePt t="58418" x="5434013" y="3771900"/>
          <p14:tracePt t="58456" x="5422900" y="3771900"/>
          <p14:tracePt t="58888" x="5394325" y="3771900"/>
          <p14:tracePt t="58897" x="5383213" y="3771900"/>
          <p14:tracePt t="59160" x="5356225" y="3771900"/>
          <p14:tracePt t="59168" x="5345113" y="3771900"/>
          <p14:tracePt t="59366" x="0" y="0"/>
        </p14:tracePtLst>
        <p14:tracePtLst>
          <p14:tracePt t="59921" x="4508500" y="3716338"/>
          <p14:tracePt t="59976" x="4491038" y="3705225"/>
          <p14:tracePt t="60172" x="4468813" y="3705225"/>
          <p14:tracePt t="60181" x="4451350" y="3705225"/>
          <p14:tracePt t="60220" x="4440238" y="3705225"/>
          <p14:tracePt t="60236" x="4429125" y="3687763"/>
          <p14:tracePt t="60554" x="0" y="0"/>
        </p14:tracePtLst>
        <p14:tracePtLst>
          <p14:tracePt t="61284" x="4943475" y="3727450"/>
          <p14:tracePt t="61295" x="4943475" y="3711575"/>
          <p14:tracePt t="61325" x="4943475" y="3643313"/>
          <p14:tracePt t="61362" x="4892675" y="3565525"/>
          <p14:tracePt t="61365" x="4881563" y="3549650"/>
          <p14:tracePt t="61394" x="4814888" y="3521075"/>
          <p14:tracePt t="61398" x="4797425" y="3509963"/>
          <p14:tracePt t="61428" x="4686300" y="3476625"/>
          <p14:tracePt t="61461" x="4552950" y="3459163"/>
          <p14:tracePt t="61494" x="4451350" y="3414713"/>
          <p14:tracePt t="61527" x="4424363" y="3414713"/>
          <p14:tracePt t="61532" x="4384675" y="3414713"/>
          <p14:tracePt t="61561" x="4295775" y="3414713"/>
          <p14:tracePt t="61567" x="4284663" y="3414713"/>
          <p14:tracePt t="61594" x="4244975" y="3421063"/>
          <p14:tracePt t="61597" x="4217988" y="3421063"/>
          <p14:tracePt t="61625" x="4167188" y="3421063"/>
          <p14:tracePt t="61628" x="4151313" y="3421063"/>
          <p14:tracePt t="61658" x="4083050" y="3448050"/>
          <p14:tracePt t="61691" x="4016375" y="3476625"/>
          <p14:tracePt t="61725" x="3978275" y="3503613"/>
          <p14:tracePt t="61760" x="3967163" y="3527425"/>
          <p14:tracePt t="61766" x="3956050" y="3538538"/>
          <p14:tracePt t="61794" x="3883025" y="3565525"/>
          <p14:tracePt t="61798" x="3871913" y="3582988"/>
          <p14:tracePt t="61829" x="3843338" y="3683000"/>
          <p14:tracePt t="61860" x="3843338" y="3722688"/>
          <p14:tracePt t="61894" x="3843338" y="3778250"/>
          <p14:tracePt t="61899" x="3843338" y="3789363"/>
          <p14:tracePt t="61925" x="3905250" y="3833813"/>
          <p14:tracePt t="61959" x="4089400" y="3933825"/>
          <p14:tracePt t="61992" x="4189413" y="4000500"/>
          <p14:tracePt t="61995" x="4200525" y="4000500"/>
          <p14:tracePt t="62026" x="4318000" y="4011613"/>
          <p14:tracePt t="62060" x="4491038" y="4011613"/>
          <p14:tracePt t="62094" x="4586288" y="4011613"/>
          <p14:tracePt t="62100" x="4630738" y="4011613"/>
          <p14:tracePt t="62127" x="4737100" y="4011613"/>
          <p14:tracePt t="62131" x="4764088" y="4011613"/>
          <p14:tracePt t="62161" x="4870450" y="4011613"/>
          <p14:tracePt t="62165" x="4899025" y="4011613"/>
          <p14:tracePt t="62194" x="4987925" y="4000500"/>
          <p14:tracePt t="62200" x="4999038" y="3973513"/>
          <p14:tracePt t="62204" x="5014913" y="3962400"/>
          <p14:tracePt t="62225" x="5026025" y="3917950"/>
          <p14:tracePt t="62227" x="5026025" y="3906838"/>
          <p14:tracePt t="62259" x="5065713" y="3838575"/>
          <p14:tracePt t="62292" x="5127625" y="3771900"/>
          <p14:tracePt t="62326" x="5138738" y="3727450"/>
          <p14:tracePt t="62359" x="5138738" y="3676650"/>
          <p14:tracePt t="62392" x="5121275" y="3598863"/>
          <p14:tracePt t="62396" x="5087938" y="3571875"/>
          <p14:tracePt t="62423" x="4987925" y="3509963"/>
          <p14:tracePt t="62457" x="4737100" y="3376613"/>
          <p14:tracePt t="62490" x="4630738" y="3359150"/>
          <p14:tracePt t="62526" x="4497388" y="3314700"/>
          <p14:tracePt t="62559" x="4418013" y="3303588"/>
          <p14:tracePt t="62563" x="4406900" y="3303588"/>
          <p14:tracePt t="62592" x="4340225" y="3303588"/>
          <p14:tracePt t="62595" x="4324350" y="3303588"/>
          <p14:tracePt t="62625" x="4256088" y="3303588"/>
          <p14:tracePt t="62629" x="4244975" y="3303588"/>
          <p14:tracePt t="62660" x="4167188" y="3303588"/>
          <p14:tracePt t="62694" x="4083050" y="3303588"/>
          <p14:tracePt t="62700" x="4071938" y="3303588"/>
          <p14:tracePt t="62728" x="4000500" y="3303588"/>
          <p14:tracePt t="62732" x="3971925" y="3308350"/>
          <p14:tracePt t="62761" x="3916363" y="3325813"/>
          <p14:tracePt t="62766" x="3905250" y="3336925"/>
          <p14:tracePt t="62794" x="3849688" y="3348038"/>
          <p14:tracePt t="62797" x="3838575" y="3376613"/>
          <p14:tracePt t="62826" x="3810000" y="3392488"/>
          <p14:tracePt t="62828" x="3798888" y="3403600"/>
          <p14:tracePt t="62861" x="3771900" y="3487738"/>
          <p14:tracePt t="62895" x="3743325" y="3616325"/>
          <p14:tracePt t="62927" x="3743325" y="3716338"/>
          <p14:tracePt t="62932" x="3749675" y="3744913"/>
          <p14:tracePt t="62960" x="3794125" y="3816350"/>
          <p14:tracePt t="62966" x="3805238" y="3827463"/>
          <p14:tracePt t="62994" x="3876675" y="3889375"/>
          <p14:tracePt t="62997" x="3887788" y="3900488"/>
          <p14:tracePt t="63028" x="4044950" y="3951288"/>
          <p14:tracePt t="63061" x="4184650" y="3984625"/>
          <p14:tracePt t="63069" x="4211638" y="3995738"/>
          <p14:tracePt t="63094" x="4302125" y="3995738"/>
          <p14:tracePt t="63125" x="4329113" y="3995738"/>
          <p14:tracePt t="63167" x="4373563" y="3995738"/>
          <p14:tracePt t="63192" x="4406900" y="3978275"/>
          <p14:tracePt t="63224" x="0" y="0"/>
        </p14:tracePtLst>
        <p14:tracePtLst>
          <p14:tracePt t="63945" x="6186488" y="3694113"/>
          <p14:tracePt t="63950" x="6181725" y="3676650"/>
          <p14:tracePt t="63961" x="6170613" y="3649663"/>
          <p14:tracePt t="63972" x="6170613" y="3638550"/>
          <p14:tracePt t="63994" x="6142038" y="3627438"/>
          <p14:tracePt t="64027" x="6059488" y="3598863"/>
          <p14:tracePt t="64060" x="6008688" y="3571875"/>
          <p14:tracePt t="64065" x="5991225" y="3560763"/>
          <p14:tracePt t="64094" x="5857875" y="3527425"/>
          <p14:tracePt t="64097" x="5762625" y="3509963"/>
          <p14:tracePt t="64128" x="5473700" y="3454400"/>
          <p14:tracePt t="64160" x="5249863" y="3436938"/>
          <p14:tracePt t="64195" x="5172075" y="3436938"/>
          <p14:tracePt t="64200" x="5143500" y="3436938"/>
          <p14:tracePt t="64228" x="5072063" y="3436938"/>
          <p14:tracePt t="64233" x="5026025" y="3436938"/>
          <p14:tracePt t="64261" x="4959350" y="3436938"/>
          <p14:tracePt t="64265" x="4910138" y="3436938"/>
          <p14:tracePt t="64294" x="4819650" y="3448050"/>
          <p14:tracePt t="64298" x="4741863" y="3465513"/>
          <p14:tracePt t="64326" x="4675188" y="3503613"/>
          <p14:tracePt t="64359" x="4608513" y="3543300"/>
          <p14:tracePt t="64393" x="4568825" y="3554413"/>
          <p14:tracePt t="64425" x="4479925" y="3627438"/>
          <p14:tracePt t="64460" x="4462463" y="3654425"/>
          <p14:tracePt t="64465" x="4462463" y="3683000"/>
          <p14:tracePt t="64494" x="4462463" y="3749675"/>
          <p14:tracePt t="64498" x="4473575" y="3778250"/>
          <p14:tracePt t="64529" x="4579938" y="3900488"/>
          <p14:tracePt t="64561" x="4775200" y="3967163"/>
          <p14:tracePt t="64594" x="4987925" y="3995738"/>
          <p14:tracePt t="64627" x="5221288" y="4011613"/>
          <p14:tracePt t="64632" x="5232400" y="4011613"/>
          <p14:tracePt t="64661" x="5372100" y="4011613"/>
          <p14:tracePt t="64665" x="5416550" y="4011613"/>
          <p14:tracePt t="64694" x="5507038" y="4011613"/>
          <p14:tracePt t="64698" x="5522913" y="4011613"/>
          <p14:tracePt t="64728" x="5600700" y="4011613"/>
          <p14:tracePt t="64761" x="5662613" y="4011613"/>
          <p14:tracePt t="64794" x="5702300" y="4029075"/>
          <p14:tracePt t="64800" x="5729288" y="4029075"/>
          <p14:tracePt t="64827" x="5795963" y="4029075"/>
          <p14:tracePt t="64832" x="5824538" y="4029075"/>
          <p14:tracePt t="64861" x="5930900" y="4029075"/>
          <p14:tracePt t="64865" x="5942013" y="4029075"/>
          <p14:tracePt t="64894" x="6013450" y="4006850"/>
          <p14:tracePt t="64899" x="6024563" y="3995738"/>
          <p14:tracePt t="64928" x="6075363" y="3929063"/>
          <p14:tracePt t="64961" x="6075363" y="3760788"/>
          <p14:tracePt t="64994" x="5980113" y="3638550"/>
          <p14:tracePt t="65000" x="5964238" y="3605213"/>
          <p14:tracePt t="65027" x="5818188" y="3554413"/>
          <p14:tracePt t="65032" x="5746750" y="3521075"/>
          <p14:tracePt t="65059" x="5600700" y="3503613"/>
          <p14:tracePt t="65064" x="5584825" y="3503613"/>
          <p14:tracePt t="65092" x="5434013" y="3503613"/>
          <p14:tracePt t="65096" x="5405438" y="3503613"/>
          <p14:tracePt t="65125" x="5322888" y="3503613"/>
          <p14:tracePt t="65128" x="5272088" y="3503613"/>
          <p14:tracePt t="65159" x="5172075" y="3503613"/>
          <p14:tracePt t="65192" x="5094288" y="3509963"/>
          <p14:tracePt t="65227" x="5010150" y="3521075"/>
          <p14:tracePt t="65232" x="4999038" y="3538538"/>
          <p14:tracePt t="65261" x="4910138" y="3565525"/>
          <p14:tracePt t="65265" x="4892675" y="3594100"/>
          <p14:tracePt t="65296" x="4803775" y="3671888"/>
          <p14:tracePt t="65327" x="4752975" y="3722688"/>
          <p14:tracePt t="65376" x="4759325" y="3749675"/>
          <p14:tracePt t="65394" x="4792663" y="3811588"/>
          <p14:tracePt t="65427" x="4921250" y="3940175"/>
          <p14:tracePt t="65432" x="4954588" y="3973513"/>
          <p14:tracePt t="65461" x="5121275" y="4040188"/>
          <p14:tracePt t="65465" x="5187950" y="4056063"/>
          <p14:tracePt t="65494" x="5356225" y="4095750"/>
          <p14:tracePt t="65497" x="5383213" y="4124325"/>
          <p14:tracePt t="65528" x="5422900" y="4124325"/>
          <p14:tracePt t="65560" x="5611813" y="4157663"/>
          <p14:tracePt t="65595" x="5807075" y="4157663"/>
          <p14:tracePt t="65627" x="5913438" y="4157663"/>
          <p14:tracePt t="65632" x="5924550" y="4157663"/>
          <p14:tracePt t="65661" x="5946775" y="4146550"/>
          <p14:tracePt t="65666" x="5975350" y="4135438"/>
          <p14:tracePt t="65694" x="6048375" y="4090988"/>
          <p14:tracePt t="65698" x="6059488" y="4079875"/>
          <p14:tracePt t="65725" x="6086475" y="4022725"/>
          <p14:tracePt t="65729" x="6086475" y="4011613"/>
          <p14:tracePt t="65759" x="6086475" y="3895725"/>
          <p14:tracePt t="65793" x="6075363" y="3800475"/>
          <p14:tracePt t="65827" x="6008688" y="3716338"/>
          <p14:tracePt t="65832" x="6008688" y="3705225"/>
          <p14:tracePt t="65861" x="5980113" y="3660775"/>
          <p14:tracePt t="65866" x="5969000" y="3649663"/>
          <p14:tracePt t="65894" x="5842000" y="3582988"/>
          <p14:tracePt t="65898" x="5757863" y="3582988"/>
          <p14:tracePt t="65928" x="5478463" y="3565525"/>
          <p14:tracePt t="65961" x="5249863" y="3565525"/>
          <p14:tracePt t="65994" x="5143500" y="3587750"/>
          <p14:tracePt t="65999" x="5132388" y="3605213"/>
          <p14:tracePt t="66027" x="5105400" y="3654425"/>
          <p14:tracePt t="66032" x="5094288" y="3698875"/>
          <p14:tracePt t="66061" x="5065713" y="3738563"/>
          <p14:tracePt t="66065" x="5065713" y="3749675"/>
          <p14:tracePt t="66094" x="5065713" y="3822700"/>
          <p14:tracePt t="66099" x="5065713" y="3833813"/>
          <p14:tracePt t="66128" x="5099050" y="3883025"/>
          <p14:tracePt t="66158" x="5099050" y="3900488"/>
          <p14:tracePt t="66160" x="0" y="0"/>
        </p14:tracePtLst>
        <p14:tracePtLst>
          <p14:tracePt t="66956" x="4044950" y="3448050"/>
          <p14:tracePt t="66968" x="4027488" y="3421063"/>
          <p14:tracePt t="66994" x="4016375" y="3370263"/>
          <p14:tracePt t="66998" x="4000500" y="3354388"/>
          <p14:tracePt t="67030" x="3960813" y="3319463"/>
          <p14:tracePt t="67061" x="3911600" y="3281363"/>
          <p14:tracePt t="67094" x="3843338" y="3252788"/>
          <p14:tracePt t="67128" x="3776663" y="3225800"/>
          <p14:tracePt t="67134" x="3765550" y="3214688"/>
          <p14:tracePt t="67161" x="3721100" y="3152775"/>
          <p14:tracePt t="67165" x="3692525" y="3135313"/>
          <p14:tracePt t="67192" x="3603625" y="3135313"/>
          <p14:tracePt t="67196" x="3592513" y="3135313"/>
          <p14:tracePt t="67227" x="3514725" y="3135313"/>
          <p14:tracePt t="67259" x="3414713" y="3135313"/>
          <p14:tracePt t="67292" x="3297238" y="3203575"/>
          <p14:tracePt t="67325" x="3257550" y="3230563"/>
          <p14:tracePt t="67359" x="3190875" y="3241675"/>
          <p14:tracePt t="67392" x="3124200" y="3252788"/>
          <p14:tracePt t="67396" x="3113088" y="3270250"/>
          <p14:tracePt t="67425" x="3062288" y="3270250"/>
          <p14:tracePt t="67428" x="3028950" y="3281363"/>
          <p14:tracePt t="67459" x="2962275" y="3325813"/>
          <p14:tracePt t="67493" x="2878138" y="3354388"/>
          <p14:tracePt t="67525" x="2867025" y="3354388"/>
          <p14:tracePt t="67559" x="2851150" y="3436938"/>
          <p14:tracePt t="67563" x="2851150" y="3481388"/>
          <p14:tracePt t="67592" x="2900363" y="3609975"/>
          <p14:tracePt t="67595" x="2951163" y="3643313"/>
          <p14:tracePt t="67625" x="3119438" y="3727450"/>
          <p14:tracePt t="67627" x="3186113" y="3744913"/>
          <p14:tracePt t="67659" x="3408363" y="3816350"/>
          <p14:tracePt t="67693" x="3543300" y="3816350"/>
          <p14:tracePt t="67725" x="3716338" y="3816350"/>
          <p14:tracePt t="67759" x="3916363" y="3687763"/>
          <p14:tracePt t="67762" x="3949700" y="3654425"/>
          <p14:tracePt t="67792" x="3978275" y="3632200"/>
          <p14:tracePt t="67827" x="4005263" y="3616325"/>
          <p14:tracePt t="67859" x="4016375" y="3554413"/>
          <p14:tracePt t="67892" x="3989388" y="3381375"/>
          <p14:tracePt t="67925" x="3860800" y="3270250"/>
          <p14:tracePt t="67959" x="3760788" y="3225800"/>
          <p14:tracePt t="67963" x="3749675" y="3225800"/>
          <p14:tracePt t="67993" x="3609975" y="3192463"/>
          <p14:tracePt t="67996" x="3598863" y="3192463"/>
          <p14:tracePt t="68025" x="3492500" y="3146425"/>
          <p14:tracePt t="68029" x="3481388" y="3146425"/>
          <p14:tracePt t="68059" x="3403600" y="3146425"/>
          <p14:tracePt t="68093" x="3302000" y="3146425"/>
          <p14:tracePt t="68125" x="3201988" y="3192463"/>
          <p14:tracePt t="68159" x="3135313" y="3214688"/>
          <p14:tracePt t="68163" x="3119438" y="3230563"/>
          <p14:tracePt t="68195" x="3106738" y="3230563"/>
          <p14:tracePt t="68225" x="3068638" y="3270250"/>
          <p14:tracePt t="68228" x="3051175" y="3281363"/>
          <p14:tracePt t="68259" x="3051175" y="3398838"/>
          <p14:tracePt t="68292" x="3079750" y="3571875"/>
          <p14:tracePt t="68325" x="3168650" y="3660775"/>
          <p14:tracePt t="68359" x="3208338" y="3687763"/>
          <p14:tracePt t="68420" x="3219450" y="3687763"/>
          <p14:tracePt t="68429" x="3246438" y="3687763"/>
          <p14:tracePt t="68457" x="3302000" y="3649663"/>
          <p14:tracePt t="68459" x="0" y="0"/>
        </p14:tracePtLst>
        <p14:tracePtLst>
          <p14:tracePt t="71797" x="4122738" y="3683000"/>
          <p14:tracePt t="71802" x="4151313" y="3683000"/>
          <p14:tracePt t="71812" x="4240213" y="3683000"/>
          <p14:tracePt t="71817" x="4306888" y="3683000"/>
          <p14:tracePt t="71826" x="4373563" y="3683000"/>
          <p14:tracePt t="71858" x="4630738" y="3694113"/>
          <p14:tracePt t="71892" x="4859338" y="3727450"/>
          <p14:tracePt t="71895" x="4932363" y="3744913"/>
          <p14:tracePt t="71925" x="5221288" y="3800475"/>
          <p14:tracePt t="71928" x="5289550" y="3822700"/>
          <p14:tracePt t="71960" x="5507038" y="3838575"/>
          <p14:tracePt t="71992" x="5600700" y="3878263"/>
          <p14:tracePt t="72025" x="5757863" y="3929063"/>
          <p14:tracePt t="72059" x="5919788" y="3940175"/>
          <p14:tracePt t="72092" x="5942013" y="3956050"/>
          <p14:tracePt t="72128" x="6024563" y="3995738"/>
          <p14:tracePt t="72161" x="6186488" y="4029075"/>
          <p14:tracePt t="72194" x="6243638" y="4040188"/>
          <p14:tracePt t="72198" x="6254750" y="4040188"/>
          <p14:tracePt t="72232" x="6265863" y="4040188"/>
          <p14:tracePt t="72261" x="6292850" y="4056063"/>
          <p14:tracePt t="72294" x="6343650" y="4067175"/>
          <p14:tracePt t="72364" x="6354763" y="4067175"/>
          <p14:tracePt t="72396" x="6381750" y="4067175"/>
          <p14:tracePt t="72406" x="6399213" y="4067175"/>
          <p14:tracePt t="72429" x="6410325" y="4106863"/>
          <p14:tracePt t="72522" x="0" y="0"/>
        </p14:tracePtLst>
        <p14:tracePtLst>
          <p14:tracePt t="75889" x="6623050" y="4224338"/>
          <p14:tracePt t="75893" x="6623050" y="4206875"/>
          <p14:tracePt t="75911" x="6623050" y="4179888"/>
          <p14:tracePt t="75926" x="6610350" y="4157663"/>
          <p14:tracePt t="75975" x="6599238" y="4146550"/>
          <p14:tracePt t="75993" x="6543675" y="4129088"/>
          <p14:tracePt t="76027" x="6516688" y="4129088"/>
          <p14:tracePt t="76061" x="6505575" y="4129088"/>
          <p14:tracePt t="76096" x="6465888" y="4129088"/>
          <p14:tracePt t="76128" x="6427788" y="4140200"/>
          <p14:tracePt t="76161" x="6410325" y="4235450"/>
          <p14:tracePt t="76194" x="6432550" y="4275138"/>
          <p14:tracePt t="76280" x="6472238" y="4275138"/>
          <p14:tracePt t="76289" x="6488113" y="4275138"/>
          <p14:tracePt t="76299" x="6488113" y="4264025"/>
          <p14:tracePt t="76328" x="6488113" y="4213225"/>
          <p14:tracePt t="76360" x="6477000" y="4129088"/>
          <p14:tracePt t="76369" x="6477000" y="4117975"/>
          <p14:tracePt t="76395" x="6410325" y="4102100"/>
          <p14:tracePt t="76409" x="6392863" y="4102100"/>
          <p14:tracePt t="76426" x="6370638" y="4102100"/>
          <p14:tracePt t="76459" x="6354763" y="4113213"/>
          <p14:tracePt t="76492" x="6354763" y="4151313"/>
          <p14:tracePt t="76526" x="6365875" y="4162425"/>
          <p14:tracePt t="76617" x="6354763" y="4162425"/>
          <p14:tracePt t="76626" x="6343650" y="4162425"/>
          <p14:tracePt t="76631" x="0" y="0"/>
        </p14:tracePtLst>
        <p14:tracePtLst>
          <p14:tracePt t="77442" x="1333500" y="2651125"/>
          <p14:tracePt t="77512" x="1355725" y="2662238"/>
          <p14:tracePt t="77521" x="1373188" y="2689225"/>
          <p14:tracePt t="77530" x="1389063" y="2762250"/>
          <p14:tracePt t="77560" x="1462088" y="2879725"/>
          <p14:tracePt t="77594" x="1506538" y="2906713"/>
          <p14:tracePt t="77657" x="1517650" y="2917825"/>
          <p14:tracePt t="77666" x="1533525" y="2946400"/>
          <p14:tracePt t="77691" x="1544638" y="2962275"/>
          <p14:tracePt t="77725" x="1584325" y="2974975"/>
          <p14:tracePt t="77758" x="1601788" y="2986088"/>
          <p14:tracePt t="77792" x="1695450" y="3019425"/>
          <p14:tracePt t="77829" x="1706563" y="3019425"/>
          <p14:tracePt t="77832" x="1717675" y="3019425"/>
          <p14:tracePt t="77861" x="1779588" y="3030538"/>
          <p14:tracePt t="77865" x="1790700" y="3041650"/>
          <p14:tracePt t="77894" x="1890713" y="3074988"/>
          <p14:tracePt t="77899" x="1901825" y="3074988"/>
          <p14:tracePt t="77904" x="1912938" y="3086100"/>
          <p14:tracePt t="77928" x="1941513" y="3086100"/>
          <p14:tracePt t="77960" x="1981200" y="3086100"/>
          <p14:tracePt t="77991" x="2063750" y="3101975"/>
          <p14:tracePt t="78024" x="2192338" y="3113088"/>
          <p14:tracePt t="78060" x="2382838" y="3113088"/>
          <p14:tracePt t="78065" x="2449513" y="3113088"/>
          <p14:tracePt t="78094" x="2627313" y="3113088"/>
          <p14:tracePt t="78098" x="2716213" y="3113088"/>
          <p14:tracePt t="78128" x="2995613" y="3135313"/>
          <p14:tracePt t="78161" x="3013075" y="3135313"/>
          <p14:tracePt t="78196" x="3068638" y="3175000"/>
          <p14:tracePt t="78202" x="3113088" y="3203575"/>
          <p14:tracePt t="78227" x="3314700" y="3297238"/>
          <p14:tracePt t="78232" x="3363913" y="3297238"/>
          <p14:tracePt t="78259" x="3565525" y="3348038"/>
          <p14:tracePt t="78292" x="3621088" y="3387725"/>
          <p14:tracePt t="78326" x="3698875" y="3425825"/>
          <p14:tracePt t="78358" x="3805238" y="3487738"/>
          <p14:tracePt t="78362" x="3854450" y="3514725"/>
          <p14:tracePt t="78392" x="3922713" y="3532188"/>
          <p14:tracePt t="78396" x="3938588" y="3543300"/>
          <p14:tracePt t="78426" x="3978275" y="3582988"/>
          <p14:tracePt t="78428" x="4005263" y="3598863"/>
          <p14:tracePt t="78459" x="4129088" y="3676650"/>
          <p14:tracePt t="78492" x="4240213" y="3783013"/>
          <p14:tracePt t="78526" x="4273550" y="3800475"/>
          <p14:tracePt t="78559" x="4373563" y="3827463"/>
          <p14:tracePt t="78592" x="4546600" y="3860800"/>
          <p14:tracePt t="78596" x="4619625" y="3895725"/>
          <p14:tracePt t="78626" x="4708525" y="3911600"/>
          <p14:tracePt t="78629" x="4759325" y="3929063"/>
          <p14:tracePt t="78659" x="4837113" y="3940175"/>
          <p14:tracePt t="78695" x="4959350" y="3989388"/>
          <p14:tracePt t="78700" x="4970463" y="3989388"/>
          <p14:tracePt t="78727" x="4999038" y="4000500"/>
          <p14:tracePt t="78731" x="5010150" y="4000500"/>
          <p14:tracePt t="78761" x="5026025" y="4000500"/>
          <p14:tracePt t="78766" x="5048250" y="4000500"/>
          <p14:tracePt t="78794" x="5121275" y="4000500"/>
          <p14:tracePt t="78798" x="5149850" y="4000500"/>
          <p14:tracePt t="78827" x="5249863" y="4000500"/>
          <p14:tracePt t="78940" x="5243513" y="3995738"/>
          <p14:tracePt t="78954" x="0" y="0"/>
        </p14:tracePtLst>
        <p14:tracePtLst>
          <p14:tracePt t="80806" x="1389063" y="2890838"/>
          <p14:tracePt t="80909" x="1400175" y="2890838"/>
          <p14:tracePt t="80926" x="1411288" y="2890838"/>
          <p14:tracePt t="80940" x="1428750" y="2890838"/>
          <p14:tracePt t="80961" x="1450975" y="2895600"/>
          <p14:tracePt t="80995" x="1477963" y="2895600"/>
          <p14:tracePt t="80999" x="1489075" y="2895600"/>
          <p14:tracePt t="81028" x="1517650" y="2895600"/>
          <p14:tracePt t="81061" x="1557338" y="2906713"/>
          <p14:tracePt t="81116" x="1584325" y="2924175"/>
          <p14:tracePt t="81128" x="1595438" y="2924175"/>
          <p14:tracePt t="81160" x="1673225" y="2924175"/>
          <p14:tracePt t="81166" x="1724025" y="2924175"/>
          <p14:tracePt t="81196" x="1790700" y="2935288"/>
          <p14:tracePt t="81200" x="1801813" y="2935288"/>
          <p14:tracePt t="81229" x="1830388" y="2935288"/>
          <p14:tracePt t="81261" x="1912938" y="2990850"/>
          <p14:tracePt t="81296" x="1997075" y="3046413"/>
          <p14:tracePt t="81327" x="2041525" y="3074988"/>
          <p14:tracePt t="81372" x="2070100" y="3086100"/>
          <p14:tracePt t="81394" x="2108200" y="3101975"/>
          <p14:tracePt t="81427" x="2225675" y="3141663"/>
          <p14:tracePt t="81432" x="2236788" y="3141663"/>
          <p14:tracePt t="81461" x="2292350" y="3159125"/>
          <p14:tracePt t="81465" x="2303463" y="3159125"/>
          <p14:tracePt t="81494" x="2332038" y="3159125"/>
          <p14:tracePt t="81497" x="2360613" y="3170238"/>
          <p14:tracePt t="81528" x="2460625" y="3186113"/>
          <p14:tracePt t="81561" x="2498725" y="3214688"/>
          <p14:tracePt t="81595" x="2527300" y="3214688"/>
          <p14:tracePt t="81627" x="2538413" y="3214688"/>
          <p14:tracePt t="81631" x="2566988" y="3225800"/>
          <p14:tracePt t="81661" x="2633663" y="3241675"/>
          <p14:tracePt t="81666" x="2649538" y="3252788"/>
          <p14:tracePt t="81694" x="2751138" y="3252788"/>
          <p14:tracePt t="81697" x="2762250" y="3252788"/>
          <p14:tracePt t="81727" x="2784475" y="3263900"/>
          <p14:tracePt t="81761" x="2828925" y="3263900"/>
          <p14:tracePt t="81794" x="2878138" y="3308350"/>
          <p14:tracePt t="81799" x="2895600" y="3308350"/>
          <p14:tracePt t="81827" x="2962275" y="3319463"/>
          <p14:tracePt t="81831" x="2973388" y="3330575"/>
          <p14:tracePt t="81861" x="3073400" y="3330575"/>
          <p14:tracePt t="81866" x="3084513" y="3343275"/>
          <p14:tracePt t="81894" x="3152775" y="3359150"/>
          <p14:tracePt t="81928" x="3219450" y="3376613"/>
          <p14:tracePt t="81961" x="3275013" y="3376613"/>
          <p14:tracePt t="81994" x="3286125" y="3387725"/>
          <p14:tracePt t="82029" x="3297238" y="3398838"/>
          <p14:tracePt t="82061" x="3308350" y="3398838"/>
          <p14:tracePt t="82094" x="3352800" y="3398838"/>
          <p14:tracePt t="82098" x="3381375" y="3414713"/>
          <p14:tracePt t="82128" x="3459163" y="3414713"/>
          <p14:tracePt t="82162" x="3576638" y="3425825"/>
          <p14:tracePt t="82169" x="3587750" y="3425825"/>
          <p14:tracePt t="82194" x="3659188" y="3454400"/>
          <p14:tracePt t="82227" x="3738563" y="3454400"/>
          <p14:tracePt t="82232" x="3765550" y="3454400"/>
          <p14:tracePt t="82262" x="3794125" y="3465513"/>
          <p14:tracePt t="82294" x="3832225" y="3465513"/>
          <p14:tracePt t="82328" x="3960813" y="3481388"/>
          <p14:tracePt t="82361" x="4122738" y="3503613"/>
          <p14:tracePt t="82394" x="4335463" y="3521075"/>
          <p14:tracePt t="82400" x="4362450" y="3521075"/>
          <p14:tracePt t="82427" x="4391025" y="3521075"/>
          <p14:tracePt t="82432" x="4402138" y="3521075"/>
          <p14:tracePt t="82461" x="4440238" y="3521075"/>
          <p14:tracePt t="82465" x="4473575" y="3565525"/>
          <p14:tracePt t="82494" x="4524375" y="3565525"/>
          <p14:tracePt t="82498" x="4535488" y="3565525"/>
          <p14:tracePt t="82529" x="4624388" y="3576638"/>
          <p14:tracePt t="82560" x="4646613" y="3576638"/>
          <p14:tracePt t="82594" x="4664075" y="3576638"/>
          <p14:tracePt t="82629" x="4675188" y="3576638"/>
          <p14:tracePt t="82661" x="4759325" y="3605213"/>
          <p14:tracePt t="82665" x="4848225" y="3627438"/>
          <p14:tracePt t="82694" x="4926013" y="3654425"/>
          <p14:tracePt t="82698" x="4937125" y="3654425"/>
          <p14:tracePt t="82728" x="5014913" y="3676650"/>
          <p14:tracePt t="82736" x="5032375" y="3676650"/>
          <p14:tracePt t="82761" x="5083175" y="3705225"/>
          <p14:tracePt t="82794" x="5183188" y="3760788"/>
          <p14:tracePt t="82827" x="5227638" y="3805238"/>
          <p14:tracePt t="82833" x="5256213" y="3805238"/>
          <p14:tracePt t="82861" x="5267325" y="3805238"/>
          <p14:tracePt t="82865" x="5294313" y="3822700"/>
          <p14:tracePt t="82894" x="5349875" y="3860800"/>
          <p14:tracePt t="82898" x="5360988" y="3871913"/>
          <p14:tracePt t="82928" x="5416550" y="3900488"/>
          <p14:tracePt t="82976" x="5445125" y="3917950"/>
          <p14:tracePt t="82994" x="5467350" y="3929063"/>
          <p14:tracePt t="83029" x="5589588" y="3973513"/>
          <p14:tracePt t="83033" x="5634038" y="3984625"/>
          <p14:tracePt t="83060" x="5707063" y="4000500"/>
          <p14:tracePt t="83095" x="5735638" y="4000500"/>
          <p14:tracePt t="83129" x="5757863" y="4040188"/>
          <p14:tracePt t="83160" x="5813425" y="4067175"/>
          <p14:tracePt t="83194" x="5908675" y="4095750"/>
          <p14:tracePt t="83227" x="5964238" y="4095750"/>
          <p14:tracePt t="83232" x="5991225" y="4113213"/>
          <p14:tracePt t="83261" x="6103938" y="4140200"/>
          <p14:tracePt t="83265" x="6115050" y="4140200"/>
          <p14:tracePt t="83295" x="6130925" y="4157663"/>
          <p14:tracePt t="83678" x="0" y="0"/>
        </p14:tracePtLst>
        <p14:tracePtLst>
          <p14:tracePt t="84413" x="6381750" y="4748213"/>
          <p14:tracePt t="84468" x="6392863" y="4748213"/>
          <p14:tracePt t="84477" x="6421438" y="4748213"/>
          <p14:tracePt t="84492" x="6499225" y="4776788"/>
          <p14:tracePt t="84525" x="6783388" y="4865688"/>
          <p14:tracePt t="84558" x="6884988" y="4865688"/>
          <p14:tracePt t="84724" x="6878638" y="4865688"/>
          <p14:tracePt t="84740" x="6851650" y="4865688"/>
          <p14:tracePt t="84761" x="6794500" y="4860925"/>
          <p14:tracePt t="84765" x="6778625" y="4860925"/>
          <p14:tracePt t="84794" x="6727825" y="4860925"/>
          <p14:tracePt t="84798" x="6700838" y="4860925"/>
          <p14:tracePt t="84828" x="6616700" y="4860925"/>
          <p14:tracePt t="84862" x="6577013" y="4860925"/>
          <p14:tracePt t="84869" x="6550025" y="4860925"/>
          <p14:tracePt t="84894" x="6538913" y="4860925"/>
          <p14:tracePt t="84980" x="6510338" y="4843463"/>
          <p14:tracePt t="84989" x="6494463" y="4843463"/>
          <p14:tracePt t="84999" x="6483350" y="4843463"/>
          <p14:tracePt t="85109" x="6521450" y="4832350"/>
          <p14:tracePt t="85119" x="6532563" y="4832350"/>
          <p14:tracePt t="85127" x="6543675" y="4832350"/>
          <p14:tracePt t="85161" x="6572250" y="4832350"/>
          <p14:tracePt t="85268" x="6572250" y="4803775"/>
          <p14:tracePt t="85277" x="6572250" y="4787900"/>
          <p14:tracePt t="85294" x="6521450" y="4787900"/>
          <p14:tracePt t="85327" x="6438900" y="4787900"/>
          <p14:tracePt t="85333" x="6427788" y="4787900"/>
          <p14:tracePt t="85361" x="6359525" y="4776788"/>
          <p14:tracePt t="85412" x="6348413" y="4776788"/>
          <p14:tracePt t="85428" x="6332538" y="4799013"/>
          <p14:tracePt t="85461" x="6332538" y="4838700"/>
          <p14:tracePt t="85494" x="6343650" y="4887913"/>
          <p14:tracePt t="85527" x="6477000" y="4938713"/>
          <p14:tracePt t="85533" x="6494463" y="4938713"/>
          <p14:tracePt t="85561" x="6516688" y="4938713"/>
          <p14:tracePt t="85565" x="6543675" y="4938713"/>
          <p14:tracePt t="85592" x="6554788" y="4938713"/>
          <p14:tracePt t="85625" x="6594475" y="4927600"/>
          <p14:tracePt t="85630" x="6605588" y="4916488"/>
          <p14:tracePt t="85659" x="6727825" y="4843463"/>
          <p14:tracePt t="85692" x="6738938" y="4803775"/>
          <p14:tracePt t="85727" x="6738938" y="4732338"/>
          <p14:tracePt t="85759" x="6689725" y="4654550"/>
          <p14:tracePt t="85792" x="6650038" y="4643438"/>
          <p14:tracePt t="85795" x="6634163" y="4630738"/>
          <p14:tracePt t="85827" x="6594475" y="4592638"/>
          <p14:tracePt t="85859" x="6461125" y="4575175"/>
          <p14:tracePt t="85892" x="6432550" y="4575175"/>
          <p14:tracePt t="85925" x="6332538" y="4581525"/>
          <p14:tracePt t="85959" x="6265863" y="4608513"/>
          <p14:tracePt t="85994" x="6254750" y="4608513"/>
          <p14:tracePt t="86025" x="6226175" y="4619625"/>
          <p14:tracePt t="86058" x="6186488" y="4676775"/>
          <p14:tracePt t="86092" x="6186488" y="4687888"/>
          <p14:tracePt t="86125" x="6186488" y="4699000"/>
          <p14:tracePt t="86158" x="6197600" y="4743450"/>
          <p14:tracePt t="86191" x="6332538" y="4832350"/>
          <p14:tracePt t="86194" x="6359525" y="4843463"/>
          <p14:tracePt t="86225" x="6472238" y="4860925"/>
          <p14:tracePt t="86227" x="6499225" y="4876800"/>
          <p14:tracePt t="86258" x="6588125" y="4894263"/>
          <p14:tracePt t="86340" x="6599238" y="4894263"/>
          <p14:tracePt t="86361" x="6610350" y="4894263"/>
          <p14:tracePt t="86394" x="6667500" y="4894263"/>
          <p14:tracePt t="86400" x="6678613" y="4894263"/>
          <p14:tracePt t="86405" x="6689725" y="4894263"/>
          <p14:tracePt t="86428" x="6716713" y="4887913"/>
          <p14:tracePt t="86461" x="6756400" y="4781550"/>
          <p14:tracePt t="86494" x="6772275" y="4754563"/>
          <p14:tracePt t="86501" x="6772275" y="4743450"/>
          <p14:tracePt t="86527" x="6772275" y="4703763"/>
          <p14:tracePt t="86532" x="6772275" y="4692650"/>
          <p14:tracePt t="86561" x="6761163" y="4654550"/>
          <p14:tracePt t="86565" x="6750050" y="4643438"/>
          <p14:tracePt t="86596" x="6638925" y="4581525"/>
          <p14:tracePt t="86628" x="6505575" y="4552950"/>
          <p14:tracePt t="86661" x="6388100" y="4537075"/>
          <p14:tracePt t="86695" x="6254750" y="4519613"/>
          <p14:tracePt t="86700" x="6219825" y="4519613"/>
          <p14:tracePt t="86727" x="6186488" y="4519613"/>
          <p14:tracePt t="86732" x="6170613" y="4519613"/>
          <p14:tracePt t="86761" x="6119813" y="4519613"/>
          <p14:tracePt t="86794" x="6092825" y="4519613"/>
          <p14:tracePt t="86828" x="6070600" y="4541838"/>
          <p14:tracePt t="86860" x="6070600" y="4637088"/>
          <p14:tracePt t="86896" x="6070600" y="4732338"/>
          <p14:tracePt t="86927" x="6086475" y="4799013"/>
          <p14:tracePt t="86932" x="6103938" y="4810125"/>
          <p14:tracePt t="86961" x="6142038" y="4827588"/>
          <p14:tracePt t="86966" x="6170613" y="4827588"/>
          <p14:tracePt t="86994" x="6226175" y="4827588"/>
          <p14:tracePt t="86998" x="6270625" y="4843463"/>
          <p14:tracePt t="87028" x="6332538" y="4843463"/>
          <p14:tracePt t="87060" x="6432550" y="4843463"/>
          <p14:tracePt t="87094" x="6550025" y="4843463"/>
          <p14:tracePt t="87127" x="6588125" y="4843463"/>
          <p14:tracePt t="87132" x="6599238" y="4843463"/>
          <p14:tracePt t="87161" x="6667500" y="4832350"/>
          <p14:tracePt t="87166" x="6683375" y="4832350"/>
          <p14:tracePt t="87194" x="6734175" y="4776788"/>
          <p14:tracePt t="87198" x="6750050" y="4765675"/>
          <p14:tracePt t="87228" x="6805613" y="4699000"/>
          <p14:tracePt t="87260" x="6805613" y="4630738"/>
          <p14:tracePt t="87294" x="6805613" y="4619625"/>
          <p14:tracePt t="87327" x="6805613" y="4581525"/>
          <p14:tracePt t="87332" x="6805613" y="4570413"/>
          <p14:tracePt t="87361" x="6783388" y="4514850"/>
          <p14:tracePt t="87366" x="6772275" y="4503738"/>
          <p14:tracePt t="87394" x="6678613" y="4452938"/>
          <p14:tracePt t="87398" x="6634163" y="4452938"/>
          <p14:tracePt t="87428" x="6494463" y="4435475"/>
          <p14:tracePt t="87462" x="6443663" y="4435475"/>
          <p14:tracePt t="87466" x="6399213" y="4435475"/>
          <p14:tracePt t="87494" x="6359525" y="4446588"/>
          <p14:tracePt t="87498" x="6348413" y="4446588"/>
          <p14:tracePt t="87528" x="6265863" y="4503738"/>
          <p14:tracePt t="87562" x="6208713" y="4586288"/>
          <p14:tracePt t="87594" x="6164263" y="4654550"/>
          <p14:tracePt t="87627" x="6153150" y="4699000"/>
          <p14:tracePt t="87632" x="6153150" y="4710113"/>
          <p14:tracePt t="87661" x="6153150" y="4737100"/>
          <p14:tracePt t="87665" x="6153150" y="4748213"/>
          <p14:tracePt t="87694" x="6159500" y="4770438"/>
          <p14:tracePt t="87698" x="6175375" y="4799013"/>
          <p14:tracePt t="87728" x="6197600" y="4827588"/>
          <p14:tracePt t="87737" x="6226175" y="4843463"/>
          <p14:tracePt t="87761" x="6299200" y="4843463"/>
          <p14:tracePt t="87794" x="6365875" y="4865688"/>
          <p14:tracePt t="87827" x="6443663" y="4883150"/>
          <p14:tracePt t="87832" x="6454775" y="4883150"/>
          <p14:tracePt t="87861" x="6465888" y="4883150"/>
          <p14:tracePt t="87865" x="6483350" y="4883150"/>
          <p14:tracePt t="87894" x="6521450" y="4883150"/>
          <p14:tracePt t="87898" x="6550025" y="4883150"/>
          <p14:tracePt t="87927" x="6583363" y="4872038"/>
          <p14:tracePt t="87960" x="6623050" y="4832350"/>
          <p14:tracePt t="87994" x="6650038" y="4810125"/>
          <p14:tracePt t="88029" x="6700838" y="4781550"/>
          <p14:tracePt t="88061" x="6700838" y="4770438"/>
          <p14:tracePt t="88065" x="6716713" y="4759325"/>
          <p14:tracePt t="88094" x="6727825" y="4732338"/>
          <p14:tracePt t="88098" x="6727825" y="4714875"/>
          <p14:tracePt t="88128" x="6727825" y="4692650"/>
          <p14:tracePt t="88161" x="6727825" y="4665663"/>
          <p14:tracePt t="88194" x="6727825" y="4643438"/>
          <p14:tracePt t="88227" x="6723063" y="4614863"/>
          <p14:tracePt t="88232" x="6678613" y="4603750"/>
          <p14:tracePt t="88261" x="6623050" y="4586288"/>
          <p14:tracePt t="88265" x="6610350" y="4586288"/>
          <p14:tracePt t="88294" x="6572250" y="4586288"/>
          <p14:tracePt t="88298" x="6561138" y="4586288"/>
          <p14:tracePt t="88329" x="6521450" y="4586288"/>
          <p14:tracePt t="88361" x="6438900" y="4625975"/>
          <p14:tracePt t="88394" x="6399213" y="4659313"/>
          <p14:tracePt t="88430" x="6388100" y="4676775"/>
          <p14:tracePt t="88504" x="6376988" y="4687888"/>
          <p14:tracePt t="88598" x="6376988" y="4699000"/>
          <p14:tracePt t="88614" x="6376988" y="4710113"/>
          <p14:tracePt t="88630" x="6376988" y="4737100"/>
          <p14:tracePt t="88657" x="6376988" y="4792663"/>
          <p14:tracePt t="88694" x="6376988" y="4814888"/>
          <p14:tracePt t="88792" x="6365875" y="4832350"/>
          <p14:tracePt t="89016" x="6348413" y="4843463"/>
          <p14:tracePt t="89050" x="6321425" y="4843463"/>
          <p14:tracePt t="89060" x="6310313" y="4843463"/>
          <p14:tracePt t="89240" x="6315075" y="4838700"/>
          <p14:tracePt t="89250" x="6332538" y="4838700"/>
          <p14:tracePt t="89260" x="6343650" y="4843463"/>
          <p14:tracePt t="89296" x="6370638" y="4854575"/>
          <p14:tracePt t="89328" x="6421438" y="4865688"/>
          <p14:tracePt t="89362" x="6432550" y="4865688"/>
          <p14:tracePt t="89432" x="6443663" y="4865688"/>
          <p14:tracePt t="89447" x="6461125" y="4860925"/>
          <p14:tracePt t="89459" x="6461125" y="4849813"/>
          <p14:tracePt t="89493" x="6461125" y="4838700"/>
          <p14:tracePt t="89594" x="6472238" y="4821238"/>
          <p14:tracePt t="89608" x="6483350" y="4810125"/>
          <p14:tracePt t="89752" x="6483350" y="4799013"/>
          <p14:tracePt t="90502" x="0" y="0"/>
        </p14:tracePtLst>
        <p14:tracePtLst>
          <p14:tracePt t="92423" x="1717675" y="2962275"/>
          <p14:tracePt t="92428" x="1728788" y="2962275"/>
          <p14:tracePt t="92441" x="1763713" y="2990850"/>
          <p14:tracePt t="92445" x="1830388" y="3008313"/>
          <p14:tracePt t="92458" x="1841500" y="3008313"/>
          <p14:tracePt t="92492" x="1852613" y="3008313"/>
          <p14:tracePt t="92529" x="1879600" y="3008313"/>
          <p14:tracePt t="92533" x="1930400" y="3024188"/>
          <p14:tracePt t="92561" x="1985963" y="3041650"/>
          <p14:tracePt t="92567" x="2014538" y="3041650"/>
          <p14:tracePt t="92594" x="2085975" y="3086100"/>
          <p14:tracePt t="92598" x="2114550" y="3097213"/>
          <p14:tracePt t="92628" x="2143125" y="3113088"/>
          <p14:tracePt t="92668" x="2170113" y="3124200"/>
          <p14:tracePt t="92694" x="2236788" y="3159125"/>
          <p14:tracePt t="92727" x="2354263" y="3219450"/>
          <p14:tracePt t="92763" x="2382838" y="3230563"/>
          <p14:tracePt t="92767" x="2393950" y="3230563"/>
          <p14:tracePt t="92794" x="2438400" y="3270250"/>
          <p14:tracePt t="92799" x="2476500" y="3286125"/>
          <p14:tracePt t="92828" x="2560638" y="3297238"/>
          <p14:tracePt t="92862" x="2678113" y="3330575"/>
          <p14:tracePt t="92869" x="2744788" y="3348038"/>
          <p14:tracePt t="92894" x="2917825" y="3414713"/>
          <p14:tracePt t="92927" x="3197225" y="3481388"/>
          <p14:tracePt t="92932" x="3302000" y="3527425"/>
          <p14:tracePt t="92961" x="3559175" y="3565525"/>
          <p14:tracePt t="92966" x="3625850" y="3582988"/>
          <p14:tracePt t="92994" x="3727450" y="3598863"/>
          <p14:tracePt t="93028" x="3810000" y="3627438"/>
          <p14:tracePt t="93061" x="3911600" y="3643313"/>
          <p14:tracePt t="93094" x="4162425" y="3660775"/>
          <p14:tracePt t="93100" x="4251325" y="3676650"/>
          <p14:tracePt t="93127" x="4440238" y="3727450"/>
          <p14:tracePt t="93132" x="4508500" y="3744913"/>
          <p14:tracePt t="93160" x="4657725" y="3811588"/>
          <p14:tracePt t="93165" x="4692650" y="3827463"/>
          <p14:tracePt t="93194" x="4876800" y="3860800"/>
          <p14:tracePt t="93198" x="4887913" y="3871913"/>
          <p14:tracePt t="93228" x="5176838" y="3962400"/>
          <p14:tracePt t="93260" x="5507038" y="4168775"/>
          <p14:tracePt t="93294" x="5702300" y="4235450"/>
          <p14:tracePt t="93327" x="5997575" y="4291013"/>
          <p14:tracePt t="93333" x="6064250" y="4291013"/>
          <p14:tracePt t="93360" x="6208713" y="4341813"/>
          <p14:tracePt t="93365" x="6219825" y="4341813"/>
          <p14:tracePt t="93394" x="6237288" y="4352925"/>
          <p14:tracePt t="93452" x="6248400" y="4352925"/>
          <p14:tracePt t="93584" x="6276975" y="4364038"/>
          <p14:tracePt t="93593" x="6310313" y="4397375"/>
          <p14:tracePt t="93627" x="6365875" y="4441825"/>
          <p14:tracePt t="93632" x="6410325" y="4459288"/>
          <p14:tracePt t="93661" x="6421438" y="4459288"/>
          <p14:tracePt t="93695" x="6477000" y="4470400"/>
          <p14:tracePt t="93729" x="6550025" y="4413250"/>
          <p14:tracePt t="93759" x="6583363" y="4297363"/>
          <p14:tracePt t="93792" x="6583363" y="4268788"/>
          <p14:tracePt t="93827" x="6583363" y="4240213"/>
          <p14:tracePt t="93859" x="6521450" y="4229100"/>
          <p14:tracePt t="93862" x="6510338" y="4217988"/>
          <p14:tracePt t="93894" x="6443663" y="4217988"/>
          <p14:tracePt t="93898" x="6432550" y="4217988"/>
          <p14:tracePt t="93929" x="6376988" y="4217988"/>
          <p14:tracePt t="93961" x="6337300" y="4251325"/>
          <p14:tracePt t="93994" x="6337300" y="4291013"/>
          <p14:tracePt t="94001" x="6343650" y="4302125"/>
          <p14:tracePt t="94025" x="6370638" y="4330700"/>
          <p14:tracePt t="94059" x="6381750" y="4330700"/>
          <p14:tracePt t="94092" x="6450013" y="4330700"/>
          <p14:tracePt t="94096" x="6461125" y="4324350"/>
          <p14:tracePt t="94126" x="6477000" y="4235450"/>
          <p14:tracePt t="94128" x="6477000" y="4206875"/>
          <p14:tracePt t="94159" x="6477000" y="4140200"/>
          <p14:tracePt t="94195" x="6477000" y="4129088"/>
          <p14:tracePt t="94227" x="6443663" y="4135438"/>
          <p14:tracePt t="94233" x="6443663" y="4162425"/>
          <p14:tracePt t="94261" x="6443663" y="4213225"/>
          <p14:tracePt t="94265" x="6443663" y="4224338"/>
          <p14:tracePt t="94294" x="6450013" y="4308475"/>
          <p14:tracePt t="94300" x="6461125" y="4324350"/>
          <p14:tracePt t="94305" x="6477000" y="4335463"/>
          <p14:tracePt t="94326" x="6499225" y="4335463"/>
          <p14:tracePt t="94328" x="6510338" y="4335463"/>
          <p14:tracePt t="94359" x="6554788" y="4330700"/>
          <p14:tracePt t="94392" x="6554788" y="4246563"/>
          <p14:tracePt t="94426" x="6543675" y="4206875"/>
          <p14:tracePt t="94459" x="6477000" y="4206875"/>
          <p14:tracePt t="94462" x="6461125" y="4229100"/>
          <p14:tracePt t="94494" x="6432550" y="4275138"/>
          <p14:tracePt t="94498" x="6432550" y="4286250"/>
          <p14:tracePt t="94527" x="6432550" y="4297363"/>
          <p14:tracePt t="94562" x="6438900" y="4308475"/>
          <p14:tracePt t="94595" x="6465888" y="4235450"/>
          <p14:tracePt t="94600" x="6465888" y="4224338"/>
          <p14:tracePt t="94627" x="6465888" y="4184650"/>
          <p14:tracePt t="94661" x="6454775" y="4173538"/>
          <p14:tracePt t="94696" x="6359525" y="4191000"/>
          <p14:tracePt t="94728" x="6348413" y="4229100"/>
          <p14:tracePt t="94762" x="6348413" y="4240213"/>
          <p14:tracePt t="94794" x="6348413" y="4257675"/>
          <p14:tracePt t="94827" x="6381750" y="4246563"/>
          <p14:tracePt t="94832" x="6381750" y="4235450"/>
          <p14:tracePt t="94860" x="6381750" y="4224338"/>
          <p14:tracePt t="94895" x="6381750" y="4213225"/>
          <p14:tracePt t="95490" x="6381750" y="4217988"/>
          <p14:tracePt t="95520" x="6376988" y="4229100"/>
          <p14:tracePt t="95711" x="0" y="0"/>
        </p14:tracePtLst>
        <p14:tracePtLst>
          <p14:tracePt t="107033" x="2740025" y="3325813"/>
          <p14:tracePt t="107184" x="2740025" y="3336925"/>
          <p14:tracePt t="107200" x="2716213" y="3336925"/>
          <p14:tracePt t="107210" x="2700338" y="3336925"/>
          <p14:tracePt t="107228" x="2689225" y="3330575"/>
          <p14:tracePt t="107296" x="2678113" y="3330575"/>
          <p14:tracePt t="107312" x="2667000" y="3336925"/>
          <p14:tracePt t="107326" x="2667000" y="3348038"/>
          <p14:tracePt t="107359" x="2667000" y="3403600"/>
          <p14:tracePt t="107392" x="2667000" y="3414713"/>
          <p14:tracePt t="107636" x="2671763" y="3414713"/>
          <p14:tracePt t="107652" x="2700338" y="3409950"/>
          <p14:tracePt t="107661" x="2711450" y="3409950"/>
          <p14:tracePt t="107694" x="2711450" y="3392488"/>
          <p14:tracePt t="108246" x="2711450" y="3381375"/>
          <p14:tracePt t="108274" x="2711450" y="3370263"/>
          <p14:tracePt t="108275" x="0" y="0"/>
        </p14:tracePtLst>
        <p14:tracePtLst>
          <p14:tracePt t="109110" x="1238250" y="3348038"/>
          <p14:tracePt t="109228" x="1227138" y="3376613"/>
          <p14:tracePt t="109238" x="1227138" y="3387725"/>
          <p14:tracePt t="109262" x="1233488" y="3403600"/>
          <p14:tracePt t="109294" x="1244600" y="3403600"/>
          <p14:tracePt t="109372" x="1271588" y="3403600"/>
          <p14:tracePt t="109380" x="1289050" y="3403600"/>
          <p14:tracePt t="109452" x="1300163" y="3403600"/>
          <p14:tracePt t="109516" x="1293813" y="3392488"/>
          <p14:tracePt t="109525" x="1277938" y="3381375"/>
          <p14:tracePt t="109594" x="1266825" y="3370263"/>
          <p14:tracePt t="109602" x="1255713" y="3359150"/>
          <p14:tracePt t="109644" x="1238250" y="3359150"/>
          <p14:tracePt t="109676" x="1227138" y="3359150"/>
          <p14:tracePt t="109695" x="1216025" y="3365500"/>
          <p14:tracePt t="109730" x="1177925" y="3392488"/>
          <p14:tracePt t="109734" x="1160463" y="3392488"/>
          <p14:tracePt t="109761" x="1160463" y="3403600"/>
          <p14:tracePt t="109766" x="1160463" y="3414713"/>
          <p14:tracePt t="109794" x="1160463" y="3454400"/>
          <p14:tracePt t="109831" x="1216025" y="3554413"/>
          <p14:tracePt t="109861" x="1255713" y="3594100"/>
          <p14:tracePt t="109964" x="1282700" y="3594100"/>
          <p14:tracePt t="109973" x="1293813" y="3594100"/>
          <p14:tracePt t="109996" x="1322388" y="3560763"/>
          <p14:tracePt t="110024" x="1333500" y="3532188"/>
          <p14:tracePt t="110025" x="0" y="0"/>
        </p14:tracePtLst>
        <p14:tracePtLst>
          <p14:tracePt t="110548" x="2571750" y="3432175"/>
          <p14:tracePt t="110608" x="2600325" y="3432175"/>
          <p14:tracePt t="110618" x="2627313" y="3432175"/>
          <p14:tracePt t="110628" x="2655888" y="3432175"/>
          <p14:tracePt t="110660" x="2778125" y="3370263"/>
          <p14:tracePt t="110665" x="2789238" y="3359150"/>
          <p14:tracePt t="110864" x="2789238" y="3365500"/>
          <p14:tracePt t="110873" x="2800350" y="3381375"/>
          <p14:tracePt t="110894" x="2817813" y="3381375"/>
          <p14:tracePt t="110896" x="2840038" y="3381375"/>
          <p14:tracePt t="110925" x="2911475" y="3381375"/>
          <p14:tracePt t="110928" x="2911475" y="3370263"/>
          <p14:tracePt t="110960" x="2911475" y="3348038"/>
          <p14:tracePt t="110992" x="2911475" y="3319463"/>
          <p14:tracePt t="111027" x="2900363" y="3325813"/>
          <p14:tracePt t="111059" x="2862263" y="3381375"/>
          <p14:tracePt t="111092" x="2862263" y="3392488"/>
          <p14:tracePt t="111216" x="2851150" y="3403600"/>
          <p14:tracePt t="111231" x="2840038" y="3421063"/>
          <p14:tracePt t="111247" x="2828925" y="3432175"/>
          <p14:tracePt t="111259" x="2800350" y="3443288"/>
          <p14:tracePt t="111292" x="2784475" y="3470275"/>
          <p14:tracePt t="111343" x="2806700" y="3470275"/>
          <p14:tracePt t="111359" x="2851150" y="3448050"/>
          <p14:tracePt t="111392" x="2862263" y="3421063"/>
          <p14:tracePt t="111439" x="2840038" y="3443288"/>
          <p14:tracePt t="111459" x="2806700" y="3487738"/>
          <p14:tracePt t="111492" x="2773363" y="3705225"/>
          <p14:tracePt t="111495" x="2773363" y="3733800"/>
          <p14:tracePt t="111526" x="2773363" y="3956050"/>
          <p14:tracePt t="111528" x="2773363" y="4006850"/>
          <p14:tracePt t="111559" x="2751138" y="4375150"/>
          <p14:tracePt t="111592" x="2682875" y="4630738"/>
          <p14:tracePt t="111625" x="2682875" y="4725988"/>
          <p14:tracePt t="111659" x="2682875" y="4838700"/>
          <p14:tracePt t="111663" x="2693988" y="4887913"/>
          <p14:tracePt t="111692" x="2711450" y="4972050"/>
          <p14:tracePt t="111695" x="2722563" y="5005388"/>
          <p14:tracePt t="111726" x="2740025" y="5089525"/>
          <p14:tracePt t="111760" x="2740025" y="5183188"/>
          <p14:tracePt t="111792" x="2767013" y="5300663"/>
          <p14:tracePt t="111825" x="2767013" y="5322888"/>
          <p14:tracePt t="111859" x="2767013" y="5362575"/>
          <p14:tracePt t="111894" x="2767013" y="5413375"/>
          <p14:tracePt t="111899" x="2767013" y="5429250"/>
          <p14:tracePt t="111985" x="2767013" y="5418138"/>
          <p14:tracePt t="112000" x="2767013" y="5395913"/>
          <p14:tracePt t="112028" x="2767013" y="5189538"/>
          <p14:tracePt t="112060" x="2789238" y="4843463"/>
          <p14:tracePt t="112065" x="2789238" y="4754563"/>
          <p14:tracePt t="112094" x="2806700" y="4530725"/>
          <p14:tracePt t="112098" x="2822575" y="4459288"/>
          <p14:tracePt t="112128" x="2889250" y="4224338"/>
          <p14:tracePt t="112161" x="2924175" y="4051300"/>
          <p14:tracePt t="112194" x="2924175" y="3860800"/>
          <p14:tracePt t="112228" x="2924175" y="3727450"/>
          <p14:tracePt t="112234" x="2924175" y="3716338"/>
          <p14:tracePt t="112260" x="2924175" y="3649663"/>
          <p14:tracePt t="112265" x="2924175" y="3582988"/>
          <p14:tracePt t="112294" x="2924175" y="3571875"/>
          <p14:tracePt t="112298" x="2911475" y="3560763"/>
          <p14:tracePt t="112328" x="2900363" y="3476625"/>
          <p14:tracePt t="112361" x="2873375" y="3409950"/>
          <p14:tracePt t="112394" x="2784475" y="3314700"/>
          <p14:tracePt t="112427" x="2773363" y="3286125"/>
          <p14:tracePt t="112432" x="2773363" y="3275013"/>
          <p14:tracePt t="112461" x="2762250" y="3263900"/>
          <p14:tracePt t="112495" x="2722563" y="3225800"/>
          <p14:tracePt t="112723" x="2693988" y="3225800"/>
          <p14:tracePt t="112729" x="2682875" y="3225800"/>
          <p14:tracePt t="112737" x="2682875" y="3230563"/>
          <p14:tracePt t="112759" x="2682875" y="3241675"/>
          <p14:tracePt t="113152" x="2682875" y="3259138"/>
          <p14:tracePt t="113168" x="2689225" y="3270250"/>
          <p14:tracePt t="113194" x="2700338" y="3281363"/>
          <p14:tracePt t="113232" x="2744788" y="3297238"/>
          <p14:tracePt t="113260" x="2773363" y="3297238"/>
          <p14:tracePt t="113345" x="2817813" y="3308350"/>
          <p14:tracePt t="113355" x="2828925" y="3308350"/>
          <p14:tracePt t="114242" x="0" y="0"/>
        </p14:tracePtLst>
        <p14:tracePtLst>
          <p14:tracePt t="114796" x="898525" y="3297238"/>
          <p14:tracePt t="114800" x="920750" y="3286125"/>
          <p14:tracePt t="114806" x="936625" y="3286125"/>
          <p14:tracePt t="114826" x="958850" y="3259138"/>
          <p14:tracePt t="114859" x="976313" y="3163888"/>
          <p14:tracePt t="114892" x="976313" y="3124200"/>
          <p14:tracePt t="114927" x="976313" y="3030538"/>
          <p14:tracePt t="114996" x="954088" y="3030538"/>
          <p14:tracePt t="115005" x="942975" y="3030538"/>
          <p14:tracePt t="115026" x="869950" y="3068638"/>
          <p14:tracePt t="115059" x="831850" y="3135313"/>
          <p14:tracePt t="115092" x="831850" y="3263900"/>
          <p14:tracePt t="115125" x="836613" y="3348038"/>
          <p14:tracePt t="115159" x="892175" y="3387725"/>
          <p14:tracePt t="115192" x="909638" y="3387725"/>
          <p14:tracePt t="115230" x="942975" y="3359150"/>
          <p14:tracePt t="115261" x="958850" y="3303588"/>
          <p14:tracePt t="115294" x="958850" y="3225800"/>
          <p14:tracePt t="115299" x="958850" y="3208338"/>
          <p14:tracePt t="115327" x="958850" y="3175000"/>
          <p14:tracePt t="115332" x="958850" y="3159125"/>
          <p14:tracePt t="115380" x="958850" y="3146425"/>
          <p14:tracePt t="115394" x="947738" y="3146425"/>
          <p14:tracePt t="115397" x="925513" y="3146425"/>
          <p14:tracePt t="115426" x="869950" y="3146425"/>
          <p14:tracePt t="115428" x="858838" y="3152775"/>
          <p14:tracePt t="115476" x="847725" y="3170238"/>
          <p14:tracePt t="115492" x="847725" y="3192463"/>
          <p14:tracePt t="115528" x="892175" y="3248025"/>
          <p14:tracePt t="115560" x="903288" y="3259138"/>
          <p14:tracePt t="115594" x="920750" y="3259138"/>
          <p14:tracePt t="115629" x="931863" y="3197225"/>
          <p14:tracePt t="115661" x="931863" y="3159125"/>
          <p14:tracePt t="115695" x="931863" y="3146425"/>
          <p14:tracePt t="115778" x="0" y="0"/>
        </p14:tracePtLst>
        <p14:tracePtLst>
          <p14:tracePt t="116492" x="1227138" y="3398838"/>
          <p14:tracePt t="116564" x="1216025" y="3398838"/>
          <p14:tracePt t="116824" x="1216025" y="3403600"/>
          <p14:tracePt t="116968" x="1222375" y="3414713"/>
          <p14:tracePt t="118488" x="1282700" y="3414713"/>
          <p14:tracePt t="118497" x="1349375" y="3414713"/>
          <p14:tracePt t="118528" x="1673225" y="3414713"/>
          <p14:tracePt t="118561" x="2097088" y="3414713"/>
          <p14:tracePt t="118594" x="2198688" y="3409950"/>
          <p14:tracePt t="118599" x="2243138" y="3409950"/>
          <p14:tracePt t="118627" x="2349500" y="3409950"/>
          <p14:tracePt t="118632" x="2438400" y="3409950"/>
          <p14:tracePt t="118661" x="2560638" y="3409950"/>
          <p14:tracePt t="118665" x="2627313" y="3409950"/>
          <p14:tracePt t="118696" x="2744788" y="3409950"/>
          <p14:tracePt t="118727" x="2762250" y="3392488"/>
          <p14:tracePt t="119272" x="2751138" y="3392488"/>
          <p14:tracePt t="119282" x="2728913" y="3392488"/>
          <p14:tracePt t="119294" x="2678113" y="3392488"/>
          <p14:tracePt t="119297" x="2611438" y="3392488"/>
          <p14:tracePt t="119325" x="2382838" y="3392488"/>
          <p14:tracePt t="119329" x="2338388" y="3392488"/>
          <p14:tracePt t="119359" x="2085975" y="3392488"/>
          <p14:tracePt t="119392" x="1857375" y="3381375"/>
          <p14:tracePt t="119427" x="1679575" y="3365500"/>
          <p14:tracePt t="119432" x="1635125" y="3365500"/>
          <p14:tracePt t="119463" x="1517650" y="3365500"/>
          <p14:tracePt t="119494" x="1466850" y="3365500"/>
          <p14:tracePt t="119499" x="1439863" y="3365500"/>
          <p14:tracePt t="119527" x="1411288" y="3365500"/>
          <p14:tracePt t="120202" x="0" y="0"/>
        </p14:tracePtLst>
        <p14:tracePtLst>
          <p14:tracePt t="130121" x="1712913" y="3381375"/>
          <p14:tracePt t="130126" x="1701800" y="3381375"/>
          <p14:tracePt t="130136" x="1646238" y="3381375"/>
          <p14:tracePt t="130160" x="1606550" y="3370263"/>
          <p14:tracePt t="130192" x="1590675" y="3370263"/>
          <p14:tracePt t="130226" x="1539875" y="3376613"/>
          <p14:tracePt t="130259" x="1500188" y="3403600"/>
          <p14:tracePt t="130292" x="1489075" y="3403600"/>
          <p14:tracePt t="130325" x="1462088" y="3403600"/>
          <p14:tracePt t="130329" x="1450975" y="3414713"/>
          <p14:tracePt t="130367" x="1439863" y="3414713"/>
          <p14:tracePt t="130392" x="1411288" y="3432175"/>
          <p14:tracePt t="130495" x="1395413" y="3443288"/>
          <p14:tracePt t="130510" x="1366838" y="3454400"/>
          <p14:tracePt t="130511" x="0" y="0"/>
        </p14:tracePtLst>
        <p14:tracePtLst>
          <p14:tracePt t="130986" x="1109663" y="3303588"/>
          <p14:tracePt t="131040" x="1120775" y="3292475"/>
          <p14:tracePt t="131056" x="1120775" y="3263900"/>
          <p14:tracePt t="131064" x="1120775" y="3252788"/>
          <p14:tracePt t="131092" x="1098550" y="3181350"/>
          <p14:tracePt t="131095" x="1082675" y="3152775"/>
          <p14:tracePt t="131126" x="1054100" y="3097213"/>
          <p14:tracePt t="131160" x="1020763" y="3063875"/>
          <p14:tracePt t="131165" x="993775" y="3046413"/>
          <p14:tracePt t="131192" x="954088" y="3035300"/>
          <p14:tracePt t="131227" x="914400" y="3035300"/>
          <p14:tracePt t="131259" x="814388" y="3063875"/>
          <p14:tracePt t="131292" x="725488" y="3181350"/>
          <p14:tracePt t="131325" x="696913" y="3236913"/>
          <p14:tracePt t="131359" x="696913" y="3275013"/>
          <p14:tracePt t="131363" x="696913" y="3303588"/>
          <p14:tracePt t="131392" x="763588" y="3343275"/>
          <p14:tracePt t="131396" x="774700" y="3343275"/>
          <p14:tracePt t="131426" x="858838" y="3381375"/>
          <p14:tracePt t="131459" x="892175" y="3381375"/>
          <p14:tracePt t="131492" x="947738" y="3319463"/>
          <p14:tracePt t="131527" x="947738" y="3252788"/>
          <p14:tracePt t="131559" x="920750" y="3119438"/>
          <p14:tracePt t="131563" x="909638" y="3108325"/>
          <p14:tracePt t="131591" x="836613" y="3079750"/>
          <p14:tracePt t="131625" x="814388" y="3079750"/>
          <p14:tracePt t="131658" x="774700" y="3086100"/>
          <p14:tracePt t="131691" x="758825" y="3181350"/>
          <p14:tracePt t="131724" x="758825" y="3225800"/>
          <p14:tracePt t="131761" x="758825" y="3263900"/>
          <p14:tracePt t="131765" x="769938" y="3263900"/>
          <p14:tracePt t="131795" x="876300" y="3159125"/>
          <p14:tracePt t="131823" x="887413" y="3119438"/>
          <p14:tracePt t="131825" x="0" y="0"/>
        </p14:tracePtLst>
        <p14:tracePtLst>
          <p14:tracePt t="132125" x="1333500" y="3381375"/>
          <p14:tracePt t="132196" x="1327150" y="3381375"/>
          <p14:tracePt t="132212" x="1316038" y="3381375"/>
          <p14:tracePt t="132228" x="1289050" y="3381375"/>
          <p14:tracePt t="132259" x="1165225" y="3425825"/>
          <p14:tracePt t="132292" x="1087438" y="3503613"/>
          <p14:tracePt t="132327" x="1087438" y="3538538"/>
          <p14:tracePt t="132361" x="1093788" y="3554413"/>
          <p14:tracePt t="132366" x="1109663" y="3554413"/>
          <p14:tracePt t="132394" x="1149350" y="3532188"/>
          <p14:tracePt t="132546" x="0" y="0"/>
        </p14:tracePtLst>
        <p14:tracePtLst>
          <p14:tracePt t="133405" x="2733675" y="3509963"/>
          <p14:tracePt t="133444" x="2762250" y="3509963"/>
          <p14:tracePt t="133453" x="2773363" y="3509963"/>
          <p14:tracePt t="133463" x="2784475" y="3503613"/>
          <p14:tracePt t="133494" x="2840038" y="3448050"/>
          <p14:tracePt t="133527" x="2855913" y="3330575"/>
          <p14:tracePt t="133532" x="2855913" y="3303588"/>
          <p14:tracePt t="133561" x="2811463" y="3175000"/>
          <p14:tracePt t="133566" x="2800350" y="3163888"/>
          <p14:tracePt t="133594" x="2728913" y="3135313"/>
          <p14:tracePt t="133597" x="2638425" y="3135313"/>
          <p14:tracePt t="133630" x="2544763" y="3135313"/>
          <p14:tracePt t="133661" x="2516188" y="3203575"/>
          <p14:tracePt t="133694" x="2578100" y="3354388"/>
          <p14:tracePt t="133727" x="2733675" y="3436938"/>
          <p14:tracePt t="133733" x="2744788" y="3436938"/>
          <p14:tracePt t="133761" x="2833688" y="3392488"/>
          <p14:tracePt t="133765" x="2878138" y="3292475"/>
          <p14:tracePt t="133794" x="2878138" y="3130550"/>
          <p14:tracePt t="133798" x="2878138" y="3101975"/>
          <p14:tracePt t="133827" x="2878138" y="3074988"/>
          <p14:tracePt t="133861" x="2840038" y="3074988"/>
          <p14:tracePt t="133894" x="2778125" y="3230563"/>
          <p14:tracePt t="133927" x="2778125" y="3325813"/>
          <p14:tracePt t="133932" x="2778125" y="3354388"/>
          <p14:tracePt t="133959" x="2784475" y="3370263"/>
          <p14:tracePt t="133992" x="2851150" y="3343275"/>
          <p14:tracePt t="133995" x="2884488" y="3314700"/>
          <p14:tracePt t="134025" x="2900363" y="3252788"/>
          <p14:tracePt t="134060" x="2900363" y="3241675"/>
          <p14:tracePt t="134092" x="2744788" y="3365500"/>
          <p14:tracePt t="134126" x="2655888" y="3554413"/>
          <p14:tracePt t="134159" x="2655888" y="3627438"/>
          <p14:tracePt t="134192" x="2689225" y="3638550"/>
          <p14:tracePt t="134226" x="2784475" y="3503613"/>
          <p14:tracePt t="134259" x="2784475" y="3465513"/>
          <p14:tracePt t="134297" x="2773363" y="3432175"/>
          <p14:tracePt t="134328" x="2762250" y="3454400"/>
          <p14:tracePt t="134358" x="2751138" y="3492500"/>
          <p14:tracePt t="134390" x="2751138" y="3509963"/>
          <p14:tracePt t="134392" x="0" y="0"/>
        </p14:tracePtLst>
        <p14:tracePtLst>
          <p14:tracePt t="137877" x="2633663" y="3343275"/>
          <p14:tracePt t="137996" x="2655888" y="3343275"/>
          <p14:tracePt t="138006" x="2667000" y="3343275"/>
          <p14:tracePt t="138028" x="2693988" y="3330575"/>
          <p14:tracePt t="138062" x="2705100" y="3319463"/>
          <p14:tracePt t="138094" x="2733675" y="3303588"/>
          <p14:tracePt t="138127" x="2744788" y="3281363"/>
          <p14:tracePt t="138161" x="2762250" y="3263900"/>
          <p14:tracePt t="138194" x="2762250" y="3225800"/>
          <p14:tracePt t="138199" x="2751138" y="3197225"/>
          <p14:tracePt t="138228" x="2700338" y="3197225"/>
          <p14:tracePt t="138262" x="2644775" y="3197225"/>
          <p14:tracePt t="138294" x="2644775" y="3286125"/>
          <p14:tracePt t="138327" x="2660650" y="3325813"/>
          <p14:tracePt t="138332" x="2678113" y="3325813"/>
          <p14:tracePt t="139002" x="0" y="0"/>
        </p14:tracePtLst>
        <p14:tracePtLst>
          <p14:tracePt t="141473" x="6465888" y="4268788"/>
          <p14:tracePt t="141622" x="0" y="0"/>
        </p14:tracePtLst>
        <p14:tracePtLst>
          <p14:tracePt t="142569" x="6454775" y="4179888"/>
          <p14:tracePt t="142624" x="6454775" y="4162425"/>
          <p14:tracePt t="142640" x="6438900" y="4162425"/>
          <p14:tracePt t="142660" x="6399213" y="4151313"/>
          <p14:tracePt t="142694" x="6348413" y="4151313"/>
          <p14:tracePt t="142727" x="6248400" y="4151313"/>
          <p14:tracePt t="142732" x="6219825" y="4151313"/>
          <p14:tracePt t="142759" x="6186488" y="4151313"/>
          <p14:tracePt t="142793" x="6142038" y="4151313"/>
          <p14:tracePt t="142795" x="6130925" y="4140200"/>
          <p14:tracePt t="142825" x="6030913" y="4124325"/>
          <p14:tracePt t="142828" x="6013450" y="4124325"/>
          <p14:tracePt t="142859" x="5946775" y="4124325"/>
          <p14:tracePt t="142892" x="5897563" y="4124325"/>
          <p14:tracePt t="142925" x="5824538" y="4124325"/>
          <p14:tracePt t="142959" x="5713413" y="4124325"/>
          <p14:tracePt t="142994" x="5634038" y="4124325"/>
          <p14:tracePt t="142998" x="5584825" y="4124325"/>
          <p14:tracePt t="143028" x="5473700" y="4124325"/>
          <p14:tracePt t="143060" x="5322888" y="4124325"/>
          <p14:tracePt t="143067" x="5232400" y="4124325"/>
          <p14:tracePt t="143094" x="5032375" y="4124325"/>
          <p14:tracePt t="143127" x="4708525" y="4106863"/>
          <p14:tracePt t="143132" x="4586288" y="4084638"/>
          <p14:tracePt t="143161" x="4162425" y="4084638"/>
          <p14:tracePt t="143166" x="4038600" y="4084638"/>
          <p14:tracePt t="143194" x="3798888" y="4084638"/>
          <p14:tracePt t="143198" x="3787775" y="4084638"/>
          <p14:tracePt t="143228" x="3676650" y="4084638"/>
          <p14:tracePt t="143260" x="3525838" y="4084638"/>
          <p14:tracePt t="143294" x="3314700" y="4067175"/>
          <p14:tracePt t="143299" x="3263900" y="4067175"/>
          <p14:tracePt t="143327" x="3084513" y="4051300"/>
          <p14:tracePt t="143332" x="2995613" y="4051300"/>
          <p14:tracePt t="143359" x="2822575" y="4011613"/>
          <p14:tracePt t="143392" x="2700338" y="3978275"/>
          <p14:tracePt t="143396" x="2682875" y="3978275"/>
          <p14:tracePt t="143426" x="2605088" y="3978275"/>
          <p14:tracePt t="143428" x="2578100" y="3978275"/>
          <p14:tracePt t="143460" x="2427288" y="3978275"/>
          <p14:tracePt t="143492" x="2270125" y="3978275"/>
          <p14:tracePt t="143525" x="2136775" y="3978275"/>
          <p14:tracePt t="143559" x="1947863" y="3978275"/>
          <p14:tracePt t="143563" x="1879600" y="3978275"/>
          <p14:tracePt t="143592" x="1808163" y="3978275"/>
          <p14:tracePt t="143595" x="1763713" y="3978275"/>
          <p14:tracePt t="143626" x="1695450" y="3978275"/>
          <p14:tracePt t="143628" x="1679575" y="3978275"/>
          <p14:tracePt t="143660" x="1601788" y="3978275"/>
          <p14:tracePt t="143692" x="1517650" y="3978275"/>
          <p14:tracePt t="143725" x="1466850" y="3978275"/>
          <p14:tracePt t="143759" x="1400175" y="3978275"/>
          <p14:tracePt t="143792" x="1360488" y="4011613"/>
          <p14:tracePt t="143796" x="1333500" y="4022725"/>
          <p14:tracePt t="143825" x="1249363" y="4056063"/>
          <p14:tracePt t="143828" x="1238250" y="4056063"/>
          <p14:tracePt t="143860" x="1211263" y="4095750"/>
          <p14:tracePt t="144308" x="1200150" y="4095750"/>
          <p14:tracePt t="144316" x="1189038" y="4090988"/>
          <p14:tracePt t="144328" x="1171575" y="4073525"/>
          <p14:tracePt t="144361" x="1120775" y="4022725"/>
          <p14:tracePt t="144420" x="1104900" y="4022725"/>
          <p14:tracePt t="144430" x="1082675" y="4022725"/>
          <p14:tracePt t="144460" x="982663" y="3995738"/>
          <p14:tracePt t="144494" x="931863" y="3973513"/>
          <p14:tracePt t="144527" x="881063" y="3805238"/>
          <p14:tracePt t="144532" x="881063" y="3744913"/>
          <p14:tracePt t="144561" x="865188" y="3598863"/>
          <p14:tracePt t="144565" x="865188" y="3571875"/>
          <p14:tracePt t="144591" x="847725" y="3476625"/>
          <p14:tracePt t="144594" x="836613" y="3448050"/>
          <p14:tracePt t="144624" x="820738" y="3398838"/>
          <p14:tracePt t="144627" x="820738" y="3381375"/>
          <p14:tracePt t="144658" x="809625" y="3303588"/>
          <p14:tracePt t="144691" x="809625" y="3275013"/>
          <p14:tracePt t="144725" x="809625" y="3236913"/>
          <p14:tracePt t="144758" x="809625" y="3197225"/>
          <p14:tracePt t="144794" x="903288" y="3113088"/>
          <p14:tracePt t="144799" x="914400" y="3101975"/>
          <p14:tracePt t="144828" x="954088" y="3035300"/>
          <p14:tracePt t="144861" x="954088" y="2997200"/>
          <p14:tracePt t="144894" x="954088" y="2986088"/>
          <p14:tracePt t="144927" x="947738" y="2968625"/>
          <p14:tracePt t="144932" x="903288" y="2997200"/>
          <p14:tracePt t="144961" x="847725" y="3063875"/>
          <p14:tracePt t="144965" x="836613" y="3090863"/>
          <p14:tracePt t="144997" x="836613" y="3159125"/>
          <p14:tracePt t="145027" x="836613" y="3259138"/>
          <p14:tracePt t="145061" x="869950" y="3259138"/>
          <p14:tracePt t="145095" x="965200" y="3159125"/>
          <p14:tracePt t="145100" x="965200" y="3146425"/>
          <p14:tracePt t="145127" x="965200" y="3135313"/>
          <p14:tracePt t="145162" x="958850" y="3135313"/>
          <p14:tracePt t="145196" x="881063" y="3263900"/>
          <p14:tracePt t="145228" x="881063" y="3421063"/>
          <p14:tracePt t="145261" x="887413" y="3448050"/>
          <p14:tracePt t="145294" x="925513" y="3330575"/>
          <p14:tracePt t="145299" x="942975" y="3297238"/>
          <p14:tracePt t="145327" x="942975" y="3275013"/>
          <p14:tracePt t="145364" x="942975" y="3263900"/>
          <p14:tracePt t="145394" x="936625" y="3270250"/>
          <p14:tracePt t="145398" x="920750" y="3297238"/>
          <p14:tracePt t="145428" x="876300" y="3421063"/>
          <p14:tracePt t="145460" x="876300" y="3470275"/>
          <p14:tracePt t="145748" x="876300" y="3481388"/>
          <p14:tracePt t="145768" x="858838" y="3527425"/>
          <p14:tracePt t="145777" x="842963" y="3598863"/>
          <p14:tracePt t="145794" x="842963" y="3733800"/>
          <p14:tracePt t="145827" x="842963" y="3989388"/>
          <p14:tracePt t="145832" x="869950" y="4040188"/>
          <p14:tracePt t="145861" x="931863" y="4151313"/>
          <p14:tracePt t="145866" x="965200" y="4179888"/>
          <p14:tracePt t="145894" x="976313" y="4195763"/>
          <p14:tracePt t="145944" x="976313" y="4206875"/>
          <p14:tracePt t="145961" x="1004888" y="4235450"/>
          <p14:tracePt t="145994" x="1031875" y="4264025"/>
          <p14:tracePt t="146120" x="1042988" y="4275138"/>
          <p14:tracePt t="146130" x="1054100" y="4286250"/>
          <p14:tracePt t="146161" x="1071563" y="4286250"/>
          <p14:tracePt t="146264" x="1082675" y="4286250"/>
          <p14:tracePt t="146344" x="1082675" y="4279900"/>
          <p14:tracePt t="146352" x="1082675" y="4268788"/>
          <p14:tracePt t="146362" x="1082675" y="4251325"/>
          <p14:tracePt t="146394" x="1082675" y="4213225"/>
          <p14:tracePt t="146776" x="1071563" y="4184650"/>
          <p14:tracePt t="146785" x="1071563" y="4173538"/>
          <p14:tracePt t="146808" x="1060450" y="4162425"/>
          <p14:tracePt t="146840" x="1060450" y="4151313"/>
          <p14:tracePt t="147208" x="1049338" y="4151313"/>
          <p14:tracePt t="147768" x="1031875" y="4124325"/>
          <p14:tracePt t="147778" x="1031875" y="4106863"/>
          <p14:tracePt t="147800" x="1004888" y="4117975"/>
          <p14:tracePt t="147827" x="993775" y="4129088"/>
          <p14:tracePt t="148104" x="982663" y="4129088"/>
          <p14:tracePt t="148136" x="982663" y="4106863"/>
          <p14:tracePt t="148146" x="982663" y="4095750"/>
          <p14:tracePt t="148158" x="982663" y="4084638"/>
          <p14:tracePt t="148264" x="982663" y="4090988"/>
          <p14:tracePt t="148273" x="982663" y="4102100"/>
          <p14:tracePt t="148294" x="982663" y="4129088"/>
          <p14:tracePt t="148297" x="982663" y="4157663"/>
          <p14:tracePt t="148327" x="982663" y="4168775"/>
          <p14:tracePt t="148376" x="987425" y="4179888"/>
          <p14:tracePt t="148442" x="998538" y="4179888"/>
          <p14:tracePt t="148504" x="998538" y="4173538"/>
          <p14:tracePt t="148520" x="1016000" y="4162425"/>
          <p14:tracePt t="148761" x="1016000" y="4146550"/>
          <p14:tracePt t="148776" x="1027113" y="4135438"/>
          <p14:tracePt t="148794" x="1027113" y="4095750"/>
          <p14:tracePt t="148828" x="1038225" y="4056063"/>
          <p14:tracePt t="148861" x="1038225" y="4044950"/>
          <p14:tracePt t="148894" x="1038225" y="4017963"/>
          <p14:tracePt t="148928" x="1038225" y="4006850"/>
          <p14:tracePt t="148962" x="1038225" y="3995738"/>
          <p14:tracePt t="148994" x="976313" y="4000500"/>
          <p14:tracePt t="148998" x="965200" y="4000500"/>
          <p14:tracePt t="149028" x="965200" y="4157663"/>
          <p14:tracePt t="149037" x="965200" y="4184650"/>
          <p14:tracePt t="149061" x="969963" y="4235450"/>
          <p14:tracePt t="149094" x="998538" y="4275138"/>
          <p14:tracePt t="149128" x="1020763" y="4275138"/>
          <p14:tracePt t="149133" x="1038225" y="4291013"/>
          <p14:tracePt t="149161" x="1093788" y="4302125"/>
          <p14:tracePt t="149165" x="1104900" y="4313238"/>
          <p14:tracePt t="149194" x="1154113" y="4330700"/>
          <p14:tracePt t="149198" x="1171575" y="4341813"/>
          <p14:tracePt t="149227" x="1222375" y="4341813"/>
          <p14:tracePt t="149276" x="1249363" y="4341813"/>
          <p14:tracePt t="149295" x="1260475" y="4341813"/>
          <p14:tracePt t="149329" x="1289050" y="4379913"/>
          <p14:tracePt t="149362" x="1300163" y="4379913"/>
          <p14:tracePt t="149394" x="1373188" y="4357688"/>
          <p14:tracePt t="149398" x="1400175" y="4330700"/>
          <p14:tracePt t="149430" x="1411288" y="4291013"/>
          <p14:tracePt t="149461" x="1428750" y="4275138"/>
          <p14:tracePt t="149494" x="1428750" y="4251325"/>
          <p14:tracePt t="149528" x="1428750" y="4140200"/>
          <p14:tracePt t="149533" x="1428750" y="4124325"/>
          <p14:tracePt t="149561" x="1400175" y="4056063"/>
          <p14:tracePt t="149566" x="1389063" y="4040188"/>
          <p14:tracePt t="149595" x="1377950" y="4029075"/>
          <p14:tracePt t="149598" x="1349375" y="4029075"/>
          <p14:tracePt t="149630" x="1233488" y="3995738"/>
          <p14:tracePt t="149660" x="1149350" y="3995738"/>
          <p14:tracePt t="149694" x="1127125" y="3995738"/>
          <p14:tracePt t="149726" x="1042988" y="4017963"/>
          <p14:tracePt t="149759" x="987425" y="4102100"/>
          <p14:tracePt t="149792" x="976313" y="4213225"/>
          <p14:tracePt t="149795" x="976313" y="4224338"/>
          <p14:tracePt t="149826" x="976313" y="4279900"/>
          <p14:tracePt t="149860" x="1060450" y="4346575"/>
          <p14:tracePt t="149894" x="1193800" y="4397375"/>
          <p14:tracePt t="149900" x="1204913" y="4408488"/>
          <p14:tracePt t="149927" x="1244600" y="4408488"/>
          <p14:tracePt t="149932" x="1255713" y="4408488"/>
          <p14:tracePt t="149961" x="1327150" y="4408488"/>
          <p14:tracePt t="149965" x="1338263" y="4408488"/>
          <p14:tracePt t="149992" x="1389063" y="4408488"/>
          <p14:tracePt t="149996" x="1406525" y="4402138"/>
          <p14:tracePt t="150025" x="1433513" y="4346575"/>
          <p14:tracePt t="150028" x="1433513" y="4335463"/>
          <p14:tracePt t="150059" x="1433513" y="4184650"/>
          <p14:tracePt t="150092" x="1422400" y="4044950"/>
          <p14:tracePt t="150126" x="1373188" y="3995738"/>
          <p14:tracePt t="150160" x="1249363" y="3995738"/>
          <p14:tracePt t="150166" x="1238250" y="3995738"/>
          <p14:tracePt t="150193" x="1131888" y="3995738"/>
          <p14:tracePt t="150197" x="1120775" y="4000500"/>
          <p14:tracePt t="150226" x="1076325" y="4073525"/>
          <p14:tracePt t="150229" x="1060450" y="4157663"/>
          <p14:tracePt t="150259" x="1060450" y="4224338"/>
          <p14:tracePt t="150292" x="1060450" y="4286250"/>
          <p14:tracePt t="150325" x="1065213" y="4297363"/>
          <p14:tracePt t="150359" x="1116013" y="4297363"/>
          <p14:tracePt t="150393" x="1160463" y="4297363"/>
          <p14:tracePt t="150397" x="1182688" y="4297363"/>
          <p14:tracePt t="150426" x="1222375" y="4297363"/>
          <p14:tracePt t="150461" x="1249363" y="4279900"/>
          <p14:tracePt t="150495" x="1249363" y="4184650"/>
          <p14:tracePt t="150500" x="1249363" y="4135438"/>
          <p14:tracePt t="150528" x="1249363" y="4011613"/>
          <p14:tracePt t="150533" x="1238250" y="3944938"/>
          <p14:tracePt t="150560" x="1182688" y="3733800"/>
          <p14:tracePt t="150565" x="1127125" y="3654425"/>
          <p14:tracePt t="150596" x="1098550" y="3514725"/>
          <p14:tracePt t="150716" x="1098550" y="3487738"/>
          <p14:tracePt t="150726" x="1098550" y="3476625"/>
          <p14:tracePt t="150735" x="1098550" y="3465513"/>
          <p14:tracePt t="150760" x="1098550" y="3425825"/>
          <p14:tracePt t="150765" x="1098550" y="3414713"/>
          <p14:tracePt t="150860" x="1104900" y="3403600"/>
          <p14:tracePt t="150894" x="1131888" y="3403600"/>
          <p14:tracePt t="150903" x="1143000" y="3403600"/>
          <p14:tracePt t="150927" x="1193800" y="3403600"/>
          <p14:tracePt t="150972" x="1222375" y="3403600"/>
          <p14:tracePt t="150994" x="1260475" y="3403600"/>
          <p14:tracePt t="150997" x="1277938" y="3403600"/>
          <p14:tracePt t="151036" x="1289050" y="3403600"/>
          <p14:tracePt t="151084" x="1316038" y="3370263"/>
          <p14:tracePt t="151095" x="1327150" y="3359150"/>
          <p14:tracePt t="151125" x="1344613" y="3281363"/>
          <p14:tracePt t="151158" x="1344613" y="3230563"/>
          <p14:tracePt t="151192" x="1344613" y="3192463"/>
          <p14:tracePt t="151224" x="1338263" y="3181350"/>
          <p14:tracePt t="151226" x="1322388" y="3181350"/>
          <p14:tracePt t="151258" x="1211263" y="3186113"/>
          <p14:tracePt t="151291" x="1171575" y="3241675"/>
          <p14:tracePt t="151324" x="1160463" y="3376613"/>
          <p14:tracePt t="151362" x="1165225" y="3492500"/>
          <p14:tracePt t="151366" x="1200150" y="3521075"/>
          <p14:tracePt t="151371" x="1211263" y="3521075"/>
          <p14:tracePt t="151394" x="1255713" y="3549650"/>
          <p14:tracePt t="151398" x="1300163" y="3549650"/>
          <p14:tracePt t="151428" x="1395413" y="3549650"/>
          <p14:tracePt t="151462" x="1500188" y="3498850"/>
          <p14:tracePt t="151494" x="1528763" y="3398838"/>
          <p14:tracePt t="151527" x="1528763" y="3297238"/>
          <p14:tracePt t="151532" x="1528763" y="3286125"/>
          <p14:tracePt t="151561" x="1489075" y="3230563"/>
          <p14:tracePt t="151565" x="1462088" y="3214688"/>
          <p14:tracePt t="151594" x="1411288" y="3203575"/>
          <p14:tracePt t="151598" x="1400175" y="3203575"/>
          <p14:tracePt t="151629" x="1344613" y="3203575"/>
          <p14:tracePt t="151661" x="1304925" y="3236913"/>
          <p14:tracePt t="151888" x="1304925" y="3263900"/>
          <p14:tracePt t="151897" x="1289050" y="3292475"/>
          <p14:tracePt t="151928" x="1260475" y="3414713"/>
          <p14:tracePt t="151961" x="1177925" y="3609975"/>
          <p14:tracePt t="151994" x="1127125" y="3805238"/>
          <p14:tracePt t="152027" x="1116013" y="3922713"/>
          <p14:tracePt t="152033" x="1098550" y="3967163"/>
          <p14:tracePt t="152060" x="1098550" y="4022725"/>
          <p14:tracePt t="152065" x="1098550" y="4033838"/>
          <p14:tracePt t="152091" x="1098550" y="4062413"/>
          <p14:tracePt t="152123" x="1104900" y="4113213"/>
          <p14:tracePt t="152159" x="1131888" y="4129088"/>
          <p14:tracePt t="152192" x="1216025" y="4157663"/>
          <p14:tracePt t="152228" x="1282700" y="4168775"/>
          <p14:tracePt t="152261" x="1322388" y="4195763"/>
          <p14:tracePt t="152294" x="1344613" y="4206875"/>
          <p14:tracePt t="152367" x="1373188" y="4195763"/>
          <p14:tracePt t="152375" x="1389063" y="4195763"/>
          <p14:tracePt t="152392" x="1428750" y="4173538"/>
          <p14:tracePt t="152426" x="1428750" y="4079875"/>
          <p14:tracePt t="152458" x="1439863" y="4051300"/>
          <p14:tracePt t="152492" x="1439863" y="3995738"/>
          <p14:tracePt t="152495" x="1406525" y="3984625"/>
          <p14:tracePt t="152526" x="1349375" y="3956050"/>
          <p14:tracePt t="152528" x="1338263" y="3940175"/>
          <p14:tracePt t="152559" x="1255713" y="3929063"/>
          <p14:tracePt t="152594" x="1189038" y="3929063"/>
          <p14:tracePt t="152601" x="1160463" y="3929063"/>
          <p14:tracePt t="152627" x="1149350" y="3929063"/>
          <p14:tracePt t="152660" x="1109663" y="3929063"/>
          <p14:tracePt t="152694" x="1042988" y="3978275"/>
          <p14:tracePt t="152700" x="1031875" y="3995738"/>
          <p14:tracePt t="152705" x="1016000" y="4022725"/>
          <p14:tracePt t="152728" x="1016000" y="4073525"/>
          <p14:tracePt t="152760" x="1016000" y="4140200"/>
          <p14:tracePt t="152794" x="1016000" y="4179888"/>
          <p14:tracePt t="152827" x="1016000" y="4191000"/>
          <p14:tracePt t="152831" x="1016000" y="4202113"/>
          <p14:tracePt t="152861" x="1049338" y="4257675"/>
          <p14:tracePt t="152865" x="1076325" y="4286250"/>
          <p14:tracePt t="152892" x="1131888" y="4335463"/>
          <p14:tracePt t="152896" x="1160463" y="4352925"/>
          <p14:tracePt t="152925" x="1171575" y="4352925"/>
          <p14:tracePt t="152959" x="1189038" y="4352925"/>
          <p14:tracePt t="152993" x="1211263" y="4352925"/>
          <p14:tracePt t="153025" x="1249363" y="4352925"/>
          <p14:tracePt t="153059" x="1338263" y="4341813"/>
          <p14:tracePt t="153063" x="1349375" y="4330700"/>
          <p14:tracePt t="153092" x="1377950" y="4308475"/>
          <p14:tracePt t="153126" x="1417638" y="4279900"/>
          <p14:tracePt t="153128" x="1428750" y="4279900"/>
          <p14:tracePt t="153159" x="1495425" y="4213225"/>
          <p14:tracePt t="153192" x="1495425" y="4173538"/>
          <p14:tracePt t="153226" x="1495425" y="4084638"/>
          <p14:tracePt t="153260" x="1489075" y="4000500"/>
          <p14:tracePt t="153295" x="1417638" y="3944938"/>
          <p14:tracePt t="153328" x="1377950" y="3922713"/>
          <p14:tracePt t="153361" x="1277938" y="3895725"/>
          <p14:tracePt t="153395" x="1238250" y="3895725"/>
          <p14:tracePt t="153427" x="1143000" y="3895725"/>
          <p14:tracePt t="153432" x="1116013" y="3906838"/>
          <p14:tracePt t="153461" x="1027113" y="3962400"/>
          <p14:tracePt t="153494" x="1016000" y="4011613"/>
          <p14:tracePt t="153497" x="1016000" y="4040188"/>
          <p14:tracePt t="153528" x="998538" y="4140200"/>
          <p14:tracePt t="153561" x="998538" y="4217988"/>
          <p14:tracePt t="153569" x="1009650" y="4251325"/>
          <p14:tracePt t="153594" x="1082675" y="4324350"/>
          <p14:tracePt t="153627" x="1182688" y="4379913"/>
          <p14:tracePt t="153632" x="1211263" y="4397375"/>
          <p14:tracePt t="153661" x="1277938" y="4397375"/>
          <p14:tracePt t="153666" x="1304925" y="4397375"/>
          <p14:tracePt t="153694" x="1349375" y="4424363"/>
          <p14:tracePt t="153698" x="1360488" y="4424363"/>
          <p14:tracePt t="153728" x="1389063" y="4424363"/>
          <p14:tracePt t="153762" x="1439863" y="4424363"/>
          <p14:tracePt t="153794" x="1466850" y="4424363"/>
          <p14:tracePt t="153827" x="1506538" y="4408488"/>
          <p14:tracePt t="153832" x="1506538" y="4391025"/>
          <p14:tracePt t="153861" x="1550988" y="4291013"/>
          <p14:tracePt t="153865" x="1562100" y="4279900"/>
          <p14:tracePt t="153894" x="1557338" y="4206875"/>
          <p14:tracePt t="153899" x="1522413" y="4179888"/>
          <p14:tracePt t="153928" x="1406525" y="4090988"/>
          <p14:tracePt t="153960" x="1249363" y="4056063"/>
          <p14:tracePt t="153994" x="1116013" y="4056063"/>
          <p14:tracePt t="154027" x="1093788" y="4056063"/>
          <p14:tracePt t="154032" x="1076325" y="4056063"/>
          <p14:tracePt t="154065" x="1038225" y="4056063"/>
          <p14:tracePt t="154094" x="998538" y="4062413"/>
          <p14:tracePt t="154098" x="969963" y="4090988"/>
          <p14:tracePt t="154128" x="925513" y="4206875"/>
          <p14:tracePt t="154162" x="925513" y="4275138"/>
          <p14:tracePt t="154194" x="925513" y="4341813"/>
          <p14:tracePt t="154199" x="925513" y="4357688"/>
          <p14:tracePt t="154227" x="969963" y="4397375"/>
          <p14:tracePt t="154232" x="987425" y="4397375"/>
          <p14:tracePt t="154261" x="1071563" y="4424363"/>
          <p14:tracePt t="154265" x="1087438" y="4424363"/>
          <p14:tracePt t="154294" x="1154113" y="4435475"/>
          <p14:tracePt t="154298" x="1182688" y="4435475"/>
          <p14:tracePt t="154328" x="1277938" y="4435475"/>
          <p14:tracePt t="154337" x="1304925" y="4435475"/>
          <p14:tracePt t="154361" x="1411288" y="4379913"/>
          <p14:tracePt t="154394" x="1511300" y="4240213"/>
          <p14:tracePt t="154399" x="1528763" y="4191000"/>
          <p14:tracePt t="154427" x="1528763" y="4117975"/>
          <p14:tracePt t="154433" x="1528763" y="4090988"/>
          <p14:tracePt t="154461" x="1528763" y="4022725"/>
          <p14:tracePt t="154465" x="1528763" y="3995738"/>
          <p14:tracePt t="154494" x="1400175" y="3911600"/>
          <p14:tracePt t="154498" x="1366838" y="3883025"/>
          <p14:tracePt t="154528" x="1249363" y="3833813"/>
          <p14:tracePt t="154561" x="1200150" y="3822700"/>
          <p14:tracePt t="154594" x="1138238" y="3822700"/>
          <p14:tracePt t="154628" x="1109663" y="3822700"/>
          <p14:tracePt t="154661" x="1060450" y="3822700"/>
          <p14:tracePt t="154665" x="1042988" y="3827463"/>
          <p14:tracePt t="154694" x="993775" y="3883025"/>
          <p14:tracePt t="154699" x="993775" y="3895725"/>
          <p14:tracePt t="154728" x="954088" y="3962400"/>
          <p14:tracePt t="154761" x="954088" y="4044950"/>
          <p14:tracePt t="154794" x="954088" y="4079875"/>
          <p14:tracePt t="154801" x="954088" y="4095750"/>
          <p14:tracePt t="154828" x="954088" y="4146550"/>
          <p14:tracePt t="154833" x="958850" y="4157663"/>
          <p14:tracePt t="154861" x="1049338" y="4235450"/>
          <p14:tracePt t="154894" x="1165225" y="4279900"/>
          <p14:tracePt t="154899" x="1193800" y="4279900"/>
          <p14:tracePt t="154928" x="1244600" y="4308475"/>
          <p14:tracePt t="154934" x="1260475" y="4308475"/>
          <p14:tracePt t="154961" x="1327150" y="4319588"/>
          <p14:tracePt t="154965" x="1355725" y="4319588"/>
          <p14:tracePt t="154994" x="1422400" y="4330700"/>
          <p14:tracePt t="154998" x="1433513" y="4330700"/>
          <p14:tracePt t="155029" x="1450975" y="4330700"/>
          <p14:tracePt t="155061" x="1473200" y="4330700"/>
          <p14:tracePt t="155108" x="1484313" y="4330700"/>
          <p14:tracePt t="155128" x="1500188" y="4330700"/>
          <p14:tracePt t="155161" x="1539875" y="4297363"/>
          <p14:tracePt t="155166" x="1539875" y="4268788"/>
          <p14:tracePt t="155193" x="1539875" y="4179888"/>
          <p14:tracePt t="155196" x="1539875" y="4168775"/>
          <p14:tracePt t="155227" x="1517650" y="4102100"/>
          <p14:tracePt t="155259" x="1495425" y="4051300"/>
          <p14:tracePt t="155292" x="1395413" y="3978275"/>
          <p14:tracePt t="155326" x="1366838" y="3978275"/>
          <p14:tracePt t="155359" x="1289050" y="3967163"/>
          <p14:tracePt t="155363" x="1260475" y="3967163"/>
          <p14:tracePt t="155392" x="1189038" y="3967163"/>
          <p14:tracePt t="155395" x="1149350" y="3967163"/>
          <p14:tracePt t="155426" x="1076325" y="3967163"/>
          <p14:tracePt t="155460" x="1065213" y="3967163"/>
          <p14:tracePt t="155493" x="998538" y="3973513"/>
          <p14:tracePt t="155527" x="942975" y="4062413"/>
          <p14:tracePt t="155559" x="942975" y="4162425"/>
          <p14:tracePt t="155563" x="942975" y="4173538"/>
          <p14:tracePt t="155593" x="942975" y="4264025"/>
          <p14:tracePt t="155596" x="947738" y="4275138"/>
          <p14:tracePt t="155626" x="1004888" y="4286250"/>
          <p14:tracePt t="155628" x="1027113" y="4286250"/>
          <p14:tracePt t="155659" x="1127125" y="4302125"/>
          <p14:tracePt t="155692" x="1244600" y="4302125"/>
          <p14:tracePt t="155726" x="1338263" y="4291013"/>
          <p14:tracePt t="155759" x="1395413" y="4268788"/>
          <p14:tracePt t="155811" x="1406525" y="4240213"/>
          <p14:tracePt t="155826" x="1422400" y="4202113"/>
          <p14:tracePt t="155859" x="1422400" y="4084638"/>
          <p14:tracePt t="155893" x="1422400" y="4017963"/>
          <p14:tracePt t="155926" x="1422400" y="3951288"/>
          <p14:tracePt t="155959" x="1327150" y="3911600"/>
          <p14:tracePt t="155963" x="1316038" y="3911600"/>
          <p14:tracePt t="155993" x="1227138" y="3895725"/>
          <p14:tracePt t="155996" x="1216025" y="3895725"/>
          <p14:tracePt t="156026" x="1131888" y="3895725"/>
          <p14:tracePt t="156028" x="1082675" y="3895725"/>
          <p14:tracePt t="156059" x="982663" y="3917950"/>
          <p14:tracePt t="156093" x="936625" y="4051300"/>
          <p14:tracePt t="156125" x="936625" y="4168775"/>
          <p14:tracePt t="156161" x="947738" y="4264025"/>
          <p14:tracePt t="156165" x="958850" y="4275138"/>
          <p14:tracePt t="156194" x="1042988" y="4302125"/>
          <p14:tracePt t="156197" x="1060450" y="4319588"/>
          <p14:tracePt t="156228" x="1200150" y="4319588"/>
          <p14:tracePt t="156261" x="1316038" y="4330700"/>
          <p14:tracePt t="156269" x="1327150" y="4330700"/>
          <p14:tracePt t="156292" x="1433513" y="4330700"/>
          <p14:tracePt t="156325" x="1484313" y="4330700"/>
          <p14:tracePt t="156359" x="1495425" y="4330700"/>
          <p14:tracePt t="156393" x="1550988" y="4308475"/>
          <p14:tracePt t="156395" x="1568450" y="4268788"/>
          <p14:tracePt t="156426" x="1568450" y="4124325"/>
          <p14:tracePt t="156428" x="1568450" y="4113213"/>
          <p14:tracePt t="156458" x="1544638" y="4011613"/>
          <p14:tracePt t="156492" x="1455738" y="3940175"/>
          <p14:tracePt t="156526" x="1360488" y="3929063"/>
          <p14:tracePt t="156561" x="1260475" y="3929063"/>
          <p14:tracePt t="156565" x="1249363" y="3929063"/>
          <p14:tracePt t="156592" x="1160463" y="4000500"/>
          <p14:tracePt t="156596" x="1143000" y="4051300"/>
          <p14:tracePt t="156625" x="1131888" y="4117975"/>
          <p14:tracePt t="156628" x="1131888" y="4129088"/>
          <p14:tracePt t="156659" x="1131888" y="4224338"/>
          <p14:tracePt t="156692" x="1171575" y="4308475"/>
          <p14:tracePt t="156725" x="1249363" y="4352925"/>
          <p14:tracePt t="156762" x="1333500" y="4364038"/>
          <p14:tracePt t="156794" x="1344613" y="4364038"/>
          <p14:tracePt t="156828" x="1439863" y="4364038"/>
          <p14:tracePt t="156861" x="1533525" y="4302125"/>
          <p14:tracePt t="156894" x="1550988" y="4291013"/>
          <p14:tracePt t="156928" x="1511300" y="4206875"/>
          <p14:tracePt t="156932" x="1500188" y="4195763"/>
          <p14:tracePt t="156961" x="1373188" y="4146550"/>
          <p14:tracePt t="156965" x="1344613" y="4146550"/>
          <p14:tracePt t="156994" x="1293813" y="4135438"/>
          <p14:tracePt t="156998" x="1249363" y="4135438"/>
          <p14:tracePt t="157028" x="1200150" y="4135438"/>
          <p14:tracePt t="157060" x="1143000" y="4135438"/>
          <p14:tracePt t="157110" x="1131888" y="4135438"/>
          <p14:tracePt t="157127" x="1120775" y="4168775"/>
          <p14:tracePt t="157160" x="1120775" y="4302125"/>
          <p14:tracePt t="157165" x="1149350" y="4335463"/>
          <p14:tracePt t="157192" x="1200150" y="4357688"/>
          <p14:tracePt t="157196" x="1211263" y="4375150"/>
          <p14:tracePt t="157225" x="1282700" y="4375150"/>
          <p14:tracePt t="157228" x="1293813" y="4375150"/>
          <p14:tracePt t="157260" x="1349375" y="4364038"/>
          <p14:tracePt t="157292" x="1422400" y="4240213"/>
          <p14:tracePt t="157325" x="1422400" y="4129088"/>
          <p14:tracePt t="157330" x="1422400" y="4113213"/>
          <p14:tracePt t="157359" x="1422400" y="4090988"/>
          <p14:tracePt t="157392" x="1395413" y="4040188"/>
          <p14:tracePt t="157396" x="1377950" y="4022725"/>
          <p14:tracePt t="157462" x="1355725" y="4022725"/>
          <p14:tracePt t="157494" x="1300163" y="4044950"/>
          <p14:tracePt t="157527" x="1282700" y="4162425"/>
          <p14:tracePt t="157532" x="1282700" y="4213225"/>
          <p14:tracePt t="157561" x="1282700" y="4235450"/>
          <p14:tracePt t="157565" x="1293813" y="4251325"/>
          <p14:tracePt t="157594" x="1304925" y="4264025"/>
          <p14:tracePt t="157716" x="1304925" y="4257675"/>
          <p14:tracePt t="158152" x="1304925" y="4240213"/>
          <p14:tracePt t="158166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F87521B-F820-70D0-6B1A-2D0F70A65791}"/>
              </a:ext>
            </a:extLst>
          </p:cNvPr>
          <p:cNvSpPr txBox="1">
            <a:spLocks/>
          </p:cNvSpPr>
          <p:nvPr/>
        </p:nvSpPr>
        <p:spPr>
          <a:xfrm>
            <a:off x="0" y="134331"/>
            <a:ext cx="11856640" cy="1223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Vliv klimatu na hladiny podzemních vod v oblasti vodního zdroje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677107"/>
              </p:ext>
            </p:extLst>
          </p:nvPr>
        </p:nvGraphicFramePr>
        <p:xfrm>
          <a:off x="994887" y="1230532"/>
          <a:ext cx="4744850" cy="1701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296487"/>
              </p:ext>
            </p:extLst>
          </p:nvPr>
        </p:nvGraphicFramePr>
        <p:xfrm>
          <a:off x="996912" y="2876665"/>
          <a:ext cx="4744850" cy="1685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237497"/>
              </p:ext>
            </p:extLst>
          </p:nvPr>
        </p:nvGraphicFramePr>
        <p:xfrm>
          <a:off x="998416" y="4509120"/>
          <a:ext cx="4744850" cy="168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3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429311"/>
              </p:ext>
            </p:extLst>
          </p:nvPr>
        </p:nvGraphicFramePr>
        <p:xfrm>
          <a:off x="6103678" y="2932425"/>
          <a:ext cx="4744850" cy="168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45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19"/>
    </mc:Choice>
    <mc:Fallback xmlns="">
      <p:transition spd="slow" advTm="208819"/>
    </mc:Fallback>
  </mc:AlternateContent>
  <p:extLst>
    <p:ext uri="{3A86A75C-4F4B-4683-9AE1-C65F6400EC91}">
      <p14:laserTraceLst xmlns:p14="http://schemas.microsoft.com/office/powerpoint/2010/main">
        <p14:tracePtLst>
          <p14:tracePt t="48020" x="2990850" y="2744788"/>
          <p14:tracePt t="48026" x="3028950" y="2755900"/>
          <p14:tracePt t="48036" x="3057525" y="2773363"/>
          <p14:tracePt t="48058" x="3084513" y="2801938"/>
          <p14:tracePt t="48092" x="3186113" y="2828925"/>
          <p14:tracePt t="48097" x="3213100" y="2828925"/>
          <p14:tracePt t="48125" x="3352800" y="2828925"/>
          <p14:tracePt t="48129" x="3403600" y="2828925"/>
          <p14:tracePt t="48158" x="3514725" y="2751138"/>
          <p14:tracePt t="48162" x="3525838" y="2740025"/>
          <p14:tracePt t="48191" x="3525838" y="2655888"/>
          <p14:tracePt t="48195" x="3525838" y="2611438"/>
          <p14:tracePt t="48225" x="3297238" y="2343150"/>
          <p14:tracePt t="48258" x="2957513" y="2287588"/>
          <p14:tracePt t="48293" x="2259013" y="2220913"/>
          <p14:tracePt t="48325" x="1679575" y="2260600"/>
          <p14:tracePt t="48329" x="1550988" y="2305050"/>
          <p14:tracePt t="48358" x="1289050" y="2482850"/>
          <p14:tracePt t="48363" x="1277938" y="2511425"/>
          <p14:tracePt t="48391" x="1255713" y="2617788"/>
          <p14:tracePt t="48394" x="1255713" y="2633663"/>
          <p14:tracePt t="48425" x="1277938" y="2728913"/>
          <p14:tracePt t="48458" x="1360488" y="2784475"/>
          <p14:tracePt t="48487" x="0" y="0"/>
        </p14:tracePtLst>
        <p14:tracePtLst>
          <p14:tracePt t="48857" x="3090863" y="5356225"/>
          <p14:tracePt t="48863" x="3090863" y="5345113"/>
          <p14:tracePt t="48887" x="3090863" y="5318125"/>
          <p14:tracePt t="48922" x="3090863" y="5207000"/>
          <p14:tracePt t="48955" x="3046413" y="5067300"/>
          <p14:tracePt t="48989" x="2778125" y="4976813"/>
          <p14:tracePt t="48992" x="2689225" y="4976813"/>
          <p14:tracePt t="49023" x="2432050" y="4976813"/>
          <p14:tracePt t="49025" x="2365375" y="4976813"/>
          <p14:tracePt t="49057" x="2130425" y="5022850"/>
          <p14:tracePt t="49089" x="2108200" y="5060950"/>
          <p14:tracePt t="49123" x="2108200" y="5156200"/>
          <p14:tracePt t="49156" x="2170113" y="5222875"/>
          <p14:tracePt t="49190" x="2254250" y="5278438"/>
          <p14:tracePt t="49191" x="2265363" y="5295900"/>
          <p14:tracePt t="49194" x="0" y="0"/>
        </p14:tracePtLst>
        <p14:tracePtLst>
          <p14:tracePt t="49532" x="6326188" y="4597400"/>
          <p14:tracePt t="49536" x="6392863" y="4597400"/>
          <p14:tracePt t="49556" x="6510338" y="4597400"/>
          <p14:tracePt t="49589" x="6789738" y="4597400"/>
          <p14:tracePt t="49592" x="6823075" y="4597400"/>
          <p14:tracePt t="49622" x="6856413" y="4597400"/>
          <p14:tracePt t="49657" x="6884988" y="4564063"/>
          <p14:tracePt t="49689" x="6734175" y="4375150"/>
          <p14:tracePt t="49722" x="6388100" y="4335463"/>
          <p14:tracePt t="49755" x="6064250" y="4508500"/>
          <p14:tracePt t="49760" x="6002338" y="4608513"/>
          <p14:tracePt t="49791" x="5908675" y="4883150"/>
          <p14:tracePt t="49795" x="5908675" y="4949825"/>
          <p14:tracePt t="49827" x="6042025" y="5172075"/>
          <p14:tracePt t="49858" x="6543675" y="5256213"/>
          <p14:tracePt t="49891" x="6661150" y="5218113"/>
          <p14:tracePt t="49921" x="6689725" y="5060950"/>
          <p14:tracePt t="49923" x="0" y="0"/>
        </p14:tracePtLst>
        <p14:tracePtLst>
          <p14:tracePt t="50317" x="6645275" y="2606675"/>
          <p14:tracePt t="50320" x="6599238" y="2578100"/>
          <p14:tracePt t="50327" x="6550025" y="2578100"/>
          <p14:tracePt t="50355" x="6343650" y="2522538"/>
          <p14:tracePt t="50388" x="6092825" y="2482850"/>
          <p14:tracePt t="50392" x="6064250" y="2482850"/>
          <p14:tracePt t="50425" x="5964238" y="2651125"/>
          <p14:tracePt t="50457" x="5964238" y="2974975"/>
          <p14:tracePt t="50491" x="6130925" y="3275013"/>
          <p14:tracePt t="50498" x="6208713" y="3330575"/>
          <p14:tracePt t="50523" x="6538913" y="3436938"/>
          <p14:tracePt t="50556" x="6805613" y="3376613"/>
          <p14:tracePt t="50589" x="6840538" y="3141663"/>
          <p14:tracePt t="50593" x="6840538" y="3074988"/>
          <p14:tracePt t="50623" x="6789738" y="2868613"/>
          <p14:tracePt t="50625" x="6756400" y="2835275"/>
          <p14:tracePt t="50656" x="6588125" y="2706688"/>
          <p14:tracePt t="50689" x="6299200" y="2706688"/>
          <p14:tracePt t="50723" x="6130925" y="2801938"/>
          <p14:tracePt t="50756" x="6103938" y="2974975"/>
          <p14:tracePt t="50759" x="6103938" y="2986088"/>
          <p14:tracePt t="50790" x="6119813" y="3041650"/>
          <p14:tracePt t="50823" x="6175375" y="3041650"/>
          <p14:tracePt t="50825" x="6203950" y="3041650"/>
          <p14:tracePt t="50856" x="6232525" y="2990850"/>
          <p14:tracePt t="50889" x="6232525" y="2979738"/>
          <p14:tracePt t="50921" x="0" y="0"/>
        </p14:tracePtLst>
        <p14:tracePtLst>
          <p14:tracePt t="55002" x="969963" y="2813050"/>
          <p14:tracePt t="55028" x="993775" y="2790825"/>
          <p14:tracePt t="55036" x="1004888" y="2778125"/>
          <p14:tracePt t="55058" x="1042988" y="2740025"/>
          <p14:tracePt t="55091" x="1071563" y="2728913"/>
          <p14:tracePt t="55096" x="1082675" y="2728913"/>
          <p14:tracePt t="55124" x="1200150" y="2728913"/>
          <p14:tracePt t="55130" x="1271588" y="2755900"/>
          <p14:tracePt t="55158" x="1389063" y="2873375"/>
          <p14:tracePt t="55162" x="1389063" y="2917825"/>
          <p14:tracePt t="55191" x="1433513" y="2962275"/>
          <p14:tracePt t="55233" x="1462088" y="2962275"/>
          <p14:tracePt t="55258" x="1517650" y="2890838"/>
          <p14:tracePt t="55291" x="1579563" y="2773363"/>
          <p14:tracePt t="55298" x="1579563" y="2755900"/>
          <p14:tracePt t="55324" x="1606550" y="2722563"/>
          <p14:tracePt t="55361" x="1617663" y="2706688"/>
          <p14:tracePt t="55392" x="1628775" y="2728913"/>
          <p14:tracePt t="55397" x="1628775" y="2740025"/>
          <p14:tracePt t="55402" x="1646238" y="2767013"/>
          <p14:tracePt t="55425" x="1657350" y="2778125"/>
          <p14:tracePt t="55458" x="1739900" y="2700338"/>
          <p14:tracePt t="55491" x="1790700" y="2522538"/>
          <p14:tracePt t="55537" x="1801813" y="2527300"/>
          <p14:tracePt t="55558" x="1830388" y="2544763"/>
          <p14:tracePt t="55562" x="1863725" y="2571750"/>
          <p14:tracePt t="55591" x="1908175" y="2640013"/>
          <p14:tracePt t="55625" x="2052638" y="2560638"/>
          <p14:tracePt t="55658" x="2092325" y="2493963"/>
          <p14:tracePt t="55694" x="2165350" y="2527300"/>
          <p14:tracePt t="55699" x="2198688" y="2571750"/>
          <p14:tracePt t="55724" x="2298700" y="2733675"/>
          <p14:tracePt t="55729" x="2332038" y="2784475"/>
          <p14:tracePt t="55758" x="2349500" y="2795588"/>
          <p14:tracePt t="55762" x="2360613" y="2795588"/>
          <p14:tracePt t="55794" x="2443163" y="2773363"/>
          <p14:tracePt t="55825" x="2443163" y="2762250"/>
          <p14:tracePt t="55858" x="2454275" y="2744788"/>
          <p14:tracePt t="55862" x="2465388" y="2744788"/>
          <p14:tracePt t="55893" x="2533650" y="2744788"/>
          <p14:tracePt t="55925" x="2571750" y="2744788"/>
          <p14:tracePt t="55958" x="2693988" y="2884488"/>
          <p14:tracePt t="55987" x="2884488" y="3086100"/>
          <p14:tracePt t="56022" x="2984500" y="3057525"/>
          <p14:tracePt t="56056" x="3146425" y="2751138"/>
          <p14:tracePt t="56090" x="3168650" y="2689225"/>
          <p14:tracePt t="56123" x="3363913" y="2801938"/>
          <p14:tracePt t="56126" x="3436938" y="2840038"/>
          <p14:tracePt t="56156" x="3503613" y="2862263"/>
          <p14:tracePt t="56190" x="3654425" y="2862263"/>
          <p14:tracePt t="56223" x="3665538" y="2857500"/>
          <p14:tracePt t="56257" x="3709988" y="2857500"/>
          <p14:tracePt t="56289" x="3798888" y="2940050"/>
          <p14:tracePt t="56323" x="3843338" y="2928938"/>
          <p14:tracePt t="56326" x="3854450" y="2901950"/>
          <p14:tracePt t="56356" x="3900488" y="2846388"/>
          <p14:tracePt t="56390" x="3944938" y="2857500"/>
          <p14:tracePt t="56423" x="3978275" y="2979738"/>
          <p14:tracePt t="56456" x="3978275" y="2990850"/>
          <p14:tracePt t="56491" x="4000500" y="2997200"/>
          <p14:tracePt t="56495" x="4000500" y="2968625"/>
          <p14:tracePt t="56525" x="4000500" y="2946400"/>
          <p14:tracePt t="56675" x="0" y="0"/>
        </p14:tracePtLst>
        <p14:tracePtLst>
          <p14:tracePt t="72910" x="3543300" y="5586413"/>
          <p14:tracePt t="72914" x="3554413" y="5597525"/>
          <p14:tracePt t="72922" x="3570288" y="5597525"/>
          <p14:tracePt t="72955" x="3705225" y="5675313"/>
          <p14:tracePt t="72989" x="3949700" y="5730875"/>
          <p14:tracePt t="72991" x="4044950" y="5748338"/>
          <p14:tracePt t="73022" x="4530725" y="5792788"/>
          <p14:tracePt t="73024" x="4770438" y="5815013"/>
          <p14:tracePt t="73057" x="5864225" y="5815013"/>
          <p14:tracePt t="73091" x="6667500" y="5815013"/>
          <p14:tracePt t="73096" x="6789738" y="5803900"/>
          <p14:tracePt t="73124" x="7062788" y="5686425"/>
          <p14:tracePt t="73129" x="7096125" y="5653088"/>
          <p14:tracePt t="73158" x="7231063" y="5402263"/>
          <p14:tracePt t="73162" x="7286625" y="5322888"/>
          <p14:tracePt t="73191" x="7408863" y="5149850"/>
          <p14:tracePt t="73195" x="7464425" y="5072063"/>
          <p14:tracePt t="73225" x="7843838" y="4564063"/>
          <p14:tracePt t="73258" x="8001000" y="3995738"/>
          <p14:tracePt t="73293" x="8001000" y="3509963"/>
          <p14:tracePt t="73324" x="8001000" y="3086100"/>
          <p14:tracePt t="73329" x="7983538" y="2986088"/>
          <p14:tracePt t="73358" x="7910513" y="2751138"/>
          <p14:tracePt t="73364" x="7877175" y="2673350"/>
          <p14:tracePt t="73391" x="7721600" y="2444750"/>
          <p14:tracePt t="73395" x="7666038" y="2365375"/>
          <p14:tracePt t="73425" x="7453313" y="2192338"/>
          <p14:tracePt t="73458" x="7191375" y="2109788"/>
          <p14:tracePt t="73466" x="7124700" y="2092325"/>
          <p14:tracePt t="73491" x="6918325" y="2058988"/>
          <p14:tracePt t="73524" x="6450013" y="1974850"/>
          <p14:tracePt t="73529" x="6292850" y="1952625"/>
          <p14:tracePt t="73559" x="5807075" y="1908175"/>
          <p14:tracePt t="73563" x="5629275" y="1908175"/>
          <p14:tracePt t="73591" x="5003800" y="1908175"/>
          <p14:tracePt t="73595" x="4764088" y="1908175"/>
          <p14:tracePt t="73625" x="3933825" y="1908175"/>
          <p14:tracePt t="73658" x="3419475" y="1908175"/>
          <p14:tracePt t="73691" x="2995613" y="2025650"/>
          <p14:tracePt t="73725" x="2682875" y="2254250"/>
          <p14:tracePt t="73729" x="2611438" y="2316163"/>
          <p14:tracePt t="73759" x="2376488" y="2489200"/>
          <p14:tracePt t="73763" x="2343150" y="2522538"/>
          <p14:tracePt t="73791" x="2209800" y="2640013"/>
          <p14:tracePt t="73796" x="2159000" y="2689225"/>
          <p14:tracePt t="73825" x="1908175" y="2979738"/>
          <p14:tracePt t="73859" x="1757363" y="3146425"/>
          <p14:tracePt t="73866" x="1724025" y="3197225"/>
          <p14:tracePt t="73891" x="1595438" y="3414713"/>
          <p14:tracePt t="73924" x="1477963" y="3660775"/>
          <p14:tracePt t="73929" x="1455738" y="3756025"/>
          <p14:tracePt t="73958" x="1439863" y="4033838"/>
          <p14:tracePt t="73962" x="1439863" y="4102100"/>
          <p14:tracePt t="73991" x="1450975" y="4330700"/>
          <p14:tracePt t="73995" x="1484313" y="4402138"/>
          <p14:tracePt t="74025" x="1901825" y="4814888"/>
          <p14:tracePt t="74059" x="2660650" y="5189538"/>
          <p14:tracePt t="74091" x="3370263" y="5351463"/>
          <p14:tracePt t="74096" x="3525838" y="5373688"/>
          <p14:tracePt t="74122" x="4044950" y="5440363"/>
          <p14:tracePt t="74156" x="4714875" y="5529263"/>
          <p14:tracePt t="74160" x="4870450" y="5551488"/>
          <p14:tracePt t="74189" x="5232400" y="5551488"/>
          <p14:tracePt t="74192" x="5322888" y="5551488"/>
          <p14:tracePt t="74222" x="5551488" y="5551488"/>
          <p14:tracePt t="74225" x="5618163" y="5540375"/>
          <p14:tracePt t="74257" x="5857875" y="5440363"/>
          <p14:tracePt t="74289" x="6197600" y="5156200"/>
          <p14:tracePt t="74322" x="6516688" y="4732338"/>
          <p14:tracePt t="74356" x="6616700" y="4430713"/>
          <p14:tracePt t="74389" x="6616700" y="4067175"/>
          <p14:tracePt t="74392" x="6605588" y="3995738"/>
          <p14:tracePt t="74423" x="6527800" y="3778250"/>
          <p14:tracePt t="74425" x="6488113" y="3676650"/>
          <p14:tracePt t="74456" x="6292850" y="3348038"/>
          <p14:tracePt t="74489" x="6048375" y="3063875"/>
          <p14:tracePt t="74522" x="5824538" y="2951163"/>
          <p14:tracePt t="74557" x="5473700" y="2801938"/>
          <p14:tracePt t="74589" x="5172075" y="2728913"/>
          <p14:tracePt t="74592" x="5105400" y="2728913"/>
          <p14:tracePt t="74623" x="5010150" y="2711450"/>
          <p14:tracePt t="74626" x="4999038" y="2711450"/>
          <p14:tracePt t="74728" x="0" y="0"/>
        </p14:tracePtLst>
        <p14:tracePtLst>
          <p14:tracePt t="76438" x="1042988" y="3671888"/>
          <p14:tracePt t="76558" x="1031875" y="3660775"/>
          <p14:tracePt t="76572" x="1031875" y="3643313"/>
          <p14:tracePt t="76589" x="1020763" y="3605213"/>
          <p14:tracePt t="76624" x="1009650" y="3527425"/>
          <p14:tracePt t="76629" x="1009650" y="3509963"/>
          <p14:tracePt t="76658" x="998538" y="3487738"/>
          <p14:tracePt t="76691" x="998538" y="3476625"/>
          <p14:tracePt t="76940" x="982663" y="3448050"/>
          <p14:tracePt t="76948" x="982663" y="3432175"/>
          <p14:tracePt t="77117" x="982663" y="3421063"/>
          <p14:tracePt t="77131" x="0" y="0"/>
        </p14:tracePtLst>
        <p14:tracePtLst>
          <p14:tracePt t="77895" x="1071563" y="5759450"/>
          <p14:tracePt t="77918" x="1054100" y="5759450"/>
          <p14:tracePt t="77933" x="1042988" y="5741988"/>
          <p14:tracePt t="77971" x="1042988" y="5730875"/>
          <p14:tracePt t="77991" x="1042988" y="5702300"/>
          <p14:tracePt t="77996" x="1042988" y="5657850"/>
          <p14:tracePt t="78025" x="1042988" y="5529263"/>
          <p14:tracePt t="78058" x="1042988" y="5484813"/>
          <p14:tracePt t="78113" x="1049338" y="5473700"/>
          <p14:tracePt t="78160" x="0" y="0"/>
        </p14:tracePtLst>
        <p14:tracePtLst>
          <p14:tracePt t="78826" x="4841875" y="3900488"/>
          <p14:tracePt t="78850" x="4781550" y="3883025"/>
          <p14:tracePt t="78858" x="4770438" y="3883025"/>
          <p14:tracePt t="78891" x="4752975" y="3827463"/>
          <p14:tracePt t="78925" x="4741863" y="3676650"/>
          <p14:tracePt t="78930" x="4725988" y="3649663"/>
          <p14:tracePt t="78959" x="4725988" y="3576638"/>
          <p14:tracePt t="78963" x="4714875" y="3565525"/>
          <p14:tracePt t="78991" x="4686300" y="3554413"/>
          <p14:tracePt t="79119" x="4686300" y="3560763"/>
          <p14:tracePt t="79120" x="0" y="0"/>
        </p14:tracePtLst>
        <p14:tracePtLst>
          <p14:tracePt t="79899" x="4899025" y="5976938"/>
          <p14:tracePt t="79905" x="4887913" y="5948363"/>
          <p14:tracePt t="79913" x="4887913" y="5937250"/>
          <p14:tracePt t="79924" x="4887913" y="5926138"/>
          <p14:tracePt t="79956" x="4887913" y="5826125"/>
          <p14:tracePt t="79959" x="4887913" y="5786438"/>
          <p14:tracePt t="79989" x="4887913" y="5730875"/>
          <p14:tracePt t="79992" x="4887913" y="5719763"/>
          <p14:tracePt t="80024" x="4887913" y="5691188"/>
          <p14:tracePt t="80056" x="4887913" y="5680075"/>
          <p14:tracePt t="80159" x="0" y="0"/>
        </p14:tracePtLst>
        <p14:tracePtLst>
          <p14:tracePt t="93179" x="1104900" y="2560638"/>
          <p14:tracePt t="93233" x="1104900" y="2578100"/>
          <p14:tracePt t="93249" x="1109663" y="2589213"/>
          <p14:tracePt t="93265" x="1138238" y="2589213"/>
          <p14:tracePt t="93291" x="1165225" y="2589213"/>
          <p14:tracePt t="93325" x="1216025" y="2589213"/>
          <p14:tracePt t="93330" x="1227138" y="2589213"/>
          <p14:tracePt t="93358" x="1333500" y="2606675"/>
          <p14:tracePt t="93363" x="1344613" y="2606675"/>
          <p14:tracePt t="93391" x="1395413" y="2617788"/>
          <p14:tracePt t="93457" x="1428750" y="2633663"/>
          <p14:tracePt t="93465" x="1439863" y="2633663"/>
          <p14:tracePt t="93491" x="1462088" y="2644775"/>
          <p14:tracePt t="93524" x="1562100" y="2678113"/>
          <p14:tracePt t="93530" x="1579563" y="2689225"/>
          <p14:tracePt t="93558" x="1601788" y="2689225"/>
          <p14:tracePt t="93591" x="1684338" y="2689225"/>
          <p14:tracePt t="93595" x="1695450" y="2689225"/>
          <p14:tracePt t="93625" x="1763713" y="2700338"/>
          <p14:tracePt t="93658" x="1841500" y="2700338"/>
          <p14:tracePt t="93692" x="1852613" y="2700338"/>
          <p14:tracePt t="93726" x="1879600" y="2700338"/>
          <p14:tracePt t="93730" x="1890713" y="2700338"/>
          <p14:tracePt t="93758" x="1992313" y="2700338"/>
          <p14:tracePt t="93763" x="2019300" y="2700338"/>
          <p14:tracePt t="93791" x="2085975" y="2700338"/>
          <p14:tracePt t="93796" x="2114550" y="2700338"/>
          <p14:tracePt t="93825" x="2209800" y="2700338"/>
          <p14:tracePt t="93858" x="2343150" y="2700338"/>
          <p14:tracePt t="93891" x="2538413" y="2700338"/>
          <p14:tracePt t="93898" x="2549525" y="2700338"/>
          <p14:tracePt t="93925" x="2667000" y="2700338"/>
          <p14:tracePt t="93929" x="2693988" y="2700338"/>
          <p14:tracePt t="93958" x="2767013" y="2700338"/>
          <p14:tracePt t="93962" x="2811463" y="2751138"/>
          <p14:tracePt t="93991" x="2900363" y="2751138"/>
          <p14:tracePt t="93996" x="2911475" y="2751138"/>
          <p14:tracePt t="94025" x="3006725" y="2762250"/>
          <p14:tracePt t="94058" x="3046413" y="2773363"/>
          <p14:tracePt t="94094" x="3090863" y="2790825"/>
          <p14:tracePt t="94099" x="3119438" y="2790825"/>
          <p14:tracePt t="94124" x="3179763" y="2801938"/>
          <p14:tracePt t="94128" x="3219450" y="2817813"/>
          <p14:tracePt t="94159" x="3325813" y="2835275"/>
          <p14:tracePt t="94162" x="3336925" y="2835275"/>
          <p14:tracePt t="94193" x="3436938" y="2835275"/>
          <p14:tracePt t="94225" x="3503613" y="2835275"/>
          <p14:tracePt t="94258" x="3614738" y="2846388"/>
          <p14:tracePt t="94292" x="3716338" y="2862263"/>
          <p14:tracePt t="94324" x="3783013" y="2862263"/>
          <p14:tracePt t="94329" x="3794125" y="2862263"/>
          <p14:tracePt t="94358" x="3843338" y="2873375"/>
          <p14:tracePt t="94362" x="3876675" y="2873375"/>
          <p14:tracePt t="94392" x="3960813" y="2873375"/>
          <p14:tracePt t="94395" x="4011613" y="2890838"/>
          <p14:tracePt t="94424" x="4049713" y="2906713"/>
          <p14:tracePt t="94593" x="4044950" y="2906713"/>
          <p14:tracePt t="94609" x="4033838" y="2906713"/>
          <p14:tracePt t="94625" x="4022725" y="2906713"/>
          <p14:tracePt t="94658" x="3983038" y="2906713"/>
          <p14:tracePt t="94692" x="3838575" y="2906713"/>
          <p14:tracePt t="94724" x="3559175" y="2857500"/>
          <p14:tracePt t="94729" x="3463925" y="2840038"/>
          <p14:tracePt t="94758" x="3375025" y="2824163"/>
          <p14:tracePt t="94763" x="3308350" y="2806700"/>
          <p14:tracePt t="94791" x="3252788" y="2806700"/>
          <p14:tracePt t="94795" x="3230563" y="2806700"/>
          <p14:tracePt t="94825" x="3035300" y="2790825"/>
          <p14:tracePt t="94858" x="2855913" y="2773363"/>
          <p14:tracePt t="94891" x="2744788" y="2773363"/>
          <p14:tracePt t="94925" x="2593975" y="2773363"/>
          <p14:tracePt t="94958" x="2443163" y="2773363"/>
          <p14:tracePt t="94991" x="2303463" y="2744788"/>
          <p14:tracePt t="95024" x="2130425" y="2695575"/>
          <p14:tracePt t="95029" x="2041525" y="2695575"/>
          <p14:tracePt t="95060" x="1874838" y="2662238"/>
          <p14:tracePt t="95063" x="1830388" y="2644775"/>
          <p14:tracePt t="95091" x="1646238" y="2628900"/>
          <p14:tracePt t="95096" x="1579563" y="2628900"/>
          <p14:tracePt t="95125" x="1495425" y="2628900"/>
          <p14:tracePt t="95160" x="1444625" y="2628900"/>
          <p14:tracePt t="95191" x="1377950" y="2628900"/>
          <p14:tracePt t="95224" x="1266825" y="2617788"/>
          <p14:tracePt t="95230" x="1255713" y="2617788"/>
          <p14:tracePt t="95259" x="1200150" y="2600325"/>
          <p14:tracePt t="95263" x="1189038" y="2600325"/>
          <p14:tracePt t="95291" x="1104900" y="2589213"/>
          <p14:tracePt t="95295" x="1076325" y="2589213"/>
          <p14:tracePt t="95325" x="1009650" y="2560638"/>
          <p14:tracePt t="95358" x="993775" y="2560638"/>
          <p14:tracePt t="95541" x="1031875" y="2560638"/>
          <p14:tracePt t="95549" x="1042988" y="2560638"/>
          <p14:tracePt t="95558" x="1071563" y="2560638"/>
          <p14:tracePt t="95591" x="1171575" y="2560638"/>
          <p14:tracePt t="95625" x="1244600" y="2549525"/>
          <p14:tracePt t="95659" x="1322388" y="2549525"/>
          <p14:tracePt t="95663" x="1333500" y="2549525"/>
          <p14:tracePt t="95691" x="1489075" y="2549525"/>
          <p14:tracePt t="95695" x="1557338" y="2549525"/>
          <p14:tracePt t="95726" x="1651000" y="2549525"/>
          <p14:tracePt t="95758" x="1763713" y="2549525"/>
          <p14:tracePt t="95791" x="1992313" y="2549525"/>
          <p14:tracePt t="95824" x="2225675" y="2560638"/>
          <p14:tracePt t="95830" x="2270125" y="2560638"/>
          <p14:tracePt t="95858" x="2314575" y="2560638"/>
          <p14:tracePt t="95862" x="2354263" y="2560638"/>
          <p14:tracePt t="95891" x="2409825" y="2560638"/>
          <p14:tracePt t="95895" x="2438400" y="2560638"/>
          <p14:tracePt t="95926" x="2555875" y="2578100"/>
          <p14:tracePt t="95958" x="2605088" y="2593975"/>
          <p14:tracePt t="95991" x="2711450" y="2593975"/>
          <p14:tracePt t="96026" x="2900363" y="2611438"/>
          <p14:tracePt t="96031" x="2951163" y="2628900"/>
          <p14:tracePt t="96058" x="3179763" y="2662238"/>
          <p14:tracePt t="96063" x="3208338" y="2662238"/>
          <p14:tracePt t="96091" x="3330575" y="2662238"/>
          <p14:tracePt t="96095" x="3359150" y="2662238"/>
          <p14:tracePt t="96127" x="3570288" y="2695575"/>
          <p14:tracePt t="96158" x="3805238" y="2795588"/>
          <p14:tracePt t="96191" x="4005263" y="2862263"/>
          <p14:tracePt t="96224" x="4027488" y="2873375"/>
          <p14:tracePt t="96277" x="4056063" y="2873375"/>
          <p14:tracePt t="96291" x="4071938" y="2873375"/>
          <p14:tracePt t="96294" x="4083050" y="2873375"/>
          <p14:tracePt t="96324" x="4095750" y="2873375"/>
          <p14:tracePt t="96358" x="4122738" y="2873375"/>
          <p14:tracePt t="96391" x="4133850" y="2873375"/>
          <p14:tracePt t="96425" x="4151313" y="2873375"/>
          <p14:tracePt t="96533" x="4111625" y="2873375"/>
          <p14:tracePt t="96541" x="4100513" y="2873375"/>
          <p14:tracePt t="96558" x="4056063" y="2873375"/>
          <p14:tracePt t="96591" x="3865563" y="2846388"/>
          <p14:tracePt t="96597" x="3771900" y="2828925"/>
          <p14:tracePt t="96625" x="3625850" y="2778125"/>
          <p14:tracePt t="96629" x="3614738" y="2778125"/>
          <p14:tracePt t="96658" x="3543300" y="2751138"/>
          <p14:tracePt t="96662" x="3532188" y="2751138"/>
          <p14:tracePt t="96692" x="3503613" y="2751138"/>
          <p14:tracePt t="96696" x="3475038" y="2751138"/>
          <p14:tracePt t="96725" x="3392488" y="2722563"/>
          <p14:tracePt t="96758" x="3359150" y="2722563"/>
          <p14:tracePt t="96791" x="3302000" y="2711450"/>
          <p14:tracePt t="96799" x="3275013" y="2711450"/>
          <p14:tracePt t="96824" x="3219450" y="2711450"/>
          <p14:tracePt t="96829" x="3208338" y="2711450"/>
          <p14:tracePt t="96858" x="3141663" y="2684463"/>
          <p14:tracePt t="96862" x="3124200" y="2684463"/>
          <p14:tracePt t="96890" x="3073400" y="2684463"/>
          <p14:tracePt t="96923" x="3017838" y="2684463"/>
          <p14:tracePt t="96956" x="2957513" y="2684463"/>
          <p14:tracePt t="96991" x="2822575" y="2667000"/>
          <p14:tracePt t="97023" x="2700338" y="2651125"/>
          <p14:tracePt t="97056" x="2589213" y="2651125"/>
          <p14:tracePt t="97090" x="2471738" y="2633663"/>
          <p14:tracePt t="97094" x="2443163" y="2622550"/>
          <p14:tracePt t="97123" x="2405063" y="2622550"/>
          <p14:tracePt t="97125" x="2376488" y="2622550"/>
          <p14:tracePt t="97156" x="2338388" y="2622550"/>
          <p14:tracePt t="97190" x="2287588" y="2622550"/>
          <p14:tracePt t="97223" x="2220913" y="2622550"/>
          <p14:tracePt t="97256" x="2170113" y="2622550"/>
          <p14:tracePt t="97290" x="2103438" y="2622550"/>
          <p14:tracePt t="97293" x="2092325" y="2622550"/>
          <p14:tracePt t="97323" x="2003425" y="2589213"/>
          <p14:tracePt t="97326" x="1974850" y="2589213"/>
          <p14:tracePt t="97356" x="1890713" y="2560638"/>
          <p14:tracePt t="97391" x="1824038" y="2549525"/>
          <p14:tracePt t="97424" x="1812925" y="2538413"/>
          <p14:tracePt t="97429" x="1797050" y="2538413"/>
          <p14:tracePt t="97458" x="1757363" y="2538413"/>
          <p14:tracePt t="97463" x="1746250" y="2538413"/>
          <p14:tracePt t="97491" x="1706563" y="2538413"/>
          <p14:tracePt t="97638" x="1712913" y="2538413"/>
          <p14:tracePt t="97653" x="1757363" y="2538413"/>
          <p14:tracePt t="97661" x="1768475" y="2538413"/>
          <p14:tracePt t="97691" x="1835150" y="2538413"/>
          <p14:tracePt t="97696" x="1863725" y="2538413"/>
          <p14:tracePt t="97725" x="2036763" y="2538413"/>
          <p14:tracePt t="97758" x="2247900" y="2538413"/>
          <p14:tracePt t="97791" x="2465388" y="2566988"/>
          <p14:tracePt t="97824" x="2549525" y="2582863"/>
          <p14:tracePt t="97829" x="2578100" y="2582863"/>
          <p14:tracePt t="97859" x="2627313" y="2593975"/>
          <p14:tracePt t="97864" x="2655888" y="2593975"/>
          <p14:tracePt t="97891" x="2722563" y="2593975"/>
          <p14:tracePt t="97895" x="2751138" y="2611438"/>
          <p14:tracePt t="97925" x="2767013" y="2611438"/>
          <p14:tracePt t="97958" x="2778125" y="2611438"/>
          <p14:tracePt t="97962" x="2806700" y="2611438"/>
          <p14:tracePt t="97991" x="2889250" y="2622550"/>
          <p14:tracePt t="97995" x="2900363" y="2622550"/>
          <p14:tracePt t="98025" x="2951163" y="2640013"/>
          <p14:tracePt t="98058" x="2995613" y="2640013"/>
          <p14:tracePt t="98091" x="3079750" y="2667000"/>
          <p14:tracePt t="98096" x="3106738" y="2667000"/>
          <p14:tracePt t="98124" x="3219450" y="2722563"/>
          <p14:tracePt t="98129" x="3252788" y="2733675"/>
          <p14:tracePt t="98158" x="3308350" y="2733675"/>
          <p14:tracePt t="98162" x="3330575" y="2733675"/>
          <p14:tracePt t="98191" x="3419475" y="2733675"/>
          <p14:tracePt t="98195" x="3448050" y="2733675"/>
          <p14:tracePt t="98225" x="3636963" y="2767013"/>
          <p14:tracePt t="98258" x="3816350" y="2801938"/>
          <p14:tracePt t="98291" x="3960813" y="2801938"/>
          <p14:tracePt t="98332" x="3978275" y="2801938"/>
          <p14:tracePt t="98358" x="4027488" y="2828925"/>
          <p14:tracePt t="98362" x="4038600" y="2828925"/>
          <p14:tracePt t="98391" x="4111625" y="2873375"/>
          <p14:tracePt t="98505" x="4140200" y="2884488"/>
          <p14:tracePt t="98513" x="4151313" y="2884488"/>
          <p14:tracePt t="98525" x="4167188" y="2901950"/>
          <p14:tracePt t="98603" x="4156075" y="2901950"/>
          <p14:tracePt t="98617" x="4144963" y="2901950"/>
          <p14:tracePt t="98624" x="4089400" y="2901950"/>
          <p14:tracePt t="98658" x="3849688" y="2835275"/>
          <p14:tracePt t="98691" x="3459163" y="2778125"/>
          <p14:tracePt t="98726" x="2962275" y="2717800"/>
          <p14:tracePt t="98730" x="2873375" y="2717800"/>
          <p14:tracePt t="98758" x="2644775" y="2695575"/>
          <p14:tracePt t="98763" x="2555875" y="2695575"/>
          <p14:tracePt t="98791" x="2332038" y="2695575"/>
          <p14:tracePt t="98795" x="2314575" y="2722563"/>
          <p14:tracePt t="98826" x="2259013" y="2733675"/>
          <p14:tracePt t="98889" x="2270125" y="2728913"/>
          <p14:tracePt t="98905" x="2298700" y="2684463"/>
          <p14:tracePt t="98926" x="2314575" y="2644775"/>
          <p14:tracePt t="98930" x="2314575" y="2628900"/>
          <p14:tracePt t="98957" x="2325688" y="2511425"/>
          <p14:tracePt t="98963" x="2325688" y="2460625"/>
          <p14:tracePt t="98990" x="2325688" y="2376488"/>
          <p14:tracePt t="98993" x="2325688" y="2349500"/>
          <p14:tracePt t="99024" x="2325688" y="2309813"/>
          <p14:tracePt t="99056" x="2325688" y="2293938"/>
          <p14:tracePt t="99089" x="2325688" y="2527300"/>
          <p14:tracePt t="99123" x="2382838" y="2773363"/>
          <p14:tracePt t="99156" x="2409825" y="2813050"/>
          <p14:tracePt t="99191" x="2454275" y="2806700"/>
          <p14:tracePt t="99196" x="2465388" y="2744788"/>
          <p14:tracePt t="99225" x="2527300" y="2482850"/>
          <p14:tracePt t="99258" x="2527300" y="2422525"/>
          <p14:tracePt t="99305" x="2527300" y="2471738"/>
          <p14:tracePt t="99325" x="2527300" y="2549525"/>
          <p14:tracePt t="99329" x="2527300" y="2600325"/>
          <p14:tracePt t="99358" x="2527300" y="2667000"/>
          <p14:tracePt t="99401" x="2555875" y="2611438"/>
          <p14:tracePt t="99425" x="2589213" y="2466975"/>
          <p14:tracePt t="99458" x="2605088" y="2405063"/>
          <p14:tracePt t="99492" x="2605088" y="2489200"/>
          <p14:tracePt t="99524" x="2605088" y="2700338"/>
          <p14:tracePt t="99529" x="2605088" y="2744788"/>
          <p14:tracePt t="99558" x="2605088" y="2755900"/>
          <p14:tracePt t="99594" x="2616200" y="2733675"/>
          <p14:tracePt t="99625" x="2667000" y="2628900"/>
          <p14:tracePt t="99658" x="2667000" y="2633663"/>
          <p14:tracePt t="99693" x="2667000" y="2773363"/>
          <p14:tracePt t="99725" x="2689225" y="2840038"/>
          <p14:tracePt t="99759" x="2705100" y="2840038"/>
          <p14:tracePt t="99763" x="2716213" y="2817813"/>
          <p14:tracePt t="99791" x="2751138" y="2606675"/>
          <p14:tracePt t="99795" x="2762250" y="2593975"/>
          <p14:tracePt t="99824" x="2762250" y="2582863"/>
          <p14:tracePt t="99858" x="2751138" y="2728913"/>
          <p14:tracePt t="99893" x="2751138" y="2806700"/>
          <p14:tracePt t="99929" x="2751138" y="2801938"/>
          <p14:tracePt t="99958" x="2817813" y="2662238"/>
          <p14:tracePt t="99964" x="2817813" y="2633663"/>
          <p14:tracePt t="99991" x="2851150" y="2582863"/>
          <p14:tracePt t="100026" x="2806700" y="2611438"/>
          <p14:tracePt t="100058" x="2762250" y="2728913"/>
          <p14:tracePt t="100091" x="2744788" y="2773363"/>
          <p14:tracePt t="100217" x="2744788" y="2784475"/>
          <p14:tracePt t="100968" x="2733675" y="2784475"/>
          <p14:tracePt t="101004" x="2722563" y="2784475"/>
          <p14:tracePt t="101020" x="2705100" y="2784475"/>
          <p14:tracePt t="101036" x="2678113" y="2784475"/>
          <p14:tracePt t="101056" x="2655888" y="2784475"/>
          <p14:tracePt t="101089" x="2644775" y="2784475"/>
          <p14:tracePt t="101132" x="2627313" y="2784475"/>
          <p14:tracePt t="101164" x="2616200" y="2784475"/>
          <p14:tracePt t="101189" x="2605088" y="2801938"/>
          <p14:tracePt t="101341" x="2605088" y="2790825"/>
          <p14:tracePt t="101357" x="2605088" y="2778125"/>
          <p14:tracePt t="101365" x="2605088" y="2767013"/>
          <p14:tracePt t="101391" x="2605088" y="2728913"/>
          <p14:tracePt t="101425" x="2605088" y="2633663"/>
          <p14:tracePt t="101431" x="2605088" y="2622550"/>
          <p14:tracePt t="101458" x="2605088" y="2582863"/>
          <p14:tracePt t="101462" x="2605088" y="2566988"/>
          <p14:tracePt t="101491" x="2605088" y="2527300"/>
          <p14:tracePt t="101496" x="2605088" y="2516188"/>
          <p14:tracePt t="101502" x="2605088" y="2505075"/>
          <p14:tracePt t="101565" x="2605088" y="2555875"/>
          <p14:tracePt t="101574" x="2605088" y="2582863"/>
          <p14:tracePt t="101591" x="2605088" y="2717800"/>
          <p14:tracePt t="101624" x="2605088" y="2773363"/>
          <p14:tracePt t="101677" x="2611438" y="2767013"/>
          <p14:tracePt t="101693" x="2627313" y="2722563"/>
          <p14:tracePt t="101725" x="2627313" y="2533650"/>
          <p14:tracePt t="101758" x="2627313" y="2478088"/>
          <p14:tracePt t="101792" x="2627313" y="2500313"/>
          <p14:tracePt t="101825" x="2616200" y="2640013"/>
          <p14:tracePt t="101858" x="2616200" y="2755900"/>
          <p14:tracePt t="101917" x="2616200" y="2684463"/>
          <p14:tracePt t="101927" x="2616200" y="2667000"/>
          <p14:tracePt t="101958" x="2616200" y="2611438"/>
          <p14:tracePt t="101997" x="2600325" y="2655888"/>
          <p14:tracePt t="102025" x="2566988" y="2784475"/>
          <p14:tracePt t="102029" x="2566988" y="2801938"/>
          <p14:tracePt t="102056" x="2520950" y="2824163"/>
          <p14:tracePt t="102093" x="2520950" y="2801938"/>
          <p14:tracePt t="102123" x="2520950" y="2684463"/>
          <p14:tracePt t="102172" x="2493963" y="2667000"/>
          <p14:tracePt t="102190" x="2465388" y="2706688"/>
          <p14:tracePt t="102223" x="2454275" y="2755900"/>
          <p14:tracePt t="102257" x="2454275" y="2751138"/>
          <p14:tracePt t="102292" x="2438400" y="2651125"/>
          <p14:tracePt t="102325" x="2438400" y="2640013"/>
          <p14:tracePt t="102358" x="2365375" y="2684463"/>
          <p14:tracePt t="102391" x="2338388" y="2801938"/>
          <p14:tracePt t="102424" x="2320925" y="2813050"/>
          <p14:tracePt t="102459" x="2320925" y="2778125"/>
          <p14:tracePt t="102461" x="2320925" y="2733675"/>
          <p14:tracePt t="102491" x="2320925" y="2667000"/>
          <p14:tracePt t="102557" x="2309813" y="2673350"/>
          <p14:tracePt t="102639" x="2314575" y="2667000"/>
          <p14:tracePt t="102654" x="2332038" y="2651125"/>
          <p14:tracePt t="102815" x="2332038" y="2640013"/>
          <p14:tracePt t="103372" x="0" y="0"/>
        </p14:tracePtLst>
        <p14:tracePtLst>
          <p14:tracePt t="104666" x="1266825" y="2538413"/>
          <p14:tracePt t="104690" x="1255713" y="2538413"/>
          <p14:tracePt t="104699" x="1244600" y="2522538"/>
          <p14:tracePt t="104818" x="1244600" y="2511425"/>
          <p14:tracePt t="104833" x="1266825" y="2511425"/>
          <p14:tracePt t="104858" x="1316038" y="2511425"/>
          <p14:tracePt t="104892" x="1411288" y="2511425"/>
          <p14:tracePt t="104923" x="1428750" y="2511425"/>
          <p14:tracePt t="104956" x="1477963" y="2511425"/>
          <p14:tracePt t="104993" x="1573213" y="2511425"/>
          <p14:tracePt t="105025" x="1639888" y="2511425"/>
          <p14:tracePt t="105058" x="1717675" y="2511425"/>
          <p14:tracePt t="105091" x="1846263" y="2511425"/>
          <p14:tracePt t="105124" x="1941513" y="2511425"/>
          <p14:tracePt t="105130" x="1958975" y="2511425"/>
          <p14:tracePt t="105169" x="1981200" y="2511425"/>
          <p14:tracePt t="105191" x="2025650" y="2511425"/>
          <p14:tracePt t="105194" x="2036763" y="2511425"/>
          <p14:tracePt t="105225" x="2203450" y="2511425"/>
          <p14:tracePt t="105258" x="2287588" y="2516188"/>
          <p14:tracePt t="105293" x="2325688" y="2516188"/>
          <p14:tracePt t="105325" x="2376488" y="2516188"/>
          <p14:tracePt t="105329" x="2387600" y="2533650"/>
          <p14:tracePt t="105358" x="2460625" y="2544763"/>
          <p14:tracePt t="105364" x="2505075" y="2544763"/>
          <p14:tracePt t="105391" x="2655888" y="2582863"/>
          <p14:tracePt t="105394" x="2682875" y="2582863"/>
          <p14:tracePt t="105425" x="2935288" y="2617788"/>
          <p14:tracePt t="105458" x="2995613" y="2617788"/>
          <p14:tracePt t="105493" x="3040063" y="2628900"/>
          <p14:tracePt t="105524" x="3141663" y="2644775"/>
          <p14:tracePt t="105529" x="3168650" y="2662238"/>
          <p14:tracePt t="105558" x="3279775" y="2689225"/>
          <p14:tracePt t="105563" x="3325813" y="2706688"/>
          <p14:tracePt t="105591" x="3414713" y="2717800"/>
          <p14:tracePt t="105595" x="3425825" y="2717800"/>
          <p14:tracePt t="105625" x="3525838" y="2744788"/>
          <p14:tracePt t="105658" x="3609975" y="2784475"/>
          <p14:tracePt t="105691" x="3709988" y="2801938"/>
          <p14:tracePt t="105724" x="3810000" y="2857500"/>
          <p14:tracePt t="105760" x="3854450" y="2873375"/>
          <p14:tracePt t="105791" x="3894138" y="2884488"/>
          <p14:tracePt t="105951" x="3922713" y="2884488"/>
          <p14:tracePt t="105952" x="0" y="0"/>
        </p14:tracePtLst>
        <p14:tracePtLst>
          <p14:tracePt t="107118" x="4981575" y="2578100"/>
          <p14:tracePt t="107158" x="4992688" y="2578100"/>
          <p14:tracePt t="107174" x="5003800" y="2578100"/>
          <p14:tracePt t="107253" x="5021263" y="2578100"/>
          <p14:tracePt t="107261" x="5032375" y="2578100"/>
          <p14:tracePt t="107291" x="5087938" y="2578100"/>
          <p14:tracePt t="107296" x="5099050" y="2578100"/>
          <p14:tracePt t="107325" x="5127625" y="2578100"/>
          <p14:tracePt t="107359" x="5149850" y="2578100"/>
          <p14:tracePt t="107391" x="5205413" y="2578100"/>
          <p14:tracePt t="107397" x="5232400" y="2578100"/>
          <p14:tracePt t="107425" x="5267325" y="2578100"/>
          <p14:tracePt t="107430" x="5283200" y="2578100"/>
          <p14:tracePt t="107458" x="5294313" y="2578100"/>
          <p14:tracePt t="107462" x="5305425" y="2578100"/>
          <p14:tracePt t="107493" x="5322888" y="2578100"/>
          <p14:tracePt t="107497" x="5345113" y="2578100"/>
          <p14:tracePt t="107525" x="5360988" y="2578100"/>
          <p14:tracePt t="107558" x="5383213" y="2578100"/>
          <p14:tracePt t="107593" x="5422900" y="2578100"/>
          <p14:tracePt t="107625" x="5462588" y="2578100"/>
          <p14:tracePt t="107658" x="5511800" y="2578100"/>
          <p14:tracePt t="107693" x="5540375" y="2578100"/>
          <p14:tracePt t="107725" x="5567363" y="2578100"/>
          <p14:tracePt t="107758" x="5657850" y="2444750"/>
          <p14:tracePt t="107792" x="5740400" y="2444750"/>
          <p14:tracePt t="107796" x="5751513" y="2444750"/>
          <p14:tracePt t="107824" x="5762625" y="2444750"/>
          <p14:tracePt t="107854" x="5802313" y="2444750"/>
          <p14:tracePt t="107887" x="5868988" y="2444750"/>
          <p14:tracePt t="107921" x="5924550" y="2444750"/>
          <p14:tracePt t="107923" x="5935663" y="2444750"/>
          <p14:tracePt t="107954" x="5986463" y="2444750"/>
          <p14:tracePt t="107955" x="6002338" y="2444750"/>
          <p14:tracePt t="107989" x="6070600" y="2444750"/>
          <p14:tracePt t="108022" x="6186488" y="2455863"/>
          <p14:tracePt t="108055" x="6321425" y="2489200"/>
          <p14:tracePt t="108089" x="6477000" y="2533650"/>
          <p14:tracePt t="108092" x="6543675" y="2533650"/>
          <p14:tracePt t="108122" x="6667500" y="2549525"/>
          <p14:tracePt t="108124" x="6694488" y="2549525"/>
          <p14:tracePt t="108156" x="6834188" y="2566988"/>
          <p14:tracePt t="108189" x="6929438" y="2593975"/>
          <p14:tracePt t="108222" x="7013575" y="2611438"/>
          <p14:tracePt t="108255" x="7185025" y="2662238"/>
          <p14:tracePt t="108289" x="7380288" y="2728913"/>
          <p14:tracePt t="108322" x="7437438" y="2755900"/>
          <p14:tracePt t="108356" x="7486650" y="2755900"/>
          <p14:tracePt t="108391" x="7553325" y="2767013"/>
          <p14:tracePt t="108398" x="7564438" y="2767013"/>
          <p14:tracePt t="108423" x="7604125" y="2767013"/>
          <p14:tracePt t="108456" x="7777163" y="2817813"/>
          <p14:tracePt t="108460" x="7827963" y="2817813"/>
          <p14:tracePt t="108489" x="7950200" y="2817813"/>
          <p14:tracePt t="108492" x="7966075" y="2817813"/>
          <p14:tracePt t="108612" x="0" y="0"/>
        </p14:tracePtLst>
        <p14:tracePtLst>
          <p14:tracePt t="109310" x="6834188" y="3241675"/>
          <p14:tracePt t="109365" x="6845300" y="3230563"/>
          <p14:tracePt t="109381" x="6856413" y="3230563"/>
          <p14:tracePt t="109397" x="6900863" y="3236913"/>
          <p14:tracePt t="109425" x="6985000" y="3263900"/>
          <p14:tracePt t="109431" x="6996113" y="3275013"/>
          <p14:tracePt t="109458" x="7024688" y="3275013"/>
          <p14:tracePt t="109462" x="7085013" y="3292475"/>
          <p14:tracePt t="109491" x="7096125" y="3292475"/>
          <p14:tracePt t="109557" x="7073900" y="3286125"/>
          <p14:tracePt t="109565" x="7058025" y="3286125"/>
          <p14:tracePt t="109592" x="7035800" y="3286125"/>
          <p14:tracePt t="109624" x="6956425" y="3286125"/>
          <p14:tracePt t="109630" x="6940550" y="3286125"/>
          <p14:tracePt t="109658" x="6918325" y="3286125"/>
          <p14:tracePt t="109799" x="6907213" y="3286125"/>
          <p14:tracePt t="109829" x="6911975" y="3286125"/>
          <p14:tracePt t="109837" x="6956425" y="3292475"/>
          <p14:tracePt t="110068" x="0" y="0"/>
        </p14:tracePtLst>
        <p14:tracePtLst>
          <p14:tracePt t="110723" x="3106738" y="3275013"/>
          <p14:tracePt t="110792" x="3101975" y="3263900"/>
          <p14:tracePt t="110824" x="3084513" y="3263900"/>
          <p14:tracePt t="110968" x="3073400" y="3263900"/>
          <p14:tracePt t="111112" x="0" y="0"/>
        </p14:tracePtLst>
        <p14:tracePtLst>
          <p14:tracePt t="111859" x="3392488" y="5345113"/>
          <p14:tracePt t="111929" x="3408363" y="5351463"/>
          <p14:tracePt t="111945" x="3397250" y="5362575"/>
          <p14:tracePt t="111961" x="3386138" y="5362575"/>
          <p14:tracePt t="111992" x="3375025" y="5362575"/>
          <p14:tracePt t="111995" x="3348038" y="5380038"/>
          <p14:tracePt t="112026" x="3336925" y="5380038"/>
          <p14:tracePt t="112089" x="3319463" y="5380038"/>
          <p14:tracePt t="112105" x="3308350" y="5391150"/>
          <p14:tracePt t="112137" x="3308350" y="5402263"/>
          <p14:tracePt t="112158" x="3348038" y="5402263"/>
          <p14:tracePt t="112163" x="3359150" y="5402263"/>
          <p14:tracePt t="112191" x="3370263" y="5402263"/>
          <p14:tracePt t="112251" x="3386138" y="5418138"/>
          <p14:tracePt t="112265" x="3330575" y="5429250"/>
          <p14:tracePt t="112289" x="3319463" y="5429250"/>
          <p14:tracePt t="112376" x="3336925" y="5429250"/>
          <p14:tracePt t="112384" x="3352800" y="5429250"/>
          <p14:tracePt t="112391" x="0" y="0"/>
        </p14:tracePtLst>
        <p14:tracePtLst>
          <p14:tracePt t="113106" x="7369175" y="5402263"/>
          <p14:tracePt t="113113" x="7386638" y="5402263"/>
          <p14:tracePt t="113161" x="7386638" y="5384800"/>
          <p14:tracePt t="113181" x="7375525" y="5373688"/>
          <p14:tracePt t="113197" x="7346950" y="5373688"/>
          <p14:tracePt t="113224" x="7313613" y="5373688"/>
          <p14:tracePt t="113229" x="7297738" y="5373688"/>
          <p14:tracePt t="113258" x="7286625" y="5373688"/>
          <p14:tracePt t="113264" x="7275513" y="5373688"/>
          <p14:tracePt t="113291" x="7264400" y="5373688"/>
          <p14:tracePt t="113357" x="7269163" y="5373688"/>
          <p14:tracePt t="113373" x="7308850" y="5373688"/>
          <p14:tracePt t="113391" x="7369175" y="5373688"/>
          <p14:tracePt t="113425" x="7397750" y="5373688"/>
          <p14:tracePt t="113501" x="7391400" y="5373688"/>
          <p14:tracePt t="113517" x="7346950" y="5373688"/>
          <p14:tracePt t="113525" x="7335838" y="5373688"/>
          <p14:tracePt t="113558" x="7308850" y="5373688"/>
          <p14:tracePt t="113723" x="0" y="0"/>
        </p14:tracePtLst>
        <p14:tracePtLst>
          <p14:tracePt t="126062" x="1752600" y="2617788"/>
          <p14:tracePt t="126134" x="1785938" y="2617788"/>
          <p14:tracePt t="126142" x="1819275" y="2617788"/>
          <p14:tracePt t="126158" x="1930400" y="2617788"/>
          <p14:tracePt t="126192" x="2143125" y="2628900"/>
          <p14:tracePt t="126224" x="2460625" y="2644775"/>
          <p14:tracePt t="126230" x="2527300" y="2644775"/>
          <p14:tracePt t="126258" x="2649538" y="2695575"/>
          <p14:tracePt t="126293" x="2660650" y="2695575"/>
          <p14:tracePt t="126325" x="2744788" y="2706688"/>
          <p14:tracePt t="126358" x="2862263" y="2722563"/>
          <p14:tracePt t="126366" x="2889250" y="2722563"/>
          <p14:tracePt t="126391" x="3028950" y="2722563"/>
          <p14:tracePt t="126424" x="3179763" y="2722563"/>
          <p14:tracePt t="126429" x="3246438" y="2722563"/>
          <p14:tracePt t="126458" x="3336925" y="2722563"/>
          <p14:tracePt t="126463" x="3381375" y="2722563"/>
          <p14:tracePt t="126491" x="3486150" y="2722563"/>
          <p14:tracePt t="126495" x="3514725" y="2722563"/>
          <p14:tracePt t="126525" x="3614738" y="2740025"/>
          <p14:tracePt t="126558" x="3665538" y="2751138"/>
          <p14:tracePt t="127511" x="0" y="0"/>
        </p14:tracePtLst>
        <p14:tracePtLst>
          <p14:tracePt t="137358" x="2671763" y="5033963"/>
          <p14:tracePt t="137429" x="2693988" y="5033963"/>
          <p14:tracePt t="137438" x="2711450" y="5033963"/>
          <p14:tracePt t="137459" x="2806700" y="5033963"/>
          <p14:tracePt t="137463" x="2873375" y="5033963"/>
          <p14:tracePt t="137488" x="3101975" y="5033963"/>
          <p14:tracePt t="137520" x="3392488" y="5033963"/>
          <p14:tracePt t="137589" x="3370263" y="5033963"/>
          <p14:tracePt t="137596" x="3341688" y="5022850"/>
          <p14:tracePt t="137623" x="3141663" y="5022850"/>
          <p14:tracePt t="137657" x="2995613" y="4987925"/>
          <p14:tracePt t="137715" x="3035300" y="4987925"/>
          <p14:tracePt t="137717" x="0" y="0"/>
        </p14:tracePtLst>
        <p14:tracePtLst>
          <p14:tracePt t="138031" x="4910138" y="4827588"/>
          <p14:tracePt t="138085" x="4948238" y="4827588"/>
          <p14:tracePt t="138093" x="4965700" y="4827588"/>
          <p14:tracePt t="138125" x="5227638" y="4838700"/>
          <p14:tracePt t="138158" x="6002338" y="4838700"/>
          <p14:tracePt t="138189" x="6778625" y="4838700"/>
          <p14:tracePt t="138225" x="7000875" y="4838700"/>
          <p14:tracePt t="138309" x="6978650" y="4838700"/>
          <p14:tracePt t="138317" x="6889750" y="4838700"/>
          <p14:tracePt t="138325" x="6823075" y="4838700"/>
          <p14:tracePt t="138356" x="6588125" y="4838700"/>
          <p14:tracePt t="138389" x="6192838" y="4803775"/>
          <p14:tracePt t="138422" x="6097588" y="4803775"/>
          <p14:tracePt t="138469" x="6086475" y="4803775"/>
          <p14:tracePt t="138492" x="6159500" y="4827588"/>
          <p14:tracePt t="138496" x="6208713" y="4843463"/>
          <p14:tracePt t="138502" x="6254750" y="4860925"/>
          <p14:tracePt t="138525" x="6505575" y="4883150"/>
          <p14:tracePt t="138558" x="6845300" y="4883150"/>
          <p14:tracePt t="138591" x="7151688" y="4883150"/>
          <p14:tracePt t="138624" x="7202488" y="4883150"/>
          <p14:tracePt t="138693" x="7196138" y="4883150"/>
          <p14:tracePt t="138709" x="7169150" y="4883150"/>
          <p14:tracePt t="138725" x="7051675" y="4865688"/>
          <p14:tracePt t="138758" x="6834188" y="4832350"/>
          <p14:tracePt t="138791" x="6577013" y="4799013"/>
          <p14:tracePt t="138796" x="6527800" y="4799013"/>
          <p14:tracePt t="138824" x="6303963" y="4776788"/>
          <p14:tracePt t="138829" x="6237288" y="4776788"/>
          <p14:tracePt t="138858" x="6075363" y="4765675"/>
          <p14:tracePt t="138862" x="6059488" y="4765675"/>
          <p14:tracePt t="138981" x="6081713" y="4765675"/>
          <p14:tracePt t="138989" x="6092825" y="4765675"/>
          <p14:tracePt t="138998" x="6119813" y="4765675"/>
          <p14:tracePt t="139024" x="6137275" y="4765675"/>
          <p14:tracePt t="13911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, Letecké snímkování, Pohled z ptačí perspektivy, text&#10;&#10;Popis byl vytvořen automaticky">
            <a:extLst>
              <a:ext uri="{FF2B5EF4-FFF2-40B4-BE49-F238E27FC236}">
                <a16:creationId xmlns:a16="http://schemas.microsoft.com/office/drawing/2014/main" id="{5382B2A5-6F8E-5470-0800-E22F4D4DC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908720"/>
            <a:ext cx="6710949" cy="5795147"/>
          </a:xfrm>
          <a:prstGeom prst="rect">
            <a:avLst/>
          </a:prstGeom>
        </p:spPr>
      </p:pic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31AB25E-F7BF-99D2-0621-1004F6B4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83" y="1556792"/>
            <a:ext cx="4600913" cy="479064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b="1" dirty="0"/>
              <a:t>Numerický model</a:t>
            </a:r>
            <a:r>
              <a:rPr lang="cs-CZ" sz="1800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proudění PV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značný význam influkce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Rajská strouha – 25 l/s, řízeno hladinou PV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Vleká strouha – 35 l/s, napájena z Labe, řízeno stavidlem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B7E8FD0-3099-648B-BB57-96AA1394A9FB}"/>
              </a:ext>
            </a:extLst>
          </p:cNvPr>
          <p:cNvSpPr txBox="1">
            <a:spLocks/>
          </p:cNvSpPr>
          <p:nvPr/>
        </p:nvSpPr>
        <p:spPr>
          <a:xfrm>
            <a:off x="0" y="98324"/>
            <a:ext cx="10156533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vlivu změny klimatu na vodní zdroj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848C1B-B19F-6AC4-DBB3-DDE7CBDA0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30" y="772510"/>
            <a:ext cx="1089876" cy="1089876"/>
          </a:xfrm>
          <a:prstGeom prst="rect">
            <a:avLst/>
          </a:prstGeom>
        </p:spPr>
      </p:pic>
      <p:pic>
        <p:nvPicPr>
          <p:cNvPr id="4" name="Obrázek 3" descr="Obsah obrázku venku, oblečení, osoba, voda&#10;&#10;Popis byl vytvořen automaticky">
            <a:extLst>
              <a:ext uri="{FF2B5EF4-FFF2-40B4-BE49-F238E27FC236}">
                <a16:creationId xmlns:a16="http://schemas.microsoft.com/office/drawing/2014/main" id="{707E93C2-AF79-C7A2-4808-DDD78DAD1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11084"/>
          <a:stretch/>
        </p:blipFill>
        <p:spPr>
          <a:xfrm>
            <a:off x="501186" y="3573016"/>
            <a:ext cx="4779286" cy="3140999"/>
          </a:xfrm>
          <a:prstGeom prst="rect">
            <a:avLst/>
          </a:prstGeom>
        </p:spPr>
      </p:pic>
      <p:pic>
        <p:nvPicPr>
          <p:cNvPr id="9" name="Obrázek 8" descr="Obsah obrázku venku, rostlina, strom, voda&#10;&#10;Popis byl vytvořen automaticky">
            <a:extLst>
              <a:ext uri="{FF2B5EF4-FFF2-40B4-BE49-F238E27FC236}">
                <a16:creationId xmlns:a16="http://schemas.microsoft.com/office/drawing/2014/main" id="{3D79B51C-9C1F-D457-7D13-6EC78A5F9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042" y="372138"/>
            <a:ext cx="1776981" cy="2369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2C6FFCF-1702-CD72-9CD3-E41859A597BA}"/>
              </a:ext>
            </a:extLst>
          </p:cNvPr>
          <p:cNvCxnSpPr/>
          <p:nvPr/>
        </p:nvCxnSpPr>
        <p:spPr>
          <a:xfrm flipH="1">
            <a:off x="10344472" y="1862386"/>
            <a:ext cx="360040" cy="142259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8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46"/>
    </mc:Choice>
    <mc:Fallback xmlns="">
      <p:transition spd="slow" advTm="381946"/>
    </mc:Fallback>
  </mc:AlternateContent>
  <p:extLst>
    <p:ext uri="{3A86A75C-4F4B-4683-9AE1-C65F6400EC91}">
      <p14:laserTraceLst xmlns:p14="http://schemas.microsoft.com/office/powerpoint/2010/main">
        <p14:tracePtLst>
          <p14:tracePt t="11178" x="6543675" y="1708150"/>
          <p14:tracePt t="11182" x="6543675" y="1746250"/>
          <p14:tracePt t="11190" x="6543675" y="1763713"/>
          <p14:tracePt t="11205" x="6554788" y="1808163"/>
          <p14:tracePt t="11207" x="6623050" y="1841500"/>
          <p14:tracePt t="11238" x="6878638" y="1908175"/>
          <p14:tracePt t="11271" x="7040563" y="1941513"/>
          <p14:tracePt t="11305" x="7107238" y="1958975"/>
          <p14:tracePt t="11342" x="7124700" y="1958975"/>
          <p14:tracePt t="11371" x="7151688" y="1908175"/>
          <p14:tracePt t="11374" x="7185025" y="1858963"/>
          <p14:tracePt t="11405" x="7246938" y="1730375"/>
          <p14:tracePt t="11407" x="7280275" y="1679575"/>
          <p14:tracePt t="11439" x="7324725" y="1562100"/>
          <p14:tracePt t="11471" x="7386638" y="1422400"/>
          <p14:tracePt t="11505" x="7386638" y="1249363"/>
          <p14:tracePt t="11539" x="7269163" y="1031875"/>
          <p14:tracePt t="11572" x="7058025" y="876300"/>
          <p14:tracePt t="11575" x="7024688" y="847725"/>
          <p14:tracePt t="11605" x="6840538" y="776288"/>
          <p14:tracePt t="11607" x="6805613" y="742950"/>
          <p14:tracePt t="11636" x="6734175" y="742950"/>
          <p14:tracePt t="11669" x="6678613" y="742950"/>
          <p14:tracePt t="11702" x="6588125" y="803275"/>
          <p14:tracePt t="11736" x="6505575" y="909638"/>
          <p14:tracePt t="11769" x="6461125" y="1076325"/>
          <p14:tracePt t="11803" x="6461125" y="1289050"/>
          <p14:tracePt t="11836" x="6488113" y="1501775"/>
          <p14:tracePt t="11838" x="6543675" y="1573213"/>
          <p14:tracePt t="11869" x="6884988" y="1808163"/>
          <p14:tracePt t="11902" x="7107238" y="1914525"/>
          <p14:tracePt t="11936" x="7253288" y="1974850"/>
          <p14:tracePt t="11969" x="7364413" y="2036763"/>
          <p14:tracePt t="12003" x="7519988" y="2047875"/>
          <p14:tracePt t="12005" x="7564438" y="2047875"/>
          <p14:tracePt t="12037" x="7621588" y="2047875"/>
          <p14:tracePt t="12071" x="7693025" y="1981200"/>
          <p14:tracePt t="12106" x="7721600" y="1719263"/>
          <p14:tracePt t="12111" x="7721600" y="1651000"/>
          <p14:tracePt t="12139" x="7721600" y="1450975"/>
          <p14:tracePt t="12142" x="7670800" y="1377950"/>
          <p14:tracePt t="12172" x="7504113" y="1171575"/>
          <p14:tracePt t="12176" x="7453313" y="1138238"/>
          <p14:tracePt t="12207" x="7196138" y="1031875"/>
          <p14:tracePt t="12238" x="6750050" y="954088"/>
          <p14:tracePt t="12271" x="6616700" y="954088"/>
          <p14:tracePt t="12304" x="6483350" y="1009650"/>
          <p14:tracePt t="12340" x="6254750" y="1171575"/>
          <p14:tracePt t="12347" x="6219825" y="1222375"/>
          <p14:tracePt t="12371" x="6148388" y="1389063"/>
          <p14:tracePt t="12374" x="6148388" y="1455738"/>
          <p14:tracePt t="12405" x="6148388" y="1617663"/>
          <p14:tracePt t="12407" x="6148388" y="1646238"/>
          <p14:tracePt t="12438" x="6265863" y="1874838"/>
          <p14:tracePt t="12472" x="6443663" y="2025650"/>
          <p14:tracePt t="12505" x="6750050" y="2132013"/>
          <p14:tracePt t="12537" x="6878638" y="2147888"/>
          <p14:tracePt t="12569" x="7058025" y="2147888"/>
          <p14:tracePt t="12603" x="7180263" y="2109788"/>
          <p14:tracePt t="12636" x="7253288" y="1903413"/>
          <p14:tracePt t="12637" x="7286625" y="1852613"/>
          <p14:tracePt t="12670" x="7342188" y="1557338"/>
          <p14:tracePt t="12703" x="7358063" y="1328738"/>
          <p14:tracePt t="12736" x="7291388" y="1109663"/>
          <p14:tracePt t="12769" x="7124700" y="954088"/>
          <p14:tracePt t="12805" x="6951663" y="938213"/>
          <p14:tracePt t="12806" x="6884988" y="938213"/>
          <p14:tracePt t="12840" x="6588125" y="949325"/>
          <p14:tracePt t="12874" x="6399213" y="1027113"/>
          <p14:tracePt t="12879" x="6381750" y="1027113"/>
          <p14:tracePt t="12907" x="6326188" y="1071563"/>
          <p14:tracePt t="12911" x="6310313" y="1098550"/>
          <p14:tracePt t="12940" x="6243638" y="1266825"/>
          <p14:tracePt t="12945" x="6208713" y="1317625"/>
          <p14:tracePt t="12972" x="6175375" y="1444625"/>
          <p14:tracePt t="12974" x="6175375" y="1512888"/>
          <p14:tracePt t="13005" x="6175375" y="1617663"/>
          <p14:tracePt t="13008" x="6186488" y="1701800"/>
          <p14:tracePt t="13038" x="6315075" y="1841500"/>
          <p14:tracePt t="13072" x="6588125" y="2008188"/>
          <p14:tracePt t="13105" x="6956425" y="2143125"/>
          <p14:tracePt t="13138" x="7208838" y="2181225"/>
          <p14:tracePt t="13171" x="7442200" y="2165350"/>
          <p14:tracePt t="13175" x="7470775" y="2136775"/>
          <p14:tracePt t="13205" x="7593013" y="1997075"/>
          <p14:tracePt t="13207" x="7610475" y="1947863"/>
          <p14:tracePt t="13238" x="7643813" y="1719263"/>
          <p14:tracePt t="13272" x="7643813" y="1535113"/>
          <p14:tracePt t="13275" x="7643813" y="1490663"/>
          <p14:tracePt t="13305" x="7564438" y="1271588"/>
          <p14:tracePt t="13338" x="7291388" y="1087438"/>
          <p14:tracePt t="13372" x="6918325" y="949325"/>
          <p14:tracePt t="13405" x="6645275" y="892175"/>
          <p14:tracePt t="13438" x="6554788" y="892175"/>
          <p14:tracePt t="13444" x="6510338" y="892175"/>
          <p14:tracePt t="13471" x="6376988" y="1004888"/>
          <p14:tracePt t="13474" x="6326188" y="1020763"/>
          <p14:tracePt t="13505" x="6208713" y="1138238"/>
          <p14:tracePt t="13507" x="6130925" y="1216025"/>
          <p14:tracePt t="13538" x="5997575" y="1422400"/>
          <p14:tracePt t="13571" x="5969000" y="1601788"/>
          <p14:tracePt t="13605" x="6019800" y="1797050"/>
          <p14:tracePt t="13638" x="6192838" y="1952625"/>
          <p14:tracePt t="13672" x="6432550" y="2054225"/>
          <p14:tracePt t="13675" x="6532563" y="2092325"/>
          <p14:tracePt t="13705" x="6761163" y="2132013"/>
          <p14:tracePt t="13707" x="6884988" y="2147888"/>
          <p14:tracePt t="13742" x="7185025" y="2147888"/>
          <p14:tracePt t="13774" x="7286625" y="2081213"/>
          <p14:tracePt t="13778" x="7286625" y="2070100"/>
          <p14:tracePt t="13807" x="7313613" y="1985963"/>
          <p14:tracePt t="13811" x="7313613" y="1958975"/>
          <p14:tracePt t="13840" x="7331075" y="1730375"/>
          <p14:tracePt t="13844" x="7331075" y="1662113"/>
          <p14:tracePt t="13873" x="7331075" y="1439863"/>
          <p14:tracePt t="13877" x="7331075" y="1373188"/>
          <p14:tracePt t="13907" x="7280275" y="1155700"/>
          <p14:tracePt t="13941" x="7096125" y="903288"/>
          <p14:tracePt t="13973" x="6989763" y="798513"/>
          <p14:tracePt t="14007" x="6856413" y="736600"/>
          <p14:tracePt t="14012" x="6811963" y="736600"/>
          <p14:tracePt t="14040" x="6750050" y="674688"/>
          <p14:tracePt t="14044" x="6727825" y="674688"/>
          <p14:tracePt t="14074" x="6583363" y="685800"/>
          <p14:tracePt t="14078" x="6565900" y="685800"/>
          <p14:tracePt t="14107" x="6332538" y="792163"/>
          <p14:tracePt t="14116" x="6265863" y="809625"/>
          <p14:tracePt t="14140" x="6208713" y="825500"/>
          <p14:tracePt t="14174" x="6119813" y="965200"/>
          <p14:tracePt t="14179" x="6103938" y="998538"/>
          <p14:tracePt t="14207" x="6103938" y="1244600"/>
          <p14:tracePt t="14213" x="6103938" y="1311275"/>
          <p14:tracePt t="14240" x="6103938" y="1512888"/>
          <p14:tracePt t="14245" x="6115050" y="1579563"/>
          <p14:tracePt t="14273" x="6197600" y="1757363"/>
          <p14:tracePt t="14277" x="6270625" y="1808163"/>
          <p14:tracePt t="14307" x="6505575" y="1974850"/>
          <p14:tracePt t="14340" x="6805613" y="2125663"/>
          <p14:tracePt t="14373" x="7024688" y="2159000"/>
          <p14:tracePt t="14407" x="7124700" y="2159000"/>
          <p14:tracePt t="14412" x="7151688" y="2159000"/>
          <p14:tracePt t="14440" x="7224713" y="2159000"/>
          <p14:tracePt t="14473" x="7246938" y="2159000"/>
          <p14:tracePt t="14477" x="7275513" y="2159000"/>
          <p14:tracePt t="14509" x="7419975" y="2054225"/>
          <p14:tracePt t="14540" x="7575550" y="1846263"/>
          <p14:tracePt t="14573" x="7615238" y="1562100"/>
          <p14:tracePt t="14608" x="7615238" y="1350963"/>
          <p14:tracePt t="14613" x="7604125" y="1282700"/>
          <p14:tracePt t="14640" x="7526338" y="1171575"/>
          <p14:tracePt t="14644" x="7497763" y="1144588"/>
          <p14:tracePt t="14673" x="7442200" y="1116013"/>
          <p14:tracePt t="14678" x="7397750" y="1116013"/>
          <p14:tracePt t="14707" x="7224713" y="1116013"/>
          <p14:tracePt t="14740" x="7062788" y="1144588"/>
          <p14:tracePt t="14774" x="7035800" y="1160463"/>
          <p14:tracePt t="14850" x="0" y="0"/>
        </p14:tracePtLst>
        <p14:tracePtLst>
          <p14:tracePt t="31549" x="1484313" y="1395413"/>
          <p14:tracePt t="31636" x="1562100" y="1406525"/>
          <p14:tracePt t="31643" x="1573213" y="1406525"/>
          <p14:tracePt t="31674" x="1717675" y="1433513"/>
          <p14:tracePt t="31678" x="1746250" y="1433513"/>
          <p14:tracePt t="31707" x="1841500" y="1433513"/>
          <p14:tracePt t="31740" x="1879600" y="1433513"/>
          <p14:tracePt t="31779" x="1890713" y="1433513"/>
          <p14:tracePt t="31811" x="1908175" y="1450975"/>
          <p14:tracePt t="32083" x="1885950" y="1450975"/>
          <p14:tracePt t="32093" x="1874838" y="1450975"/>
          <p14:tracePt t="32107" x="1801813" y="1450975"/>
          <p14:tracePt t="32140" x="1639888" y="1450975"/>
          <p14:tracePt t="32173" x="1584325" y="1450975"/>
          <p14:tracePt t="32370" x="0" y="0"/>
        </p14:tracePtLst>
        <p14:tracePtLst>
          <p14:tracePt t="34297" x="663575" y="1651000"/>
          <p14:tracePt t="34383" x="652463" y="1651000"/>
          <p14:tracePt t="34415" x="652463" y="1657350"/>
          <p14:tracePt t="34431" x="652463" y="1674813"/>
          <p14:tracePt t="34448" x="652463" y="1685925"/>
          <p14:tracePt t="34474" x="658813" y="1712913"/>
          <p14:tracePt t="34479" x="674688" y="1724025"/>
          <p14:tracePt t="34507" x="685800" y="1724025"/>
          <p14:tracePt t="34541" x="696913" y="1724025"/>
          <p14:tracePt t="34576" x="725488" y="1724025"/>
          <p14:tracePt t="34607" x="747713" y="1724025"/>
          <p14:tracePt t="34687" x="763588" y="1724025"/>
          <p14:tracePt t="34721" x="792163" y="1724025"/>
          <p14:tracePt t="34728" x="803275" y="1724025"/>
          <p14:tracePt t="34740" x="831850" y="1724025"/>
          <p14:tracePt t="34746" x="842963" y="1735138"/>
          <p14:tracePt t="34773" x="914400" y="1752600"/>
          <p14:tracePt t="34807" x="925513" y="1752600"/>
          <p14:tracePt t="34840" x="947738" y="1763713"/>
          <p14:tracePt t="34874" x="1160463" y="1763713"/>
          <p14:tracePt t="34906" x="1311275" y="1763713"/>
          <p14:tracePt t="34912" x="1338263" y="1763713"/>
          <p14:tracePt t="34941" x="1466850" y="1779588"/>
          <p14:tracePt t="34946" x="1511300" y="1797050"/>
          <p14:tracePt t="34973" x="1601788" y="1808163"/>
          <p14:tracePt t="34978" x="1651000" y="1808163"/>
          <p14:tracePt t="35007" x="1785938" y="1841500"/>
          <p14:tracePt t="35042" x="1830388" y="1841500"/>
          <p14:tracePt t="35074" x="1852613" y="1841500"/>
          <p14:tracePt t="35107" x="1930400" y="1841500"/>
          <p14:tracePt t="35112" x="1947863" y="1841500"/>
          <p14:tracePt t="35140" x="2047875" y="1841500"/>
          <p14:tracePt t="35145" x="2114550" y="1841500"/>
          <p14:tracePt t="35173" x="2203450" y="1830388"/>
          <p14:tracePt t="35177" x="2259013" y="1830388"/>
          <p14:tracePt t="35207" x="2343150" y="1819275"/>
          <p14:tracePt t="35216" x="2371725" y="1819275"/>
          <p14:tracePt t="35240" x="2438400" y="1801813"/>
          <p14:tracePt t="35273" x="2520950" y="1801813"/>
          <p14:tracePt t="35307" x="2544763" y="1790700"/>
          <p14:tracePt t="35313" x="2560638" y="1790700"/>
          <p14:tracePt t="35341" x="2633663" y="1790700"/>
          <p14:tracePt t="35345" x="2660650" y="1790700"/>
          <p14:tracePt t="35374" x="2844800" y="1790700"/>
          <p14:tracePt t="35377" x="2911475" y="1790700"/>
          <p14:tracePt t="35407" x="3141663" y="1790700"/>
          <p14:tracePt t="35440" x="3297238" y="1757363"/>
          <p14:tracePt t="35474" x="3419475" y="1730375"/>
          <p14:tracePt t="35507" x="3532188" y="1712913"/>
          <p14:tracePt t="35513" x="3559175" y="1712913"/>
          <p14:tracePt t="35540" x="3705225" y="1712913"/>
          <p14:tracePt t="35545" x="3771900" y="1712913"/>
          <p14:tracePt t="35574" x="3865563" y="1712913"/>
          <p14:tracePt t="35608" x="3949700" y="1701800"/>
          <p14:tracePt t="35871" x="3960813" y="1701800"/>
          <p14:tracePt t="35887" x="3989388" y="1701800"/>
          <p14:tracePt t="35908" x="4016375" y="1701800"/>
          <p14:tracePt t="35940" x="4071938" y="1701800"/>
          <p14:tracePt t="35999" x="4083050" y="1701800"/>
          <p14:tracePt t="36081" x="4095750" y="1701800"/>
          <p14:tracePt t="36088" x="4111625" y="1701800"/>
          <p14:tracePt t="36106" x="4133850" y="1708150"/>
          <p14:tracePt t="36446" x="0" y="0"/>
        </p14:tracePtLst>
        <p14:tracePtLst>
          <p14:tracePt t="37113" x="847725" y="2065338"/>
          <p14:tracePt t="37121" x="847725" y="2054225"/>
          <p14:tracePt t="37140" x="869950" y="2054225"/>
          <p14:tracePt t="37173" x="954088" y="2054225"/>
          <p14:tracePt t="37206" x="1204913" y="2054225"/>
          <p14:tracePt t="37212" x="1249363" y="2054225"/>
          <p14:tracePt t="37240" x="1373188" y="2054225"/>
          <p14:tracePt t="37245" x="1400175" y="2054225"/>
          <p14:tracePt t="37273" x="1495425" y="2054225"/>
          <p14:tracePt t="37277" x="1522413" y="2054225"/>
          <p14:tracePt t="37307" x="1657350" y="2065338"/>
          <p14:tracePt t="37340" x="1835150" y="2114550"/>
          <p14:tracePt t="37373" x="1963738" y="2114550"/>
          <p14:tracePt t="37407" x="2008188" y="2114550"/>
          <p14:tracePt t="37475" x="2019300" y="2125663"/>
          <p14:tracePt t="37506" x="2030413" y="2125663"/>
          <p14:tracePt t="37570" x="2058988" y="2125663"/>
          <p14:tracePt t="37579" x="2070100" y="2125663"/>
          <p14:tracePt t="37606" x="2097088" y="2147888"/>
          <p14:tracePt t="38002" x="0" y="0"/>
        </p14:tracePtLst>
        <p14:tracePtLst>
          <p14:tracePt t="38475" x="2589213" y="2098675"/>
          <p14:tracePt t="38479" x="2600325" y="2098675"/>
          <p14:tracePt t="38491" x="2627313" y="2098675"/>
          <p14:tracePt t="38509" x="2744788" y="2098675"/>
          <p14:tracePt t="38540" x="2957513" y="2098675"/>
          <p14:tracePt t="38574" x="3186113" y="2081213"/>
          <p14:tracePt t="38579" x="3219450" y="2081213"/>
          <p14:tracePt t="38607" x="3363913" y="2047875"/>
          <p14:tracePt t="38612" x="3452813" y="2047875"/>
          <p14:tracePt t="38640" x="3705225" y="2047875"/>
          <p14:tracePt t="38644" x="3749675" y="2047875"/>
          <p14:tracePt t="38673" x="3956050" y="2047875"/>
          <p14:tracePt t="38678" x="4071938" y="2047875"/>
          <p14:tracePt t="38684" x="4195763" y="2047875"/>
          <p14:tracePt t="38707" x="4468813" y="2065338"/>
          <p14:tracePt t="38740" x="4530725" y="2081213"/>
          <p14:tracePt t="38820" x="4530725" y="2070100"/>
          <p14:tracePt t="38827" x="4497388" y="2070100"/>
          <p14:tracePt t="38838" x="4402138" y="2054225"/>
          <p14:tracePt t="38872" x="4189413" y="2019300"/>
          <p14:tracePt t="38875" x="4100513" y="2019300"/>
          <p14:tracePt t="38907" x="3441700" y="2019300"/>
          <p14:tracePt t="38939" x="2667000" y="2019300"/>
          <p14:tracePt t="38971" x="1981200" y="2019300"/>
          <p14:tracePt t="39005" x="1557338" y="2019300"/>
          <p14:tracePt t="39037" x="1544638" y="2019300"/>
          <p14:tracePt t="39072" x="1528763" y="2132013"/>
          <p14:tracePt t="39075" x="1557338" y="2165350"/>
          <p14:tracePt t="39105" x="1746250" y="2214563"/>
          <p14:tracePt t="39107" x="1797050" y="2232025"/>
          <p14:tracePt t="39140" x="2181225" y="2309813"/>
          <p14:tracePt t="39174" x="2287588" y="2309813"/>
          <p14:tracePt t="39379" x="2281238" y="2305050"/>
          <p14:tracePt t="39395" x="2254250" y="2305050"/>
          <p14:tracePt t="39407" x="2243138" y="2287588"/>
          <p14:tracePt t="39440" x="2047875" y="2287588"/>
          <p14:tracePt t="39445" x="1958975" y="2287588"/>
          <p14:tracePt t="39475" x="1752600" y="2287588"/>
          <p14:tracePt t="39507" x="1528763" y="2287588"/>
          <p14:tracePt t="39540" x="1517650" y="2287588"/>
          <p14:tracePt t="39603" x="1522413" y="2298700"/>
          <p14:tracePt t="39611" x="1550988" y="2327275"/>
          <p14:tracePt t="39640" x="1595438" y="2338388"/>
          <p14:tracePt t="39683" x="1624013" y="2354263"/>
          <p14:tracePt t="39706" x="1635125" y="2354263"/>
          <p14:tracePt t="39739" x="1646238" y="2354263"/>
          <p14:tracePt t="39921" x="1662113" y="2354263"/>
          <p14:tracePt t="39938" x="1673225" y="2354263"/>
          <p14:tracePt t="39954" x="0" y="0"/>
        </p14:tracePtLst>
        <p14:tracePtLst>
          <p14:tracePt t="40506" x="2627313" y="2076450"/>
          <p14:tracePt t="40534" x="2649538" y="2076450"/>
          <p14:tracePt t="40542" x="2667000" y="2076450"/>
          <p14:tracePt t="40571" x="2733675" y="2109788"/>
          <p14:tracePt t="40573" x="2744788" y="2125663"/>
          <p14:tracePt t="40604" x="2800350" y="2136775"/>
          <p14:tracePt t="40606" x="2811463" y="2136775"/>
          <p14:tracePt t="40639" x="2878138" y="2136775"/>
          <p14:tracePt t="40671" x="2973388" y="2136775"/>
          <p14:tracePt t="40704" x="3224213" y="2136775"/>
          <p14:tracePt t="40738" x="3475038" y="2136775"/>
          <p14:tracePt t="40772" x="3648075" y="2136775"/>
          <p14:tracePt t="40777" x="3676650" y="2136775"/>
          <p14:tracePt t="40807" x="3865563" y="2136775"/>
          <p14:tracePt t="40840" x="4071938" y="2136775"/>
          <p14:tracePt t="40874" x="4267200" y="2136775"/>
          <p14:tracePt t="40907" x="4440238" y="2125663"/>
          <p14:tracePt t="40913" x="4451350" y="2125663"/>
          <p14:tracePt t="40940" x="4541838" y="2125663"/>
          <p14:tracePt t="40945" x="4568825" y="2125663"/>
          <p14:tracePt t="40973" x="4602163" y="2125663"/>
          <p14:tracePt t="40977" x="4646613" y="2125663"/>
          <p14:tracePt t="41007" x="4819650" y="2125663"/>
          <p14:tracePt t="41040" x="4937125" y="2125663"/>
          <p14:tracePt t="41074" x="4959350" y="2125663"/>
          <p14:tracePt t="41240" x="4937125" y="2125663"/>
          <p14:tracePt t="41247" x="4926013" y="2125663"/>
          <p14:tracePt t="41274" x="4752975" y="2125663"/>
          <p14:tracePt t="41307" x="4335463" y="2125663"/>
          <p14:tracePt t="41312" x="4129088" y="2125663"/>
          <p14:tracePt t="41340" x="3330575" y="2125663"/>
          <p14:tracePt t="41344" x="3035300" y="2125663"/>
          <p14:tracePt t="41373" x="2320925" y="2125663"/>
          <p14:tracePt t="41378" x="2170113" y="2125663"/>
          <p14:tracePt t="41407" x="2097088" y="2125663"/>
          <p14:tracePt t="41481" x="2081213" y="2132013"/>
          <p14:tracePt t="41496" x="2081213" y="2147888"/>
          <p14:tracePt t="41507" x="2081213" y="2159000"/>
          <p14:tracePt t="41511" x="2081213" y="2170113"/>
          <p14:tracePt t="41538" x="2119313" y="2243138"/>
          <p14:tracePt t="41573" x="2338388" y="2309813"/>
          <p14:tracePt t="41579" x="2405063" y="2327275"/>
          <p14:tracePt t="41607" x="2578100" y="2327275"/>
          <p14:tracePt t="41640" x="2616200" y="2327275"/>
          <p14:tracePt t="41674" x="2655888" y="2305050"/>
          <p14:tracePt t="41708" x="2751138" y="2305050"/>
          <p14:tracePt t="41712" x="2767013" y="2293938"/>
          <p14:tracePt t="41740" x="2940050" y="2276475"/>
          <p14:tracePt t="41745" x="3006725" y="2276475"/>
          <p14:tracePt t="41773" x="3190875" y="2276475"/>
          <p14:tracePt t="41779" x="3219450" y="2276475"/>
          <p14:tracePt t="41784" x="3246438" y="2260600"/>
          <p14:tracePt t="41807" x="3319463" y="2260600"/>
          <p14:tracePt t="41840" x="3341688" y="2249488"/>
          <p14:tracePt t="42025" x="3352800" y="2232025"/>
          <p14:tracePt t="42134" x="0" y="0"/>
        </p14:tracePtLst>
        <p14:tracePtLst>
          <p14:tracePt t="95116" x="2833688" y="2170113"/>
          <p14:tracePt t="95156" x="2833688" y="2154238"/>
          <p14:tracePt t="95163" x="2844800" y="2143125"/>
          <p14:tracePt t="95173" x="2884488" y="2143125"/>
          <p14:tracePt t="95207" x="2968625" y="2143125"/>
          <p14:tracePt t="95240" x="3079750" y="2143125"/>
          <p14:tracePt t="95245" x="3090863" y="2143125"/>
          <p14:tracePt t="95273" x="3163888" y="2143125"/>
          <p14:tracePt t="95278" x="3186113" y="2143125"/>
          <p14:tracePt t="95307" x="3286125" y="2143125"/>
          <p14:tracePt t="95340" x="3441700" y="2154238"/>
          <p14:tracePt t="95374" x="3614738" y="2170113"/>
          <p14:tracePt t="95379" x="3643313" y="2170113"/>
          <p14:tracePt t="95407" x="3771900" y="2170113"/>
          <p14:tracePt t="95411" x="3798888" y="2170113"/>
          <p14:tracePt t="95440" x="3900488" y="2170113"/>
          <p14:tracePt t="95445" x="3927475" y="2170113"/>
          <p14:tracePt t="95476" x="3994150" y="2170113"/>
          <p14:tracePt t="95525" x="4005263" y="2170113"/>
          <p14:tracePt t="95540" x="4022725" y="2170113"/>
          <p14:tracePt t="95635" x="3967163" y="2170113"/>
          <p14:tracePt t="95643" x="3956050" y="2170113"/>
          <p14:tracePt t="95675" x="3771900" y="2170113"/>
          <p14:tracePt t="95707" x="3554413" y="2125663"/>
          <p14:tracePt t="95740" x="3308350" y="2087563"/>
          <p14:tracePt t="95774" x="3297238" y="2087563"/>
          <p14:tracePt t="95843" x="3330575" y="2087563"/>
          <p14:tracePt t="95853" x="3348038" y="2087563"/>
          <p14:tracePt t="95873" x="3503613" y="2120900"/>
          <p14:tracePt t="95877" x="3554413" y="2136775"/>
          <p14:tracePt t="95907" x="4060825" y="2136775"/>
          <p14:tracePt t="95940" x="4926013" y="2181225"/>
          <p14:tracePt t="95974" x="5243513" y="2203450"/>
          <p14:tracePt t="96116" x="5238750" y="2203450"/>
          <p14:tracePt t="96124" x="5176838" y="2203450"/>
          <p14:tracePt t="96140" x="5043488" y="2203450"/>
          <p14:tracePt t="96174" x="4635500" y="2203450"/>
          <p14:tracePt t="96206" x="3887788" y="2203450"/>
          <p14:tracePt t="96212" x="3738563" y="2203450"/>
          <p14:tracePt t="96241" x="3698875" y="2203450"/>
          <p14:tracePt t="96245" x="3670300" y="2203450"/>
          <p14:tracePt t="96273" x="3643313" y="2203450"/>
          <p14:tracePt t="96423" x="3698875" y="2203450"/>
          <p14:tracePt t="96431" x="3709988" y="2203450"/>
          <p14:tracePt t="96441" x="3771900" y="2203450"/>
          <p14:tracePt t="96473" x="4083050" y="2203450"/>
          <p14:tracePt t="96479" x="4233863" y="2203450"/>
          <p14:tracePt t="96507" x="4508500" y="2203450"/>
          <p14:tracePt t="96511" x="4519613" y="2203450"/>
          <p14:tracePt t="96630" x="4479925" y="2203450"/>
          <p14:tracePt t="96639" x="4435475" y="2203450"/>
          <p14:tracePt t="96646" x="4384675" y="2203450"/>
          <p14:tracePt t="96672" x="4078288" y="2203450"/>
          <p14:tracePt t="96706" x="3386138" y="2136775"/>
          <p14:tracePt t="96711" x="3208338" y="2136775"/>
          <p14:tracePt t="96740" x="2806700" y="2098675"/>
          <p14:tracePt t="96745" x="2711450" y="2098675"/>
          <p14:tracePt t="96773" x="2593975" y="2047875"/>
          <p14:tracePt t="96777" x="2582863" y="2030413"/>
          <p14:tracePt t="96807" x="2555875" y="2030413"/>
          <p14:tracePt t="96903" x="2566988" y="2030413"/>
          <p14:tracePt t="96913" x="2578100" y="2030413"/>
          <p14:tracePt t="96940" x="2716213" y="2030413"/>
          <p14:tracePt t="96944" x="2762250" y="2030413"/>
          <p14:tracePt t="96973" x="2968625" y="2030413"/>
          <p14:tracePt t="96977" x="3051175" y="2030413"/>
          <p14:tracePt t="97007" x="3459163" y="2070100"/>
          <p14:tracePt t="97040" x="3598863" y="2098675"/>
          <p14:tracePt t="97073" x="3654425" y="2109788"/>
          <p14:tracePt t="97107" x="3665538" y="2109788"/>
          <p14:tracePt t="97478" x="0" y="0"/>
        </p14:tracePtLst>
        <p14:tracePtLst>
          <p14:tracePt t="98383" x="2755900" y="2058988"/>
          <p14:tracePt t="98408" x="2767013" y="2047875"/>
          <p14:tracePt t="98425" x="2778125" y="2047875"/>
          <p14:tracePt t="98440" x="2789238" y="2047875"/>
          <p14:tracePt t="98474" x="2940050" y="2047875"/>
          <p14:tracePt t="98507" x="3157538" y="2109788"/>
          <p14:tracePt t="98512" x="3186113" y="2109788"/>
          <p14:tracePt t="98540" x="3252788" y="2120900"/>
          <p14:tracePt t="98544" x="3268663" y="2120900"/>
          <p14:tracePt t="98573" x="3336925" y="2120900"/>
          <p14:tracePt t="98576" x="3348038" y="2136775"/>
          <p14:tracePt t="98607" x="3470275" y="2198688"/>
          <p14:tracePt t="98640" x="3643313" y="2249488"/>
          <p14:tracePt t="98674" x="3776663" y="2260600"/>
          <p14:tracePt t="98707" x="3916363" y="2287588"/>
          <p14:tracePt t="98713" x="3960813" y="2305050"/>
          <p14:tracePt t="98740" x="4027488" y="2320925"/>
          <p14:tracePt t="98746" x="4056063" y="2320925"/>
          <p14:tracePt t="98773" x="4071938" y="2349500"/>
          <p14:tracePt t="98871" x="4067175" y="2349500"/>
          <p14:tracePt t="98887" x="4038600" y="2349500"/>
          <p14:tracePt t="98907" x="3916363" y="2305050"/>
          <p14:tracePt t="98940" x="3643313" y="2282825"/>
          <p14:tracePt t="98945" x="3514725" y="2265363"/>
          <p14:tracePt t="98973" x="3119438" y="2243138"/>
          <p14:tracePt t="98977" x="3028950" y="2243138"/>
          <p14:tracePt t="99006" x="3013075" y="2243138"/>
          <p14:tracePt t="99110" x="3051175" y="2243138"/>
          <p14:tracePt t="99118" x="3141663" y="2243138"/>
          <p14:tracePt t="99138" x="3275013" y="2243138"/>
          <p14:tracePt t="99171" x="3705225" y="2243138"/>
          <p14:tracePt t="99174" x="3854450" y="2243138"/>
          <p14:tracePt t="99205" x="4222750" y="2198688"/>
          <p14:tracePt t="99207" x="4318000" y="2198688"/>
          <p14:tracePt t="99240" x="4451350" y="2198688"/>
          <p14:tracePt t="99271" x="4508500" y="2209800"/>
          <p14:tracePt t="99404" x="4497388" y="2209800"/>
          <p14:tracePt t="99420" x="4473575" y="2209800"/>
          <p14:tracePt t="99440" x="4373563" y="2192338"/>
          <p14:tracePt t="99444" x="4362450" y="2192338"/>
          <p14:tracePt t="99473" x="4244975" y="2181225"/>
          <p14:tracePt t="99478" x="4217988" y="2170113"/>
          <p14:tracePt t="99507" x="4162425" y="2170113"/>
          <p14:tracePt t="99540" x="4033838" y="2170113"/>
          <p14:tracePt t="99573" x="3843338" y="2170113"/>
          <p14:tracePt t="99580" x="3776663" y="2170113"/>
          <p14:tracePt t="99607" x="3632200" y="2120900"/>
          <p14:tracePt t="99641" x="3497263" y="2120900"/>
          <p14:tracePt t="99645" x="3448050" y="2120900"/>
          <p14:tracePt t="99673" x="3359150" y="2120900"/>
          <p14:tracePt t="99677" x="3348038" y="2120900"/>
          <p14:tracePt t="99820" x="3348038" y="2103438"/>
          <p14:tracePt t="99829" x="3419475" y="2087563"/>
          <p14:tracePt t="99840" x="3448050" y="2087563"/>
          <p14:tracePt t="99844" x="3497263" y="2087563"/>
          <p14:tracePt t="99870" x="3721100" y="2087563"/>
          <p14:tracePt t="99902" x="4173538" y="2087563"/>
          <p14:tracePt t="99936" x="4491038" y="2087563"/>
          <p14:tracePt t="99937" x="4519613" y="2087563"/>
          <p14:tracePt t="99971" x="4575175" y="2098675"/>
          <p14:tracePt t="100004" x="4586288" y="2136775"/>
          <p14:tracePt t="100037" x="4641850" y="2147888"/>
          <p14:tracePt t="100070" x="4652963" y="2147888"/>
          <p14:tracePt t="100203" x="4646613" y="2147888"/>
          <p14:tracePt t="100210" x="4619625" y="2147888"/>
          <p14:tracePt t="100238" x="4457700" y="2147888"/>
          <p14:tracePt t="100272" x="3949700" y="2147888"/>
          <p14:tracePt t="100275" x="3771900" y="2147888"/>
          <p14:tracePt t="100305" x="3486150" y="2147888"/>
          <p14:tracePt t="100308" x="3470275" y="2147888"/>
          <p14:tracePt t="100475" x="3509963" y="2165350"/>
          <p14:tracePt t="100484" x="3521075" y="2165350"/>
          <p14:tracePt t="100507" x="3576638" y="2165350"/>
          <p14:tracePt t="100540" x="3832225" y="2220913"/>
          <p14:tracePt t="100573" x="4067175" y="2238375"/>
          <p14:tracePt t="100579" x="4095750" y="2238375"/>
          <p14:tracePt t="100607" x="4140200" y="2249488"/>
          <p14:tracePt t="101114" x="0" y="0"/>
        </p14:tracePtLst>
        <p14:tracePtLst>
          <p14:tracePt t="101664" x="6610350" y="5691188"/>
          <p14:tracePt t="101666" x="6678613" y="5691188"/>
          <p14:tracePt t="101673" x="6745288" y="5691188"/>
          <p14:tracePt t="101704" x="6989763" y="5691188"/>
          <p14:tracePt t="101706" x="7085013" y="5691188"/>
          <p14:tracePt t="101737" x="7386638" y="5624513"/>
          <p14:tracePt t="101770" x="7666038" y="5300663"/>
          <p14:tracePt t="101804" x="7839075" y="4976813"/>
          <p14:tracePt t="101837" x="7954963" y="4581525"/>
          <p14:tracePt t="101871" x="7954963" y="4352925"/>
          <p14:tracePt t="101873" x="7943850" y="4257675"/>
          <p14:tracePt t="101904" x="7943850" y="4056063"/>
          <p14:tracePt t="101906" x="7927975" y="3962400"/>
          <p14:tracePt t="101938" x="7766050" y="3711575"/>
          <p14:tracePt t="101970" x="7604125" y="3436938"/>
          <p14:tracePt t="102004" x="7464425" y="3236913"/>
          <p14:tracePt t="102037" x="7253288" y="3057525"/>
          <p14:tracePt t="102071" x="7018338" y="3024188"/>
          <p14:tracePt t="102104" x="6678613" y="3024188"/>
          <p14:tracePt t="102107" x="6554788" y="3024188"/>
          <p14:tracePt t="102138" x="6042025" y="3024188"/>
          <p14:tracePt t="102171" x="5478463" y="3203575"/>
          <p14:tracePt t="102204" x="4737100" y="3705225"/>
          <p14:tracePt t="102237" x="3956050" y="4413250"/>
          <p14:tracePt t="102270" x="3370263" y="4972050"/>
          <p14:tracePt t="102273" x="3286125" y="5078413"/>
          <p14:tracePt t="102304" x="3168650" y="5322888"/>
          <p14:tracePt t="102306" x="3152775" y="5424488"/>
          <p14:tracePt t="102338" x="3152775" y="5792788"/>
          <p14:tracePt t="102371" x="3179763" y="5992813"/>
          <p14:tracePt t="102404" x="3425825" y="6261100"/>
          <p14:tracePt t="102406" x="3532188" y="6323013"/>
          <p14:tracePt t="102438" x="3989388" y="6489700"/>
          <p14:tracePt t="102471" x="4497388" y="6596063"/>
          <p14:tracePt t="102504" x="4959350" y="6656388"/>
          <p14:tracePt t="102540" x="5473700" y="6656388"/>
          <p14:tracePt t="102544" x="5595938" y="6656388"/>
          <p14:tracePt t="102573" x="6115050" y="6589713"/>
          <p14:tracePt t="102576" x="6332538" y="6518275"/>
          <p14:tracePt t="102609" x="7258050" y="6103938"/>
          <p14:tracePt t="102640" x="7989888" y="5724525"/>
          <p14:tracePt t="102673" x="8301038" y="5351463"/>
          <p14:tracePt t="102708" x="8502650" y="4776788"/>
          <p14:tracePt t="102712" x="8524875" y="4625975"/>
          <p14:tracePt t="102739" x="8586788" y="4279900"/>
          <p14:tracePt t="102743" x="8586788" y="4184650"/>
          <p14:tracePt t="102773" x="8586788" y="3878263"/>
          <p14:tracePt t="102776" x="8586788" y="3789363"/>
          <p14:tracePt t="102808" x="8189913" y="3376613"/>
          <p14:tracePt t="102839" x="7470775" y="3097213"/>
          <p14:tracePt t="102873" x="7029450" y="2974975"/>
          <p14:tracePt t="102906" x="6851650" y="3024188"/>
          <p14:tracePt t="102911" x="6745288" y="3108325"/>
          <p14:tracePt t="102940" x="6623050" y="3263900"/>
          <p14:tracePt t="102944" x="6516688" y="3348038"/>
          <p14:tracePt t="102973" x="6019800" y="3749675"/>
          <p14:tracePt t="102977" x="5886450" y="3838575"/>
          <p14:tracePt t="103006" x="5853113" y="3838575"/>
          <p14:tracePt t="103105" x="5880100" y="3838575"/>
          <p14:tracePt t="103112" x="5908675" y="3838575"/>
          <p14:tracePt t="103136" x="6024563" y="3838575"/>
          <p14:tracePt t="103137" x="0" y="0"/>
        </p14:tracePtLst>
        <p14:tracePtLst>
          <p14:tracePt t="108688" x="7113588" y="1701800"/>
          <p14:tracePt t="108712" x="7102475" y="1701800"/>
          <p14:tracePt t="108759" x="7102475" y="1674813"/>
          <p14:tracePt t="108767" x="7146925" y="1624013"/>
          <p14:tracePt t="108776" x="7208838" y="1546225"/>
          <p14:tracePt t="108807" x="7258050" y="1406525"/>
          <p14:tracePt t="108840" x="7258050" y="1311275"/>
          <p14:tracePt t="108875" x="7258050" y="1282700"/>
          <p14:tracePt t="108907" x="7246938" y="1271588"/>
          <p14:tracePt t="109049" x="7235825" y="1271588"/>
          <p14:tracePt t="109127" x="7208838" y="1271588"/>
          <p14:tracePt t="109135" x="7180263" y="1271588"/>
          <p14:tracePt t="109159" x="7146925" y="1293813"/>
          <p14:tracePt t="109173" x="7135813" y="1311275"/>
          <p14:tracePt t="109318" x="0" y="0"/>
        </p14:tracePtLst>
        <p14:tracePtLst>
          <p14:tracePt t="112325" x="1171575" y="3079750"/>
          <p14:tracePt t="112745" x="0" y="0"/>
        </p14:tracePtLst>
        <p14:tracePtLst>
          <p14:tracePt t="113668" x="2822575" y="1768475"/>
          <p14:tracePt t="113672" x="2889250" y="1768475"/>
          <p14:tracePt t="113676" x="2917825" y="1768475"/>
          <p14:tracePt t="113686" x="2968625" y="1768475"/>
          <p14:tracePt t="113704" x="3101975" y="1768475"/>
          <p14:tracePt t="113706" x="3168650" y="1768475"/>
          <p14:tracePt t="113738" x="3302000" y="1768475"/>
          <p14:tracePt t="113771" x="3319463" y="1768475"/>
          <p14:tracePt t="113883" x="3319463" y="1757363"/>
          <p14:tracePt t="113891" x="3308350" y="1741488"/>
          <p14:tracePt t="113907" x="3286125" y="1741488"/>
          <p14:tracePt t="113940" x="3275013" y="1730375"/>
          <p14:tracePt t="114301" x="3241675" y="1685925"/>
          <p14:tracePt t="114309" x="3230563" y="1674813"/>
          <p14:tracePt t="114337" x="0" y="0"/>
        </p14:tracePtLst>
        <p14:tracePtLst>
          <p14:tracePt t="115672" x="1289050" y="2058988"/>
          <p14:tracePt t="115727" x="1293813" y="2058988"/>
          <p14:tracePt t="115743" x="1338263" y="2070100"/>
          <p14:tracePt t="115751" x="1366838" y="2070100"/>
          <p14:tracePt t="115772" x="1484313" y="2103438"/>
          <p14:tracePt t="115805" x="1679575" y="2103438"/>
          <p14:tracePt t="115809" x="1706563" y="2103438"/>
          <p14:tracePt t="115838" x="1728788" y="2103438"/>
          <p14:tracePt t="115871" x="1812925" y="2120900"/>
          <p14:tracePt t="115906" x="1885950" y="2132013"/>
          <p14:tracePt t="115999" x="1879600" y="2132013"/>
          <p14:tracePt t="116008" x="1852613" y="2132013"/>
          <p14:tracePt t="116040" x="1533525" y="2120900"/>
          <p14:tracePt t="116073" x="1260475" y="2120900"/>
          <p14:tracePt t="116107" x="1204913" y="2120900"/>
          <p14:tracePt t="116112" x="1177925" y="2120900"/>
          <p14:tracePt t="116140" x="1138238" y="2120900"/>
          <p14:tracePt t="116144" x="1127125" y="2120900"/>
          <p14:tracePt t="116175" x="1098550" y="2120900"/>
          <p14:tracePt t="116287" x="1109663" y="2120900"/>
          <p14:tracePt t="116295" x="1189038" y="2132013"/>
          <p14:tracePt t="116306" x="1200150" y="2132013"/>
          <p14:tracePt t="116340" x="1349375" y="2132013"/>
          <p14:tracePt t="116345" x="1377950" y="2132013"/>
          <p14:tracePt t="116373" x="1462088" y="2132013"/>
          <p14:tracePt t="116377" x="1511300" y="2132013"/>
          <p14:tracePt t="116407" x="1717675" y="2132013"/>
          <p14:tracePt t="116440" x="1801813" y="2132013"/>
          <p14:tracePt t="116624" x="1763713" y="2120900"/>
          <p14:tracePt t="116632" x="1752600" y="2120900"/>
          <p14:tracePt t="116639" x="1690688" y="2109788"/>
          <p14:tracePt t="116673" x="1473200" y="2092325"/>
          <p14:tracePt t="116707" x="1282700" y="2092325"/>
          <p14:tracePt t="116712" x="1271588" y="2092325"/>
          <p14:tracePt t="116741" x="1216025" y="2092325"/>
          <p14:tracePt t="116775" x="1193800" y="2092325"/>
          <p14:tracePt t="116807" x="1154113" y="2092325"/>
          <p14:tracePt t="116911" x="1171575" y="2092325"/>
          <p14:tracePt t="116919" x="1189038" y="2092325"/>
          <p14:tracePt t="116940" x="1255713" y="2092325"/>
          <p14:tracePt t="116945" x="1322388" y="2092325"/>
          <p14:tracePt t="116974" x="1444625" y="2092325"/>
          <p14:tracePt t="116979" x="1455738" y="2092325"/>
          <p14:tracePt t="117007" x="1550988" y="2092325"/>
          <p14:tracePt t="117038" x="1701800" y="2092325"/>
          <p14:tracePt t="117073" x="1819275" y="2092325"/>
          <p14:tracePt t="117107" x="1830388" y="2092325"/>
          <p14:tracePt t="117199" x="1824038" y="2098675"/>
          <p14:tracePt t="117216" x="1797050" y="2098675"/>
          <p14:tracePt t="117241" x="1635125" y="2098675"/>
          <p14:tracePt t="117274" x="1384300" y="2098675"/>
          <p14:tracePt t="117306" x="1266825" y="2098675"/>
          <p14:tracePt t="117312" x="1255713" y="2098675"/>
          <p14:tracePt t="117340" x="1204913" y="2098675"/>
          <p14:tracePt t="117346" x="1177925" y="2098675"/>
          <p14:tracePt t="117373" x="1165225" y="2098675"/>
          <p14:tracePt t="117471" x="1165225" y="2109788"/>
          <p14:tracePt t="117479" x="1165225" y="2125663"/>
          <p14:tracePt t="117507" x="1260475" y="2125663"/>
          <p14:tracePt t="117540" x="1411288" y="2125663"/>
          <p14:tracePt t="117574" x="1584325" y="2125663"/>
          <p14:tracePt t="117607" x="1835150" y="2125663"/>
          <p14:tracePt t="117612" x="1863725" y="2125663"/>
          <p14:tracePt t="117641" x="1919288" y="2125663"/>
          <p14:tracePt t="118338" x="0" y="0"/>
        </p14:tracePtLst>
        <p14:tracePtLst>
          <p14:tracePt t="119244" x="1109663" y="2640013"/>
          <p14:tracePt t="119283" x="1120775" y="2640013"/>
          <p14:tracePt t="119299" x="1131888" y="2640013"/>
          <p14:tracePt t="119308" x="1143000" y="2640013"/>
          <p14:tracePt t="119340" x="1238250" y="2640013"/>
          <p14:tracePt t="119374" x="1338263" y="2640013"/>
          <p14:tracePt t="119407" x="1433513" y="2640013"/>
          <p14:tracePt t="119412" x="1444625" y="2640013"/>
          <p14:tracePt t="119441" x="1528763" y="2640013"/>
          <p14:tracePt t="119444" x="1539875" y="2640013"/>
          <p14:tracePt t="119476" x="1635125" y="2655888"/>
          <p14:tracePt t="119507" x="1684338" y="2655888"/>
          <p14:tracePt t="119540" x="1779588" y="2667000"/>
          <p14:tracePt t="119574" x="1835150" y="2667000"/>
          <p14:tracePt t="119606" x="1901825" y="2667000"/>
          <p14:tracePt t="119612" x="1912938" y="2667000"/>
          <p14:tracePt t="119640" x="1935163" y="2667000"/>
          <p14:tracePt t="119645" x="1963738" y="2667000"/>
          <p14:tracePt t="119674" x="2052638" y="2684463"/>
          <p14:tracePt t="119677" x="2114550" y="2684463"/>
          <p14:tracePt t="119707" x="2198688" y="2695575"/>
          <p14:tracePt t="119740" x="2303463" y="2722563"/>
          <p14:tracePt t="119774" x="2405063" y="2751138"/>
          <p14:tracePt t="119806" x="2482850" y="2751138"/>
          <p14:tracePt t="119812" x="2527300" y="2751138"/>
          <p14:tracePt t="119840" x="2600325" y="2762250"/>
          <p14:tracePt t="119844" x="2627313" y="2762250"/>
          <p14:tracePt t="119873" x="2711450" y="2762250"/>
          <p14:tracePt t="119877" x="2722563" y="2762250"/>
          <p14:tracePt t="119907" x="2833688" y="2790825"/>
          <p14:tracePt t="119940" x="2951163" y="2806700"/>
          <p14:tracePt t="119948" x="2962275" y="2806700"/>
          <p14:tracePt t="119972" x="3062288" y="2806700"/>
          <p14:tracePt t="120005" x="3235325" y="2806700"/>
          <p14:tracePt t="120038" x="3408363" y="2806700"/>
          <p14:tracePt t="120072" x="3603625" y="2806700"/>
          <p14:tracePt t="120075" x="3670300" y="2806700"/>
          <p14:tracePt t="120105" x="3832225" y="2806700"/>
          <p14:tracePt t="120108" x="3900488" y="2806700"/>
          <p14:tracePt t="120138" x="4129088" y="2806700"/>
          <p14:tracePt t="120172" x="4229100" y="2817813"/>
          <p14:tracePt t="120205" x="4278313" y="2817813"/>
          <p14:tracePt t="120238" x="4373563" y="2817813"/>
          <p14:tracePt t="120242" x="4384675" y="2817813"/>
          <p14:tracePt t="120306" x="4402138" y="2817813"/>
          <p14:tracePt t="120322" x="4413250" y="2817813"/>
          <p14:tracePt t="120338" x="4486275" y="2835275"/>
          <p14:tracePt t="120372" x="4535488" y="2835275"/>
          <p14:tracePt t="120407" x="4575175" y="2846388"/>
          <p14:tracePt t="120442" x="4591050" y="2846388"/>
          <p14:tracePt t="120474" x="4630738" y="2846388"/>
          <p14:tracePt t="121930" x="4619625" y="2846388"/>
          <p14:tracePt t="121943" x="4597400" y="2846388"/>
          <p14:tracePt t="121954" x="4579938" y="2846388"/>
          <p14:tracePt t="121970" x="0" y="0"/>
        </p14:tracePtLst>
        <p14:tracePtLst>
          <p14:tracePt t="123699" x="6794500" y="5680075"/>
          <p14:tracePt t="123703" x="6823075" y="5713413"/>
          <p14:tracePt t="123712" x="6840538" y="5713413"/>
          <p14:tracePt t="123717" x="6867525" y="5713413"/>
          <p14:tracePt t="123740" x="6940550" y="5713413"/>
          <p14:tracePt t="123773" x="7046913" y="5680075"/>
          <p14:tracePt t="123806" x="7224713" y="5635625"/>
          <p14:tracePt t="123811" x="7297738" y="5597525"/>
          <p14:tracePt t="123840" x="7531100" y="5424488"/>
          <p14:tracePt t="123844" x="7604125" y="5367338"/>
          <p14:tracePt t="123873" x="7827963" y="5127625"/>
          <p14:tracePt t="123877" x="7861300" y="5056188"/>
          <p14:tracePt t="123909" x="8012113" y="4732338"/>
          <p14:tracePt t="123940" x="8083550" y="4446588"/>
          <p14:tracePt t="123973" x="8083550" y="3995738"/>
          <p14:tracePt t="124008" x="8083550" y="3509963"/>
          <p14:tracePt t="124013" x="8067675" y="3409950"/>
          <p14:tracePt t="124040" x="8027988" y="3343275"/>
          <p14:tracePt t="124045" x="8016875" y="3314700"/>
          <p14:tracePt t="124073" x="8016875" y="3192463"/>
          <p14:tracePt t="124077" x="8001000" y="3141663"/>
          <p14:tracePt t="124109" x="7810500" y="2968625"/>
          <p14:tracePt t="124140" x="7493000" y="2824163"/>
          <p14:tracePt t="124173" x="7191375" y="2762250"/>
          <p14:tracePt t="124206" x="6851650" y="2762250"/>
          <p14:tracePt t="124211" x="6783388" y="2762250"/>
          <p14:tracePt t="124240" x="6538913" y="2762250"/>
          <p14:tracePt t="124244" x="6388100" y="2762250"/>
          <p14:tracePt t="124273" x="5930900" y="2778125"/>
          <p14:tracePt t="124278" x="5780088" y="2801938"/>
          <p14:tracePt t="124307" x="5143500" y="3074988"/>
          <p14:tracePt t="124340" x="4402138" y="3527425"/>
          <p14:tracePt t="124373" x="3636963" y="4033838"/>
          <p14:tracePt t="124379" x="3497263" y="4146550"/>
          <p14:tracePt t="124406" x="3241675" y="4470400"/>
          <p14:tracePt t="124411" x="3241675" y="4497388"/>
          <p14:tracePt t="124440" x="3168650" y="4714875"/>
          <p14:tracePt t="124444" x="3168650" y="4803775"/>
          <p14:tracePt t="124473" x="3168650" y="5083175"/>
          <p14:tracePt t="124479" x="3168650" y="5149850"/>
          <p14:tracePt t="124507" x="3168650" y="5395913"/>
          <p14:tracePt t="124540" x="3179763" y="5568950"/>
          <p14:tracePt t="124573" x="3263900" y="5770563"/>
          <p14:tracePt t="124580" x="3348038" y="5853113"/>
          <p14:tracePt t="124607" x="3536950" y="6037263"/>
          <p14:tracePt t="124611" x="3592513" y="6088063"/>
          <p14:tracePt t="124640" x="3771900" y="6194425"/>
          <p14:tracePt t="124644" x="3821113" y="6210300"/>
          <p14:tracePt t="124676" x="4022725" y="6294438"/>
          <p14:tracePt t="124708" x="4346575" y="6327775"/>
          <p14:tracePt t="124740" x="4859338" y="6327775"/>
          <p14:tracePt t="124773" x="5607050" y="6327775"/>
          <p14:tracePt t="124781" x="5784850" y="6327775"/>
          <p14:tracePt t="124807" x="6237288" y="6327775"/>
          <p14:tracePt t="124811" x="6354763" y="6327775"/>
          <p14:tracePt t="124840" x="6577013" y="6261100"/>
          <p14:tracePt t="124844" x="6610350" y="6232525"/>
          <p14:tracePt t="124876" x="6705600" y="6216650"/>
          <p14:tracePt t="124907" x="6767513" y="6065838"/>
          <p14:tracePt t="124940" x="6962775" y="5815013"/>
          <p14:tracePt t="124974" x="7275513" y="5424488"/>
          <p14:tracePt t="124979" x="7308850" y="5407025"/>
          <p14:tracePt t="125006" x="7426325" y="5233988"/>
          <p14:tracePt t="125011" x="7464425" y="5160963"/>
          <p14:tracePt t="125040" x="7610475" y="4965700"/>
          <p14:tracePt t="125044" x="7666038" y="4887913"/>
          <p14:tracePt t="125071" x="7839075" y="4659313"/>
          <p14:tracePt t="125074" x="7899400" y="4552950"/>
          <p14:tracePt t="125105" x="8045450" y="4246563"/>
          <p14:tracePt t="125107" x="8061325" y="4179888"/>
          <p14:tracePt t="125138" x="8094663" y="3967163"/>
          <p14:tracePt t="125171" x="8185150" y="3767138"/>
          <p14:tracePt t="125206" x="8185150" y="3538538"/>
          <p14:tracePt t="125211" x="8185150" y="3470275"/>
          <p14:tracePt t="125240" x="8185150" y="3348038"/>
          <p14:tracePt t="125245" x="8174038" y="3314700"/>
          <p14:tracePt t="125273" x="8116888" y="3225800"/>
          <p14:tracePt t="125277" x="8101013" y="3214688"/>
          <p14:tracePt t="125307" x="7989888" y="3074988"/>
          <p14:tracePt t="125340" x="7726363" y="2946400"/>
          <p14:tracePt t="125373" x="7493000" y="2928938"/>
          <p14:tracePt t="125407" x="6867525" y="2928938"/>
          <p14:tracePt t="125411" x="6661150" y="2928938"/>
          <p14:tracePt t="125440" x="5935663" y="3068638"/>
          <p14:tracePt t="125446" x="5691188" y="3141663"/>
          <p14:tracePt t="125473" x="5048250" y="3336925"/>
          <p14:tracePt t="125477" x="4859338" y="3403600"/>
          <p14:tracePt t="125507" x="4346575" y="3760788"/>
          <p14:tracePt t="125540" x="4100513" y="4146550"/>
          <p14:tracePt t="125548" x="4038600" y="4251325"/>
          <p14:tracePt t="125574" x="3916363" y="4581525"/>
          <p14:tracePt t="125606" x="3838575" y="4943475"/>
          <p14:tracePt t="125611" x="3821113" y="5011738"/>
          <p14:tracePt t="125640" x="3798888" y="5122863"/>
          <p14:tracePt t="125645" x="3787775" y="5149850"/>
          <p14:tracePt t="125673" x="3787775" y="5218113"/>
          <p14:tracePt t="125678" x="3776663" y="5233988"/>
          <p14:tracePt t="125705" x="3721100" y="5318125"/>
          <p14:tracePt t="125707" x="3648075" y="5351463"/>
          <p14:tracePt t="125738" x="3486150" y="5480050"/>
          <p14:tracePt t="125771" x="3425825" y="5602288"/>
          <p14:tracePt t="125805" x="3397250" y="5668963"/>
          <p14:tracePt t="125838" x="3359150" y="5697538"/>
          <p14:tracePt t="125872" x="3341688" y="5657850"/>
          <p14:tracePt t="125874" x="3341688" y="5591175"/>
          <p14:tracePt t="125905" x="3341688" y="5367338"/>
          <p14:tracePt t="125907" x="3341688" y="5300663"/>
          <p14:tracePt t="125939" x="3341688" y="5273675"/>
          <p14:tracePt t="125972" x="3352800" y="5222875"/>
          <p14:tracePt t="126005" x="3363913" y="5145088"/>
          <p14:tracePt t="126038" x="3414713" y="5022850"/>
          <p14:tracePt t="126073" x="3525838" y="4916488"/>
          <p14:tracePt t="126078" x="3536950" y="4899025"/>
          <p14:tracePt t="126107" x="3648075" y="4754563"/>
          <p14:tracePt t="126140" x="3798888" y="4552950"/>
          <p14:tracePt t="126173" x="3949700" y="4364038"/>
          <p14:tracePt t="126207" x="4133850" y="4184650"/>
          <p14:tracePt t="126212" x="4162425" y="4151313"/>
          <p14:tracePt t="126240" x="4251325" y="4079875"/>
          <p14:tracePt t="126244" x="4262438" y="4062413"/>
          <p14:tracePt t="126273" x="4406900" y="4000500"/>
          <p14:tracePt t="126277" x="4440238" y="3984625"/>
          <p14:tracePt t="126304" x="4635500" y="3860800"/>
          <p14:tracePt t="126308" x="4703763" y="3844925"/>
          <p14:tracePt t="126338" x="4903788" y="3811588"/>
          <p14:tracePt t="126371" x="5138738" y="3794125"/>
          <p14:tracePt t="126405" x="5334000" y="3749675"/>
          <p14:tracePt t="126411" x="5394325" y="3733800"/>
          <p14:tracePt t="126438" x="5489575" y="3649663"/>
          <p14:tracePt t="126471" x="5556250" y="3621088"/>
          <p14:tracePt t="126474" x="5584825" y="3609975"/>
          <p14:tracePt t="126505" x="5634038" y="3609975"/>
          <p14:tracePt t="126508" x="5668963" y="3594100"/>
          <p14:tracePt t="126538" x="5762625" y="3560763"/>
          <p14:tracePt t="126571" x="5886450" y="3503613"/>
          <p14:tracePt t="126605" x="6008688" y="3425825"/>
          <p14:tracePt t="126638" x="6153150" y="3303588"/>
          <p14:tracePt t="126671" x="6288088" y="3186113"/>
          <p14:tracePt t="126704" x="6392863" y="3097213"/>
          <p14:tracePt t="126738" x="6543675" y="2906713"/>
          <p14:tracePt t="126771" x="6711950" y="2740025"/>
          <p14:tracePt t="126774" x="6761163" y="2684463"/>
          <p14:tracePt t="126806" x="6923088" y="2589213"/>
          <p14:tracePt t="126838" x="7124700" y="2471738"/>
          <p14:tracePt t="126871" x="7364413" y="2387600"/>
          <p14:tracePt t="126905" x="7632700" y="2282825"/>
          <p14:tracePt t="126937" x="7794625" y="2214563"/>
          <p14:tracePt t="126971" x="7905750" y="2187575"/>
          <p14:tracePt t="126974" x="7939088" y="2170113"/>
          <p14:tracePt t="127005" x="8134350" y="2170113"/>
          <p14:tracePt t="127007" x="8207375" y="2154238"/>
          <p14:tracePt t="127038" x="8345488" y="2125663"/>
          <p14:tracePt t="127071" x="8396288" y="2114550"/>
          <p14:tracePt t="127104" x="8424863" y="2114550"/>
          <p14:tracePt t="127138" x="8435975" y="2114550"/>
          <p14:tracePt t="127172" x="8447088" y="2114550"/>
          <p14:tracePt t="127204" x="8540750" y="2114550"/>
          <p14:tracePt t="127207" x="8558213" y="2114550"/>
          <p14:tracePt t="127238" x="8636000" y="2238375"/>
          <p14:tracePt t="127271" x="8702675" y="2500313"/>
          <p14:tracePt t="127305" x="8702675" y="2633663"/>
          <p14:tracePt t="127338" x="8702675" y="2767013"/>
          <p14:tracePt t="127371" x="8602663" y="2962275"/>
          <p14:tracePt t="127375" x="8529638" y="3041650"/>
          <p14:tracePt t="127405" x="8447088" y="3197225"/>
          <p14:tracePt t="127407" x="8362950" y="3275013"/>
          <p14:tracePt t="127438" x="8301038" y="3432175"/>
          <p14:tracePt t="127471" x="8289925" y="3487738"/>
          <p14:tracePt t="127504" x="8289925" y="3571875"/>
          <p14:tracePt t="127538" x="8289925" y="3627438"/>
          <p14:tracePt t="127571" x="8323263" y="3705225"/>
          <p14:tracePt t="127574" x="8323263" y="3722688"/>
          <p14:tracePt t="127605" x="8374063" y="3760788"/>
          <p14:tracePt t="127638" x="8418513" y="3856038"/>
          <p14:tracePt t="127672" x="8429625" y="3951288"/>
          <p14:tracePt t="127705" x="8429625" y="4106863"/>
          <p14:tracePt t="127737" x="8462963" y="4257675"/>
          <p14:tracePt t="127771" x="8507413" y="4346575"/>
          <p14:tracePt t="127774" x="8507413" y="4357688"/>
          <p14:tracePt t="127805" x="8507413" y="4386263"/>
          <p14:tracePt t="127807" x="8507413" y="4408488"/>
          <p14:tracePt t="127838" x="8502650" y="4492625"/>
          <p14:tracePt t="127871" x="8474075" y="4548188"/>
          <p14:tracePt t="127905" x="8429625" y="4630738"/>
          <p14:tracePt t="127938" x="8345488" y="4725988"/>
          <p14:tracePt t="127971" x="8223250" y="4843463"/>
          <p14:tracePt t="127974" x="8207375" y="4854575"/>
          <p14:tracePt t="128005" x="8078788" y="4938713"/>
          <p14:tracePt t="128007" x="8045450" y="4987925"/>
          <p14:tracePt t="128038" x="7943850" y="5089525"/>
          <p14:tracePt t="128071" x="7877175" y="5156200"/>
          <p14:tracePt t="128104" x="7788275" y="5240338"/>
          <p14:tracePt t="128138" x="7754938" y="5435600"/>
          <p14:tracePt t="128172" x="7737475" y="5664200"/>
          <p14:tracePt t="128174" x="7737475" y="5680075"/>
          <p14:tracePt t="128205" x="7737475" y="5702300"/>
          <p14:tracePt t="128207" x="7737475" y="5730875"/>
          <p14:tracePt t="128238" x="7737475" y="5815013"/>
          <p14:tracePt t="128271" x="7737475" y="5881688"/>
          <p14:tracePt t="128305" x="7737475" y="5943600"/>
          <p14:tracePt t="128338" x="7737475" y="6026150"/>
          <p14:tracePt t="128342" x="7737475" y="6037263"/>
          <p14:tracePt t="128371" x="7748588" y="6059488"/>
          <p14:tracePt t="128374" x="7748588" y="6088063"/>
          <p14:tracePt t="128405" x="7748588" y="6143625"/>
          <p14:tracePt t="128407" x="7748588" y="6165850"/>
          <p14:tracePt t="128438" x="7748588" y="6232525"/>
          <p14:tracePt t="128471" x="7748588" y="6272213"/>
          <p14:tracePt t="128505" x="7670800" y="6327775"/>
          <p14:tracePt t="128539" x="7515225" y="6372225"/>
          <p14:tracePt t="128542" x="7464425" y="6372225"/>
          <p14:tracePt t="128571" x="7302500" y="6372225"/>
          <p14:tracePt t="128574" x="7213600" y="6372225"/>
          <p14:tracePt t="128604" x="7073900" y="6372225"/>
          <p14:tracePt t="128607" x="7024688" y="6372225"/>
          <p14:tracePt t="128639" x="6772275" y="6372225"/>
          <p14:tracePt t="128671" x="6689725" y="6372225"/>
          <p14:tracePt t="128767" x="6711950" y="6372225"/>
          <p14:tracePt t="128775" x="6723063" y="6372225"/>
          <p14:tracePt t="128807" x="6934200" y="6288088"/>
          <p14:tracePt t="128836" x="0" y="0"/>
        </p14:tracePtLst>
        <p14:tracePtLst>
          <p14:tracePt t="129363" x="7231063" y="5172075"/>
          <p14:tracePt t="129455" x="7231063" y="5156200"/>
          <p14:tracePt t="129471" x="7231063" y="5145088"/>
          <p14:tracePt t="129478" x="7191375" y="5127625"/>
          <p14:tracePt t="129505" x="7135813" y="5067300"/>
          <p14:tracePt t="129538" x="7040563" y="4943475"/>
          <p14:tracePt t="129542" x="7024688" y="4899025"/>
          <p14:tracePt t="129572" x="6967538" y="4843463"/>
          <p14:tracePt t="129575" x="6940550" y="4799013"/>
          <p14:tracePt t="129607" x="6778625" y="4654550"/>
          <p14:tracePt t="129638" x="6738938" y="4625975"/>
          <p14:tracePt t="129671" x="6700838" y="4586288"/>
          <p14:tracePt t="129707" x="6645275" y="4559300"/>
          <p14:tracePt t="129740" x="6594475" y="4519613"/>
          <p14:tracePt t="129773" x="6510338" y="4452938"/>
          <p14:tracePt t="129779" x="6499225" y="4435475"/>
          <p14:tracePt t="129806" x="6499225" y="4397375"/>
          <p14:tracePt t="129811" x="6483350" y="4386263"/>
          <p14:tracePt t="129840" x="6443663" y="4330700"/>
          <p14:tracePt t="129875" x="6432550" y="4308475"/>
          <p14:tracePt t="129907" x="6403975" y="4257675"/>
          <p14:tracePt t="129940" x="6365875" y="4195763"/>
          <p14:tracePt t="129975" x="6348413" y="4168775"/>
          <p14:tracePt t="129981" x="6348413" y="4157663"/>
          <p14:tracePt t="130007" x="6321425" y="4117975"/>
          <p14:tracePt t="130011" x="6321425" y="4106863"/>
          <p14:tracePt t="130040" x="6321425" y="4090988"/>
          <p14:tracePt t="130147" x="6332538" y="4129088"/>
          <p14:tracePt t="130156" x="6332538" y="4140200"/>
          <p14:tracePt t="130174" x="6403975" y="4324350"/>
          <p14:tracePt t="130203" x="6565900" y="4575175"/>
          <p14:tracePt t="130236" x="6623050" y="4681538"/>
          <p14:tracePt t="130275" x="6711950" y="4821238"/>
          <p14:tracePt t="130306" x="6734175" y="4854575"/>
          <p14:tracePt t="130341" x="6734175" y="4883150"/>
          <p14:tracePt t="130374" x="6734175" y="4899025"/>
          <p14:tracePt t="130407" x="6734175" y="4910138"/>
          <p14:tracePt t="130549" x="6727825" y="4910138"/>
          <p14:tracePt t="130579" x="6716713" y="4910138"/>
          <p14:tracePt t="130587" x="6705600" y="4910138"/>
          <p14:tracePt t="130607" x="6661150" y="4910138"/>
          <p14:tracePt t="130640" x="6650038" y="4910138"/>
          <p14:tracePt t="130673" x="6638925" y="4905375"/>
          <p14:tracePt t="130677" x="6638925" y="4887913"/>
          <p14:tracePt t="130707" x="6638925" y="4648200"/>
          <p14:tracePt t="130740" x="6650038" y="4475163"/>
          <p14:tracePt t="130748" x="6650038" y="4446588"/>
          <p14:tracePt t="130773" x="6683375" y="4357688"/>
          <p14:tracePt t="130807" x="6723063" y="4224338"/>
          <p14:tracePt t="130812" x="6738938" y="4191000"/>
          <p14:tracePt t="130841" x="6767513" y="4084638"/>
          <p14:tracePt t="130844" x="6767513" y="4073525"/>
          <p14:tracePt t="130873" x="6783388" y="4017963"/>
          <p14:tracePt t="130947" x="6783388" y="4006850"/>
          <p14:tracePt t="130963" x="6772275" y="4029075"/>
          <p14:tracePt t="130973" x="6761163" y="4040188"/>
          <p14:tracePt t="131006" x="6678613" y="4229100"/>
          <p14:tracePt t="131011" x="6678613" y="4257675"/>
          <p14:tracePt t="131041" x="6634163" y="4352925"/>
          <p14:tracePt t="131046" x="6616700" y="4397375"/>
          <p14:tracePt t="131073" x="6605588" y="4464050"/>
          <p14:tracePt t="131077" x="6588125" y="4497388"/>
          <p14:tracePt t="131107" x="6577013" y="4559300"/>
          <p14:tracePt t="131187" x="6577013" y="4552950"/>
          <p14:tracePt t="131195" x="6583363" y="4492625"/>
          <p14:tracePt t="131207" x="6599238" y="4481513"/>
          <p14:tracePt t="131239" x="6645275" y="4313238"/>
          <p14:tracePt t="131242" x="6678613" y="4279900"/>
          <p14:tracePt t="131272" x="6723063" y="4157663"/>
          <p14:tracePt t="131275" x="6723063" y="4140200"/>
          <p14:tracePt t="131305" x="6738938" y="4090988"/>
          <p14:tracePt t="131378" x="6738938" y="4113213"/>
          <p14:tracePt t="131387" x="6727825" y="4157663"/>
          <p14:tracePt t="131405" x="6678613" y="4264025"/>
          <p14:tracePt t="131438" x="6594475" y="4503738"/>
          <p14:tracePt t="131472" x="6577013" y="4552950"/>
          <p14:tracePt t="131541" x="6577013" y="4548188"/>
          <p14:tracePt t="131637" x="6577013" y="4537075"/>
          <p14:tracePt t="131650" x="0" y="0"/>
        </p14:tracePtLst>
        <p14:tracePtLst>
          <p14:tracePt t="133313" x="5394325" y="5318125"/>
          <p14:tracePt t="133317" x="5400675" y="5329238"/>
          <p14:tracePt t="133335" x="5411788" y="5329238"/>
          <p14:tracePt t="133350" x="5427663" y="5307013"/>
          <p14:tracePt t="133372" x="5456238" y="5245100"/>
          <p14:tracePt t="133374" x="5467350" y="5233988"/>
          <p14:tracePt t="133405" x="5484813" y="5145088"/>
          <p14:tracePt t="133438" x="5484813" y="5094288"/>
          <p14:tracePt t="133473" x="5484813" y="5016500"/>
          <p14:tracePt t="133505" x="5484813" y="4976813"/>
          <p14:tracePt t="133539" x="5478463" y="4976813"/>
          <p14:tracePt t="133543" x="5451475" y="4976813"/>
          <p14:tracePt t="133572" x="5427663" y="4976813"/>
          <p14:tracePt t="133575" x="5367338" y="4983163"/>
          <p14:tracePt t="133605" x="5322888" y="5072063"/>
          <p14:tracePt t="133608" x="5311775" y="5100638"/>
          <p14:tracePt t="133639" x="5294313" y="5218113"/>
          <p14:tracePt t="133671" x="5294313" y="5273675"/>
          <p14:tracePt t="133719" x="5294313" y="5300663"/>
          <p14:tracePt t="133741" x="5334000" y="5262563"/>
          <p14:tracePt t="133745" x="5405438" y="5211763"/>
          <p14:tracePt t="133773" x="5416550" y="5138738"/>
          <p14:tracePt t="133778" x="5416550" y="5127625"/>
          <p14:tracePt t="133807" x="5416550" y="5089525"/>
          <p14:tracePt t="133974" x="0" y="0"/>
        </p14:tracePtLst>
        <p14:tracePtLst>
          <p14:tracePt t="134385" x="5853113" y="5792788"/>
          <p14:tracePt t="134424" x="5853113" y="5770563"/>
          <p14:tracePt t="134431" x="5853113" y="5759450"/>
          <p14:tracePt t="134440" x="5853113" y="5730875"/>
          <p14:tracePt t="134473" x="5886450" y="5557838"/>
          <p14:tracePt t="134507" x="5902325" y="5424488"/>
          <p14:tracePt t="134512" x="5919788" y="5391150"/>
          <p14:tracePt t="134541" x="5942013" y="5351463"/>
          <p14:tracePt t="134599" x="5942013" y="5391150"/>
          <p14:tracePt t="134608" x="5942013" y="5402263"/>
          <p14:tracePt t="134640" x="5935663" y="5608638"/>
          <p14:tracePt t="134674" x="5919788" y="5657850"/>
          <p14:tracePt t="134727" x="5919788" y="5653088"/>
          <p14:tracePt t="134743" x="5919788" y="5624513"/>
          <p14:tracePt t="134773" x="5986463" y="5435600"/>
          <p14:tracePt t="134777" x="6002338" y="5384800"/>
          <p14:tracePt t="134808" x="6002338" y="5334000"/>
          <p14:tracePt t="134858" x="6002338" y="5351463"/>
          <p14:tracePt t="134873" x="6002338" y="5395913"/>
          <p14:tracePt t="134907" x="6002338" y="5418138"/>
          <p14:tracePt t="134966" x="0" y="0"/>
        </p14:tracePtLst>
        <p14:tracePtLst>
          <p14:tracePt t="135344" x="6059488" y="4792663"/>
          <p14:tracePt t="135352" x="6070600" y="4776788"/>
          <p14:tracePt t="135373" x="6070600" y="4754563"/>
          <p14:tracePt t="135376" x="6070600" y="4721225"/>
          <p14:tracePt t="135404" x="6086475" y="4637088"/>
          <p14:tracePt t="135407" x="6119813" y="4586288"/>
          <p14:tracePt t="135439" x="6137275" y="4375150"/>
          <p14:tracePt t="135472" x="6137275" y="4202113"/>
          <p14:tracePt t="135558" x="6130925" y="4191000"/>
          <p14:tracePt t="135574" x="6103938" y="4229100"/>
          <p14:tracePt t="135582" x="6103938" y="4240213"/>
          <p14:tracePt t="135605" x="6070600" y="4330700"/>
          <p14:tracePt t="135607" x="6070600" y="4397375"/>
          <p14:tracePt t="135638" x="6070600" y="4537075"/>
          <p14:tracePt t="135702" x="6070600" y="4514850"/>
          <p14:tracePt t="135710" x="6081713" y="4464050"/>
          <p14:tracePt t="135738" x="6097588" y="4375150"/>
          <p14:tracePt t="135771" x="6097588" y="4352925"/>
          <p14:tracePt t="135882" x="0" y="0"/>
        </p14:tracePtLst>
        <p14:tracePtLst>
          <p14:tracePt t="136149" x="6427788" y="3822700"/>
          <p14:tracePt t="136158" x="6421438" y="3811588"/>
          <p14:tracePt t="136174" x="6421438" y="3800475"/>
          <p14:tracePt t="136206" x="6421438" y="3733800"/>
          <p14:tracePt t="136243" x="6421438" y="3722688"/>
          <p14:tracePt t="136283" x="6392863" y="3705225"/>
          <p14:tracePt t="136307" x="6343650" y="3867150"/>
          <p14:tracePt t="136340" x="6326188" y="4011613"/>
          <p14:tracePt t="136395" x="6326188" y="3989388"/>
          <p14:tracePt t="136407" x="6326188" y="3940175"/>
          <p14:tracePt t="136441" x="6326188" y="3883025"/>
          <p14:tracePt t="136507" x="6326188" y="3889375"/>
          <p14:tracePt t="136523" x="6326188" y="3933825"/>
          <p14:tracePt t="136541" x="6326188" y="3962400"/>
          <p14:tracePt t="136570" x="6388100" y="4056063"/>
          <p14:tracePt t="136571" x="0" y="0"/>
        </p14:tracePtLst>
        <p14:tracePtLst>
          <p14:tracePt t="137039" x="7319963" y="4692650"/>
          <p14:tracePt t="137043" x="7331075" y="4681538"/>
          <p14:tracePt t="137071" x="7331075" y="4670425"/>
          <p14:tracePt t="137104" x="7286625" y="4570413"/>
          <p14:tracePt t="137106" x="7275513" y="4552950"/>
          <p14:tracePt t="137140" x="7185025" y="4452938"/>
          <p14:tracePt t="137211" x="7173913" y="4441825"/>
          <p14:tracePt t="137219" x="7146925" y="4424363"/>
          <p14:tracePt t="137243" x="7135813" y="4424363"/>
          <p14:tracePt t="137274" x="7091363" y="4435475"/>
          <p14:tracePt t="137277" x="7091363" y="4464050"/>
          <p14:tracePt t="137309" x="7073900" y="4619625"/>
          <p14:tracePt t="137340" x="7073900" y="4687888"/>
          <p14:tracePt t="137373" x="7073900" y="4699000"/>
          <p14:tracePt t="137409" x="7085013" y="4699000"/>
          <p14:tracePt t="137412" x="7096125" y="4699000"/>
          <p14:tracePt t="137440" x="7180263" y="4648200"/>
          <p14:tracePt t="137445" x="7196138" y="4619625"/>
          <p14:tracePt t="137473" x="7235825" y="4552950"/>
          <p14:tracePt t="137477" x="7269163" y="4503738"/>
          <p14:tracePt t="137507" x="7269163" y="4419600"/>
          <p14:tracePt t="137540" x="7269163" y="4397375"/>
          <p14:tracePt t="137581" x="7246938" y="4402138"/>
          <p14:tracePt t="137607" x="7185025" y="4514850"/>
          <p14:tracePt t="137611" x="7169150" y="4564063"/>
          <p14:tracePt t="137640" x="7169150" y="4670425"/>
          <p14:tracePt t="137644" x="7169150" y="4699000"/>
          <p14:tracePt t="137673" x="7173913" y="4737100"/>
          <p14:tracePt t="137677" x="7185025" y="4748213"/>
          <p14:tracePt t="137707" x="7269163" y="4748213"/>
          <p14:tracePt t="137740" x="7346950" y="4659313"/>
          <p14:tracePt t="137774" x="7364413" y="4503738"/>
          <p14:tracePt t="137779" x="7364413" y="4492625"/>
          <p14:tracePt t="137806" x="7364413" y="4435475"/>
          <p14:tracePt t="137840" x="7358063" y="4435475"/>
          <p14:tracePt t="137873" x="7346950" y="4481513"/>
          <p14:tracePt t="137879" x="7346950" y="4530725"/>
          <p14:tracePt t="137903" x="0" y="0"/>
        </p14:tracePtLst>
        <p14:tracePtLst>
          <p14:tracePt t="138259" x="8027988" y="4470400"/>
          <p14:tracePt t="138263" x="8027988" y="4459288"/>
          <p14:tracePt t="138271" x="8027988" y="4435475"/>
          <p14:tracePt t="138275" x="8027988" y="4419600"/>
          <p14:tracePt t="138291" x="8005763" y="4408488"/>
          <p14:tracePt t="138305" x="8005763" y="4379913"/>
          <p14:tracePt t="138307" x="8005763" y="4364038"/>
          <p14:tracePt t="138338" x="7989888" y="4213225"/>
          <p14:tracePt t="138371" x="7972425" y="4040188"/>
          <p14:tracePt t="138405" x="7954963" y="3838575"/>
          <p14:tracePt t="138438" x="7954963" y="3687763"/>
          <p14:tracePt t="138473" x="7954963" y="3609975"/>
          <p14:tracePt t="138477" x="7954963" y="3594100"/>
          <p14:tracePt t="138507" x="7954963" y="3571875"/>
          <p14:tracePt t="138540" x="7954963" y="3560763"/>
          <p14:tracePt t="138651" x="7954963" y="3543300"/>
          <p14:tracePt t="138659" x="7954963" y="3521075"/>
          <p14:tracePt t="138673" x="7954963" y="3487738"/>
          <p14:tracePt t="138677" x="7954963" y="3443288"/>
          <p14:tracePt t="138705" x="7954963" y="3387725"/>
          <p14:tracePt t="138708" x="7954963" y="3348038"/>
          <p14:tracePt t="138738" x="7954963" y="3263900"/>
          <p14:tracePt t="138773" x="7954963" y="3248025"/>
          <p14:tracePt t="138830" x="7921625" y="3275013"/>
          <p14:tracePt t="138839" x="7910513" y="3286125"/>
          <p14:tracePt t="138872" x="7894638" y="3459163"/>
          <p14:tracePt t="138905" x="7894638" y="3705225"/>
          <p14:tracePt t="138938" x="7927975" y="3900488"/>
          <p14:tracePt t="138942" x="7927975" y="3967163"/>
          <p14:tracePt t="138972" x="7927975" y="4033838"/>
          <p14:tracePt t="138975" x="7927975" y="4084638"/>
          <p14:tracePt t="139005" x="7916863" y="4151313"/>
          <p14:tracePt t="139007" x="7916863" y="4179888"/>
          <p14:tracePt t="139040" x="7916863" y="4235450"/>
          <p14:tracePt t="139073" x="7916863" y="4251325"/>
          <p14:tracePt t="139103" x="0" y="0"/>
        </p14:tracePtLst>
        <p14:tracePtLst>
          <p14:tracePt t="139556" x="6499225" y="4275138"/>
          <p14:tracePt t="139560" x="6499225" y="4264025"/>
          <p14:tracePt t="139566" x="6499225" y="4246563"/>
          <p14:tracePt t="139574" x="6499225" y="4217988"/>
          <p14:tracePt t="139605" x="6499225" y="4151313"/>
          <p14:tracePt t="139608" x="6499225" y="4124325"/>
          <p14:tracePt t="139638" x="6499225" y="4040188"/>
          <p14:tracePt t="139713" x="6499225" y="4079875"/>
          <p14:tracePt t="139720" x="6499225" y="4090988"/>
          <p14:tracePt t="139740" x="6499225" y="4195763"/>
          <p14:tracePt t="139744" x="6499225" y="4213225"/>
          <p14:tracePt t="139773" x="6499225" y="4224338"/>
          <p14:tracePt t="139807" x="6499225" y="4202113"/>
          <p14:tracePt t="139840" x="6505575" y="3962400"/>
          <p14:tracePt t="139873" x="6505575" y="3951288"/>
          <p14:tracePt t="139909" x="6505575" y="3956050"/>
          <p14:tracePt t="139940" x="6505575" y="4040188"/>
          <p14:tracePt t="139944" x="6505575" y="4051300"/>
          <p14:tracePt t="139985" x="6505575" y="4062413"/>
          <p14:tracePt t="140008" x="6532563" y="4146550"/>
          <p14:tracePt t="140036" x="6705600" y="4379913"/>
          <p14:tracePt t="140038" x="0" y="0"/>
        </p14:tracePtLst>
        <p14:tracePtLst>
          <p14:tracePt t="140392" x="7380288" y="4905375"/>
          <p14:tracePt t="140415" x="7408863" y="4905375"/>
          <p14:tracePt t="140422" x="7419975" y="4905375"/>
          <p14:tracePt t="140438" x="7397750" y="4854575"/>
          <p14:tracePt t="140473" x="7369175" y="4714875"/>
          <p14:tracePt t="140479" x="7369175" y="4703763"/>
          <p14:tracePt t="140507" x="7369175" y="4619625"/>
          <p14:tracePt t="140541" x="7369175" y="4564063"/>
          <p14:tracePt t="140545" x="7369175" y="4552950"/>
          <p14:tracePt t="140573" x="7353300" y="4497388"/>
          <p14:tracePt t="140624" x="7353300" y="4559300"/>
          <p14:tracePt t="140640" x="7353300" y="4630738"/>
          <p14:tracePt t="140674" x="7353300" y="4787900"/>
          <p14:tracePt t="140679" x="7353300" y="4799013"/>
          <p14:tracePt t="140706" x="7353300" y="4814888"/>
          <p14:tracePt t="140753" x="7342188" y="4803775"/>
          <p14:tracePt t="140773" x="7324725" y="4732338"/>
          <p14:tracePt t="140777" x="7324725" y="4703763"/>
          <p14:tracePt t="140807" x="7275513" y="4592638"/>
          <p14:tracePt t="140863" x="7264400" y="4581525"/>
          <p14:tracePt t="140874" x="7264400" y="4630738"/>
          <p14:tracePt t="140907" x="7264400" y="4787900"/>
          <p14:tracePt t="140912" x="7264400" y="4814888"/>
          <p14:tracePt t="140941" x="7264400" y="4838700"/>
          <p14:tracePt t="140991" x="7264400" y="4832350"/>
          <p14:tracePt t="141008" x="7264400" y="4776788"/>
          <p14:tracePt t="141040" x="7264400" y="4754563"/>
          <p14:tracePt t="141103" x="7264400" y="4759325"/>
          <p14:tracePt t="141119" x="7264400" y="4787900"/>
          <p14:tracePt t="141140" x="7264400" y="4810125"/>
          <p14:tracePt t="141216" x="7264400" y="4803775"/>
          <p14:tracePt t="141231" x="7264400" y="4792663"/>
          <p14:tracePt t="141240" x="7264400" y="4776788"/>
          <p14:tracePt t="141274" x="7264400" y="4765675"/>
          <p14:tracePt t="141374" x="0" y="0"/>
        </p14:tracePtLst>
        <p14:tracePtLst>
          <p14:tracePt t="142941" x="7704138" y="4799013"/>
          <p14:tracePt t="142945" x="7721600" y="4770438"/>
          <p14:tracePt t="142948" x="7732713" y="4737100"/>
          <p14:tracePt t="142956" x="7766050" y="4710113"/>
          <p14:tracePt t="142973" x="7783513" y="4630738"/>
          <p14:tracePt t="143007" x="7850188" y="4413250"/>
          <p14:tracePt t="143040" x="7866063" y="4184650"/>
          <p14:tracePt t="143045" x="7866063" y="4135438"/>
          <p14:tracePt t="143073" x="7866063" y="3956050"/>
          <p14:tracePt t="143077" x="7839075" y="3906838"/>
          <p14:tracePt t="143107" x="7654925" y="3771900"/>
          <p14:tracePt t="143140" x="7515225" y="3676650"/>
          <p14:tracePt t="143173" x="7408863" y="3605213"/>
          <p14:tracePt t="143179" x="7364413" y="3594100"/>
          <p14:tracePt t="143207" x="7224713" y="3527425"/>
          <p14:tracePt t="143211" x="7135813" y="3527425"/>
          <p14:tracePt t="143240" x="6973888" y="3527425"/>
          <p14:tracePt t="143244" x="6907213" y="3527425"/>
          <p14:tracePt t="143274" x="6538913" y="3543300"/>
          <p14:tracePt t="143279" x="6388100" y="3565525"/>
          <p14:tracePt t="143284" x="6203950" y="3587750"/>
          <p14:tracePt t="143307" x="5784850" y="3587750"/>
          <p14:tracePt t="143340" x="5595938" y="3616325"/>
          <p14:tracePt t="143373" x="5422900" y="3767138"/>
          <p14:tracePt t="143380" x="5345113" y="3849688"/>
          <p14:tracePt t="143407" x="5172075" y="3967163"/>
          <p14:tracePt t="143411" x="5116513" y="4022725"/>
          <p14:tracePt t="143440" x="5014913" y="4173538"/>
          <p14:tracePt t="143444" x="4976813" y="4246563"/>
          <p14:tracePt t="143476" x="4976813" y="4497388"/>
          <p14:tracePt t="143507" x="4976813" y="4648200"/>
          <p14:tracePt t="143540" x="4965700" y="4821238"/>
          <p14:tracePt t="143574" x="4976813" y="5049838"/>
          <p14:tracePt t="143579" x="5010150" y="5122863"/>
          <p14:tracePt t="143607" x="5187950" y="5311775"/>
          <p14:tracePt t="143611" x="5205413" y="5362575"/>
          <p14:tracePt t="143640" x="5411788" y="5551488"/>
          <p14:tracePt t="143644" x="5511800" y="5591175"/>
          <p14:tracePt t="143674" x="5768975" y="5724525"/>
          <p14:tracePt t="143677" x="5842000" y="5764213"/>
          <p14:tracePt t="143707" x="6265863" y="5908675"/>
          <p14:tracePt t="143740" x="6683375" y="5988050"/>
          <p14:tracePt t="143774" x="6956425" y="6037263"/>
          <p14:tracePt t="143807" x="7191375" y="6043613"/>
          <p14:tracePt t="143812" x="7224713" y="6026150"/>
          <p14:tracePt t="143840" x="7419975" y="5919788"/>
          <p14:tracePt t="143845" x="7531100" y="5808663"/>
          <p14:tracePt t="143873" x="7688263" y="5580063"/>
          <p14:tracePt t="143877" x="7721600" y="5507038"/>
          <p14:tracePt t="143907" x="7994650" y="5189538"/>
          <p14:tracePt t="143940" x="8145463" y="4943475"/>
          <p14:tracePt t="143973" x="8312150" y="4625975"/>
          <p14:tracePt t="144007" x="8458200" y="4195763"/>
          <p14:tracePt t="144011" x="8474075" y="4129088"/>
          <p14:tracePt t="144041" x="8507413" y="3922713"/>
          <p14:tracePt t="144046" x="8507413" y="3871913"/>
          <p14:tracePt t="144073" x="8496300" y="3711575"/>
          <p14:tracePt t="144077" x="8480425" y="3660775"/>
          <p14:tracePt t="144107" x="8451850" y="3527425"/>
          <p14:tracePt t="144140" x="8362950" y="3454400"/>
          <p14:tracePt t="144148" x="8312150" y="3403600"/>
          <p14:tracePt t="144173" x="8072438" y="3308350"/>
          <p14:tracePt t="144207" x="7754938" y="3197225"/>
          <p14:tracePt t="144212" x="7654925" y="3159125"/>
          <p14:tracePt t="144241" x="7358063" y="3079750"/>
          <p14:tracePt t="144245" x="7308850" y="3079750"/>
          <p14:tracePt t="144273" x="7007225" y="3079750"/>
          <p14:tracePt t="144277" x="6889750" y="3079750"/>
          <p14:tracePt t="144308" x="6315075" y="3079750"/>
          <p14:tracePt t="144340" x="5718175" y="3079750"/>
          <p14:tracePt t="144374" x="5172075" y="3248025"/>
          <p14:tracePt t="144407" x="4670425" y="3554413"/>
          <p14:tracePt t="144412" x="4564063" y="3616325"/>
          <p14:tracePt t="144442" x="4295775" y="3860800"/>
          <p14:tracePt t="144446" x="4240213" y="3940175"/>
          <p14:tracePt t="144473" x="4100513" y="4217988"/>
          <p14:tracePt t="144478" x="4078288" y="4346575"/>
          <p14:tracePt t="144508" x="3994150" y="4814888"/>
          <p14:tracePt t="144542" x="3994150" y="5189538"/>
          <p14:tracePt t="144573" x="4100513" y="5473700"/>
          <p14:tracePt t="144607" x="4402138" y="5819775"/>
          <p14:tracePt t="144611" x="4479925" y="5881688"/>
          <p14:tracePt t="144640" x="4741863" y="6081713"/>
          <p14:tracePt t="144645" x="4848225" y="6143625"/>
          <p14:tracePt t="144673" x="5149850" y="6265863"/>
          <p14:tracePt t="144677" x="5221288" y="6283325"/>
          <p14:tracePt t="144707" x="5495925" y="6334125"/>
          <p14:tracePt t="144740" x="5768975" y="6383338"/>
          <p14:tracePt t="144773" x="6081713" y="6400800"/>
          <p14:tracePt t="144806" x="6427788" y="6400800"/>
          <p14:tracePt t="144812" x="6494463" y="6400800"/>
          <p14:tracePt t="144840" x="6716713" y="6400800"/>
          <p14:tracePt t="144844" x="6805613" y="6400800"/>
          <p14:tracePt t="144873" x="7069138" y="6350000"/>
          <p14:tracePt t="144877" x="7080250" y="6338888"/>
          <p14:tracePt t="144907" x="7335838" y="6081713"/>
          <p14:tracePt t="144940" x="7493000" y="5708650"/>
          <p14:tracePt t="144973" x="7637463" y="5457825"/>
          <p14:tracePt t="145007" x="7770813" y="5273675"/>
          <p14:tracePt t="145013" x="7805738" y="5200650"/>
          <p14:tracePt t="145040" x="7943850" y="4921250"/>
          <p14:tracePt t="145046" x="7989888" y="4821238"/>
          <p14:tracePt t="145073" x="8005763" y="4699000"/>
          <p14:tracePt t="145077" x="8023225" y="4648200"/>
          <p14:tracePt t="145107" x="8034338" y="4452938"/>
          <p14:tracePt t="145140" x="8034338" y="4202113"/>
          <p14:tracePt t="145174" x="7894638" y="3995738"/>
          <p14:tracePt t="145204" x="7637463" y="3794125"/>
          <p14:tracePt t="145238" x="7380288" y="3727450"/>
          <p14:tracePt t="145242" x="7308850" y="3711575"/>
          <p14:tracePt t="145271" x="7040563" y="3616325"/>
          <p14:tracePt t="145274" x="6967538" y="3598863"/>
          <p14:tracePt t="145305" x="6867525" y="3598863"/>
          <p14:tracePt t="145308" x="6800850" y="3598863"/>
          <p14:tracePt t="145338" x="6505575" y="3598863"/>
          <p14:tracePt t="145372" x="6126163" y="3749675"/>
          <p14:tracePt t="145406" x="5507038" y="4095750"/>
          <p14:tracePt t="145410" x="5367338" y="4206875"/>
          <p14:tracePt t="145438" x="5116513" y="4508500"/>
          <p14:tracePt t="145471" x="4910138" y="4916488"/>
          <p14:tracePt t="145475" x="4887913" y="5045075"/>
          <p14:tracePt t="145505" x="4865688" y="5322888"/>
          <p14:tracePt t="145508" x="4865688" y="5391150"/>
          <p14:tracePt t="145538" x="4926013" y="5507038"/>
          <p14:tracePt t="145571" x="5305425" y="5708650"/>
          <p14:tracePt t="145605" x="5718175" y="5786438"/>
          <p14:tracePt t="145640" x="6108700" y="5848350"/>
          <p14:tracePt t="145645" x="6137275" y="5848350"/>
          <p14:tracePt t="145673" x="6226175" y="5864225"/>
          <p14:tracePt t="145677" x="6254750" y="5864225"/>
          <p14:tracePt t="145707" x="6332538" y="5864225"/>
          <p14:tracePt t="145740" x="6443663" y="5864225"/>
          <p14:tracePt t="145773" x="6543675" y="5837238"/>
          <p14:tracePt t="145781" x="6561138" y="5826125"/>
          <p14:tracePt t="145847" x="6561138" y="5808663"/>
          <p14:tracePt t="145864" x="6572250" y="5797550"/>
          <p14:tracePt t="145990" x="0" y="0"/>
        </p14:tracePtLst>
        <p14:tracePtLst>
          <p14:tracePt t="156896" x="6694488" y="4559300"/>
          <p14:tracePt t="157006" x="6723063" y="4559300"/>
          <p14:tracePt t="157013" x="6734175" y="4559300"/>
          <p14:tracePt t="157036" x="6772275" y="4592638"/>
          <p14:tracePt t="157071" x="6845300" y="4648200"/>
          <p14:tracePt t="157103" x="6867525" y="4659313"/>
          <p14:tracePt t="157261" x="6878638" y="4659313"/>
          <p14:tracePt t="157294" x="6896100" y="4654550"/>
          <p14:tracePt t="157341" x="6907213" y="4643438"/>
          <p14:tracePt t="157349" x="6918325" y="4625975"/>
          <p14:tracePt t="157370" x="6918325" y="4570413"/>
          <p14:tracePt t="157402" x="6918325" y="4492625"/>
          <p14:tracePt t="157437" x="6918325" y="4481513"/>
          <p14:tracePt t="157472" x="6918325" y="4424363"/>
          <p14:tracePt t="157504" x="6918325" y="4386263"/>
          <p14:tracePt t="157538" x="6900863" y="4375150"/>
          <p14:tracePt t="157570" x="6772275" y="4375150"/>
          <p14:tracePt t="157604" x="6683375" y="4435475"/>
          <p14:tracePt t="157606" x="6672263" y="4446588"/>
          <p14:tracePt t="157637" x="6627813" y="4548188"/>
          <p14:tracePt t="157670" x="6627813" y="4681538"/>
          <p14:tracePt t="157703" x="6634163" y="4776788"/>
          <p14:tracePt t="157736" x="6661150" y="4860925"/>
          <p14:tracePt t="157769" x="6716713" y="4872038"/>
          <p14:tracePt t="157803" x="6745288" y="4887913"/>
          <p14:tracePt t="157836" x="6783388" y="4887913"/>
          <p14:tracePt t="157869" x="6805613" y="4887913"/>
          <p14:tracePt t="157902" x="6878638" y="4860925"/>
          <p14:tracePt t="157936" x="6896100" y="4725988"/>
          <p14:tracePt t="157969" x="6896100" y="4659313"/>
          <p14:tracePt t="158003" x="6896100" y="4514850"/>
          <p14:tracePt t="158036" x="6823075" y="4408488"/>
          <p14:tracePt t="158037" x="6811963" y="4346575"/>
          <p14:tracePt t="158069" x="6767513" y="4279900"/>
          <p14:tracePt t="158102" x="6716713" y="4240213"/>
          <p14:tracePt t="158136" x="6661150" y="4213225"/>
          <p14:tracePt t="158169" x="6594475" y="4184650"/>
          <p14:tracePt t="158202" x="6538913" y="4157663"/>
          <p14:tracePt t="158236" x="6527800" y="4157663"/>
          <p14:tracePt t="158237" x="6516688" y="4157663"/>
          <p14:tracePt t="158269" x="6461125" y="4157663"/>
          <p14:tracePt t="158303" x="6392863" y="4179888"/>
          <p14:tracePt t="158336" x="6332538" y="4268788"/>
          <p14:tracePt t="158369" x="6315075" y="4441825"/>
          <p14:tracePt t="158403" x="6315075" y="4575175"/>
          <p14:tracePt t="158436" x="6315075" y="4670425"/>
          <p14:tracePt t="158437" x="6315075" y="4714875"/>
          <p14:tracePt t="158469" x="6427788" y="4905375"/>
          <p14:tracePt t="158503" x="6588125" y="5049838"/>
          <p14:tracePt t="158536" x="6727825" y="5256213"/>
          <p14:tracePt t="158569" x="6829425" y="5345113"/>
          <p14:tracePt t="158602" x="6911975" y="5395913"/>
          <p14:tracePt t="158636" x="7080250" y="5429250"/>
          <p14:tracePt t="158638" x="7113588" y="5462588"/>
          <p14:tracePt t="158669" x="7415213" y="5513388"/>
          <p14:tracePt t="158702" x="7670800" y="5546725"/>
          <p14:tracePt t="158736" x="7766050" y="5546725"/>
          <p14:tracePt t="158769" x="7866063" y="5546725"/>
          <p14:tracePt t="158803" x="7932738" y="5524500"/>
          <p14:tracePt t="158836" x="7994650" y="5345113"/>
          <p14:tracePt t="158838" x="8012113" y="5300663"/>
          <p14:tracePt t="158869" x="8012113" y="5105400"/>
          <p14:tracePt t="158906" x="7983538" y="4932363"/>
          <p14:tracePt t="158939" x="7827963" y="4725988"/>
          <p14:tracePt t="158943" x="7777163" y="4676775"/>
          <p14:tracePt t="158971" x="7648575" y="4541838"/>
          <p14:tracePt t="159004" x="7515225" y="4435475"/>
          <p14:tracePt t="159007" x="7504113" y="4419600"/>
          <p14:tracePt t="159037" x="7353300" y="4257675"/>
          <p14:tracePt t="159069" x="7231063" y="4151313"/>
          <p14:tracePt t="159103" x="7162800" y="4067175"/>
          <p14:tracePt t="159136" x="7096125" y="4029075"/>
          <p14:tracePt t="159169" x="7029450" y="3989388"/>
          <p14:tracePt t="159203" x="6956425" y="3962400"/>
          <p14:tracePt t="159236" x="6845300" y="3933825"/>
          <p14:tracePt t="159237" x="6818313" y="3933825"/>
          <p14:tracePt t="159269" x="6700838" y="3933825"/>
          <p14:tracePt t="159303" x="6616700" y="3933825"/>
          <p14:tracePt t="159336" x="6499225" y="3956050"/>
          <p14:tracePt t="159369" x="6403975" y="4011613"/>
          <p14:tracePt t="159402" x="6348413" y="4117975"/>
          <p14:tracePt t="159436" x="6348413" y="4246563"/>
          <p14:tracePt t="159437" x="6348413" y="4297363"/>
          <p14:tracePt t="159469" x="6348413" y="4497388"/>
          <p14:tracePt t="159503" x="6348413" y="4648200"/>
          <p14:tracePt t="159536" x="6365875" y="4748213"/>
          <p14:tracePt t="159537" x="6399213" y="4776788"/>
          <p14:tracePt t="159569" x="6483350" y="4894263"/>
          <p14:tracePt t="159602" x="6572250" y="5016500"/>
          <p14:tracePt t="159636" x="6689725" y="5195888"/>
          <p14:tracePt t="159669" x="6794500" y="5267325"/>
          <p14:tracePt t="159702" x="6862763" y="5295900"/>
          <p14:tracePt t="159736" x="6873875" y="5307013"/>
          <p14:tracePt t="159793" x="6884988" y="5307013"/>
          <p14:tracePt t="159803" x="6900863" y="5307013"/>
          <p14:tracePt t="159836" x="6978650" y="5300663"/>
          <p14:tracePt t="159869" x="7018338" y="5262563"/>
          <p14:tracePt t="159903" x="7058025" y="5222875"/>
          <p14:tracePt t="159936" x="7058025" y="5111750"/>
          <p14:tracePt t="159937" x="7058025" y="5100638"/>
          <p14:tracePt t="159969" x="6956425" y="5011738"/>
          <p14:tracePt t="160003" x="6711950" y="4883150"/>
          <p14:tracePt t="160036" x="6516688" y="4765675"/>
          <p14:tracePt t="160069" x="6432550" y="4670425"/>
          <p14:tracePt t="160102" x="6381750" y="4619625"/>
          <p14:tracePt t="160136" x="6343650" y="4564063"/>
          <p14:tracePt t="160136" x="6315075" y="4552950"/>
          <p14:tracePt t="160169" x="6303963" y="4424363"/>
          <p14:tracePt t="160202" x="6303963" y="4368800"/>
          <p14:tracePt t="160235" x="6303963" y="4346575"/>
          <p14:tracePt t="160269" x="6276975" y="4279900"/>
          <p14:tracePt t="160302" x="6259513" y="4240213"/>
          <p14:tracePt t="160336" x="6259513" y="4195763"/>
          <p14:tracePt t="160337" x="6248400" y="4184650"/>
          <p14:tracePt t="160385" x="6248400" y="4173538"/>
          <p14:tracePt t="160403" x="6248400" y="4162425"/>
          <p14:tracePt t="160545" x="6248400" y="4146550"/>
          <p14:tracePt t="160561" x="6254750" y="4146550"/>
          <p14:tracePt t="160570" x="6281738" y="4168775"/>
          <p14:tracePt t="160603" x="6370638" y="4240213"/>
          <p14:tracePt t="160637" x="6381750" y="4257675"/>
          <p14:tracePt t="160669" x="6427788" y="4297363"/>
          <p14:tracePt t="160721" x="6450013" y="4297363"/>
          <p14:tracePt t="160736" x="6465888" y="4297363"/>
          <p14:tracePt t="160769" x="6454775" y="4279900"/>
          <p14:tracePt t="160802" x="6365875" y="4191000"/>
          <p14:tracePt t="160836" x="6315075" y="4191000"/>
          <p14:tracePt t="160869" x="6288088" y="4191000"/>
          <p14:tracePt t="160902" x="6276975" y="4191000"/>
          <p14:tracePt t="160977" x="6265863" y="4191000"/>
          <p14:tracePt t="161025" x="6265863" y="4195763"/>
          <p14:tracePt t="161041" x="6265863" y="4224338"/>
          <p14:tracePt t="161049" x="6265863" y="4235450"/>
          <p14:tracePt t="161073" x="6265863" y="4251325"/>
          <p14:tracePt t="161105" x="6270625" y="4264025"/>
          <p14:tracePt t="161137" x="6281738" y="4264025"/>
          <p14:tracePt t="161713" x="6299200" y="4264025"/>
          <p14:tracePt t="161729" x="6326188" y="4275138"/>
          <p14:tracePt t="161737" x="6337300" y="4275138"/>
          <p14:tracePt t="161873" x="6332538" y="4275138"/>
          <p14:tracePt t="161889" x="6315075" y="4268788"/>
          <p14:tracePt t="161921" x="6303963" y="4240213"/>
          <p14:tracePt t="161937" x="6303963" y="4229100"/>
          <p14:tracePt t="162001" x="6292850" y="4217988"/>
          <p14:tracePt t="162789" x="6292850" y="4224338"/>
          <p14:tracePt t="162797" x="6292850" y="4235450"/>
          <p14:tracePt t="162805" x="6299200" y="4246563"/>
          <p14:tracePt t="163493" x="6310313" y="4264025"/>
          <p14:tracePt t="163798" x="0" y="0"/>
        </p14:tracePtLst>
        <p14:tracePtLst>
          <p14:tracePt t="164471" x="5751513" y="3627438"/>
          <p14:tracePt t="164477" x="5735638" y="3616325"/>
          <p14:tracePt t="164502" x="5724525" y="3616325"/>
          <p14:tracePt t="164536" x="5668963" y="3665538"/>
          <p14:tracePt t="164569" x="5611813" y="3800475"/>
          <p14:tracePt t="164603" x="5500688" y="3906838"/>
          <p14:tracePt t="164636" x="5416550" y="3989388"/>
          <p14:tracePt t="164669" x="5360988" y="4056063"/>
          <p14:tracePt t="164703" x="5305425" y="4146550"/>
          <p14:tracePt t="164736" x="5238750" y="4195763"/>
          <p14:tracePt t="164769" x="5187950" y="4264025"/>
          <p14:tracePt t="164802" x="5087938" y="4291013"/>
          <p14:tracePt t="164836" x="5037138" y="4330700"/>
          <p14:tracePt t="164837" x="5021263" y="4341813"/>
          <p14:tracePt t="164869" x="4970463" y="4368800"/>
          <p14:tracePt t="164903" x="4932363" y="4391025"/>
          <p14:tracePt t="164936" x="4921250" y="4408488"/>
          <p14:tracePt t="164969" x="4892675" y="4430713"/>
          <p14:tracePt t="165003" x="4852988" y="4486275"/>
          <p14:tracePt t="165036" x="4826000" y="4514850"/>
          <p14:tracePt t="165037" x="4814888" y="4525963"/>
          <p14:tracePt t="165069" x="4764088" y="4592638"/>
          <p14:tracePt t="165103" x="4719638" y="4659313"/>
          <p14:tracePt t="165136" x="4675188" y="4776788"/>
          <p14:tracePt t="165169" x="4641850" y="4994275"/>
          <p14:tracePt t="165202" x="4641850" y="5262563"/>
          <p14:tracePt t="165236" x="4641850" y="5418138"/>
          <p14:tracePt t="165237" x="4652963" y="5462588"/>
          <p14:tracePt t="165269" x="4730750" y="5624513"/>
          <p14:tracePt t="165302" x="4826000" y="5730875"/>
          <p14:tracePt t="165336" x="4976813" y="5819775"/>
          <p14:tracePt t="165369" x="5232400" y="5886450"/>
          <p14:tracePt t="165403" x="5651500" y="5965825"/>
          <p14:tracePt t="165436" x="5946775" y="6021388"/>
          <p14:tracePt t="165437" x="5997575" y="6021388"/>
          <p14:tracePt t="165469" x="6130925" y="6021388"/>
          <p14:tracePt t="165502" x="6337300" y="6021388"/>
          <p14:tracePt t="165536" x="6538913" y="6021388"/>
          <p14:tracePt t="165537" x="6605588" y="6021388"/>
          <p14:tracePt t="165569" x="6884988" y="5959475"/>
          <p14:tracePt t="165602" x="7046913" y="5875338"/>
          <p14:tracePt t="165636" x="7146925" y="5819775"/>
          <p14:tracePt t="165669" x="7324725" y="5668963"/>
          <p14:tracePt t="165702" x="7581900" y="5384800"/>
          <p14:tracePt t="165736" x="7681913" y="5211763"/>
          <p14:tracePt t="165737" x="7699375" y="5172075"/>
          <p14:tracePt t="165770" x="7726363" y="5011738"/>
          <p14:tracePt t="165802" x="7743825" y="4737100"/>
          <p14:tracePt t="165836" x="7777163" y="4575175"/>
          <p14:tracePt t="165869" x="7777163" y="4424363"/>
          <p14:tracePt t="165902" x="7777163" y="4275138"/>
          <p14:tracePt t="165936" x="7715250" y="4011613"/>
          <p14:tracePt t="165937" x="7715250" y="3962400"/>
          <p14:tracePt t="165969" x="7632700" y="3783013"/>
          <p14:tracePt t="166002" x="7575550" y="3722688"/>
          <p14:tracePt t="166036" x="7437438" y="3627438"/>
          <p14:tracePt t="166069" x="7180263" y="3543300"/>
          <p14:tracePt t="166102" x="7000875" y="3476625"/>
          <p14:tracePt t="166136" x="6845300" y="3459163"/>
          <p14:tracePt t="166137" x="6778625" y="3459163"/>
          <p14:tracePt t="166169" x="6610350" y="3459163"/>
          <p14:tracePt t="166202" x="6521450" y="3459163"/>
          <p14:tracePt t="166265" x="6521450" y="3448050"/>
          <p14:tracePt t="166297" x="6532563" y="3436938"/>
          <p14:tracePt t="166312" x="6543675" y="3421063"/>
          <p14:tracePt t="166336" x="6554788" y="3409950"/>
          <p14:tracePt t="166369" x="6594475" y="3370263"/>
          <p14:tracePt t="166402" x="6638925" y="3354388"/>
          <p14:tracePt t="166441" x="6667500" y="3343275"/>
          <p14:tracePt t="166469" x="6716713" y="3343275"/>
          <p14:tracePt t="166502" x="6907213" y="3343275"/>
          <p14:tracePt t="166536" x="7058025" y="3343275"/>
          <p14:tracePt t="166569" x="7113588" y="3325813"/>
          <p14:tracePt t="166602" x="7208838" y="3314700"/>
          <p14:tracePt t="166637" x="7264400" y="3297238"/>
          <p14:tracePt t="166669" x="7342188" y="3297238"/>
          <p14:tracePt t="166703" x="7397750" y="3297238"/>
          <p14:tracePt t="166736" x="7464425" y="3303588"/>
          <p14:tracePt t="166737" x="7475538" y="3319463"/>
          <p14:tracePt t="166769" x="7548563" y="3376613"/>
          <p14:tracePt t="166802" x="7586663" y="3387725"/>
          <p14:tracePt t="166836" x="7599363" y="3398838"/>
          <p14:tracePt t="166869" x="7654925" y="3465513"/>
          <p14:tracePt t="166903" x="7715250" y="3565525"/>
          <p14:tracePt t="166936" x="7754938" y="3705225"/>
          <p14:tracePt t="166937" x="7754938" y="3722688"/>
          <p14:tracePt t="166969" x="7816850" y="3838575"/>
          <p14:tracePt t="167002" x="7816850" y="3922713"/>
          <p14:tracePt t="167036" x="7816850" y="3962400"/>
          <p14:tracePt t="167069" x="7843838" y="4044950"/>
          <p14:tracePt t="167102" x="7872413" y="4179888"/>
          <p14:tracePt t="167136" x="7883525" y="4264025"/>
          <p14:tracePt t="167169" x="7899400" y="4302125"/>
          <p14:tracePt t="167203" x="7927975" y="4330700"/>
          <p14:tracePt t="167236" x="7943850" y="4386263"/>
          <p14:tracePt t="167269" x="7943850" y="4397375"/>
          <p14:tracePt t="167303" x="7954963" y="4408488"/>
          <p14:tracePt t="167529" x="7954963" y="4391025"/>
          <p14:tracePt t="167537" x="7954963" y="4375150"/>
          <p14:tracePt t="167545" x="7954963" y="4364038"/>
          <p14:tracePt t="167569" x="7954963" y="4313238"/>
          <p14:tracePt t="167602" x="7954963" y="4229100"/>
          <p14:tracePt t="167636" x="7954963" y="4151313"/>
          <p14:tracePt t="167669" x="7954963" y="4056063"/>
          <p14:tracePt t="167703" x="7954963" y="3956050"/>
          <p14:tracePt t="167736" x="7927975" y="3838575"/>
          <p14:tracePt t="167737" x="7910513" y="3811588"/>
          <p14:tracePt t="167769" x="7899400" y="3727450"/>
          <p14:tracePt t="167803" x="7866063" y="3594100"/>
          <p14:tracePt t="167836" x="7805738" y="3454400"/>
          <p14:tracePt t="167869" x="7726363" y="3348038"/>
          <p14:tracePt t="167902" x="7710488" y="3286125"/>
          <p14:tracePt t="167936" x="7699375" y="3275013"/>
          <p14:tracePt t="168057" x="7737475" y="3297238"/>
          <p14:tracePt t="168065" x="7748588" y="3308350"/>
          <p14:tracePt t="168073" x="7794625" y="3343275"/>
          <p14:tracePt t="168103" x="7972425" y="3503613"/>
          <p14:tracePt t="168136" x="8101013" y="3609975"/>
          <p14:tracePt t="168217" x="8101013" y="3627438"/>
          <p14:tracePt t="168265" x="8094663" y="3638550"/>
          <p14:tracePt t="168345" x="8094663" y="3649663"/>
          <p14:tracePt t="168557" x="8067675" y="3649663"/>
          <p14:tracePt t="168565" x="8056563" y="3649663"/>
          <p14:tracePt t="168573" x="8045450" y="3643313"/>
          <p14:tracePt t="168603" x="8016875" y="3560763"/>
          <p14:tracePt t="168636" x="7916863" y="3487738"/>
          <p14:tracePt t="168637" x="7899400" y="3476625"/>
          <p14:tracePt t="168669" x="7866063" y="3448050"/>
          <p14:tracePt t="168703" x="7788275" y="3392488"/>
          <p14:tracePt t="168736" x="7648575" y="3259138"/>
          <p14:tracePt t="168769" x="7519988" y="3230563"/>
          <p14:tracePt t="168802" x="7419975" y="3203575"/>
          <p14:tracePt t="168836" x="7269163" y="3203575"/>
          <p14:tracePt t="168837" x="7202488" y="3203575"/>
          <p14:tracePt t="168869" x="7107238" y="3203575"/>
          <p14:tracePt t="168902" x="7024688" y="3225800"/>
          <p14:tracePt t="168936" x="6962775" y="3225800"/>
          <p14:tracePt t="168973" x="6934200" y="3225800"/>
          <p14:tracePt t="169003" x="6884988" y="3219450"/>
          <p14:tracePt t="169036" x="6856413" y="3192463"/>
          <p14:tracePt t="169101" x="6856413" y="3181350"/>
          <p14:tracePt t="169149" x="6856413" y="3170238"/>
          <p14:tracePt t="169169" x="6929438" y="3170238"/>
          <p14:tracePt t="169203" x="7158038" y="3197225"/>
          <p14:tracePt t="169236" x="7380288" y="3259138"/>
          <p14:tracePt t="169237" x="7442200" y="3308350"/>
          <p14:tracePt t="169269" x="7659688" y="3359150"/>
          <p14:tracePt t="169302" x="7737475" y="3376613"/>
          <p14:tracePt t="169336" x="7783513" y="3387725"/>
          <p14:tracePt t="169369" x="7810500" y="3521075"/>
          <p14:tracePt t="169402" x="7821613" y="3676650"/>
          <p14:tracePt t="169436" x="7821613" y="3789363"/>
          <p14:tracePt t="169437" x="7821613" y="3838575"/>
          <p14:tracePt t="169469" x="7821613" y="3917950"/>
          <p14:tracePt t="169503" x="7816850" y="4000500"/>
          <p14:tracePt t="169536" x="7783513" y="4090988"/>
          <p14:tracePt t="169569" x="7783513" y="4113213"/>
          <p14:tracePt t="169603" x="7754938" y="4184650"/>
          <p14:tracePt t="169636" x="7693025" y="4286250"/>
          <p14:tracePt t="169637" x="7693025" y="4302125"/>
          <p14:tracePt t="169669" x="7553325" y="4537075"/>
          <p14:tracePt t="169703" x="7291388" y="4854575"/>
          <p14:tracePt t="169736" x="7051675" y="5056188"/>
          <p14:tracePt t="169769" x="6907213" y="5167313"/>
          <p14:tracePt t="169802" x="6656388" y="5329238"/>
          <p14:tracePt t="169836" x="6315075" y="5462588"/>
          <p14:tracePt t="169837" x="6265863" y="5495925"/>
          <p14:tracePt t="169869" x="5807075" y="5680075"/>
          <p14:tracePt t="169903" x="5405438" y="5826125"/>
          <p14:tracePt t="169936" x="5305425" y="5881688"/>
          <p14:tracePt t="169969" x="5132388" y="5908675"/>
          <p14:tracePt t="170003" x="4965700" y="5908675"/>
          <p14:tracePt t="170036" x="4786313" y="5853113"/>
          <p14:tracePt t="170037" x="4775200" y="5837238"/>
          <p14:tracePt t="170069" x="4630738" y="5546725"/>
          <p14:tracePt t="170103" x="4591050" y="5200650"/>
          <p14:tracePt t="170136" x="4591050" y="5045075"/>
          <p14:tracePt t="170169" x="4641850" y="4827588"/>
          <p14:tracePt t="170203" x="4797425" y="4625975"/>
          <p14:tracePt t="170236" x="4921250" y="4541838"/>
          <p14:tracePt t="170237" x="4937125" y="4541838"/>
          <p14:tracePt t="170269" x="5003800" y="4514850"/>
          <p14:tracePt t="170303" x="5014913" y="4514850"/>
          <p14:tracePt t="170477" x="0" y="0"/>
        </p14:tracePtLst>
        <p14:tracePtLst>
          <p14:tracePt t="173116" x="865188" y="3163888"/>
          <p14:tracePt t="173177" x="881063" y="3152775"/>
          <p14:tracePt t="173193" x="936625" y="3152775"/>
          <p14:tracePt t="173203" x="1004888" y="3152775"/>
          <p14:tracePt t="173236" x="1233488" y="3152775"/>
          <p14:tracePt t="173270" x="1366838" y="3152775"/>
          <p14:tracePt t="173303" x="1433513" y="3152775"/>
          <p14:tracePt t="173305" x="1444625" y="3152775"/>
          <p14:tracePt t="173336" x="1462088" y="3152775"/>
          <p14:tracePt t="173434" x="1473200" y="3141663"/>
          <p14:tracePt t="173465" x="1466850" y="3141663"/>
          <p14:tracePt t="173473" x="1450975" y="3141663"/>
          <p14:tracePt t="173503" x="1400175" y="3141663"/>
          <p14:tracePt t="173505" x="1373188" y="3141663"/>
          <p14:tracePt t="173536" x="1349375" y="3141663"/>
          <p14:tracePt t="173570" x="1293813" y="3141663"/>
          <p14:tracePt t="173737" x="1282700" y="3141663"/>
          <p14:tracePt t="173769" x="1271588" y="3141663"/>
          <p14:tracePt t="173777" x="1255713" y="3141663"/>
          <p14:tracePt t="173803" x="1244600" y="3141663"/>
          <p14:tracePt t="173836" x="1233488" y="3141663"/>
          <p14:tracePt t="175117" x="0" y="0"/>
        </p14:tracePtLst>
        <p14:tracePtLst>
          <p14:tracePt t="176456" x="758825" y="3074988"/>
          <p14:tracePt t="176623" x="774700" y="3074988"/>
          <p14:tracePt t="176631" x="798513" y="3074988"/>
          <p14:tracePt t="176641" x="825500" y="3074988"/>
          <p14:tracePt t="176673" x="982663" y="3086100"/>
          <p14:tracePt t="176678" x="1054100" y="3124200"/>
          <p14:tracePt t="176707" x="1143000" y="3170238"/>
          <p14:tracePt t="176711" x="1154113" y="3181350"/>
          <p14:tracePt t="176738" x="1193800" y="3181350"/>
          <p14:tracePt t="176815" x="1204913" y="3181350"/>
          <p14:tracePt t="177137" x="1233488" y="3181350"/>
          <p14:tracePt t="177145" x="1244600" y="3181350"/>
          <p14:tracePt t="177173" x="1349375" y="3181350"/>
          <p14:tracePt t="177177" x="1395413" y="3181350"/>
          <p14:tracePt t="177207" x="1668463" y="3181350"/>
          <p14:tracePt t="177240" x="1958975" y="3181350"/>
          <p14:tracePt t="177273" x="2047875" y="3181350"/>
          <p14:tracePt t="177876" x="2058988" y="3181350"/>
          <p14:tracePt t="177891" x="2070100" y="3181350"/>
          <p14:tracePt t="177907" x="2108200" y="3181350"/>
          <p14:tracePt t="177938" x="2276475" y="3181350"/>
          <p14:tracePt t="177972" x="2343150" y="3181350"/>
          <p14:tracePt t="178006" x="2354263" y="3181350"/>
          <p14:tracePt t="178195" x="2371725" y="3181350"/>
          <p14:tracePt t="178563" x="2349500" y="3181350"/>
          <p14:tracePt t="178573" x="2338388" y="3181350"/>
          <p14:tracePt t="178581" x="2320925" y="3181350"/>
          <p14:tracePt t="178611" x="2292350" y="3181350"/>
          <p14:tracePt t="178640" x="2281238" y="3181350"/>
          <p14:tracePt t="178644" x="2254250" y="3181350"/>
          <p14:tracePt t="178673" x="2232025" y="3181350"/>
          <p14:tracePt t="178677" x="2220913" y="3181350"/>
          <p14:tracePt t="178708" x="2203450" y="3181350"/>
          <p14:tracePt t="179012" x="2192338" y="3175000"/>
          <p14:tracePt t="179572" x="2198688" y="3181350"/>
          <p14:tracePt t="179589" x="2214563" y="3192463"/>
          <p14:tracePt t="179619" x="2225675" y="3192463"/>
          <p14:tracePt t="179640" x="2254250" y="3208338"/>
          <p14:tracePt t="179644" x="2265363" y="3208338"/>
          <p14:tracePt t="179673" x="2276475" y="3219450"/>
          <p14:tracePt t="179715" x="2303463" y="3219450"/>
          <p14:tracePt t="179740" x="2332038" y="3219450"/>
          <p14:tracePt t="179773" x="2443163" y="3219450"/>
          <p14:tracePt t="179806" x="2593975" y="3214688"/>
          <p14:tracePt t="179811" x="2638425" y="3214688"/>
          <p14:tracePt t="179840" x="2873375" y="3175000"/>
          <p14:tracePt t="179845" x="2968625" y="3175000"/>
          <p14:tracePt t="179873" x="3201988" y="3152775"/>
          <p14:tracePt t="179877" x="3268663" y="3152775"/>
          <p14:tracePt t="179907" x="3609975" y="3135313"/>
          <p14:tracePt t="179940" x="3676650" y="3124200"/>
          <p14:tracePt t="180004" x="3705225" y="3124200"/>
          <p14:tracePt t="180012" x="3716338" y="3124200"/>
          <p14:tracePt t="180040" x="3771900" y="3124200"/>
          <p14:tracePt t="180073" x="3821113" y="3159125"/>
          <p14:tracePt t="180110" x="3876675" y="3175000"/>
          <p14:tracePt t="180140" x="3971925" y="3186113"/>
          <p14:tracePt t="180173" x="4056063" y="3203575"/>
          <p14:tracePt t="180179" x="4083050" y="3203575"/>
          <p14:tracePt t="180207" x="4140200" y="3214688"/>
          <p14:tracePt t="180212" x="4151313" y="3214688"/>
          <p14:tracePt t="180240" x="4162425" y="3214688"/>
          <p14:tracePt t="180244" x="4222750" y="3230563"/>
          <p14:tracePt t="180273" x="4295775" y="3259138"/>
          <p14:tracePt t="180278" x="4340225" y="3275013"/>
          <p14:tracePt t="180284" x="4373563" y="3308350"/>
          <p14:tracePt t="180306" x="4591050" y="3421063"/>
          <p14:tracePt t="180338" x="4830763" y="3470275"/>
          <p14:tracePt t="180372" x="4876800" y="3470275"/>
          <p14:tracePt t="180406" x="4943475" y="3470275"/>
          <p14:tracePt t="180438" x="5043488" y="3443288"/>
          <p14:tracePt t="180472" x="5138738" y="3398838"/>
          <p14:tracePt t="180505" x="5165725" y="3348038"/>
          <p14:tracePt t="180508" x="5176838" y="3330575"/>
          <p14:tracePt t="180538" x="5232400" y="3248025"/>
          <p14:tracePt t="180572" x="5260975" y="3208338"/>
          <p14:tracePt t="180605" x="5260975" y="3170238"/>
          <p14:tracePt t="180638" x="5260975" y="3090863"/>
          <p14:tracePt t="180642" x="5256213" y="3063875"/>
          <p14:tracePt t="180672" x="5176838" y="3001963"/>
          <p14:tracePt t="180675" x="5165725" y="2990850"/>
          <p14:tracePt t="180705" x="5094288" y="2974975"/>
          <p14:tracePt t="180707" x="5083175" y="2962275"/>
          <p14:tracePt t="180739" x="5014913" y="2924175"/>
          <p14:tracePt t="180772" x="4892675" y="2890838"/>
          <p14:tracePt t="180777" x="4803775" y="2890838"/>
          <p14:tracePt t="180805" x="4579938" y="2901950"/>
          <p14:tracePt t="180808" x="4508500" y="2940050"/>
          <p14:tracePt t="180839" x="4351338" y="3019425"/>
          <p14:tracePt t="180872" x="4318000" y="3079750"/>
          <p14:tracePt t="180905" x="4302125" y="3252788"/>
          <p14:tracePt t="180938" x="4302125" y="3443288"/>
          <p14:tracePt t="180971" x="4340225" y="3549650"/>
          <p14:tracePt t="180976" x="4406900" y="3565525"/>
          <p14:tracePt t="181005" x="4535488" y="3576638"/>
          <p14:tracePt t="181008" x="4564063" y="3576638"/>
          <p14:tracePt t="181040" x="4664075" y="3576638"/>
          <p14:tracePt t="181074" x="4748213" y="3527425"/>
          <p14:tracePt t="181080" x="4797425" y="3509963"/>
          <p14:tracePt t="181107" x="4852988" y="3436938"/>
          <p14:tracePt t="181111" x="4903788" y="3387725"/>
          <p14:tracePt t="181140" x="4999038" y="3292475"/>
          <p14:tracePt t="181144" x="5032375" y="3241675"/>
          <p14:tracePt t="181175" x="5094288" y="3135313"/>
          <p14:tracePt t="181207" x="5110163" y="3035300"/>
          <p14:tracePt t="181240" x="5072063" y="2951163"/>
          <p14:tracePt t="181274" x="5003800" y="2879725"/>
          <p14:tracePt t="181306" x="4903788" y="2835275"/>
          <p14:tracePt t="181340" x="4837113" y="2824163"/>
          <p14:tracePt t="181346" x="4786313" y="2824163"/>
          <p14:tracePt t="181373" x="4686300" y="2824163"/>
          <p14:tracePt t="181377" x="4657725" y="2824163"/>
          <p14:tracePt t="181404" x="4530725" y="2835275"/>
          <p14:tracePt t="181407" x="4502150" y="2851150"/>
          <p14:tracePt t="181438" x="4391025" y="2962275"/>
          <p14:tracePt t="181471" x="4362450" y="3013075"/>
          <p14:tracePt t="181504" x="4346575" y="3113088"/>
          <p14:tracePt t="181538" x="4346575" y="3208338"/>
          <p14:tracePt t="181571" x="4379913" y="3263900"/>
          <p14:tracePt t="181604" x="4579938" y="3330575"/>
          <p14:tracePt t="181606" x="4608513" y="3330575"/>
          <p14:tracePt t="181638" x="4725988" y="3343275"/>
          <p14:tracePt t="181672" x="4803775" y="3343275"/>
          <p14:tracePt t="181704" x="4887913" y="3343275"/>
          <p14:tracePt t="181737" x="5010150" y="3286125"/>
          <p14:tracePt t="181771" x="5065713" y="3248025"/>
          <p14:tracePt t="181804" x="5121275" y="3146425"/>
          <p14:tracePt t="181807" x="5132388" y="3135313"/>
          <p14:tracePt t="181838" x="5132388" y="3074988"/>
          <p14:tracePt t="181870" x="5132388" y="3008313"/>
          <p14:tracePt t="181904" x="5072063" y="2940050"/>
          <p14:tracePt t="181938" x="5026025" y="2924175"/>
          <p14:tracePt t="181973" x="4892675" y="2906713"/>
          <p14:tracePt t="181978" x="4881563" y="2895600"/>
          <p14:tracePt t="182023" x="4870450" y="2895600"/>
          <p14:tracePt t="182040" x="4792663" y="2895600"/>
          <p14:tracePt t="182073" x="4686300" y="3013075"/>
          <p14:tracePt t="182079" x="4686300" y="3024188"/>
          <p14:tracePt t="182107" x="4630738" y="3090863"/>
          <p14:tracePt t="182111" x="4630738" y="3108325"/>
          <p14:tracePt t="182199" x="4630738" y="3119438"/>
          <p14:tracePt t="182216" x="4630738" y="3130550"/>
          <p14:tracePt t="182240" x="4652963" y="3203575"/>
          <p14:tracePt t="182279" x="4686300" y="3219450"/>
          <p14:tracePt t="182307" x="4697413" y="3219450"/>
          <p14:tracePt t="182390" x="0" y="0"/>
        </p14:tracePtLst>
        <p14:tracePtLst>
          <p14:tracePt t="183587" x="7453313" y="5072063"/>
          <p14:tracePt t="183592" x="7453313" y="5045075"/>
          <p14:tracePt t="183601" x="7453313" y="5016500"/>
          <p14:tracePt t="183609" x="7453313" y="4949825"/>
          <p14:tracePt t="183638" x="7415213" y="4810125"/>
          <p14:tracePt t="183671" x="7397750" y="4692650"/>
          <p14:tracePt t="183704" x="7297738" y="4352925"/>
          <p14:tracePt t="183738" x="7224713" y="4084638"/>
          <p14:tracePt t="183772" x="7180263" y="3995738"/>
          <p14:tracePt t="183775" x="7151688" y="3951288"/>
          <p14:tracePt t="183804" x="7091363" y="3856038"/>
          <p14:tracePt t="183806" x="7058025" y="3789363"/>
          <p14:tracePt t="183838" x="6940550" y="3687763"/>
          <p14:tracePt t="183871" x="6856413" y="3649663"/>
          <p14:tracePt t="183875" x="6845300" y="3638550"/>
          <p14:tracePt t="183904" x="6727825" y="3605213"/>
          <p14:tracePt t="183907" x="6678613" y="3605213"/>
          <p14:tracePt t="183938" x="6521450" y="3543300"/>
          <p14:tracePt t="183971" x="6415088" y="3543300"/>
          <p14:tracePt t="184004" x="6348413" y="3543300"/>
          <p14:tracePt t="184038" x="6181725" y="3609975"/>
          <p14:tracePt t="184071" x="6059488" y="3816350"/>
          <p14:tracePt t="184074" x="6002338" y="3911600"/>
          <p14:tracePt t="184105" x="5942013" y="4173538"/>
          <p14:tracePt t="184107" x="5924550" y="4246563"/>
          <p14:tracePt t="184138" x="5924550" y="4475163"/>
          <p14:tracePt t="184171" x="5953125" y="4630738"/>
          <p14:tracePt t="184204" x="6081713" y="4792663"/>
          <p14:tracePt t="184238" x="6281738" y="5049838"/>
          <p14:tracePt t="184271" x="6554788" y="5195888"/>
          <p14:tracePt t="184274" x="6627813" y="5251450"/>
          <p14:tracePt t="184304" x="6856413" y="5407025"/>
          <p14:tracePt t="184307" x="6867525" y="5418138"/>
          <p14:tracePt t="184338" x="7007225" y="5480050"/>
          <p14:tracePt t="184369" x="7107238" y="5507038"/>
          <p14:tracePt t="184402" x="7158038" y="5507038"/>
          <p14:tracePt t="184436" x="7235825" y="5507038"/>
          <p14:tracePt t="184472" x="7386638" y="5418138"/>
          <p14:tracePt t="184474" x="7437438" y="5384800"/>
          <p14:tracePt t="184504" x="7537450" y="5262563"/>
          <p14:tracePt t="184506" x="7548563" y="5233988"/>
          <p14:tracePt t="184538" x="7581900" y="5078413"/>
          <p14:tracePt t="184571" x="7548563" y="4781550"/>
          <p14:tracePt t="184604" x="7313613" y="4470400"/>
          <p14:tracePt t="184637" x="7124700" y="4279900"/>
          <p14:tracePt t="184671" x="6945313" y="4173538"/>
          <p14:tracePt t="184674" x="6911975" y="4124325"/>
          <p14:tracePt t="184704" x="6767513" y="4090988"/>
          <p14:tracePt t="184706" x="6716713" y="4073525"/>
          <p14:tracePt t="184739" x="6543675" y="4040188"/>
          <p14:tracePt t="184771" x="6499225" y="4040188"/>
          <p14:tracePt t="184804" x="6348413" y="4040188"/>
          <p14:tracePt t="184838" x="6153150" y="4084638"/>
          <p14:tracePt t="184871" x="6115050" y="4095750"/>
          <p14:tracePt t="184874" x="6103938" y="4095750"/>
          <p14:tracePt t="184904" x="6086475" y="4140200"/>
          <p14:tracePt t="184906" x="6059488" y="4151313"/>
          <p14:tracePt t="184938" x="6002338" y="4257675"/>
          <p14:tracePt t="184971" x="6002338" y="4446588"/>
          <p14:tracePt t="185004" x="6103938" y="4710113"/>
          <p14:tracePt t="185037" x="6203950" y="4787900"/>
          <p14:tracePt t="185071" x="6310313" y="4814888"/>
          <p14:tracePt t="185354" x="0" y="0"/>
        </p14:tracePtLst>
        <p14:tracePtLst>
          <p14:tracePt t="194408" x="4624388" y="3170238"/>
          <p14:tracePt t="194416" x="4652963" y="3170238"/>
          <p14:tracePt t="194440" x="4819650" y="3186113"/>
          <p14:tracePt t="194473" x="5072063" y="3203575"/>
          <p14:tracePt t="194507" x="5127625" y="3219450"/>
          <p14:tracePt t="194543" x="5149850" y="3219450"/>
          <p14:tracePt t="194573" x="5187950" y="3214688"/>
          <p14:tracePt t="194577" x="5199063" y="3197225"/>
          <p14:tracePt t="194607" x="5227638" y="3130550"/>
          <p14:tracePt t="194640" x="5243513" y="3063875"/>
          <p14:tracePt t="194673" x="5243513" y="3013075"/>
          <p14:tracePt t="194706" x="5187950" y="2974975"/>
          <p14:tracePt t="194713" x="5176838" y="2957513"/>
          <p14:tracePt t="194740" x="5094288" y="2946400"/>
          <p14:tracePt t="194745" x="5065713" y="2946400"/>
          <p14:tracePt t="194773" x="4926013" y="2946400"/>
          <p14:tracePt t="194777" x="4876800" y="2946400"/>
          <p14:tracePt t="194807" x="4725988" y="2951163"/>
          <p14:tracePt t="194816" x="4697413" y="2951163"/>
          <p14:tracePt t="194840" x="4670425" y="2968625"/>
          <p14:tracePt t="194874" x="4657725" y="2979738"/>
          <p14:tracePt t="194907" x="4630738" y="3030538"/>
          <p14:tracePt t="194913" x="4630738" y="3046413"/>
          <p14:tracePt t="194940" x="4630738" y="3113088"/>
          <p14:tracePt t="194945" x="4630738" y="3159125"/>
          <p14:tracePt t="194973" x="4703763" y="3230563"/>
          <p14:tracePt t="194977" x="4714875" y="3241675"/>
          <p14:tracePt t="195010" x="4759325" y="3241675"/>
          <p14:tracePt t="195040" x="4781550" y="3236913"/>
          <p14:tracePt t="195073" x="4837113" y="3181350"/>
          <p14:tracePt t="195108" x="4910138" y="3097213"/>
          <p14:tracePt t="195113" x="4921250" y="3086100"/>
          <p14:tracePt t="195140" x="4921250" y="3046413"/>
          <p14:tracePt t="195174" x="4921250" y="3030538"/>
          <p14:tracePt t="195208" x="4876800" y="3019425"/>
          <p14:tracePt t="195240" x="4848225" y="3019425"/>
          <p14:tracePt t="195269" x="4837113" y="3024188"/>
          <p14:tracePt t="195271" x="0" y="0"/>
        </p14:tracePtLst>
        <p14:tracePtLst>
          <p14:tracePt t="195936" x="1606550" y="3565525"/>
          <p14:tracePt t="195945" x="1606550" y="3560763"/>
          <p14:tracePt t="195971" x="1657350" y="3560763"/>
          <p14:tracePt t="195974" x="1668463" y="3560763"/>
          <p14:tracePt t="196004" x="1690688" y="3560763"/>
          <p14:tracePt t="196007" x="1706563" y="3560763"/>
          <p14:tracePt t="196038" x="1717675" y="3560763"/>
          <p14:tracePt t="196072" x="1728788" y="3560763"/>
          <p14:tracePt t="196107" x="1768475" y="3560763"/>
          <p14:tracePt t="196200" x="1785938" y="3543300"/>
          <p14:tracePt t="196231" x="1763713" y="3543300"/>
          <p14:tracePt t="196239" x="1752600" y="3543300"/>
          <p14:tracePt t="196274" x="1684338" y="3543300"/>
          <p14:tracePt t="196306" x="1606550" y="3543300"/>
          <p14:tracePt t="196311" x="1590675" y="3543300"/>
          <p14:tracePt t="196423" x="1601788" y="3543300"/>
          <p14:tracePt t="196431" x="1612900" y="3543300"/>
          <p14:tracePt t="196440" x="1657350" y="3543300"/>
          <p14:tracePt t="196473" x="1724025" y="3543300"/>
          <p14:tracePt t="196535" x="1735138" y="3543300"/>
          <p14:tracePt t="196567" x="1728788" y="3543300"/>
          <p14:tracePt t="196584" x="1717675" y="3543300"/>
          <p14:tracePt t="196607" x="1673225" y="3543300"/>
          <p14:tracePt t="196679" x="1684338" y="3543300"/>
          <p14:tracePt t="196695" x="1724025" y="3543300"/>
          <p14:tracePt t="196706" x="1774825" y="3554413"/>
          <p14:tracePt t="196740" x="1801813" y="3554413"/>
          <p14:tracePt t="197627" x="1812925" y="3554413"/>
          <p14:tracePt t="197899" x="1824038" y="3549650"/>
          <p14:tracePt t="197937" x="0" y="0"/>
        </p14:tracePtLst>
        <p14:tracePtLst>
          <p14:tracePt t="198510" x="7196138" y="5345113"/>
          <p14:tracePt t="198514" x="7208838" y="5295900"/>
          <p14:tracePt t="198538" x="7258050" y="5189538"/>
          <p14:tracePt t="198571" x="7275513" y="5089525"/>
          <p14:tracePt t="198606" x="7264400" y="4899025"/>
          <p14:tracePt t="198611" x="7264400" y="4849813"/>
          <p14:tracePt t="198640" x="7158038" y="4654550"/>
          <p14:tracePt t="198644" x="7107238" y="4619625"/>
          <p14:tracePt t="198676" x="7000875" y="4503738"/>
          <p14:tracePt t="198707" x="6851650" y="4335463"/>
          <p14:tracePt t="198740" x="6638925" y="4140200"/>
          <p14:tracePt t="198774" x="6577013" y="4067175"/>
          <p14:tracePt t="198826" x="6565900" y="4067175"/>
          <p14:tracePt t="198874" x="6521450" y="4067175"/>
          <p14:tracePt t="198882" x="6494463" y="4095750"/>
          <p14:tracePt t="198905" x="6450013" y="4151313"/>
          <p14:tracePt t="198908" x="6415088" y="4224338"/>
          <p14:tracePt t="198938" x="6348413" y="4402138"/>
          <p14:tracePt t="198972" x="6348413" y="4614863"/>
          <p14:tracePt t="199005" x="6421438" y="4754563"/>
          <p14:tracePt t="199038" x="6554788" y="4938713"/>
          <p14:tracePt t="199073" x="6772275" y="5149850"/>
          <p14:tracePt t="199077" x="6805613" y="5167313"/>
          <p14:tracePt t="199107" x="6945313" y="5229225"/>
          <p14:tracePt t="199140" x="7046913" y="5229225"/>
          <p14:tracePt t="199148" x="7069138" y="5229225"/>
          <p14:tracePt t="199173" x="7173913" y="5229225"/>
          <p14:tracePt t="199207" x="7302500" y="5127625"/>
          <p14:tracePt t="199212" x="7319963" y="5094288"/>
          <p14:tracePt t="199240" x="7353300" y="4972050"/>
          <p14:tracePt t="199245" x="7353300" y="4943475"/>
          <p14:tracePt t="199273" x="7369175" y="4776788"/>
          <p14:tracePt t="199277" x="7369175" y="4748213"/>
          <p14:tracePt t="199307" x="7369175" y="4475163"/>
          <p14:tracePt t="199338" x="7235825" y="4246563"/>
          <p14:tracePt t="199371" x="6945313" y="3973513"/>
          <p14:tracePt t="199405" x="6794500" y="3805238"/>
          <p14:tracePt t="199438" x="6661150" y="3756025"/>
          <p14:tracePt t="199443" x="6610350" y="3738563"/>
          <p14:tracePt t="199471" x="6554788" y="3738563"/>
          <p14:tracePt t="199475" x="6532563" y="3738563"/>
          <p14:tracePt t="199507" x="6315075" y="3738563"/>
          <p14:tracePt t="199541" x="6075363" y="3822700"/>
          <p14:tracePt t="199573" x="5875338" y="3940175"/>
          <p14:tracePt t="199579" x="5842000" y="3956050"/>
          <p14:tracePt t="199607" x="5735638" y="4033838"/>
          <p14:tracePt t="199611" x="5684838" y="4084638"/>
          <p14:tracePt t="199639" x="5646738" y="4124325"/>
          <p14:tracePt t="199671" x="5584825" y="4291013"/>
          <p14:tracePt t="199675" x="5584825" y="4357688"/>
          <p14:tracePt t="199705" x="5584825" y="4564063"/>
          <p14:tracePt t="199707" x="5584825" y="4625975"/>
          <p14:tracePt t="199740" x="5651500" y="4849813"/>
          <p14:tracePt t="199771" x="5802313" y="5067300"/>
          <p14:tracePt t="199805" x="6053138" y="5251450"/>
          <p14:tracePt t="199838" x="6376988" y="5395913"/>
          <p14:tracePt t="199871" x="6645275" y="5473700"/>
          <p14:tracePt t="199875" x="6672263" y="5473700"/>
          <p14:tracePt t="199905" x="6818313" y="5473700"/>
          <p14:tracePt t="199939" x="7007225" y="5473700"/>
          <p14:tracePt t="199971" x="7146925" y="5402263"/>
          <p14:tracePt t="200004" x="7291388" y="5256213"/>
          <p14:tracePt t="200038" x="7358063" y="5156200"/>
          <p14:tracePt t="200071" x="7408863" y="4976813"/>
          <p14:tracePt t="200075" x="7408863" y="4910138"/>
          <p14:tracePt t="200105" x="7426325" y="4748213"/>
          <p14:tracePt t="200107" x="7426325" y="4681538"/>
          <p14:tracePt t="200138" x="7313613" y="4519613"/>
          <p14:tracePt t="200171" x="7058025" y="4297363"/>
          <p14:tracePt t="200205" x="6738938" y="4146550"/>
          <p14:tracePt t="200239" x="6638925" y="4102100"/>
          <p14:tracePt t="200271" x="6583363" y="4102100"/>
          <p14:tracePt t="200274" x="6572250" y="4102100"/>
          <p14:tracePt t="200305" x="6505575" y="4102100"/>
          <p14:tracePt t="200338" x="6376988" y="4124325"/>
          <p14:tracePt t="200371" x="6299200" y="4235450"/>
          <p14:tracePt t="200407" x="6299200" y="4286250"/>
          <p14:tracePt t="200438" x="6299200" y="4297363"/>
          <p14:tracePt t="200525" x="0" y="0"/>
        </p14:tracePtLst>
        <p14:tracePtLst>
          <p14:tracePt t="201272" x="2309813" y="3643313"/>
          <p14:tracePt t="201296" x="2309813" y="3632200"/>
          <p14:tracePt t="201311" x="2314575" y="3605213"/>
          <p14:tracePt t="201340" x="2387600" y="3576638"/>
          <p14:tracePt t="201344" x="2438400" y="3576638"/>
          <p14:tracePt t="201376" x="2627313" y="3576638"/>
          <p14:tracePt t="201407" x="2716213" y="3576638"/>
          <p14:tracePt t="201551" x="2705100" y="3576638"/>
          <p14:tracePt t="201567" x="2667000" y="3576638"/>
          <p14:tracePt t="201576" x="2649538" y="3576638"/>
          <p14:tracePt t="201607" x="2498725" y="3576638"/>
          <p14:tracePt t="201640" x="2420938" y="3576638"/>
          <p14:tracePt t="201674" x="2382838" y="3576638"/>
          <p14:tracePt t="201706" x="2371725" y="3576638"/>
          <p14:tracePt t="201807" x="2354263" y="3565525"/>
          <p14:tracePt t="201815" x="2354263" y="3549650"/>
          <p14:tracePt t="201840" x="2387600" y="3549650"/>
          <p14:tracePt t="201875" x="2471738" y="3538538"/>
          <p14:tracePt t="201907" x="2622550" y="3521075"/>
          <p14:tracePt t="201911" x="2649538" y="3521075"/>
          <p14:tracePt t="202047" x="2644775" y="3509963"/>
          <p14:tracePt t="202055" x="2633663" y="3492500"/>
          <p14:tracePt t="202074" x="2578100" y="3481388"/>
          <p14:tracePt t="202106" x="2476500" y="3481388"/>
          <p14:tracePt t="202112" x="2465388" y="3481388"/>
          <p14:tracePt t="202287" x="2471738" y="3481388"/>
          <p14:tracePt t="202296" x="2516188" y="3481388"/>
          <p14:tracePt t="202306" x="2544763" y="3481388"/>
          <p14:tracePt t="202341" x="2611438" y="3481388"/>
          <p14:tracePt t="202431" x="2605088" y="3481388"/>
          <p14:tracePt t="202440" x="2578100" y="3481388"/>
          <p14:tracePt t="202450" x="2509838" y="3481388"/>
          <p14:tracePt t="202473" x="2438400" y="3481388"/>
          <p14:tracePt t="202506" x="2387600" y="3481388"/>
          <p14:tracePt t="202513" x="2376488" y="3481388"/>
          <p14:tracePt t="202591" x="2360613" y="3481388"/>
          <p14:tracePt t="202607" x="2360613" y="3487738"/>
          <p14:tracePt t="202640" x="2398713" y="3514725"/>
          <p14:tracePt t="202648" x="2416175" y="3532188"/>
          <p14:tracePt t="202673" x="2498725" y="3543300"/>
          <p14:tracePt t="202706" x="2549525" y="3543300"/>
          <p14:tracePt t="202740" x="2560638" y="3543300"/>
          <p14:tracePt t="202772" x="2578100" y="3527425"/>
          <p14:tracePt t="202805" x="2566988" y="3470275"/>
          <p14:tracePt t="202809" x="2544763" y="3470275"/>
          <p14:tracePt t="202838" x="2476500" y="3459163"/>
          <p14:tracePt t="202872" x="2465388" y="3459163"/>
          <p14:tracePt t="203890" x="0" y="0"/>
        </p14:tracePtLst>
        <p14:tracePtLst>
          <p14:tracePt t="206776" x="1801813" y="3470275"/>
          <p14:tracePt t="206846" x="1790700" y="3470275"/>
          <p14:tracePt t="206877" x="1779588" y="3470275"/>
          <p14:tracePt t="206942" x="1779588" y="3476625"/>
          <p14:tracePt t="206958" x="1779588" y="3492500"/>
          <p14:tracePt t="206990" x="1785938" y="3492500"/>
          <p14:tracePt t="207005" x="1812925" y="3503613"/>
          <p14:tracePt t="207008" x="1863725" y="3503613"/>
          <p14:tracePt t="207038" x="1912938" y="3503613"/>
          <p14:tracePt t="207074" x="1924050" y="3503613"/>
          <p14:tracePt t="207107" x="1935163" y="3481388"/>
          <p14:tracePt t="207111" x="1935163" y="3470275"/>
          <p14:tracePt t="207140" x="1935163" y="3421063"/>
          <p14:tracePt t="207145" x="1935163" y="3370263"/>
          <p14:tracePt t="207173" x="1935163" y="3330575"/>
          <p14:tracePt t="207177" x="1935163" y="3319463"/>
          <p14:tracePt t="207208" x="1930400" y="3303588"/>
          <p14:tracePt t="207240" x="1908175" y="3303588"/>
          <p14:tracePt t="207273" x="1863725" y="3292475"/>
          <p14:tracePt t="207307" x="1785938" y="3314700"/>
          <p14:tracePt t="207311" x="1768475" y="3381375"/>
          <p14:tracePt t="207340" x="1712913" y="3409950"/>
          <p14:tracePt t="207345" x="1695450" y="3421063"/>
          <p14:tracePt t="207423" x="1695450" y="3432175"/>
          <p14:tracePt t="207439" x="1695450" y="3448050"/>
          <p14:tracePt t="207447" x="1695450" y="3470275"/>
          <p14:tracePt t="207473" x="1695450" y="3498850"/>
          <p14:tracePt t="207506" x="1735138" y="3554413"/>
          <p14:tracePt t="207541" x="1746250" y="3576638"/>
          <p14:tracePt t="207573" x="1801813" y="3649663"/>
          <p14:tracePt t="207577" x="1830388" y="3660775"/>
          <p14:tracePt t="207607" x="1930400" y="3676650"/>
          <p14:tracePt t="207642" x="1970088" y="3676650"/>
          <p14:tracePt t="207673" x="2108200" y="3565525"/>
          <p14:tracePt t="207706" x="2165350" y="3509963"/>
          <p14:tracePt t="207711" x="2165350" y="3465513"/>
          <p14:tracePt t="207740" x="2165350" y="3443288"/>
          <p14:tracePt t="207745" x="2165350" y="3398838"/>
          <p14:tracePt t="207773" x="2108200" y="3308350"/>
          <p14:tracePt t="207777" x="2074863" y="3275013"/>
          <p14:tracePt t="207807" x="1963738" y="3236913"/>
          <p14:tracePt t="207840" x="1868488" y="3219450"/>
          <p14:tracePt t="207873" x="1812925" y="3181350"/>
          <p14:tracePt t="207907" x="1746250" y="3181350"/>
          <p14:tracePt t="207912" x="1735138" y="3181350"/>
          <p14:tracePt t="207940" x="1695450" y="3181350"/>
          <p14:tracePt t="207973" x="1673225" y="3181350"/>
          <p14:tracePt t="208007" x="1579563" y="3263900"/>
          <p14:tracePt t="208040" x="1539875" y="3376613"/>
          <p14:tracePt t="208073" x="1539875" y="3454400"/>
          <p14:tracePt t="208107" x="1539875" y="3538538"/>
          <p14:tracePt t="208113" x="1550988" y="3582988"/>
          <p14:tracePt t="208140" x="1590675" y="3621088"/>
          <p14:tracePt t="208145" x="1628775" y="3638550"/>
          <p14:tracePt t="208173" x="1706563" y="3665538"/>
          <p14:tracePt t="208176" x="1717675" y="3665538"/>
          <p14:tracePt t="208207" x="1830388" y="3683000"/>
          <p14:tracePt t="208240" x="1930400" y="3683000"/>
          <p14:tracePt t="208273" x="1970088" y="3683000"/>
          <p14:tracePt t="208306" x="2036763" y="3683000"/>
          <p14:tracePt t="208311" x="2063750" y="3683000"/>
          <p14:tracePt t="208340" x="2176463" y="3605213"/>
          <p14:tracePt t="208344" x="2187575" y="3594100"/>
          <p14:tracePt t="208373" x="2259013" y="3492500"/>
          <p14:tracePt t="208378" x="2270125" y="3476625"/>
          <p14:tracePt t="208409" x="2270125" y="3425825"/>
          <p14:tracePt t="208440" x="2270125" y="3348038"/>
          <p14:tracePt t="208474" x="2225675" y="3270250"/>
          <p14:tracePt t="208479" x="2176463" y="3236913"/>
          <p14:tracePt t="208508" x="2119313" y="3208338"/>
          <p14:tracePt t="208512" x="2052638" y="3208338"/>
          <p14:tracePt t="208539" x="1970088" y="3192463"/>
          <p14:tracePt t="208545" x="1919288" y="3192463"/>
          <p14:tracePt t="208573" x="1797050" y="3192463"/>
          <p14:tracePt t="208577" x="1739900" y="3259138"/>
          <p14:tracePt t="208608" x="1701800" y="3275013"/>
          <p14:tracePt t="208639" x="1679575" y="3275013"/>
          <p14:tracePt t="208673" x="1573213" y="3348038"/>
          <p14:tracePt t="208679" x="1562100" y="3359150"/>
          <p14:tracePt t="208707" x="1477963" y="3459163"/>
          <p14:tracePt t="208711" x="1462088" y="3476625"/>
          <p14:tracePt t="208740" x="1450975" y="3587750"/>
          <p14:tracePt t="208744" x="1450975" y="3598863"/>
          <p14:tracePt t="208773" x="1450975" y="3705225"/>
          <p14:tracePt t="208777" x="1450975" y="3733800"/>
          <p14:tracePt t="208808" x="1511300" y="3878263"/>
          <p14:tracePt t="208841" x="1628775" y="3978275"/>
          <p14:tracePt t="208873" x="1785938" y="4011613"/>
          <p14:tracePt t="208879" x="1812925" y="4011613"/>
          <p14:tracePt t="208906" x="1919288" y="4011613"/>
          <p14:tracePt t="208912" x="1947863" y="4011613"/>
          <p14:tracePt t="208940" x="1997075" y="4011613"/>
          <p14:tracePt t="208944" x="2014538" y="4011613"/>
          <p14:tracePt t="208973" x="2097088" y="4011613"/>
          <p14:tracePt t="208978" x="2108200" y="4011613"/>
          <p14:tracePt t="208984" x="2154238" y="3984625"/>
          <p14:tracePt t="209007" x="2270125" y="3940175"/>
          <p14:tracePt t="209040" x="2343150" y="3833813"/>
          <p14:tracePt t="209074" x="2343150" y="3738563"/>
          <p14:tracePt t="209079" x="2343150" y="3711575"/>
          <p14:tracePt t="209107" x="2343150" y="3654425"/>
          <p14:tracePt t="209111" x="2332038" y="3616325"/>
          <p14:tracePt t="209140" x="2292350" y="3560763"/>
          <p14:tracePt t="209144" x="2276475" y="3549650"/>
          <p14:tracePt t="209176" x="2192338" y="3448050"/>
          <p14:tracePt t="209206" x="2119313" y="3421063"/>
          <p14:tracePt t="209211" x="2070100" y="3365500"/>
          <p14:tracePt t="209240" x="2019300" y="3343275"/>
          <p14:tracePt t="209244" x="1992313" y="3343275"/>
          <p14:tracePt t="209276" x="1935163" y="3314700"/>
          <p14:tracePt t="209307" x="1897063" y="3286125"/>
          <p14:tracePt t="209340" x="1801813" y="3286125"/>
          <p14:tracePt t="209374" x="1739900" y="3286125"/>
          <p14:tracePt t="209380" x="1724025" y="3286125"/>
          <p14:tracePt t="209406" x="1712913" y="3286125"/>
          <p14:tracePt t="209411" x="1668463" y="3286125"/>
          <p14:tracePt t="209440" x="1635125" y="3308350"/>
          <p14:tracePt t="209444" x="1617663" y="3319463"/>
          <p14:tracePt t="209475" x="1568450" y="3365500"/>
          <p14:tracePt t="209507" x="1539875" y="3387725"/>
          <p14:tracePt t="209541" x="1539875" y="3414713"/>
          <p14:tracePt t="209574" x="1539875" y="3543300"/>
          <p14:tracePt t="209603" x="1668463" y="3733800"/>
          <p14:tracePt t="209637" x="1724025" y="3771900"/>
          <p14:tracePt t="209671" x="1779588" y="3771900"/>
          <p14:tracePt t="209707" x="1901825" y="3749675"/>
          <p14:tracePt t="209740" x="1958975" y="3722688"/>
          <p14:tracePt t="209773" x="1985963" y="3643313"/>
          <p14:tracePt t="209807" x="1985963" y="3576638"/>
          <p14:tracePt t="209811" x="2003425" y="3565525"/>
          <p14:tracePt t="209840" x="2003425" y="3527425"/>
          <p14:tracePt t="209845" x="2003425" y="3509963"/>
          <p14:tracePt t="209873" x="2003425" y="3459163"/>
          <p14:tracePt t="209877" x="2003425" y="3448050"/>
          <p14:tracePt t="209905" x="1930400" y="3359150"/>
          <p14:tracePt t="209907" x="1919288" y="3359150"/>
          <p14:tracePt t="209937" x="1846263" y="3314700"/>
          <p14:tracePt t="209971" x="1774825" y="3286125"/>
          <p14:tracePt t="210004" x="1706563" y="3286125"/>
          <p14:tracePt t="210038" x="1651000" y="3286125"/>
          <p14:tracePt t="210072" x="1584325" y="3286125"/>
          <p14:tracePt t="210074" x="1573213" y="3292475"/>
          <p14:tracePt t="210105" x="1517650" y="3319463"/>
          <p14:tracePt t="210107" x="1506538" y="3330575"/>
          <p14:tracePt t="210146" x="1489075" y="3343275"/>
          <p14:tracePt t="210171" x="1489075" y="3381375"/>
          <p14:tracePt t="210204" x="1477963" y="3432175"/>
          <p14:tracePt t="210238" x="1477963" y="3514725"/>
          <p14:tracePt t="210273" x="1539875" y="3582988"/>
          <p14:tracePt t="210278" x="1568450" y="3609975"/>
          <p14:tracePt t="210307" x="1662113" y="3665538"/>
          <p14:tracePt t="210342" x="1701800" y="3683000"/>
          <p14:tracePt t="210373" x="1735138" y="3683000"/>
          <p14:tracePt t="210407" x="1801813" y="3671888"/>
          <p14:tracePt t="210412" x="1812925" y="3660775"/>
          <p14:tracePt t="210440" x="1868488" y="3594100"/>
          <p14:tracePt t="210473" x="1941513" y="3538538"/>
          <p14:tracePt t="210477" x="1941513" y="3521075"/>
          <p14:tracePt t="210504" x="1952625" y="3470275"/>
          <p14:tracePt t="210508" x="1952625" y="3459163"/>
          <p14:tracePt t="210538" x="1952625" y="3421063"/>
          <p14:tracePt t="210571" x="1952625" y="3354388"/>
          <p14:tracePt t="210606" x="1919288" y="3297238"/>
          <p14:tracePt t="210613" x="1908175" y="3286125"/>
          <p14:tracePt t="210640" x="1852613" y="3259138"/>
          <p14:tracePt t="210644" x="1841500" y="3259138"/>
          <p14:tracePt t="210673" x="1785938" y="3259138"/>
          <p14:tracePt t="210707" x="1774825" y="3259138"/>
          <p14:tracePt t="210739" x="1706563" y="3292475"/>
          <p14:tracePt t="210773" x="1651000" y="3330575"/>
          <p14:tracePt t="210883" x="1651000" y="3348038"/>
          <p14:tracePt t="210899" x="1651000" y="3370263"/>
          <p14:tracePt t="210907" x="1651000" y="3387725"/>
          <p14:tracePt t="210936" x="1657350" y="3398838"/>
          <p14:tracePt t="210938" x="0" y="0"/>
        </p14:tracePtLst>
        <p14:tracePtLst>
          <p14:tracePt t="211590" x="2538413" y="3421063"/>
          <p14:tracePt t="211594" x="2533650" y="3403600"/>
          <p14:tracePt t="211610" x="2516188" y="3403600"/>
          <p14:tracePt t="211637" x="2476500" y="3403600"/>
          <p14:tracePt t="211670" x="2427288" y="3392488"/>
          <p14:tracePt t="211704" x="2387600" y="3392488"/>
          <p14:tracePt t="211706" x="2371725" y="3392488"/>
          <p14:tracePt t="211737" x="2320925" y="3392488"/>
          <p14:tracePt t="211739" x="2309813" y="3392488"/>
          <p14:tracePt t="211771" x="2292350" y="3398838"/>
          <p14:tracePt t="211807" x="2270125" y="3443288"/>
          <p14:tracePt t="211840" x="2270125" y="3492500"/>
          <p14:tracePt t="211845" x="2270125" y="3503613"/>
          <p14:tracePt t="211874" x="2270125" y="3514725"/>
          <p14:tracePt t="211878" x="2270125" y="3527425"/>
          <p14:tracePt t="211907" x="2270125" y="3594100"/>
          <p14:tracePt t="211940" x="2338388" y="3698875"/>
          <p14:tracePt t="211975" x="2376488" y="3738563"/>
          <p14:tracePt t="212007" x="2405063" y="3749675"/>
          <p14:tracePt t="212012" x="2432050" y="3749675"/>
          <p14:tracePt t="212040" x="2454275" y="3749675"/>
          <p14:tracePt t="212044" x="2465388" y="3749675"/>
          <p14:tracePt t="212076" x="2538413" y="3749675"/>
          <p14:tracePt t="212108" x="2616200" y="3687763"/>
          <p14:tracePt t="212140" x="2616200" y="3571875"/>
          <p14:tracePt t="212173" x="2633663" y="3521075"/>
          <p14:tracePt t="212207" x="2633663" y="3498850"/>
          <p14:tracePt t="212211" x="2633663" y="3481388"/>
          <p14:tracePt t="212240" x="2633663" y="3414713"/>
          <p14:tracePt t="212244" x="2622550" y="3403600"/>
          <p14:tracePt t="212271" x="2538413" y="3348038"/>
          <p14:tracePt t="212304" x="2465388" y="3286125"/>
          <p14:tracePt t="212342" x="2438400" y="3275013"/>
          <p14:tracePt t="212372" x="2382838" y="3275013"/>
          <p14:tracePt t="212374" x="2360613" y="3275013"/>
          <p14:tracePt t="212405" x="2303463" y="3275013"/>
          <p14:tracePt t="212407" x="2276475" y="3275013"/>
          <p14:tracePt t="212438" x="2181225" y="3275013"/>
          <p14:tracePt t="212471" x="2092325" y="3275013"/>
          <p14:tracePt t="212505" x="2003425" y="3314700"/>
          <p14:tracePt t="212538" x="1963738" y="3387725"/>
          <p14:tracePt t="212572" x="1963738" y="3414713"/>
          <p14:tracePt t="212574" x="1963738" y="3425825"/>
          <p14:tracePt t="212605" x="1963738" y="3476625"/>
          <p14:tracePt t="212607" x="1963738" y="3503613"/>
          <p14:tracePt t="212638" x="2081213" y="3643313"/>
          <p14:tracePt t="212673" x="2247900" y="3800475"/>
          <p14:tracePt t="212706" x="2314575" y="3800475"/>
          <p14:tracePt t="212711" x="2343150" y="3800475"/>
          <p14:tracePt t="212740" x="2471738" y="3800475"/>
          <p14:tracePt t="212745" x="2487613" y="3800475"/>
          <p14:tracePt t="212773" x="2538413" y="3800475"/>
          <p14:tracePt t="212777" x="2549525" y="3800475"/>
          <p14:tracePt t="212807" x="2649538" y="3800475"/>
          <p14:tracePt t="212839" x="2744788" y="3760788"/>
          <p14:tracePt t="212871" x="2811463" y="3694113"/>
          <p14:tracePt t="212905" x="2840038" y="3643313"/>
          <p14:tracePt t="212938" x="2840038" y="3576638"/>
          <p14:tracePt t="212971" x="2840038" y="3492500"/>
          <p14:tracePt t="212975" x="2840038" y="3481388"/>
          <p14:tracePt t="213007" x="2728913" y="3392488"/>
          <p14:tracePt t="213041" x="2605088" y="3336925"/>
          <p14:tracePt t="213073" x="2520950" y="3281363"/>
          <p14:tracePt t="213107" x="2454275" y="3281363"/>
          <p14:tracePt t="213111" x="2427288" y="3281363"/>
          <p14:tracePt t="213140" x="2398713" y="3281363"/>
          <p14:tracePt t="213173" x="2325688" y="3303588"/>
          <p14:tracePt t="213177" x="2309813" y="3336925"/>
          <p14:tracePt t="213207" x="2281238" y="3414713"/>
          <p14:tracePt t="213240" x="2281238" y="3527425"/>
          <p14:tracePt t="213273" x="2281238" y="3582988"/>
          <p14:tracePt t="213308" x="2281238" y="3594100"/>
          <p14:tracePt t="213340" x="2281238" y="3621088"/>
          <p14:tracePt t="213344" x="2292350" y="3632200"/>
          <p14:tracePt t="213373" x="2343150" y="3671888"/>
          <p14:tracePt t="213377" x="2360613" y="3683000"/>
          <p14:tracePt t="213407" x="2471738" y="3698875"/>
          <p14:tracePt t="213439" x="2520950" y="3698875"/>
          <p14:tracePt t="213473" x="2622550" y="3698875"/>
          <p14:tracePt t="213507" x="2705100" y="3632200"/>
          <p14:tracePt t="213512" x="2740025" y="3582988"/>
          <p14:tracePt t="213540" x="2755900" y="3527425"/>
          <p14:tracePt t="213545" x="2755900" y="3498850"/>
          <p14:tracePt t="213573" x="2755900" y="3448050"/>
          <p14:tracePt t="213577" x="2744788" y="3414713"/>
          <p14:tracePt t="213607" x="2682875" y="3330575"/>
          <p14:tracePt t="213640" x="2633663" y="3281363"/>
          <p14:tracePt t="213673" x="2533650" y="3281363"/>
          <p14:tracePt t="213706" x="2420938" y="3263900"/>
          <p14:tracePt t="213711" x="2393950" y="3263900"/>
          <p14:tracePt t="213740" x="2320925" y="3263900"/>
          <p14:tracePt t="213771" x="2281238" y="3263900"/>
          <p14:tracePt t="213775" x="2270125" y="3263900"/>
          <p14:tracePt t="213805" x="2203450" y="3314700"/>
          <p14:tracePt t="213807" x="2187575" y="3314700"/>
          <p14:tracePt t="213838" x="2159000" y="3409950"/>
          <p14:tracePt t="213871" x="2159000" y="3476625"/>
          <p14:tracePt t="213906" x="2159000" y="3527425"/>
          <p14:tracePt t="213911" x="2159000" y="3571875"/>
          <p14:tracePt t="213938" x="2243138" y="3649663"/>
          <p14:tracePt t="213971" x="2309813" y="3698875"/>
          <p14:tracePt t="213975" x="2325688" y="3727450"/>
          <p14:tracePt t="214005" x="2325688" y="3744913"/>
          <p14:tracePt t="214007" x="2338388" y="3744913"/>
          <p14:tracePt t="214038" x="2376488" y="3744913"/>
          <p14:tracePt t="214072" x="2416175" y="3744913"/>
          <p14:tracePt t="214105" x="2471738" y="3744913"/>
          <p14:tracePt t="214139" x="2516188" y="3733800"/>
          <p14:tracePt t="214171" x="2582863" y="3676650"/>
          <p14:tracePt t="214175" x="2582863" y="3665538"/>
          <p14:tracePt t="214205" x="2627313" y="3594100"/>
          <p14:tracePt t="214207" x="2627313" y="3565525"/>
          <p14:tracePt t="214238" x="2627313" y="3498850"/>
          <p14:tracePt t="214271" x="2627313" y="3448050"/>
          <p14:tracePt t="214305" x="2616200" y="3392488"/>
          <p14:tracePt t="214338" x="2560638" y="3365500"/>
          <p14:tracePt t="214371" x="2527300" y="3365500"/>
          <p14:tracePt t="214950" x="0" y="0"/>
        </p14:tracePtLst>
        <p14:tracePtLst>
          <p14:tracePt t="216164" x="2259013" y="3554413"/>
          <p14:tracePt t="216203" x="2270125" y="3554413"/>
          <p14:tracePt t="216251" x="2265363" y="3527425"/>
          <p14:tracePt t="216262" x="2265363" y="3514725"/>
          <p14:tracePt t="216273" x="2236788" y="3514725"/>
          <p14:tracePt t="216277" x="2187575" y="3514725"/>
          <p14:tracePt t="216307" x="2074863" y="3514725"/>
          <p14:tracePt t="216340" x="2052638" y="3514725"/>
          <p14:tracePt t="216666" x="0" y="0"/>
        </p14:tracePtLst>
        <p14:tracePtLst>
          <p14:tracePt t="220359" x="1830388" y="4146550"/>
          <p14:tracePt t="220431" x="1830388" y="4117975"/>
          <p14:tracePt t="220439" x="1801813" y="4090988"/>
          <p14:tracePt t="220449" x="1774825" y="4073525"/>
          <p14:tracePt t="220473" x="1557338" y="4022725"/>
          <p14:tracePt t="220507" x="1360488" y="3973513"/>
          <p14:tracePt t="220511" x="1349375" y="3973513"/>
          <p14:tracePt t="220541" x="1189038" y="3922713"/>
          <p14:tracePt t="220545" x="1120775" y="3922713"/>
          <p14:tracePt t="220551" x="1054100" y="3922713"/>
          <p14:tracePt t="220573" x="869950" y="3906838"/>
          <p14:tracePt t="220577" x="820738" y="3906838"/>
          <p14:tracePt t="220607" x="614363" y="3906838"/>
          <p14:tracePt t="220640" x="512763" y="3906838"/>
          <p14:tracePt t="220673" x="419100" y="3906838"/>
          <p14:tracePt t="220707" x="379413" y="3906838"/>
          <p14:tracePt t="220743" x="295275" y="3940175"/>
          <p14:tracePt t="220773" x="257175" y="3967163"/>
          <p14:tracePt t="220806" x="246063" y="3978275"/>
          <p14:tracePt t="220841" x="246063" y="4017963"/>
          <p14:tracePt t="220873" x="339725" y="4090988"/>
          <p14:tracePt t="220907" x="608013" y="4179888"/>
          <p14:tracePt t="220911" x="681038" y="4195763"/>
          <p14:tracePt t="220941" x="825500" y="4229100"/>
          <p14:tracePt t="220945" x="876300" y="4246563"/>
          <p14:tracePt t="220973" x="1016000" y="4264025"/>
          <p14:tracePt t="220978" x="1065213" y="4264025"/>
          <p14:tracePt t="221007" x="1177925" y="4264025"/>
          <p14:tracePt t="221042" x="1349375" y="4264025"/>
          <p14:tracePt t="221074" x="1433513" y="4224338"/>
          <p14:tracePt t="221079" x="1444625" y="4224338"/>
          <p14:tracePt t="221107" x="1484313" y="4224338"/>
          <p14:tracePt t="221111" x="1517650" y="4195763"/>
          <p14:tracePt t="221140" x="1601788" y="4195763"/>
          <p14:tracePt t="221144" x="1617663" y="4195763"/>
          <p14:tracePt t="221175" x="1684338" y="4195763"/>
          <p14:tracePt t="221207" x="1724025" y="4195763"/>
          <p14:tracePt t="221240" x="1746250" y="4168775"/>
          <p14:tracePt t="221273" x="1763713" y="4129088"/>
          <p14:tracePt t="221304" x="1706563" y="4051300"/>
          <p14:tracePt t="221338" x="1384300" y="4011613"/>
          <p14:tracePt t="221371" x="1143000" y="3989388"/>
          <p14:tracePt t="221404" x="954088" y="3989388"/>
          <p14:tracePt t="221441" x="781050" y="3989388"/>
          <p14:tracePt t="221445" x="752475" y="3989388"/>
          <p14:tracePt t="221473" x="674688" y="3962400"/>
          <p14:tracePt t="221477" x="663575" y="3962400"/>
          <p14:tracePt t="221507" x="625475" y="3962400"/>
          <p14:tracePt t="221540" x="557213" y="3962400"/>
          <p14:tracePt t="221573" x="534988" y="3962400"/>
          <p14:tracePt t="221619" x="523875" y="3967163"/>
          <p14:tracePt t="221640" x="508000" y="3984625"/>
          <p14:tracePt t="221673" x="519113" y="4067175"/>
          <p14:tracePt t="221677" x="614363" y="4106863"/>
          <p14:tracePt t="221704" x="747713" y="4184650"/>
          <p14:tracePt t="221706" x="825500" y="4246563"/>
          <p14:tracePt t="221740" x="1082675" y="4297363"/>
          <p14:tracePt t="221773" x="1316038" y="4297363"/>
          <p14:tracePt t="221808" x="1544638" y="4297363"/>
          <p14:tracePt t="221813" x="1590675" y="4297363"/>
          <p14:tracePt t="221840" x="1712913" y="4297363"/>
          <p14:tracePt t="221844" x="1728788" y="4297363"/>
          <p14:tracePt t="221871" x="1785938" y="4297363"/>
          <p14:tracePt t="221874" x="1808163" y="4297363"/>
          <p14:tracePt t="221906" x="1935163" y="4229100"/>
          <p14:tracePt t="221938" x="1985963" y="4173538"/>
          <p14:tracePt t="221971" x="1985963" y="4135438"/>
          <p14:tracePt t="222005" x="1985963" y="4056063"/>
          <p14:tracePt t="222040" x="1908175" y="3956050"/>
          <p14:tracePt t="222044" x="1857375" y="3956050"/>
          <p14:tracePt t="222073" x="1579563" y="3917950"/>
          <p14:tracePt t="222077" x="1511300" y="3917950"/>
          <p14:tracePt t="222107" x="1277938" y="3917950"/>
          <p14:tracePt t="222140" x="1060450" y="3944938"/>
          <p14:tracePt t="222173" x="925513" y="4022725"/>
          <p14:tracePt t="222179" x="914400" y="4022725"/>
          <p14:tracePt t="222206" x="887413" y="4051300"/>
          <p14:tracePt t="222243" x="876300" y="4062413"/>
          <p14:tracePt t="222273" x="865188" y="4073525"/>
          <p14:tracePt t="222278" x="865188" y="4090988"/>
          <p14:tracePt t="222307" x="865188" y="4113213"/>
          <p14:tracePt t="222355" x="869950" y="4113213"/>
          <p14:tracePt t="222786" x="0" y="0"/>
        </p14:tracePtLst>
        <p14:tracePtLst>
          <p14:tracePt t="223724" x="2041525" y="3616325"/>
          <p14:tracePt t="223764" x="2052638" y="3616325"/>
          <p14:tracePt t="223778" x="2097088" y="3627438"/>
          <p14:tracePt t="223786" x="2108200" y="3627438"/>
          <p14:tracePt t="223875" x="2103438" y="3638550"/>
          <p14:tracePt t="223883" x="2063750" y="3638550"/>
          <p14:tracePt t="223907" x="1857375" y="3638550"/>
          <p14:tracePt t="223940" x="1768475" y="3638550"/>
          <p14:tracePt t="224004" x="1757363" y="3654425"/>
          <p14:tracePt t="224083" x="1763713" y="3654425"/>
          <p14:tracePt t="224092" x="1774825" y="3643313"/>
          <p14:tracePt t="224107" x="1790700" y="3632200"/>
          <p14:tracePt t="224179" x="1830388" y="3632200"/>
          <p14:tracePt t="224188" x="1846263" y="3632200"/>
          <p14:tracePt t="224207" x="1885950" y="3638550"/>
          <p14:tracePt t="224213" x="1912938" y="3654425"/>
          <p14:tracePt t="224238" x="1974850" y="3654425"/>
          <p14:tracePt t="224271" x="1997075" y="3654425"/>
          <p14:tracePt t="224274" x="2014538" y="3654425"/>
          <p14:tracePt t="224305" x="2025650" y="3654425"/>
          <p14:tracePt t="224340" x="2063750" y="3654425"/>
          <p14:tracePt t="224373" x="2103438" y="3654425"/>
          <p14:tracePt t="224377" x="2114550" y="3654425"/>
          <p14:tracePt t="225111" x="2130425" y="3654425"/>
          <p14:tracePt t="225126" x="0" y="0"/>
        </p14:tracePtLst>
        <p14:tracePtLst>
          <p14:tracePt t="227476" x="831850" y="4224338"/>
          <p14:tracePt t="227481" x="831850" y="4213225"/>
          <p14:tracePt t="227546" x="831850" y="4202113"/>
          <p14:tracePt t="227562" x="854075" y="4202113"/>
          <p14:tracePt t="227571" x="865188" y="4202113"/>
          <p14:tracePt t="227607" x="1031875" y="4202113"/>
          <p14:tracePt t="227640" x="1149350" y="4202113"/>
          <p14:tracePt t="227645" x="1160463" y="4202113"/>
          <p14:tracePt t="227674" x="1171575" y="4202113"/>
          <p14:tracePt t="227678" x="1189038" y="4202113"/>
          <p14:tracePt t="227707" x="1249363" y="4202113"/>
          <p14:tracePt t="227740" x="1316038" y="4202113"/>
          <p14:tracePt t="227775" x="1355725" y="4202113"/>
          <p14:tracePt t="227915" x="1338263" y="4202113"/>
          <p14:tracePt t="227923" x="1304925" y="4202113"/>
          <p14:tracePt t="227940" x="1171575" y="4184650"/>
          <p14:tracePt t="227975" x="914400" y="4113213"/>
          <p14:tracePt t="227979" x="887413" y="4113213"/>
          <p14:tracePt t="228007" x="758825" y="4095750"/>
          <p14:tracePt t="228011" x="747713" y="4095750"/>
          <p14:tracePt t="228040" x="736600" y="4095750"/>
          <p14:tracePt t="228045" x="719138" y="4095750"/>
          <p14:tracePt t="228075" x="663575" y="4095750"/>
          <p14:tracePt t="228107" x="603250" y="4095750"/>
          <p14:tracePt t="228140" x="508000" y="4095750"/>
          <p14:tracePt t="228299" x="546100" y="4095750"/>
          <p14:tracePt t="228307" x="592138" y="4095750"/>
          <p14:tracePt t="228340" x="769938" y="4106863"/>
          <p14:tracePt t="228375" x="865188" y="4106863"/>
          <p14:tracePt t="228406" x="976313" y="4106863"/>
          <p14:tracePt t="228410" x="1020763" y="4106863"/>
          <p14:tracePt t="228440" x="1127125" y="4106863"/>
          <p14:tracePt t="228446" x="1138238" y="4106863"/>
          <p14:tracePt t="228473" x="1154113" y="4106863"/>
          <p14:tracePt t="228539" x="1165225" y="4106863"/>
          <p14:tracePt t="228549" x="1177925" y="4106863"/>
          <p14:tracePt t="228573" x="1216025" y="4146550"/>
          <p14:tracePt t="228763" x="1200150" y="4146550"/>
          <p14:tracePt t="228773" x="1182688" y="4146550"/>
          <p14:tracePt t="228807" x="993775" y="4146550"/>
          <p14:tracePt t="228811" x="909638" y="4146550"/>
          <p14:tracePt t="228841" x="630238" y="4146550"/>
          <p14:tracePt t="228846" x="619125" y="4162425"/>
          <p14:tracePt t="228956" x="603250" y="4173538"/>
          <p14:tracePt t="228971" x="603250" y="4184650"/>
          <p14:tracePt t="228987" x="625475" y="4184650"/>
          <p14:tracePt t="229006" x="685800" y="4184650"/>
          <p14:tracePt t="229040" x="858838" y="4202113"/>
          <p14:tracePt t="229044" x="925513" y="4202113"/>
          <p14:tracePt t="229073" x="1009650" y="4202113"/>
          <p14:tracePt t="229077" x="1038225" y="4217988"/>
          <p14:tracePt t="229107" x="1104900" y="4217988"/>
          <p14:tracePt t="229140" x="1120775" y="4217988"/>
          <p14:tracePt t="229850" x="0" y="0"/>
        </p14:tracePtLst>
        <p14:tracePtLst>
          <p14:tracePt t="254081" x="1646238" y="4770438"/>
          <p14:tracePt t="254106" x="1635125" y="4770438"/>
          <p14:tracePt t="254119" x="1624013" y="4770438"/>
          <p14:tracePt t="254140" x="1550988" y="4770438"/>
          <p14:tracePt t="254144" x="1462088" y="4748213"/>
          <p14:tracePt t="254173" x="1311275" y="4703763"/>
          <p14:tracePt t="254179" x="1260475" y="4687888"/>
          <p14:tracePt t="254207" x="1071563" y="4654550"/>
          <p14:tracePt t="254240" x="931863" y="4637088"/>
          <p14:tracePt t="254273" x="865188" y="4637088"/>
          <p14:tracePt t="254280" x="854075" y="4637088"/>
          <p14:tracePt t="254306" x="803275" y="4637088"/>
          <p14:tracePt t="254311" x="787400" y="4637088"/>
          <p14:tracePt t="254337" x="747713" y="4637088"/>
          <p14:tracePt t="254370" x="685800" y="4637088"/>
          <p14:tracePt t="254404" x="614363" y="4670425"/>
          <p14:tracePt t="254407" x="603250" y="4687888"/>
          <p14:tracePt t="254470" x="603250" y="4714875"/>
          <p14:tracePt t="254477" x="603250" y="4725988"/>
          <p14:tracePt t="254503" x="608013" y="4832350"/>
          <p14:tracePt t="254537" x="814388" y="4949825"/>
          <p14:tracePt t="254570" x="947738" y="4994275"/>
          <p14:tracePt t="254574" x="976313" y="4994275"/>
          <p14:tracePt t="254604" x="1049338" y="4994275"/>
          <p14:tracePt t="254606" x="1093788" y="4994275"/>
          <p14:tracePt t="254637" x="1249363" y="4994275"/>
          <p14:tracePt t="254670" x="1400175" y="4994275"/>
          <p14:tracePt t="254703" x="1568450" y="4994275"/>
          <p14:tracePt t="254736" x="1706563" y="4943475"/>
          <p14:tracePt t="254770" x="1790700" y="4927600"/>
          <p14:tracePt t="254807" x="1852613" y="4916488"/>
          <p14:tracePt t="254887" x="1868488" y="4899025"/>
          <p14:tracePt t="254901" x="1879600" y="4887913"/>
          <p14:tracePt t="254902" x="0" y="0"/>
        </p14:tracePtLst>
        <p14:tracePtLst>
          <p14:tracePt t="255552" x="2081213" y="3738563"/>
          <p14:tracePt t="255575" x="2081213" y="3711575"/>
          <p14:tracePt t="255583" x="2081213" y="3698875"/>
          <p14:tracePt t="255608" x="2081213" y="3671888"/>
          <p14:tracePt t="255640" x="2081213" y="3660775"/>
          <p14:tracePt t="255673" x="2170113" y="3643313"/>
          <p14:tracePt t="255706" x="2343150" y="3643313"/>
          <p14:tracePt t="255711" x="2354263" y="3643313"/>
          <p14:tracePt t="255815" x="2349500" y="3632200"/>
          <p14:tracePt t="255831" x="2332038" y="3632200"/>
          <p14:tracePt t="255841" x="2309813" y="3632200"/>
          <p14:tracePt t="255874" x="2097088" y="3632200"/>
          <p14:tracePt t="255879" x="2008188" y="3632200"/>
          <p14:tracePt t="255907" x="1808163" y="3632200"/>
          <p14:tracePt t="255940" x="1735138" y="3605213"/>
          <p14:tracePt t="255945" x="1706563" y="3587750"/>
          <p14:tracePt t="255973" x="1695450" y="3587750"/>
          <p14:tracePt t="256056" x="1728788" y="3587750"/>
          <p14:tracePt t="256064" x="1779588" y="3587750"/>
          <p14:tracePt t="256073" x="1824038" y="3587750"/>
          <p14:tracePt t="256107" x="2192338" y="3587750"/>
          <p14:tracePt t="256112" x="2259013" y="3587750"/>
          <p14:tracePt t="256140" x="2332038" y="3560763"/>
          <p14:tracePt t="256216" x="2320925" y="3560763"/>
          <p14:tracePt t="256232" x="2298700" y="3560763"/>
          <p14:tracePt t="256240" x="2247900" y="3571875"/>
          <p14:tracePt t="256273" x="2147888" y="3571875"/>
          <p14:tracePt t="256307" x="2003425" y="3571875"/>
          <p14:tracePt t="256313" x="1958975" y="3571875"/>
          <p14:tracePt t="256340" x="1947863" y="3571875"/>
          <p14:tracePt t="256408" x="1952625" y="3571875"/>
          <p14:tracePt t="256416" x="2014538" y="3587750"/>
          <p14:tracePt t="256440" x="2247900" y="3621088"/>
          <p14:tracePt t="256473" x="2409825" y="3621088"/>
          <p14:tracePt t="256551" x="2405063" y="3616325"/>
          <p14:tracePt t="256560" x="2376488" y="3598863"/>
          <p14:tracePt t="256571" x="2349500" y="3598863"/>
          <p14:tracePt t="256604" x="2114550" y="3598863"/>
          <p14:tracePt t="256607" x="2047875" y="3598863"/>
          <p14:tracePt t="256638" x="1801813" y="3598863"/>
          <p14:tracePt t="256642" x="1790700" y="3598863"/>
          <p14:tracePt t="256829" x="1797050" y="3598863"/>
          <p14:tracePt t="256860" x="1824038" y="3598863"/>
          <p14:tracePt t="256867" x="1835150" y="3598863"/>
          <p14:tracePt t="256873" x="0" y="0"/>
        </p14:tracePtLst>
        <p14:tracePtLst>
          <p14:tracePt t="257475" x="1511300" y="4927600"/>
          <p14:tracePt t="257479" x="1539875" y="4927600"/>
          <p14:tracePt t="257486" x="1557338" y="4927600"/>
          <p14:tracePt t="257507" x="1639888" y="4927600"/>
          <p14:tracePt t="257540" x="1768475" y="4927600"/>
          <p14:tracePt t="257575" x="1885950" y="4927600"/>
          <p14:tracePt t="257606" x="2159000" y="4938713"/>
          <p14:tracePt t="257611" x="2187575" y="4938713"/>
          <p14:tracePt t="257638" x="2354263" y="4972050"/>
          <p14:tracePt t="257671" x="2582863" y="4972050"/>
          <p14:tracePt t="257675" x="2649538" y="4972050"/>
          <p14:tracePt t="257705" x="2851150" y="4972050"/>
          <p14:tracePt t="257707" x="2878138" y="4972050"/>
          <p14:tracePt t="257738" x="3013075" y="4972050"/>
          <p14:tracePt t="257771" x="3113088" y="4972050"/>
          <p14:tracePt t="257804" x="3163888" y="4921250"/>
          <p14:tracePt t="257838" x="3179763" y="4860925"/>
          <p14:tracePt t="257871" x="3179763" y="4725988"/>
          <p14:tracePt t="257875" x="3179763" y="4699000"/>
          <p14:tracePt t="257904" x="3179763" y="4670425"/>
          <p14:tracePt t="257906" x="3179763" y="4659313"/>
          <p14:tracePt t="257939" x="3179763" y="4619625"/>
          <p14:tracePt t="257973" x="3141663" y="4519613"/>
          <p14:tracePt t="258007" x="2990850" y="4391025"/>
          <p14:tracePt t="258011" x="2962275" y="4375150"/>
          <p14:tracePt t="258040" x="2873375" y="4319588"/>
          <p14:tracePt t="258045" x="2862263" y="4319588"/>
          <p14:tracePt t="258073" x="2678113" y="4217988"/>
          <p14:tracePt t="258077" x="2627313" y="4191000"/>
          <p14:tracePt t="258107" x="2449513" y="4124325"/>
          <p14:tracePt t="258141" x="2292350" y="4106863"/>
          <p14:tracePt t="258148" x="2247900" y="4106863"/>
          <p14:tracePt t="258173" x="2136775" y="4090988"/>
          <p14:tracePt t="258206" x="1930400" y="4090988"/>
          <p14:tracePt t="258211" x="1863725" y="4090988"/>
          <p14:tracePt t="258239" x="1584325" y="4073525"/>
          <p14:tracePt t="258271" x="1293813" y="4073525"/>
          <p14:tracePt t="258275" x="1227138" y="4073525"/>
          <p14:tracePt t="258305" x="1038225" y="4084638"/>
          <p14:tracePt t="258307" x="993775" y="4084638"/>
          <p14:tracePt t="258339" x="836613" y="4117975"/>
          <p14:tracePt t="258371" x="663575" y="4135438"/>
          <p14:tracePt t="258404" x="485775" y="4168775"/>
          <p14:tracePt t="258438" x="334963" y="4224338"/>
          <p14:tracePt t="258471" x="312738" y="4235450"/>
          <p14:tracePt t="258474" x="295275" y="4264025"/>
          <p14:tracePt t="258507" x="246063" y="4319588"/>
          <p14:tracePt t="258540" x="217488" y="4330700"/>
          <p14:tracePt t="258573" x="217488" y="4397375"/>
          <p14:tracePt t="258607" x="295275" y="4592638"/>
          <p14:tracePt t="258612" x="328613" y="4643438"/>
          <p14:tracePt t="258640" x="463550" y="4776788"/>
          <p14:tracePt t="258644" x="496888" y="4827588"/>
          <p14:tracePt t="258673" x="603250" y="4916488"/>
          <p14:tracePt t="258677" x="619125" y="4932363"/>
          <p14:tracePt t="258707" x="747713" y="4972050"/>
          <p14:tracePt t="258740" x="892175" y="5022850"/>
          <p14:tracePt t="258773" x="1004888" y="5022850"/>
          <p14:tracePt t="258806" x="1171575" y="5022850"/>
          <p14:tracePt t="258812" x="1260475" y="5022850"/>
          <p14:tracePt t="258840" x="1428750" y="5022850"/>
          <p14:tracePt t="258845" x="1517650" y="5022850"/>
          <p14:tracePt t="258873" x="1695450" y="5022850"/>
          <p14:tracePt t="258877" x="1763713" y="5022850"/>
          <p14:tracePt t="258907" x="2052638" y="5022850"/>
          <p14:tracePt t="258940" x="2303463" y="5022850"/>
          <p14:tracePt t="258973" x="2516188" y="5038725"/>
          <p14:tracePt t="259008" x="2622550" y="5038725"/>
          <p14:tracePt t="259013" x="2655888" y="5038725"/>
          <p14:tracePt t="259040" x="2740025" y="5038725"/>
          <p14:tracePt t="259045" x="2762250" y="5038725"/>
          <p14:tracePt t="259073" x="2867025" y="5038725"/>
          <p14:tracePt t="259077" x="2884488" y="5033963"/>
          <p14:tracePt t="259109" x="2962275" y="4965700"/>
          <p14:tracePt t="259140" x="3017838" y="4927600"/>
          <p14:tracePt t="259173" x="3057525" y="4827588"/>
          <p14:tracePt t="259179" x="3057525" y="4781550"/>
          <p14:tracePt t="259206" x="3090863" y="4670425"/>
          <p14:tracePt t="259240" x="3090863" y="4648200"/>
          <p14:tracePt t="259244" x="3090863" y="4619625"/>
          <p14:tracePt t="259273" x="3079750" y="4548188"/>
          <p14:tracePt t="259277" x="3046413" y="4514850"/>
          <p14:tracePt t="259307" x="2767013" y="4430713"/>
          <p14:tracePt t="259340" x="2509838" y="4397375"/>
          <p14:tracePt t="259373" x="2320925" y="4375150"/>
          <p14:tracePt t="259408" x="2147888" y="4375150"/>
          <p14:tracePt t="259411" x="2058988" y="4375150"/>
          <p14:tracePt t="259440" x="1801813" y="4341813"/>
          <p14:tracePt t="259444" x="1735138" y="4341813"/>
          <p14:tracePt t="259473" x="1528763" y="4341813"/>
          <p14:tracePt t="259479" x="1462088" y="4341813"/>
          <p14:tracePt t="259507" x="1233488" y="4341813"/>
          <p14:tracePt t="259516" x="1143000" y="4341813"/>
          <p14:tracePt t="259540" x="982663" y="4341813"/>
          <p14:tracePt t="259573" x="842963" y="4324350"/>
          <p14:tracePt t="259579" x="831850" y="4324350"/>
          <p14:tracePt t="259607" x="820738" y="4324350"/>
          <p14:tracePt t="259641" x="774700" y="4308475"/>
          <p14:tracePt t="259645" x="763588" y="4308475"/>
          <p14:tracePt t="259674" x="708025" y="4308475"/>
          <p14:tracePt t="259707" x="685800" y="4308475"/>
          <p14:tracePt t="259711" x="669925" y="4308475"/>
          <p14:tracePt t="259740" x="658813" y="4308475"/>
          <p14:tracePt t="259776" x="603250" y="4346575"/>
          <p14:tracePt t="259807" x="592138" y="4357688"/>
          <p14:tracePt t="259840" x="592138" y="4408488"/>
          <p14:tracePt t="259874" x="630238" y="4525963"/>
          <p14:tracePt t="259879" x="663575" y="4559300"/>
          <p14:tracePt t="259907" x="798513" y="4692650"/>
          <p14:tracePt t="259911" x="831850" y="4725988"/>
          <p14:tracePt t="259940" x="987425" y="4814888"/>
          <p14:tracePt t="259944" x="1082675" y="4854575"/>
          <p14:tracePt t="259975" x="1222375" y="4938713"/>
          <p14:tracePt t="260007" x="1304925" y="4965700"/>
          <p14:tracePt t="260040" x="1406525" y="4976813"/>
          <p14:tracePt t="260073" x="1557338" y="4976813"/>
          <p14:tracePt t="260107" x="1724025" y="4994275"/>
          <p14:tracePt t="260111" x="1752600" y="4994275"/>
          <p14:tracePt t="260140" x="1924050" y="5011738"/>
          <p14:tracePt t="260145" x="1963738" y="5011738"/>
          <p14:tracePt t="260173" x="2130425" y="5045075"/>
          <p14:tracePt t="260176" x="2181225" y="5045075"/>
          <p14:tracePt t="260207" x="2432050" y="5094288"/>
          <p14:tracePt t="260240" x="2678113" y="5094288"/>
          <p14:tracePt t="260275" x="2928938" y="5094288"/>
          <p14:tracePt t="260306" x="3057525" y="5083175"/>
          <p14:tracePt t="260340" x="3146425" y="5027613"/>
          <p14:tracePt t="260346" x="3157538" y="5011738"/>
          <p14:tracePt t="260373" x="3230563" y="4972050"/>
          <p14:tracePt t="260376" x="3241675" y="4960938"/>
          <p14:tracePt t="260407" x="3279775" y="4843463"/>
          <p14:tracePt t="260440" x="3297238" y="4759325"/>
          <p14:tracePt t="260473" x="3297238" y="4676775"/>
          <p14:tracePt t="260506" x="3175000" y="4519613"/>
          <p14:tracePt t="260511" x="3119438" y="4470400"/>
          <p14:tracePt t="260540" x="2867025" y="4335463"/>
          <p14:tracePt t="260546" x="2840038" y="4319588"/>
          <p14:tracePt t="260573" x="2711450" y="4308475"/>
          <p14:tracePt t="260577" x="2667000" y="4308475"/>
          <p14:tracePt t="260607" x="2487613" y="4257675"/>
          <p14:tracePt t="260640" x="2338388" y="4257675"/>
          <p14:tracePt t="260673" x="2070100" y="4257675"/>
          <p14:tracePt t="260706" x="1695450" y="4268788"/>
          <p14:tracePt t="260711" x="1628775" y="4268788"/>
          <p14:tracePt t="260741" x="1466850" y="4268788"/>
          <p14:tracePt t="260746" x="1417638" y="4268788"/>
          <p14:tracePt t="260773" x="1349375" y="4268788"/>
          <p14:tracePt t="260777" x="1338263" y="4268788"/>
          <p14:tracePt t="260807" x="1233488" y="4302125"/>
          <p14:tracePt t="260841" x="1149350" y="4330700"/>
          <p14:tracePt t="260848" x="1120775" y="4330700"/>
          <p14:tracePt t="260873" x="1087438" y="4341813"/>
          <p14:tracePt t="260906" x="954088" y="4419600"/>
          <p14:tracePt t="260911" x="936625" y="4419600"/>
          <p14:tracePt t="260940" x="887413" y="4441825"/>
          <p14:tracePt t="260945" x="842963" y="4475163"/>
          <p14:tracePt t="260973" x="774700" y="4497388"/>
          <p14:tracePt t="260976" x="741363" y="4514850"/>
          <p14:tracePt t="261003" x="703263" y="4541838"/>
          <p14:tracePt t="261037" x="692150" y="4625975"/>
          <p14:tracePt t="261073" x="692150" y="4754563"/>
          <p14:tracePt t="261106" x="792163" y="4849813"/>
          <p14:tracePt t="261111" x="809625" y="4894263"/>
          <p14:tracePt t="261140" x="920750" y="4987925"/>
          <p14:tracePt t="261144" x="993775" y="5045075"/>
          <p14:tracePt t="261173" x="1182688" y="5111750"/>
          <p14:tracePt t="261177" x="1249363" y="5111750"/>
          <p14:tracePt t="261204" x="1422400" y="5160963"/>
          <p14:tracePt t="261208" x="1473200" y="5160963"/>
          <p14:tracePt t="261238" x="1646238" y="5195888"/>
          <p14:tracePt t="261271" x="1835150" y="5195888"/>
          <p14:tracePt t="261304" x="1985963" y="5195888"/>
          <p14:tracePt t="261341" x="2236788" y="5195888"/>
          <p14:tracePt t="261345" x="2325688" y="5195888"/>
          <p14:tracePt t="261373" x="2555875" y="5195888"/>
          <p14:tracePt t="261377" x="2678113" y="5195888"/>
          <p14:tracePt t="261407" x="3101975" y="5183188"/>
          <p14:tracePt t="261440" x="3186113" y="5183188"/>
          <p14:tracePt t="261473" x="3224213" y="5183188"/>
          <p14:tracePt t="261599" x="3235325" y="5167313"/>
          <p14:tracePt t="261631" x="3235325" y="5156200"/>
          <p14:tracePt t="261680" x="3235325" y="5145088"/>
          <p14:tracePt t="261711" x="3235325" y="5116513"/>
          <p14:tracePt t="261719" x="3235325" y="5105400"/>
          <p14:tracePt t="261743" x="3235325" y="5089525"/>
          <p14:tracePt t="261773" x="3235325" y="5078413"/>
          <p14:tracePt t="261837" x="0" y="0"/>
        </p14:tracePtLst>
        <p14:tracePtLst>
          <p14:tracePt t="287647" x="6137275" y="5183188"/>
          <p14:tracePt t="287652" x="6186488" y="5183188"/>
          <p14:tracePt t="287660" x="6215063" y="5183188"/>
          <p14:tracePt t="287671" x="6243638" y="5183188"/>
          <p14:tracePt t="287704" x="6438900" y="5200650"/>
          <p14:tracePt t="287706" x="6488113" y="5233988"/>
          <p14:tracePt t="287738" x="6550025" y="5245100"/>
          <p14:tracePt t="287778" x="6577013" y="5245100"/>
          <p14:tracePt t="287804" x="6605588" y="5160963"/>
          <p14:tracePt t="287837" x="6638925" y="4883150"/>
          <p14:tracePt t="287871" x="6477000" y="4564063"/>
          <p14:tracePt t="287874" x="6421438" y="4486275"/>
          <p14:tracePt t="287904" x="6292850" y="4346575"/>
          <p14:tracePt t="287954" x="6292850" y="4364038"/>
          <p14:tracePt t="287971" x="6359525" y="4492625"/>
          <p14:tracePt t="288004" x="6499225" y="4737100"/>
          <p14:tracePt t="288038" x="6689725" y="4965700"/>
          <p14:tracePt t="288071" x="6750050" y="5022850"/>
          <p14:tracePt t="288114" x="6761163" y="5022850"/>
          <p14:tracePt t="288138" x="6734175" y="4865688"/>
          <p14:tracePt t="288171" x="6605588" y="4592638"/>
          <p14:tracePt t="288204" x="6321425" y="4246563"/>
          <p14:tracePt t="288238" x="6226175" y="4140200"/>
          <p14:tracePt t="288309" x="6226175" y="4162425"/>
          <p14:tracePt t="288316" x="6254750" y="4235450"/>
          <p14:tracePt t="288340" x="6365875" y="4430713"/>
          <p14:tracePt t="288373" x="6399213" y="4464050"/>
          <p14:tracePt t="288407" x="6399213" y="4441825"/>
          <p14:tracePt t="288436" x="6399213" y="4352925"/>
          <p14:tracePt t="288438" x="0" y="0"/>
        </p14:tracePtLst>
        <p14:tracePtLst>
          <p14:tracePt t="288812" x="5975350" y="4575175"/>
          <p14:tracePt t="288817" x="5986463" y="4592638"/>
          <p14:tracePt t="288932" x="6030913" y="4592638"/>
          <p14:tracePt t="288940" x="6042025" y="4592638"/>
          <p14:tracePt t="288973" x="6059488" y="4514850"/>
          <p14:tracePt t="289007" x="6059488" y="4379913"/>
          <p14:tracePt t="289012" x="6059488" y="4352925"/>
          <p14:tracePt t="289040" x="5991225" y="4324350"/>
          <p14:tracePt t="289044" x="5964238" y="4324350"/>
          <p14:tracePt t="289075" x="5829300" y="4324350"/>
          <p14:tracePt t="289107" x="5751513" y="4357688"/>
          <p14:tracePt t="289140" x="5724525" y="4459288"/>
          <p14:tracePt t="289174" x="5724525" y="4570413"/>
          <p14:tracePt t="289180" x="5724525" y="4581525"/>
          <p14:tracePt t="289207" x="5724525" y="4630738"/>
          <p14:tracePt t="289212" x="5724525" y="4648200"/>
          <p14:tracePt t="289240" x="5746750" y="4699000"/>
          <p14:tracePt t="289276" x="5795963" y="4699000"/>
          <p14:tracePt t="289307" x="5853113" y="4692650"/>
          <p14:tracePt t="289340" x="5864225" y="4608513"/>
          <p14:tracePt t="289374" x="5864225" y="4475163"/>
          <p14:tracePt t="289406" x="5864225" y="4413250"/>
          <p14:tracePt t="289440" x="5857875" y="4402138"/>
          <p14:tracePt t="289445" x="5846763" y="4402138"/>
          <p14:tracePt t="289473" x="5757863" y="4430713"/>
          <p14:tracePt t="289477" x="5740400" y="4441825"/>
          <p14:tracePt t="289507" x="5702300" y="4481513"/>
          <p14:tracePt t="289542" x="5702300" y="4519613"/>
          <p14:tracePt t="289574" x="5735638" y="4559300"/>
          <p14:tracePt t="289579" x="5784850" y="4559300"/>
          <p14:tracePt t="289606" x="5891213" y="4548188"/>
          <p14:tracePt t="289611" x="5942013" y="4514850"/>
          <p14:tracePt t="289640" x="5953125" y="4446588"/>
          <p14:tracePt t="289645" x="5953125" y="4397375"/>
          <p14:tracePt t="289673" x="5953125" y="4346575"/>
          <p14:tracePt t="289715" x="5953125" y="4335463"/>
          <p14:tracePt t="289740" x="5891213" y="4335463"/>
          <p14:tracePt t="289773" x="5880100" y="4335463"/>
          <p14:tracePt t="289815" x="5864225" y="4341813"/>
          <p14:tracePt t="289839" x="5864225" y="4352925"/>
          <p14:tracePt t="289994" x="5875338" y="4364038"/>
          <p14:tracePt t="290022" x="0" y="0"/>
        </p14:tracePtLst>
        <p14:tracePtLst>
          <p14:tracePt t="290550" x="5846763" y="5630863"/>
          <p14:tracePt t="290564" x="5846763" y="5619750"/>
          <p14:tracePt t="290572" x="5846763" y="5608638"/>
          <p14:tracePt t="290606" x="5846763" y="5580063"/>
          <p14:tracePt t="290610" x="5846763" y="5551488"/>
          <p14:tracePt t="290639" x="5846763" y="5502275"/>
          <p14:tracePt t="290673" x="5795963" y="5435600"/>
          <p14:tracePt t="290706" x="5713413" y="5435600"/>
          <p14:tracePt t="290711" x="5702300" y="5435600"/>
          <p14:tracePt t="290739" x="5691188" y="5457825"/>
          <p14:tracePt t="290742" x="5691188" y="5468938"/>
          <p14:tracePt t="290773" x="5691188" y="5491163"/>
          <p14:tracePt t="290776" x="5691188" y="5518150"/>
          <p14:tracePt t="290806" x="5695950" y="5546725"/>
          <p14:tracePt t="290855" x="5707063" y="5540375"/>
          <p14:tracePt t="290873" x="5707063" y="5524500"/>
          <p14:tracePt t="290908" x="5707063" y="5513388"/>
          <p14:tracePt t="290998" x="0" y="0"/>
        </p14:tracePtLst>
        <p14:tracePtLst>
          <p14:tracePt t="291968" x="7404100" y="5284788"/>
          <p14:tracePt t="291976" x="7391400" y="5262563"/>
          <p14:tracePt t="292007" x="7258050" y="5172075"/>
          <p14:tracePt t="292040" x="7062788" y="5060950"/>
          <p14:tracePt t="292075" x="6896100" y="4927600"/>
          <p14:tracePt t="292107" x="6700838" y="4692650"/>
          <p14:tracePt t="292111" x="6645275" y="4614863"/>
          <p14:tracePt t="292140" x="6554788" y="4464050"/>
          <p14:tracePt t="292144" x="6521450" y="4430713"/>
          <p14:tracePt t="292174" x="6399213" y="4257675"/>
          <p14:tracePt t="292177" x="6388100" y="4246563"/>
          <p14:tracePt t="292207" x="6292850" y="4129088"/>
          <p14:tracePt t="292238" x="6259513" y="4073525"/>
          <p14:tracePt t="292274" x="6232525" y="4006850"/>
          <p14:tracePt t="292306" x="6148388" y="3940175"/>
          <p14:tracePt t="292310" x="6130925" y="3922713"/>
          <p14:tracePt t="292340" x="6086475" y="3878263"/>
          <p14:tracePt t="292345" x="6075363" y="3878263"/>
          <p14:tracePt t="292373" x="6024563" y="3856038"/>
          <p14:tracePt t="292471" x="6064250" y="3895725"/>
          <p14:tracePt t="292479" x="6075363" y="3906838"/>
          <p14:tracePt t="292507" x="6270625" y="4135438"/>
          <p14:tracePt t="292511" x="6303963" y="4184650"/>
          <p14:tracePt t="292541" x="6499225" y="4413250"/>
          <p14:tracePt t="292545" x="6583363" y="4519613"/>
          <p14:tracePt t="292573" x="6772275" y="4670425"/>
          <p14:tracePt t="292578" x="6800850" y="4703763"/>
          <p14:tracePt t="292607" x="6929438" y="4803775"/>
          <p14:tracePt t="292640" x="7073900" y="4916488"/>
          <p14:tracePt t="292673" x="7158038" y="4960938"/>
          <p14:tracePt t="292678" x="7202488" y="4976813"/>
          <p14:tracePt t="292706" x="7213600" y="4987925"/>
          <p14:tracePt t="292741" x="7242175" y="5083175"/>
          <p14:tracePt t="292745" x="7242175" y="5100638"/>
          <p14:tracePt t="292773" x="7253288" y="5122863"/>
          <p14:tracePt t="292907" x="7231063" y="5122863"/>
          <p14:tracePt t="292916" x="7219950" y="5100638"/>
          <p14:tracePt t="292940" x="7062788" y="4976813"/>
          <p14:tracePt t="292973" x="6694488" y="4670425"/>
          <p14:tracePt t="293006" x="6359525" y="4459288"/>
          <p14:tracePt t="293011" x="6265863" y="4435475"/>
          <p14:tracePt t="293038" x="6219825" y="4364038"/>
          <p14:tracePt t="293072" x="6186488" y="4313238"/>
          <p14:tracePt t="293195" x="6186488" y="4335463"/>
          <p14:tracePt t="293203" x="6186488" y="4346575"/>
          <p14:tracePt t="293213" x="6186488" y="4364038"/>
          <p14:tracePt t="293240" x="6186488" y="4375150"/>
          <p14:tracePt t="293244" x="6186488" y="4402138"/>
          <p14:tracePt t="293273" x="6186488" y="4452938"/>
          <p14:tracePt t="293277" x="6186488" y="4470400"/>
          <p14:tracePt t="293308" x="6186488" y="4519613"/>
          <p14:tracePt t="293342" x="6186488" y="4530725"/>
          <p14:tracePt t="293373" x="6192838" y="4541838"/>
          <p14:tracePt t="293409" x="6203950" y="4541838"/>
          <p14:tracePt t="293440" x="6276975" y="4541838"/>
          <p14:tracePt t="293445" x="6288088" y="4541838"/>
          <p14:tracePt t="293473" x="6381750" y="4475163"/>
          <p14:tracePt t="293477" x="6392863" y="4459288"/>
          <p14:tracePt t="293507" x="6461125" y="4364038"/>
          <p14:tracePt t="293540" x="6521450" y="4229100"/>
          <p14:tracePt t="293573" x="6538913" y="4095750"/>
          <p14:tracePt t="293608" x="6538913" y="4067175"/>
          <p14:tracePt t="293675" x="6532563" y="4079875"/>
          <p14:tracePt t="293708" x="6516688" y="4195763"/>
          <p14:tracePt t="293740" x="6499225" y="4424363"/>
          <p14:tracePt t="293773" x="6499225" y="4575175"/>
          <p14:tracePt t="293806" x="6499225" y="4699000"/>
          <p14:tracePt t="293840" x="6499225" y="4710113"/>
          <p14:tracePt t="293883" x="6499225" y="4721225"/>
          <p14:tracePt t="293907" x="6532563" y="4714875"/>
          <p14:tracePt t="293940" x="6599238" y="4541838"/>
          <p14:tracePt t="293973" x="6634163" y="4346575"/>
          <p14:tracePt t="294008" x="6678613" y="4224338"/>
          <p14:tracePt t="294012" x="6689725" y="4213225"/>
          <p14:tracePt t="294091" x="6683375" y="4235450"/>
          <p14:tracePt t="294099" x="6683375" y="4246563"/>
          <p14:tracePt t="294108" x="6656388" y="4291013"/>
          <p14:tracePt t="294140" x="6565900" y="4492625"/>
          <p14:tracePt t="294173" x="6538913" y="4581525"/>
          <p14:tracePt t="294378" x="0" y="0"/>
        </p14:tracePtLst>
        <p14:tracePtLst>
          <p14:tracePt t="306224" x="725488" y="4564063"/>
          <p14:tracePt t="306229" x="814388" y="4581525"/>
          <p14:tracePt t="306232" x="865188" y="4614863"/>
          <p14:tracePt t="306240" x="914400" y="4630738"/>
          <p14:tracePt t="306271" x="1127125" y="4748213"/>
          <p14:tracePt t="306304" x="1204913" y="4748213"/>
          <p14:tracePt t="306337" x="1311275" y="4748213"/>
          <p14:tracePt t="306370" x="1539875" y="4737100"/>
          <p14:tracePt t="306403" x="1830388" y="4737100"/>
          <p14:tracePt t="306405" x="1924050" y="4737100"/>
          <p14:tracePt t="306437" x="2159000" y="4703763"/>
          <p14:tracePt t="306470" x="2243138" y="4648200"/>
          <p14:tracePt t="306506" x="2243138" y="4637088"/>
          <p14:tracePt t="306540" x="2214563" y="4564063"/>
          <p14:tracePt t="306543" x="2181225" y="4514850"/>
          <p14:tracePt t="306572" x="1958975" y="4386263"/>
          <p14:tracePt t="306575" x="1857375" y="4346575"/>
          <p14:tracePt t="306605" x="1790700" y="4319588"/>
          <p14:tracePt t="306609" x="1774825" y="4319588"/>
          <p14:tracePt t="306639" x="1695450" y="4319588"/>
          <p14:tracePt t="306673" x="1612900" y="4319588"/>
          <p14:tracePt t="306706" x="1495425" y="4375150"/>
          <p14:tracePt t="306712" x="1495425" y="4386263"/>
          <p14:tracePt t="306740" x="1450975" y="4514850"/>
          <p14:tracePt t="306745" x="1439863" y="4525963"/>
          <p14:tracePt t="306773" x="1439863" y="4625975"/>
          <p14:tracePt t="306777" x="1444625" y="4659313"/>
          <p14:tracePt t="306804" x="1562100" y="4754563"/>
          <p14:tracePt t="306809" x="1590675" y="4754563"/>
          <p14:tracePt t="306838" x="1739900" y="4770438"/>
          <p14:tracePt t="306871" x="1963738" y="4703763"/>
          <p14:tracePt t="306904" x="1997075" y="4670425"/>
          <p14:tracePt t="306938" x="2052638" y="4630738"/>
          <p14:tracePt t="306942" x="2063750" y="4630738"/>
          <p14:tracePt t="306972" x="2063750" y="4575175"/>
          <p14:tracePt t="306974" x="2063750" y="4548188"/>
          <p14:tracePt t="307006" x="2052638" y="4430713"/>
          <p14:tracePt t="307038" x="1746250" y="4341813"/>
          <p14:tracePt t="307071" x="1544638" y="4324350"/>
          <p14:tracePt t="307104" x="1444625" y="4346575"/>
          <p14:tracePt t="307138" x="1400175" y="4419600"/>
          <p14:tracePt t="307142" x="1400175" y="4430713"/>
          <p14:tracePt t="307171" x="1400175" y="4519613"/>
          <p14:tracePt t="307204" x="1511300" y="4703763"/>
          <p14:tracePt t="307207" x="1562100" y="4759325"/>
          <p14:tracePt t="307238" x="1830388" y="4843463"/>
          <p14:tracePt t="307271" x="1958975" y="4843463"/>
          <p14:tracePt t="307305" x="2030413" y="4810125"/>
          <p14:tracePt t="307338" x="2081213" y="4608513"/>
          <p14:tracePt t="307342" x="2081213" y="4575175"/>
          <p14:tracePt t="307371" x="2008188" y="4446588"/>
          <p14:tracePt t="307374" x="1974850" y="4413250"/>
          <p14:tracePt t="307405" x="1801813" y="4346575"/>
          <p14:tracePt t="307407" x="1757363" y="4346575"/>
          <p14:tracePt t="307438" x="1568450" y="4346575"/>
          <p14:tracePt t="307471" x="1489075" y="4486275"/>
          <p14:tracePt t="307505" x="1517650" y="4676775"/>
          <p14:tracePt t="307540" x="1712913" y="4832350"/>
          <p14:tracePt t="307544" x="1724025" y="4832350"/>
          <p14:tracePt t="307577" x="1739900" y="4832350"/>
          <p14:tracePt t="307607" x="1739900" y="4781550"/>
          <p14:tracePt t="307640" x="1739900" y="4770438"/>
          <p14:tracePt t="307752" x="1739900" y="4759325"/>
          <p14:tracePt t="307766" x="0" y="0"/>
        </p14:tracePtLst>
        <p14:tracePtLst>
          <p14:tracePt t="308788" x="7553325" y="5122863"/>
          <p14:tracePt t="308797" x="7553325" y="5116513"/>
          <p14:tracePt t="308811" x="7537450" y="5116513"/>
          <p14:tracePt t="308840" x="7508875" y="5089525"/>
          <p14:tracePt t="308873" x="7497763" y="5078413"/>
          <p14:tracePt t="308877" x="7497763" y="5060950"/>
          <p14:tracePt t="308907" x="7331075" y="4894263"/>
          <p14:tracePt t="308941" x="7058025" y="4625975"/>
          <p14:tracePt t="308973" x="6967538" y="4497388"/>
          <p14:tracePt t="309007" x="6967538" y="4435475"/>
          <p14:tracePt t="309013" x="6967538" y="4408488"/>
          <p14:tracePt t="309040" x="6951663" y="4352925"/>
          <p14:tracePt t="309044" x="6951663" y="4341813"/>
          <p14:tracePt t="309073" x="6940550" y="4286250"/>
          <p14:tracePt t="309077" x="6940550" y="4275138"/>
          <p14:tracePt t="309105" x="6900863" y="4235450"/>
          <p14:tracePt t="309107" x="6884988" y="4217988"/>
          <p14:tracePt t="309139" x="6767513" y="4151313"/>
          <p14:tracePt t="309172" x="6427788" y="4033838"/>
          <p14:tracePt t="309205" x="6081713" y="3995738"/>
          <p14:tracePt t="309239" x="5913438" y="3978275"/>
          <p14:tracePt t="309274" x="5902325" y="3978275"/>
          <p14:tracePt t="309305" x="5842000" y="4084638"/>
          <p14:tracePt t="309308" x="5824538" y="4129088"/>
          <p14:tracePt t="309339" x="5824538" y="4379913"/>
          <p14:tracePt t="309371" x="5957888" y="4714875"/>
          <p14:tracePt t="309405" x="6175375" y="4976813"/>
          <p14:tracePt t="309438" x="6343650" y="5111750"/>
          <p14:tracePt t="309472" x="6465888" y="5183188"/>
          <p14:tracePt t="309475" x="6516688" y="5218113"/>
          <p14:tracePt t="309505" x="6734175" y="5329238"/>
          <p14:tracePt t="309508" x="6823075" y="5329238"/>
          <p14:tracePt t="309538" x="7107238" y="5395913"/>
          <p14:tracePt t="309571" x="7369175" y="5435600"/>
          <p14:tracePt t="309605" x="7486650" y="5435600"/>
          <p14:tracePt t="309640" x="7526338" y="5435600"/>
          <p14:tracePt t="309675" x="7553325" y="5424488"/>
          <p14:tracePt t="309708" x="7581900" y="5240338"/>
          <p14:tracePt t="309740" x="7581900" y="4960938"/>
          <p14:tracePt t="309773" x="7391400" y="4614863"/>
          <p14:tracePt t="309807" x="7162800" y="4302125"/>
          <p14:tracePt t="309811" x="7107238" y="4224338"/>
          <p14:tracePt t="309840" x="6951663" y="3995738"/>
          <p14:tracePt t="309844" x="6900863" y="3944938"/>
          <p14:tracePt t="309873" x="6823075" y="3856038"/>
          <p14:tracePt t="309880" x="6811963" y="3822700"/>
          <p14:tracePt t="309885" x="6794500" y="3811588"/>
          <p14:tracePt t="309907" x="6756400" y="3767138"/>
          <p14:tracePt t="309940" x="6745288" y="3767138"/>
          <p14:tracePt t="309973" x="6616700" y="3767138"/>
          <p14:tracePt t="309979" x="6572250" y="3767138"/>
          <p14:tracePt t="310006" x="6427788" y="3767138"/>
          <p14:tracePt t="310011" x="6415088" y="3767138"/>
          <p14:tracePt t="310040" x="6310313" y="3767138"/>
          <p14:tracePt t="310044" x="6281738" y="3767138"/>
          <p14:tracePt t="310073" x="6197600" y="3822700"/>
          <p14:tracePt t="310079" x="6181725" y="3833813"/>
          <p14:tracePt t="310084" x="6153150" y="3860800"/>
          <p14:tracePt t="310107" x="6103938" y="3889375"/>
          <p14:tracePt t="310140" x="6064250" y="3967163"/>
          <p14:tracePt t="310173" x="6075363" y="4217988"/>
          <p14:tracePt t="310179" x="6137275" y="4324350"/>
          <p14:tracePt t="310206" x="6259513" y="4597400"/>
          <p14:tracePt t="310211" x="6365875" y="4710113"/>
          <p14:tracePt t="310240" x="6516688" y="4894263"/>
          <p14:tracePt t="310245" x="6516688" y="4938713"/>
          <p14:tracePt t="310276" x="6645275" y="5067300"/>
          <p14:tracePt t="310307" x="6934200" y="5172075"/>
          <p14:tracePt t="310340" x="7242175" y="5284788"/>
          <p14:tracePt t="310373" x="7380288" y="5318125"/>
          <p14:tracePt t="310405" x="7419975" y="5318125"/>
          <p14:tracePt t="310440" x="7459663" y="5318125"/>
          <p14:tracePt t="310476" x="7475538" y="5318125"/>
          <p14:tracePt t="310525" x="7486650" y="5318125"/>
          <p14:tracePt t="310540" x="7486650" y="5295900"/>
          <p14:tracePt t="310574" x="7459663" y="5122863"/>
          <p14:tracePt t="310580" x="7442200" y="5072063"/>
          <p14:tracePt t="310607" x="7415213" y="4960938"/>
          <p14:tracePt t="310611" x="7397750" y="4916488"/>
          <p14:tracePt t="310640" x="7224713" y="4703763"/>
          <p14:tracePt t="310644" x="7173913" y="4648200"/>
          <p14:tracePt t="310673" x="7013575" y="4492625"/>
          <p14:tracePt t="310676" x="6907213" y="4408488"/>
          <p14:tracePt t="310707" x="6745288" y="4308475"/>
          <p14:tracePt t="310740" x="6623050" y="4217988"/>
          <p14:tracePt t="310774" x="6554788" y="4151313"/>
          <p14:tracePt t="310806" x="6532563" y="4140200"/>
          <p14:tracePt t="311034" x="0" y="0"/>
        </p14:tracePtLst>
        <p14:tracePtLst>
          <p14:tracePt t="311388" x="6410325" y="3860800"/>
          <p14:tracePt t="311435" x="6410325" y="3844925"/>
          <p14:tracePt t="311499" x="6410325" y="3883025"/>
          <p14:tracePt t="311507" x="6410325" y="3895725"/>
          <p14:tracePt t="311540" x="6388100" y="4011613"/>
          <p14:tracePt t="311626" x="6388100" y="4006850"/>
          <p14:tracePt t="311634" x="6388100" y="3995738"/>
          <p14:tracePt t="311642" x="6388100" y="3951288"/>
          <p14:tracePt t="311669" x="6388100" y="3940175"/>
          <p14:tracePt t="311805" x="6388100" y="3929063"/>
          <p14:tracePt t="311821" x="0" y="0"/>
        </p14:tracePtLst>
        <p14:tracePtLst>
          <p14:tracePt t="312180" x="6019800" y="5367338"/>
          <p14:tracePt t="312254" x="6019800" y="5356225"/>
          <p14:tracePt t="312262" x="6019800" y="5345113"/>
          <p14:tracePt t="312271" x="6037263" y="5329238"/>
          <p14:tracePt t="312305" x="6037263" y="5218113"/>
          <p14:tracePt t="312337" x="6037263" y="5183188"/>
          <p14:tracePt t="312493" x="6037263" y="5167313"/>
          <p14:tracePt t="312510" x="0" y="0"/>
        </p14:tracePtLst>
        <p14:tracePtLst>
          <p14:tracePt t="312871" x="6505575" y="4464050"/>
          <p14:tracePt t="312874" x="6505575" y="4475163"/>
          <p14:tracePt t="312880" x="6505575" y="4503738"/>
          <p14:tracePt t="312905" x="6505575" y="4608513"/>
          <p14:tracePt t="312938" x="6605588" y="4832350"/>
          <p14:tracePt t="312942" x="6661150" y="4910138"/>
          <p14:tracePt t="312972" x="6789738" y="5116513"/>
          <p14:tracePt t="312976" x="6889750" y="5195888"/>
          <p14:tracePt t="313005" x="7118350" y="5367338"/>
          <p14:tracePt t="313008" x="7169150" y="5402263"/>
          <p14:tracePt t="313039" x="7342188" y="5484813"/>
          <p14:tracePt t="313072" x="7391400" y="5484813"/>
          <p14:tracePt t="313105" x="7448550" y="5484813"/>
          <p14:tracePt t="313139" x="7575550" y="5484813"/>
          <p14:tracePt t="313142" x="7621588" y="5484813"/>
          <p14:tracePt t="313173" x="7648575" y="5484813"/>
          <p14:tracePt t="313176" x="7659688" y="5484813"/>
          <p14:tracePt t="313205" x="7688263" y="5484813"/>
          <p14:tracePt t="313239" x="7737475" y="5484813"/>
          <p14:tracePt t="313272" x="7737475" y="5340350"/>
          <p14:tracePt t="313305" x="7610475" y="5022850"/>
          <p14:tracePt t="313339" x="7358063" y="4714875"/>
          <p14:tracePt t="313343" x="7297738" y="4637088"/>
          <p14:tracePt t="313372" x="7235825" y="4541838"/>
          <p14:tracePt t="313375" x="7224713" y="4530725"/>
          <p14:tracePt t="313405" x="7146925" y="4441825"/>
          <p14:tracePt t="313408" x="7129463" y="4391025"/>
          <p14:tracePt t="313439" x="6945313" y="4257675"/>
          <p14:tracePt t="313472" x="6738938" y="4102100"/>
          <p14:tracePt t="313505" x="6499225" y="4051300"/>
          <p14:tracePt t="313538" x="6326188" y="4006850"/>
          <p14:tracePt t="313572" x="6170613" y="3956050"/>
          <p14:tracePt t="313576" x="6153150" y="3944938"/>
          <p14:tracePt t="313605" x="6115050" y="3944938"/>
          <p14:tracePt t="313608" x="6103938" y="3944938"/>
          <p14:tracePt t="313638" x="6019800" y="3951288"/>
          <p14:tracePt t="313672" x="5913438" y="4062413"/>
          <p14:tracePt t="313705" x="5835650" y="4213225"/>
          <p14:tracePt t="313740" x="5813425" y="4413250"/>
          <p14:tracePt t="313745" x="5813425" y="4503738"/>
          <p14:tracePt t="313773" x="5813425" y="4681538"/>
          <p14:tracePt t="313776" x="5829300" y="4776788"/>
          <p14:tracePt t="313807" x="6030913" y="5056188"/>
          <p14:tracePt t="313840" x="6310313" y="5240338"/>
          <p14:tracePt t="313873" x="6561138" y="5362575"/>
          <p14:tracePt t="313906" x="6638925" y="5362575"/>
          <p14:tracePt t="313911" x="6656388" y="5362575"/>
          <p14:tracePt t="313941" x="6738938" y="5380038"/>
          <p14:tracePt t="313945" x="6767513" y="5380038"/>
          <p14:tracePt t="313973" x="6823075" y="5380038"/>
          <p14:tracePt t="314016" x="6840538" y="5380038"/>
          <p14:tracePt t="314041" x="6851650" y="5380038"/>
          <p14:tracePt t="314073" x="6878638" y="5373688"/>
          <p14:tracePt t="314107" x="6889750" y="5356225"/>
          <p14:tracePt t="314351" x="6900863" y="5345113"/>
          <p14:tracePt t="314414" x="6900863" y="5318125"/>
          <p14:tracePt t="314422" x="6900863" y="5307013"/>
          <p14:tracePt t="31443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EFC98A-CFF9-5736-AC5C-9354A0BEF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388" y="1419562"/>
            <a:ext cx="3366986" cy="3017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cs-CZ" sz="2100" dirty="0"/>
              <a:t>dosavadní vývoj teplot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cs-CZ" sz="2100" dirty="0"/>
              <a:t>dosavadní vývoj srážkových úhrnů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cs-CZ" sz="2100" dirty="0"/>
              <a:t>zvyšování výparu bez rovnocenné kompenzace srážkami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endParaRPr lang="cs-CZ" sz="1800" dirty="0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B837EDB9-1BD8-9EB6-7BD0-9F9BD8E01A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584391"/>
              </p:ext>
            </p:extLst>
          </p:nvPr>
        </p:nvGraphicFramePr>
        <p:xfrm>
          <a:off x="3921375" y="1125064"/>
          <a:ext cx="5198961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7F0DA707-226C-2EA9-EF33-C5316123F9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937896"/>
              </p:ext>
            </p:extLst>
          </p:nvPr>
        </p:nvGraphicFramePr>
        <p:xfrm>
          <a:off x="3921375" y="4005384"/>
          <a:ext cx="5198961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:a16="http://schemas.microsoft.com/office/drawing/2014/main" id="{A2696639-E1A9-7151-DE64-E5B671ADBF73}"/>
              </a:ext>
            </a:extLst>
          </p:cNvPr>
          <p:cNvSpPr txBox="1"/>
          <p:nvPr/>
        </p:nvSpPr>
        <p:spPr>
          <a:xfrm>
            <a:off x="5433542" y="836712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/>
              <a:t>Pražské Klementinum</a:t>
            </a:r>
            <a:endParaRPr lang="en-GB" i="1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A5DD3E5-D30F-4508-8973-CF172F3816D4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8889926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Změna klimatu</a:t>
            </a:r>
          </a:p>
        </p:txBody>
      </p:sp>
    </p:spTree>
    <p:extLst>
      <p:ext uri="{BB962C8B-B14F-4D97-AF65-F5344CB8AC3E}">
        <p14:creationId xmlns:p14="http://schemas.microsoft.com/office/powerpoint/2010/main" val="1302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38"/>
    </mc:Choice>
    <mc:Fallback xmlns="">
      <p:transition spd="slow" advTm="151638"/>
    </mc:Fallback>
  </mc:AlternateContent>
  <p:extLst>
    <p:ext uri="{3A86A75C-4F4B-4683-9AE1-C65F6400EC91}">
      <p14:laserTraceLst xmlns:p14="http://schemas.microsoft.com/office/powerpoint/2010/main">
        <p14:tracePtLst>
          <p14:tracePt t="57729" x="4251325" y="2566988"/>
          <p14:tracePt t="57805" x="4262438" y="2566988"/>
          <p14:tracePt t="57823" x="4318000" y="2589213"/>
          <p14:tracePt t="57848" x="4362450" y="2633663"/>
          <p14:tracePt t="57880" x="4373563" y="2644775"/>
          <p14:tracePt t="57981" x="4384675" y="2655888"/>
          <p14:tracePt t="58029" x="4402138" y="2655888"/>
          <p14:tracePt t="58044" x="4413250" y="2673350"/>
          <p14:tracePt t="58060" x="4424363" y="2684463"/>
          <p14:tracePt t="58080" x="4440238" y="2695575"/>
          <p14:tracePt t="58113" x="4479925" y="2711450"/>
          <p14:tracePt t="58116" x="4497388" y="2711450"/>
          <p14:tracePt t="58147" x="4508500" y="2722563"/>
          <p14:tracePt t="58180" x="4557713" y="2762250"/>
          <p14:tracePt t="58215" x="4697413" y="2795588"/>
          <p14:tracePt t="58248" x="4797425" y="2824163"/>
          <p14:tracePt t="58253" x="4808538" y="2824163"/>
          <p14:tracePt t="58282" x="4892675" y="2862263"/>
          <p14:tracePt t="58287" x="4921250" y="2879725"/>
          <p14:tracePt t="58314" x="4976813" y="2895600"/>
          <p14:tracePt t="58319" x="5021263" y="2895600"/>
          <p14:tracePt t="58346" x="5132388" y="2924175"/>
          <p14:tracePt t="58348" x="5227638" y="2940050"/>
          <p14:tracePt t="58380" x="5394325" y="2962275"/>
          <p14:tracePt t="58413" x="5584825" y="2979738"/>
          <p14:tracePt t="58446" x="5718175" y="2990850"/>
          <p14:tracePt t="58479" x="5942013" y="3074988"/>
          <p14:tracePt t="58484" x="6013450" y="3113088"/>
          <p14:tracePt t="58513" x="6159500" y="3130550"/>
          <p14:tracePt t="58516" x="6170613" y="3130550"/>
          <p14:tracePt t="58546" x="6197600" y="3130550"/>
          <p14:tracePt t="58548" x="6219825" y="3130550"/>
          <p14:tracePt t="58580" x="6303963" y="3130550"/>
          <p14:tracePt t="58613" x="6438900" y="3101975"/>
          <p14:tracePt t="58646" x="6594475" y="3074988"/>
          <p14:tracePt t="58679" x="6800850" y="3057525"/>
          <p14:tracePt t="58684" x="6867525" y="3057525"/>
          <p14:tracePt t="58713" x="7140575" y="3057525"/>
          <p14:tracePt t="58716" x="7291388" y="3057525"/>
          <p14:tracePt t="58746" x="7688263" y="3057525"/>
          <p14:tracePt t="58749" x="7805738" y="3057525"/>
          <p14:tracePt t="58781" x="7888288" y="3057525"/>
          <p14:tracePt t="58815" x="8027988" y="2951163"/>
          <p14:tracePt t="58848" x="8174038" y="2857500"/>
          <p14:tracePt t="58854" x="8185150" y="2840038"/>
          <p14:tracePt t="58881" x="8296275" y="2762250"/>
          <p14:tracePt t="58885" x="8307388" y="2751138"/>
          <p14:tracePt t="58914" x="8362950" y="2678113"/>
          <p14:tracePt t="58919" x="8407400" y="2651125"/>
          <p14:tracePt t="58946" x="8469313" y="2555875"/>
          <p14:tracePt t="58949" x="8480425" y="2544763"/>
          <p14:tracePt t="58981" x="8502650" y="2522538"/>
          <p14:tracePt t="59076" x="8502650" y="2505075"/>
          <p14:tracePt t="59092" x="8496300" y="2505075"/>
          <p14:tracePt t="59124" x="8469313" y="2516188"/>
          <p14:tracePt t="59144" x="8458200" y="2516188"/>
          <p14:tracePt t="59146" x="0" y="0"/>
        </p14:tracePtLst>
        <p14:tracePtLst>
          <p14:tracePt t="60291" x="5991225" y="3057525"/>
          <p14:tracePt t="60359" x="6002338" y="3046413"/>
          <p14:tracePt t="60375" x="6013450" y="3035300"/>
          <p14:tracePt t="60585" x="6013450" y="3019425"/>
          <p14:tracePt t="60761" x="6008688" y="3008313"/>
          <p14:tracePt t="60776" x="6008688" y="2986088"/>
          <p14:tracePt t="60793" x="6008688" y="2957513"/>
          <p14:tracePt t="60812" x="6008688" y="2901950"/>
          <p14:tracePt t="60848" x="6008688" y="2890838"/>
          <p14:tracePt t="60904" x="6008688" y="2895600"/>
          <p14:tracePt t="60921" x="5991225" y="2957513"/>
          <p14:tracePt t="60946" x="5957888" y="3030538"/>
          <p14:tracePt t="60981" x="5957888" y="3079750"/>
          <p14:tracePt t="61017" x="5969000" y="3097213"/>
          <p14:tracePt t="61048" x="6024563" y="2997200"/>
          <p14:tracePt t="61079" x="6024563" y="2901950"/>
          <p14:tracePt t="61160" x="6019800" y="2901950"/>
          <p14:tracePt t="61176" x="6002338" y="2924175"/>
          <p14:tracePt t="61183" x="5953125" y="2957513"/>
          <p14:tracePt t="61212" x="5942013" y="3057525"/>
          <p14:tracePt t="61215" x="5942013" y="3068638"/>
          <p14:tracePt t="61245" x="5946775" y="3135313"/>
          <p14:tracePt t="61247" x="5964238" y="3170238"/>
          <p14:tracePt t="61279" x="6013450" y="3181350"/>
          <p14:tracePt t="61312" x="6137275" y="3079750"/>
          <p14:tracePt t="61345" x="6153150" y="3041650"/>
          <p14:tracePt t="61379" x="6153150" y="3001963"/>
          <p14:tracePt t="61383" x="6142038" y="2990850"/>
          <p14:tracePt t="61412" x="6092825" y="2979738"/>
          <p14:tracePt t="61445" x="6037263" y="3030538"/>
          <p14:tracePt t="61448" x="6037263" y="3057525"/>
          <p14:tracePt t="61480" x="6042025" y="3170238"/>
          <p14:tracePt t="61512" x="6097588" y="3181350"/>
          <p14:tracePt t="61545" x="6175375" y="3097213"/>
          <p14:tracePt t="61579" x="6175375" y="3001963"/>
          <p14:tracePt t="61612" x="6175375" y="2974975"/>
          <p14:tracePt t="61645" x="6064250" y="2997200"/>
          <p14:tracePt t="61648" x="6053138" y="3030538"/>
          <p14:tracePt t="61679" x="6019800" y="3124200"/>
          <p14:tracePt t="61712" x="6019800" y="3163888"/>
          <p14:tracePt t="61748" x="6030913" y="3203575"/>
          <p14:tracePt t="61754" x="6053138" y="3203575"/>
          <p14:tracePt t="61781" x="6103938" y="3152775"/>
          <p14:tracePt t="61786" x="6115050" y="3124200"/>
          <p14:tracePt t="61815" x="6115050" y="3097213"/>
          <p14:tracePt t="61819" x="6115050" y="3086100"/>
          <p14:tracePt t="61849" x="6064250" y="3074988"/>
          <p14:tracePt t="61881" x="5991225" y="3079750"/>
          <p14:tracePt t="61915" x="5980113" y="3108325"/>
          <p14:tracePt t="61949" x="5980113" y="3130550"/>
          <p14:tracePt t="61979" x="6042025" y="3130550"/>
          <p14:tracePt t="61983" x="6053138" y="3130550"/>
          <p14:tracePt t="62013" x="6108700" y="3124200"/>
          <p14:tracePt t="62046" x="6108700" y="3113088"/>
          <p14:tracePt t="62080" x="6086475" y="3101975"/>
          <p14:tracePt t="62112" x="6037263" y="3101975"/>
          <p14:tracePt t="62146" x="6024563" y="3108325"/>
          <p14:tracePt t="62179" x="6042025" y="3130550"/>
          <p14:tracePt t="62183" x="6086475" y="3130550"/>
          <p14:tracePt t="62212" x="6137275" y="3130550"/>
          <p14:tracePt t="62215" x="6153150" y="3130550"/>
          <p14:tracePt t="62246" x="6164263" y="3130550"/>
          <p14:tracePt t="62249" x="6175375" y="3124200"/>
          <p14:tracePt t="62279" x="6170613" y="3086100"/>
          <p14:tracePt t="62312" x="5997575" y="3068638"/>
          <p14:tracePt t="62345" x="5913438" y="3101975"/>
          <p14:tracePt t="62378" x="5913438" y="3181350"/>
          <p14:tracePt t="62411" x="5953125" y="3236913"/>
          <p14:tracePt t="62446" x="6103938" y="3236913"/>
          <p14:tracePt t="62448" x="6130925" y="3236913"/>
          <p14:tracePt t="62478" x="6153150" y="3214688"/>
          <p14:tracePt t="62519" x="6153150" y="3186113"/>
          <p14:tracePt t="62545" x="6103938" y="3163888"/>
          <p14:tracePt t="62578" x="6024563" y="3186113"/>
          <p14:tracePt t="62612" x="6008688" y="3197225"/>
          <p14:tracePt t="62645" x="6153150" y="3225800"/>
          <p14:tracePt t="62647" x="6219825" y="3225800"/>
          <p14:tracePt t="62679" x="6415088" y="3101975"/>
          <p14:tracePt t="62712" x="6415088" y="3063875"/>
          <p14:tracePt t="62745" x="6415088" y="3041650"/>
          <p14:tracePt t="62778" x="6292850" y="3041650"/>
          <p14:tracePt t="62811" x="6237288" y="3041650"/>
          <p14:tracePt t="62855" x="6219825" y="3041650"/>
          <p14:tracePt t="62879" x="6310313" y="2951163"/>
          <p14:tracePt t="62911" x="6354763" y="2857500"/>
          <p14:tracePt t="62983" x="6354763" y="2846388"/>
          <p14:tracePt t="62999" x="6348413" y="2846388"/>
          <p14:tracePt t="63011" x="6332538" y="2846388"/>
          <p14:tracePt t="63044" x="6237288" y="2817813"/>
          <p14:tracePt t="63277" x="6243638" y="2824163"/>
          <p14:tracePt t="63293" x="6243638" y="2835275"/>
          <p14:tracePt t="63405" x="6259513" y="2846388"/>
          <p14:tracePt t="63419" x="6270625" y="2873375"/>
          <p14:tracePt t="63446" x="6315075" y="2917825"/>
          <p14:tracePt t="63481" x="6354763" y="2962275"/>
          <p14:tracePt t="63516" x="6410325" y="2990850"/>
          <p14:tracePt t="63581" x="6427788" y="2990850"/>
          <p14:tracePt t="63595" x="6483350" y="2990850"/>
          <p14:tracePt t="63613" x="6561138" y="3008313"/>
          <p14:tracePt t="63646" x="6610350" y="3008313"/>
          <p14:tracePt t="63679" x="6723063" y="3008313"/>
          <p14:tracePt t="63683" x="6750050" y="3008313"/>
          <p14:tracePt t="63712" x="6978650" y="3008313"/>
          <p14:tracePt t="63715" x="7024688" y="3008313"/>
          <p14:tracePt t="63746" x="7231063" y="3008313"/>
          <p14:tracePt t="63748" x="7275513" y="3008313"/>
          <p14:tracePt t="63779" x="7358063" y="2968625"/>
          <p14:tracePt t="63813" x="7497763" y="2890838"/>
          <p14:tracePt t="63846" x="7677150" y="2795588"/>
          <p14:tracePt t="63879" x="7810500" y="2689225"/>
          <p14:tracePt t="63883" x="7827963" y="2678113"/>
          <p14:tracePt t="63912" x="7950200" y="2600325"/>
          <p14:tracePt t="63916" x="8027988" y="2544763"/>
          <p14:tracePt t="63946" x="8134350" y="2500313"/>
          <p14:tracePt t="63948" x="8167688" y="2482850"/>
          <p14:tracePt t="63979" x="8245475" y="2416175"/>
          <p14:tracePt t="64013" x="8362950" y="2316163"/>
          <p14:tracePt t="64046" x="8547100" y="2181225"/>
          <p14:tracePt t="64083" x="8653463" y="2058988"/>
          <p14:tracePt t="64087" x="8686800" y="2030413"/>
          <p14:tracePt t="64093" x="8697913" y="2014538"/>
          <p14:tracePt t="64113" x="8724900" y="1974850"/>
          <p14:tracePt t="64116" x="8742363" y="1947863"/>
          <p14:tracePt t="64146" x="8782050" y="1892300"/>
          <p14:tracePt t="64149" x="8809038" y="1881188"/>
          <p14:tracePt t="64235" x="8804275" y="1881188"/>
          <p14:tracePt t="64252" x="8793163" y="1885950"/>
          <p14:tracePt t="64261" x="8775700" y="1897063"/>
          <p14:tracePt t="64280" x="8764588" y="1908175"/>
          <p14:tracePt t="64283" x="8753475" y="1925638"/>
          <p14:tracePt t="64312" x="8675688" y="1970088"/>
          <p14:tracePt t="64345" x="8575675" y="2025650"/>
          <p14:tracePt t="64347" x="8480425" y="2065338"/>
          <p14:tracePt t="64379" x="8156575" y="2232025"/>
          <p14:tracePt t="64412" x="7961313" y="2471738"/>
          <p14:tracePt t="64445" x="7821613" y="2566988"/>
          <p14:tracePt t="64478" x="7654925" y="2651125"/>
          <p14:tracePt t="64511" x="7475538" y="2728913"/>
          <p14:tracePt t="64545" x="7264400" y="2813050"/>
          <p14:tracePt t="64547" x="7231063" y="2828925"/>
          <p14:tracePt t="64579" x="7096125" y="2857500"/>
          <p14:tracePt t="64612" x="6918325" y="2940050"/>
          <p14:tracePt t="64645" x="6661150" y="3008313"/>
          <p14:tracePt t="64678" x="6488113" y="3041650"/>
          <p14:tracePt t="64711" x="6421438" y="3068638"/>
          <p14:tracePt t="64745" x="6337300" y="3124200"/>
          <p14:tracePt t="64747" x="6310313" y="3124200"/>
          <p14:tracePt t="64779" x="6208713" y="3141663"/>
          <p14:tracePt t="64811" x="6170613" y="3141663"/>
          <p14:tracePt t="64846" x="6130925" y="3141663"/>
          <p14:tracePt t="64878" x="6070600" y="3141663"/>
          <p14:tracePt t="64911" x="6002338" y="3141663"/>
          <p14:tracePt t="64955" x="5991225" y="3141663"/>
          <p14:tracePt t="64987" x="5975350" y="3141663"/>
          <p14:tracePt t="65019" x="5997575" y="3141663"/>
          <p14:tracePt t="65045" x="6142038" y="3141663"/>
          <p14:tracePt t="65078" x="6292850" y="3141663"/>
          <p14:tracePt t="65111" x="6427788" y="3141663"/>
          <p14:tracePt t="65146" x="6521450" y="3130550"/>
          <p14:tracePt t="65147" x="6550025" y="3130550"/>
          <p14:tracePt t="65179" x="6667500" y="3119438"/>
          <p14:tracePt t="65211" x="6973888" y="3063875"/>
          <p14:tracePt t="65245" x="7091363" y="3035300"/>
          <p14:tracePt t="65278" x="7158038" y="3019425"/>
          <p14:tracePt t="65312" x="7313613" y="3001963"/>
          <p14:tracePt t="65315" x="7358063" y="3001963"/>
          <p14:tracePt t="65345" x="7548563" y="2951163"/>
          <p14:tracePt t="65379" x="7670800" y="2895600"/>
          <p14:tracePt t="65412" x="7770813" y="2828925"/>
          <p14:tracePt t="65446" x="7932738" y="2728913"/>
          <p14:tracePt t="65478" x="8150225" y="2644775"/>
          <p14:tracePt t="65511" x="8340725" y="2566988"/>
          <p14:tracePt t="65545" x="8507413" y="2466975"/>
          <p14:tracePt t="65546" x="8540750" y="2416175"/>
          <p14:tracePt t="65581" x="8642350" y="2332038"/>
          <p14:tracePt t="65612" x="8686800" y="2265363"/>
          <p14:tracePt t="65675" x="8686800" y="2254250"/>
          <p14:tracePt t="65693" x="8686800" y="2227263"/>
          <p14:tracePt t="65712" x="8675688" y="2198688"/>
          <p14:tracePt t="65746" x="8675688" y="2187575"/>
          <p14:tracePt t="65869" x="8664575" y="2159000"/>
          <p14:tracePt t="65881" x="8664575" y="2147888"/>
          <p14:tracePt t="65913" x="8535988" y="2249488"/>
          <p14:tracePt t="65916" x="8485188" y="2298700"/>
          <p14:tracePt t="65946" x="8301038" y="2466975"/>
          <p14:tracePt t="65949" x="8196263" y="2549525"/>
          <p14:tracePt t="65980" x="7994650" y="2651125"/>
          <p14:tracePt t="66014" x="7816850" y="2733675"/>
          <p14:tracePt t="66046" x="7615238" y="2817813"/>
          <p14:tracePt t="66080" x="7437438" y="2868613"/>
          <p14:tracePt t="66113" x="7242175" y="2924175"/>
          <p14:tracePt t="66117" x="7191375" y="2940050"/>
          <p14:tracePt t="66146" x="7029450" y="2957513"/>
          <p14:tracePt t="66149" x="6962775" y="2957513"/>
          <p14:tracePt t="66180" x="6683375" y="3008313"/>
          <p14:tracePt t="66213" x="6554788" y="3041650"/>
          <p14:tracePt t="66217" x="6543675" y="3052763"/>
          <p14:tracePt t="66247" x="6438900" y="3086100"/>
          <p14:tracePt t="66249" x="6427788" y="3086100"/>
          <p14:tracePt t="66280" x="6399213" y="3097213"/>
          <p14:tracePt t="66313" x="6365875" y="3097213"/>
          <p14:tracePt t="66346" x="6299200" y="3097213"/>
          <p14:tracePt t="66380" x="6259513" y="3108325"/>
          <p14:tracePt t="66497" x="6259513" y="3119438"/>
          <p14:tracePt t="66511" x="6265863" y="3135313"/>
          <p14:tracePt t="66514" x="6281738" y="3146425"/>
          <p14:tracePt t="66529" x="6427788" y="3146425"/>
          <p14:tracePt t="66545" x="6565900" y="3146425"/>
          <p14:tracePt t="66578" x="6878638" y="3146425"/>
          <p14:tracePt t="66612" x="7208838" y="3079750"/>
          <p14:tracePt t="66645" x="7470775" y="2990850"/>
          <p14:tracePt t="66648" x="7570788" y="2951163"/>
          <p14:tracePt t="66679" x="7972425" y="2813050"/>
          <p14:tracePt t="66712" x="8201025" y="2662238"/>
          <p14:tracePt t="66745" x="8251825" y="2622550"/>
          <p14:tracePt t="66779" x="8334375" y="2571750"/>
          <p14:tracePt t="66812" x="8424863" y="2471738"/>
          <p14:tracePt t="66845" x="8502650" y="2365375"/>
          <p14:tracePt t="66848" x="8518525" y="2338388"/>
          <p14:tracePt t="66879" x="8575675" y="2265363"/>
          <p14:tracePt t="66911" x="8602663" y="2181225"/>
          <p14:tracePt t="66945" x="8613775" y="2132013"/>
          <p14:tracePt t="66980" x="8613775" y="2120900"/>
          <p14:tracePt t="67120" x="8613775" y="2103438"/>
          <p14:tracePt t="67168" x="8613775" y="2092325"/>
          <p14:tracePt t="67237" x="8591550" y="2092325"/>
          <p14:tracePt t="67241" x="8580438" y="2092325"/>
          <p14:tracePt t="67279" x="8564563" y="2092325"/>
          <p14:tracePt t="67487" x="0" y="0"/>
        </p14:tracePtLst>
        <p14:tracePtLst>
          <p14:tracePt t="75630" x="4335463" y="5719763"/>
          <p14:tracePt t="75697" x="4335463" y="5702300"/>
          <p14:tracePt t="75729" x="4335463" y="5691188"/>
          <p14:tracePt t="75743" x="4335463" y="5680075"/>
          <p14:tracePt t="75825" x="4346575" y="5668963"/>
          <p14:tracePt t="75842" x="4373563" y="5653088"/>
          <p14:tracePt t="75857" x="4429125" y="5635625"/>
          <p14:tracePt t="75880" x="4468813" y="5608638"/>
          <p14:tracePt t="75914" x="4479925" y="5608638"/>
          <p14:tracePt t="75946" x="4613275" y="5608638"/>
          <p14:tracePt t="75979" x="4781550" y="5608638"/>
          <p14:tracePt t="76013" x="4937125" y="5608638"/>
          <p14:tracePt t="76015" x="4981575" y="5608638"/>
          <p14:tracePt t="76046" x="5037138" y="5608638"/>
          <p14:tracePt t="76048" x="5048250" y="5608638"/>
          <p14:tracePt t="76080" x="5099050" y="5608638"/>
          <p14:tracePt t="76113" x="5210175" y="5619750"/>
          <p14:tracePt t="76146" x="5294313" y="5646738"/>
          <p14:tracePt t="76179" x="5378450" y="5680075"/>
          <p14:tracePt t="76212" x="5416550" y="5680075"/>
          <p14:tracePt t="76255" x="5427663" y="5680075"/>
          <p14:tracePt t="76280" x="5511800" y="5680075"/>
          <p14:tracePt t="76313" x="5668963" y="5680075"/>
          <p14:tracePt t="76345" x="5784850" y="5680075"/>
          <p14:tracePt t="76379" x="5868988" y="5680075"/>
          <p14:tracePt t="76383" x="5913438" y="5680075"/>
          <p14:tracePt t="76412" x="6103938" y="5713413"/>
          <p14:tracePt t="76415" x="6192838" y="5713413"/>
          <p14:tracePt t="76446" x="6354763" y="5713413"/>
          <p14:tracePt t="76448" x="6403975" y="5713413"/>
          <p14:tracePt t="76479" x="6616700" y="5764213"/>
          <p14:tracePt t="76513" x="6727825" y="5775325"/>
          <p14:tracePt t="76546" x="6951663" y="5815013"/>
          <p14:tracePt t="76579" x="7196138" y="5830888"/>
          <p14:tracePt t="76583" x="7264400" y="5830888"/>
          <p14:tracePt t="76613" x="7493000" y="5864225"/>
          <p14:tracePt t="76615" x="7559675" y="5864225"/>
          <p14:tracePt t="76646" x="7626350" y="5864225"/>
          <p14:tracePt t="76648" x="7637463" y="5864225"/>
          <p14:tracePt t="76679" x="7821613" y="5864225"/>
          <p14:tracePt t="76713" x="7989888" y="5864225"/>
          <p14:tracePt t="76746" x="8178800" y="5864225"/>
          <p14:tracePt t="76780" x="8351838" y="5864225"/>
          <p14:tracePt t="76784" x="8380413" y="5864225"/>
          <p14:tracePt t="76813" x="8491538" y="5864225"/>
          <p14:tracePt t="76815" x="8502650" y="5864225"/>
          <p14:tracePt t="76846" x="8569325" y="5864225"/>
          <p14:tracePt t="76848" x="8580438" y="5864225"/>
          <p14:tracePt t="76880" x="8647113" y="5864225"/>
          <p14:tracePt t="77007" x="8647113" y="5859463"/>
          <p14:tracePt t="77015" x="8642350" y="5848350"/>
          <p14:tracePt t="77046" x="8529638" y="5753100"/>
          <p14:tracePt t="77048" x="8518525" y="5753100"/>
          <p14:tracePt t="77080" x="8301038" y="5635625"/>
          <p14:tracePt t="77113" x="8005763" y="5619750"/>
          <p14:tracePt t="77146" x="7794625" y="5619750"/>
          <p14:tracePt t="77179" x="7426325" y="5619750"/>
          <p14:tracePt t="77212" x="6911975" y="5619750"/>
          <p14:tracePt t="77216" x="6761163" y="5619750"/>
          <p14:tracePt t="77246" x="6427788" y="5619750"/>
          <p14:tracePt t="77248" x="6359525" y="5619750"/>
          <p14:tracePt t="77280" x="6248400" y="5619750"/>
          <p14:tracePt t="77315" x="6115050" y="5624513"/>
          <p14:tracePt t="77348" x="5857875" y="5680075"/>
          <p14:tracePt t="77354" x="5762625" y="5697538"/>
          <p14:tracePt t="77362" x="5673725" y="5697538"/>
          <p14:tracePt t="77379" x="5511800" y="5719763"/>
          <p14:tracePt t="77412" x="5311775" y="5753100"/>
          <p14:tracePt t="77415" x="5300663" y="5753100"/>
          <p14:tracePt t="77446" x="5260975" y="5764213"/>
          <p14:tracePt t="77520" x="5249863" y="5764213"/>
          <p14:tracePt t="77530" x="5221288" y="5764213"/>
          <p14:tracePt t="77546" x="5183188" y="5764213"/>
          <p14:tracePt t="77579" x="5065713" y="5764213"/>
          <p14:tracePt t="78342" x="5054600" y="5764213"/>
          <p14:tracePt t="78357" x="5043488" y="5764213"/>
          <p14:tracePt t="78405" x="4999038" y="5764213"/>
          <p14:tracePt t="78419" x="4987925" y="5764213"/>
          <p14:tracePt t="78446" x="4948238" y="5753100"/>
          <p14:tracePt t="78484" x="4932363" y="5753100"/>
          <p14:tracePt t="78566" x="4921250" y="5741988"/>
          <p14:tracePt t="78579" x="4910138" y="5741988"/>
          <p14:tracePt t="78595" x="4881563" y="5730875"/>
          <p14:tracePt t="78612" x="4865688" y="5730875"/>
          <p14:tracePt t="78676" x="4837113" y="5713413"/>
          <p14:tracePt t="78689" x="4826000" y="5713413"/>
          <p14:tracePt t="79269" x="4830763" y="5713413"/>
          <p14:tracePt t="79286" x="4910138" y="5713413"/>
          <p14:tracePt t="79313" x="5160963" y="5713413"/>
          <p14:tracePt t="79316" x="5205413" y="5713413"/>
          <p14:tracePt t="79346" x="5389563" y="5713413"/>
          <p14:tracePt t="79349" x="5456238" y="5713413"/>
          <p14:tracePt t="79382" x="5746750" y="5713413"/>
          <p14:tracePt t="79389" x="5813425" y="5713413"/>
          <p14:tracePt t="79415" x="5980113" y="5724525"/>
          <p14:tracePt t="79448" x="6237288" y="5741988"/>
          <p14:tracePt t="79452" x="6299200" y="5741988"/>
          <p14:tracePt t="79482" x="6505575" y="5741988"/>
          <p14:tracePt t="79487" x="6594475" y="5741988"/>
          <p14:tracePt t="79512" x="6985000" y="5741988"/>
          <p14:tracePt t="79545" x="7135813" y="5741988"/>
          <p14:tracePt t="79548" x="7180263" y="5741988"/>
          <p14:tracePt t="79579" x="7246938" y="5741988"/>
          <p14:tracePt t="79612" x="7475538" y="5741988"/>
          <p14:tracePt t="79645" x="7927975" y="5741988"/>
          <p14:tracePt t="79681" x="8050213" y="5741988"/>
          <p14:tracePt t="79733" x="8061325" y="5741988"/>
          <p14:tracePt t="79747" x="8072438" y="5741988"/>
          <p14:tracePt t="79844" x="8083550" y="5741988"/>
          <p14:tracePt t="79860" x="8128000" y="5719763"/>
          <p14:tracePt t="79880" x="8174038" y="5702300"/>
          <p14:tracePt t="79913" x="8234363" y="5691188"/>
          <p14:tracePt t="79947" x="8301038" y="5691188"/>
          <p14:tracePt t="79949" x="8318500" y="5691188"/>
          <p14:tracePt t="79980" x="8329613" y="5691188"/>
          <p14:tracePt t="80036" x="8323263" y="5691188"/>
          <p14:tracePt t="80052" x="8262938" y="5691188"/>
          <p14:tracePt t="80079" x="8078788" y="5691188"/>
          <p14:tracePt t="80113" x="7839075" y="5641975"/>
          <p14:tracePt t="80117" x="7794625" y="5641975"/>
          <p14:tracePt t="80146" x="7593013" y="5641975"/>
          <p14:tracePt t="80150" x="7497763" y="5619750"/>
          <p14:tracePt t="80179" x="7018338" y="5619750"/>
          <p14:tracePt t="80213" x="6415088" y="5619750"/>
          <p14:tracePt t="80248" x="5784850" y="5619750"/>
          <p14:tracePt t="80253" x="5668963" y="5619750"/>
          <p14:tracePt t="80279" x="5529263" y="5697538"/>
          <p14:tracePt t="80313" x="5356225" y="5775325"/>
          <p14:tracePt t="80316" x="5322888" y="5792788"/>
          <p14:tracePt t="80347" x="5205413" y="5808663"/>
          <p14:tracePt t="80380" x="5094288" y="5808663"/>
          <p14:tracePt t="80413" x="5037138" y="5808663"/>
          <p14:tracePt t="80447" x="4910138" y="5808663"/>
          <p14:tracePt t="80479" x="4675188" y="5808663"/>
          <p14:tracePt t="80513" x="4508500" y="5808663"/>
          <p14:tracePt t="80517" x="4479925" y="5808663"/>
          <p14:tracePt t="80547" x="4379913" y="5837238"/>
          <p14:tracePt t="80580" x="4295775" y="5837238"/>
          <p14:tracePt t="80614" x="4244975" y="5837238"/>
          <p14:tracePt t="80646" x="4217988" y="5837238"/>
          <p14:tracePt t="80693" x="4206875" y="5837238"/>
          <p14:tracePt t="80715" x="4206875" y="5815013"/>
          <p14:tracePt t="80718" x="4206875" y="5803900"/>
          <p14:tracePt t="80853" x="4206875" y="5792788"/>
          <p14:tracePt t="80871" x="4229100" y="5792788"/>
          <p14:tracePt t="80882" x="4256088" y="5792788"/>
          <p14:tracePt t="80884" x="4324350" y="5792788"/>
          <p14:tracePt t="80913" x="4446588" y="5792788"/>
          <p14:tracePt t="80915" x="4497388" y="5792788"/>
          <p14:tracePt t="80946" x="4641850" y="5792788"/>
          <p14:tracePt t="80948" x="4670425" y="5792788"/>
          <p14:tracePt t="80980" x="4803775" y="5792788"/>
          <p14:tracePt t="81012" x="4937125" y="5792788"/>
          <p14:tracePt t="81046" x="4999038" y="5797550"/>
          <p14:tracePt t="81080" x="5116513" y="5826125"/>
          <p14:tracePt t="81112" x="5327650" y="5859463"/>
          <p14:tracePt t="81117" x="5356225" y="5859463"/>
          <p14:tracePt t="81146" x="5462588" y="5859463"/>
          <p14:tracePt t="81148" x="5473700" y="5859463"/>
          <p14:tracePt t="81466" x="5484813" y="5859463"/>
          <p14:tracePt t="81480" x="5500688" y="5859463"/>
          <p14:tracePt t="81561" x="5500688" y="5853113"/>
          <p14:tracePt t="81577" x="5473700" y="5826125"/>
          <p14:tracePt t="81591" x="5405438" y="5808663"/>
          <p14:tracePt t="81595" x="5394325" y="5808663"/>
          <p14:tracePt t="81612" x="5338763" y="5792788"/>
          <p14:tracePt t="81645" x="5165725" y="5792788"/>
          <p14:tracePt t="81647" x="5099050" y="5792788"/>
          <p14:tracePt t="81679" x="4965700" y="5792788"/>
          <p14:tracePt t="81713" x="4910138" y="5781675"/>
          <p14:tracePt t="81815" x="4899025" y="5781675"/>
          <p14:tracePt t="81831" x="4887913" y="5781675"/>
          <p14:tracePt t="81845" x="4859338" y="5770563"/>
          <p14:tracePt t="81879" x="4841875" y="5770563"/>
          <p14:tracePt t="81912" x="4830763" y="5753100"/>
          <p14:tracePt t="81945" x="4775200" y="5697538"/>
          <p14:tracePt t="81979" x="4675188" y="5657850"/>
          <p14:tracePt t="82013" x="4652963" y="5646738"/>
          <p14:tracePt t="82045" x="4635500" y="5630863"/>
          <p14:tracePt t="82083" x="4597400" y="5619750"/>
          <p14:tracePt t="82425" x="4602163" y="5619750"/>
          <p14:tracePt t="82440" x="4619625" y="5619750"/>
          <p14:tracePt t="82451" x="4630738" y="5619750"/>
          <p14:tracePt t="82479" x="4641850" y="5619750"/>
          <p14:tracePt t="82513" x="4670425" y="5619750"/>
          <p14:tracePt t="82548" x="4797425" y="5619750"/>
          <p14:tracePt t="82554" x="4808538" y="5619750"/>
          <p14:tracePt t="82582" x="4837113" y="5619750"/>
          <p14:tracePt t="82615" x="4848225" y="5619750"/>
          <p14:tracePt t="82619" x="4859338" y="5619750"/>
          <p14:tracePt t="82648" x="4959350" y="5624513"/>
          <p14:tracePt t="82680" x="5037138" y="5641975"/>
          <p14:tracePt t="82713" x="5076825" y="5641975"/>
          <p14:tracePt t="82809" x="5121275" y="5641975"/>
          <p14:tracePt t="82823" x="5132388" y="5641975"/>
          <p14:tracePt t="82827" x="5160963" y="5641975"/>
          <p14:tracePt t="82846" x="5199063" y="5641975"/>
          <p14:tracePt t="82848" x="5210175" y="5653088"/>
          <p14:tracePt t="82879" x="5267325" y="5697538"/>
          <p14:tracePt t="82913" x="5305425" y="5719763"/>
          <p14:tracePt t="82947" x="5345113" y="5748338"/>
          <p14:tracePt t="82979" x="5400675" y="5775325"/>
          <p14:tracePt t="83013" x="5478463" y="5815013"/>
          <p14:tracePt t="83048" x="5489575" y="5830888"/>
          <p14:tracePt t="83078" x="5545138" y="5830888"/>
          <p14:tracePt t="83111" x="5611813" y="5853113"/>
          <p14:tracePt t="83145" x="5673725" y="5870575"/>
          <p14:tracePt t="83178" x="5702300" y="5870575"/>
          <p14:tracePt t="83212" x="5740400" y="5870575"/>
          <p14:tracePt t="83245" x="5818188" y="5870575"/>
          <p14:tracePt t="83279" x="5875338" y="5870575"/>
          <p14:tracePt t="83311" x="5957888" y="5819775"/>
          <p14:tracePt t="83344" x="6008688" y="5781675"/>
          <p14:tracePt t="83378" x="6064250" y="5741988"/>
          <p14:tracePt t="83415" x="6075363" y="5724525"/>
          <p14:tracePt t="83418" x="6086475" y="5697538"/>
          <p14:tracePt t="83449" x="6126163" y="5675313"/>
          <p14:tracePt t="83481" x="6226175" y="5635625"/>
          <p14:tracePt t="83513" x="6276975" y="5608638"/>
          <p14:tracePt t="83546" x="6392863" y="5564188"/>
          <p14:tracePt t="83579" x="6488113" y="5535613"/>
          <p14:tracePt t="83612" x="6554788" y="5507038"/>
          <p14:tracePt t="83649" x="6705600" y="5446713"/>
          <p14:tracePt t="83682" x="6896100" y="5429250"/>
          <p14:tracePt t="83715" x="7046913" y="5429250"/>
          <p14:tracePt t="83720" x="7113588" y="5429250"/>
          <p14:tracePt t="83748" x="7275513" y="5429250"/>
          <p14:tracePt t="83753" x="7364413" y="5429250"/>
          <p14:tracePt t="83779" x="7486650" y="5429250"/>
          <p14:tracePt t="83812" x="7559675" y="5429250"/>
          <p14:tracePt t="83816" x="7604125" y="5429250"/>
          <p14:tracePt t="83846" x="7626350" y="5429250"/>
          <p14:tracePt t="83848" x="7654925" y="5429250"/>
          <p14:tracePt t="83879" x="7748588" y="5457825"/>
          <p14:tracePt t="83913" x="7832725" y="5502275"/>
          <p14:tracePt t="83946" x="7972425" y="5586413"/>
          <p14:tracePt t="83979" x="8056563" y="5653088"/>
          <p14:tracePt t="84012" x="8139113" y="5708650"/>
          <p14:tracePt t="84015" x="8167688" y="5719763"/>
          <p14:tracePt t="84046" x="8223250" y="5748338"/>
          <p14:tracePt t="84048" x="8234363" y="5748338"/>
          <p14:tracePt t="84079" x="8369300" y="5759450"/>
          <p14:tracePt t="84113" x="8502650" y="5792788"/>
          <p14:tracePt t="84146" x="8575675" y="5803900"/>
          <p14:tracePt t="84179" x="8597900" y="5803900"/>
          <p14:tracePt t="84212" x="8680450" y="5819775"/>
          <p14:tracePt t="84245" x="8759825" y="5830888"/>
          <p14:tracePt t="84279" x="8820150" y="5830888"/>
          <p14:tracePt t="84313" x="8831263" y="5830888"/>
          <p14:tracePt t="84346" x="8848725" y="5830888"/>
          <p14:tracePt t="84429" x="8826500" y="5826125"/>
          <p14:tracePt t="84444" x="8782050" y="5826125"/>
          <p14:tracePt t="84456" x="8736013" y="5826125"/>
          <p14:tracePt t="84479" x="8591550" y="5808663"/>
          <p14:tracePt t="84512" x="8278813" y="5808663"/>
          <p14:tracePt t="84516" x="8212138" y="5808663"/>
          <p14:tracePt t="84546" x="7983538" y="5808663"/>
          <p14:tracePt t="84548" x="7932738" y="5808663"/>
          <p14:tracePt t="84579" x="7866063" y="5815013"/>
          <p14:tracePt t="84612" x="7770813" y="5830888"/>
          <p14:tracePt t="84645" x="7632700" y="5859463"/>
          <p14:tracePt t="84679" x="7419975" y="5859463"/>
          <p14:tracePt t="84684" x="7375525" y="5859463"/>
          <p14:tracePt t="84712" x="7231063" y="5848350"/>
          <p14:tracePt t="84715" x="7219950" y="5837238"/>
          <p14:tracePt t="84746" x="7124700" y="5741988"/>
          <p14:tracePt t="84781" x="7069138" y="5668963"/>
          <p14:tracePt t="84813" x="6962775" y="5653088"/>
          <p14:tracePt t="84846" x="6711950" y="5635625"/>
          <p14:tracePt t="84879" x="6415088" y="5635625"/>
          <p14:tracePt t="84883" x="6321425" y="5635625"/>
          <p14:tracePt t="84913" x="6208713" y="5680075"/>
          <p14:tracePt t="84915" x="6208713" y="5691188"/>
          <p14:tracePt t="84946" x="6170613" y="5719763"/>
          <p14:tracePt t="84948" x="6159500" y="5730875"/>
          <p14:tracePt t="84981" x="6042025" y="5848350"/>
          <p14:tracePt t="85013" x="5969000" y="5886450"/>
          <p14:tracePt t="85046" x="5891213" y="5915025"/>
          <p14:tracePt t="85079" x="5757863" y="5948363"/>
          <p14:tracePt t="85112" x="5607050" y="5948363"/>
          <p14:tracePt t="85115" x="5556250" y="5948363"/>
          <p14:tracePt t="85146" x="5411788" y="5965825"/>
          <p14:tracePt t="85148" x="5383213" y="5965825"/>
          <p14:tracePt t="85180" x="5216525" y="5965825"/>
          <p14:tracePt t="85213" x="4981575" y="5954713"/>
          <p14:tracePt t="85246" x="4848225" y="5926138"/>
          <p14:tracePt t="85279" x="4764088" y="5897563"/>
          <p14:tracePt t="85312" x="4714875" y="5859463"/>
          <p14:tracePt t="85316" x="4697413" y="5859463"/>
          <p14:tracePt t="85346" x="4675188" y="5842000"/>
          <p14:tracePt t="85403" x="4646613" y="5830888"/>
          <p14:tracePt t="85412" x="4613275" y="5815013"/>
          <p14:tracePt t="85446" x="4541838" y="5803900"/>
          <p14:tracePt t="85480" x="4502150" y="5803900"/>
          <p14:tracePt t="85513" x="4491038" y="5803900"/>
          <p14:tracePt t="85545" x="4418013" y="5786438"/>
          <p14:tracePt t="85547" x="4402138" y="5759450"/>
          <p14:tracePt t="85578" x="4391025" y="5697538"/>
          <p14:tracePt t="85661" x="4391025" y="5680075"/>
          <p14:tracePt t="85678" x="4395788" y="5680075"/>
          <p14:tracePt t="85696" x="4451350" y="5680075"/>
          <p14:tracePt t="85713" x="4513263" y="5680075"/>
          <p14:tracePt t="85746" x="4575175" y="5680075"/>
          <p14:tracePt t="85780" x="4652963" y="5680075"/>
          <p14:tracePt t="85813" x="4848225" y="5680075"/>
          <p14:tracePt t="85847" x="4914900" y="5680075"/>
          <p14:tracePt t="85852" x="4926013" y="5680075"/>
          <p14:tracePt t="85880" x="4976813" y="5680075"/>
          <p14:tracePt t="85913" x="5094288" y="5680075"/>
          <p14:tracePt t="85916" x="5105400" y="5702300"/>
          <p14:tracePt t="85946" x="5160963" y="5748338"/>
          <p14:tracePt t="85949" x="5176838" y="5775325"/>
          <p14:tracePt t="85980" x="5232400" y="5859463"/>
          <p14:tracePt t="86013" x="5327650" y="5988050"/>
          <p14:tracePt t="86046" x="5545138" y="6026150"/>
          <p14:tracePt t="86080" x="5773738" y="6026150"/>
          <p14:tracePt t="86083" x="5784850" y="6026150"/>
          <p14:tracePt t="86113" x="5908675" y="6026150"/>
          <p14:tracePt t="86116" x="5964238" y="6026150"/>
          <p14:tracePt t="86146" x="6148388" y="6026150"/>
          <p14:tracePt t="86148" x="6197600" y="6026150"/>
          <p14:tracePt t="86180" x="6461125" y="5943600"/>
          <p14:tracePt t="86213" x="6678613" y="5826125"/>
          <p14:tracePt t="86246" x="6884988" y="5691188"/>
          <p14:tracePt t="86279" x="6985000" y="5641975"/>
          <p14:tracePt t="86283" x="7029450" y="5641975"/>
          <p14:tracePt t="86315" x="7080250" y="5619750"/>
          <p14:tracePt t="86320" x="7096125" y="5619750"/>
          <p14:tracePt t="86349" x="7213600" y="5586413"/>
          <p14:tracePt t="86358" x="7264400" y="5586413"/>
          <p14:tracePt t="86380" x="7470775" y="5568950"/>
          <p14:tracePt t="86412" x="7699375" y="5568950"/>
          <p14:tracePt t="86446" x="7943850" y="5568950"/>
          <p14:tracePt t="86478" x="8174038" y="5568950"/>
          <p14:tracePt t="86511" x="8201025" y="5568950"/>
          <p14:tracePt t="86555" x="8212138" y="5575300"/>
          <p14:tracePt t="86579" x="8223250" y="5575300"/>
          <p14:tracePt t="86667" x="8240713" y="5575300"/>
          <p14:tracePt t="86683" x="8229600" y="5568950"/>
          <p14:tracePt t="86691" x="8218488" y="5557838"/>
          <p14:tracePt t="86711" x="8123238" y="5524500"/>
          <p14:tracePt t="86745" x="7943850" y="5495925"/>
          <p14:tracePt t="86778" x="7766050" y="5495925"/>
          <p14:tracePt t="86812" x="7515225" y="5495925"/>
          <p14:tracePt t="86845" x="7146925" y="5495925"/>
          <p14:tracePt t="86878" x="6650038" y="5529263"/>
          <p14:tracePt t="86911" x="6610350" y="5546725"/>
          <p14:tracePt t="86954" x="6594475" y="5546725"/>
          <p14:tracePt t="86978" x="6516688" y="5557838"/>
          <p14:tracePt t="87011" x="6259513" y="5575300"/>
          <p14:tracePt t="87045" x="6008688" y="5575300"/>
          <p14:tracePt t="87078" x="5718175" y="5591175"/>
          <p14:tracePt t="87111" x="5462588" y="5630863"/>
          <p14:tracePt t="87145" x="5300663" y="5641975"/>
          <p14:tracePt t="87147" x="5278438" y="5641975"/>
          <p14:tracePt t="87178" x="5160963" y="5641975"/>
          <p14:tracePt t="87212" x="5010150" y="5641975"/>
          <p14:tracePt t="87244" x="4770438" y="5680075"/>
          <p14:tracePt t="87278" x="4686300" y="5680075"/>
          <p14:tracePt t="87311" x="4579938" y="5713413"/>
          <p14:tracePt t="87345" x="4446588" y="5792788"/>
          <p14:tracePt t="87378" x="4357688" y="5819775"/>
          <p14:tracePt t="87412" x="4306888" y="5819775"/>
          <p14:tracePt t="87444" x="4211638" y="5819775"/>
          <p14:tracePt t="87446" x="4195763" y="5819775"/>
          <p14:tracePt t="87478" x="4117975" y="5786438"/>
          <p14:tracePt t="87517" x="4060825" y="5748338"/>
          <p14:tracePt t="87634" x="4100513" y="5770563"/>
          <p14:tracePt t="87651" x="4156075" y="5797550"/>
          <p14:tracePt t="87680" x="4391025" y="5848350"/>
          <p14:tracePt t="87712" x="4524375" y="5848350"/>
          <p14:tracePt t="87745" x="4703763" y="5819775"/>
          <p14:tracePt t="87779" x="5003800" y="5786438"/>
          <p14:tracePt t="87815" x="5567363" y="5786438"/>
          <p14:tracePt t="87818" x="5746750" y="5786438"/>
          <p14:tracePt t="87849" x="5908675" y="5786438"/>
          <p14:tracePt t="87882" x="5957888" y="5786438"/>
          <p14:tracePt t="87915" x="6192838" y="5815013"/>
          <p14:tracePt t="87920" x="6259513" y="5830888"/>
          <p14:tracePt t="87948" x="6427788" y="5864225"/>
          <p14:tracePt t="87981" x="6543675" y="5864225"/>
          <p14:tracePt t="87987" x="6554788" y="5864225"/>
          <p14:tracePt t="88015" x="6656388" y="5864225"/>
          <p14:tracePt t="88018" x="6723063" y="5864225"/>
          <p14:tracePt t="88048" x="6934200" y="5864225"/>
          <p14:tracePt t="88081" x="7129463" y="5864225"/>
          <p14:tracePt t="88115" x="7313613" y="5864225"/>
          <p14:tracePt t="88148" x="7526338" y="5864225"/>
          <p14:tracePt t="88154" x="7570788" y="5864225"/>
          <p14:tracePt t="88180" x="7770813" y="5864225"/>
          <p14:tracePt t="88213" x="8005763" y="5881688"/>
          <p14:tracePt t="88217" x="8034338" y="5897563"/>
          <p14:tracePt t="88246" x="8105775" y="5926138"/>
          <p14:tracePt t="88280" x="8116888" y="5926138"/>
          <p14:tracePt t="88624" x="0" y="0"/>
        </p14:tracePtLst>
        <p14:tracePtLst>
          <p14:tracePt t="92639" x="6030913" y="2873375"/>
          <p14:tracePt t="92950" x="6037263" y="2884488"/>
          <p14:tracePt t="92965" x="6059488" y="2895600"/>
          <p14:tracePt t="92982" x="6097588" y="2895600"/>
          <p14:tracePt t="93015" x="6243638" y="2940050"/>
          <p14:tracePt t="93021" x="6299200" y="2940050"/>
          <p14:tracePt t="93047" x="6337300" y="2951163"/>
          <p14:tracePt t="93081" x="6354763" y="2951163"/>
          <p14:tracePt t="93113" x="6438900" y="2951163"/>
          <p14:tracePt t="93116" x="6454775" y="2951163"/>
          <p14:tracePt t="93146" x="6588125" y="2951163"/>
          <p14:tracePt t="93149" x="6656388" y="2951163"/>
          <p14:tracePt t="93181" x="6829425" y="2924175"/>
          <p14:tracePt t="93213" x="6956425" y="2924175"/>
          <p14:tracePt t="93216" x="6985000" y="2906713"/>
          <p14:tracePt t="93247" x="7096125" y="2862263"/>
          <p14:tracePt t="93249" x="7107238" y="2862263"/>
          <p14:tracePt t="93281" x="7264400" y="2846388"/>
          <p14:tracePt t="93313" x="7459663" y="2801938"/>
          <p14:tracePt t="93346" x="7693025" y="2751138"/>
          <p14:tracePt t="93353" x="7759700" y="2733675"/>
          <p14:tracePt t="93380" x="7927975" y="2684463"/>
          <p14:tracePt t="93383" x="8001000" y="2644775"/>
          <p14:tracePt t="93413" x="8178800" y="2606675"/>
          <p14:tracePt t="93416" x="8229600" y="2589213"/>
          <p14:tracePt t="93446" x="8418513" y="2549525"/>
          <p14:tracePt t="93449" x="8447088" y="2533650"/>
          <p14:tracePt t="93480" x="8558213" y="2444750"/>
          <p14:tracePt t="93513" x="8613775" y="2393950"/>
          <p14:tracePt t="93546" x="8709025" y="2338388"/>
          <p14:tracePt t="93580" x="8747125" y="2271713"/>
          <p14:tracePt t="93613" x="8804275" y="2232025"/>
          <p14:tracePt t="93615" x="8804275" y="2214563"/>
          <p14:tracePt t="93646" x="8815388" y="2192338"/>
          <p14:tracePt t="93959" x="0" y="0"/>
        </p14:tracePtLst>
        <p14:tracePtLst>
          <p14:tracePt t="100679" x="914400" y="3476625"/>
          <p14:tracePt t="100755" x="925513" y="3481388"/>
          <p14:tracePt t="100763" x="942975" y="3492500"/>
          <p14:tracePt t="100778" x="1020763" y="3554413"/>
          <p14:tracePt t="100811" x="1193800" y="3616325"/>
          <p14:tracePt t="100847" x="1400175" y="3665538"/>
          <p14:tracePt t="100851" x="1411288" y="3665538"/>
          <p14:tracePt t="100881" x="1450975" y="3665538"/>
          <p14:tracePt t="100885" x="1500188" y="3665538"/>
          <p14:tracePt t="100914" x="1684338" y="3665538"/>
          <p14:tracePt t="100918" x="1728788" y="3665538"/>
          <p14:tracePt t="100948" x="2097088" y="3665538"/>
          <p14:tracePt t="100981" x="2371725" y="3665538"/>
          <p14:tracePt t="101014" x="2600325" y="3665538"/>
          <p14:tracePt t="101021" x="2667000" y="3665538"/>
          <p14:tracePt t="101047" x="2755900" y="3638550"/>
          <p14:tracePt t="101094" x="2767013" y="3638550"/>
          <p14:tracePt t="101114" x="2795588" y="3616325"/>
          <p14:tracePt t="101119" x="2822575" y="3598863"/>
          <p14:tracePt t="101148" x="2840038" y="3498850"/>
          <p14:tracePt t="101181" x="2840038" y="3387725"/>
          <p14:tracePt t="101214" x="2811463" y="3263900"/>
          <p14:tracePt t="101220" x="2800350" y="3252788"/>
          <p14:tracePt t="101248" x="2722563" y="3159125"/>
          <p14:tracePt t="101252" x="2689225" y="3141663"/>
          <p14:tracePt t="101279" x="2667000" y="3119438"/>
          <p14:tracePt t="101312" x="2638425" y="3063875"/>
          <p14:tracePt t="101363" x="2627313" y="3052763"/>
          <p14:tracePt t="101411" x="2611438" y="3052763"/>
          <p14:tracePt t="101459" x="2566988" y="3035300"/>
          <p14:tracePt t="101468" x="2555875" y="3024188"/>
          <p14:tracePt t="101479" x="2544763" y="3024188"/>
          <p14:tracePt t="101513" x="2338388" y="2979738"/>
          <p14:tracePt t="101516" x="2243138" y="2962275"/>
          <p14:tracePt t="101546" x="1985963" y="2924175"/>
          <p14:tracePt t="101548" x="1919288" y="2924175"/>
          <p14:tracePt t="101579" x="1544638" y="2884488"/>
          <p14:tracePt t="101613" x="1327150" y="2868613"/>
          <p14:tracePt t="101646" x="1227138" y="2851150"/>
          <p14:tracePt t="101679" x="1182688" y="2851150"/>
          <p14:tracePt t="101715" x="1171575" y="2851150"/>
          <p14:tracePt t="101749" x="1149350" y="2917825"/>
          <p14:tracePt t="101781" x="1149350" y="2940050"/>
          <p14:tracePt t="101816" x="1149350" y="2951163"/>
          <p14:tracePt t="101848" x="1149350" y="2979738"/>
          <p14:tracePt t="101852" x="1149350" y="2990850"/>
          <p14:tracePt t="101881" x="1149350" y="3046413"/>
          <p14:tracePt t="101887" x="1149350" y="3090863"/>
          <p14:tracePt t="101915" x="1260475" y="3248025"/>
          <p14:tracePt t="101918" x="1311275" y="3281363"/>
          <p14:tracePt t="101949" x="1477963" y="3414713"/>
          <p14:tracePt t="101980" x="1489075" y="3414713"/>
          <p14:tracePt t="102014" x="1562100" y="3425825"/>
          <p14:tracePt t="102048" x="1774825" y="3481388"/>
          <p14:tracePt t="102052" x="1868488" y="3498850"/>
          <p14:tracePt t="102082" x="2114550" y="3498850"/>
          <p14:tracePt t="102087" x="2209800" y="3498850"/>
          <p14:tracePt t="102115" x="2332038" y="3498850"/>
          <p14:tracePt t="102118" x="2360613" y="3498850"/>
          <p14:tracePt t="102149" x="2498725" y="3432175"/>
          <p14:tracePt t="102179" x="2589213" y="3308350"/>
          <p14:tracePt t="102212" x="2627313" y="3241675"/>
          <p14:tracePt t="102245" x="2627313" y="3101975"/>
          <p14:tracePt t="102282" x="2544763" y="3001963"/>
          <p14:tracePt t="102286" x="2509838" y="2951163"/>
          <p14:tracePt t="102315" x="2371725" y="2835275"/>
          <p14:tracePt t="102319" x="2303463" y="2817813"/>
          <p14:tracePt t="102349" x="2003425" y="2778125"/>
          <p14:tracePt t="102382" x="1706563" y="2778125"/>
          <p14:tracePt t="102389" x="1639888" y="2778125"/>
          <p14:tracePt t="102413" x="1455738" y="2778125"/>
          <p14:tracePt t="102446" x="1131888" y="2828925"/>
          <p14:tracePt t="102480" x="998538" y="2828925"/>
          <p14:tracePt t="102483" x="936625" y="2828925"/>
          <p14:tracePt t="102513" x="803275" y="2913063"/>
          <p14:tracePt t="102516" x="758825" y="2928938"/>
          <p14:tracePt t="102546" x="625475" y="3030538"/>
          <p14:tracePt t="102549" x="596900" y="3041650"/>
          <p14:tracePt t="102580" x="523875" y="3124200"/>
          <p14:tracePt t="102613" x="523875" y="3275013"/>
          <p14:tracePt t="102647" x="592138" y="3448050"/>
          <p14:tracePt t="102654" x="625475" y="3481388"/>
          <p14:tracePt t="102681" x="714375" y="3527425"/>
          <p14:tracePt t="102686" x="741363" y="3527425"/>
          <p14:tracePt t="102715" x="892175" y="3560763"/>
          <p14:tracePt t="102718" x="942975" y="3576638"/>
          <p14:tracePt t="102746" x="1143000" y="3609975"/>
          <p14:tracePt t="102749" x="1238250" y="3609975"/>
          <p14:tracePt t="102782" x="1522413" y="3609975"/>
          <p14:tracePt t="102815" x="1752600" y="3609975"/>
          <p14:tracePt t="102848" x="1819275" y="3587750"/>
          <p14:tracePt t="102882" x="1901825" y="3538538"/>
          <p14:tracePt t="102915" x="1941513" y="3436938"/>
          <p14:tracePt t="102920" x="1958975" y="3387725"/>
          <p14:tracePt t="102949" x="1974850" y="3225800"/>
          <p14:tracePt t="102954" x="1974850" y="3159125"/>
          <p14:tracePt t="102981" x="1974850" y="3101975"/>
          <p14:tracePt t="102987" x="1970088" y="3074988"/>
          <p14:tracePt t="103015" x="1941513" y="3019425"/>
          <p14:tracePt t="103019" x="1930400" y="3008313"/>
          <p14:tracePt t="103046" x="1857375" y="2951163"/>
          <p14:tracePt t="103049" x="1830388" y="2935288"/>
          <p14:tracePt t="103079" x="1695450" y="2917825"/>
          <p14:tracePt t="103112" x="1466850" y="2901950"/>
          <p14:tracePt t="103146" x="1293813" y="2901950"/>
          <p14:tracePt t="103179" x="1177925" y="2940050"/>
          <p14:tracePt t="103212" x="1060450" y="3019425"/>
          <p14:tracePt t="103215" x="1042988" y="3030538"/>
          <p14:tracePt t="103246" x="987425" y="3113088"/>
          <p14:tracePt t="103248" x="987425" y="3124200"/>
          <p14:tracePt t="103279" x="920750" y="3270250"/>
          <p14:tracePt t="103312" x="931863" y="3421063"/>
          <p14:tracePt t="103347" x="1120775" y="3554413"/>
          <p14:tracePt t="103351" x="1189038" y="3571875"/>
          <p14:tracePt t="103379" x="1400175" y="3627438"/>
          <p14:tracePt t="103412" x="1557338" y="3654425"/>
          <p14:tracePt t="103415" x="1584325" y="3654425"/>
          <p14:tracePt t="103446" x="1690688" y="3654425"/>
          <p14:tracePt t="103479" x="1779588" y="3632200"/>
          <p14:tracePt t="103512" x="1901825" y="3527425"/>
          <p14:tracePt t="103546" x="1963738" y="3387725"/>
          <p14:tracePt t="103579" x="1963738" y="3275013"/>
          <p14:tracePt t="103613" x="1890713" y="3135313"/>
          <p14:tracePt t="103615" x="1879600" y="3124200"/>
          <p14:tracePt t="103646" x="1808163" y="3097213"/>
          <p14:tracePt t="103648" x="1779588" y="3079750"/>
          <p14:tracePt t="103679" x="1528763" y="3079750"/>
          <p14:tracePt t="103712" x="1311275" y="3097213"/>
          <p14:tracePt t="103746" x="1160463" y="3097213"/>
          <p14:tracePt t="103779" x="1143000" y="3097213"/>
          <p14:tracePt t="103813" x="1104900" y="3163888"/>
          <p14:tracePt t="103815" x="1087438" y="3208338"/>
          <p14:tracePt t="103846" x="1087438" y="3230563"/>
          <p14:tracePt t="103848" x="1087438" y="3241675"/>
          <p14:tracePt t="104775" x="0" y="0"/>
        </p14:tracePtLst>
        <p14:tracePtLst>
          <p14:tracePt t="105936" x="4473575" y="2511425"/>
          <p14:tracePt t="106021" x="4479925" y="2522538"/>
          <p14:tracePt t="106036" x="4586288" y="2538413"/>
          <p14:tracePt t="106046" x="4635500" y="2555875"/>
          <p14:tracePt t="106079" x="4937125" y="2589213"/>
          <p14:tracePt t="106112" x="5378450" y="2673350"/>
          <p14:tracePt t="106115" x="5478463" y="2689225"/>
          <p14:tracePt t="106146" x="5545138" y="2689225"/>
          <p14:tracePt t="106149" x="5562600" y="2689225"/>
          <p14:tracePt t="106180" x="5691188" y="2689225"/>
          <p14:tracePt t="106212" x="5824538" y="2722563"/>
          <p14:tracePt t="106246" x="5864225" y="2733675"/>
          <p14:tracePt t="106279" x="5991225" y="2733675"/>
          <p14:tracePt t="106312" x="6315075" y="2755900"/>
          <p14:tracePt t="106316" x="6381750" y="2755900"/>
          <p14:tracePt t="106344" x="6561138" y="2755900"/>
          <p14:tracePt t="106346" x="6627813" y="2773363"/>
          <p14:tracePt t="106379" x="6711950" y="2773363"/>
          <p14:tracePt t="106411" x="6878638" y="2806700"/>
          <p14:tracePt t="106445" x="7219950" y="2806700"/>
          <p14:tracePt t="106478" x="7531100" y="2806700"/>
          <p14:tracePt t="106511" x="7766050" y="2744788"/>
          <p14:tracePt t="106544" x="7888288" y="2711450"/>
          <p14:tracePt t="106547" x="7899400" y="2700338"/>
          <p14:tracePt t="106579" x="8178800" y="2533650"/>
          <p14:tracePt t="106611" x="8440738" y="2411413"/>
          <p14:tracePt t="106647" x="8535988" y="2305050"/>
          <p14:tracePt t="106680" x="8575675" y="2238375"/>
          <p14:tracePt t="106714" x="8575675" y="2209800"/>
          <p14:tracePt t="106772" x="8575675" y="2198688"/>
          <p14:tracePt t="106782" x="8569325" y="2198688"/>
          <p14:tracePt t="106814" x="8469313" y="2220913"/>
          <p14:tracePt t="106848" x="8307388" y="2365375"/>
          <p14:tracePt t="106853" x="8278813" y="2382838"/>
          <p14:tracePt t="106881" x="8207375" y="2438400"/>
          <p14:tracePt t="106886" x="8161338" y="2466975"/>
          <p14:tracePt t="106918" x="7888288" y="2651125"/>
          <p14:tracePt t="106946" x="7610475" y="2790825"/>
          <p14:tracePt t="106948" x="7531100" y="2828925"/>
          <p14:tracePt t="106979" x="7353300" y="2895600"/>
          <p14:tracePt t="107013" x="7342188" y="2906713"/>
          <p14:tracePt t="107047" x="7313613" y="2906713"/>
          <p14:tracePt t="107079" x="7242175" y="2924175"/>
          <p14:tracePt t="107113" x="7231063" y="2924175"/>
          <p14:tracePt t="107155" x="7219950" y="2924175"/>
          <p14:tracePt t="107180" x="7173913" y="2962275"/>
          <p14:tracePt t="107213" x="7151688" y="2990850"/>
          <p14:tracePt t="107246" x="7085013" y="3041650"/>
          <p14:tracePt t="107279" x="7073900" y="3052763"/>
          <p14:tracePt t="107365" x="7080250" y="3046413"/>
          <p14:tracePt t="107381" x="7091363" y="3035300"/>
          <p14:tracePt t="107393" x="7135813" y="3001963"/>
          <p14:tracePt t="107412" x="7231063" y="2957513"/>
          <p14:tracePt t="107446" x="7448550" y="2906713"/>
          <p14:tracePt t="107479" x="7748588" y="2817813"/>
          <p14:tracePt t="107484" x="7816850" y="2801938"/>
          <p14:tracePt t="107513" x="8001000" y="2662238"/>
          <p14:tracePt t="107516" x="8050213" y="2628900"/>
          <p14:tracePt t="107544" x="8207375" y="2538413"/>
          <p14:tracePt t="107546" x="8240713" y="2505075"/>
          <p14:tracePt t="107578" x="8329613" y="2405063"/>
          <p14:tracePt t="107612" x="8402638" y="2316163"/>
          <p14:tracePt t="107645" x="8424863" y="2282825"/>
          <p14:tracePt t="107678" x="8469313" y="2265363"/>
          <p14:tracePt t="107711" x="8480425" y="2254250"/>
          <p14:tracePt t="107745" x="8491538" y="2243138"/>
          <p14:tracePt t="107829" x="8451850" y="2249488"/>
          <p14:tracePt t="107845" x="8374063" y="2316163"/>
          <p14:tracePt t="107861" x="8251825" y="2387600"/>
          <p14:tracePt t="107878" x="8161338" y="2489200"/>
          <p14:tracePt t="107912" x="8045450" y="2728913"/>
          <p14:tracePt t="107915" x="7939088" y="2813050"/>
          <p14:tracePt t="107945" x="7754938" y="2957513"/>
          <p14:tracePt t="107948" x="7666038" y="2997200"/>
          <p14:tracePt t="107980" x="7353300" y="3225800"/>
          <p14:tracePt t="108012" x="7102475" y="3376613"/>
          <p14:tracePt t="108045" x="6884988" y="3376613"/>
          <p14:tracePt t="108079" x="6823075" y="3392488"/>
          <p14:tracePt t="108115" x="6811963" y="3392488"/>
          <p14:tracePt t="108145" x="6800850" y="3392488"/>
          <p14:tracePt t="108147" x="6772275" y="3392488"/>
          <p14:tracePt t="108179" x="6745288" y="3392488"/>
          <p14:tracePt t="108548" x="0" y="0"/>
        </p14:tracePtLst>
        <p14:tracePtLst>
          <p14:tracePt t="109874" x="1673225" y="2974975"/>
          <p14:tracePt t="109914" x="1679575" y="2962275"/>
          <p14:tracePt t="109928" x="1690688" y="2962275"/>
          <p14:tracePt t="109945" x="1763713" y="2962275"/>
          <p14:tracePt t="109978" x="1801813" y="2962275"/>
          <p14:tracePt t="110012" x="1897063" y="2962275"/>
          <p14:tracePt t="110045" x="2025650" y="2962275"/>
          <p14:tracePt t="110048" x="2074863" y="2962275"/>
          <p14:tracePt t="110079" x="2170113" y="2951163"/>
          <p14:tracePt t="110113" x="2181225" y="2935288"/>
          <p14:tracePt t="110313" x="2198688" y="2935288"/>
          <p14:tracePt t="110324" x="2209800" y="2935288"/>
          <p14:tracePt t="110346" x="2276475" y="2935288"/>
          <p14:tracePt t="110379" x="2292350" y="2906713"/>
          <p14:tracePt t="110425" x="2270125" y="2906713"/>
          <p14:tracePt t="110449" x="2214563" y="2906713"/>
          <p14:tracePt t="110483" x="2136775" y="2906713"/>
          <p14:tracePt t="110515" x="2041525" y="2917825"/>
          <p14:tracePt t="110546" x="2030413" y="2917825"/>
          <p14:tracePt t="110616" x="2036763" y="2917825"/>
          <p14:tracePt t="110632" x="2097088" y="2917825"/>
          <p14:tracePt t="110646" x="2165350" y="2917825"/>
          <p14:tracePt t="110649" x="2232025" y="2917825"/>
          <p14:tracePt t="110680" x="2320925" y="2917825"/>
          <p14:tracePt t="110809" x="2287588" y="2917825"/>
          <p14:tracePt t="110826" x="2259013" y="2917825"/>
          <p14:tracePt t="110845" x="2203450" y="2917825"/>
          <p14:tracePt t="110879" x="2143125" y="2917825"/>
          <p14:tracePt t="111143" x="0" y="0"/>
        </p14:tracePtLst>
        <p14:tracePtLst>
          <p14:tracePt t="136487" x="2119313" y="2901950"/>
          <p14:tracePt t="136492" x="2108200" y="2890838"/>
          <p14:tracePt t="136588" x="2114550" y="2890838"/>
          <p14:tracePt t="136598" x="2143125" y="2890838"/>
          <p14:tracePt t="136613" x="2198688" y="2890838"/>
          <p14:tracePt t="136647" x="2287588" y="2890838"/>
          <p14:tracePt t="136813" x="2281238" y="2890838"/>
          <p14:tracePt t="136907" x="0" y="0"/>
        </p14:tracePtLst>
        <p14:tracePtLst>
          <p14:tracePt t="137738" x="4530725" y="5735638"/>
          <p14:tracePt t="137763" x="4541838" y="5708650"/>
          <p14:tracePt t="137779" x="4579938" y="5697538"/>
          <p14:tracePt t="137811" x="4681538" y="5697538"/>
          <p14:tracePt t="137845" x="4814888" y="5697538"/>
          <p14:tracePt t="137847" x="4826000" y="5697538"/>
          <p14:tracePt t="137879" x="4921250" y="5697538"/>
          <p14:tracePt t="137913" x="5003800" y="5697538"/>
          <p14:tracePt t="137948" x="5121275" y="5697538"/>
          <p14:tracePt t="137952" x="5149850" y="5697538"/>
          <p14:tracePt t="137981" x="5249863" y="5697538"/>
          <p14:tracePt t="137986" x="5278438" y="5697538"/>
          <p14:tracePt t="138015" x="5445125" y="5697538"/>
          <p14:tracePt t="138019" x="5473700" y="5697538"/>
          <p14:tracePt t="138049" x="5607050" y="5697538"/>
          <p14:tracePt t="138083" x="5835650" y="5697538"/>
          <p14:tracePt t="138115" x="6070600" y="5697538"/>
          <p14:tracePt t="138120" x="6159500" y="5697538"/>
          <p14:tracePt t="138148" x="6259513" y="5697538"/>
          <p14:tracePt t="138153" x="6288088" y="5697538"/>
          <p14:tracePt t="138182" x="6415088" y="5657850"/>
          <p14:tracePt t="138186" x="6450013" y="5657850"/>
          <p14:tracePt t="138212" x="6656388" y="5624513"/>
          <p14:tracePt t="138216" x="6705600" y="5608638"/>
          <p14:tracePt t="138247" x="6911975" y="5575300"/>
          <p14:tracePt t="138249" x="6978650" y="5575300"/>
          <p14:tracePt t="138281" x="7135813" y="5575300"/>
          <p14:tracePt t="138313" x="7235825" y="5546725"/>
          <p14:tracePt t="138348" x="7453313" y="5513388"/>
          <p14:tracePt t="138353" x="7542213" y="5473700"/>
          <p14:tracePt t="138380" x="7715250" y="5435600"/>
          <p14:tracePt t="138413" x="7783513" y="5395913"/>
          <p14:tracePt t="138416" x="7794625" y="5384800"/>
          <p14:tracePt t="138444" x="7921625" y="5289550"/>
          <p14:tracePt t="138447" x="7972425" y="5256213"/>
          <p14:tracePt t="138478" x="8067675" y="5172075"/>
          <p14:tracePt t="138479" x="8128000" y="5145088"/>
          <p14:tracePt t="138512" x="8289925" y="5060950"/>
          <p14:tracePt t="138545" x="8469313" y="4983163"/>
          <p14:tracePt t="138578" x="8631238" y="4899025"/>
          <p14:tracePt t="138611" x="8720138" y="4860925"/>
          <p14:tracePt t="139135" x="0" y="0"/>
        </p14:tracePtLst>
        <p14:tracePtLst>
          <p14:tracePt t="144809" x="4424363" y="5646738"/>
          <p14:tracePt t="144913" x="4446588" y="5646738"/>
          <p14:tracePt t="144927" x="4473575" y="5646738"/>
          <p14:tracePt t="144930" x="4524375" y="5646738"/>
          <p14:tracePt t="144946" x="4597400" y="5646738"/>
          <p14:tracePt t="144979" x="4708525" y="5646738"/>
          <p14:tracePt t="145013" x="4764088" y="5646738"/>
          <p14:tracePt t="145047" x="4848225" y="5646738"/>
          <p14:tracePt t="145079" x="4903788" y="5646738"/>
          <p14:tracePt t="145112" x="4970463" y="5646738"/>
          <p14:tracePt t="145146" x="4981575" y="5646738"/>
          <p14:tracePt t="145183" x="5026025" y="5635625"/>
          <p14:tracePt t="145213" x="5110163" y="5635625"/>
          <p14:tracePt t="145246" x="5205413" y="5635625"/>
          <p14:tracePt t="145250" x="5256213" y="5635625"/>
          <p14:tracePt t="145280" x="5427663" y="5635625"/>
          <p14:tracePt t="145313" x="5618163" y="5619750"/>
          <p14:tracePt t="145346" x="5813425" y="5586413"/>
          <p14:tracePt t="145351" x="5842000" y="5586413"/>
          <p14:tracePt t="145379" x="5891213" y="5586413"/>
          <p14:tracePt t="145413" x="6008688" y="5586413"/>
          <p14:tracePt t="145415" x="6019800" y="5586413"/>
          <p14:tracePt t="145444" x="6115050" y="5586413"/>
          <p14:tracePt t="145446" x="6130925" y="5586413"/>
          <p14:tracePt t="145480" x="6259513" y="5586413"/>
          <p14:tracePt t="145514" x="6488113" y="5586413"/>
          <p14:tracePt t="145546" x="6683375" y="5586413"/>
          <p14:tracePt t="145580" x="6800850" y="5586413"/>
          <p14:tracePt t="145584" x="6840538" y="5586413"/>
          <p14:tracePt t="145613" x="6896100" y="5586413"/>
          <p14:tracePt t="145616" x="6923088" y="5586413"/>
          <p14:tracePt t="145645" x="7091363" y="5568950"/>
          <p14:tracePt t="145647" x="7158038" y="5568950"/>
          <p14:tracePt t="145680" x="7404100" y="5568950"/>
          <p14:tracePt t="145713" x="7677150" y="5568950"/>
          <p14:tracePt t="145746" x="7905750" y="5568950"/>
          <p14:tracePt t="145781" x="8134350" y="5568950"/>
          <p14:tracePt t="145787" x="8201025" y="5568950"/>
          <p14:tracePt t="145815" x="8451850" y="5602288"/>
          <p14:tracePt t="145818" x="8575675" y="5602288"/>
          <p14:tracePt t="145849" x="8804275" y="5619750"/>
          <p14:tracePt t="146161" x="8770938" y="5619750"/>
          <p14:tracePt t="146175" x="8753475" y="5619750"/>
          <p14:tracePt t="146188" x="8647113" y="5608638"/>
          <p14:tracePt t="146212" x="8391525" y="5575300"/>
          <p14:tracePt t="146245" x="7916863" y="5507038"/>
          <p14:tracePt t="146278" x="7073900" y="5440363"/>
          <p14:tracePt t="146283" x="6867525" y="5418138"/>
          <p14:tracePt t="146312" x="6299200" y="5418138"/>
          <p14:tracePt t="146345" x="5757863" y="5418138"/>
          <p14:tracePt t="146348" x="5662613" y="5418138"/>
          <p14:tracePt t="146380" x="5294313" y="5418138"/>
          <p14:tracePt t="146412" x="4808538" y="5429250"/>
          <p14:tracePt t="146445" x="4284663" y="5473700"/>
          <p14:tracePt t="146479" x="4095750" y="5507038"/>
          <p14:tracePt t="146512" x="4067175" y="5518150"/>
          <p14:tracePt t="146582" x="4056063" y="5529263"/>
          <p14:tracePt t="146597" x="4044950" y="5546725"/>
          <p14:tracePt t="146757" x="4027488" y="5535613"/>
          <p14:tracePt t="146773" x="4027488" y="5524500"/>
          <p14:tracePt t="146787" x="4049713" y="5524500"/>
          <p14:tracePt t="146789" x="4140200" y="5524500"/>
          <p14:tracePt t="146812" x="4362450" y="5524500"/>
          <p14:tracePt t="146845" x="4681538" y="5524500"/>
          <p14:tracePt t="146879" x="5172075" y="5484813"/>
          <p14:tracePt t="146912" x="5891213" y="5484813"/>
          <p14:tracePt t="146915" x="6097588" y="5484813"/>
          <p14:tracePt t="146946" x="6750050" y="5484813"/>
          <p14:tracePt t="146947" x="6956425" y="5484813"/>
          <p14:tracePt t="146979" x="7497763" y="5484813"/>
          <p14:tracePt t="147012" x="7688263" y="5495925"/>
          <p14:tracePt t="147045" x="7843838" y="5557838"/>
          <p14:tracePt t="147080" x="8005763" y="5624513"/>
          <p14:tracePt t="147112" x="8139113" y="5653088"/>
          <p14:tracePt t="147115" x="8150225" y="5653088"/>
          <p14:tracePt t="147146" x="8234363" y="5708650"/>
          <p14:tracePt t="147149" x="8245475" y="5708650"/>
          <p14:tracePt t="147179" x="8274050" y="5724525"/>
          <p14:tracePt t="147212" x="8285163" y="5735638"/>
          <p14:tracePt t="147333" x="8262938" y="5735638"/>
          <p14:tracePt t="147348" x="8167688" y="5724525"/>
          <p14:tracePt t="147365" x="8027988" y="5675313"/>
          <p14:tracePt t="147379" x="7805738" y="5630863"/>
          <p14:tracePt t="147412" x="7515225" y="5630863"/>
          <p14:tracePt t="147448" x="7146925" y="5630863"/>
          <p14:tracePt t="147453" x="7058025" y="5630863"/>
          <p14:tracePt t="147482" x="6750050" y="5630863"/>
          <p14:tracePt t="147486" x="6656388" y="5630863"/>
          <p14:tracePt t="147515" x="6472238" y="5657850"/>
          <p14:tracePt t="147519" x="6443663" y="5657850"/>
          <p14:tracePt t="147549" x="6153150" y="5675313"/>
          <p14:tracePt t="147580" x="5807075" y="5675313"/>
          <p14:tracePt t="147613" x="5087938" y="5675313"/>
          <p14:tracePt t="147646" x="4395788" y="5635625"/>
          <p14:tracePt t="147680" x="4140200" y="5635625"/>
          <p14:tracePt t="147683" x="4129088" y="5635625"/>
          <p14:tracePt t="147713" x="4117975" y="5635625"/>
          <p14:tracePt t="147716" x="4100513" y="5635625"/>
          <p14:tracePt t="147746" x="4033838" y="5635625"/>
          <p14:tracePt t="147909" x="4022725" y="5624513"/>
          <p14:tracePt t="147925" x="4140200" y="5624513"/>
          <p14:tracePt t="147945" x="4302125" y="5624513"/>
          <p14:tracePt t="147948" x="4451350" y="5624513"/>
          <p14:tracePt t="147979" x="5551488" y="5624513"/>
          <p14:tracePt t="148012" x="7040563" y="5624513"/>
          <p14:tracePt t="148045" x="8161338" y="5624513"/>
          <p14:tracePt t="148079" x="8882063" y="5624513"/>
          <p14:tracePt t="148112" x="9070975" y="5624513"/>
          <p14:tracePt t="148344" x="9066213" y="5624513"/>
          <p14:tracePt t="148357" x="9037638" y="5624513"/>
          <p14:tracePt t="148382" x="8886825" y="5608638"/>
          <p14:tracePt t="148414" x="8624888" y="5591175"/>
          <p14:tracePt t="148448" x="7966075" y="5591175"/>
          <p14:tracePt t="148452" x="7726363" y="5591175"/>
          <p14:tracePt t="148480" x="6985000" y="5591175"/>
          <p14:tracePt t="148513" x="6153150" y="5591175"/>
          <p14:tracePt t="148516" x="5975350" y="5591175"/>
          <p14:tracePt t="148546" x="5584825" y="5591175"/>
          <p14:tracePt t="148549" x="5489575" y="5591175"/>
          <p14:tracePt t="148579" x="5260975" y="5602288"/>
          <p14:tracePt t="148613" x="5105400" y="5646738"/>
          <p14:tracePt t="148646" x="5021263" y="5691188"/>
          <p14:tracePt t="148680" x="5003800" y="5702300"/>
          <p14:tracePt t="148714" x="4981575" y="5713413"/>
          <p14:tracePt t="148853" x="5014913" y="5713413"/>
          <p14:tracePt t="148866" x="5032375" y="5713413"/>
          <p14:tracePt t="148870" x="5094288" y="5691188"/>
          <p14:tracePt t="148881" x="5138738" y="5691188"/>
          <p14:tracePt t="148912" x="5534025" y="5613400"/>
          <p14:tracePt t="148915" x="5718175" y="5613400"/>
          <p14:tracePt t="148946" x="6454775" y="5613400"/>
          <p14:tracePt t="148948" x="6750050" y="5613400"/>
          <p14:tracePt t="148979" x="7932738" y="5613400"/>
          <p14:tracePt t="149012" x="8848725" y="5613400"/>
          <p14:tracePt t="149046" x="8875713" y="5613400"/>
          <p14:tracePt t="149831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esba, skica, mapa, diagram&#10;&#10;Popis byl vytvořen automaticky">
            <a:extLst>
              <a:ext uri="{FF2B5EF4-FFF2-40B4-BE49-F238E27FC236}">
                <a16:creationId xmlns:a16="http://schemas.microsoft.com/office/drawing/2014/main" id="{43D6A688-19BD-94D3-8ACE-546DEDA81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628800"/>
            <a:ext cx="6104276" cy="4975200"/>
          </a:xfrm>
          <a:prstGeom prst="rect">
            <a:avLst/>
          </a:prstGeom>
        </p:spPr>
      </p:pic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31AB25E-F7BF-99D2-0621-1004F6B4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83" y="1556792"/>
            <a:ext cx="5623150" cy="479064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b="1" dirty="0"/>
              <a:t>Numerický model</a:t>
            </a:r>
            <a:r>
              <a:rPr lang="cs-CZ" sz="1800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proudění PV</a:t>
            </a: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B7E8FD0-3099-648B-BB57-96AA1394A9FB}"/>
              </a:ext>
            </a:extLst>
          </p:cNvPr>
          <p:cNvSpPr txBox="1">
            <a:spLocks/>
          </p:cNvSpPr>
          <p:nvPr/>
        </p:nvSpPr>
        <p:spPr>
          <a:xfrm>
            <a:off x="0" y="98324"/>
            <a:ext cx="10156533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vlivu změny klimatu na vodní zdroj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848C1B-B19F-6AC4-DBB3-DDE7CBDA0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30" y="772510"/>
            <a:ext cx="1089876" cy="1089876"/>
          </a:xfrm>
          <a:prstGeom prst="rect">
            <a:avLst/>
          </a:prstGeom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88110C2-E62A-4091-8105-329416AD8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41131"/>
              </p:ext>
            </p:extLst>
          </p:nvPr>
        </p:nvGraphicFramePr>
        <p:xfrm>
          <a:off x="1553664" y="2651195"/>
          <a:ext cx="4097655" cy="234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994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46"/>
    </mc:Choice>
    <mc:Fallback>
      <p:transition spd="slow" advTm="381946"/>
    </mc:Fallback>
  </mc:AlternateContent>
  <p:extLst>
    <p:ext uri="{3A86A75C-4F4B-4683-9AE1-C65F6400EC91}">
      <p14:laserTraceLst xmlns:p14="http://schemas.microsoft.com/office/powerpoint/2010/main">
        <p14:tracePtLst>
          <p14:tracePt t="11178" x="6543675" y="1708150"/>
          <p14:tracePt t="11182" x="6543675" y="1746250"/>
          <p14:tracePt t="11190" x="6543675" y="1763713"/>
          <p14:tracePt t="11205" x="6554788" y="1808163"/>
          <p14:tracePt t="11207" x="6623050" y="1841500"/>
          <p14:tracePt t="11238" x="6878638" y="1908175"/>
          <p14:tracePt t="11271" x="7040563" y="1941513"/>
          <p14:tracePt t="11305" x="7107238" y="1958975"/>
          <p14:tracePt t="11342" x="7124700" y="1958975"/>
          <p14:tracePt t="11371" x="7151688" y="1908175"/>
          <p14:tracePt t="11374" x="7185025" y="1858963"/>
          <p14:tracePt t="11405" x="7246938" y="1730375"/>
          <p14:tracePt t="11407" x="7280275" y="1679575"/>
          <p14:tracePt t="11439" x="7324725" y="1562100"/>
          <p14:tracePt t="11471" x="7386638" y="1422400"/>
          <p14:tracePt t="11505" x="7386638" y="1249363"/>
          <p14:tracePt t="11539" x="7269163" y="1031875"/>
          <p14:tracePt t="11572" x="7058025" y="876300"/>
          <p14:tracePt t="11575" x="7024688" y="847725"/>
          <p14:tracePt t="11605" x="6840538" y="776288"/>
          <p14:tracePt t="11607" x="6805613" y="742950"/>
          <p14:tracePt t="11636" x="6734175" y="742950"/>
          <p14:tracePt t="11669" x="6678613" y="742950"/>
          <p14:tracePt t="11702" x="6588125" y="803275"/>
          <p14:tracePt t="11736" x="6505575" y="909638"/>
          <p14:tracePt t="11769" x="6461125" y="1076325"/>
          <p14:tracePt t="11803" x="6461125" y="1289050"/>
          <p14:tracePt t="11836" x="6488113" y="1501775"/>
          <p14:tracePt t="11838" x="6543675" y="1573213"/>
          <p14:tracePt t="11869" x="6884988" y="1808163"/>
          <p14:tracePt t="11902" x="7107238" y="1914525"/>
          <p14:tracePt t="11936" x="7253288" y="1974850"/>
          <p14:tracePt t="11969" x="7364413" y="2036763"/>
          <p14:tracePt t="12003" x="7519988" y="2047875"/>
          <p14:tracePt t="12005" x="7564438" y="2047875"/>
          <p14:tracePt t="12037" x="7621588" y="2047875"/>
          <p14:tracePt t="12071" x="7693025" y="1981200"/>
          <p14:tracePt t="12106" x="7721600" y="1719263"/>
          <p14:tracePt t="12111" x="7721600" y="1651000"/>
          <p14:tracePt t="12139" x="7721600" y="1450975"/>
          <p14:tracePt t="12142" x="7670800" y="1377950"/>
          <p14:tracePt t="12172" x="7504113" y="1171575"/>
          <p14:tracePt t="12176" x="7453313" y="1138238"/>
          <p14:tracePt t="12207" x="7196138" y="1031875"/>
          <p14:tracePt t="12238" x="6750050" y="954088"/>
          <p14:tracePt t="12271" x="6616700" y="954088"/>
          <p14:tracePt t="12304" x="6483350" y="1009650"/>
          <p14:tracePt t="12340" x="6254750" y="1171575"/>
          <p14:tracePt t="12347" x="6219825" y="1222375"/>
          <p14:tracePt t="12371" x="6148388" y="1389063"/>
          <p14:tracePt t="12374" x="6148388" y="1455738"/>
          <p14:tracePt t="12405" x="6148388" y="1617663"/>
          <p14:tracePt t="12407" x="6148388" y="1646238"/>
          <p14:tracePt t="12438" x="6265863" y="1874838"/>
          <p14:tracePt t="12472" x="6443663" y="2025650"/>
          <p14:tracePt t="12505" x="6750050" y="2132013"/>
          <p14:tracePt t="12537" x="6878638" y="2147888"/>
          <p14:tracePt t="12569" x="7058025" y="2147888"/>
          <p14:tracePt t="12603" x="7180263" y="2109788"/>
          <p14:tracePt t="12636" x="7253288" y="1903413"/>
          <p14:tracePt t="12637" x="7286625" y="1852613"/>
          <p14:tracePt t="12670" x="7342188" y="1557338"/>
          <p14:tracePt t="12703" x="7358063" y="1328738"/>
          <p14:tracePt t="12736" x="7291388" y="1109663"/>
          <p14:tracePt t="12769" x="7124700" y="954088"/>
          <p14:tracePt t="12805" x="6951663" y="938213"/>
          <p14:tracePt t="12806" x="6884988" y="938213"/>
          <p14:tracePt t="12840" x="6588125" y="949325"/>
          <p14:tracePt t="12874" x="6399213" y="1027113"/>
          <p14:tracePt t="12879" x="6381750" y="1027113"/>
          <p14:tracePt t="12907" x="6326188" y="1071563"/>
          <p14:tracePt t="12911" x="6310313" y="1098550"/>
          <p14:tracePt t="12940" x="6243638" y="1266825"/>
          <p14:tracePt t="12945" x="6208713" y="1317625"/>
          <p14:tracePt t="12972" x="6175375" y="1444625"/>
          <p14:tracePt t="12974" x="6175375" y="1512888"/>
          <p14:tracePt t="13005" x="6175375" y="1617663"/>
          <p14:tracePt t="13008" x="6186488" y="1701800"/>
          <p14:tracePt t="13038" x="6315075" y="1841500"/>
          <p14:tracePt t="13072" x="6588125" y="2008188"/>
          <p14:tracePt t="13105" x="6956425" y="2143125"/>
          <p14:tracePt t="13138" x="7208838" y="2181225"/>
          <p14:tracePt t="13171" x="7442200" y="2165350"/>
          <p14:tracePt t="13175" x="7470775" y="2136775"/>
          <p14:tracePt t="13205" x="7593013" y="1997075"/>
          <p14:tracePt t="13207" x="7610475" y="1947863"/>
          <p14:tracePt t="13238" x="7643813" y="1719263"/>
          <p14:tracePt t="13272" x="7643813" y="1535113"/>
          <p14:tracePt t="13275" x="7643813" y="1490663"/>
          <p14:tracePt t="13305" x="7564438" y="1271588"/>
          <p14:tracePt t="13338" x="7291388" y="1087438"/>
          <p14:tracePt t="13372" x="6918325" y="949325"/>
          <p14:tracePt t="13405" x="6645275" y="892175"/>
          <p14:tracePt t="13438" x="6554788" y="892175"/>
          <p14:tracePt t="13444" x="6510338" y="892175"/>
          <p14:tracePt t="13471" x="6376988" y="1004888"/>
          <p14:tracePt t="13474" x="6326188" y="1020763"/>
          <p14:tracePt t="13505" x="6208713" y="1138238"/>
          <p14:tracePt t="13507" x="6130925" y="1216025"/>
          <p14:tracePt t="13538" x="5997575" y="1422400"/>
          <p14:tracePt t="13571" x="5969000" y="1601788"/>
          <p14:tracePt t="13605" x="6019800" y="1797050"/>
          <p14:tracePt t="13638" x="6192838" y="1952625"/>
          <p14:tracePt t="13672" x="6432550" y="2054225"/>
          <p14:tracePt t="13675" x="6532563" y="2092325"/>
          <p14:tracePt t="13705" x="6761163" y="2132013"/>
          <p14:tracePt t="13707" x="6884988" y="2147888"/>
          <p14:tracePt t="13742" x="7185025" y="2147888"/>
          <p14:tracePt t="13774" x="7286625" y="2081213"/>
          <p14:tracePt t="13778" x="7286625" y="2070100"/>
          <p14:tracePt t="13807" x="7313613" y="1985963"/>
          <p14:tracePt t="13811" x="7313613" y="1958975"/>
          <p14:tracePt t="13840" x="7331075" y="1730375"/>
          <p14:tracePt t="13844" x="7331075" y="1662113"/>
          <p14:tracePt t="13873" x="7331075" y="1439863"/>
          <p14:tracePt t="13877" x="7331075" y="1373188"/>
          <p14:tracePt t="13907" x="7280275" y="1155700"/>
          <p14:tracePt t="13941" x="7096125" y="903288"/>
          <p14:tracePt t="13973" x="6989763" y="798513"/>
          <p14:tracePt t="14007" x="6856413" y="736600"/>
          <p14:tracePt t="14012" x="6811963" y="736600"/>
          <p14:tracePt t="14040" x="6750050" y="674688"/>
          <p14:tracePt t="14044" x="6727825" y="674688"/>
          <p14:tracePt t="14074" x="6583363" y="685800"/>
          <p14:tracePt t="14078" x="6565900" y="685800"/>
          <p14:tracePt t="14107" x="6332538" y="792163"/>
          <p14:tracePt t="14116" x="6265863" y="809625"/>
          <p14:tracePt t="14140" x="6208713" y="825500"/>
          <p14:tracePt t="14174" x="6119813" y="965200"/>
          <p14:tracePt t="14179" x="6103938" y="998538"/>
          <p14:tracePt t="14207" x="6103938" y="1244600"/>
          <p14:tracePt t="14213" x="6103938" y="1311275"/>
          <p14:tracePt t="14240" x="6103938" y="1512888"/>
          <p14:tracePt t="14245" x="6115050" y="1579563"/>
          <p14:tracePt t="14273" x="6197600" y="1757363"/>
          <p14:tracePt t="14277" x="6270625" y="1808163"/>
          <p14:tracePt t="14307" x="6505575" y="1974850"/>
          <p14:tracePt t="14340" x="6805613" y="2125663"/>
          <p14:tracePt t="14373" x="7024688" y="2159000"/>
          <p14:tracePt t="14407" x="7124700" y="2159000"/>
          <p14:tracePt t="14412" x="7151688" y="2159000"/>
          <p14:tracePt t="14440" x="7224713" y="2159000"/>
          <p14:tracePt t="14473" x="7246938" y="2159000"/>
          <p14:tracePt t="14477" x="7275513" y="2159000"/>
          <p14:tracePt t="14509" x="7419975" y="2054225"/>
          <p14:tracePt t="14540" x="7575550" y="1846263"/>
          <p14:tracePt t="14573" x="7615238" y="1562100"/>
          <p14:tracePt t="14608" x="7615238" y="1350963"/>
          <p14:tracePt t="14613" x="7604125" y="1282700"/>
          <p14:tracePt t="14640" x="7526338" y="1171575"/>
          <p14:tracePt t="14644" x="7497763" y="1144588"/>
          <p14:tracePt t="14673" x="7442200" y="1116013"/>
          <p14:tracePt t="14678" x="7397750" y="1116013"/>
          <p14:tracePt t="14707" x="7224713" y="1116013"/>
          <p14:tracePt t="14740" x="7062788" y="1144588"/>
          <p14:tracePt t="14774" x="7035800" y="1160463"/>
          <p14:tracePt t="14850" x="0" y="0"/>
        </p14:tracePtLst>
        <p14:tracePtLst>
          <p14:tracePt t="31549" x="1484313" y="1395413"/>
          <p14:tracePt t="31636" x="1562100" y="1406525"/>
          <p14:tracePt t="31643" x="1573213" y="1406525"/>
          <p14:tracePt t="31674" x="1717675" y="1433513"/>
          <p14:tracePt t="31678" x="1746250" y="1433513"/>
          <p14:tracePt t="31707" x="1841500" y="1433513"/>
          <p14:tracePt t="31740" x="1879600" y="1433513"/>
          <p14:tracePt t="31779" x="1890713" y="1433513"/>
          <p14:tracePt t="31811" x="1908175" y="1450975"/>
          <p14:tracePt t="32083" x="1885950" y="1450975"/>
          <p14:tracePt t="32093" x="1874838" y="1450975"/>
          <p14:tracePt t="32107" x="1801813" y="1450975"/>
          <p14:tracePt t="32140" x="1639888" y="1450975"/>
          <p14:tracePt t="32173" x="1584325" y="1450975"/>
          <p14:tracePt t="32370" x="0" y="0"/>
        </p14:tracePtLst>
        <p14:tracePtLst>
          <p14:tracePt t="34297" x="663575" y="1651000"/>
          <p14:tracePt t="34383" x="652463" y="1651000"/>
          <p14:tracePt t="34415" x="652463" y="1657350"/>
          <p14:tracePt t="34431" x="652463" y="1674813"/>
          <p14:tracePt t="34448" x="652463" y="1685925"/>
          <p14:tracePt t="34474" x="658813" y="1712913"/>
          <p14:tracePt t="34479" x="674688" y="1724025"/>
          <p14:tracePt t="34507" x="685800" y="1724025"/>
          <p14:tracePt t="34541" x="696913" y="1724025"/>
          <p14:tracePt t="34576" x="725488" y="1724025"/>
          <p14:tracePt t="34607" x="747713" y="1724025"/>
          <p14:tracePt t="34687" x="763588" y="1724025"/>
          <p14:tracePt t="34721" x="792163" y="1724025"/>
          <p14:tracePt t="34728" x="803275" y="1724025"/>
          <p14:tracePt t="34740" x="831850" y="1724025"/>
          <p14:tracePt t="34746" x="842963" y="1735138"/>
          <p14:tracePt t="34773" x="914400" y="1752600"/>
          <p14:tracePt t="34807" x="925513" y="1752600"/>
          <p14:tracePt t="34840" x="947738" y="1763713"/>
          <p14:tracePt t="34874" x="1160463" y="1763713"/>
          <p14:tracePt t="34906" x="1311275" y="1763713"/>
          <p14:tracePt t="34912" x="1338263" y="1763713"/>
          <p14:tracePt t="34941" x="1466850" y="1779588"/>
          <p14:tracePt t="34946" x="1511300" y="1797050"/>
          <p14:tracePt t="34973" x="1601788" y="1808163"/>
          <p14:tracePt t="34978" x="1651000" y="1808163"/>
          <p14:tracePt t="35007" x="1785938" y="1841500"/>
          <p14:tracePt t="35042" x="1830388" y="1841500"/>
          <p14:tracePt t="35074" x="1852613" y="1841500"/>
          <p14:tracePt t="35107" x="1930400" y="1841500"/>
          <p14:tracePt t="35112" x="1947863" y="1841500"/>
          <p14:tracePt t="35140" x="2047875" y="1841500"/>
          <p14:tracePt t="35145" x="2114550" y="1841500"/>
          <p14:tracePt t="35173" x="2203450" y="1830388"/>
          <p14:tracePt t="35177" x="2259013" y="1830388"/>
          <p14:tracePt t="35207" x="2343150" y="1819275"/>
          <p14:tracePt t="35216" x="2371725" y="1819275"/>
          <p14:tracePt t="35240" x="2438400" y="1801813"/>
          <p14:tracePt t="35273" x="2520950" y="1801813"/>
          <p14:tracePt t="35307" x="2544763" y="1790700"/>
          <p14:tracePt t="35313" x="2560638" y="1790700"/>
          <p14:tracePt t="35341" x="2633663" y="1790700"/>
          <p14:tracePt t="35345" x="2660650" y="1790700"/>
          <p14:tracePt t="35374" x="2844800" y="1790700"/>
          <p14:tracePt t="35377" x="2911475" y="1790700"/>
          <p14:tracePt t="35407" x="3141663" y="1790700"/>
          <p14:tracePt t="35440" x="3297238" y="1757363"/>
          <p14:tracePt t="35474" x="3419475" y="1730375"/>
          <p14:tracePt t="35507" x="3532188" y="1712913"/>
          <p14:tracePt t="35513" x="3559175" y="1712913"/>
          <p14:tracePt t="35540" x="3705225" y="1712913"/>
          <p14:tracePt t="35545" x="3771900" y="1712913"/>
          <p14:tracePt t="35574" x="3865563" y="1712913"/>
          <p14:tracePt t="35608" x="3949700" y="1701800"/>
          <p14:tracePt t="35871" x="3960813" y="1701800"/>
          <p14:tracePt t="35887" x="3989388" y="1701800"/>
          <p14:tracePt t="35908" x="4016375" y="1701800"/>
          <p14:tracePt t="35940" x="4071938" y="1701800"/>
          <p14:tracePt t="35999" x="4083050" y="1701800"/>
          <p14:tracePt t="36081" x="4095750" y="1701800"/>
          <p14:tracePt t="36088" x="4111625" y="1701800"/>
          <p14:tracePt t="36106" x="4133850" y="1708150"/>
          <p14:tracePt t="36446" x="0" y="0"/>
        </p14:tracePtLst>
        <p14:tracePtLst>
          <p14:tracePt t="37113" x="847725" y="2065338"/>
          <p14:tracePt t="37121" x="847725" y="2054225"/>
          <p14:tracePt t="37140" x="869950" y="2054225"/>
          <p14:tracePt t="37173" x="954088" y="2054225"/>
          <p14:tracePt t="37206" x="1204913" y="2054225"/>
          <p14:tracePt t="37212" x="1249363" y="2054225"/>
          <p14:tracePt t="37240" x="1373188" y="2054225"/>
          <p14:tracePt t="37245" x="1400175" y="2054225"/>
          <p14:tracePt t="37273" x="1495425" y="2054225"/>
          <p14:tracePt t="37277" x="1522413" y="2054225"/>
          <p14:tracePt t="37307" x="1657350" y="2065338"/>
          <p14:tracePt t="37340" x="1835150" y="2114550"/>
          <p14:tracePt t="37373" x="1963738" y="2114550"/>
          <p14:tracePt t="37407" x="2008188" y="2114550"/>
          <p14:tracePt t="37475" x="2019300" y="2125663"/>
          <p14:tracePt t="37506" x="2030413" y="2125663"/>
          <p14:tracePt t="37570" x="2058988" y="2125663"/>
          <p14:tracePt t="37579" x="2070100" y="2125663"/>
          <p14:tracePt t="37606" x="2097088" y="2147888"/>
          <p14:tracePt t="38002" x="0" y="0"/>
        </p14:tracePtLst>
        <p14:tracePtLst>
          <p14:tracePt t="38475" x="2589213" y="2098675"/>
          <p14:tracePt t="38479" x="2600325" y="2098675"/>
          <p14:tracePt t="38491" x="2627313" y="2098675"/>
          <p14:tracePt t="38509" x="2744788" y="2098675"/>
          <p14:tracePt t="38540" x="2957513" y="2098675"/>
          <p14:tracePt t="38574" x="3186113" y="2081213"/>
          <p14:tracePt t="38579" x="3219450" y="2081213"/>
          <p14:tracePt t="38607" x="3363913" y="2047875"/>
          <p14:tracePt t="38612" x="3452813" y="2047875"/>
          <p14:tracePt t="38640" x="3705225" y="2047875"/>
          <p14:tracePt t="38644" x="3749675" y="2047875"/>
          <p14:tracePt t="38673" x="3956050" y="2047875"/>
          <p14:tracePt t="38678" x="4071938" y="2047875"/>
          <p14:tracePt t="38684" x="4195763" y="2047875"/>
          <p14:tracePt t="38707" x="4468813" y="2065338"/>
          <p14:tracePt t="38740" x="4530725" y="2081213"/>
          <p14:tracePt t="38820" x="4530725" y="2070100"/>
          <p14:tracePt t="38827" x="4497388" y="2070100"/>
          <p14:tracePt t="38838" x="4402138" y="2054225"/>
          <p14:tracePt t="38872" x="4189413" y="2019300"/>
          <p14:tracePt t="38875" x="4100513" y="2019300"/>
          <p14:tracePt t="38907" x="3441700" y="2019300"/>
          <p14:tracePt t="38939" x="2667000" y="2019300"/>
          <p14:tracePt t="38971" x="1981200" y="2019300"/>
          <p14:tracePt t="39005" x="1557338" y="2019300"/>
          <p14:tracePt t="39037" x="1544638" y="2019300"/>
          <p14:tracePt t="39072" x="1528763" y="2132013"/>
          <p14:tracePt t="39075" x="1557338" y="2165350"/>
          <p14:tracePt t="39105" x="1746250" y="2214563"/>
          <p14:tracePt t="39107" x="1797050" y="2232025"/>
          <p14:tracePt t="39140" x="2181225" y="2309813"/>
          <p14:tracePt t="39174" x="2287588" y="2309813"/>
          <p14:tracePt t="39379" x="2281238" y="2305050"/>
          <p14:tracePt t="39395" x="2254250" y="2305050"/>
          <p14:tracePt t="39407" x="2243138" y="2287588"/>
          <p14:tracePt t="39440" x="2047875" y="2287588"/>
          <p14:tracePt t="39445" x="1958975" y="2287588"/>
          <p14:tracePt t="39475" x="1752600" y="2287588"/>
          <p14:tracePt t="39507" x="1528763" y="2287588"/>
          <p14:tracePt t="39540" x="1517650" y="2287588"/>
          <p14:tracePt t="39603" x="1522413" y="2298700"/>
          <p14:tracePt t="39611" x="1550988" y="2327275"/>
          <p14:tracePt t="39640" x="1595438" y="2338388"/>
          <p14:tracePt t="39683" x="1624013" y="2354263"/>
          <p14:tracePt t="39706" x="1635125" y="2354263"/>
          <p14:tracePt t="39739" x="1646238" y="2354263"/>
          <p14:tracePt t="39921" x="1662113" y="2354263"/>
          <p14:tracePt t="39938" x="1673225" y="2354263"/>
          <p14:tracePt t="39954" x="0" y="0"/>
        </p14:tracePtLst>
        <p14:tracePtLst>
          <p14:tracePt t="40506" x="2627313" y="2076450"/>
          <p14:tracePt t="40534" x="2649538" y="2076450"/>
          <p14:tracePt t="40542" x="2667000" y="2076450"/>
          <p14:tracePt t="40571" x="2733675" y="2109788"/>
          <p14:tracePt t="40573" x="2744788" y="2125663"/>
          <p14:tracePt t="40604" x="2800350" y="2136775"/>
          <p14:tracePt t="40606" x="2811463" y="2136775"/>
          <p14:tracePt t="40639" x="2878138" y="2136775"/>
          <p14:tracePt t="40671" x="2973388" y="2136775"/>
          <p14:tracePt t="40704" x="3224213" y="2136775"/>
          <p14:tracePt t="40738" x="3475038" y="2136775"/>
          <p14:tracePt t="40772" x="3648075" y="2136775"/>
          <p14:tracePt t="40777" x="3676650" y="2136775"/>
          <p14:tracePt t="40807" x="3865563" y="2136775"/>
          <p14:tracePt t="40840" x="4071938" y="2136775"/>
          <p14:tracePt t="40874" x="4267200" y="2136775"/>
          <p14:tracePt t="40907" x="4440238" y="2125663"/>
          <p14:tracePt t="40913" x="4451350" y="2125663"/>
          <p14:tracePt t="40940" x="4541838" y="2125663"/>
          <p14:tracePt t="40945" x="4568825" y="2125663"/>
          <p14:tracePt t="40973" x="4602163" y="2125663"/>
          <p14:tracePt t="40977" x="4646613" y="2125663"/>
          <p14:tracePt t="41007" x="4819650" y="2125663"/>
          <p14:tracePt t="41040" x="4937125" y="2125663"/>
          <p14:tracePt t="41074" x="4959350" y="2125663"/>
          <p14:tracePt t="41240" x="4937125" y="2125663"/>
          <p14:tracePt t="41247" x="4926013" y="2125663"/>
          <p14:tracePt t="41274" x="4752975" y="2125663"/>
          <p14:tracePt t="41307" x="4335463" y="2125663"/>
          <p14:tracePt t="41312" x="4129088" y="2125663"/>
          <p14:tracePt t="41340" x="3330575" y="2125663"/>
          <p14:tracePt t="41344" x="3035300" y="2125663"/>
          <p14:tracePt t="41373" x="2320925" y="2125663"/>
          <p14:tracePt t="41378" x="2170113" y="2125663"/>
          <p14:tracePt t="41407" x="2097088" y="2125663"/>
          <p14:tracePt t="41481" x="2081213" y="2132013"/>
          <p14:tracePt t="41496" x="2081213" y="2147888"/>
          <p14:tracePt t="41507" x="2081213" y="2159000"/>
          <p14:tracePt t="41511" x="2081213" y="2170113"/>
          <p14:tracePt t="41538" x="2119313" y="2243138"/>
          <p14:tracePt t="41573" x="2338388" y="2309813"/>
          <p14:tracePt t="41579" x="2405063" y="2327275"/>
          <p14:tracePt t="41607" x="2578100" y="2327275"/>
          <p14:tracePt t="41640" x="2616200" y="2327275"/>
          <p14:tracePt t="41674" x="2655888" y="2305050"/>
          <p14:tracePt t="41708" x="2751138" y="2305050"/>
          <p14:tracePt t="41712" x="2767013" y="2293938"/>
          <p14:tracePt t="41740" x="2940050" y="2276475"/>
          <p14:tracePt t="41745" x="3006725" y="2276475"/>
          <p14:tracePt t="41773" x="3190875" y="2276475"/>
          <p14:tracePt t="41779" x="3219450" y="2276475"/>
          <p14:tracePt t="41784" x="3246438" y="2260600"/>
          <p14:tracePt t="41807" x="3319463" y="2260600"/>
          <p14:tracePt t="41840" x="3341688" y="2249488"/>
          <p14:tracePt t="42025" x="3352800" y="2232025"/>
          <p14:tracePt t="42134" x="0" y="0"/>
        </p14:tracePtLst>
        <p14:tracePtLst>
          <p14:tracePt t="95116" x="2833688" y="2170113"/>
          <p14:tracePt t="95156" x="2833688" y="2154238"/>
          <p14:tracePt t="95163" x="2844800" y="2143125"/>
          <p14:tracePt t="95173" x="2884488" y="2143125"/>
          <p14:tracePt t="95207" x="2968625" y="2143125"/>
          <p14:tracePt t="95240" x="3079750" y="2143125"/>
          <p14:tracePt t="95245" x="3090863" y="2143125"/>
          <p14:tracePt t="95273" x="3163888" y="2143125"/>
          <p14:tracePt t="95278" x="3186113" y="2143125"/>
          <p14:tracePt t="95307" x="3286125" y="2143125"/>
          <p14:tracePt t="95340" x="3441700" y="2154238"/>
          <p14:tracePt t="95374" x="3614738" y="2170113"/>
          <p14:tracePt t="95379" x="3643313" y="2170113"/>
          <p14:tracePt t="95407" x="3771900" y="2170113"/>
          <p14:tracePt t="95411" x="3798888" y="2170113"/>
          <p14:tracePt t="95440" x="3900488" y="2170113"/>
          <p14:tracePt t="95445" x="3927475" y="2170113"/>
          <p14:tracePt t="95476" x="3994150" y="2170113"/>
          <p14:tracePt t="95525" x="4005263" y="2170113"/>
          <p14:tracePt t="95540" x="4022725" y="2170113"/>
          <p14:tracePt t="95635" x="3967163" y="2170113"/>
          <p14:tracePt t="95643" x="3956050" y="2170113"/>
          <p14:tracePt t="95675" x="3771900" y="2170113"/>
          <p14:tracePt t="95707" x="3554413" y="2125663"/>
          <p14:tracePt t="95740" x="3308350" y="2087563"/>
          <p14:tracePt t="95774" x="3297238" y="2087563"/>
          <p14:tracePt t="95843" x="3330575" y="2087563"/>
          <p14:tracePt t="95853" x="3348038" y="2087563"/>
          <p14:tracePt t="95873" x="3503613" y="2120900"/>
          <p14:tracePt t="95877" x="3554413" y="2136775"/>
          <p14:tracePt t="95907" x="4060825" y="2136775"/>
          <p14:tracePt t="95940" x="4926013" y="2181225"/>
          <p14:tracePt t="95974" x="5243513" y="2203450"/>
          <p14:tracePt t="96116" x="5238750" y="2203450"/>
          <p14:tracePt t="96124" x="5176838" y="2203450"/>
          <p14:tracePt t="96140" x="5043488" y="2203450"/>
          <p14:tracePt t="96174" x="4635500" y="2203450"/>
          <p14:tracePt t="96206" x="3887788" y="2203450"/>
          <p14:tracePt t="96212" x="3738563" y="2203450"/>
          <p14:tracePt t="96241" x="3698875" y="2203450"/>
          <p14:tracePt t="96245" x="3670300" y="2203450"/>
          <p14:tracePt t="96273" x="3643313" y="2203450"/>
          <p14:tracePt t="96423" x="3698875" y="2203450"/>
          <p14:tracePt t="96431" x="3709988" y="2203450"/>
          <p14:tracePt t="96441" x="3771900" y="2203450"/>
          <p14:tracePt t="96473" x="4083050" y="2203450"/>
          <p14:tracePt t="96479" x="4233863" y="2203450"/>
          <p14:tracePt t="96507" x="4508500" y="2203450"/>
          <p14:tracePt t="96511" x="4519613" y="2203450"/>
          <p14:tracePt t="96630" x="4479925" y="2203450"/>
          <p14:tracePt t="96639" x="4435475" y="2203450"/>
          <p14:tracePt t="96646" x="4384675" y="2203450"/>
          <p14:tracePt t="96672" x="4078288" y="2203450"/>
          <p14:tracePt t="96706" x="3386138" y="2136775"/>
          <p14:tracePt t="96711" x="3208338" y="2136775"/>
          <p14:tracePt t="96740" x="2806700" y="2098675"/>
          <p14:tracePt t="96745" x="2711450" y="2098675"/>
          <p14:tracePt t="96773" x="2593975" y="2047875"/>
          <p14:tracePt t="96777" x="2582863" y="2030413"/>
          <p14:tracePt t="96807" x="2555875" y="2030413"/>
          <p14:tracePt t="96903" x="2566988" y="2030413"/>
          <p14:tracePt t="96913" x="2578100" y="2030413"/>
          <p14:tracePt t="96940" x="2716213" y="2030413"/>
          <p14:tracePt t="96944" x="2762250" y="2030413"/>
          <p14:tracePt t="96973" x="2968625" y="2030413"/>
          <p14:tracePt t="96977" x="3051175" y="2030413"/>
          <p14:tracePt t="97007" x="3459163" y="2070100"/>
          <p14:tracePt t="97040" x="3598863" y="2098675"/>
          <p14:tracePt t="97073" x="3654425" y="2109788"/>
          <p14:tracePt t="97107" x="3665538" y="2109788"/>
          <p14:tracePt t="97478" x="0" y="0"/>
        </p14:tracePtLst>
        <p14:tracePtLst>
          <p14:tracePt t="98383" x="2755900" y="2058988"/>
          <p14:tracePt t="98408" x="2767013" y="2047875"/>
          <p14:tracePt t="98425" x="2778125" y="2047875"/>
          <p14:tracePt t="98440" x="2789238" y="2047875"/>
          <p14:tracePt t="98474" x="2940050" y="2047875"/>
          <p14:tracePt t="98507" x="3157538" y="2109788"/>
          <p14:tracePt t="98512" x="3186113" y="2109788"/>
          <p14:tracePt t="98540" x="3252788" y="2120900"/>
          <p14:tracePt t="98544" x="3268663" y="2120900"/>
          <p14:tracePt t="98573" x="3336925" y="2120900"/>
          <p14:tracePt t="98576" x="3348038" y="2136775"/>
          <p14:tracePt t="98607" x="3470275" y="2198688"/>
          <p14:tracePt t="98640" x="3643313" y="2249488"/>
          <p14:tracePt t="98674" x="3776663" y="2260600"/>
          <p14:tracePt t="98707" x="3916363" y="2287588"/>
          <p14:tracePt t="98713" x="3960813" y="2305050"/>
          <p14:tracePt t="98740" x="4027488" y="2320925"/>
          <p14:tracePt t="98746" x="4056063" y="2320925"/>
          <p14:tracePt t="98773" x="4071938" y="2349500"/>
          <p14:tracePt t="98871" x="4067175" y="2349500"/>
          <p14:tracePt t="98887" x="4038600" y="2349500"/>
          <p14:tracePt t="98907" x="3916363" y="2305050"/>
          <p14:tracePt t="98940" x="3643313" y="2282825"/>
          <p14:tracePt t="98945" x="3514725" y="2265363"/>
          <p14:tracePt t="98973" x="3119438" y="2243138"/>
          <p14:tracePt t="98977" x="3028950" y="2243138"/>
          <p14:tracePt t="99006" x="3013075" y="2243138"/>
          <p14:tracePt t="99110" x="3051175" y="2243138"/>
          <p14:tracePt t="99118" x="3141663" y="2243138"/>
          <p14:tracePt t="99138" x="3275013" y="2243138"/>
          <p14:tracePt t="99171" x="3705225" y="2243138"/>
          <p14:tracePt t="99174" x="3854450" y="2243138"/>
          <p14:tracePt t="99205" x="4222750" y="2198688"/>
          <p14:tracePt t="99207" x="4318000" y="2198688"/>
          <p14:tracePt t="99240" x="4451350" y="2198688"/>
          <p14:tracePt t="99271" x="4508500" y="2209800"/>
          <p14:tracePt t="99404" x="4497388" y="2209800"/>
          <p14:tracePt t="99420" x="4473575" y="2209800"/>
          <p14:tracePt t="99440" x="4373563" y="2192338"/>
          <p14:tracePt t="99444" x="4362450" y="2192338"/>
          <p14:tracePt t="99473" x="4244975" y="2181225"/>
          <p14:tracePt t="99478" x="4217988" y="2170113"/>
          <p14:tracePt t="99507" x="4162425" y="2170113"/>
          <p14:tracePt t="99540" x="4033838" y="2170113"/>
          <p14:tracePt t="99573" x="3843338" y="2170113"/>
          <p14:tracePt t="99580" x="3776663" y="2170113"/>
          <p14:tracePt t="99607" x="3632200" y="2120900"/>
          <p14:tracePt t="99641" x="3497263" y="2120900"/>
          <p14:tracePt t="99645" x="3448050" y="2120900"/>
          <p14:tracePt t="99673" x="3359150" y="2120900"/>
          <p14:tracePt t="99677" x="3348038" y="2120900"/>
          <p14:tracePt t="99820" x="3348038" y="2103438"/>
          <p14:tracePt t="99829" x="3419475" y="2087563"/>
          <p14:tracePt t="99840" x="3448050" y="2087563"/>
          <p14:tracePt t="99844" x="3497263" y="2087563"/>
          <p14:tracePt t="99870" x="3721100" y="2087563"/>
          <p14:tracePt t="99902" x="4173538" y="2087563"/>
          <p14:tracePt t="99936" x="4491038" y="2087563"/>
          <p14:tracePt t="99937" x="4519613" y="2087563"/>
          <p14:tracePt t="99971" x="4575175" y="2098675"/>
          <p14:tracePt t="100004" x="4586288" y="2136775"/>
          <p14:tracePt t="100037" x="4641850" y="2147888"/>
          <p14:tracePt t="100070" x="4652963" y="2147888"/>
          <p14:tracePt t="100203" x="4646613" y="2147888"/>
          <p14:tracePt t="100210" x="4619625" y="2147888"/>
          <p14:tracePt t="100238" x="4457700" y="2147888"/>
          <p14:tracePt t="100272" x="3949700" y="2147888"/>
          <p14:tracePt t="100275" x="3771900" y="2147888"/>
          <p14:tracePt t="100305" x="3486150" y="2147888"/>
          <p14:tracePt t="100308" x="3470275" y="2147888"/>
          <p14:tracePt t="100475" x="3509963" y="2165350"/>
          <p14:tracePt t="100484" x="3521075" y="2165350"/>
          <p14:tracePt t="100507" x="3576638" y="2165350"/>
          <p14:tracePt t="100540" x="3832225" y="2220913"/>
          <p14:tracePt t="100573" x="4067175" y="2238375"/>
          <p14:tracePt t="100579" x="4095750" y="2238375"/>
          <p14:tracePt t="100607" x="4140200" y="2249488"/>
          <p14:tracePt t="101114" x="0" y="0"/>
        </p14:tracePtLst>
        <p14:tracePtLst>
          <p14:tracePt t="101664" x="6610350" y="5691188"/>
          <p14:tracePt t="101666" x="6678613" y="5691188"/>
          <p14:tracePt t="101673" x="6745288" y="5691188"/>
          <p14:tracePt t="101704" x="6989763" y="5691188"/>
          <p14:tracePt t="101706" x="7085013" y="5691188"/>
          <p14:tracePt t="101737" x="7386638" y="5624513"/>
          <p14:tracePt t="101770" x="7666038" y="5300663"/>
          <p14:tracePt t="101804" x="7839075" y="4976813"/>
          <p14:tracePt t="101837" x="7954963" y="4581525"/>
          <p14:tracePt t="101871" x="7954963" y="4352925"/>
          <p14:tracePt t="101873" x="7943850" y="4257675"/>
          <p14:tracePt t="101904" x="7943850" y="4056063"/>
          <p14:tracePt t="101906" x="7927975" y="3962400"/>
          <p14:tracePt t="101938" x="7766050" y="3711575"/>
          <p14:tracePt t="101970" x="7604125" y="3436938"/>
          <p14:tracePt t="102004" x="7464425" y="3236913"/>
          <p14:tracePt t="102037" x="7253288" y="3057525"/>
          <p14:tracePt t="102071" x="7018338" y="3024188"/>
          <p14:tracePt t="102104" x="6678613" y="3024188"/>
          <p14:tracePt t="102107" x="6554788" y="3024188"/>
          <p14:tracePt t="102138" x="6042025" y="3024188"/>
          <p14:tracePt t="102171" x="5478463" y="3203575"/>
          <p14:tracePt t="102204" x="4737100" y="3705225"/>
          <p14:tracePt t="102237" x="3956050" y="4413250"/>
          <p14:tracePt t="102270" x="3370263" y="4972050"/>
          <p14:tracePt t="102273" x="3286125" y="5078413"/>
          <p14:tracePt t="102304" x="3168650" y="5322888"/>
          <p14:tracePt t="102306" x="3152775" y="5424488"/>
          <p14:tracePt t="102338" x="3152775" y="5792788"/>
          <p14:tracePt t="102371" x="3179763" y="5992813"/>
          <p14:tracePt t="102404" x="3425825" y="6261100"/>
          <p14:tracePt t="102406" x="3532188" y="6323013"/>
          <p14:tracePt t="102438" x="3989388" y="6489700"/>
          <p14:tracePt t="102471" x="4497388" y="6596063"/>
          <p14:tracePt t="102504" x="4959350" y="6656388"/>
          <p14:tracePt t="102540" x="5473700" y="6656388"/>
          <p14:tracePt t="102544" x="5595938" y="6656388"/>
          <p14:tracePt t="102573" x="6115050" y="6589713"/>
          <p14:tracePt t="102576" x="6332538" y="6518275"/>
          <p14:tracePt t="102609" x="7258050" y="6103938"/>
          <p14:tracePt t="102640" x="7989888" y="5724525"/>
          <p14:tracePt t="102673" x="8301038" y="5351463"/>
          <p14:tracePt t="102708" x="8502650" y="4776788"/>
          <p14:tracePt t="102712" x="8524875" y="4625975"/>
          <p14:tracePt t="102739" x="8586788" y="4279900"/>
          <p14:tracePt t="102743" x="8586788" y="4184650"/>
          <p14:tracePt t="102773" x="8586788" y="3878263"/>
          <p14:tracePt t="102776" x="8586788" y="3789363"/>
          <p14:tracePt t="102808" x="8189913" y="3376613"/>
          <p14:tracePt t="102839" x="7470775" y="3097213"/>
          <p14:tracePt t="102873" x="7029450" y="2974975"/>
          <p14:tracePt t="102906" x="6851650" y="3024188"/>
          <p14:tracePt t="102911" x="6745288" y="3108325"/>
          <p14:tracePt t="102940" x="6623050" y="3263900"/>
          <p14:tracePt t="102944" x="6516688" y="3348038"/>
          <p14:tracePt t="102973" x="6019800" y="3749675"/>
          <p14:tracePt t="102977" x="5886450" y="3838575"/>
          <p14:tracePt t="103006" x="5853113" y="3838575"/>
          <p14:tracePt t="103105" x="5880100" y="3838575"/>
          <p14:tracePt t="103112" x="5908675" y="3838575"/>
          <p14:tracePt t="103136" x="6024563" y="3838575"/>
          <p14:tracePt t="103137" x="0" y="0"/>
        </p14:tracePtLst>
        <p14:tracePtLst>
          <p14:tracePt t="108688" x="7113588" y="1701800"/>
          <p14:tracePt t="108712" x="7102475" y="1701800"/>
          <p14:tracePt t="108759" x="7102475" y="1674813"/>
          <p14:tracePt t="108767" x="7146925" y="1624013"/>
          <p14:tracePt t="108776" x="7208838" y="1546225"/>
          <p14:tracePt t="108807" x="7258050" y="1406525"/>
          <p14:tracePt t="108840" x="7258050" y="1311275"/>
          <p14:tracePt t="108875" x="7258050" y="1282700"/>
          <p14:tracePt t="108907" x="7246938" y="1271588"/>
          <p14:tracePt t="109049" x="7235825" y="1271588"/>
          <p14:tracePt t="109127" x="7208838" y="1271588"/>
          <p14:tracePt t="109135" x="7180263" y="1271588"/>
          <p14:tracePt t="109159" x="7146925" y="1293813"/>
          <p14:tracePt t="109173" x="7135813" y="1311275"/>
          <p14:tracePt t="109318" x="0" y="0"/>
        </p14:tracePtLst>
        <p14:tracePtLst>
          <p14:tracePt t="112325" x="1171575" y="3079750"/>
          <p14:tracePt t="112745" x="0" y="0"/>
        </p14:tracePtLst>
        <p14:tracePtLst>
          <p14:tracePt t="113668" x="2822575" y="1768475"/>
          <p14:tracePt t="113672" x="2889250" y="1768475"/>
          <p14:tracePt t="113676" x="2917825" y="1768475"/>
          <p14:tracePt t="113686" x="2968625" y="1768475"/>
          <p14:tracePt t="113704" x="3101975" y="1768475"/>
          <p14:tracePt t="113706" x="3168650" y="1768475"/>
          <p14:tracePt t="113738" x="3302000" y="1768475"/>
          <p14:tracePt t="113771" x="3319463" y="1768475"/>
          <p14:tracePt t="113883" x="3319463" y="1757363"/>
          <p14:tracePt t="113891" x="3308350" y="1741488"/>
          <p14:tracePt t="113907" x="3286125" y="1741488"/>
          <p14:tracePt t="113940" x="3275013" y="1730375"/>
          <p14:tracePt t="114301" x="3241675" y="1685925"/>
          <p14:tracePt t="114309" x="3230563" y="1674813"/>
          <p14:tracePt t="114337" x="0" y="0"/>
        </p14:tracePtLst>
        <p14:tracePtLst>
          <p14:tracePt t="115672" x="1289050" y="2058988"/>
          <p14:tracePt t="115727" x="1293813" y="2058988"/>
          <p14:tracePt t="115743" x="1338263" y="2070100"/>
          <p14:tracePt t="115751" x="1366838" y="2070100"/>
          <p14:tracePt t="115772" x="1484313" y="2103438"/>
          <p14:tracePt t="115805" x="1679575" y="2103438"/>
          <p14:tracePt t="115809" x="1706563" y="2103438"/>
          <p14:tracePt t="115838" x="1728788" y="2103438"/>
          <p14:tracePt t="115871" x="1812925" y="2120900"/>
          <p14:tracePt t="115906" x="1885950" y="2132013"/>
          <p14:tracePt t="115999" x="1879600" y="2132013"/>
          <p14:tracePt t="116008" x="1852613" y="2132013"/>
          <p14:tracePt t="116040" x="1533525" y="2120900"/>
          <p14:tracePt t="116073" x="1260475" y="2120900"/>
          <p14:tracePt t="116107" x="1204913" y="2120900"/>
          <p14:tracePt t="116112" x="1177925" y="2120900"/>
          <p14:tracePt t="116140" x="1138238" y="2120900"/>
          <p14:tracePt t="116144" x="1127125" y="2120900"/>
          <p14:tracePt t="116175" x="1098550" y="2120900"/>
          <p14:tracePt t="116287" x="1109663" y="2120900"/>
          <p14:tracePt t="116295" x="1189038" y="2132013"/>
          <p14:tracePt t="116306" x="1200150" y="2132013"/>
          <p14:tracePt t="116340" x="1349375" y="2132013"/>
          <p14:tracePt t="116345" x="1377950" y="2132013"/>
          <p14:tracePt t="116373" x="1462088" y="2132013"/>
          <p14:tracePt t="116377" x="1511300" y="2132013"/>
          <p14:tracePt t="116407" x="1717675" y="2132013"/>
          <p14:tracePt t="116440" x="1801813" y="2132013"/>
          <p14:tracePt t="116624" x="1763713" y="2120900"/>
          <p14:tracePt t="116632" x="1752600" y="2120900"/>
          <p14:tracePt t="116639" x="1690688" y="2109788"/>
          <p14:tracePt t="116673" x="1473200" y="2092325"/>
          <p14:tracePt t="116707" x="1282700" y="2092325"/>
          <p14:tracePt t="116712" x="1271588" y="2092325"/>
          <p14:tracePt t="116741" x="1216025" y="2092325"/>
          <p14:tracePt t="116775" x="1193800" y="2092325"/>
          <p14:tracePt t="116807" x="1154113" y="2092325"/>
          <p14:tracePt t="116911" x="1171575" y="2092325"/>
          <p14:tracePt t="116919" x="1189038" y="2092325"/>
          <p14:tracePt t="116940" x="1255713" y="2092325"/>
          <p14:tracePt t="116945" x="1322388" y="2092325"/>
          <p14:tracePt t="116974" x="1444625" y="2092325"/>
          <p14:tracePt t="116979" x="1455738" y="2092325"/>
          <p14:tracePt t="117007" x="1550988" y="2092325"/>
          <p14:tracePt t="117038" x="1701800" y="2092325"/>
          <p14:tracePt t="117073" x="1819275" y="2092325"/>
          <p14:tracePt t="117107" x="1830388" y="2092325"/>
          <p14:tracePt t="117199" x="1824038" y="2098675"/>
          <p14:tracePt t="117216" x="1797050" y="2098675"/>
          <p14:tracePt t="117241" x="1635125" y="2098675"/>
          <p14:tracePt t="117274" x="1384300" y="2098675"/>
          <p14:tracePt t="117306" x="1266825" y="2098675"/>
          <p14:tracePt t="117312" x="1255713" y="2098675"/>
          <p14:tracePt t="117340" x="1204913" y="2098675"/>
          <p14:tracePt t="117346" x="1177925" y="2098675"/>
          <p14:tracePt t="117373" x="1165225" y="2098675"/>
          <p14:tracePt t="117471" x="1165225" y="2109788"/>
          <p14:tracePt t="117479" x="1165225" y="2125663"/>
          <p14:tracePt t="117507" x="1260475" y="2125663"/>
          <p14:tracePt t="117540" x="1411288" y="2125663"/>
          <p14:tracePt t="117574" x="1584325" y="2125663"/>
          <p14:tracePt t="117607" x="1835150" y="2125663"/>
          <p14:tracePt t="117612" x="1863725" y="2125663"/>
          <p14:tracePt t="117641" x="1919288" y="2125663"/>
          <p14:tracePt t="118338" x="0" y="0"/>
        </p14:tracePtLst>
        <p14:tracePtLst>
          <p14:tracePt t="119244" x="1109663" y="2640013"/>
          <p14:tracePt t="119283" x="1120775" y="2640013"/>
          <p14:tracePt t="119299" x="1131888" y="2640013"/>
          <p14:tracePt t="119308" x="1143000" y="2640013"/>
          <p14:tracePt t="119340" x="1238250" y="2640013"/>
          <p14:tracePt t="119374" x="1338263" y="2640013"/>
          <p14:tracePt t="119407" x="1433513" y="2640013"/>
          <p14:tracePt t="119412" x="1444625" y="2640013"/>
          <p14:tracePt t="119441" x="1528763" y="2640013"/>
          <p14:tracePt t="119444" x="1539875" y="2640013"/>
          <p14:tracePt t="119476" x="1635125" y="2655888"/>
          <p14:tracePt t="119507" x="1684338" y="2655888"/>
          <p14:tracePt t="119540" x="1779588" y="2667000"/>
          <p14:tracePt t="119574" x="1835150" y="2667000"/>
          <p14:tracePt t="119606" x="1901825" y="2667000"/>
          <p14:tracePt t="119612" x="1912938" y="2667000"/>
          <p14:tracePt t="119640" x="1935163" y="2667000"/>
          <p14:tracePt t="119645" x="1963738" y="2667000"/>
          <p14:tracePt t="119674" x="2052638" y="2684463"/>
          <p14:tracePt t="119677" x="2114550" y="2684463"/>
          <p14:tracePt t="119707" x="2198688" y="2695575"/>
          <p14:tracePt t="119740" x="2303463" y="2722563"/>
          <p14:tracePt t="119774" x="2405063" y="2751138"/>
          <p14:tracePt t="119806" x="2482850" y="2751138"/>
          <p14:tracePt t="119812" x="2527300" y="2751138"/>
          <p14:tracePt t="119840" x="2600325" y="2762250"/>
          <p14:tracePt t="119844" x="2627313" y="2762250"/>
          <p14:tracePt t="119873" x="2711450" y="2762250"/>
          <p14:tracePt t="119877" x="2722563" y="2762250"/>
          <p14:tracePt t="119907" x="2833688" y="2790825"/>
          <p14:tracePt t="119940" x="2951163" y="2806700"/>
          <p14:tracePt t="119948" x="2962275" y="2806700"/>
          <p14:tracePt t="119972" x="3062288" y="2806700"/>
          <p14:tracePt t="120005" x="3235325" y="2806700"/>
          <p14:tracePt t="120038" x="3408363" y="2806700"/>
          <p14:tracePt t="120072" x="3603625" y="2806700"/>
          <p14:tracePt t="120075" x="3670300" y="2806700"/>
          <p14:tracePt t="120105" x="3832225" y="2806700"/>
          <p14:tracePt t="120108" x="3900488" y="2806700"/>
          <p14:tracePt t="120138" x="4129088" y="2806700"/>
          <p14:tracePt t="120172" x="4229100" y="2817813"/>
          <p14:tracePt t="120205" x="4278313" y="2817813"/>
          <p14:tracePt t="120238" x="4373563" y="2817813"/>
          <p14:tracePt t="120242" x="4384675" y="2817813"/>
          <p14:tracePt t="120306" x="4402138" y="2817813"/>
          <p14:tracePt t="120322" x="4413250" y="2817813"/>
          <p14:tracePt t="120338" x="4486275" y="2835275"/>
          <p14:tracePt t="120372" x="4535488" y="2835275"/>
          <p14:tracePt t="120407" x="4575175" y="2846388"/>
          <p14:tracePt t="120442" x="4591050" y="2846388"/>
          <p14:tracePt t="120474" x="4630738" y="2846388"/>
          <p14:tracePt t="121930" x="4619625" y="2846388"/>
          <p14:tracePt t="121943" x="4597400" y="2846388"/>
          <p14:tracePt t="121954" x="4579938" y="2846388"/>
          <p14:tracePt t="121970" x="0" y="0"/>
        </p14:tracePtLst>
        <p14:tracePtLst>
          <p14:tracePt t="123699" x="6794500" y="5680075"/>
          <p14:tracePt t="123703" x="6823075" y="5713413"/>
          <p14:tracePt t="123712" x="6840538" y="5713413"/>
          <p14:tracePt t="123717" x="6867525" y="5713413"/>
          <p14:tracePt t="123740" x="6940550" y="5713413"/>
          <p14:tracePt t="123773" x="7046913" y="5680075"/>
          <p14:tracePt t="123806" x="7224713" y="5635625"/>
          <p14:tracePt t="123811" x="7297738" y="5597525"/>
          <p14:tracePt t="123840" x="7531100" y="5424488"/>
          <p14:tracePt t="123844" x="7604125" y="5367338"/>
          <p14:tracePt t="123873" x="7827963" y="5127625"/>
          <p14:tracePt t="123877" x="7861300" y="5056188"/>
          <p14:tracePt t="123909" x="8012113" y="4732338"/>
          <p14:tracePt t="123940" x="8083550" y="4446588"/>
          <p14:tracePt t="123973" x="8083550" y="3995738"/>
          <p14:tracePt t="124008" x="8083550" y="3509963"/>
          <p14:tracePt t="124013" x="8067675" y="3409950"/>
          <p14:tracePt t="124040" x="8027988" y="3343275"/>
          <p14:tracePt t="124045" x="8016875" y="3314700"/>
          <p14:tracePt t="124073" x="8016875" y="3192463"/>
          <p14:tracePt t="124077" x="8001000" y="3141663"/>
          <p14:tracePt t="124109" x="7810500" y="2968625"/>
          <p14:tracePt t="124140" x="7493000" y="2824163"/>
          <p14:tracePt t="124173" x="7191375" y="2762250"/>
          <p14:tracePt t="124206" x="6851650" y="2762250"/>
          <p14:tracePt t="124211" x="6783388" y="2762250"/>
          <p14:tracePt t="124240" x="6538913" y="2762250"/>
          <p14:tracePt t="124244" x="6388100" y="2762250"/>
          <p14:tracePt t="124273" x="5930900" y="2778125"/>
          <p14:tracePt t="124278" x="5780088" y="2801938"/>
          <p14:tracePt t="124307" x="5143500" y="3074988"/>
          <p14:tracePt t="124340" x="4402138" y="3527425"/>
          <p14:tracePt t="124373" x="3636963" y="4033838"/>
          <p14:tracePt t="124379" x="3497263" y="4146550"/>
          <p14:tracePt t="124406" x="3241675" y="4470400"/>
          <p14:tracePt t="124411" x="3241675" y="4497388"/>
          <p14:tracePt t="124440" x="3168650" y="4714875"/>
          <p14:tracePt t="124444" x="3168650" y="4803775"/>
          <p14:tracePt t="124473" x="3168650" y="5083175"/>
          <p14:tracePt t="124479" x="3168650" y="5149850"/>
          <p14:tracePt t="124507" x="3168650" y="5395913"/>
          <p14:tracePt t="124540" x="3179763" y="5568950"/>
          <p14:tracePt t="124573" x="3263900" y="5770563"/>
          <p14:tracePt t="124580" x="3348038" y="5853113"/>
          <p14:tracePt t="124607" x="3536950" y="6037263"/>
          <p14:tracePt t="124611" x="3592513" y="6088063"/>
          <p14:tracePt t="124640" x="3771900" y="6194425"/>
          <p14:tracePt t="124644" x="3821113" y="6210300"/>
          <p14:tracePt t="124676" x="4022725" y="6294438"/>
          <p14:tracePt t="124708" x="4346575" y="6327775"/>
          <p14:tracePt t="124740" x="4859338" y="6327775"/>
          <p14:tracePt t="124773" x="5607050" y="6327775"/>
          <p14:tracePt t="124781" x="5784850" y="6327775"/>
          <p14:tracePt t="124807" x="6237288" y="6327775"/>
          <p14:tracePt t="124811" x="6354763" y="6327775"/>
          <p14:tracePt t="124840" x="6577013" y="6261100"/>
          <p14:tracePt t="124844" x="6610350" y="6232525"/>
          <p14:tracePt t="124876" x="6705600" y="6216650"/>
          <p14:tracePt t="124907" x="6767513" y="6065838"/>
          <p14:tracePt t="124940" x="6962775" y="5815013"/>
          <p14:tracePt t="124974" x="7275513" y="5424488"/>
          <p14:tracePt t="124979" x="7308850" y="5407025"/>
          <p14:tracePt t="125006" x="7426325" y="5233988"/>
          <p14:tracePt t="125011" x="7464425" y="5160963"/>
          <p14:tracePt t="125040" x="7610475" y="4965700"/>
          <p14:tracePt t="125044" x="7666038" y="4887913"/>
          <p14:tracePt t="125071" x="7839075" y="4659313"/>
          <p14:tracePt t="125074" x="7899400" y="4552950"/>
          <p14:tracePt t="125105" x="8045450" y="4246563"/>
          <p14:tracePt t="125107" x="8061325" y="4179888"/>
          <p14:tracePt t="125138" x="8094663" y="3967163"/>
          <p14:tracePt t="125171" x="8185150" y="3767138"/>
          <p14:tracePt t="125206" x="8185150" y="3538538"/>
          <p14:tracePt t="125211" x="8185150" y="3470275"/>
          <p14:tracePt t="125240" x="8185150" y="3348038"/>
          <p14:tracePt t="125245" x="8174038" y="3314700"/>
          <p14:tracePt t="125273" x="8116888" y="3225800"/>
          <p14:tracePt t="125277" x="8101013" y="3214688"/>
          <p14:tracePt t="125307" x="7989888" y="3074988"/>
          <p14:tracePt t="125340" x="7726363" y="2946400"/>
          <p14:tracePt t="125373" x="7493000" y="2928938"/>
          <p14:tracePt t="125407" x="6867525" y="2928938"/>
          <p14:tracePt t="125411" x="6661150" y="2928938"/>
          <p14:tracePt t="125440" x="5935663" y="3068638"/>
          <p14:tracePt t="125446" x="5691188" y="3141663"/>
          <p14:tracePt t="125473" x="5048250" y="3336925"/>
          <p14:tracePt t="125477" x="4859338" y="3403600"/>
          <p14:tracePt t="125507" x="4346575" y="3760788"/>
          <p14:tracePt t="125540" x="4100513" y="4146550"/>
          <p14:tracePt t="125548" x="4038600" y="4251325"/>
          <p14:tracePt t="125574" x="3916363" y="4581525"/>
          <p14:tracePt t="125606" x="3838575" y="4943475"/>
          <p14:tracePt t="125611" x="3821113" y="5011738"/>
          <p14:tracePt t="125640" x="3798888" y="5122863"/>
          <p14:tracePt t="125645" x="3787775" y="5149850"/>
          <p14:tracePt t="125673" x="3787775" y="5218113"/>
          <p14:tracePt t="125678" x="3776663" y="5233988"/>
          <p14:tracePt t="125705" x="3721100" y="5318125"/>
          <p14:tracePt t="125707" x="3648075" y="5351463"/>
          <p14:tracePt t="125738" x="3486150" y="5480050"/>
          <p14:tracePt t="125771" x="3425825" y="5602288"/>
          <p14:tracePt t="125805" x="3397250" y="5668963"/>
          <p14:tracePt t="125838" x="3359150" y="5697538"/>
          <p14:tracePt t="125872" x="3341688" y="5657850"/>
          <p14:tracePt t="125874" x="3341688" y="5591175"/>
          <p14:tracePt t="125905" x="3341688" y="5367338"/>
          <p14:tracePt t="125907" x="3341688" y="5300663"/>
          <p14:tracePt t="125939" x="3341688" y="5273675"/>
          <p14:tracePt t="125972" x="3352800" y="5222875"/>
          <p14:tracePt t="126005" x="3363913" y="5145088"/>
          <p14:tracePt t="126038" x="3414713" y="5022850"/>
          <p14:tracePt t="126073" x="3525838" y="4916488"/>
          <p14:tracePt t="126078" x="3536950" y="4899025"/>
          <p14:tracePt t="126107" x="3648075" y="4754563"/>
          <p14:tracePt t="126140" x="3798888" y="4552950"/>
          <p14:tracePt t="126173" x="3949700" y="4364038"/>
          <p14:tracePt t="126207" x="4133850" y="4184650"/>
          <p14:tracePt t="126212" x="4162425" y="4151313"/>
          <p14:tracePt t="126240" x="4251325" y="4079875"/>
          <p14:tracePt t="126244" x="4262438" y="4062413"/>
          <p14:tracePt t="126273" x="4406900" y="4000500"/>
          <p14:tracePt t="126277" x="4440238" y="3984625"/>
          <p14:tracePt t="126304" x="4635500" y="3860800"/>
          <p14:tracePt t="126308" x="4703763" y="3844925"/>
          <p14:tracePt t="126338" x="4903788" y="3811588"/>
          <p14:tracePt t="126371" x="5138738" y="3794125"/>
          <p14:tracePt t="126405" x="5334000" y="3749675"/>
          <p14:tracePt t="126411" x="5394325" y="3733800"/>
          <p14:tracePt t="126438" x="5489575" y="3649663"/>
          <p14:tracePt t="126471" x="5556250" y="3621088"/>
          <p14:tracePt t="126474" x="5584825" y="3609975"/>
          <p14:tracePt t="126505" x="5634038" y="3609975"/>
          <p14:tracePt t="126508" x="5668963" y="3594100"/>
          <p14:tracePt t="126538" x="5762625" y="3560763"/>
          <p14:tracePt t="126571" x="5886450" y="3503613"/>
          <p14:tracePt t="126605" x="6008688" y="3425825"/>
          <p14:tracePt t="126638" x="6153150" y="3303588"/>
          <p14:tracePt t="126671" x="6288088" y="3186113"/>
          <p14:tracePt t="126704" x="6392863" y="3097213"/>
          <p14:tracePt t="126738" x="6543675" y="2906713"/>
          <p14:tracePt t="126771" x="6711950" y="2740025"/>
          <p14:tracePt t="126774" x="6761163" y="2684463"/>
          <p14:tracePt t="126806" x="6923088" y="2589213"/>
          <p14:tracePt t="126838" x="7124700" y="2471738"/>
          <p14:tracePt t="126871" x="7364413" y="2387600"/>
          <p14:tracePt t="126905" x="7632700" y="2282825"/>
          <p14:tracePt t="126937" x="7794625" y="2214563"/>
          <p14:tracePt t="126971" x="7905750" y="2187575"/>
          <p14:tracePt t="126974" x="7939088" y="2170113"/>
          <p14:tracePt t="127005" x="8134350" y="2170113"/>
          <p14:tracePt t="127007" x="8207375" y="2154238"/>
          <p14:tracePt t="127038" x="8345488" y="2125663"/>
          <p14:tracePt t="127071" x="8396288" y="2114550"/>
          <p14:tracePt t="127104" x="8424863" y="2114550"/>
          <p14:tracePt t="127138" x="8435975" y="2114550"/>
          <p14:tracePt t="127172" x="8447088" y="2114550"/>
          <p14:tracePt t="127204" x="8540750" y="2114550"/>
          <p14:tracePt t="127207" x="8558213" y="2114550"/>
          <p14:tracePt t="127238" x="8636000" y="2238375"/>
          <p14:tracePt t="127271" x="8702675" y="2500313"/>
          <p14:tracePt t="127305" x="8702675" y="2633663"/>
          <p14:tracePt t="127338" x="8702675" y="2767013"/>
          <p14:tracePt t="127371" x="8602663" y="2962275"/>
          <p14:tracePt t="127375" x="8529638" y="3041650"/>
          <p14:tracePt t="127405" x="8447088" y="3197225"/>
          <p14:tracePt t="127407" x="8362950" y="3275013"/>
          <p14:tracePt t="127438" x="8301038" y="3432175"/>
          <p14:tracePt t="127471" x="8289925" y="3487738"/>
          <p14:tracePt t="127504" x="8289925" y="3571875"/>
          <p14:tracePt t="127538" x="8289925" y="3627438"/>
          <p14:tracePt t="127571" x="8323263" y="3705225"/>
          <p14:tracePt t="127574" x="8323263" y="3722688"/>
          <p14:tracePt t="127605" x="8374063" y="3760788"/>
          <p14:tracePt t="127638" x="8418513" y="3856038"/>
          <p14:tracePt t="127672" x="8429625" y="3951288"/>
          <p14:tracePt t="127705" x="8429625" y="4106863"/>
          <p14:tracePt t="127737" x="8462963" y="4257675"/>
          <p14:tracePt t="127771" x="8507413" y="4346575"/>
          <p14:tracePt t="127774" x="8507413" y="4357688"/>
          <p14:tracePt t="127805" x="8507413" y="4386263"/>
          <p14:tracePt t="127807" x="8507413" y="4408488"/>
          <p14:tracePt t="127838" x="8502650" y="4492625"/>
          <p14:tracePt t="127871" x="8474075" y="4548188"/>
          <p14:tracePt t="127905" x="8429625" y="4630738"/>
          <p14:tracePt t="127938" x="8345488" y="4725988"/>
          <p14:tracePt t="127971" x="8223250" y="4843463"/>
          <p14:tracePt t="127974" x="8207375" y="4854575"/>
          <p14:tracePt t="128005" x="8078788" y="4938713"/>
          <p14:tracePt t="128007" x="8045450" y="4987925"/>
          <p14:tracePt t="128038" x="7943850" y="5089525"/>
          <p14:tracePt t="128071" x="7877175" y="5156200"/>
          <p14:tracePt t="128104" x="7788275" y="5240338"/>
          <p14:tracePt t="128138" x="7754938" y="5435600"/>
          <p14:tracePt t="128172" x="7737475" y="5664200"/>
          <p14:tracePt t="128174" x="7737475" y="5680075"/>
          <p14:tracePt t="128205" x="7737475" y="5702300"/>
          <p14:tracePt t="128207" x="7737475" y="5730875"/>
          <p14:tracePt t="128238" x="7737475" y="5815013"/>
          <p14:tracePt t="128271" x="7737475" y="5881688"/>
          <p14:tracePt t="128305" x="7737475" y="5943600"/>
          <p14:tracePt t="128338" x="7737475" y="6026150"/>
          <p14:tracePt t="128342" x="7737475" y="6037263"/>
          <p14:tracePt t="128371" x="7748588" y="6059488"/>
          <p14:tracePt t="128374" x="7748588" y="6088063"/>
          <p14:tracePt t="128405" x="7748588" y="6143625"/>
          <p14:tracePt t="128407" x="7748588" y="6165850"/>
          <p14:tracePt t="128438" x="7748588" y="6232525"/>
          <p14:tracePt t="128471" x="7748588" y="6272213"/>
          <p14:tracePt t="128505" x="7670800" y="6327775"/>
          <p14:tracePt t="128539" x="7515225" y="6372225"/>
          <p14:tracePt t="128542" x="7464425" y="6372225"/>
          <p14:tracePt t="128571" x="7302500" y="6372225"/>
          <p14:tracePt t="128574" x="7213600" y="6372225"/>
          <p14:tracePt t="128604" x="7073900" y="6372225"/>
          <p14:tracePt t="128607" x="7024688" y="6372225"/>
          <p14:tracePt t="128639" x="6772275" y="6372225"/>
          <p14:tracePt t="128671" x="6689725" y="6372225"/>
          <p14:tracePt t="128767" x="6711950" y="6372225"/>
          <p14:tracePt t="128775" x="6723063" y="6372225"/>
          <p14:tracePt t="128807" x="6934200" y="6288088"/>
          <p14:tracePt t="128836" x="0" y="0"/>
        </p14:tracePtLst>
        <p14:tracePtLst>
          <p14:tracePt t="129363" x="7231063" y="5172075"/>
          <p14:tracePt t="129455" x="7231063" y="5156200"/>
          <p14:tracePt t="129471" x="7231063" y="5145088"/>
          <p14:tracePt t="129478" x="7191375" y="5127625"/>
          <p14:tracePt t="129505" x="7135813" y="5067300"/>
          <p14:tracePt t="129538" x="7040563" y="4943475"/>
          <p14:tracePt t="129542" x="7024688" y="4899025"/>
          <p14:tracePt t="129572" x="6967538" y="4843463"/>
          <p14:tracePt t="129575" x="6940550" y="4799013"/>
          <p14:tracePt t="129607" x="6778625" y="4654550"/>
          <p14:tracePt t="129638" x="6738938" y="4625975"/>
          <p14:tracePt t="129671" x="6700838" y="4586288"/>
          <p14:tracePt t="129707" x="6645275" y="4559300"/>
          <p14:tracePt t="129740" x="6594475" y="4519613"/>
          <p14:tracePt t="129773" x="6510338" y="4452938"/>
          <p14:tracePt t="129779" x="6499225" y="4435475"/>
          <p14:tracePt t="129806" x="6499225" y="4397375"/>
          <p14:tracePt t="129811" x="6483350" y="4386263"/>
          <p14:tracePt t="129840" x="6443663" y="4330700"/>
          <p14:tracePt t="129875" x="6432550" y="4308475"/>
          <p14:tracePt t="129907" x="6403975" y="4257675"/>
          <p14:tracePt t="129940" x="6365875" y="4195763"/>
          <p14:tracePt t="129975" x="6348413" y="4168775"/>
          <p14:tracePt t="129981" x="6348413" y="4157663"/>
          <p14:tracePt t="130007" x="6321425" y="4117975"/>
          <p14:tracePt t="130011" x="6321425" y="4106863"/>
          <p14:tracePt t="130040" x="6321425" y="4090988"/>
          <p14:tracePt t="130147" x="6332538" y="4129088"/>
          <p14:tracePt t="130156" x="6332538" y="4140200"/>
          <p14:tracePt t="130174" x="6403975" y="4324350"/>
          <p14:tracePt t="130203" x="6565900" y="4575175"/>
          <p14:tracePt t="130236" x="6623050" y="4681538"/>
          <p14:tracePt t="130275" x="6711950" y="4821238"/>
          <p14:tracePt t="130306" x="6734175" y="4854575"/>
          <p14:tracePt t="130341" x="6734175" y="4883150"/>
          <p14:tracePt t="130374" x="6734175" y="4899025"/>
          <p14:tracePt t="130407" x="6734175" y="4910138"/>
          <p14:tracePt t="130549" x="6727825" y="4910138"/>
          <p14:tracePt t="130579" x="6716713" y="4910138"/>
          <p14:tracePt t="130587" x="6705600" y="4910138"/>
          <p14:tracePt t="130607" x="6661150" y="4910138"/>
          <p14:tracePt t="130640" x="6650038" y="4910138"/>
          <p14:tracePt t="130673" x="6638925" y="4905375"/>
          <p14:tracePt t="130677" x="6638925" y="4887913"/>
          <p14:tracePt t="130707" x="6638925" y="4648200"/>
          <p14:tracePt t="130740" x="6650038" y="4475163"/>
          <p14:tracePt t="130748" x="6650038" y="4446588"/>
          <p14:tracePt t="130773" x="6683375" y="4357688"/>
          <p14:tracePt t="130807" x="6723063" y="4224338"/>
          <p14:tracePt t="130812" x="6738938" y="4191000"/>
          <p14:tracePt t="130841" x="6767513" y="4084638"/>
          <p14:tracePt t="130844" x="6767513" y="4073525"/>
          <p14:tracePt t="130873" x="6783388" y="4017963"/>
          <p14:tracePt t="130947" x="6783388" y="4006850"/>
          <p14:tracePt t="130963" x="6772275" y="4029075"/>
          <p14:tracePt t="130973" x="6761163" y="4040188"/>
          <p14:tracePt t="131006" x="6678613" y="4229100"/>
          <p14:tracePt t="131011" x="6678613" y="4257675"/>
          <p14:tracePt t="131041" x="6634163" y="4352925"/>
          <p14:tracePt t="131046" x="6616700" y="4397375"/>
          <p14:tracePt t="131073" x="6605588" y="4464050"/>
          <p14:tracePt t="131077" x="6588125" y="4497388"/>
          <p14:tracePt t="131107" x="6577013" y="4559300"/>
          <p14:tracePt t="131187" x="6577013" y="4552950"/>
          <p14:tracePt t="131195" x="6583363" y="4492625"/>
          <p14:tracePt t="131207" x="6599238" y="4481513"/>
          <p14:tracePt t="131239" x="6645275" y="4313238"/>
          <p14:tracePt t="131242" x="6678613" y="4279900"/>
          <p14:tracePt t="131272" x="6723063" y="4157663"/>
          <p14:tracePt t="131275" x="6723063" y="4140200"/>
          <p14:tracePt t="131305" x="6738938" y="4090988"/>
          <p14:tracePt t="131378" x="6738938" y="4113213"/>
          <p14:tracePt t="131387" x="6727825" y="4157663"/>
          <p14:tracePt t="131405" x="6678613" y="4264025"/>
          <p14:tracePt t="131438" x="6594475" y="4503738"/>
          <p14:tracePt t="131472" x="6577013" y="4552950"/>
          <p14:tracePt t="131541" x="6577013" y="4548188"/>
          <p14:tracePt t="131637" x="6577013" y="4537075"/>
          <p14:tracePt t="131650" x="0" y="0"/>
        </p14:tracePtLst>
        <p14:tracePtLst>
          <p14:tracePt t="133313" x="5394325" y="5318125"/>
          <p14:tracePt t="133317" x="5400675" y="5329238"/>
          <p14:tracePt t="133335" x="5411788" y="5329238"/>
          <p14:tracePt t="133350" x="5427663" y="5307013"/>
          <p14:tracePt t="133372" x="5456238" y="5245100"/>
          <p14:tracePt t="133374" x="5467350" y="5233988"/>
          <p14:tracePt t="133405" x="5484813" y="5145088"/>
          <p14:tracePt t="133438" x="5484813" y="5094288"/>
          <p14:tracePt t="133473" x="5484813" y="5016500"/>
          <p14:tracePt t="133505" x="5484813" y="4976813"/>
          <p14:tracePt t="133539" x="5478463" y="4976813"/>
          <p14:tracePt t="133543" x="5451475" y="4976813"/>
          <p14:tracePt t="133572" x="5427663" y="4976813"/>
          <p14:tracePt t="133575" x="5367338" y="4983163"/>
          <p14:tracePt t="133605" x="5322888" y="5072063"/>
          <p14:tracePt t="133608" x="5311775" y="5100638"/>
          <p14:tracePt t="133639" x="5294313" y="5218113"/>
          <p14:tracePt t="133671" x="5294313" y="5273675"/>
          <p14:tracePt t="133719" x="5294313" y="5300663"/>
          <p14:tracePt t="133741" x="5334000" y="5262563"/>
          <p14:tracePt t="133745" x="5405438" y="5211763"/>
          <p14:tracePt t="133773" x="5416550" y="5138738"/>
          <p14:tracePt t="133778" x="5416550" y="5127625"/>
          <p14:tracePt t="133807" x="5416550" y="5089525"/>
          <p14:tracePt t="133974" x="0" y="0"/>
        </p14:tracePtLst>
        <p14:tracePtLst>
          <p14:tracePt t="134385" x="5853113" y="5792788"/>
          <p14:tracePt t="134424" x="5853113" y="5770563"/>
          <p14:tracePt t="134431" x="5853113" y="5759450"/>
          <p14:tracePt t="134440" x="5853113" y="5730875"/>
          <p14:tracePt t="134473" x="5886450" y="5557838"/>
          <p14:tracePt t="134507" x="5902325" y="5424488"/>
          <p14:tracePt t="134512" x="5919788" y="5391150"/>
          <p14:tracePt t="134541" x="5942013" y="5351463"/>
          <p14:tracePt t="134599" x="5942013" y="5391150"/>
          <p14:tracePt t="134608" x="5942013" y="5402263"/>
          <p14:tracePt t="134640" x="5935663" y="5608638"/>
          <p14:tracePt t="134674" x="5919788" y="5657850"/>
          <p14:tracePt t="134727" x="5919788" y="5653088"/>
          <p14:tracePt t="134743" x="5919788" y="5624513"/>
          <p14:tracePt t="134773" x="5986463" y="5435600"/>
          <p14:tracePt t="134777" x="6002338" y="5384800"/>
          <p14:tracePt t="134808" x="6002338" y="5334000"/>
          <p14:tracePt t="134858" x="6002338" y="5351463"/>
          <p14:tracePt t="134873" x="6002338" y="5395913"/>
          <p14:tracePt t="134907" x="6002338" y="5418138"/>
          <p14:tracePt t="134966" x="0" y="0"/>
        </p14:tracePtLst>
        <p14:tracePtLst>
          <p14:tracePt t="135344" x="6059488" y="4792663"/>
          <p14:tracePt t="135352" x="6070600" y="4776788"/>
          <p14:tracePt t="135373" x="6070600" y="4754563"/>
          <p14:tracePt t="135376" x="6070600" y="4721225"/>
          <p14:tracePt t="135404" x="6086475" y="4637088"/>
          <p14:tracePt t="135407" x="6119813" y="4586288"/>
          <p14:tracePt t="135439" x="6137275" y="4375150"/>
          <p14:tracePt t="135472" x="6137275" y="4202113"/>
          <p14:tracePt t="135558" x="6130925" y="4191000"/>
          <p14:tracePt t="135574" x="6103938" y="4229100"/>
          <p14:tracePt t="135582" x="6103938" y="4240213"/>
          <p14:tracePt t="135605" x="6070600" y="4330700"/>
          <p14:tracePt t="135607" x="6070600" y="4397375"/>
          <p14:tracePt t="135638" x="6070600" y="4537075"/>
          <p14:tracePt t="135702" x="6070600" y="4514850"/>
          <p14:tracePt t="135710" x="6081713" y="4464050"/>
          <p14:tracePt t="135738" x="6097588" y="4375150"/>
          <p14:tracePt t="135771" x="6097588" y="4352925"/>
          <p14:tracePt t="135882" x="0" y="0"/>
        </p14:tracePtLst>
        <p14:tracePtLst>
          <p14:tracePt t="136149" x="6427788" y="3822700"/>
          <p14:tracePt t="136158" x="6421438" y="3811588"/>
          <p14:tracePt t="136174" x="6421438" y="3800475"/>
          <p14:tracePt t="136206" x="6421438" y="3733800"/>
          <p14:tracePt t="136243" x="6421438" y="3722688"/>
          <p14:tracePt t="136283" x="6392863" y="3705225"/>
          <p14:tracePt t="136307" x="6343650" y="3867150"/>
          <p14:tracePt t="136340" x="6326188" y="4011613"/>
          <p14:tracePt t="136395" x="6326188" y="3989388"/>
          <p14:tracePt t="136407" x="6326188" y="3940175"/>
          <p14:tracePt t="136441" x="6326188" y="3883025"/>
          <p14:tracePt t="136507" x="6326188" y="3889375"/>
          <p14:tracePt t="136523" x="6326188" y="3933825"/>
          <p14:tracePt t="136541" x="6326188" y="3962400"/>
          <p14:tracePt t="136570" x="6388100" y="4056063"/>
          <p14:tracePt t="136571" x="0" y="0"/>
        </p14:tracePtLst>
        <p14:tracePtLst>
          <p14:tracePt t="137039" x="7319963" y="4692650"/>
          <p14:tracePt t="137043" x="7331075" y="4681538"/>
          <p14:tracePt t="137071" x="7331075" y="4670425"/>
          <p14:tracePt t="137104" x="7286625" y="4570413"/>
          <p14:tracePt t="137106" x="7275513" y="4552950"/>
          <p14:tracePt t="137140" x="7185025" y="4452938"/>
          <p14:tracePt t="137211" x="7173913" y="4441825"/>
          <p14:tracePt t="137219" x="7146925" y="4424363"/>
          <p14:tracePt t="137243" x="7135813" y="4424363"/>
          <p14:tracePt t="137274" x="7091363" y="4435475"/>
          <p14:tracePt t="137277" x="7091363" y="4464050"/>
          <p14:tracePt t="137309" x="7073900" y="4619625"/>
          <p14:tracePt t="137340" x="7073900" y="4687888"/>
          <p14:tracePt t="137373" x="7073900" y="4699000"/>
          <p14:tracePt t="137409" x="7085013" y="4699000"/>
          <p14:tracePt t="137412" x="7096125" y="4699000"/>
          <p14:tracePt t="137440" x="7180263" y="4648200"/>
          <p14:tracePt t="137445" x="7196138" y="4619625"/>
          <p14:tracePt t="137473" x="7235825" y="4552950"/>
          <p14:tracePt t="137477" x="7269163" y="4503738"/>
          <p14:tracePt t="137507" x="7269163" y="4419600"/>
          <p14:tracePt t="137540" x="7269163" y="4397375"/>
          <p14:tracePt t="137581" x="7246938" y="4402138"/>
          <p14:tracePt t="137607" x="7185025" y="4514850"/>
          <p14:tracePt t="137611" x="7169150" y="4564063"/>
          <p14:tracePt t="137640" x="7169150" y="4670425"/>
          <p14:tracePt t="137644" x="7169150" y="4699000"/>
          <p14:tracePt t="137673" x="7173913" y="4737100"/>
          <p14:tracePt t="137677" x="7185025" y="4748213"/>
          <p14:tracePt t="137707" x="7269163" y="4748213"/>
          <p14:tracePt t="137740" x="7346950" y="4659313"/>
          <p14:tracePt t="137774" x="7364413" y="4503738"/>
          <p14:tracePt t="137779" x="7364413" y="4492625"/>
          <p14:tracePt t="137806" x="7364413" y="4435475"/>
          <p14:tracePt t="137840" x="7358063" y="4435475"/>
          <p14:tracePt t="137873" x="7346950" y="4481513"/>
          <p14:tracePt t="137879" x="7346950" y="4530725"/>
          <p14:tracePt t="137903" x="0" y="0"/>
        </p14:tracePtLst>
        <p14:tracePtLst>
          <p14:tracePt t="138259" x="8027988" y="4470400"/>
          <p14:tracePt t="138263" x="8027988" y="4459288"/>
          <p14:tracePt t="138271" x="8027988" y="4435475"/>
          <p14:tracePt t="138275" x="8027988" y="4419600"/>
          <p14:tracePt t="138291" x="8005763" y="4408488"/>
          <p14:tracePt t="138305" x="8005763" y="4379913"/>
          <p14:tracePt t="138307" x="8005763" y="4364038"/>
          <p14:tracePt t="138338" x="7989888" y="4213225"/>
          <p14:tracePt t="138371" x="7972425" y="4040188"/>
          <p14:tracePt t="138405" x="7954963" y="3838575"/>
          <p14:tracePt t="138438" x="7954963" y="3687763"/>
          <p14:tracePt t="138473" x="7954963" y="3609975"/>
          <p14:tracePt t="138477" x="7954963" y="3594100"/>
          <p14:tracePt t="138507" x="7954963" y="3571875"/>
          <p14:tracePt t="138540" x="7954963" y="3560763"/>
          <p14:tracePt t="138651" x="7954963" y="3543300"/>
          <p14:tracePt t="138659" x="7954963" y="3521075"/>
          <p14:tracePt t="138673" x="7954963" y="3487738"/>
          <p14:tracePt t="138677" x="7954963" y="3443288"/>
          <p14:tracePt t="138705" x="7954963" y="3387725"/>
          <p14:tracePt t="138708" x="7954963" y="3348038"/>
          <p14:tracePt t="138738" x="7954963" y="3263900"/>
          <p14:tracePt t="138773" x="7954963" y="3248025"/>
          <p14:tracePt t="138830" x="7921625" y="3275013"/>
          <p14:tracePt t="138839" x="7910513" y="3286125"/>
          <p14:tracePt t="138872" x="7894638" y="3459163"/>
          <p14:tracePt t="138905" x="7894638" y="3705225"/>
          <p14:tracePt t="138938" x="7927975" y="3900488"/>
          <p14:tracePt t="138942" x="7927975" y="3967163"/>
          <p14:tracePt t="138972" x="7927975" y="4033838"/>
          <p14:tracePt t="138975" x="7927975" y="4084638"/>
          <p14:tracePt t="139005" x="7916863" y="4151313"/>
          <p14:tracePt t="139007" x="7916863" y="4179888"/>
          <p14:tracePt t="139040" x="7916863" y="4235450"/>
          <p14:tracePt t="139073" x="7916863" y="4251325"/>
          <p14:tracePt t="139103" x="0" y="0"/>
        </p14:tracePtLst>
        <p14:tracePtLst>
          <p14:tracePt t="139556" x="6499225" y="4275138"/>
          <p14:tracePt t="139560" x="6499225" y="4264025"/>
          <p14:tracePt t="139566" x="6499225" y="4246563"/>
          <p14:tracePt t="139574" x="6499225" y="4217988"/>
          <p14:tracePt t="139605" x="6499225" y="4151313"/>
          <p14:tracePt t="139608" x="6499225" y="4124325"/>
          <p14:tracePt t="139638" x="6499225" y="4040188"/>
          <p14:tracePt t="139713" x="6499225" y="4079875"/>
          <p14:tracePt t="139720" x="6499225" y="4090988"/>
          <p14:tracePt t="139740" x="6499225" y="4195763"/>
          <p14:tracePt t="139744" x="6499225" y="4213225"/>
          <p14:tracePt t="139773" x="6499225" y="4224338"/>
          <p14:tracePt t="139807" x="6499225" y="4202113"/>
          <p14:tracePt t="139840" x="6505575" y="3962400"/>
          <p14:tracePt t="139873" x="6505575" y="3951288"/>
          <p14:tracePt t="139909" x="6505575" y="3956050"/>
          <p14:tracePt t="139940" x="6505575" y="4040188"/>
          <p14:tracePt t="139944" x="6505575" y="4051300"/>
          <p14:tracePt t="139985" x="6505575" y="4062413"/>
          <p14:tracePt t="140008" x="6532563" y="4146550"/>
          <p14:tracePt t="140036" x="6705600" y="4379913"/>
          <p14:tracePt t="140038" x="0" y="0"/>
        </p14:tracePtLst>
        <p14:tracePtLst>
          <p14:tracePt t="140392" x="7380288" y="4905375"/>
          <p14:tracePt t="140415" x="7408863" y="4905375"/>
          <p14:tracePt t="140422" x="7419975" y="4905375"/>
          <p14:tracePt t="140438" x="7397750" y="4854575"/>
          <p14:tracePt t="140473" x="7369175" y="4714875"/>
          <p14:tracePt t="140479" x="7369175" y="4703763"/>
          <p14:tracePt t="140507" x="7369175" y="4619625"/>
          <p14:tracePt t="140541" x="7369175" y="4564063"/>
          <p14:tracePt t="140545" x="7369175" y="4552950"/>
          <p14:tracePt t="140573" x="7353300" y="4497388"/>
          <p14:tracePt t="140624" x="7353300" y="4559300"/>
          <p14:tracePt t="140640" x="7353300" y="4630738"/>
          <p14:tracePt t="140674" x="7353300" y="4787900"/>
          <p14:tracePt t="140679" x="7353300" y="4799013"/>
          <p14:tracePt t="140706" x="7353300" y="4814888"/>
          <p14:tracePt t="140753" x="7342188" y="4803775"/>
          <p14:tracePt t="140773" x="7324725" y="4732338"/>
          <p14:tracePt t="140777" x="7324725" y="4703763"/>
          <p14:tracePt t="140807" x="7275513" y="4592638"/>
          <p14:tracePt t="140863" x="7264400" y="4581525"/>
          <p14:tracePt t="140874" x="7264400" y="4630738"/>
          <p14:tracePt t="140907" x="7264400" y="4787900"/>
          <p14:tracePt t="140912" x="7264400" y="4814888"/>
          <p14:tracePt t="140941" x="7264400" y="4838700"/>
          <p14:tracePt t="140991" x="7264400" y="4832350"/>
          <p14:tracePt t="141008" x="7264400" y="4776788"/>
          <p14:tracePt t="141040" x="7264400" y="4754563"/>
          <p14:tracePt t="141103" x="7264400" y="4759325"/>
          <p14:tracePt t="141119" x="7264400" y="4787900"/>
          <p14:tracePt t="141140" x="7264400" y="4810125"/>
          <p14:tracePt t="141216" x="7264400" y="4803775"/>
          <p14:tracePt t="141231" x="7264400" y="4792663"/>
          <p14:tracePt t="141240" x="7264400" y="4776788"/>
          <p14:tracePt t="141274" x="7264400" y="4765675"/>
          <p14:tracePt t="141374" x="0" y="0"/>
        </p14:tracePtLst>
        <p14:tracePtLst>
          <p14:tracePt t="142941" x="7704138" y="4799013"/>
          <p14:tracePt t="142945" x="7721600" y="4770438"/>
          <p14:tracePt t="142948" x="7732713" y="4737100"/>
          <p14:tracePt t="142956" x="7766050" y="4710113"/>
          <p14:tracePt t="142973" x="7783513" y="4630738"/>
          <p14:tracePt t="143007" x="7850188" y="4413250"/>
          <p14:tracePt t="143040" x="7866063" y="4184650"/>
          <p14:tracePt t="143045" x="7866063" y="4135438"/>
          <p14:tracePt t="143073" x="7866063" y="3956050"/>
          <p14:tracePt t="143077" x="7839075" y="3906838"/>
          <p14:tracePt t="143107" x="7654925" y="3771900"/>
          <p14:tracePt t="143140" x="7515225" y="3676650"/>
          <p14:tracePt t="143173" x="7408863" y="3605213"/>
          <p14:tracePt t="143179" x="7364413" y="3594100"/>
          <p14:tracePt t="143207" x="7224713" y="3527425"/>
          <p14:tracePt t="143211" x="7135813" y="3527425"/>
          <p14:tracePt t="143240" x="6973888" y="3527425"/>
          <p14:tracePt t="143244" x="6907213" y="3527425"/>
          <p14:tracePt t="143274" x="6538913" y="3543300"/>
          <p14:tracePt t="143279" x="6388100" y="3565525"/>
          <p14:tracePt t="143284" x="6203950" y="3587750"/>
          <p14:tracePt t="143307" x="5784850" y="3587750"/>
          <p14:tracePt t="143340" x="5595938" y="3616325"/>
          <p14:tracePt t="143373" x="5422900" y="3767138"/>
          <p14:tracePt t="143380" x="5345113" y="3849688"/>
          <p14:tracePt t="143407" x="5172075" y="3967163"/>
          <p14:tracePt t="143411" x="5116513" y="4022725"/>
          <p14:tracePt t="143440" x="5014913" y="4173538"/>
          <p14:tracePt t="143444" x="4976813" y="4246563"/>
          <p14:tracePt t="143476" x="4976813" y="4497388"/>
          <p14:tracePt t="143507" x="4976813" y="4648200"/>
          <p14:tracePt t="143540" x="4965700" y="4821238"/>
          <p14:tracePt t="143574" x="4976813" y="5049838"/>
          <p14:tracePt t="143579" x="5010150" y="5122863"/>
          <p14:tracePt t="143607" x="5187950" y="5311775"/>
          <p14:tracePt t="143611" x="5205413" y="5362575"/>
          <p14:tracePt t="143640" x="5411788" y="5551488"/>
          <p14:tracePt t="143644" x="5511800" y="5591175"/>
          <p14:tracePt t="143674" x="5768975" y="5724525"/>
          <p14:tracePt t="143677" x="5842000" y="5764213"/>
          <p14:tracePt t="143707" x="6265863" y="5908675"/>
          <p14:tracePt t="143740" x="6683375" y="5988050"/>
          <p14:tracePt t="143774" x="6956425" y="6037263"/>
          <p14:tracePt t="143807" x="7191375" y="6043613"/>
          <p14:tracePt t="143812" x="7224713" y="6026150"/>
          <p14:tracePt t="143840" x="7419975" y="5919788"/>
          <p14:tracePt t="143845" x="7531100" y="5808663"/>
          <p14:tracePt t="143873" x="7688263" y="5580063"/>
          <p14:tracePt t="143877" x="7721600" y="5507038"/>
          <p14:tracePt t="143907" x="7994650" y="5189538"/>
          <p14:tracePt t="143940" x="8145463" y="4943475"/>
          <p14:tracePt t="143973" x="8312150" y="4625975"/>
          <p14:tracePt t="144007" x="8458200" y="4195763"/>
          <p14:tracePt t="144011" x="8474075" y="4129088"/>
          <p14:tracePt t="144041" x="8507413" y="3922713"/>
          <p14:tracePt t="144046" x="8507413" y="3871913"/>
          <p14:tracePt t="144073" x="8496300" y="3711575"/>
          <p14:tracePt t="144077" x="8480425" y="3660775"/>
          <p14:tracePt t="144107" x="8451850" y="3527425"/>
          <p14:tracePt t="144140" x="8362950" y="3454400"/>
          <p14:tracePt t="144148" x="8312150" y="3403600"/>
          <p14:tracePt t="144173" x="8072438" y="3308350"/>
          <p14:tracePt t="144207" x="7754938" y="3197225"/>
          <p14:tracePt t="144212" x="7654925" y="3159125"/>
          <p14:tracePt t="144241" x="7358063" y="3079750"/>
          <p14:tracePt t="144245" x="7308850" y="3079750"/>
          <p14:tracePt t="144273" x="7007225" y="3079750"/>
          <p14:tracePt t="144277" x="6889750" y="3079750"/>
          <p14:tracePt t="144308" x="6315075" y="3079750"/>
          <p14:tracePt t="144340" x="5718175" y="3079750"/>
          <p14:tracePt t="144374" x="5172075" y="3248025"/>
          <p14:tracePt t="144407" x="4670425" y="3554413"/>
          <p14:tracePt t="144412" x="4564063" y="3616325"/>
          <p14:tracePt t="144442" x="4295775" y="3860800"/>
          <p14:tracePt t="144446" x="4240213" y="3940175"/>
          <p14:tracePt t="144473" x="4100513" y="4217988"/>
          <p14:tracePt t="144478" x="4078288" y="4346575"/>
          <p14:tracePt t="144508" x="3994150" y="4814888"/>
          <p14:tracePt t="144542" x="3994150" y="5189538"/>
          <p14:tracePt t="144573" x="4100513" y="5473700"/>
          <p14:tracePt t="144607" x="4402138" y="5819775"/>
          <p14:tracePt t="144611" x="4479925" y="5881688"/>
          <p14:tracePt t="144640" x="4741863" y="6081713"/>
          <p14:tracePt t="144645" x="4848225" y="6143625"/>
          <p14:tracePt t="144673" x="5149850" y="6265863"/>
          <p14:tracePt t="144677" x="5221288" y="6283325"/>
          <p14:tracePt t="144707" x="5495925" y="6334125"/>
          <p14:tracePt t="144740" x="5768975" y="6383338"/>
          <p14:tracePt t="144773" x="6081713" y="6400800"/>
          <p14:tracePt t="144806" x="6427788" y="6400800"/>
          <p14:tracePt t="144812" x="6494463" y="6400800"/>
          <p14:tracePt t="144840" x="6716713" y="6400800"/>
          <p14:tracePt t="144844" x="6805613" y="6400800"/>
          <p14:tracePt t="144873" x="7069138" y="6350000"/>
          <p14:tracePt t="144877" x="7080250" y="6338888"/>
          <p14:tracePt t="144907" x="7335838" y="6081713"/>
          <p14:tracePt t="144940" x="7493000" y="5708650"/>
          <p14:tracePt t="144973" x="7637463" y="5457825"/>
          <p14:tracePt t="145007" x="7770813" y="5273675"/>
          <p14:tracePt t="145013" x="7805738" y="5200650"/>
          <p14:tracePt t="145040" x="7943850" y="4921250"/>
          <p14:tracePt t="145046" x="7989888" y="4821238"/>
          <p14:tracePt t="145073" x="8005763" y="4699000"/>
          <p14:tracePt t="145077" x="8023225" y="4648200"/>
          <p14:tracePt t="145107" x="8034338" y="4452938"/>
          <p14:tracePt t="145140" x="8034338" y="4202113"/>
          <p14:tracePt t="145174" x="7894638" y="3995738"/>
          <p14:tracePt t="145204" x="7637463" y="3794125"/>
          <p14:tracePt t="145238" x="7380288" y="3727450"/>
          <p14:tracePt t="145242" x="7308850" y="3711575"/>
          <p14:tracePt t="145271" x="7040563" y="3616325"/>
          <p14:tracePt t="145274" x="6967538" y="3598863"/>
          <p14:tracePt t="145305" x="6867525" y="3598863"/>
          <p14:tracePt t="145308" x="6800850" y="3598863"/>
          <p14:tracePt t="145338" x="6505575" y="3598863"/>
          <p14:tracePt t="145372" x="6126163" y="3749675"/>
          <p14:tracePt t="145406" x="5507038" y="4095750"/>
          <p14:tracePt t="145410" x="5367338" y="4206875"/>
          <p14:tracePt t="145438" x="5116513" y="4508500"/>
          <p14:tracePt t="145471" x="4910138" y="4916488"/>
          <p14:tracePt t="145475" x="4887913" y="5045075"/>
          <p14:tracePt t="145505" x="4865688" y="5322888"/>
          <p14:tracePt t="145508" x="4865688" y="5391150"/>
          <p14:tracePt t="145538" x="4926013" y="5507038"/>
          <p14:tracePt t="145571" x="5305425" y="5708650"/>
          <p14:tracePt t="145605" x="5718175" y="5786438"/>
          <p14:tracePt t="145640" x="6108700" y="5848350"/>
          <p14:tracePt t="145645" x="6137275" y="5848350"/>
          <p14:tracePt t="145673" x="6226175" y="5864225"/>
          <p14:tracePt t="145677" x="6254750" y="5864225"/>
          <p14:tracePt t="145707" x="6332538" y="5864225"/>
          <p14:tracePt t="145740" x="6443663" y="5864225"/>
          <p14:tracePt t="145773" x="6543675" y="5837238"/>
          <p14:tracePt t="145781" x="6561138" y="5826125"/>
          <p14:tracePt t="145847" x="6561138" y="5808663"/>
          <p14:tracePt t="145864" x="6572250" y="5797550"/>
          <p14:tracePt t="145990" x="0" y="0"/>
        </p14:tracePtLst>
        <p14:tracePtLst>
          <p14:tracePt t="156896" x="6694488" y="4559300"/>
          <p14:tracePt t="157006" x="6723063" y="4559300"/>
          <p14:tracePt t="157013" x="6734175" y="4559300"/>
          <p14:tracePt t="157036" x="6772275" y="4592638"/>
          <p14:tracePt t="157071" x="6845300" y="4648200"/>
          <p14:tracePt t="157103" x="6867525" y="4659313"/>
          <p14:tracePt t="157261" x="6878638" y="4659313"/>
          <p14:tracePt t="157294" x="6896100" y="4654550"/>
          <p14:tracePt t="157341" x="6907213" y="4643438"/>
          <p14:tracePt t="157349" x="6918325" y="4625975"/>
          <p14:tracePt t="157370" x="6918325" y="4570413"/>
          <p14:tracePt t="157402" x="6918325" y="4492625"/>
          <p14:tracePt t="157437" x="6918325" y="4481513"/>
          <p14:tracePt t="157472" x="6918325" y="4424363"/>
          <p14:tracePt t="157504" x="6918325" y="4386263"/>
          <p14:tracePt t="157538" x="6900863" y="4375150"/>
          <p14:tracePt t="157570" x="6772275" y="4375150"/>
          <p14:tracePt t="157604" x="6683375" y="4435475"/>
          <p14:tracePt t="157606" x="6672263" y="4446588"/>
          <p14:tracePt t="157637" x="6627813" y="4548188"/>
          <p14:tracePt t="157670" x="6627813" y="4681538"/>
          <p14:tracePt t="157703" x="6634163" y="4776788"/>
          <p14:tracePt t="157736" x="6661150" y="4860925"/>
          <p14:tracePt t="157769" x="6716713" y="4872038"/>
          <p14:tracePt t="157803" x="6745288" y="4887913"/>
          <p14:tracePt t="157836" x="6783388" y="4887913"/>
          <p14:tracePt t="157869" x="6805613" y="4887913"/>
          <p14:tracePt t="157902" x="6878638" y="4860925"/>
          <p14:tracePt t="157936" x="6896100" y="4725988"/>
          <p14:tracePt t="157969" x="6896100" y="4659313"/>
          <p14:tracePt t="158003" x="6896100" y="4514850"/>
          <p14:tracePt t="158036" x="6823075" y="4408488"/>
          <p14:tracePt t="158037" x="6811963" y="4346575"/>
          <p14:tracePt t="158069" x="6767513" y="4279900"/>
          <p14:tracePt t="158102" x="6716713" y="4240213"/>
          <p14:tracePt t="158136" x="6661150" y="4213225"/>
          <p14:tracePt t="158169" x="6594475" y="4184650"/>
          <p14:tracePt t="158202" x="6538913" y="4157663"/>
          <p14:tracePt t="158236" x="6527800" y="4157663"/>
          <p14:tracePt t="158237" x="6516688" y="4157663"/>
          <p14:tracePt t="158269" x="6461125" y="4157663"/>
          <p14:tracePt t="158303" x="6392863" y="4179888"/>
          <p14:tracePt t="158336" x="6332538" y="4268788"/>
          <p14:tracePt t="158369" x="6315075" y="4441825"/>
          <p14:tracePt t="158403" x="6315075" y="4575175"/>
          <p14:tracePt t="158436" x="6315075" y="4670425"/>
          <p14:tracePt t="158437" x="6315075" y="4714875"/>
          <p14:tracePt t="158469" x="6427788" y="4905375"/>
          <p14:tracePt t="158503" x="6588125" y="5049838"/>
          <p14:tracePt t="158536" x="6727825" y="5256213"/>
          <p14:tracePt t="158569" x="6829425" y="5345113"/>
          <p14:tracePt t="158602" x="6911975" y="5395913"/>
          <p14:tracePt t="158636" x="7080250" y="5429250"/>
          <p14:tracePt t="158638" x="7113588" y="5462588"/>
          <p14:tracePt t="158669" x="7415213" y="5513388"/>
          <p14:tracePt t="158702" x="7670800" y="5546725"/>
          <p14:tracePt t="158736" x="7766050" y="5546725"/>
          <p14:tracePt t="158769" x="7866063" y="5546725"/>
          <p14:tracePt t="158803" x="7932738" y="5524500"/>
          <p14:tracePt t="158836" x="7994650" y="5345113"/>
          <p14:tracePt t="158838" x="8012113" y="5300663"/>
          <p14:tracePt t="158869" x="8012113" y="5105400"/>
          <p14:tracePt t="158906" x="7983538" y="4932363"/>
          <p14:tracePt t="158939" x="7827963" y="4725988"/>
          <p14:tracePt t="158943" x="7777163" y="4676775"/>
          <p14:tracePt t="158971" x="7648575" y="4541838"/>
          <p14:tracePt t="159004" x="7515225" y="4435475"/>
          <p14:tracePt t="159007" x="7504113" y="4419600"/>
          <p14:tracePt t="159037" x="7353300" y="4257675"/>
          <p14:tracePt t="159069" x="7231063" y="4151313"/>
          <p14:tracePt t="159103" x="7162800" y="4067175"/>
          <p14:tracePt t="159136" x="7096125" y="4029075"/>
          <p14:tracePt t="159169" x="7029450" y="3989388"/>
          <p14:tracePt t="159203" x="6956425" y="3962400"/>
          <p14:tracePt t="159236" x="6845300" y="3933825"/>
          <p14:tracePt t="159237" x="6818313" y="3933825"/>
          <p14:tracePt t="159269" x="6700838" y="3933825"/>
          <p14:tracePt t="159303" x="6616700" y="3933825"/>
          <p14:tracePt t="159336" x="6499225" y="3956050"/>
          <p14:tracePt t="159369" x="6403975" y="4011613"/>
          <p14:tracePt t="159402" x="6348413" y="4117975"/>
          <p14:tracePt t="159436" x="6348413" y="4246563"/>
          <p14:tracePt t="159437" x="6348413" y="4297363"/>
          <p14:tracePt t="159469" x="6348413" y="4497388"/>
          <p14:tracePt t="159503" x="6348413" y="4648200"/>
          <p14:tracePt t="159536" x="6365875" y="4748213"/>
          <p14:tracePt t="159537" x="6399213" y="4776788"/>
          <p14:tracePt t="159569" x="6483350" y="4894263"/>
          <p14:tracePt t="159602" x="6572250" y="5016500"/>
          <p14:tracePt t="159636" x="6689725" y="5195888"/>
          <p14:tracePt t="159669" x="6794500" y="5267325"/>
          <p14:tracePt t="159702" x="6862763" y="5295900"/>
          <p14:tracePt t="159736" x="6873875" y="5307013"/>
          <p14:tracePt t="159793" x="6884988" y="5307013"/>
          <p14:tracePt t="159803" x="6900863" y="5307013"/>
          <p14:tracePt t="159836" x="6978650" y="5300663"/>
          <p14:tracePt t="159869" x="7018338" y="5262563"/>
          <p14:tracePt t="159903" x="7058025" y="5222875"/>
          <p14:tracePt t="159936" x="7058025" y="5111750"/>
          <p14:tracePt t="159937" x="7058025" y="5100638"/>
          <p14:tracePt t="159969" x="6956425" y="5011738"/>
          <p14:tracePt t="160003" x="6711950" y="4883150"/>
          <p14:tracePt t="160036" x="6516688" y="4765675"/>
          <p14:tracePt t="160069" x="6432550" y="4670425"/>
          <p14:tracePt t="160102" x="6381750" y="4619625"/>
          <p14:tracePt t="160136" x="6343650" y="4564063"/>
          <p14:tracePt t="160136" x="6315075" y="4552950"/>
          <p14:tracePt t="160169" x="6303963" y="4424363"/>
          <p14:tracePt t="160202" x="6303963" y="4368800"/>
          <p14:tracePt t="160235" x="6303963" y="4346575"/>
          <p14:tracePt t="160269" x="6276975" y="4279900"/>
          <p14:tracePt t="160302" x="6259513" y="4240213"/>
          <p14:tracePt t="160336" x="6259513" y="4195763"/>
          <p14:tracePt t="160337" x="6248400" y="4184650"/>
          <p14:tracePt t="160385" x="6248400" y="4173538"/>
          <p14:tracePt t="160403" x="6248400" y="4162425"/>
          <p14:tracePt t="160545" x="6248400" y="4146550"/>
          <p14:tracePt t="160561" x="6254750" y="4146550"/>
          <p14:tracePt t="160570" x="6281738" y="4168775"/>
          <p14:tracePt t="160603" x="6370638" y="4240213"/>
          <p14:tracePt t="160637" x="6381750" y="4257675"/>
          <p14:tracePt t="160669" x="6427788" y="4297363"/>
          <p14:tracePt t="160721" x="6450013" y="4297363"/>
          <p14:tracePt t="160736" x="6465888" y="4297363"/>
          <p14:tracePt t="160769" x="6454775" y="4279900"/>
          <p14:tracePt t="160802" x="6365875" y="4191000"/>
          <p14:tracePt t="160836" x="6315075" y="4191000"/>
          <p14:tracePt t="160869" x="6288088" y="4191000"/>
          <p14:tracePt t="160902" x="6276975" y="4191000"/>
          <p14:tracePt t="160977" x="6265863" y="4191000"/>
          <p14:tracePt t="161025" x="6265863" y="4195763"/>
          <p14:tracePt t="161041" x="6265863" y="4224338"/>
          <p14:tracePt t="161049" x="6265863" y="4235450"/>
          <p14:tracePt t="161073" x="6265863" y="4251325"/>
          <p14:tracePt t="161105" x="6270625" y="4264025"/>
          <p14:tracePt t="161137" x="6281738" y="4264025"/>
          <p14:tracePt t="161713" x="6299200" y="4264025"/>
          <p14:tracePt t="161729" x="6326188" y="4275138"/>
          <p14:tracePt t="161737" x="6337300" y="4275138"/>
          <p14:tracePt t="161873" x="6332538" y="4275138"/>
          <p14:tracePt t="161889" x="6315075" y="4268788"/>
          <p14:tracePt t="161921" x="6303963" y="4240213"/>
          <p14:tracePt t="161937" x="6303963" y="4229100"/>
          <p14:tracePt t="162001" x="6292850" y="4217988"/>
          <p14:tracePt t="162789" x="6292850" y="4224338"/>
          <p14:tracePt t="162797" x="6292850" y="4235450"/>
          <p14:tracePt t="162805" x="6299200" y="4246563"/>
          <p14:tracePt t="163493" x="6310313" y="4264025"/>
          <p14:tracePt t="163798" x="0" y="0"/>
        </p14:tracePtLst>
        <p14:tracePtLst>
          <p14:tracePt t="164471" x="5751513" y="3627438"/>
          <p14:tracePt t="164477" x="5735638" y="3616325"/>
          <p14:tracePt t="164502" x="5724525" y="3616325"/>
          <p14:tracePt t="164536" x="5668963" y="3665538"/>
          <p14:tracePt t="164569" x="5611813" y="3800475"/>
          <p14:tracePt t="164603" x="5500688" y="3906838"/>
          <p14:tracePt t="164636" x="5416550" y="3989388"/>
          <p14:tracePt t="164669" x="5360988" y="4056063"/>
          <p14:tracePt t="164703" x="5305425" y="4146550"/>
          <p14:tracePt t="164736" x="5238750" y="4195763"/>
          <p14:tracePt t="164769" x="5187950" y="4264025"/>
          <p14:tracePt t="164802" x="5087938" y="4291013"/>
          <p14:tracePt t="164836" x="5037138" y="4330700"/>
          <p14:tracePt t="164837" x="5021263" y="4341813"/>
          <p14:tracePt t="164869" x="4970463" y="4368800"/>
          <p14:tracePt t="164903" x="4932363" y="4391025"/>
          <p14:tracePt t="164936" x="4921250" y="4408488"/>
          <p14:tracePt t="164969" x="4892675" y="4430713"/>
          <p14:tracePt t="165003" x="4852988" y="4486275"/>
          <p14:tracePt t="165036" x="4826000" y="4514850"/>
          <p14:tracePt t="165037" x="4814888" y="4525963"/>
          <p14:tracePt t="165069" x="4764088" y="4592638"/>
          <p14:tracePt t="165103" x="4719638" y="4659313"/>
          <p14:tracePt t="165136" x="4675188" y="4776788"/>
          <p14:tracePt t="165169" x="4641850" y="4994275"/>
          <p14:tracePt t="165202" x="4641850" y="5262563"/>
          <p14:tracePt t="165236" x="4641850" y="5418138"/>
          <p14:tracePt t="165237" x="4652963" y="5462588"/>
          <p14:tracePt t="165269" x="4730750" y="5624513"/>
          <p14:tracePt t="165302" x="4826000" y="5730875"/>
          <p14:tracePt t="165336" x="4976813" y="5819775"/>
          <p14:tracePt t="165369" x="5232400" y="5886450"/>
          <p14:tracePt t="165403" x="5651500" y="5965825"/>
          <p14:tracePt t="165436" x="5946775" y="6021388"/>
          <p14:tracePt t="165437" x="5997575" y="6021388"/>
          <p14:tracePt t="165469" x="6130925" y="6021388"/>
          <p14:tracePt t="165502" x="6337300" y="6021388"/>
          <p14:tracePt t="165536" x="6538913" y="6021388"/>
          <p14:tracePt t="165537" x="6605588" y="6021388"/>
          <p14:tracePt t="165569" x="6884988" y="5959475"/>
          <p14:tracePt t="165602" x="7046913" y="5875338"/>
          <p14:tracePt t="165636" x="7146925" y="5819775"/>
          <p14:tracePt t="165669" x="7324725" y="5668963"/>
          <p14:tracePt t="165702" x="7581900" y="5384800"/>
          <p14:tracePt t="165736" x="7681913" y="5211763"/>
          <p14:tracePt t="165737" x="7699375" y="5172075"/>
          <p14:tracePt t="165770" x="7726363" y="5011738"/>
          <p14:tracePt t="165802" x="7743825" y="4737100"/>
          <p14:tracePt t="165836" x="7777163" y="4575175"/>
          <p14:tracePt t="165869" x="7777163" y="4424363"/>
          <p14:tracePt t="165902" x="7777163" y="4275138"/>
          <p14:tracePt t="165936" x="7715250" y="4011613"/>
          <p14:tracePt t="165937" x="7715250" y="3962400"/>
          <p14:tracePt t="165969" x="7632700" y="3783013"/>
          <p14:tracePt t="166002" x="7575550" y="3722688"/>
          <p14:tracePt t="166036" x="7437438" y="3627438"/>
          <p14:tracePt t="166069" x="7180263" y="3543300"/>
          <p14:tracePt t="166102" x="7000875" y="3476625"/>
          <p14:tracePt t="166136" x="6845300" y="3459163"/>
          <p14:tracePt t="166137" x="6778625" y="3459163"/>
          <p14:tracePt t="166169" x="6610350" y="3459163"/>
          <p14:tracePt t="166202" x="6521450" y="3459163"/>
          <p14:tracePt t="166265" x="6521450" y="3448050"/>
          <p14:tracePt t="166297" x="6532563" y="3436938"/>
          <p14:tracePt t="166312" x="6543675" y="3421063"/>
          <p14:tracePt t="166336" x="6554788" y="3409950"/>
          <p14:tracePt t="166369" x="6594475" y="3370263"/>
          <p14:tracePt t="166402" x="6638925" y="3354388"/>
          <p14:tracePt t="166441" x="6667500" y="3343275"/>
          <p14:tracePt t="166469" x="6716713" y="3343275"/>
          <p14:tracePt t="166502" x="6907213" y="3343275"/>
          <p14:tracePt t="166536" x="7058025" y="3343275"/>
          <p14:tracePt t="166569" x="7113588" y="3325813"/>
          <p14:tracePt t="166602" x="7208838" y="3314700"/>
          <p14:tracePt t="166637" x="7264400" y="3297238"/>
          <p14:tracePt t="166669" x="7342188" y="3297238"/>
          <p14:tracePt t="166703" x="7397750" y="3297238"/>
          <p14:tracePt t="166736" x="7464425" y="3303588"/>
          <p14:tracePt t="166737" x="7475538" y="3319463"/>
          <p14:tracePt t="166769" x="7548563" y="3376613"/>
          <p14:tracePt t="166802" x="7586663" y="3387725"/>
          <p14:tracePt t="166836" x="7599363" y="3398838"/>
          <p14:tracePt t="166869" x="7654925" y="3465513"/>
          <p14:tracePt t="166903" x="7715250" y="3565525"/>
          <p14:tracePt t="166936" x="7754938" y="3705225"/>
          <p14:tracePt t="166937" x="7754938" y="3722688"/>
          <p14:tracePt t="166969" x="7816850" y="3838575"/>
          <p14:tracePt t="167002" x="7816850" y="3922713"/>
          <p14:tracePt t="167036" x="7816850" y="3962400"/>
          <p14:tracePt t="167069" x="7843838" y="4044950"/>
          <p14:tracePt t="167102" x="7872413" y="4179888"/>
          <p14:tracePt t="167136" x="7883525" y="4264025"/>
          <p14:tracePt t="167169" x="7899400" y="4302125"/>
          <p14:tracePt t="167203" x="7927975" y="4330700"/>
          <p14:tracePt t="167236" x="7943850" y="4386263"/>
          <p14:tracePt t="167269" x="7943850" y="4397375"/>
          <p14:tracePt t="167303" x="7954963" y="4408488"/>
          <p14:tracePt t="167529" x="7954963" y="4391025"/>
          <p14:tracePt t="167537" x="7954963" y="4375150"/>
          <p14:tracePt t="167545" x="7954963" y="4364038"/>
          <p14:tracePt t="167569" x="7954963" y="4313238"/>
          <p14:tracePt t="167602" x="7954963" y="4229100"/>
          <p14:tracePt t="167636" x="7954963" y="4151313"/>
          <p14:tracePt t="167669" x="7954963" y="4056063"/>
          <p14:tracePt t="167703" x="7954963" y="3956050"/>
          <p14:tracePt t="167736" x="7927975" y="3838575"/>
          <p14:tracePt t="167737" x="7910513" y="3811588"/>
          <p14:tracePt t="167769" x="7899400" y="3727450"/>
          <p14:tracePt t="167803" x="7866063" y="3594100"/>
          <p14:tracePt t="167836" x="7805738" y="3454400"/>
          <p14:tracePt t="167869" x="7726363" y="3348038"/>
          <p14:tracePt t="167902" x="7710488" y="3286125"/>
          <p14:tracePt t="167936" x="7699375" y="3275013"/>
          <p14:tracePt t="168057" x="7737475" y="3297238"/>
          <p14:tracePt t="168065" x="7748588" y="3308350"/>
          <p14:tracePt t="168073" x="7794625" y="3343275"/>
          <p14:tracePt t="168103" x="7972425" y="3503613"/>
          <p14:tracePt t="168136" x="8101013" y="3609975"/>
          <p14:tracePt t="168217" x="8101013" y="3627438"/>
          <p14:tracePt t="168265" x="8094663" y="3638550"/>
          <p14:tracePt t="168345" x="8094663" y="3649663"/>
          <p14:tracePt t="168557" x="8067675" y="3649663"/>
          <p14:tracePt t="168565" x="8056563" y="3649663"/>
          <p14:tracePt t="168573" x="8045450" y="3643313"/>
          <p14:tracePt t="168603" x="8016875" y="3560763"/>
          <p14:tracePt t="168636" x="7916863" y="3487738"/>
          <p14:tracePt t="168637" x="7899400" y="3476625"/>
          <p14:tracePt t="168669" x="7866063" y="3448050"/>
          <p14:tracePt t="168703" x="7788275" y="3392488"/>
          <p14:tracePt t="168736" x="7648575" y="3259138"/>
          <p14:tracePt t="168769" x="7519988" y="3230563"/>
          <p14:tracePt t="168802" x="7419975" y="3203575"/>
          <p14:tracePt t="168836" x="7269163" y="3203575"/>
          <p14:tracePt t="168837" x="7202488" y="3203575"/>
          <p14:tracePt t="168869" x="7107238" y="3203575"/>
          <p14:tracePt t="168902" x="7024688" y="3225800"/>
          <p14:tracePt t="168936" x="6962775" y="3225800"/>
          <p14:tracePt t="168973" x="6934200" y="3225800"/>
          <p14:tracePt t="169003" x="6884988" y="3219450"/>
          <p14:tracePt t="169036" x="6856413" y="3192463"/>
          <p14:tracePt t="169101" x="6856413" y="3181350"/>
          <p14:tracePt t="169149" x="6856413" y="3170238"/>
          <p14:tracePt t="169169" x="6929438" y="3170238"/>
          <p14:tracePt t="169203" x="7158038" y="3197225"/>
          <p14:tracePt t="169236" x="7380288" y="3259138"/>
          <p14:tracePt t="169237" x="7442200" y="3308350"/>
          <p14:tracePt t="169269" x="7659688" y="3359150"/>
          <p14:tracePt t="169302" x="7737475" y="3376613"/>
          <p14:tracePt t="169336" x="7783513" y="3387725"/>
          <p14:tracePt t="169369" x="7810500" y="3521075"/>
          <p14:tracePt t="169402" x="7821613" y="3676650"/>
          <p14:tracePt t="169436" x="7821613" y="3789363"/>
          <p14:tracePt t="169437" x="7821613" y="3838575"/>
          <p14:tracePt t="169469" x="7821613" y="3917950"/>
          <p14:tracePt t="169503" x="7816850" y="4000500"/>
          <p14:tracePt t="169536" x="7783513" y="4090988"/>
          <p14:tracePt t="169569" x="7783513" y="4113213"/>
          <p14:tracePt t="169603" x="7754938" y="4184650"/>
          <p14:tracePt t="169636" x="7693025" y="4286250"/>
          <p14:tracePt t="169637" x="7693025" y="4302125"/>
          <p14:tracePt t="169669" x="7553325" y="4537075"/>
          <p14:tracePt t="169703" x="7291388" y="4854575"/>
          <p14:tracePt t="169736" x="7051675" y="5056188"/>
          <p14:tracePt t="169769" x="6907213" y="5167313"/>
          <p14:tracePt t="169802" x="6656388" y="5329238"/>
          <p14:tracePt t="169836" x="6315075" y="5462588"/>
          <p14:tracePt t="169837" x="6265863" y="5495925"/>
          <p14:tracePt t="169869" x="5807075" y="5680075"/>
          <p14:tracePt t="169903" x="5405438" y="5826125"/>
          <p14:tracePt t="169936" x="5305425" y="5881688"/>
          <p14:tracePt t="169969" x="5132388" y="5908675"/>
          <p14:tracePt t="170003" x="4965700" y="5908675"/>
          <p14:tracePt t="170036" x="4786313" y="5853113"/>
          <p14:tracePt t="170037" x="4775200" y="5837238"/>
          <p14:tracePt t="170069" x="4630738" y="5546725"/>
          <p14:tracePt t="170103" x="4591050" y="5200650"/>
          <p14:tracePt t="170136" x="4591050" y="5045075"/>
          <p14:tracePt t="170169" x="4641850" y="4827588"/>
          <p14:tracePt t="170203" x="4797425" y="4625975"/>
          <p14:tracePt t="170236" x="4921250" y="4541838"/>
          <p14:tracePt t="170237" x="4937125" y="4541838"/>
          <p14:tracePt t="170269" x="5003800" y="4514850"/>
          <p14:tracePt t="170303" x="5014913" y="4514850"/>
          <p14:tracePt t="170477" x="0" y="0"/>
        </p14:tracePtLst>
        <p14:tracePtLst>
          <p14:tracePt t="173116" x="865188" y="3163888"/>
          <p14:tracePt t="173177" x="881063" y="3152775"/>
          <p14:tracePt t="173193" x="936625" y="3152775"/>
          <p14:tracePt t="173203" x="1004888" y="3152775"/>
          <p14:tracePt t="173236" x="1233488" y="3152775"/>
          <p14:tracePt t="173270" x="1366838" y="3152775"/>
          <p14:tracePt t="173303" x="1433513" y="3152775"/>
          <p14:tracePt t="173305" x="1444625" y="3152775"/>
          <p14:tracePt t="173336" x="1462088" y="3152775"/>
          <p14:tracePt t="173434" x="1473200" y="3141663"/>
          <p14:tracePt t="173465" x="1466850" y="3141663"/>
          <p14:tracePt t="173473" x="1450975" y="3141663"/>
          <p14:tracePt t="173503" x="1400175" y="3141663"/>
          <p14:tracePt t="173505" x="1373188" y="3141663"/>
          <p14:tracePt t="173536" x="1349375" y="3141663"/>
          <p14:tracePt t="173570" x="1293813" y="3141663"/>
          <p14:tracePt t="173737" x="1282700" y="3141663"/>
          <p14:tracePt t="173769" x="1271588" y="3141663"/>
          <p14:tracePt t="173777" x="1255713" y="3141663"/>
          <p14:tracePt t="173803" x="1244600" y="3141663"/>
          <p14:tracePt t="173836" x="1233488" y="3141663"/>
          <p14:tracePt t="175117" x="0" y="0"/>
        </p14:tracePtLst>
        <p14:tracePtLst>
          <p14:tracePt t="176456" x="758825" y="3074988"/>
          <p14:tracePt t="176623" x="774700" y="3074988"/>
          <p14:tracePt t="176631" x="798513" y="3074988"/>
          <p14:tracePt t="176641" x="825500" y="3074988"/>
          <p14:tracePt t="176673" x="982663" y="3086100"/>
          <p14:tracePt t="176678" x="1054100" y="3124200"/>
          <p14:tracePt t="176707" x="1143000" y="3170238"/>
          <p14:tracePt t="176711" x="1154113" y="3181350"/>
          <p14:tracePt t="176738" x="1193800" y="3181350"/>
          <p14:tracePt t="176815" x="1204913" y="3181350"/>
          <p14:tracePt t="177137" x="1233488" y="3181350"/>
          <p14:tracePt t="177145" x="1244600" y="3181350"/>
          <p14:tracePt t="177173" x="1349375" y="3181350"/>
          <p14:tracePt t="177177" x="1395413" y="3181350"/>
          <p14:tracePt t="177207" x="1668463" y="3181350"/>
          <p14:tracePt t="177240" x="1958975" y="3181350"/>
          <p14:tracePt t="177273" x="2047875" y="3181350"/>
          <p14:tracePt t="177876" x="2058988" y="3181350"/>
          <p14:tracePt t="177891" x="2070100" y="3181350"/>
          <p14:tracePt t="177907" x="2108200" y="3181350"/>
          <p14:tracePt t="177938" x="2276475" y="3181350"/>
          <p14:tracePt t="177972" x="2343150" y="3181350"/>
          <p14:tracePt t="178006" x="2354263" y="3181350"/>
          <p14:tracePt t="178195" x="2371725" y="3181350"/>
          <p14:tracePt t="178563" x="2349500" y="3181350"/>
          <p14:tracePt t="178573" x="2338388" y="3181350"/>
          <p14:tracePt t="178581" x="2320925" y="3181350"/>
          <p14:tracePt t="178611" x="2292350" y="3181350"/>
          <p14:tracePt t="178640" x="2281238" y="3181350"/>
          <p14:tracePt t="178644" x="2254250" y="3181350"/>
          <p14:tracePt t="178673" x="2232025" y="3181350"/>
          <p14:tracePt t="178677" x="2220913" y="3181350"/>
          <p14:tracePt t="178708" x="2203450" y="3181350"/>
          <p14:tracePt t="179012" x="2192338" y="3175000"/>
          <p14:tracePt t="179572" x="2198688" y="3181350"/>
          <p14:tracePt t="179589" x="2214563" y="3192463"/>
          <p14:tracePt t="179619" x="2225675" y="3192463"/>
          <p14:tracePt t="179640" x="2254250" y="3208338"/>
          <p14:tracePt t="179644" x="2265363" y="3208338"/>
          <p14:tracePt t="179673" x="2276475" y="3219450"/>
          <p14:tracePt t="179715" x="2303463" y="3219450"/>
          <p14:tracePt t="179740" x="2332038" y="3219450"/>
          <p14:tracePt t="179773" x="2443163" y="3219450"/>
          <p14:tracePt t="179806" x="2593975" y="3214688"/>
          <p14:tracePt t="179811" x="2638425" y="3214688"/>
          <p14:tracePt t="179840" x="2873375" y="3175000"/>
          <p14:tracePt t="179845" x="2968625" y="3175000"/>
          <p14:tracePt t="179873" x="3201988" y="3152775"/>
          <p14:tracePt t="179877" x="3268663" y="3152775"/>
          <p14:tracePt t="179907" x="3609975" y="3135313"/>
          <p14:tracePt t="179940" x="3676650" y="3124200"/>
          <p14:tracePt t="180004" x="3705225" y="3124200"/>
          <p14:tracePt t="180012" x="3716338" y="3124200"/>
          <p14:tracePt t="180040" x="3771900" y="3124200"/>
          <p14:tracePt t="180073" x="3821113" y="3159125"/>
          <p14:tracePt t="180110" x="3876675" y="3175000"/>
          <p14:tracePt t="180140" x="3971925" y="3186113"/>
          <p14:tracePt t="180173" x="4056063" y="3203575"/>
          <p14:tracePt t="180179" x="4083050" y="3203575"/>
          <p14:tracePt t="180207" x="4140200" y="3214688"/>
          <p14:tracePt t="180212" x="4151313" y="3214688"/>
          <p14:tracePt t="180240" x="4162425" y="3214688"/>
          <p14:tracePt t="180244" x="4222750" y="3230563"/>
          <p14:tracePt t="180273" x="4295775" y="3259138"/>
          <p14:tracePt t="180278" x="4340225" y="3275013"/>
          <p14:tracePt t="180284" x="4373563" y="3308350"/>
          <p14:tracePt t="180306" x="4591050" y="3421063"/>
          <p14:tracePt t="180338" x="4830763" y="3470275"/>
          <p14:tracePt t="180372" x="4876800" y="3470275"/>
          <p14:tracePt t="180406" x="4943475" y="3470275"/>
          <p14:tracePt t="180438" x="5043488" y="3443288"/>
          <p14:tracePt t="180472" x="5138738" y="3398838"/>
          <p14:tracePt t="180505" x="5165725" y="3348038"/>
          <p14:tracePt t="180508" x="5176838" y="3330575"/>
          <p14:tracePt t="180538" x="5232400" y="3248025"/>
          <p14:tracePt t="180572" x="5260975" y="3208338"/>
          <p14:tracePt t="180605" x="5260975" y="3170238"/>
          <p14:tracePt t="180638" x="5260975" y="3090863"/>
          <p14:tracePt t="180642" x="5256213" y="3063875"/>
          <p14:tracePt t="180672" x="5176838" y="3001963"/>
          <p14:tracePt t="180675" x="5165725" y="2990850"/>
          <p14:tracePt t="180705" x="5094288" y="2974975"/>
          <p14:tracePt t="180707" x="5083175" y="2962275"/>
          <p14:tracePt t="180739" x="5014913" y="2924175"/>
          <p14:tracePt t="180772" x="4892675" y="2890838"/>
          <p14:tracePt t="180777" x="4803775" y="2890838"/>
          <p14:tracePt t="180805" x="4579938" y="2901950"/>
          <p14:tracePt t="180808" x="4508500" y="2940050"/>
          <p14:tracePt t="180839" x="4351338" y="3019425"/>
          <p14:tracePt t="180872" x="4318000" y="3079750"/>
          <p14:tracePt t="180905" x="4302125" y="3252788"/>
          <p14:tracePt t="180938" x="4302125" y="3443288"/>
          <p14:tracePt t="180971" x="4340225" y="3549650"/>
          <p14:tracePt t="180976" x="4406900" y="3565525"/>
          <p14:tracePt t="181005" x="4535488" y="3576638"/>
          <p14:tracePt t="181008" x="4564063" y="3576638"/>
          <p14:tracePt t="181040" x="4664075" y="3576638"/>
          <p14:tracePt t="181074" x="4748213" y="3527425"/>
          <p14:tracePt t="181080" x="4797425" y="3509963"/>
          <p14:tracePt t="181107" x="4852988" y="3436938"/>
          <p14:tracePt t="181111" x="4903788" y="3387725"/>
          <p14:tracePt t="181140" x="4999038" y="3292475"/>
          <p14:tracePt t="181144" x="5032375" y="3241675"/>
          <p14:tracePt t="181175" x="5094288" y="3135313"/>
          <p14:tracePt t="181207" x="5110163" y="3035300"/>
          <p14:tracePt t="181240" x="5072063" y="2951163"/>
          <p14:tracePt t="181274" x="5003800" y="2879725"/>
          <p14:tracePt t="181306" x="4903788" y="2835275"/>
          <p14:tracePt t="181340" x="4837113" y="2824163"/>
          <p14:tracePt t="181346" x="4786313" y="2824163"/>
          <p14:tracePt t="181373" x="4686300" y="2824163"/>
          <p14:tracePt t="181377" x="4657725" y="2824163"/>
          <p14:tracePt t="181404" x="4530725" y="2835275"/>
          <p14:tracePt t="181407" x="4502150" y="2851150"/>
          <p14:tracePt t="181438" x="4391025" y="2962275"/>
          <p14:tracePt t="181471" x="4362450" y="3013075"/>
          <p14:tracePt t="181504" x="4346575" y="3113088"/>
          <p14:tracePt t="181538" x="4346575" y="3208338"/>
          <p14:tracePt t="181571" x="4379913" y="3263900"/>
          <p14:tracePt t="181604" x="4579938" y="3330575"/>
          <p14:tracePt t="181606" x="4608513" y="3330575"/>
          <p14:tracePt t="181638" x="4725988" y="3343275"/>
          <p14:tracePt t="181672" x="4803775" y="3343275"/>
          <p14:tracePt t="181704" x="4887913" y="3343275"/>
          <p14:tracePt t="181737" x="5010150" y="3286125"/>
          <p14:tracePt t="181771" x="5065713" y="3248025"/>
          <p14:tracePt t="181804" x="5121275" y="3146425"/>
          <p14:tracePt t="181807" x="5132388" y="3135313"/>
          <p14:tracePt t="181838" x="5132388" y="3074988"/>
          <p14:tracePt t="181870" x="5132388" y="3008313"/>
          <p14:tracePt t="181904" x="5072063" y="2940050"/>
          <p14:tracePt t="181938" x="5026025" y="2924175"/>
          <p14:tracePt t="181973" x="4892675" y="2906713"/>
          <p14:tracePt t="181978" x="4881563" y="2895600"/>
          <p14:tracePt t="182023" x="4870450" y="2895600"/>
          <p14:tracePt t="182040" x="4792663" y="2895600"/>
          <p14:tracePt t="182073" x="4686300" y="3013075"/>
          <p14:tracePt t="182079" x="4686300" y="3024188"/>
          <p14:tracePt t="182107" x="4630738" y="3090863"/>
          <p14:tracePt t="182111" x="4630738" y="3108325"/>
          <p14:tracePt t="182199" x="4630738" y="3119438"/>
          <p14:tracePt t="182216" x="4630738" y="3130550"/>
          <p14:tracePt t="182240" x="4652963" y="3203575"/>
          <p14:tracePt t="182279" x="4686300" y="3219450"/>
          <p14:tracePt t="182307" x="4697413" y="3219450"/>
          <p14:tracePt t="182390" x="0" y="0"/>
        </p14:tracePtLst>
        <p14:tracePtLst>
          <p14:tracePt t="183587" x="7453313" y="5072063"/>
          <p14:tracePt t="183592" x="7453313" y="5045075"/>
          <p14:tracePt t="183601" x="7453313" y="5016500"/>
          <p14:tracePt t="183609" x="7453313" y="4949825"/>
          <p14:tracePt t="183638" x="7415213" y="4810125"/>
          <p14:tracePt t="183671" x="7397750" y="4692650"/>
          <p14:tracePt t="183704" x="7297738" y="4352925"/>
          <p14:tracePt t="183738" x="7224713" y="4084638"/>
          <p14:tracePt t="183772" x="7180263" y="3995738"/>
          <p14:tracePt t="183775" x="7151688" y="3951288"/>
          <p14:tracePt t="183804" x="7091363" y="3856038"/>
          <p14:tracePt t="183806" x="7058025" y="3789363"/>
          <p14:tracePt t="183838" x="6940550" y="3687763"/>
          <p14:tracePt t="183871" x="6856413" y="3649663"/>
          <p14:tracePt t="183875" x="6845300" y="3638550"/>
          <p14:tracePt t="183904" x="6727825" y="3605213"/>
          <p14:tracePt t="183907" x="6678613" y="3605213"/>
          <p14:tracePt t="183938" x="6521450" y="3543300"/>
          <p14:tracePt t="183971" x="6415088" y="3543300"/>
          <p14:tracePt t="184004" x="6348413" y="3543300"/>
          <p14:tracePt t="184038" x="6181725" y="3609975"/>
          <p14:tracePt t="184071" x="6059488" y="3816350"/>
          <p14:tracePt t="184074" x="6002338" y="3911600"/>
          <p14:tracePt t="184105" x="5942013" y="4173538"/>
          <p14:tracePt t="184107" x="5924550" y="4246563"/>
          <p14:tracePt t="184138" x="5924550" y="4475163"/>
          <p14:tracePt t="184171" x="5953125" y="4630738"/>
          <p14:tracePt t="184204" x="6081713" y="4792663"/>
          <p14:tracePt t="184238" x="6281738" y="5049838"/>
          <p14:tracePt t="184271" x="6554788" y="5195888"/>
          <p14:tracePt t="184274" x="6627813" y="5251450"/>
          <p14:tracePt t="184304" x="6856413" y="5407025"/>
          <p14:tracePt t="184307" x="6867525" y="5418138"/>
          <p14:tracePt t="184338" x="7007225" y="5480050"/>
          <p14:tracePt t="184369" x="7107238" y="5507038"/>
          <p14:tracePt t="184402" x="7158038" y="5507038"/>
          <p14:tracePt t="184436" x="7235825" y="5507038"/>
          <p14:tracePt t="184472" x="7386638" y="5418138"/>
          <p14:tracePt t="184474" x="7437438" y="5384800"/>
          <p14:tracePt t="184504" x="7537450" y="5262563"/>
          <p14:tracePt t="184506" x="7548563" y="5233988"/>
          <p14:tracePt t="184538" x="7581900" y="5078413"/>
          <p14:tracePt t="184571" x="7548563" y="4781550"/>
          <p14:tracePt t="184604" x="7313613" y="4470400"/>
          <p14:tracePt t="184637" x="7124700" y="4279900"/>
          <p14:tracePt t="184671" x="6945313" y="4173538"/>
          <p14:tracePt t="184674" x="6911975" y="4124325"/>
          <p14:tracePt t="184704" x="6767513" y="4090988"/>
          <p14:tracePt t="184706" x="6716713" y="4073525"/>
          <p14:tracePt t="184739" x="6543675" y="4040188"/>
          <p14:tracePt t="184771" x="6499225" y="4040188"/>
          <p14:tracePt t="184804" x="6348413" y="4040188"/>
          <p14:tracePt t="184838" x="6153150" y="4084638"/>
          <p14:tracePt t="184871" x="6115050" y="4095750"/>
          <p14:tracePt t="184874" x="6103938" y="4095750"/>
          <p14:tracePt t="184904" x="6086475" y="4140200"/>
          <p14:tracePt t="184906" x="6059488" y="4151313"/>
          <p14:tracePt t="184938" x="6002338" y="4257675"/>
          <p14:tracePt t="184971" x="6002338" y="4446588"/>
          <p14:tracePt t="185004" x="6103938" y="4710113"/>
          <p14:tracePt t="185037" x="6203950" y="4787900"/>
          <p14:tracePt t="185071" x="6310313" y="4814888"/>
          <p14:tracePt t="185354" x="0" y="0"/>
        </p14:tracePtLst>
        <p14:tracePtLst>
          <p14:tracePt t="194408" x="4624388" y="3170238"/>
          <p14:tracePt t="194416" x="4652963" y="3170238"/>
          <p14:tracePt t="194440" x="4819650" y="3186113"/>
          <p14:tracePt t="194473" x="5072063" y="3203575"/>
          <p14:tracePt t="194507" x="5127625" y="3219450"/>
          <p14:tracePt t="194543" x="5149850" y="3219450"/>
          <p14:tracePt t="194573" x="5187950" y="3214688"/>
          <p14:tracePt t="194577" x="5199063" y="3197225"/>
          <p14:tracePt t="194607" x="5227638" y="3130550"/>
          <p14:tracePt t="194640" x="5243513" y="3063875"/>
          <p14:tracePt t="194673" x="5243513" y="3013075"/>
          <p14:tracePt t="194706" x="5187950" y="2974975"/>
          <p14:tracePt t="194713" x="5176838" y="2957513"/>
          <p14:tracePt t="194740" x="5094288" y="2946400"/>
          <p14:tracePt t="194745" x="5065713" y="2946400"/>
          <p14:tracePt t="194773" x="4926013" y="2946400"/>
          <p14:tracePt t="194777" x="4876800" y="2946400"/>
          <p14:tracePt t="194807" x="4725988" y="2951163"/>
          <p14:tracePt t="194816" x="4697413" y="2951163"/>
          <p14:tracePt t="194840" x="4670425" y="2968625"/>
          <p14:tracePt t="194874" x="4657725" y="2979738"/>
          <p14:tracePt t="194907" x="4630738" y="3030538"/>
          <p14:tracePt t="194913" x="4630738" y="3046413"/>
          <p14:tracePt t="194940" x="4630738" y="3113088"/>
          <p14:tracePt t="194945" x="4630738" y="3159125"/>
          <p14:tracePt t="194973" x="4703763" y="3230563"/>
          <p14:tracePt t="194977" x="4714875" y="3241675"/>
          <p14:tracePt t="195010" x="4759325" y="3241675"/>
          <p14:tracePt t="195040" x="4781550" y="3236913"/>
          <p14:tracePt t="195073" x="4837113" y="3181350"/>
          <p14:tracePt t="195108" x="4910138" y="3097213"/>
          <p14:tracePt t="195113" x="4921250" y="3086100"/>
          <p14:tracePt t="195140" x="4921250" y="3046413"/>
          <p14:tracePt t="195174" x="4921250" y="3030538"/>
          <p14:tracePt t="195208" x="4876800" y="3019425"/>
          <p14:tracePt t="195240" x="4848225" y="3019425"/>
          <p14:tracePt t="195269" x="4837113" y="3024188"/>
          <p14:tracePt t="195271" x="0" y="0"/>
        </p14:tracePtLst>
        <p14:tracePtLst>
          <p14:tracePt t="195936" x="1606550" y="3565525"/>
          <p14:tracePt t="195945" x="1606550" y="3560763"/>
          <p14:tracePt t="195971" x="1657350" y="3560763"/>
          <p14:tracePt t="195974" x="1668463" y="3560763"/>
          <p14:tracePt t="196004" x="1690688" y="3560763"/>
          <p14:tracePt t="196007" x="1706563" y="3560763"/>
          <p14:tracePt t="196038" x="1717675" y="3560763"/>
          <p14:tracePt t="196072" x="1728788" y="3560763"/>
          <p14:tracePt t="196107" x="1768475" y="3560763"/>
          <p14:tracePt t="196200" x="1785938" y="3543300"/>
          <p14:tracePt t="196231" x="1763713" y="3543300"/>
          <p14:tracePt t="196239" x="1752600" y="3543300"/>
          <p14:tracePt t="196274" x="1684338" y="3543300"/>
          <p14:tracePt t="196306" x="1606550" y="3543300"/>
          <p14:tracePt t="196311" x="1590675" y="3543300"/>
          <p14:tracePt t="196423" x="1601788" y="3543300"/>
          <p14:tracePt t="196431" x="1612900" y="3543300"/>
          <p14:tracePt t="196440" x="1657350" y="3543300"/>
          <p14:tracePt t="196473" x="1724025" y="3543300"/>
          <p14:tracePt t="196535" x="1735138" y="3543300"/>
          <p14:tracePt t="196567" x="1728788" y="3543300"/>
          <p14:tracePt t="196584" x="1717675" y="3543300"/>
          <p14:tracePt t="196607" x="1673225" y="3543300"/>
          <p14:tracePt t="196679" x="1684338" y="3543300"/>
          <p14:tracePt t="196695" x="1724025" y="3543300"/>
          <p14:tracePt t="196706" x="1774825" y="3554413"/>
          <p14:tracePt t="196740" x="1801813" y="3554413"/>
          <p14:tracePt t="197627" x="1812925" y="3554413"/>
          <p14:tracePt t="197899" x="1824038" y="3549650"/>
          <p14:tracePt t="197937" x="0" y="0"/>
        </p14:tracePtLst>
        <p14:tracePtLst>
          <p14:tracePt t="198510" x="7196138" y="5345113"/>
          <p14:tracePt t="198514" x="7208838" y="5295900"/>
          <p14:tracePt t="198538" x="7258050" y="5189538"/>
          <p14:tracePt t="198571" x="7275513" y="5089525"/>
          <p14:tracePt t="198606" x="7264400" y="4899025"/>
          <p14:tracePt t="198611" x="7264400" y="4849813"/>
          <p14:tracePt t="198640" x="7158038" y="4654550"/>
          <p14:tracePt t="198644" x="7107238" y="4619625"/>
          <p14:tracePt t="198676" x="7000875" y="4503738"/>
          <p14:tracePt t="198707" x="6851650" y="4335463"/>
          <p14:tracePt t="198740" x="6638925" y="4140200"/>
          <p14:tracePt t="198774" x="6577013" y="4067175"/>
          <p14:tracePt t="198826" x="6565900" y="4067175"/>
          <p14:tracePt t="198874" x="6521450" y="4067175"/>
          <p14:tracePt t="198882" x="6494463" y="4095750"/>
          <p14:tracePt t="198905" x="6450013" y="4151313"/>
          <p14:tracePt t="198908" x="6415088" y="4224338"/>
          <p14:tracePt t="198938" x="6348413" y="4402138"/>
          <p14:tracePt t="198972" x="6348413" y="4614863"/>
          <p14:tracePt t="199005" x="6421438" y="4754563"/>
          <p14:tracePt t="199038" x="6554788" y="4938713"/>
          <p14:tracePt t="199073" x="6772275" y="5149850"/>
          <p14:tracePt t="199077" x="6805613" y="5167313"/>
          <p14:tracePt t="199107" x="6945313" y="5229225"/>
          <p14:tracePt t="199140" x="7046913" y="5229225"/>
          <p14:tracePt t="199148" x="7069138" y="5229225"/>
          <p14:tracePt t="199173" x="7173913" y="5229225"/>
          <p14:tracePt t="199207" x="7302500" y="5127625"/>
          <p14:tracePt t="199212" x="7319963" y="5094288"/>
          <p14:tracePt t="199240" x="7353300" y="4972050"/>
          <p14:tracePt t="199245" x="7353300" y="4943475"/>
          <p14:tracePt t="199273" x="7369175" y="4776788"/>
          <p14:tracePt t="199277" x="7369175" y="4748213"/>
          <p14:tracePt t="199307" x="7369175" y="4475163"/>
          <p14:tracePt t="199338" x="7235825" y="4246563"/>
          <p14:tracePt t="199371" x="6945313" y="3973513"/>
          <p14:tracePt t="199405" x="6794500" y="3805238"/>
          <p14:tracePt t="199438" x="6661150" y="3756025"/>
          <p14:tracePt t="199443" x="6610350" y="3738563"/>
          <p14:tracePt t="199471" x="6554788" y="3738563"/>
          <p14:tracePt t="199475" x="6532563" y="3738563"/>
          <p14:tracePt t="199507" x="6315075" y="3738563"/>
          <p14:tracePt t="199541" x="6075363" y="3822700"/>
          <p14:tracePt t="199573" x="5875338" y="3940175"/>
          <p14:tracePt t="199579" x="5842000" y="3956050"/>
          <p14:tracePt t="199607" x="5735638" y="4033838"/>
          <p14:tracePt t="199611" x="5684838" y="4084638"/>
          <p14:tracePt t="199639" x="5646738" y="4124325"/>
          <p14:tracePt t="199671" x="5584825" y="4291013"/>
          <p14:tracePt t="199675" x="5584825" y="4357688"/>
          <p14:tracePt t="199705" x="5584825" y="4564063"/>
          <p14:tracePt t="199707" x="5584825" y="4625975"/>
          <p14:tracePt t="199740" x="5651500" y="4849813"/>
          <p14:tracePt t="199771" x="5802313" y="5067300"/>
          <p14:tracePt t="199805" x="6053138" y="5251450"/>
          <p14:tracePt t="199838" x="6376988" y="5395913"/>
          <p14:tracePt t="199871" x="6645275" y="5473700"/>
          <p14:tracePt t="199875" x="6672263" y="5473700"/>
          <p14:tracePt t="199905" x="6818313" y="5473700"/>
          <p14:tracePt t="199939" x="7007225" y="5473700"/>
          <p14:tracePt t="199971" x="7146925" y="5402263"/>
          <p14:tracePt t="200004" x="7291388" y="5256213"/>
          <p14:tracePt t="200038" x="7358063" y="5156200"/>
          <p14:tracePt t="200071" x="7408863" y="4976813"/>
          <p14:tracePt t="200075" x="7408863" y="4910138"/>
          <p14:tracePt t="200105" x="7426325" y="4748213"/>
          <p14:tracePt t="200107" x="7426325" y="4681538"/>
          <p14:tracePt t="200138" x="7313613" y="4519613"/>
          <p14:tracePt t="200171" x="7058025" y="4297363"/>
          <p14:tracePt t="200205" x="6738938" y="4146550"/>
          <p14:tracePt t="200239" x="6638925" y="4102100"/>
          <p14:tracePt t="200271" x="6583363" y="4102100"/>
          <p14:tracePt t="200274" x="6572250" y="4102100"/>
          <p14:tracePt t="200305" x="6505575" y="4102100"/>
          <p14:tracePt t="200338" x="6376988" y="4124325"/>
          <p14:tracePt t="200371" x="6299200" y="4235450"/>
          <p14:tracePt t="200407" x="6299200" y="4286250"/>
          <p14:tracePt t="200438" x="6299200" y="4297363"/>
          <p14:tracePt t="200525" x="0" y="0"/>
        </p14:tracePtLst>
        <p14:tracePtLst>
          <p14:tracePt t="201272" x="2309813" y="3643313"/>
          <p14:tracePt t="201296" x="2309813" y="3632200"/>
          <p14:tracePt t="201311" x="2314575" y="3605213"/>
          <p14:tracePt t="201340" x="2387600" y="3576638"/>
          <p14:tracePt t="201344" x="2438400" y="3576638"/>
          <p14:tracePt t="201376" x="2627313" y="3576638"/>
          <p14:tracePt t="201407" x="2716213" y="3576638"/>
          <p14:tracePt t="201551" x="2705100" y="3576638"/>
          <p14:tracePt t="201567" x="2667000" y="3576638"/>
          <p14:tracePt t="201576" x="2649538" y="3576638"/>
          <p14:tracePt t="201607" x="2498725" y="3576638"/>
          <p14:tracePt t="201640" x="2420938" y="3576638"/>
          <p14:tracePt t="201674" x="2382838" y="3576638"/>
          <p14:tracePt t="201706" x="2371725" y="3576638"/>
          <p14:tracePt t="201807" x="2354263" y="3565525"/>
          <p14:tracePt t="201815" x="2354263" y="3549650"/>
          <p14:tracePt t="201840" x="2387600" y="3549650"/>
          <p14:tracePt t="201875" x="2471738" y="3538538"/>
          <p14:tracePt t="201907" x="2622550" y="3521075"/>
          <p14:tracePt t="201911" x="2649538" y="3521075"/>
          <p14:tracePt t="202047" x="2644775" y="3509963"/>
          <p14:tracePt t="202055" x="2633663" y="3492500"/>
          <p14:tracePt t="202074" x="2578100" y="3481388"/>
          <p14:tracePt t="202106" x="2476500" y="3481388"/>
          <p14:tracePt t="202112" x="2465388" y="3481388"/>
          <p14:tracePt t="202287" x="2471738" y="3481388"/>
          <p14:tracePt t="202296" x="2516188" y="3481388"/>
          <p14:tracePt t="202306" x="2544763" y="3481388"/>
          <p14:tracePt t="202341" x="2611438" y="3481388"/>
          <p14:tracePt t="202431" x="2605088" y="3481388"/>
          <p14:tracePt t="202440" x="2578100" y="3481388"/>
          <p14:tracePt t="202450" x="2509838" y="3481388"/>
          <p14:tracePt t="202473" x="2438400" y="3481388"/>
          <p14:tracePt t="202506" x="2387600" y="3481388"/>
          <p14:tracePt t="202513" x="2376488" y="3481388"/>
          <p14:tracePt t="202591" x="2360613" y="3481388"/>
          <p14:tracePt t="202607" x="2360613" y="3487738"/>
          <p14:tracePt t="202640" x="2398713" y="3514725"/>
          <p14:tracePt t="202648" x="2416175" y="3532188"/>
          <p14:tracePt t="202673" x="2498725" y="3543300"/>
          <p14:tracePt t="202706" x="2549525" y="3543300"/>
          <p14:tracePt t="202740" x="2560638" y="3543300"/>
          <p14:tracePt t="202772" x="2578100" y="3527425"/>
          <p14:tracePt t="202805" x="2566988" y="3470275"/>
          <p14:tracePt t="202809" x="2544763" y="3470275"/>
          <p14:tracePt t="202838" x="2476500" y="3459163"/>
          <p14:tracePt t="202872" x="2465388" y="3459163"/>
          <p14:tracePt t="203890" x="0" y="0"/>
        </p14:tracePtLst>
        <p14:tracePtLst>
          <p14:tracePt t="206776" x="1801813" y="3470275"/>
          <p14:tracePt t="206846" x="1790700" y="3470275"/>
          <p14:tracePt t="206877" x="1779588" y="3470275"/>
          <p14:tracePt t="206942" x="1779588" y="3476625"/>
          <p14:tracePt t="206958" x="1779588" y="3492500"/>
          <p14:tracePt t="206990" x="1785938" y="3492500"/>
          <p14:tracePt t="207005" x="1812925" y="3503613"/>
          <p14:tracePt t="207008" x="1863725" y="3503613"/>
          <p14:tracePt t="207038" x="1912938" y="3503613"/>
          <p14:tracePt t="207074" x="1924050" y="3503613"/>
          <p14:tracePt t="207107" x="1935163" y="3481388"/>
          <p14:tracePt t="207111" x="1935163" y="3470275"/>
          <p14:tracePt t="207140" x="1935163" y="3421063"/>
          <p14:tracePt t="207145" x="1935163" y="3370263"/>
          <p14:tracePt t="207173" x="1935163" y="3330575"/>
          <p14:tracePt t="207177" x="1935163" y="3319463"/>
          <p14:tracePt t="207208" x="1930400" y="3303588"/>
          <p14:tracePt t="207240" x="1908175" y="3303588"/>
          <p14:tracePt t="207273" x="1863725" y="3292475"/>
          <p14:tracePt t="207307" x="1785938" y="3314700"/>
          <p14:tracePt t="207311" x="1768475" y="3381375"/>
          <p14:tracePt t="207340" x="1712913" y="3409950"/>
          <p14:tracePt t="207345" x="1695450" y="3421063"/>
          <p14:tracePt t="207423" x="1695450" y="3432175"/>
          <p14:tracePt t="207439" x="1695450" y="3448050"/>
          <p14:tracePt t="207447" x="1695450" y="3470275"/>
          <p14:tracePt t="207473" x="1695450" y="3498850"/>
          <p14:tracePt t="207506" x="1735138" y="3554413"/>
          <p14:tracePt t="207541" x="1746250" y="3576638"/>
          <p14:tracePt t="207573" x="1801813" y="3649663"/>
          <p14:tracePt t="207577" x="1830388" y="3660775"/>
          <p14:tracePt t="207607" x="1930400" y="3676650"/>
          <p14:tracePt t="207642" x="1970088" y="3676650"/>
          <p14:tracePt t="207673" x="2108200" y="3565525"/>
          <p14:tracePt t="207706" x="2165350" y="3509963"/>
          <p14:tracePt t="207711" x="2165350" y="3465513"/>
          <p14:tracePt t="207740" x="2165350" y="3443288"/>
          <p14:tracePt t="207745" x="2165350" y="3398838"/>
          <p14:tracePt t="207773" x="2108200" y="3308350"/>
          <p14:tracePt t="207777" x="2074863" y="3275013"/>
          <p14:tracePt t="207807" x="1963738" y="3236913"/>
          <p14:tracePt t="207840" x="1868488" y="3219450"/>
          <p14:tracePt t="207873" x="1812925" y="3181350"/>
          <p14:tracePt t="207907" x="1746250" y="3181350"/>
          <p14:tracePt t="207912" x="1735138" y="3181350"/>
          <p14:tracePt t="207940" x="1695450" y="3181350"/>
          <p14:tracePt t="207973" x="1673225" y="3181350"/>
          <p14:tracePt t="208007" x="1579563" y="3263900"/>
          <p14:tracePt t="208040" x="1539875" y="3376613"/>
          <p14:tracePt t="208073" x="1539875" y="3454400"/>
          <p14:tracePt t="208107" x="1539875" y="3538538"/>
          <p14:tracePt t="208113" x="1550988" y="3582988"/>
          <p14:tracePt t="208140" x="1590675" y="3621088"/>
          <p14:tracePt t="208145" x="1628775" y="3638550"/>
          <p14:tracePt t="208173" x="1706563" y="3665538"/>
          <p14:tracePt t="208176" x="1717675" y="3665538"/>
          <p14:tracePt t="208207" x="1830388" y="3683000"/>
          <p14:tracePt t="208240" x="1930400" y="3683000"/>
          <p14:tracePt t="208273" x="1970088" y="3683000"/>
          <p14:tracePt t="208306" x="2036763" y="3683000"/>
          <p14:tracePt t="208311" x="2063750" y="3683000"/>
          <p14:tracePt t="208340" x="2176463" y="3605213"/>
          <p14:tracePt t="208344" x="2187575" y="3594100"/>
          <p14:tracePt t="208373" x="2259013" y="3492500"/>
          <p14:tracePt t="208378" x="2270125" y="3476625"/>
          <p14:tracePt t="208409" x="2270125" y="3425825"/>
          <p14:tracePt t="208440" x="2270125" y="3348038"/>
          <p14:tracePt t="208474" x="2225675" y="3270250"/>
          <p14:tracePt t="208479" x="2176463" y="3236913"/>
          <p14:tracePt t="208508" x="2119313" y="3208338"/>
          <p14:tracePt t="208512" x="2052638" y="3208338"/>
          <p14:tracePt t="208539" x="1970088" y="3192463"/>
          <p14:tracePt t="208545" x="1919288" y="3192463"/>
          <p14:tracePt t="208573" x="1797050" y="3192463"/>
          <p14:tracePt t="208577" x="1739900" y="3259138"/>
          <p14:tracePt t="208608" x="1701800" y="3275013"/>
          <p14:tracePt t="208639" x="1679575" y="3275013"/>
          <p14:tracePt t="208673" x="1573213" y="3348038"/>
          <p14:tracePt t="208679" x="1562100" y="3359150"/>
          <p14:tracePt t="208707" x="1477963" y="3459163"/>
          <p14:tracePt t="208711" x="1462088" y="3476625"/>
          <p14:tracePt t="208740" x="1450975" y="3587750"/>
          <p14:tracePt t="208744" x="1450975" y="3598863"/>
          <p14:tracePt t="208773" x="1450975" y="3705225"/>
          <p14:tracePt t="208777" x="1450975" y="3733800"/>
          <p14:tracePt t="208808" x="1511300" y="3878263"/>
          <p14:tracePt t="208841" x="1628775" y="3978275"/>
          <p14:tracePt t="208873" x="1785938" y="4011613"/>
          <p14:tracePt t="208879" x="1812925" y="4011613"/>
          <p14:tracePt t="208906" x="1919288" y="4011613"/>
          <p14:tracePt t="208912" x="1947863" y="4011613"/>
          <p14:tracePt t="208940" x="1997075" y="4011613"/>
          <p14:tracePt t="208944" x="2014538" y="4011613"/>
          <p14:tracePt t="208973" x="2097088" y="4011613"/>
          <p14:tracePt t="208978" x="2108200" y="4011613"/>
          <p14:tracePt t="208984" x="2154238" y="3984625"/>
          <p14:tracePt t="209007" x="2270125" y="3940175"/>
          <p14:tracePt t="209040" x="2343150" y="3833813"/>
          <p14:tracePt t="209074" x="2343150" y="3738563"/>
          <p14:tracePt t="209079" x="2343150" y="3711575"/>
          <p14:tracePt t="209107" x="2343150" y="3654425"/>
          <p14:tracePt t="209111" x="2332038" y="3616325"/>
          <p14:tracePt t="209140" x="2292350" y="3560763"/>
          <p14:tracePt t="209144" x="2276475" y="3549650"/>
          <p14:tracePt t="209176" x="2192338" y="3448050"/>
          <p14:tracePt t="209206" x="2119313" y="3421063"/>
          <p14:tracePt t="209211" x="2070100" y="3365500"/>
          <p14:tracePt t="209240" x="2019300" y="3343275"/>
          <p14:tracePt t="209244" x="1992313" y="3343275"/>
          <p14:tracePt t="209276" x="1935163" y="3314700"/>
          <p14:tracePt t="209307" x="1897063" y="3286125"/>
          <p14:tracePt t="209340" x="1801813" y="3286125"/>
          <p14:tracePt t="209374" x="1739900" y="3286125"/>
          <p14:tracePt t="209380" x="1724025" y="3286125"/>
          <p14:tracePt t="209406" x="1712913" y="3286125"/>
          <p14:tracePt t="209411" x="1668463" y="3286125"/>
          <p14:tracePt t="209440" x="1635125" y="3308350"/>
          <p14:tracePt t="209444" x="1617663" y="3319463"/>
          <p14:tracePt t="209475" x="1568450" y="3365500"/>
          <p14:tracePt t="209507" x="1539875" y="3387725"/>
          <p14:tracePt t="209541" x="1539875" y="3414713"/>
          <p14:tracePt t="209574" x="1539875" y="3543300"/>
          <p14:tracePt t="209603" x="1668463" y="3733800"/>
          <p14:tracePt t="209637" x="1724025" y="3771900"/>
          <p14:tracePt t="209671" x="1779588" y="3771900"/>
          <p14:tracePt t="209707" x="1901825" y="3749675"/>
          <p14:tracePt t="209740" x="1958975" y="3722688"/>
          <p14:tracePt t="209773" x="1985963" y="3643313"/>
          <p14:tracePt t="209807" x="1985963" y="3576638"/>
          <p14:tracePt t="209811" x="2003425" y="3565525"/>
          <p14:tracePt t="209840" x="2003425" y="3527425"/>
          <p14:tracePt t="209845" x="2003425" y="3509963"/>
          <p14:tracePt t="209873" x="2003425" y="3459163"/>
          <p14:tracePt t="209877" x="2003425" y="3448050"/>
          <p14:tracePt t="209905" x="1930400" y="3359150"/>
          <p14:tracePt t="209907" x="1919288" y="3359150"/>
          <p14:tracePt t="209937" x="1846263" y="3314700"/>
          <p14:tracePt t="209971" x="1774825" y="3286125"/>
          <p14:tracePt t="210004" x="1706563" y="3286125"/>
          <p14:tracePt t="210038" x="1651000" y="3286125"/>
          <p14:tracePt t="210072" x="1584325" y="3286125"/>
          <p14:tracePt t="210074" x="1573213" y="3292475"/>
          <p14:tracePt t="210105" x="1517650" y="3319463"/>
          <p14:tracePt t="210107" x="1506538" y="3330575"/>
          <p14:tracePt t="210146" x="1489075" y="3343275"/>
          <p14:tracePt t="210171" x="1489075" y="3381375"/>
          <p14:tracePt t="210204" x="1477963" y="3432175"/>
          <p14:tracePt t="210238" x="1477963" y="3514725"/>
          <p14:tracePt t="210273" x="1539875" y="3582988"/>
          <p14:tracePt t="210278" x="1568450" y="3609975"/>
          <p14:tracePt t="210307" x="1662113" y="3665538"/>
          <p14:tracePt t="210342" x="1701800" y="3683000"/>
          <p14:tracePt t="210373" x="1735138" y="3683000"/>
          <p14:tracePt t="210407" x="1801813" y="3671888"/>
          <p14:tracePt t="210412" x="1812925" y="3660775"/>
          <p14:tracePt t="210440" x="1868488" y="3594100"/>
          <p14:tracePt t="210473" x="1941513" y="3538538"/>
          <p14:tracePt t="210477" x="1941513" y="3521075"/>
          <p14:tracePt t="210504" x="1952625" y="3470275"/>
          <p14:tracePt t="210508" x="1952625" y="3459163"/>
          <p14:tracePt t="210538" x="1952625" y="3421063"/>
          <p14:tracePt t="210571" x="1952625" y="3354388"/>
          <p14:tracePt t="210606" x="1919288" y="3297238"/>
          <p14:tracePt t="210613" x="1908175" y="3286125"/>
          <p14:tracePt t="210640" x="1852613" y="3259138"/>
          <p14:tracePt t="210644" x="1841500" y="3259138"/>
          <p14:tracePt t="210673" x="1785938" y="3259138"/>
          <p14:tracePt t="210707" x="1774825" y="3259138"/>
          <p14:tracePt t="210739" x="1706563" y="3292475"/>
          <p14:tracePt t="210773" x="1651000" y="3330575"/>
          <p14:tracePt t="210883" x="1651000" y="3348038"/>
          <p14:tracePt t="210899" x="1651000" y="3370263"/>
          <p14:tracePt t="210907" x="1651000" y="3387725"/>
          <p14:tracePt t="210936" x="1657350" y="3398838"/>
          <p14:tracePt t="210938" x="0" y="0"/>
        </p14:tracePtLst>
        <p14:tracePtLst>
          <p14:tracePt t="211590" x="2538413" y="3421063"/>
          <p14:tracePt t="211594" x="2533650" y="3403600"/>
          <p14:tracePt t="211610" x="2516188" y="3403600"/>
          <p14:tracePt t="211637" x="2476500" y="3403600"/>
          <p14:tracePt t="211670" x="2427288" y="3392488"/>
          <p14:tracePt t="211704" x="2387600" y="3392488"/>
          <p14:tracePt t="211706" x="2371725" y="3392488"/>
          <p14:tracePt t="211737" x="2320925" y="3392488"/>
          <p14:tracePt t="211739" x="2309813" y="3392488"/>
          <p14:tracePt t="211771" x="2292350" y="3398838"/>
          <p14:tracePt t="211807" x="2270125" y="3443288"/>
          <p14:tracePt t="211840" x="2270125" y="3492500"/>
          <p14:tracePt t="211845" x="2270125" y="3503613"/>
          <p14:tracePt t="211874" x="2270125" y="3514725"/>
          <p14:tracePt t="211878" x="2270125" y="3527425"/>
          <p14:tracePt t="211907" x="2270125" y="3594100"/>
          <p14:tracePt t="211940" x="2338388" y="3698875"/>
          <p14:tracePt t="211975" x="2376488" y="3738563"/>
          <p14:tracePt t="212007" x="2405063" y="3749675"/>
          <p14:tracePt t="212012" x="2432050" y="3749675"/>
          <p14:tracePt t="212040" x="2454275" y="3749675"/>
          <p14:tracePt t="212044" x="2465388" y="3749675"/>
          <p14:tracePt t="212076" x="2538413" y="3749675"/>
          <p14:tracePt t="212108" x="2616200" y="3687763"/>
          <p14:tracePt t="212140" x="2616200" y="3571875"/>
          <p14:tracePt t="212173" x="2633663" y="3521075"/>
          <p14:tracePt t="212207" x="2633663" y="3498850"/>
          <p14:tracePt t="212211" x="2633663" y="3481388"/>
          <p14:tracePt t="212240" x="2633663" y="3414713"/>
          <p14:tracePt t="212244" x="2622550" y="3403600"/>
          <p14:tracePt t="212271" x="2538413" y="3348038"/>
          <p14:tracePt t="212304" x="2465388" y="3286125"/>
          <p14:tracePt t="212342" x="2438400" y="3275013"/>
          <p14:tracePt t="212372" x="2382838" y="3275013"/>
          <p14:tracePt t="212374" x="2360613" y="3275013"/>
          <p14:tracePt t="212405" x="2303463" y="3275013"/>
          <p14:tracePt t="212407" x="2276475" y="3275013"/>
          <p14:tracePt t="212438" x="2181225" y="3275013"/>
          <p14:tracePt t="212471" x="2092325" y="3275013"/>
          <p14:tracePt t="212505" x="2003425" y="3314700"/>
          <p14:tracePt t="212538" x="1963738" y="3387725"/>
          <p14:tracePt t="212572" x="1963738" y="3414713"/>
          <p14:tracePt t="212574" x="1963738" y="3425825"/>
          <p14:tracePt t="212605" x="1963738" y="3476625"/>
          <p14:tracePt t="212607" x="1963738" y="3503613"/>
          <p14:tracePt t="212638" x="2081213" y="3643313"/>
          <p14:tracePt t="212673" x="2247900" y="3800475"/>
          <p14:tracePt t="212706" x="2314575" y="3800475"/>
          <p14:tracePt t="212711" x="2343150" y="3800475"/>
          <p14:tracePt t="212740" x="2471738" y="3800475"/>
          <p14:tracePt t="212745" x="2487613" y="3800475"/>
          <p14:tracePt t="212773" x="2538413" y="3800475"/>
          <p14:tracePt t="212777" x="2549525" y="3800475"/>
          <p14:tracePt t="212807" x="2649538" y="3800475"/>
          <p14:tracePt t="212839" x="2744788" y="3760788"/>
          <p14:tracePt t="212871" x="2811463" y="3694113"/>
          <p14:tracePt t="212905" x="2840038" y="3643313"/>
          <p14:tracePt t="212938" x="2840038" y="3576638"/>
          <p14:tracePt t="212971" x="2840038" y="3492500"/>
          <p14:tracePt t="212975" x="2840038" y="3481388"/>
          <p14:tracePt t="213007" x="2728913" y="3392488"/>
          <p14:tracePt t="213041" x="2605088" y="3336925"/>
          <p14:tracePt t="213073" x="2520950" y="3281363"/>
          <p14:tracePt t="213107" x="2454275" y="3281363"/>
          <p14:tracePt t="213111" x="2427288" y="3281363"/>
          <p14:tracePt t="213140" x="2398713" y="3281363"/>
          <p14:tracePt t="213173" x="2325688" y="3303588"/>
          <p14:tracePt t="213177" x="2309813" y="3336925"/>
          <p14:tracePt t="213207" x="2281238" y="3414713"/>
          <p14:tracePt t="213240" x="2281238" y="3527425"/>
          <p14:tracePt t="213273" x="2281238" y="3582988"/>
          <p14:tracePt t="213308" x="2281238" y="3594100"/>
          <p14:tracePt t="213340" x="2281238" y="3621088"/>
          <p14:tracePt t="213344" x="2292350" y="3632200"/>
          <p14:tracePt t="213373" x="2343150" y="3671888"/>
          <p14:tracePt t="213377" x="2360613" y="3683000"/>
          <p14:tracePt t="213407" x="2471738" y="3698875"/>
          <p14:tracePt t="213439" x="2520950" y="3698875"/>
          <p14:tracePt t="213473" x="2622550" y="3698875"/>
          <p14:tracePt t="213507" x="2705100" y="3632200"/>
          <p14:tracePt t="213512" x="2740025" y="3582988"/>
          <p14:tracePt t="213540" x="2755900" y="3527425"/>
          <p14:tracePt t="213545" x="2755900" y="3498850"/>
          <p14:tracePt t="213573" x="2755900" y="3448050"/>
          <p14:tracePt t="213577" x="2744788" y="3414713"/>
          <p14:tracePt t="213607" x="2682875" y="3330575"/>
          <p14:tracePt t="213640" x="2633663" y="3281363"/>
          <p14:tracePt t="213673" x="2533650" y="3281363"/>
          <p14:tracePt t="213706" x="2420938" y="3263900"/>
          <p14:tracePt t="213711" x="2393950" y="3263900"/>
          <p14:tracePt t="213740" x="2320925" y="3263900"/>
          <p14:tracePt t="213771" x="2281238" y="3263900"/>
          <p14:tracePt t="213775" x="2270125" y="3263900"/>
          <p14:tracePt t="213805" x="2203450" y="3314700"/>
          <p14:tracePt t="213807" x="2187575" y="3314700"/>
          <p14:tracePt t="213838" x="2159000" y="3409950"/>
          <p14:tracePt t="213871" x="2159000" y="3476625"/>
          <p14:tracePt t="213906" x="2159000" y="3527425"/>
          <p14:tracePt t="213911" x="2159000" y="3571875"/>
          <p14:tracePt t="213938" x="2243138" y="3649663"/>
          <p14:tracePt t="213971" x="2309813" y="3698875"/>
          <p14:tracePt t="213975" x="2325688" y="3727450"/>
          <p14:tracePt t="214005" x="2325688" y="3744913"/>
          <p14:tracePt t="214007" x="2338388" y="3744913"/>
          <p14:tracePt t="214038" x="2376488" y="3744913"/>
          <p14:tracePt t="214072" x="2416175" y="3744913"/>
          <p14:tracePt t="214105" x="2471738" y="3744913"/>
          <p14:tracePt t="214139" x="2516188" y="3733800"/>
          <p14:tracePt t="214171" x="2582863" y="3676650"/>
          <p14:tracePt t="214175" x="2582863" y="3665538"/>
          <p14:tracePt t="214205" x="2627313" y="3594100"/>
          <p14:tracePt t="214207" x="2627313" y="3565525"/>
          <p14:tracePt t="214238" x="2627313" y="3498850"/>
          <p14:tracePt t="214271" x="2627313" y="3448050"/>
          <p14:tracePt t="214305" x="2616200" y="3392488"/>
          <p14:tracePt t="214338" x="2560638" y="3365500"/>
          <p14:tracePt t="214371" x="2527300" y="3365500"/>
          <p14:tracePt t="214950" x="0" y="0"/>
        </p14:tracePtLst>
        <p14:tracePtLst>
          <p14:tracePt t="216164" x="2259013" y="3554413"/>
          <p14:tracePt t="216203" x="2270125" y="3554413"/>
          <p14:tracePt t="216251" x="2265363" y="3527425"/>
          <p14:tracePt t="216262" x="2265363" y="3514725"/>
          <p14:tracePt t="216273" x="2236788" y="3514725"/>
          <p14:tracePt t="216277" x="2187575" y="3514725"/>
          <p14:tracePt t="216307" x="2074863" y="3514725"/>
          <p14:tracePt t="216340" x="2052638" y="3514725"/>
          <p14:tracePt t="216666" x="0" y="0"/>
        </p14:tracePtLst>
        <p14:tracePtLst>
          <p14:tracePt t="220359" x="1830388" y="4146550"/>
          <p14:tracePt t="220431" x="1830388" y="4117975"/>
          <p14:tracePt t="220439" x="1801813" y="4090988"/>
          <p14:tracePt t="220449" x="1774825" y="4073525"/>
          <p14:tracePt t="220473" x="1557338" y="4022725"/>
          <p14:tracePt t="220507" x="1360488" y="3973513"/>
          <p14:tracePt t="220511" x="1349375" y="3973513"/>
          <p14:tracePt t="220541" x="1189038" y="3922713"/>
          <p14:tracePt t="220545" x="1120775" y="3922713"/>
          <p14:tracePt t="220551" x="1054100" y="3922713"/>
          <p14:tracePt t="220573" x="869950" y="3906838"/>
          <p14:tracePt t="220577" x="820738" y="3906838"/>
          <p14:tracePt t="220607" x="614363" y="3906838"/>
          <p14:tracePt t="220640" x="512763" y="3906838"/>
          <p14:tracePt t="220673" x="419100" y="3906838"/>
          <p14:tracePt t="220707" x="379413" y="3906838"/>
          <p14:tracePt t="220743" x="295275" y="3940175"/>
          <p14:tracePt t="220773" x="257175" y="3967163"/>
          <p14:tracePt t="220806" x="246063" y="3978275"/>
          <p14:tracePt t="220841" x="246063" y="4017963"/>
          <p14:tracePt t="220873" x="339725" y="4090988"/>
          <p14:tracePt t="220907" x="608013" y="4179888"/>
          <p14:tracePt t="220911" x="681038" y="4195763"/>
          <p14:tracePt t="220941" x="825500" y="4229100"/>
          <p14:tracePt t="220945" x="876300" y="4246563"/>
          <p14:tracePt t="220973" x="1016000" y="4264025"/>
          <p14:tracePt t="220978" x="1065213" y="4264025"/>
          <p14:tracePt t="221007" x="1177925" y="4264025"/>
          <p14:tracePt t="221042" x="1349375" y="4264025"/>
          <p14:tracePt t="221074" x="1433513" y="4224338"/>
          <p14:tracePt t="221079" x="1444625" y="4224338"/>
          <p14:tracePt t="221107" x="1484313" y="4224338"/>
          <p14:tracePt t="221111" x="1517650" y="4195763"/>
          <p14:tracePt t="221140" x="1601788" y="4195763"/>
          <p14:tracePt t="221144" x="1617663" y="4195763"/>
          <p14:tracePt t="221175" x="1684338" y="4195763"/>
          <p14:tracePt t="221207" x="1724025" y="4195763"/>
          <p14:tracePt t="221240" x="1746250" y="4168775"/>
          <p14:tracePt t="221273" x="1763713" y="4129088"/>
          <p14:tracePt t="221304" x="1706563" y="4051300"/>
          <p14:tracePt t="221338" x="1384300" y="4011613"/>
          <p14:tracePt t="221371" x="1143000" y="3989388"/>
          <p14:tracePt t="221404" x="954088" y="3989388"/>
          <p14:tracePt t="221441" x="781050" y="3989388"/>
          <p14:tracePt t="221445" x="752475" y="3989388"/>
          <p14:tracePt t="221473" x="674688" y="3962400"/>
          <p14:tracePt t="221477" x="663575" y="3962400"/>
          <p14:tracePt t="221507" x="625475" y="3962400"/>
          <p14:tracePt t="221540" x="557213" y="3962400"/>
          <p14:tracePt t="221573" x="534988" y="3962400"/>
          <p14:tracePt t="221619" x="523875" y="3967163"/>
          <p14:tracePt t="221640" x="508000" y="3984625"/>
          <p14:tracePt t="221673" x="519113" y="4067175"/>
          <p14:tracePt t="221677" x="614363" y="4106863"/>
          <p14:tracePt t="221704" x="747713" y="4184650"/>
          <p14:tracePt t="221706" x="825500" y="4246563"/>
          <p14:tracePt t="221740" x="1082675" y="4297363"/>
          <p14:tracePt t="221773" x="1316038" y="4297363"/>
          <p14:tracePt t="221808" x="1544638" y="4297363"/>
          <p14:tracePt t="221813" x="1590675" y="4297363"/>
          <p14:tracePt t="221840" x="1712913" y="4297363"/>
          <p14:tracePt t="221844" x="1728788" y="4297363"/>
          <p14:tracePt t="221871" x="1785938" y="4297363"/>
          <p14:tracePt t="221874" x="1808163" y="4297363"/>
          <p14:tracePt t="221906" x="1935163" y="4229100"/>
          <p14:tracePt t="221938" x="1985963" y="4173538"/>
          <p14:tracePt t="221971" x="1985963" y="4135438"/>
          <p14:tracePt t="222005" x="1985963" y="4056063"/>
          <p14:tracePt t="222040" x="1908175" y="3956050"/>
          <p14:tracePt t="222044" x="1857375" y="3956050"/>
          <p14:tracePt t="222073" x="1579563" y="3917950"/>
          <p14:tracePt t="222077" x="1511300" y="3917950"/>
          <p14:tracePt t="222107" x="1277938" y="3917950"/>
          <p14:tracePt t="222140" x="1060450" y="3944938"/>
          <p14:tracePt t="222173" x="925513" y="4022725"/>
          <p14:tracePt t="222179" x="914400" y="4022725"/>
          <p14:tracePt t="222206" x="887413" y="4051300"/>
          <p14:tracePt t="222243" x="876300" y="4062413"/>
          <p14:tracePt t="222273" x="865188" y="4073525"/>
          <p14:tracePt t="222278" x="865188" y="4090988"/>
          <p14:tracePt t="222307" x="865188" y="4113213"/>
          <p14:tracePt t="222355" x="869950" y="4113213"/>
          <p14:tracePt t="222786" x="0" y="0"/>
        </p14:tracePtLst>
        <p14:tracePtLst>
          <p14:tracePt t="223724" x="2041525" y="3616325"/>
          <p14:tracePt t="223764" x="2052638" y="3616325"/>
          <p14:tracePt t="223778" x="2097088" y="3627438"/>
          <p14:tracePt t="223786" x="2108200" y="3627438"/>
          <p14:tracePt t="223875" x="2103438" y="3638550"/>
          <p14:tracePt t="223883" x="2063750" y="3638550"/>
          <p14:tracePt t="223907" x="1857375" y="3638550"/>
          <p14:tracePt t="223940" x="1768475" y="3638550"/>
          <p14:tracePt t="224004" x="1757363" y="3654425"/>
          <p14:tracePt t="224083" x="1763713" y="3654425"/>
          <p14:tracePt t="224092" x="1774825" y="3643313"/>
          <p14:tracePt t="224107" x="1790700" y="3632200"/>
          <p14:tracePt t="224179" x="1830388" y="3632200"/>
          <p14:tracePt t="224188" x="1846263" y="3632200"/>
          <p14:tracePt t="224207" x="1885950" y="3638550"/>
          <p14:tracePt t="224213" x="1912938" y="3654425"/>
          <p14:tracePt t="224238" x="1974850" y="3654425"/>
          <p14:tracePt t="224271" x="1997075" y="3654425"/>
          <p14:tracePt t="224274" x="2014538" y="3654425"/>
          <p14:tracePt t="224305" x="2025650" y="3654425"/>
          <p14:tracePt t="224340" x="2063750" y="3654425"/>
          <p14:tracePt t="224373" x="2103438" y="3654425"/>
          <p14:tracePt t="224377" x="2114550" y="3654425"/>
          <p14:tracePt t="225111" x="2130425" y="3654425"/>
          <p14:tracePt t="225126" x="0" y="0"/>
        </p14:tracePtLst>
        <p14:tracePtLst>
          <p14:tracePt t="227476" x="831850" y="4224338"/>
          <p14:tracePt t="227481" x="831850" y="4213225"/>
          <p14:tracePt t="227546" x="831850" y="4202113"/>
          <p14:tracePt t="227562" x="854075" y="4202113"/>
          <p14:tracePt t="227571" x="865188" y="4202113"/>
          <p14:tracePt t="227607" x="1031875" y="4202113"/>
          <p14:tracePt t="227640" x="1149350" y="4202113"/>
          <p14:tracePt t="227645" x="1160463" y="4202113"/>
          <p14:tracePt t="227674" x="1171575" y="4202113"/>
          <p14:tracePt t="227678" x="1189038" y="4202113"/>
          <p14:tracePt t="227707" x="1249363" y="4202113"/>
          <p14:tracePt t="227740" x="1316038" y="4202113"/>
          <p14:tracePt t="227775" x="1355725" y="4202113"/>
          <p14:tracePt t="227915" x="1338263" y="4202113"/>
          <p14:tracePt t="227923" x="1304925" y="4202113"/>
          <p14:tracePt t="227940" x="1171575" y="4184650"/>
          <p14:tracePt t="227975" x="914400" y="4113213"/>
          <p14:tracePt t="227979" x="887413" y="4113213"/>
          <p14:tracePt t="228007" x="758825" y="4095750"/>
          <p14:tracePt t="228011" x="747713" y="4095750"/>
          <p14:tracePt t="228040" x="736600" y="4095750"/>
          <p14:tracePt t="228045" x="719138" y="4095750"/>
          <p14:tracePt t="228075" x="663575" y="4095750"/>
          <p14:tracePt t="228107" x="603250" y="4095750"/>
          <p14:tracePt t="228140" x="508000" y="4095750"/>
          <p14:tracePt t="228299" x="546100" y="4095750"/>
          <p14:tracePt t="228307" x="592138" y="4095750"/>
          <p14:tracePt t="228340" x="769938" y="4106863"/>
          <p14:tracePt t="228375" x="865188" y="4106863"/>
          <p14:tracePt t="228406" x="976313" y="4106863"/>
          <p14:tracePt t="228410" x="1020763" y="4106863"/>
          <p14:tracePt t="228440" x="1127125" y="4106863"/>
          <p14:tracePt t="228446" x="1138238" y="4106863"/>
          <p14:tracePt t="228473" x="1154113" y="4106863"/>
          <p14:tracePt t="228539" x="1165225" y="4106863"/>
          <p14:tracePt t="228549" x="1177925" y="4106863"/>
          <p14:tracePt t="228573" x="1216025" y="4146550"/>
          <p14:tracePt t="228763" x="1200150" y="4146550"/>
          <p14:tracePt t="228773" x="1182688" y="4146550"/>
          <p14:tracePt t="228807" x="993775" y="4146550"/>
          <p14:tracePt t="228811" x="909638" y="4146550"/>
          <p14:tracePt t="228841" x="630238" y="4146550"/>
          <p14:tracePt t="228846" x="619125" y="4162425"/>
          <p14:tracePt t="228956" x="603250" y="4173538"/>
          <p14:tracePt t="228971" x="603250" y="4184650"/>
          <p14:tracePt t="228987" x="625475" y="4184650"/>
          <p14:tracePt t="229006" x="685800" y="4184650"/>
          <p14:tracePt t="229040" x="858838" y="4202113"/>
          <p14:tracePt t="229044" x="925513" y="4202113"/>
          <p14:tracePt t="229073" x="1009650" y="4202113"/>
          <p14:tracePt t="229077" x="1038225" y="4217988"/>
          <p14:tracePt t="229107" x="1104900" y="4217988"/>
          <p14:tracePt t="229140" x="1120775" y="4217988"/>
          <p14:tracePt t="229850" x="0" y="0"/>
        </p14:tracePtLst>
        <p14:tracePtLst>
          <p14:tracePt t="254081" x="1646238" y="4770438"/>
          <p14:tracePt t="254106" x="1635125" y="4770438"/>
          <p14:tracePt t="254119" x="1624013" y="4770438"/>
          <p14:tracePt t="254140" x="1550988" y="4770438"/>
          <p14:tracePt t="254144" x="1462088" y="4748213"/>
          <p14:tracePt t="254173" x="1311275" y="4703763"/>
          <p14:tracePt t="254179" x="1260475" y="4687888"/>
          <p14:tracePt t="254207" x="1071563" y="4654550"/>
          <p14:tracePt t="254240" x="931863" y="4637088"/>
          <p14:tracePt t="254273" x="865188" y="4637088"/>
          <p14:tracePt t="254280" x="854075" y="4637088"/>
          <p14:tracePt t="254306" x="803275" y="4637088"/>
          <p14:tracePt t="254311" x="787400" y="4637088"/>
          <p14:tracePt t="254337" x="747713" y="4637088"/>
          <p14:tracePt t="254370" x="685800" y="4637088"/>
          <p14:tracePt t="254404" x="614363" y="4670425"/>
          <p14:tracePt t="254407" x="603250" y="4687888"/>
          <p14:tracePt t="254470" x="603250" y="4714875"/>
          <p14:tracePt t="254477" x="603250" y="4725988"/>
          <p14:tracePt t="254503" x="608013" y="4832350"/>
          <p14:tracePt t="254537" x="814388" y="4949825"/>
          <p14:tracePt t="254570" x="947738" y="4994275"/>
          <p14:tracePt t="254574" x="976313" y="4994275"/>
          <p14:tracePt t="254604" x="1049338" y="4994275"/>
          <p14:tracePt t="254606" x="1093788" y="4994275"/>
          <p14:tracePt t="254637" x="1249363" y="4994275"/>
          <p14:tracePt t="254670" x="1400175" y="4994275"/>
          <p14:tracePt t="254703" x="1568450" y="4994275"/>
          <p14:tracePt t="254736" x="1706563" y="4943475"/>
          <p14:tracePt t="254770" x="1790700" y="4927600"/>
          <p14:tracePt t="254807" x="1852613" y="4916488"/>
          <p14:tracePt t="254887" x="1868488" y="4899025"/>
          <p14:tracePt t="254901" x="1879600" y="4887913"/>
          <p14:tracePt t="254902" x="0" y="0"/>
        </p14:tracePtLst>
        <p14:tracePtLst>
          <p14:tracePt t="255552" x="2081213" y="3738563"/>
          <p14:tracePt t="255575" x="2081213" y="3711575"/>
          <p14:tracePt t="255583" x="2081213" y="3698875"/>
          <p14:tracePt t="255608" x="2081213" y="3671888"/>
          <p14:tracePt t="255640" x="2081213" y="3660775"/>
          <p14:tracePt t="255673" x="2170113" y="3643313"/>
          <p14:tracePt t="255706" x="2343150" y="3643313"/>
          <p14:tracePt t="255711" x="2354263" y="3643313"/>
          <p14:tracePt t="255815" x="2349500" y="3632200"/>
          <p14:tracePt t="255831" x="2332038" y="3632200"/>
          <p14:tracePt t="255841" x="2309813" y="3632200"/>
          <p14:tracePt t="255874" x="2097088" y="3632200"/>
          <p14:tracePt t="255879" x="2008188" y="3632200"/>
          <p14:tracePt t="255907" x="1808163" y="3632200"/>
          <p14:tracePt t="255940" x="1735138" y="3605213"/>
          <p14:tracePt t="255945" x="1706563" y="3587750"/>
          <p14:tracePt t="255973" x="1695450" y="3587750"/>
          <p14:tracePt t="256056" x="1728788" y="3587750"/>
          <p14:tracePt t="256064" x="1779588" y="3587750"/>
          <p14:tracePt t="256073" x="1824038" y="3587750"/>
          <p14:tracePt t="256107" x="2192338" y="3587750"/>
          <p14:tracePt t="256112" x="2259013" y="3587750"/>
          <p14:tracePt t="256140" x="2332038" y="3560763"/>
          <p14:tracePt t="256216" x="2320925" y="3560763"/>
          <p14:tracePt t="256232" x="2298700" y="3560763"/>
          <p14:tracePt t="256240" x="2247900" y="3571875"/>
          <p14:tracePt t="256273" x="2147888" y="3571875"/>
          <p14:tracePt t="256307" x="2003425" y="3571875"/>
          <p14:tracePt t="256313" x="1958975" y="3571875"/>
          <p14:tracePt t="256340" x="1947863" y="3571875"/>
          <p14:tracePt t="256408" x="1952625" y="3571875"/>
          <p14:tracePt t="256416" x="2014538" y="3587750"/>
          <p14:tracePt t="256440" x="2247900" y="3621088"/>
          <p14:tracePt t="256473" x="2409825" y="3621088"/>
          <p14:tracePt t="256551" x="2405063" y="3616325"/>
          <p14:tracePt t="256560" x="2376488" y="3598863"/>
          <p14:tracePt t="256571" x="2349500" y="3598863"/>
          <p14:tracePt t="256604" x="2114550" y="3598863"/>
          <p14:tracePt t="256607" x="2047875" y="3598863"/>
          <p14:tracePt t="256638" x="1801813" y="3598863"/>
          <p14:tracePt t="256642" x="1790700" y="3598863"/>
          <p14:tracePt t="256829" x="1797050" y="3598863"/>
          <p14:tracePt t="256860" x="1824038" y="3598863"/>
          <p14:tracePt t="256867" x="1835150" y="3598863"/>
          <p14:tracePt t="256873" x="0" y="0"/>
        </p14:tracePtLst>
        <p14:tracePtLst>
          <p14:tracePt t="257475" x="1511300" y="4927600"/>
          <p14:tracePt t="257479" x="1539875" y="4927600"/>
          <p14:tracePt t="257486" x="1557338" y="4927600"/>
          <p14:tracePt t="257507" x="1639888" y="4927600"/>
          <p14:tracePt t="257540" x="1768475" y="4927600"/>
          <p14:tracePt t="257575" x="1885950" y="4927600"/>
          <p14:tracePt t="257606" x="2159000" y="4938713"/>
          <p14:tracePt t="257611" x="2187575" y="4938713"/>
          <p14:tracePt t="257638" x="2354263" y="4972050"/>
          <p14:tracePt t="257671" x="2582863" y="4972050"/>
          <p14:tracePt t="257675" x="2649538" y="4972050"/>
          <p14:tracePt t="257705" x="2851150" y="4972050"/>
          <p14:tracePt t="257707" x="2878138" y="4972050"/>
          <p14:tracePt t="257738" x="3013075" y="4972050"/>
          <p14:tracePt t="257771" x="3113088" y="4972050"/>
          <p14:tracePt t="257804" x="3163888" y="4921250"/>
          <p14:tracePt t="257838" x="3179763" y="4860925"/>
          <p14:tracePt t="257871" x="3179763" y="4725988"/>
          <p14:tracePt t="257875" x="3179763" y="4699000"/>
          <p14:tracePt t="257904" x="3179763" y="4670425"/>
          <p14:tracePt t="257906" x="3179763" y="4659313"/>
          <p14:tracePt t="257939" x="3179763" y="4619625"/>
          <p14:tracePt t="257973" x="3141663" y="4519613"/>
          <p14:tracePt t="258007" x="2990850" y="4391025"/>
          <p14:tracePt t="258011" x="2962275" y="4375150"/>
          <p14:tracePt t="258040" x="2873375" y="4319588"/>
          <p14:tracePt t="258045" x="2862263" y="4319588"/>
          <p14:tracePt t="258073" x="2678113" y="4217988"/>
          <p14:tracePt t="258077" x="2627313" y="4191000"/>
          <p14:tracePt t="258107" x="2449513" y="4124325"/>
          <p14:tracePt t="258141" x="2292350" y="4106863"/>
          <p14:tracePt t="258148" x="2247900" y="4106863"/>
          <p14:tracePt t="258173" x="2136775" y="4090988"/>
          <p14:tracePt t="258206" x="1930400" y="4090988"/>
          <p14:tracePt t="258211" x="1863725" y="4090988"/>
          <p14:tracePt t="258239" x="1584325" y="4073525"/>
          <p14:tracePt t="258271" x="1293813" y="4073525"/>
          <p14:tracePt t="258275" x="1227138" y="4073525"/>
          <p14:tracePt t="258305" x="1038225" y="4084638"/>
          <p14:tracePt t="258307" x="993775" y="4084638"/>
          <p14:tracePt t="258339" x="836613" y="4117975"/>
          <p14:tracePt t="258371" x="663575" y="4135438"/>
          <p14:tracePt t="258404" x="485775" y="4168775"/>
          <p14:tracePt t="258438" x="334963" y="4224338"/>
          <p14:tracePt t="258471" x="312738" y="4235450"/>
          <p14:tracePt t="258474" x="295275" y="4264025"/>
          <p14:tracePt t="258507" x="246063" y="4319588"/>
          <p14:tracePt t="258540" x="217488" y="4330700"/>
          <p14:tracePt t="258573" x="217488" y="4397375"/>
          <p14:tracePt t="258607" x="295275" y="4592638"/>
          <p14:tracePt t="258612" x="328613" y="4643438"/>
          <p14:tracePt t="258640" x="463550" y="4776788"/>
          <p14:tracePt t="258644" x="496888" y="4827588"/>
          <p14:tracePt t="258673" x="603250" y="4916488"/>
          <p14:tracePt t="258677" x="619125" y="4932363"/>
          <p14:tracePt t="258707" x="747713" y="4972050"/>
          <p14:tracePt t="258740" x="892175" y="5022850"/>
          <p14:tracePt t="258773" x="1004888" y="5022850"/>
          <p14:tracePt t="258806" x="1171575" y="5022850"/>
          <p14:tracePt t="258812" x="1260475" y="5022850"/>
          <p14:tracePt t="258840" x="1428750" y="5022850"/>
          <p14:tracePt t="258845" x="1517650" y="5022850"/>
          <p14:tracePt t="258873" x="1695450" y="5022850"/>
          <p14:tracePt t="258877" x="1763713" y="5022850"/>
          <p14:tracePt t="258907" x="2052638" y="5022850"/>
          <p14:tracePt t="258940" x="2303463" y="5022850"/>
          <p14:tracePt t="258973" x="2516188" y="5038725"/>
          <p14:tracePt t="259008" x="2622550" y="5038725"/>
          <p14:tracePt t="259013" x="2655888" y="5038725"/>
          <p14:tracePt t="259040" x="2740025" y="5038725"/>
          <p14:tracePt t="259045" x="2762250" y="5038725"/>
          <p14:tracePt t="259073" x="2867025" y="5038725"/>
          <p14:tracePt t="259077" x="2884488" y="5033963"/>
          <p14:tracePt t="259109" x="2962275" y="4965700"/>
          <p14:tracePt t="259140" x="3017838" y="4927600"/>
          <p14:tracePt t="259173" x="3057525" y="4827588"/>
          <p14:tracePt t="259179" x="3057525" y="4781550"/>
          <p14:tracePt t="259206" x="3090863" y="4670425"/>
          <p14:tracePt t="259240" x="3090863" y="4648200"/>
          <p14:tracePt t="259244" x="3090863" y="4619625"/>
          <p14:tracePt t="259273" x="3079750" y="4548188"/>
          <p14:tracePt t="259277" x="3046413" y="4514850"/>
          <p14:tracePt t="259307" x="2767013" y="4430713"/>
          <p14:tracePt t="259340" x="2509838" y="4397375"/>
          <p14:tracePt t="259373" x="2320925" y="4375150"/>
          <p14:tracePt t="259408" x="2147888" y="4375150"/>
          <p14:tracePt t="259411" x="2058988" y="4375150"/>
          <p14:tracePt t="259440" x="1801813" y="4341813"/>
          <p14:tracePt t="259444" x="1735138" y="4341813"/>
          <p14:tracePt t="259473" x="1528763" y="4341813"/>
          <p14:tracePt t="259479" x="1462088" y="4341813"/>
          <p14:tracePt t="259507" x="1233488" y="4341813"/>
          <p14:tracePt t="259516" x="1143000" y="4341813"/>
          <p14:tracePt t="259540" x="982663" y="4341813"/>
          <p14:tracePt t="259573" x="842963" y="4324350"/>
          <p14:tracePt t="259579" x="831850" y="4324350"/>
          <p14:tracePt t="259607" x="820738" y="4324350"/>
          <p14:tracePt t="259641" x="774700" y="4308475"/>
          <p14:tracePt t="259645" x="763588" y="4308475"/>
          <p14:tracePt t="259674" x="708025" y="4308475"/>
          <p14:tracePt t="259707" x="685800" y="4308475"/>
          <p14:tracePt t="259711" x="669925" y="4308475"/>
          <p14:tracePt t="259740" x="658813" y="4308475"/>
          <p14:tracePt t="259776" x="603250" y="4346575"/>
          <p14:tracePt t="259807" x="592138" y="4357688"/>
          <p14:tracePt t="259840" x="592138" y="4408488"/>
          <p14:tracePt t="259874" x="630238" y="4525963"/>
          <p14:tracePt t="259879" x="663575" y="4559300"/>
          <p14:tracePt t="259907" x="798513" y="4692650"/>
          <p14:tracePt t="259911" x="831850" y="4725988"/>
          <p14:tracePt t="259940" x="987425" y="4814888"/>
          <p14:tracePt t="259944" x="1082675" y="4854575"/>
          <p14:tracePt t="259975" x="1222375" y="4938713"/>
          <p14:tracePt t="260007" x="1304925" y="4965700"/>
          <p14:tracePt t="260040" x="1406525" y="4976813"/>
          <p14:tracePt t="260073" x="1557338" y="4976813"/>
          <p14:tracePt t="260107" x="1724025" y="4994275"/>
          <p14:tracePt t="260111" x="1752600" y="4994275"/>
          <p14:tracePt t="260140" x="1924050" y="5011738"/>
          <p14:tracePt t="260145" x="1963738" y="5011738"/>
          <p14:tracePt t="260173" x="2130425" y="5045075"/>
          <p14:tracePt t="260176" x="2181225" y="5045075"/>
          <p14:tracePt t="260207" x="2432050" y="5094288"/>
          <p14:tracePt t="260240" x="2678113" y="5094288"/>
          <p14:tracePt t="260275" x="2928938" y="5094288"/>
          <p14:tracePt t="260306" x="3057525" y="5083175"/>
          <p14:tracePt t="260340" x="3146425" y="5027613"/>
          <p14:tracePt t="260346" x="3157538" y="5011738"/>
          <p14:tracePt t="260373" x="3230563" y="4972050"/>
          <p14:tracePt t="260376" x="3241675" y="4960938"/>
          <p14:tracePt t="260407" x="3279775" y="4843463"/>
          <p14:tracePt t="260440" x="3297238" y="4759325"/>
          <p14:tracePt t="260473" x="3297238" y="4676775"/>
          <p14:tracePt t="260506" x="3175000" y="4519613"/>
          <p14:tracePt t="260511" x="3119438" y="4470400"/>
          <p14:tracePt t="260540" x="2867025" y="4335463"/>
          <p14:tracePt t="260546" x="2840038" y="4319588"/>
          <p14:tracePt t="260573" x="2711450" y="4308475"/>
          <p14:tracePt t="260577" x="2667000" y="4308475"/>
          <p14:tracePt t="260607" x="2487613" y="4257675"/>
          <p14:tracePt t="260640" x="2338388" y="4257675"/>
          <p14:tracePt t="260673" x="2070100" y="4257675"/>
          <p14:tracePt t="260706" x="1695450" y="4268788"/>
          <p14:tracePt t="260711" x="1628775" y="4268788"/>
          <p14:tracePt t="260741" x="1466850" y="4268788"/>
          <p14:tracePt t="260746" x="1417638" y="4268788"/>
          <p14:tracePt t="260773" x="1349375" y="4268788"/>
          <p14:tracePt t="260777" x="1338263" y="4268788"/>
          <p14:tracePt t="260807" x="1233488" y="4302125"/>
          <p14:tracePt t="260841" x="1149350" y="4330700"/>
          <p14:tracePt t="260848" x="1120775" y="4330700"/>
          <p14:tracePt t="260873" x="1087438" y="4341813"/>
          <p14:tracePt t="260906" x="954088" y="4419600"/>
          <p14:tracePt t="260911" x="936625" y="4419600"/>
          <p14:tracePt t="260940" x="887413" y="4441825"/>
          <p14:tracePt t="260945" x="842963" y="4475163"/>
          <p14:tracePt t="260973" x="774700" y="4497388"/>
          <p14:tracePt t="260976" x="741363" y="4514850"/>
          <p14:tracePt t="261003" x="703263" y="4541838"/>
          <p14:tracePt t="261037" x="692150" y="4625975"/>
          <p14:tracePt t="261073" x="692150" y="4754563"/>
          <p14:tracePt t="261106" x="792163" y="4849813"/>
          <p14:tracePt t="261111" x="809625" y="4894263"/>
          <p14:tracePt t="261140" x="920750" y="4987925"/>
          <p14:tracePt t="261144" x="993775" y="5045075"/>
          <p14:tracePt t="261173" x="1182688" y="5111750"/>
          <p14:tracePt t="261177" x="1249363" y="5111750"/>
          <p14:tracePt t="261204" x="1422400" y="5160963"/>
          <p14:tracePt t="261208" x="1473200" y="5160963"/>
          <p14:tracePt t="261238" x="1646238" y="5195888"/>
          <p14:tracePt t="261271" x="1835150" y="5195888"/>
          <p14:tracePt t="261304" x="1985963" y="5195888"/>
          <p14:tracePt t="261341" x="2236788" y="5195888"/>
          <p14:tracePt t="261345" x="2325688" y="5195888"/>
          <p14:tracePt t="261373" x="2555875" y="5195888"/>
          <p14:tracePt t="261377" x="2678113" y="5195888"/>
          <p14:tracePt t="261407" x="3101975" y="5183188"/>
          <p14:tracePt t="261440" x="3186113" y="5183188"/>
          <p14:tracePt t="261473" x="3224213" y="5183188"/>
          <p14:tracePt t="261599" x="3235325" y="5167313"/>
          <p14:tracePt t="261631" x="3235325" y="5156200"/>
          <p14:tracePt t="261680" x="3235325" y="5145088"/>
          <p14:tracePt t="261711" x="3235325" y="5116513"/>
          <p14:tracePt t="261719" x="3235325" y="5105400"/>
          <p14:tracePt t="261743" x="3235325" y="5089525"/>
          <p14:tracePt t="261773" x="3235325" y="5078413"/>
          <p14:tracePt t="261837" x="0" y="0"/>
        </p14:tracePtLst>
        <p14:tracePtLst>
          <p14:tracePt t="287647" x="6137275" y="5183188"/>
          <p14:tracePt t="287652" x="6186488" y="5183188"/>
          <p14:tracePt t="287660" x="6215063" y="5183188"/>
          <p14:tracePt t="287671" x="6243638" y="5183188"/>
          <p14:tracePt t="287704" x="6438900" y="5200650"/>
          <p14:tracePt t="287706" x="6488113" y="5233988"/>
          <p14:tracePt t="287738" x="6550025" y="5245100"/>
          <p14:tracePt t="287778" x="6577013" y="5245100"/>
          <p14:tracePt t="287804" x="6605588" y="5160963"/>
          <p14:tracePt t="287837" x="6638925" y="4883150"/>
          <p14:tracePt t="287871" x="6477000" y="4564063"/>
          <p14:tracePt t="287874" x="6421438" y="4486275"/>
          <p14:tracePt t="287904" x="6292850" y="4346575"/>
          <p14:tracePt t="287954" x="6292850" y="4364038"/>
          <p14:tracePt t="287971" x="6359525" y="4492625"/>
          <p14:tracePt t="288004" x="6499225" y="4737100"/>
          <p14:tracePt t="288038" x="6689725" y="4965700"/>
          <p14:tracePt t="288071" x="6750050" y="5022850"/>
          <p14:tracePt t="288114" x="6761163" y="5022850"/>
          <p14:tracePt t="288138" x="6734175" y="4865688"/>
          <p14:tracePt t="288171" x="6605588" y="4592638"/>
          <p14:tracePt t="288204" x="6321425" y="4246563"/>
          <p14:tracePt t="288238" x="6226175" y="4140200"/>
          <p14:tracePt t="288309" x="6226175" y="4162425"/>
          <p14:tracePt t="288316" x="6254750" y="4235450"/>
          <p14:tracePt t="288340" x="6365875" y="4430713"/>
          <p14:tracePt t="288373" x="6399213" y="4464050"/>
          <p14:tracePt t="288407" x="6399213" y="4441825"/>
          <p14:tracePt t="288436" x="6399213" y="4352925"/>
          <p14:tracePt t="288438" x="0" y="0"/>
        </p14:tracePtLst>
        <p14:tracePtLst>
          <p14:tracePt t="288812" x="5975350" y="4575175"/>
          <p14:tracePt t="288817" x="5986463" y="4592638"/>
          <p14:tracePt t="288932" x="6030913" y="4592638"/>
          <p14:tracePt t="288940" x="6042025" y="4592638"/>
          <p14:tracePt t="288973" x="6059488" y="4514850"/>
          <p14:tracePt t="289007" x="6059488" y="4379913"/>
          <p14:tracePt t="289012" x="6059488" y="4352925"/>
          <p14:tracePt t="289040" x="5991225" y="4324350"/>
          <p14:tracePt t="289044" x="5964238" y="4324350"/>
          <p14:tracePt t="289075" x="5829300" y="4324350"/>
          <p14:tracePt t="289107" x="5751513" y="4357688"/>
          <p14:tracePt t="289140" x="5724525" y="4459288"/>
          <p14:tracePt t="289174" x="5724525" y="4570413"/>
          <p14:tracePt t="289180" x="5724525" y="4581525"/>
          <p14:tracePt t="289207" x="5724525" y="4630738"/>
          <p14:tracePt t="289212" x="5724525" y="4648200"/>
          <p14:tracePt t="289240" x="5746750" y="4699000"/>
          <p14:tracePt t="289276" x="5795963" y="4699000"/>
          <p14:tracePt t="289307" x="5853113" y="4692650"/>
          <p14:tracePt t="289340" x="5864225" y="4608513"/>
          <p14:tracePt t="289374" x="5864225" y="4475163"/>
          <p14:tracePt t="289406" x="5864225" y="4413250"/>
          <p14:tracePt t="289440" x="5857875" y="4402138"/>
          <p14:tracePt t="289445" x="5846763" y="4402138"/>
          <p14:tracePt t="289473" x="5757863" y="4430713"/>
          <p14:tracePt t="289477" x="5740400" y="4441825"/>
          <p14:tracePt t="289507" x="5702300" y="4481513"/>
          <p14:tracePt t="289542" x="5702300" y="4519613"/>
          <p14:tracePt t="289574" x="5735638" y="4559300"/>
          <p14:tracePt t="289579" x="5784850" y="4559300"/>
          <p14:tracePt t="289606" x="5891213" y="4548188"/>
          <p14:tracePt t="289611" x="5942013" y="4514850"/>
          <p14:tracePt t="289640" x="5953125" y="4446588"/>
          <p14:tracePt t="289645" x="5953125" y="4397375"/>
          <p14:tracePt t="289673" x="5953125" y="4346575"/>
          <p14:tracePt t="289715" x="5953125" y="4335463"/>
          <p14:tracePt t="289740" x="5891213" y="4335463"/>
          <p14:tracePt t="289773" x="5880100" y="4335463"/>
          <p14:tracePt t="289815" x="5864225" y="4341813"/>
          <p14:tracePt t="289839" x="5864225" y="4352925"/>
          <p14:tracePt t="289994" x="5875338" y="4364038"/>
          <p14:tracePt t="290022" x="0" y="0"/>
        </p14:tracePtLst>
        <p14:tracePtLst>
          <p14:tracePt t="290550" x="5846763" y="5630863"/>
          <p14:tracePt t="290564" x="5846763" y="5619750"/>
          <p14:tracePt t="290572" x="5846763" y="5608638"/>
          <p14:tracePt t="290606" x="5846763" y="5580063"/>
          <p14:tracePt t="290610" x="5846763" y="5551488"/>
          <p14:tracePt t="290639" x="5846763" y="5502275"/>
          <p14:tracePt t="290673" x="5795963" y="5435600"/>
          <p14:tracePt t="290706" x="5713413" y="5435600"/>
          <p14:tracePt t="290711" x="5702300" y="5435600"/>
          <p14:tracePt t="290739" x="5691188" y="5457825"/>
          <p14:tracePt t="290742" x="5691188" y="5468938"/>
          <p14:tracePt t="290773" x="5691188" y="5491163"/>
          <p14:tracePt t="290776" x="5691188" y="5518150"/>
          <p14:tracePt t="290806" x="5695950" y="5546725"/>
          <p14:tracePt t="290855" x="5707063" y="5540375"/>
          <p14:tracePt t="290873" x="5707063" y="5524500"/>
          <p14:tracePt t="290908" x="5707063" y="5513388"/>
          <p14:tracePt t="290998" x="0" y="0"/>
        </p14:tracePtLst>
        <p14:tracePtLst>
          <p14:tracePt t="291968" x="7404100" y="5284788"/>
          <p14:tracePt t="291976" x="7391400" y="5262563"/>
          <p14:tracePt t="292007" x="7258050" y="5172075"/>
          <p14:tracePt t="292040" x="7062788" y="5060950"/>
          <p14:tracePt t="292075" x="6896100" y="4927600"/>
          <p14:tracePt t="292107" x="6700838" y="4692650"/>
          <p14:tracePt t="292111" x="6645275" y="4614863"/>
          <p14:tracePt t="292140" x="6554788" y="4464050"/>
          <p14:tracePt t="292144" x="6521450" y="4430713"/>
          <p14:tracePt t="292174" x="6399213" y="4257675"/>
          <p14:tracePt t="292177" x="6388100" y="4246563"/>
          <p14:tracePt t="292207" x="6292850" y="4129088"/>
          <p14:tracePt t="292238" x="6259513" y="4073525"/>
          <p14:tracePt t="292274" x="6232525" y="4006850"/>
          <p14:tracePt t="292306" x="6148388" y="3940175"/>
          <p14:tracePt t="292310" x="6130925" y="3922713"/>
          <p14:tracePt t="292340" x="6086475" y="3878263"/>
          <p14:tracePt t="292345" x="6075363" y="3878263"/>
          <p14:tracePt t="292373" x="6024563" y="3856038"/>
          <p14:tracePt t="292471" x="6064250" y="3895725"/>
          <p14:tracePt t="292479" x="6075363" y="3906838"/>
          <p14:tracePt t="292507" x="6270625" y="4135438"/>
          <p14:tracePt t="292511" x="6303963" y="4184650"/>
          <p14:tracePt t="292541" x="6499225" y="4413250"/>
          <p14:tracePt t="292545" x="6583363" y="4519613"/>
          <p14:tracePt t="292573" x="6772275" y="4670425"/>
          <p14:tracePt t="292578" x="6800850" y="4703763"/>
          <p14:tracePt t="292607" x="6929438" y="4803775"/>
          <p14:tracePt t="292640" x="7073900" y="4916488"/>
          <p14:tracePt t="292673" x="7158038" y="4960938"/>
          <p14:tracePt t="292678" x="7202488" y="4976813"/>
          <p14:tracePt t="292706" x="7213600" y="4987925"/>
          <p14:tracePt t="292741" x="7242175" y="5083175"/>
          <p14:tracePt t="292745" x="7242175" y="5100638"/>
          <p14:tracePt t="292773" x="7253288" y="5122863"/>
          <p14:tracePt t="292907" x="7231063" y="5122863"/>
          <p14:tracePt t="292916" x="7219950" y="5100638"/>
          <p14:tracePt t="292940" x="7062788" y="4976813"/>
          <p14:tracePt t="292973" x="6694488" y="4670425"/>
          <p14:tracePt t="293006" x="6359525" y="4459288"/>
          <p14:tracePt t="293011" x="6265863" y="4435475"/>
          <p14:tracePt t="293038" x="6219825" y="4364038"/>
          <p14:tracePt t="293072" x="6186488" y="4313238"/>
          <p14:tracePt t="293195" x="6186488" y="4335463"/>
          <p14:tracePt t="293203" x="6186488" y="4346575"/>
          <p14:tracePt t="293213" x="6186488" y="4364038"/>
          <p14:tracePt t="293240" x="6186488" y="4375150"/>
          <p14:tracePt t="293244" x="6186488" y="4402138"/>
          <p14:tracePt t="293273" x="6186488" y="4452938"/>
          <p14:tracePt t="293277" x="6186488" y="4470400"/>
          <p14:tracePt t="293308" x="6186488" y="4519613"/>
          <p14:tracePt t="293342" x="6186488" y="4530725"/>
          <p14:tracePt t="293373" x="6192838" y="4541838"/>
          <p14:tracePt t="293409" x="6203950" y="4541838"/>
          <p14:tracePt t="293440" x="6276975" y="4541838"/>
          <p14:tracePt t="293445" x="6288088" y="4541838"/>
          <p14:tracePt t="293473" x="6381750" y="4475163"/>
          <p14:tracePt t="293477" x="6392863" y="4459288"/>
          <p14:tracePt t="293507" x="6461125" y="4364038"/>
          <p14:tracePt t="293540" x="6521450" y="4229100"/>
          <p14:tracePt t="293573" x="6538913" y="4095750"/>
          <p14:tracePt t="293608" x="6538913" y="4067175"/>
          <p14:tracePt t="293675" x="6532563" y="4079875"/>
          <p14:tracePt t="293708" x="6516688" y="4195763"/>
          <p14:tracePt t="293740" x="6499225" y="4424363"/>
          <p14:tracePt t="293773" x="6499225" y="4575175"/>
          <p14:tracePt t="293806" x="6499225" y="4699000"/>
          <p14:tracePt t="293840" x="6499225" y="4710113"/>
          <p14:tracePt t="293883" x="6499225" y="4721225"/>
          <p14:tracePt t="293907" x="6532563" y="4714875"/>
          <p14:tracePt t="293940" x="6599238" y="4541838"/>
          <p14:tracePt t="293973" x="6634163" y="4346575"/>
          <p14:tracePt t="294008" x="6678613" y="4224338"/>
          <p14:tracePt t="294012" x="6689725" y="4213225"/>
          <p14:tracePt t="294091" x="6683375" y="4235450"/>
          <p14:tracePt t="294099" x="6683375" y="4246563"/>
          <p14:tracePt t="294108" x="6656388" y="4291013"/>
          <p14:tracePt t="294140" x="6565900" y="4492625"/>
          <p14:tracePt t="294173" x="6538913" y="4581525"/>
          <p14:tracePt t="294378" x="0" y="0"/>
        </p14:tracePtLst>
        <p14:tracePtLst>
          <p14:tracePt t="306224" x="725488" y="4564063"/>
          <p14:tracePt t="306229" x="814388" y="4581525"/>
          <p14:tracePt t="306232" x="865188" y="4614863"/>
          <p14:tracePt t="306240" x="914400" y="4630738"/>
          <p14:tracePt t="306271" x="1127125" y="4748213"/>
          <p14:tracePt t="306304" x="1204913" y="4748213"/>
          <p14:tracePt t="306337" x="1311275" y="4748213"/>
          <p14:tracePt t="306370" x="1539875" y="4737100"/>
          <p14:tracePt t="306403" x="1830388" y="4737100"/>
          <p14:tracePt t="306405" x="1924050" y="4737100"/>
          <p14:tracePt t="306437" x="2159000" y="4703763"/>
          <p14:tracePt t="306470" x="2243138" y="4648200"/>
          <p14:tracePt t="306506" x="2243138" y="4637088"/>
          <p14:tracePt t="306540" x="2214563" y="4564063"/>
          <p14:tracePt t="306543" x="2181225" y="4514850"/>
          <p14:tracePt t="306572" x="1958975" y="4386263"/>
          <p14:tracePt t="306575" x="1857375" y="4346575"/>
          <p14:tracePt t="306605" x="1790700" y="4319588"/>
          <p14:tracePt t="306609" x="1774825" y="4319588"/>
          <p14:tracePt t="306639" x="1695450" y="4319588"/>
          <p14:tracePt t="306673" x="1612900" y="4319588"/>
          <p14:tracePt t="306706" x="1495425" y="4375150"/>
          <p14:tracePt t="306712" x="1495425" y="4386263"/>
          <p14:tracePt t="306740" x="1450975" y="4514850"/>
          <p14:tracePt t="306745" x="1439863" y="4525963"/>
          <p14:tracePt t="306773" x="1439863" y="4625975"/>
          <p14:tracePt t="306777" x="1444625" y="4659313"/>
          <p14:tracePt t="306804" x="1562100" y="4754563"/>
          <p14:tracePt t="306809" x="1590675" y="4754563"/>
          <p14:tracePt t="306838" x="1739900" y="4770438"/>
          <p14:tracePt t="306871" x="1963738" y="4703763"/>
          <p14:tracePt t="306904" x="1997075" y="4670425"/>
          <p14:tracePt t="306938" x="2052638" y="4630738"/>
          <p14:tracePt t="306942" x="2063750" y="4630738"/>
          <p14:tracePt t="306972" x="2063750" y="4575175"/>
          <p14:tracePt t="306974" x="2063750" y="4548188"/>
          <p14:tracePt t="307006" x="2052638" y="4430713"/>
          <p14:tracePt t="307038" x="1746250" y="4341813"/>
          <p14:tracePt t="307071" x="1544638" y="4324350"/>
          <p14:tracePt t="307104" x="1444625" y="4346575"/>
          <p14:tracePt t="307138" x="1400175" y="4419600"/>
          <p14:tracePt t="307142" x="1400175" y="4430713"/>
          <p14:tracePt t="307171" x="1400175" y="4519613"/>
          <p14:tracePt t="307204" x="1511300" y="4703763"/>
          <p14:tracePt t="307207" x="1562100" y="4759325"/>
          <p14:tracePt t="307238" x="1830388" y="4843463"/>
          <p14:tracePt t="307271" x="1958975" y="4843463"/>
          <p14:tracePt t="307305" x="2030413" y="4810125"/>
          <p14:tracePt t="307338" x="2081213" y="4608513"/>
          <p14:tracePt t="307342" x="2081213" y="4575175"/>
          <p14:tracePt t="307371" x="2008188" y="4446588"/>
          <p14:tracePt t="307374" x="1974850" y="4413250"/>
          <p14:tracePt t="307405" x="1801813" y="4346575"/>
          <p14:tracePt t="307407" x="1757363" y="4346575"/>
          <p14:tracePt t="307438" x="1568450" y="4346575"/>
          <p14:tracePt t="307471" x="1489075" y="4486275"/>
          <p14:tracePt t="307505" x="1517650" y="4676775"/>
          <p14:tracePt t="307540" x="1712913" y="4832350"/>
          <p14:tracePt t="307544" x="1724025" y="4832350"/>
          <p14:tracePt t="307577" x="1739900" y="4832350"/>
          <p14:tracePt t="307607" x="1739900" y="4781550"/>
          <p14:tracePt t="307640" x="1739900" y="4770438"/>
          <p14:tracePt t="307752" x="1739900" y="4759325"/>
          <p14:tracePt t="307766" x="0" y="0"/>
        </p14:tracePtLst>
        <p14:tracePtLst>
          <p14:tracePt t="308788" x="7553325" y="5122863"/>
          <p14:tracePt t="308797" x="7553325" y="5116513"/>
          <p14:tracePt t="308811" x="7537450" y="5116513"/>
          <p14:tracePt t="308840" x="7508875" y="5089525"/>
          <p14:tracePt t="308873" x="7497763" y="5078413"/>
          <p14:tracePt t="308877" x="7497763" y="5060950"/>
          <p14:tracePt t="308907" x="7331075" y="4894263"/>
          <p14:tracePt t="308941" x="7058025" y="4625975"/>
          <p14:tracePt t="308973" x="6967538" y="4497388"/>
          <p14:tracePt t="309007" x="6967538" y="4435475"/>
          <p14:tracePt t="309013" x="6967538" y="4408488"/>
          <p14:tracePt t="309040" x="6951663" y="4352925"/>
          <p14:tracePt t="309044" x="6951663" y="4341813"/>
          <p14:tracePt t="309073" x="6940550" y="4286250"/>
          <p14:tracePt t="309077" x="6940550" y="4275138"/>
          <p14:tracePt t="309105" x="6900863" y="4235450"/>
          <p14:tracePt t="309107" x="6884988" y="4217988"/>
          <p14:tracePt t="309139" x="6767513" y="4151313"/>
          <p14:tracePt t="309172" x="6427788" y="4033838"/>
          <p14:tracePt t="309205" x="6081713" y="3995738"/>
          <p14:tracePt t="309239" x="5913438" y="3978275"/>
          <p14:tracePt t="309274" x="5902325" y="3978275"/>
          <p14:tracePt t="309305" x="5842000" y="4084638"/>
          <p14:tracePt t="309308" x="5824538" y="4129088"/>
          <p14:tracePt t="309339" x="5824538" y="4379913"/>
          <p14:tracePt t="309371" x="5957888" y="4714875"/>
          <p14:tracePt t="309405" x="6175375" y="4976813"/>
          <p14:tracePt t="309438" x="6343650" y="5111750"/>
          <p14:tracePt t="309472" x="6465888" y="5183188"/>
          <p14:tracePt t="309475" x="6516688" y="5218113"/>
          <p14:tracePt t="309505" x="6734175" y="5329238"/>
          <p14:tracePt t="309508" x="6823075" y="5329238"/>
          <p14:tracePt t="309538" x="7107238" y="5395913"/>
          <p14:tracePt t="309571" x="7369175" y="5435600"/>
          <p14:tracePt t="309605" x="7486650" y="5435600"/>
          <p14:tracePt t="309640" x="7526338" y="5435600"/>
          <p14:tracePt t="309675" x="7553325" y="5424488"/>
          <p14:tracePt t="309708" x="7581900" y="5240338"/>
          <p14:tracePt t="309740" x="7581900" y="4960938"/>
          <p14:tracePt t="309773" x="7391400" y="4614863"/>
          <p14:tracePt t="309807" x="7162800" y="4302125"/>
          <p14:tracePt t="309811" x="7107238" y="4224338"/>
          <p14:tracePt t="309840" x="6951663" y="3995738"/>
          <p14:tracePt t="309844" x="6900863" y="3944938"/>
          <p14:tracePt t="309873" x="6823075" y="3856038"/>
          <p14:tracePt t="309880" x="6811963" y="3822700"/>
          <p14:tracePt t="309885" x="6794500" y="3811588"/>
          <p14:tracePt t="309907" x="6756400" y="3767138"/>
          <p14:tracePt t="309940" x="6745288" y="3767138"/>
          <p14:tracePt t="309973" x="6616700" y="3767138"/>
          <p14:tracePt t="309979" x="6572250" y="3767138"/>
          <p14:tracePt t="310006" x="6427788" y="3767138"/>
          <p14:tracePt t="310011" x="6415088" y="3767138"/>
          <p14:tracePt t="310040" x="6310313" y="3767138"/>
          <p14:tracePt t="310044" x="6281738" y="3767138"/>
          <p14:tracePt t="310073" x="6197600" y="3822700"/>
          <p14:tracePt t="310079" x="6181725" y="3833813"/>
          <p14:tracePt t="310084" x="6153150" y="3860800"/>
          <p14:tracePt t="310107" x="6103938" y="3889375"/>
          <p14:tracePt t="310140" x="6064250" y="3967163"/>
          <p14:tracePt t="310173" x="6075363" y="4217988"/>
          <p14:tracePt t="310179" x="6137275" y="4324350"/>
          <p14:tracePt t="310206" x="6259513" y="4597400"/>
          <p14:tracePt t="310211" x="6365875" y="4710113"/>
          <p14:tracePt t="310240" x="6516688" y="4894263"/>
          <p14:tracePt t="310245" x="6516688" y="4938713"/>
          <p14:tracePt t="310276" x="6645275" y="5067300"/>
          <p14:tracePt t="310307" x="6934200" y="5172075"/>
          <p14:tracePt t="310340" x="7242175" y="5284788"/>
          <p14:tracePt t="310373" x="7380288" y="5318125"/>
          <p14:tracePt t="310405" x="7419975" y="5318125"/>
          <p14:tracePt t="310440" x="7459663" y="5318125"/>
          <p14:tracePt t="310476" x="7475538" y="5318125"/>
          <p14:tracePt t="310525" x="7486650" y="5318125"/>
          <p14:tracePt t="310540" x="7486650" y="5295900"/>
          <p14:tracePt t="310574" x="7459663" y="5122863"/>
          <p14:tracePt t="310580" x="7442200" y="5072063"/>
          <p14:tracePt t="310607" x="7415213" y="4960938"/>
          <p14:tracePt t="310611" x="7397750" y="4916488"/>
          <p14:tracePt t="310640" x="7224713" y="4703763"/>
          <p14:tracePt t="310644" x="7173913" y="4648200"/>
          <p14:tracePt t="310673" x="7013575" y="4492625"/>
          <p14:tracePt t="310676" x="6907213" y="4408488"/>
          <p14:tracePt t="310707" x="6745288" y="4308475"/>
          <p14:tracePt t="310740" x="6623050" y="4217988"/>
          <p14:tracePt t="310774" x="6554788" y="4151313"/>
          <p14:tracePt t="310806" x="6532563" y="4140200"/>
          <p14:tracePt t="311034" x="0" y="0"/>
        </p14:tracePtLst>
        <p14:tracePtLst>
          <p14:tracePt t="311388" x="6410325" y="3860800"/>
          <p14:tracePt t="311435" x="6410325" y="3844925"/>
          <p14:tracePt t="311499" x="6410325" y="3883025"/>
          <p14:tracePt t="311507" x="6410325" y="3895725"/>
          <p14:tracePt t="311540" x="6388100" y="4011613"/>
          <p14:tracePt t="311626" x="6388100" y="4006850"/>
          <p14:tracePt t="311634" x="6388100" y="3995738"/>
          <p14:tracePt t="311642" x="6388100" y="3951288"/>
          <p14:tracePt t="311669" x="6388100" y="3940175"/>
          <p14:tracePt t="311805" x="6388100" y="3929063"/>
          <p14:tracePt t="311821" x="0" y="0"/>
        </p14:tracePtLst>
        <p14:tracePtLst>
          <p14:tracePt t="312180" x="6019800" y="5367338"/>
          <p14:tracePt t="312254" x="6019800" y="5356225"/>
          <p14:tracePt t="312262" x="6019800" y="5345113"/>
          <p14:tracePt t="312271" x="6037263" y="5329238"/>
          <p14:tracePt t="312305" x="6037263" y="5218113"/>
          <p14:tracePt t="312337" x="6037263" y="5183188"/>
          <p14:tracePt t="312493" x="6037263" y="5167313"/>
          <p14:tracePt t="312510" x="0" y="0"/>
        </p14:tracePtLst>
        <p14:tracePtLst>
          <p14:tracePt t="312871" x="6505575" y="4464050"/>
          <p14:tracePt t="312874" x="6505575" y="4475163"/>
          <p14:tracePt t="312880" x="6505575" y="4503738"/>
          <p14:tracePt t="312905" x="6505575" y="4608513"/>
          <p14:tracePt t="312938" x="6605588" y="4832350"/>
          <p14:tracePt t="312942" x="6661150" y="4910138"/>
          <p14:tracePt t="312972" x="6789738" y="5116513"/>
          <p14:tracePt t="312976" x="6889750" y="5195888"/>
          <p14:tracePt t="313005" x="7118350" y="5367338"/>
          <p14:tracePt t="313008" x="7169150" y="5402263"/>
          <p14:tracePt t="313039" x="7342188" y="5484813"/>
          <p14:tracePt t="313072" x="7391400" y="5484813"/>
          <p14:tracePt t="313105" x="7448550" y="5484813"/>
          <p14:tracePt t="313139" x="7575550" y="5484813"/>
          <p14:tracePt t="313142" x="7621588" y="5484813"/>
          <p14:tracePt t="313173" x="7648575" y="5484813"/>
          <p14:tracePt t="313176" x="7659688" y="5484813"/>
          <p14:tracePt t="313205" x="7688263" y="5484813"/>
          <p14:tracePt t="313239" x="7737475" y="5484813"/>
          <p14:tracePt t="313272" x="7737475" y="5340350"/>
          <p14:tracePt t="313305" x="7610475" y="5022850"/>
          <p14:tracePt t="313339" x="7358063" y="4714875"/>
          <p14:tracePt t="313343" x="7297738" y="4637088"/>
          <p14:tracePt t="313372" x="7235825" y="4541838"/>
          <p14:tracePt t="313375" x="7224713" y="4530725"/>
          <p14:tracePt t="313405" x="7146925" y="4441825"/>
          <p14:tracePt t="313408" x="7129463" y="4391025"/>
          <p14:tracePt t="313439" x="6945313" y="4257675"/>
          <p14:tracePt t="313472" x="6738938" y="4102100"/>
          <p14:tracePt t="313505" x="6499225" y="4051300"/>
          <p14:tracePt t="313538" x="6326188" y="4006850"/>
          <p14:tracePt t="313572" x="6170613" y="3956050"/>
          <p14:tracePt t="313576" x="6153150" y="3944938"/>
          <p14:tracePt t="313605" x="6115050" y="3944938"/>
          <p14:tracePt t="313608" x="6103938" y="3944938"/>
          <p14:tracePt t="313638" x="6019800" y="3951288"/>
          <p14:tracePt t="313672" x="5913438" y="4062413"/>
          <p14:tracePt t="313705" x="5835650" y="4213225"/>
          <p14:tracePt t="313740" x="5813425" y="4413250"/>
          <p14:tracePt t="313745" x="5813425" y="4503738"/>
          <p14:tracePt t="313773" x="5813425" y="4681538"/>
          <p14:tracePt t="313776" x="5829300" y="4776788"/>
          <p14:tracePt t="313807" x="6030913" y="5056188"/>
          <p14:tracePt t="313840" x="6310313" y="5240338"/>
          <p14:tracePt t="313873" x="6561138" y="5362575"/>
          <p14:tracePt t="313906" x="6638925" y="5362575"/>
          <p14:tracePt t="313911" x="6656388" y="5362575"/>
          <p14:tracePt t="313941" x="6738938" y="5380038"/>
          <p14:tracePt t="313945" x="6767513" y="5380038"/>
          <p14:tracePt t="313973" x="6823075" y="5380038"/>
          <p14:tracePt t="314016" x="6840538" y="5380038"/>
          <p14:tracePt t="314041" x="6851650" y="5380038"/>
          <p14:tracePt t="314073" x="6878638" y="5373688"/>
          <p14:tracePt t="314107" x="6889750" y="5356225"/>
          <p14:tracePt t="314351" x="6900863" y="5345113"/>
          <p14:tracePt t="314414" x="6900863" y="5318125"/>
          <p14:tracePt t="314422" x="6900863" y="5307013"/>
          <p14:tracePt t="314436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esba, skica, Perokresba, ilustrace&#10;&#10;Popis byl vytvořen automaticky">
            <a:extLst>
              <a:ext uri="{FF2B5EF4-FFF2-40B4-BE49-F238E27FC236}">
                <a16:creationId xmlns:a16="http://schemas.microsoft.com/office/drawing/2014/main" id="{0B3B4588-0767-F564-AEE3-F3EC59EAE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8800"/>
            <a:ext cx="6028913" cy="4975200"/>
          </a:xfrm>
          <a:prstGeom prst="rect">
            <a:avLst/>
          </a:prstGeom>
        </p:spPr>
      </p:pic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31AB25E-F7BF-99D2-0621-1004F6B4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83" y="1532706"/>
            <a:ext cx="5623150" cy="481473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b="1" dirty="0"/>
              <a:t>Modelové prognózy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posouzení vlivu rozšiřování těžebních jezer a klimatických změn na udržitelnou vydatnost vodního zdroje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značná nejistota v prognóze vývoje klimatu – simulován vliv několika klimatických scénářů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 2095 – snížení hladiny podzemních vod až o několik metrů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B7E8FD0-3099-648B-BB57-96AA1394A9FB}"/>
              </a:ext>
            </a:extLst>
          </p:cNvPr>
          <p:cNvSpPr txBox="1">
            <a:spLocks/>
          </p:cNvSpPr>
          <p:nvPr/>
        </p:nvSpPr>
        <p:spPr>
          <a:xfrm>
            <a:off x="0" y="98324"/>
            <a:ext cx="10156533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vlivu změny klimatu na vodní zdroj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D0DF06F-E18E-B027-B743-97E4388A9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30" y="772510"/>
            <a:ext cx="1089876" cy="10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7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46"/>
    </mc:Choice>
    <mc:Fallback>
      <p:transition spd="slow" advTm="381946"/>
    </mc:Fallback>
  </mc:AlternateContent>
  <p:extLst>
    <p:ext uri="{3A86A75C-4F4B-4683-9AE1-C65F6400EC91}">
      <p14:laserTraceLst xmlns:p14="http://schemas.microsoft.com/office/powerpoint/2010/main">
        <p14:tracePtLst>
          <p14:tracePt t="11178" x="6543675" y="1708150"/>
          <p14:tracePt t="11182" x="6543675" y="1746250"/>
          <p14:tracePt t="11190" x="6543675" y="1763713"/>
          <p14:tracePt t="11205" x="6554788" y="1808163"/>
          <p14:tracePt t="11207" x="6623050" y="1841500"/>
          <p14:tracePt t="11238" x="6878638" y="1908175"/>
          <p14:tracePt t="11271" x="7040563" y="1941513"/>
          <p14:tracePt t="11305" x="7107238" y="1958975"/>
          <p14:tracePt t="11342" x="7124700" y="1958975"/>
          <p14:tracePt t="11371" x="7151688" y="1908175"/>
          <p14:tracePt t="11374" x="7185025" y="1858963"/>
          <p14:tracePt t="11405" x="7246938" y="1730375"/>
          <p14:tracePt t="11407" x="7280275" y="1679575"/>
          <p14:tracePt t="11439" x="7324725" y="1562100"/>
          <p14:tracePt t="11471" x="7386638" y="1422400"/>
          <p14:tracePt t="11505" x="7386638" y="1249363"/>
          <p14:tracePt t="11539" x="7269163" y="1031875"/>
          <p14:tracePt t="11572" x="7058025" y="876300"/>
          <p14:tracePt t="11575" x="7024688" y="847725"/>
          <p14:tracePt t="11605" x="6840538" y="776288"/>
          <p14:tracePt t="11607" x="6805613" y="742950"/>
          <p14:tracePt t="11636" x="6734175" y="742950"/>
          <p14:tracePt t="11669" x="6678613" y="742950"/>
          <p14:tracePt t="11702" x="6588125" y="803275"/>
          <p14:tracePt t="11736" x="6505575" y="909638"/>
          <p14:tracePt t="11769" x="6461125" y="1076325"/>
          <p14:tracePt t="11803" x="6461125" y="1289050"/>
          <p14:tracePt t="11836" x="6488113" y="1501775"/>
          <p14:tracePt t="11838" x="6543675" y="1573213"/>
          <p14:tracePt t="11869" x="6884988" y="1808163"/>
          <p14:tracePt t="11902" x="7107238" y="1914525"/>
          <p14:tracePt t="11936" x="7253288" y="1974850"/>
          <p14:tracePt t="11969" x="7364413" y="2036763"/>
          <p14:tracePt t="12003" x="7519988" y="2047875"/>
          <p14:tracePt t="12005" x="7564438" y="2047875"/>
          <p14:tracePt t="12037" x="7621588" y="2047875"/>
          <p14:tracePt t="12071" x="7693025" y="1981200"/>
          <p14:tracePt t="12106" x="7721600" y="1719263"/>
          <p14:tracePt t="12111" x="7721600" y="1651000"/>
          <p14:tracePt t="12139" x="7721600" y="1450975"/>
          <p14:tracePt t="12142" x="7670800" y="1377950"/>
          <p14:tracePt t="12172" x="7504113" y="1171575"/>
          <p14:tracePt t="12176" x="7453313" y="1138238"/>
          <p14:tracePt t="12207" x="7196138" y="1031875"/>
          <p14:tracePt t="12238" x="6750050" y="954088"/>
          <p14:tracePt t="12271" x="6616700" y="954088"/>
          <p14:tracePt t="12304" x="6483350" y="1009650"/>
          <p14:tracePt t="12340" x="6254750" y="1171575"/>
          <p14:tracePt t="12347" x="6219825" y="1222375"/>
          <p14:tracePt t="12371" x="6148388" y="1389063"/>
          <p14:tracePt t="12374" x="6148388" y="1455738"/>
          <p14:tracePt t="12405" x="6148388" y="1617663"/>
          <p14:tracePt t="12407" x="6148388" y="1646238"/>
          <p14:tracePt t="12438" x="6265863" y="1874838"/>
          <p14:tracePt t="12472" x="6443663" y="2025650"/>
          <p14:tracePt t="12505" x="6750050" y="2132013"/>
          <p14:tracePt t="12537" x="6878638" y="2147888"/>
          <p14:tracePt t="12569" x="7058025" y="2147888"/>
          <p14:tracePt t="12603" x="7180263" y="2109788"/>
          <p14:tracePt t="12636" x="7253288" y="1903413"/>
          <p14:tracePt t="12637" x="7286625" y="1852613"/>
          <p14:tracePt t="12670" x="7342188" y="1557338"/>
          <p14:tracePt t="12703" x="7358063" y="1328738"/>
          <p14:tracePt t="12736" x="7291388" y="1109663"/>
          <p14:tracePt t="12769" x="7124700" y="954088"/>
          <p14:tracePt t="12805" x="6951663" y="938213"/>
          <p14:tracePt t="12806" x="6884988" y="938213"/>
          <p14:tracePt t="12840" x="6588125" y="949325"/>
          <p14:tracePt t="12874" x="6399213" y="1027113"/>
          <p14:tracePt t="12879" x="6381750" y="1027113"/>
          <p14:tracePt t="12907" x="6326188" y="1071563"/>
          <p14:tracePt t="12911" x="6310313" y="1098550"/>
          <p14:tracePt t="12940" x="6243638" y="1266825"/>
          <p14:tracePt t="12945" x="6208713" y="1317625"/>
          <p14:tracePt t="12972" x="6175375" y="1444625"/>
          <p14:tracePt t="12974" x="6175375" y="1512888"/>
          <p14:tracePt t="13005" x="6175375" y="1617663"/>
          <p14:tracePt t="13008" x="6186488" y="1701800"/>
          <p14:tracePt t="13038" x="6315075" y="1841500"/>
          <p14:tracePt t="13072" x="6588125" y="2008188"/>
          <p14:tracePt t="13105" x="6956425" y="2143125"/>
          <p14:tracePt t="13138" x="7208838" y="2181225"/>
          <p14:tracePt t="13171" x="7442200" y="2165350"/>
          <p14:tracePt t="13175" x="7470775" y="2136775"/>
          <p14:tracePt t="13205" x="7593013" y="1997075"/>
          <p14:tracePt t="13207" x="7610475" y="1947863"/>
          <p14:tracePt t="13238" x="7643813" y="1719263"/>
          <p14:tracePt t="13272" x="7643813" y="1535113"/>
          <p14:tracePt t="13275" x="7643813" y="1490663"/>
          <p14:tracePt t="13305" x="7564438" y="1271588"/>
          <p14:tracePt t="13338" x="7291388" y="1087438"/>
          <p14:tracePt t="13372" x="6918325" y="949325"/>
          <p14:tracePt t="13405" x="6645275" y="892175"/>
          <p14:tracePt t="13438" x="6554788" y="892175"/>
          <p14:tracePt t="13444" x="6510338" y="892175"/>
          <p14:tracePt t="13471" x="6376988" y="1004888"/>
          <p14:tracePt t="13474" x="6326188" y="1020763"/>
          <p14:tracePt t="13505" x="6208713" y="1138238"/>
          <p14:tracePt t="13507" x="6130925" y="1216025"/>
          <p14:tracePt t="13538" x="5997575" y="1422400"/>
          <p14:tracePt t="13571" x="5969000" y="1601788"/>
          <p14:tracePt t="13605" x="6019800" y="1797050"/>
          <p14:tracePt t="13638" x="6192838" y="1952625"/>
          <p14:tracePt t="13672" x="6432550" y="2054225"/>
          <p14:tracePt t="13675" x="6532563" y="2092325"/>
          <p14:tracePt t="13705" x="6761163" y="2132013"/>
          <p14:tracePt t="13707" x="6884988" y="2147888"/>
          <p14:tracePt t="13742" x="7185025" y="2147888"/>
          <p14:tracePt t="13774" x="7286625" y="2081213"/>
          <p14:tracePt t="13778" x="7286625" y="2070100"/>
          <p14:tracePt t="13807" x="7313613" y="1985963"/>
          <p14:tracePt t="13811" x="7313613" y="1958975"/>
          <p14:tracePt t="13840" x="7331075" y="1730375"/>
          <p14:tracePt t="13844" x="7331075" y="1662113"/>
          <p14:tracePt t="13873" x="7331075" y="1439863"/>
          <p14:tracePt t="13877" x="7331075" y="1373188"/>
          <p14:tracePt t="13907" x="7280275" y="1155700"/>
          <p14:tracePt t="13941" x="7096125" y="903288"/>
          <p14:tracePt t="13973" x="6989763" y="798513"/>
          <p14:tracePt t="14007" x="6856413" y="736600"/>
          <p14:tracePt t="14012" x="6811963" y="736600"/>
          <p14:tracePt t="14040" x="6750050" y="674688"/>
          <p14:tracePt t="14044" x="6727825" y="674688"/>
          <p14:tracePt t="14074" x="6583363" y="685800"/>
          <p14:tracePt t="14078" x="6565900" y="685800"/>
          <p14:tracePt t="14107" x="6332538" y="792163"/>
          <p14:tracePt t="14116" x="6265863" y="809625"/>
          <p14:tracePt t="14140" x="6208713" y="825500"/>
          <p14:tracePt t="14174" x="6119813" y="965200"/>
          <p14:tracePt t="14179" x="6103938" y="998538"/>
          <p14:tracePt t="14207" x="6103938" y="1244600"/>
          <p14:tracePt t="14213" x="6103938" y="1311275"/>
          <p14:tracePt t="14240" x="6103938" y="1512888"/>
          <p14:tracePt t="14245" x="6115050" y="1579563"/>
          <p14:tracePt t="14273" x="6197600" y="1757363"/>
          <p14:tracePt t="14277" x="6270625" y="1808163"/>
          <p14:tracePt t="14307" x="6505575" y="1974850"/>
          <p14:tracePt t="14340" x="6805613" y="2125663"/>
          <p14:tracePt t="14373" x="7024688" y="2159000"/>
          <p14:tracePt t="14407" x="7124700" y="2159000"/>
          <p14:tracePt t="14412" x="7151688" y="2159000"/>
          <p14:tracePt t="14440" x="7224713" y="2159000"/>
          <p14:tracePt t="14473" x="7246938" y="2159000"/>
          <p14:tracePt t="14477" x="7275513" y="2159000"/>
          <p14:tracePt t="14509" x="7419975" y="2054225"/>
          <p14:tracePt t="14540" x="7575550" y="1846263"/>
          <p14:tracePt t="14573" x="7615238" y="1562100"/>
          <p14:tracePt t="14608" x="7615238" y="1350963"/>
          <p14:tracePt t="14613" x="7604125" y="1282700"/>
          <p14:tracePt t="14640" x="7526338" y="1171575"/>
          <p14:tracePt t="14644" x="7497763" y="1144588"/>
          <p14:tracePt t="14673" x="7442200" y="1116013"/>
          <p14:tracePt t="14678" x="7397750" y="1116013"/>
          <p14:tracePt t="14707" x="7224713" y="1116013"/>
          <p14:tracePt t="14740" x="7062788" y="1144588"/>
          <p14:tracePt t="14774" x="7035800" y="1160463"/>
          <p14:tracePt t="14850" x="0" y="0"/>
        </p14:tracePtLst>
        <p14:tracePtLst>
          <p14:tracePt t="31549" x="1484313" y="1395413"/>
          <p14:tracePt t="31636" x="1562100" y="1406525"/>
          <p14:tracePt t="31643" x="1573213" y="1406525"/>
          <p14:tracePt t="31674" x="1717675" y="1433513"/>
          <p14:tracePt t="31678" x="1746250" y="1433513"/>
          <p14:tracePt t="31707" x="1841500" y="1433513"/>
          <p14:tracePt t="31740" x="1879600" y="1433513"/>
          <p14:tracePt t="31779" x="1890713" y="1433513"/>
          <p14:tracePt t="31811" x="1908175" y="1450975"/>
          <p14:tracePt t="32083" x="1885950" y="1450975"/>
          <p14:tracePt t="32093" x="1874838" y="1450975"/>
          <p14:tracePt t="32107" x="1801813" y="1450975"/>
          <p14:tracePt t="32140" x="1639888" y="1450975"/>
          <p14:tracePt t="32173" x="1584325" y="1450975"/>
          <p14:tracePt t="32370" x="0" y="0"/>
        </p14:tracePtLst>
        <p14:tracePtLst>
          <p14:tracePt t="34297" x="663575" y="1651000"/>
          <p14:tracePt t="34383" x="652463" y="1651000"/>
          <p14:tracePt t="34415" x="652463" y="1657350"/>
          <p14:tracePt t="34431" x="652463" y="1674813"/>
          <p14:tracePt t="34448" x="652463" y="1685925"/>
          <p14:tracePt t="34474" x="658813" y="1712913"/>
          <p14:tracePt t="34479" x="674688" y="1724025"/>
          <p14:tracePt t="34507" x="685800" y="1724025"/>
          <p14:tracePt t="34541" x="696913" y="1724025"/>
          <p14:tracePt t="34576" x="725488" y="1724025"/>
          <p14:tracePt t="34607" x="747713" y="1724025"/>
          <p14:tracePt t="34687" x="763588" y="1724025"/>
          <p14:tracePt t="34721" x="792163" y="1724025"/>
          <p14:tracePt t="34728" x="803275" y="1724025"/>
          <p14:tracePt t="34740" x="831850" y="1724025"/>
          <p14:tracePt t="34746" x="842963" y="1735138"/>
          <p14:tracePt t="34773" x="914400" y="1752600"/>
          <p14:tracePt t="34807" x="925513" y="1752600"/>
          <p14:tracePt t="34840" x="947738" y="1763713"/>
          <p14:tracePt t="34874" x="1160463" y="1763713"/>
          <p14:tracePt t="34906" x="1311275" y="1763713"/>
          <p14:tracePt t="34912" x="1338263" y="1763713"/>
          <p14:tracePt t="34941" x="1466850" y="1779588"/>
          <p14:tracePt t="34946" x="1511300" y="1797050"/>
          <p14:tracePt t="34973" x="1601788" y="1808163"/>
          <p14:tracePt t="34978" x="1651000" y="1808163"/>
          <p14:tracePt t="35007" x="1785938" y="1841500"/>
          <p14:tracePt t="35042" x="1830388" y="1841500"/>
          <p14:tracePt t="35074" x="1852613" y="1841500"/>
          <p14:tracePt t="35107" x="1930400" y="1841500"/>
          <p14:tracePt t="35112" x="1947863" y="1841500"/>
          <p14:tracePt t="35140" x="2047875" y="1841500"/>
          <p14:tracePt t="35145" x="2114550" y="1841500"/>
          <p14:tracePt t="35173" x="2203450" y="1830388"/>
          <p14:tracePt t="35177" x="2259013" y="1830388"/>
          <p14:tracePt t="35207" x="2343150" y="1819275"/>
          <p14:tracePt t="35216" x="2371725" y="1819275"/>
          <p14:tracePt t="35240" x="2438400" y="1801813"/>
          <p14:tracePt t="35273" x="2520950" y="1801813"/>
          <p14:tracePt t="35307" x="2544763" y="1790700"/>
          <p14:tracePt t="35313" x="2560638" y="1790700"/>
          <p14:tracePt t="35341" x="2633663" y="1790700"/>
          <p14:tracePt t="35345" x="2660650" y="1790700"/>
          <p14:tracePt t="35374" x="2844800" y="1790700"/>
          <p14:tracePt t="35377" x="2911475" y="1790700"/>
          <p14:tracePt t="35407" x="3141663" y="1790700"/>
          <p14:tracePt t="35440" x="3297238" y="1757363"/>
          <p14:tracePt t="35474" x="3419475" y="1730375"/>
          <p14:tracePt t="35507" x="3532188" y="1712913"/>
          <p14:tracePt t="35513" x="3559175" y="1712913"/>
          <p14:tracePt t="35540" x="3705225" y="1712913"/>
          <p14:tracePt t="35545" x="3771900" y="1712913"/>
          <p14:tracePt t="35574" x="3865563" y="1712913"/>
          <p14:tracePt t="35608" x="3949700" y="1701800"/>
          <p14:tracePt t="35871" x="3960813" y="1701800"/>
          <p14:tracePt t="35887" x="3989388" y="1701800"/>
          <p14:tracePt t="35908" x="4016375" y="1701800"/>
          <p14:tracePt t="35940" x="4071938" y="1701800"/>
          <p14:tracePt t="35999" x="4083050" y="1701800"/>
          <p14:tracePt t="36081" x="4095750" y="1701800"/>
          <p14:tracePt t="36088" x="4111625" y="1701800"/>
          <p14:tracePt t="36106" x="4133850" y="1708150"/>
          <p14:tracePt t="36446" x="0" y="0"/>
        </p14:tracePtLst>
        <p14:tracePtLst>
          <p14:tracePt t="37113" x="847725" y="2065338"/>
          <p14:tracePt t="37121" x="847725" y="2054225"/>
          <p14:tracePt t="37140" x="869950" y="2054225"/>
          <p14:tracePt t="37173" x="954088" y="2054225"/>
          <p14:tracePt t="37206" x="1204913" y="2054225"/>
          <p14:tracePt t="37212" x="1249363" y="2054225"/>
          <p14:tracePt t="37240" x="1373188" y="2054225"/>
          <p14:tracePt t="37245" x="1400175" y="2054225"/>
          <p14:tracePt t="37273" x="1495425" y="2054225"/>
          <p14:tracePt t="37277" x="1522413" y="2054225"/>
          <p14:tracePt t="37307" x="1657350" y="2065338"/>
          <p14:tracePt t="37340" x="1835150" y="2114550"/>
          <p14:tracePt t="37373" x="1963738" y="2114550"/>
          <p14:tracePt t="37407" x="2008188" y="2114550"/>
          <p14:tracePt t="37475" x="2019300" y="2125663"/>
          <p14:tracePt t="37506" x="2030413" y="2125663"/>
          <p14:tracePt t="37570" x="2058988" y="2125663"/>
          <p14:tracePt t="37579" x="2070100" y="2125663"/>
          <p14:tracePt t="37606" x="2097088" y="2147888"/>
          <p14:tracePt t="38002" x="0" y="0"/>
        </p14:tracePtLst>
        <p14:tracePtLst>
          <p14:tracePt t="38475" x="2589213" y="2098675"/>
          <p14:tracePt t="38479" x="2600325" y="2098675"/>
          <p14:tracePt t="38491" x="2627313" y="2098675"/>
          <p14:tracePt t="38509" x="2744788" y="2098675"/>
          <p14:tracePt t="38540" x="2957513" y="2098675"/>
          <p14:tracePt t="38574" x="3186113" y="2081213"/>
          <p14:tracePt t="38579" x="3219450" y="2081213"/>
          <p14:tracePt t="38607" x="3363913" y="2047875"/>
          <p14:tracePt t="38612" x="3452813" y="2047875"/>
          <p14:tracePt t="38640" x="3705225" y="2047875"/>
          <p14:tracePt t="38644" x="3749675" y="2047875"/>
          <p14:tracePt t="38673" x="3956050" y="2047875"/>
          <p14:tracePt t="38678" x="4071938" y="2047875"/>
          <p14:tracePt t="38684" x="4195763" y="2047875"/>
          <p14:tracePt t="38707" x="4468813" y="2065338"/>
          <p14:tracePt t="38740" x="4530725" y="2081213"/>
          <p14:tracePt t="38820" x="4530725" y="2070100"/>
          <p14:tracePt t="38827" x="4497388" y="2070100"/>
          <p14:tracePt t="38838" x="4402138" y="2054225"/>
          <p14:tracePt t="38872" x="4189413" y="2019300"/>
          <p14:tracePt t="38875" x="4100513" y="2019300"/>
          <p14:tracePt t="38907" x="3441700" y="2019300"/>
          <p14:tracePt t="38939" x="2667000" y="2019300"/>
          <p14:tracePt t="38971" x="1981200" y="2019300"/>
          <p14:tracePt t="39005" x="1557338" y="2019300"/>
          <p14:tracePt t="39037" x="1544638" y="2019300"/>
          <p14:tracePt t="39072" x="1528763" y="2132013"/>
          <p14:tracePt t="39075" x="1557338" y="2165350"/>
          <p14:tracePt t="39105" x="1746250" y="2214563"/>
          <p14:tracePt t="39107" x="1797050" y="2232025"/>
          <p14:tracePt t="39140" x="2181225" y="2309813"/>
          <p14:tracePt t="39174" x="2287588" y="2309813"/>
          <p14:tracePt t="39379" x="2281238" y="2305050"/>
          <p14:tracePt t="39395" x="2254250" y="2305050"/>
          <p14:tracePt t="39407" x="2243138" y="2287588"/>
          <p14:tracePt t="39440" x="2047875" y="2287588"/>
          <p14:tracePt t="39445" x="1958975" y="2287588"/>
          <p14:tracePt t="39475" x="1752600" y="2287588"/>
          <p14:tracePt t="39507" x="1528763" y="2287588"/>
          <p14:tracePt t="39540" x="1517650" y="2287588"/>
          <p14:tracePt t="39603" x="1522413" y="2298700"/>
          <p14:tracePt t="39611" x="1550988" y="2327275"/>
          <p14:tracePt t="39640" x="1595438" y="2338388"/>
          <p14:tracePt t="39683" x="1624013" y="2354263"/>
          <p14:tracePt t="39706" x="1635125" y="2354263"/>
          <p14:tracePt t="39739" x="1646238" y="2354263"/>
          <p14:tracePt t="39921" x="1662113" y="2354263"/>
          <p14:tracePt t="39938" x="1673225" y="2354263"/>
          <p14:tracePt t="39954" x="0" y="0"/>
        </p14:tracePtLst>
        <p14:tracePtLst>
          <p14:tracePt t="40506" x="2627313" y="2076450"/>
          <p14:tracePt t="40534" x="2649538" y="2076450"/>
          <p14:tracePt t="40542" x="2667000" y="2076450"/>
          <p14:tracePt t="40571" x="2733675" y="2109788"/>
          <p14:tracePt t="40573" x="2744788" y="2125663"/>
          <p14:tracePt t="40604" x="2800350" y="2136775"/>
          <p14:tracePt t="40606" x="2811463" y="2136775"/>
          <p14:tracePt t="40639" x="2878138" y="2136775"/>
          <p14:tracePt t="40671" x="2973388" y="2136775"/>
          <p14:tracePt t="40704" x="3224213" y="2136775"/>
          <p14:tracePt t="40738" x="3475038" y="2136775"/>
          <p14:tracePt t="40772" x="3648075" y="2136775"/>
          <p14:tracePt t="40777" x="3676650" y="2136775"/>
          <p14:tracePt t="40807" x="3865563" y="2136775"/>
          <p14:tracePt t="40840" x="4071938" y="2136775"/>
          <p14:tracePt t="40874" x="4267200" y="2136775"/>
          <p14:tracePt t="40907" x="4440238" y="2125663"/>
          <p14:tracePt t="40913" x="4451350" y="2125663"/>
          <p14:tracePt t="40940" x="4541838" y="2125663"/>
          <p14:tracePt t="40945" x="4568825" y="2125663"/>
          <p14:tracePt t="40973" x="4602163" y="2125663"/>
          <p14:tracePt t="40977" x="4646613" y="2125663"/>
          <p14:tracePt t="41007" x="4819650" y="2125663"/>
          <p14:tracePt t="41040" x="4937125" y="2125663"/>
          <p14:tracePt t="41074" x="4959350" y="2125663"/>
          <p14:tracePt t="41240" x="4937125" y="2125663"/>
          <p14:tracePt t="41247" x="4926013" y="2125663"/>
          <p14:tracePt t="41274" x="4752975" y="2125663"/>
          <p14:tracePt t="41307" x="4335463" y="2125663"/>
          <p14:tracePt t="41312" x="4129088" y="2125663"/>
          <p14:tracePt t="41340" x="3330575" y="2125663"/>
          <p14:tracePt t="41344" x="3035300" y="2125663"/>
          <p14:tracePt t="41373" x="2320925" y="2125663"/>
          <p14:tracePt t="41378" x="2170113" y="2125663"/>
          <p14:tracePt t="41407" x="2097088" y="2125663"/>
          <p14:tracePt t="41481" x="2081213" y="2132013"/>
          <p14:tracePt t="41496" x="2081213" y="2147888"/>
          <p14:tracePt t="41507" x="2081213" y="2159000"/>
          <p14:tracePt t="41511" x="2081213" y="2170113"/>
          <p14:tracePt t="41538" x="2119313" y="2243138"/>
          <p14:tracePt t="41573" x="2338388" y="2309813"/>
          <p14:tracePt t="41579" x="2405063" y="2327275"/>
          <p14:tracePt t="41607" x="2578100" y="2327275"/>
          <p14:tracePt t="41640" x="2616200" y="2327275"/>
          <p14:tracePt t="41674" x="2655888" y="2305050"/>
          <p14:tracePt t="41708" x="2751138" y="2305050"/>
          <p14:tracePt t="41712" x="2767013" y="2293938"/>
          <p14:tracePt t="41740" x="2940050" y="2276475"/>
          <p14:tracePt t="41745" x="3006725" y="2276475"/>
          <p14:tracePt t="41773" x="3190875" y="2276475"/>
          <p14:tracePt t="41779" x="3219450" y="2276475"/>
          <p14:tracePt t="41784" x="3246438" y="2260600"/>
          <p14:tracePt t="41807" x="3319463" y="2260600"/>
          <p14:tracePt t="41840" x="3341688" y="2249488"/>
          <p14:tracePt t="42025" x="3352800" y="2232025"/>
          <p14:tracePt t="42134" x="0" y="0"/>
        </p14:tracePtLst>
        <p14:tracePtLst>
          <p14:tracePt t="95116" x="2833688" y="2170113"/>
          <p14:tracePt t="95156" x="2833688" y="2154238"/>
          <p14:tracePt t="95163" x="2844800" y="2143125"/>
          <p14:tracePt t="95173" x="2884488" y="2143125"/>
          <p14:tracePt t="95207" x="2968625" y="2143125"/>
          <p14:tracePt t="95240" x="3079750" y="2143125"/>
          <p14:tracePt t="95245" x="3090863" y="2143125"/>
          <p14:tracePt t="95273" x="3163888" y="2143125"/>
          <p14:tracePt t="95278" x="3186113" y="2143125"/>
          <p14:tracePt t="95307" x="3286125" y="2143125"/>
          <p14:tracePt t="95340" x="3441700" y="2154238"/>
          <p14:tracePt t="95374" x="3614738" y="2170113"/>
          <p14:tracePt t="95379" x="3643313" y="2170113"/>
          <p14:tracePt t="95407" x="3771900" y="2170113"/>
          <p14:tracePt t="95411" x="3798888" y="2170113"/>
          <p14:tracePt t="95440" x="3900488" y="2170113"/>
          <p14:tracePt t="95445" x="3927475" y="2170113"/>
          <p14:tracePt t="95476" x="3994150" y="2170113"/>
          <p14:tracePt t="95525" x="4005263" y="2170113"/>
          <p14:tracePt t="95540" x="4022725" y="2170113"/>
          <p14:tracePt t="95635" x="3967163" y="2170113"/>
          <p14:tracePt t="95643" x="3956050" y="2170113"/>
          <p14:tracePt t="95675" x="3771900" y="2170113"/>
          <p14:tracePt t="95707" x="3554413" y="2125663"/>
          <p14:tracePt t="95740" x="3308350" y="2087563"/>
          <p14:tracePt t="95774" x="3297238" y="2087563"/>
          <p14:tracePt t="95843" x="3330575" y="2087563"/>
          <p14:tracePt t="95853" x="3348038" y="2087563"/>
          <p14:tracePt t="95873" x="3503613" y="2120900"/>
          <p14:tracePt t="95877" x="3554413" y="2136775"/>
          <p14:tracePt t="95907" x="4060825" y="2136775"/>
          <p14:tracePt t="95940" x="4926013" y="2181225"/>
          <p14:tracePt t="95974" x="5243513" y="2203450"/>
          <p14:tracePt t="96116" x="5238750" y="2203450"/>
          <p14:tracePt t="96124" x="5176838" y="2203450"/>
          <p14:tracePt t="96140" x="5043488" y="2203450"/>
          <p14:tracePt t="96174" x="4635500" y="2203450"/>
          <p14:tracePt t="96206" x="3887788" y="2203450"/>
          <p14:tracePt t="96212" x="3738563" y="2203450"/>
          <p14:tracePt t="96241" x="3698875" y="2203450"/>
          <p14:tracePt t="96245" x="3670300" y="2203450"/>
          <p14:tracePt t="96273" x="3643313" y="2203450"/>
          <p14:tracePt t="96423" x="3698875" y="2203450"/>
          <p14:tracePt t="96431" x="3709988" y="2203450"/>
          <p14:tracePt t="96441" x="3771900" y="2203450"/>
          <p14:tracePt t="96473" x="4083050" y="2203450"/>
          <p14:tracePt t="96479" x="4233863" y="2203450"/>
          <p14:tracePt t="96507" x="4508500" y="2203450"/>
          <p14:tracePt t="96511" x="4519613" y="2203450"/>
          <p14:tracePt t="96630" x="4479925" y="2203450"/>
          <p14:tracePt t="96639" x="4435475" y="2203450"/>
          <p14:tracePt t="96646" x="4384675" y="2203450"/>
          <p14:tracePt t="96672" x="4078288" y="2203450"/>
          <p14:tracePt t="96706" x="3386138" y="2136775"/>
          <p14:tracePt t="96711" x="3208338" y="2136775"/>
          <p14:tracePt t="96740" x="2806700" y="2098675"/>
          <p14:tracePt t="96745" x="2711450" y="2098675"/>
          <p14:tracePt t="96773" x="2593975" y="2047875"/>
          <p14:tracePt t="96777" x="2582863" y="2030413"/>
          <p14:tracePt t="96807" x="2555875" y="2030413"/>
          <p14:tracePt t="96903" x="2566988" y="2030413"/>
          <p14:tracePt t="96913" x="2578100" y="2030413"/>
          <p14:tracePt t="96940" x="2716213" y="2030413"/>
          <p14:tracePt t="96944" x="2762250" y="2030413"/>
          <p14:tracePt t="96973" x="2968625" y="2030413"/>
          <p14:tracePt t="96977" x="3051175" y="2030413"/>
          <p14:tracePt t="97007" x="3459163" y="2070100"/>
          <p14:tracePt t="97040" x="3598863" y="2098675"/>
          <p14:tracePt t="97073" x="3654425" y="2109788"/>
          <p14:tracePt t="97107" x="3665538" y="2109788"/>
          <p14:tracePt t="97478" x="0" y="0"/>
        </p14:tracePtLst>
        <p14:tracePtLst>
          <p14:tracePt t="98383" x="2755900" y="2058988"/>
          <p14:tracePt t="98408" x="2767013" y="2047875"/>
          <p14:tracePt t="98425" x="2778125" y="2047875"/>
          <p14:tracePt t="98440" x="2789238" y="2047875"/>
          <p14:tracePt t="98474" x="2940050" y="2047875"/>
          <p14:tracePt t="98507" x="3157538" y="2109788"/>
          <p14:tracePt t="98512" x="3186113" y="2109788"/>
          <p14:tracePt t="98540" x="3252788" y="2120900"/>
          <p14:tracePt t="98544" x="3268663" y="2120900"/>
          <p14:tracePt t="98573" x="3336925" y="2120900"/>
          <p14:tracePt t="98576" x="3348038" y="2136775"/>
          <p14:tracePt t="98607" x="3470275" y="2198688"/>
          <p14:tracePt t="98640" x="3643313" y="2249488"/>
          <p14:tracePt t="98674" x="3776663" y="2260600"/>
          <p14:tracePt t="98707" x="3916363" y="2287588"/>
          <p14:tracePt t="98713" x="3960813" y="2305050"/>
          <p14:tracePt t="98740" x="4027488" y="2320925"/>
          <p14:tracePt t="98746" x="4056063" y="2320925"/>
          <p14:tracePt t="98773" x="4071938" y="2349500"/>
          <p14:tracePt t="98871" x="4067175" y="2349500"/>
          <p14:tracePt t="98887" x="4038600" y="2349500"/>
          <p14:tracePt t="98907" x="3916363" y="2305050"/>
          <p14:tracePt t="98940" x="3643313" y="2282825"/>
          <p14:tracePt t="98945" x="3514725" y="2265363"/>
          <p14:tracePt t="98973" x="3119438" y="2243138"/>
          <p14:tracePt t="98977" x="3028950" y="2243138"/>
          <p14:tracePt t="99006" x="3013075" y="2243138"/>
          <p14:tracePt t="99110" x="3051175" y="2243138"/>
          <p14:tracePt t="99118" x="3141663" y="2243138"/>
          <p14:tracePt t="99138" x="3275013" y="2243138"/>
          <p14:tracePt t="99171" x="3705225" y="2243138"/>
          <p14:tracePt t="99174" x="3854450" y="2243138"/>
          <p14:tracePt t="99205" x="4222750" y="2198688"/>
          <p14:tracePt t="99207" x="4318000" y="2198688"/>
          <p14:tracePt t="99240" x="4451350" y="2198688"/>
          <p14:tracePt t="99271" x="4508500" y="2209800"/>
          <p14:tracePt t="99404" x="4497388" y="2209800"/>
          <p14:tracePt t="99420" x="4473575" y="2209800"/>
          <p14:tracePt t="99440" x="4373563" y="2192338"/>
          <p14:tracePt t="99444" x="4362450" y="2192338"/>
          <p14:tracePt t="99473" x="4244975" y="2181225"/>
          <p14:tracePt t="99478" x="4217988" y="2170113"/>
          <p14:tracePt t="99507" x="4162425" y="2170113"/>
          <p14:tracePt t="99540" x="4033838" y="2170113"/>
          <p14:tracePt t="99573" x="3843338" y="2170113"/>
          <p14:tracePt t="99580" x="3776663" y="2170113"/>
          <p14:tracePt t="99607" x="3632200" y="2120900"/>
          <p14:tracePt t="99641" x="3497263" y="2120900"/>
          <p14:tracePt t="99645" x="3448050" y="2120900"/>
          <p14:tracePt t="99673" x="3359150" y="2120900"/>
          <p14:tracePt t="99677" x="3348038" y="2120900"/>
          <p14:tracePt t="99820" x="3348038" y="2103438"/>
          <p14:tracePt t="99829" x="3419475" y="2087563"/>
          <p14:tracePt t="99840" x="3448050" y="2087563"/>
          <p14:tracePt t="99844" x="3497263" y="2087563"/>
          <p14:tracePt t="99870" x="3721100" y="2087563"/>
          <p14:tracePt t="99902" x="4173538" y="2087563"/>
          <p14:tracePt t="99936" x="4491038" y="2087563"/>
          <p14:tracePt t="99937" x="4519613" y="2087563"/>
          <p14:tracePt t="99971" x="4575175" y="2098675"/>
          <p14:tracePt t="100004" x="4586288" y="2136775"/>
          <p14:tracePt t="100037" x="4641850" y="2147888"/>
          <p14:tracePt t="100070" x="4652963" y="2147888"/>
          <p14:tracePt t="100203" x="4646613" y="2147888"/>
          <p14:tracePt t="100210" x="4619625" y="2147888"/>
          <p14:tracePt t="100238" x="4457700" y="2147888"/>
          <p14:tracePt t="100272" x="3949700" y="2147888"/>
          <p14:tracePt t="100275" x="3771900" y="2147888"/>
          <p14:tracePt t="100305" x="3486150" y="2147888"/>
          <p14:tracePt t="100308" x="3470275" y="2147888"/>
          <p14:tracePt t="100475" x="3509963" y="2165350"/>
          <p14:tracePt t="100484" x="3521075" y="2165350"/>
          <p14:tracePt t="100507" x="3576638" y="2165350"/>
          <p14:tracePt t="100540" x="3832225" y="2220913"/>
          <p14:tracePt t="100573" x="4067175" y="2238375"/>
          <p14:tracePt t="100579" x="4095750" y="2238375"/>
          <p14:tracePt t="100607" x="4140200" y="2249488"/>
          <p14:tracePt t="101114" x="0" y="0"/>
        </p14:tracePtLst>
        <p14:tracePtLst>
          <p14:tracePt t="101664" x="6610350" y="5691188"/>
          <p14:tracePt t="101666" x="6678613" y="5691188"/>
          <p14:tracePt t="101673" x="6745288" y="5691188"/>
          <p14:tracePt t="101704" x="6989763" y="5691188"/>
          <p14:tracePt t="101706" x="7085013" y="5691188"/>
          <p14:tracePt t="101737" x="7386638" y="5624513"/>
          <p14:tracePt t="101770" x="7666038" y="5300663"/>
          <p14:tracePt t="101804" x="7839075" y="4976813"/>
          <p14:tracePt t="101837" x="7954963" y="4581525"/>
          <p14:tracePt t="101871" x="7954963" y="4352925"/>
          <p14:tracePt t="101873" x="7943850" y="4257675"/>
          <p14:tracePt t="101904" x="7943850" y="4056063"/>
          <p14:tracePt t="101906" x="7927975" y="3962400"/>
          <p14:tracePt t="101938" x="7766050" y="3711575"/>
          <p14:tracePt t="101970" x="7604125" y="3436938"/>
          <p14:tracePt t="102004" x="7464425" y="3236913"/>
          <p14:tracePt t="102037" x="7253288" y="3057525"/>
          <p14:tracePt t="102071" x="7018338" y="3024188"/>
          <p14:tracePt t="102104" x="6678613" y="3024188"/>
          <p14:tracePt t="102107" x="6554788" y="3024188"/>
          <p14:tracePt t="102138" x="6042025" y="3024188"/>
          <p14:tracePt t="102171" x="5478463" y="3203575"/>
          <p14:tracePt t="102204" x="4737100" y="3705225"/>
          <p14:tracePt t="102237" x="3956050" y="4413250"/>
          <p14:tracePt t="102270" x="3370263" y="4972050"/>
          <p14:tracePt t="102273" x="3286125" y="5078413"/>
          <p14:tracePt t="102304" x="3168650" y="5322888"/>
          <p14:tracePt t="102306" x="3152775" y="5424488"/>
          <p14:tracePt t="102338" x="3152775" y="5792788"/>
          <p14:tracePt t="102371" x="3179763" y="5992813"/>
          <p14:tracePt t="102404" x="3425825" y="6261100"/>
          <p14:tracePt t="102406" x="3532188" y="6323013"/>
          <p14:tracePt t="102438" x="3989388" y="6489700"/>
          <p14:tracePt t="102471" x="4497388" y="6596063"/>
          <p14:tracePt t="102504" x="4959350" y="6656388"/>
          <p14:tracePt t="102540" x="5473700" y="6656388"/>
          <p14:tracePt t="102544" x="5595938" y="6656388"/>
          <p14:tracePt t="102573" x="6115050" y="6589713"/>
          <p14:tracePt t="102576" x="6332538" y="6518275"/>
          <p14:tracePt t="102609" x="7258050" y="6103938"/>
          <p14:tracePt t="102640" x="7989888" y="5724525"/>
          <p14:tracePt t="102673" x="8301038" y="5351463"/>
          <p14:tracePt t="102708" x="8502650" y="4776788"/>
          <p14:tracePt t="102712" x="8524875" y="4625975"/>
          <p14:tracePt t="102739" x="8586788" y="4279900"/>
          <p14:tracePt t="102743" x="8586788" y="4184650"/>
          <p14:tracePt t="102773" x="8586788" y="3878263"/>
          <p14:tracePt t="102776" x="8586788" y="3789363"/>
          <p14:tracePt t="102808" x="8189913" y="3376613"/>
          <p14:tracePt t="102839" x="7470775" y="3097213"/>
          <p14:tracePt t="102873" x="7029450" y="2974975"/>
          <p14:tracePt t="102906" x="6851650" y="3024188"/>
          <p14:tracePt t="102911" x="6745288" y="3108325"/>
          <p14:tracePt t="102940" x="6623050" y="3263900"/>
          <p14:tracePt t="102944" x="6516688" y="3348038"/>
          <p14:tracePt t="102973" x="6019800" y="3749675"/>
          <p14:tracePt t="102977" x="5886450" y="3838575"/>
          <p14:tracePt t="103006" x="5853113" y="3838575"/>
          <p14:tracePt t="103105" x="5880100" y="3838575"/>
          <p14:tracePt t="103112" x="5908675" y="3838575"/>
          <p14:tracePt t="103136" x="6024563" y="3838575"/>
          <p14:tracePt t="103137" x="0" y="0"/>
        </p14:tracePtLst>
        <p14:tracePtLst>
          <p14:tracePt t="108688" x="7113588" y="1701800"/>
          <p14:tracePt t="108712" x="7102475" y="1701800"/>
          <p14:tracePt t="108759" x="7102475" y="1674813"/>
          <p14:tracePt t="108767" x="7146925" y="1624013"/>
          <p14:tracePt t="108776" x="7208838" y="1546225"/>
          <p14:tracePt t="108807" x="7258050" y="1406525"/>
          <p14:tracePt t="108840" x="7258050" y="1311275"/>
          <p14:tracePt t="108875" x="7258050" y="1282700"/>
          <p14:tracePt t="108907" x="7246938" y="1271588"/>
          <p14:tracePt t="109049" x="7235825" y="1271588"/>
          <p14:tracePt t="109127" x="7208838" y="1271588"/>
          <p14:tracePt t="109135" x="7180263" y="1271588"/>
          <p14:tracePt t="109159" x="7146925" y="1293813"/>
          <p14:tracePt t="109173" x="7135813" y="1311275"/>
          <p14:tracePt t="109318" x="0" y="0"/>
        </p14:tracePtLst>
        <p14:tracePtLst>
          <p14:tracePt t="112325" x="1171575" y="3079750"/>
          <p14:tracePt t="112745" x="0" y="0"/>
        </p14:tracePtLst>
        <p14:tracePtLst>
          <p14:tracePt t="113668" x="2822575" y="1768475"/>
          <p14:tracePt t="113672" x="2889250" y="1768475"/>
          <p14:tracePt t="113676" x="2917825" y="1768475"/>
          <p14:tracePt t="113686" x="2968625" y="1768475"/>
          <p14:tracePt t="113704" x="3101975" y="1768475"/>
          <p14:tracePt t="113706" x="3168650" y="1768475"/>
          <p14:tracePt t="113738" x="3302000" y="1768475"/>
          <p14:tracePt t="113771" x="3319463" y="1768475"/>
          <p14:tracePt t="113883" x="3319463" y="1757363"/>
          <p14:tracePt t="113891" x="3308350" y="1741488"/>
          <p14:tracePt t="113907" x="3286125" y="1741488"/>
          <p14:tracePt t="113940" x="3275013" y="1730375"/>
          <p14:tracePt t="114301" x="3241675" y="1685925"/>
          <p14:tracePt t="114309" x="3230563" y="1674813"/>
          <p14:tracePt t="114337" x="0" y="0"/>
        </p14:tracePtLst>
        <p14:tracePtLst>
          <p14:tracePt t="115672" x="1289050" y="2058988"/>
          <p14:tracePt t="115727" x="1293813" y="2058988"/>
          <p14:tracePt t="115743" x="1338263" y="2070100"/>
          <p14:tracePt t="115751" x="1366838" y="2070100"/>
          <p14:tracePt t="115772" x="1484313" y="2103438"/>
          <p14:tracePt t="115805" x="1679575" y="2103438"/>
          <p14:tracePt t="115809" x="1706563" y="2103438"/>
          <p14:tracePt t="115838" x="1728788" y="2103438"/>
          <p14:tracePt t="115871" x="1812925" y="2120900"/>
          <p14:tracePt t="115906" x="1885950" y="2132013"/>
          <p14:tracePt t="115999" x="1879600" y="2132013"/>
          <p14:tracePt t="116008" x="1852613" y="2132013"/>
          <p14:tracePt t="116040" x="1533525" y="2120900"/>
          <p14:tracePt t="116073" x="1260475" y="2120900"/>
          <p14:tracePt t="116107" x="1204913" y="2120900"/>
          <p14:tracePt t="116112" x="1177925" y="2120900"/>
          <p14:tracePt t="116140" x="1138238" y="2120900"/>
          <p14:tracePt t="116144" x="1127125" y="2120900"/>
          <p14:tracePt t="116175" x="1098550" y="2120900"/>
          <p14:tracePt t="116287" x="1109663" y="2120900"/>
          <p14:tracePt t="116295" x="1189038" y="2132013"/>
          <p14:tracePt t="116306" x="1200150" y="2132013"/>
          <p14:tracePt t="116340" x="1349375" y="2132013"/>
          <p14:tracePt t="116345" x="1377950" y="2132013"/>
          <p14:tracePt t="116373" x="1462088" y="2132013"/>
          <p14:tracePt t="116377" x="1511300" y="2132013"/>
          <p14:tracePt t="116407" x="1717675" y="2132013"/>
          <p14:tracePt t="116440" x="1801813" y="2132013"/>
          <p14:tracePt t="116624" x="1763713" y="2120900"/>
          <p14:tracePt t="116632" x="1752600" y="2120900"/>
          <p14:tracePt t="116639" x="1690688" y="2109788"/>
          <p14:tracePt t="116673" x="1473200" y="2092325"/>
          <p14:tracePt t="116707" x="1282700" y="2092325"/>
          <p14:tracePt t="116712" x="1271588" y="2092325"/>
          <p14:tracePt t="116741" x="1216025" y="2092325"/>
          <p14:tracePt t="116775" x="1193800" y="2092325"/>
          <p14:tracePt t="116807" x="1154113" y="2092325"/>
          <p14:tracePt t="116911" x="1171575" y="2092325"/>
          <p14:tracePt t="116919" x="1189038" y="2092325"/>
          <p14:tracePt t="116940" x="1255713" y="2092325"/>
          <p14:tracePt t="116945" x="1322388" y="2092325"/>
          <p14:tracePt t="116974" x="1444625" y="2092325"/>
          <p14:tracePt t="116979" x="1455738" y="2092325"/>
          <p14:tracePt t="117007" x="1550988" y="2092325"/>
          <p14:tracePt t="117038" x="1701800" y="2092325"/>
          <p14:tracePt t="117073" x="1819275" y="2092325"/>
          <p14:tracePt t="117107" x="1830388" y="2092325"/>
          <p14:tracePt t="117199" x="1824038" y="2098675"/>
          <p14:tracePt t="117216" x="1797050" y="2098675"/>
          <p14:tracePt t="117241" x="1635125" y="2098675"/>
          <p14:tracePt t="117274" x="1384300" y="2098675"/>
          <p14:tracePt t="117306" x="1266825" y="2098675"/>
          <p14:tracePt t="117312" x="1255713" y="2098675"/>
          <p14:tracePt t="117340" x="1204913" y="2098675"/>
          <p14:tracePt t="117346" x="1177925" y="2098675"/>
          <p14:tracePt t="117373" x="1165225" y="2098675"/>
          <p14:tracePt t="117471" x="1165225" y="2109788"/>
          <p14:tracePt t="117479" x="1165225" y="2125663"/>
          <p14:tracePt t="117507" x="1260475" y="2125663"/>
          <p14:tracePt t="117540" x="1411288" y="2125663"/>
          <p14:tracePt t="117574" x="1584325" y="2125663"/>
          <p14:tracePt t="117607" x="1835150" y="2125663"/>
          <p14:tracePt t="117612" x="1863725" y="2125663"/>
          <p14:tracePt t="117641" x="1919288" y="2125663"/>
          <p14:tracePt t="118338" x="0" y="0"/>
        </p14:tracePtLst>
        <p14:tracePtLst>
          <p14:tracePt t="119244" x="1109663" y="2640013"/>
          <p14:tracePt t="119283" x="1120775" y="2640013"/>
          <p14:tracePt t="119299" x="1131888" y="2640013"/>
          <p14:tracePt t="119308" x="1143000" y="2640013"/>
          <p14:tracePt t="119340" x="1238250" y="2640013"/>
          <p14:tracePt t="119374" x="1338263" y="2640013"/>
          <p14:tracePt t="119407" x="1433513" y="2640013"/>
          <p14:tracePt t="119412" x="1444625" y="2640013"/>
          <p14:tracePt t="119441" x="1528763" y="2640013"/>
          <p14:tracePt t="119444" x="1539875" y="2640013"/>
          <p14:tracePt t="119476" x="1635125" y="2655888"/>
          <p14:tracePt t="119507" x="1684338" y="2655888"/>
          <p14:tracePt t="119540" x="1779588" y="2667000"/>
          <p14:tracePt t="119574" x="1835150" y="2667000"/>
          <p14:tracePt t="119606" x="1901825" y="2667000"/>
          <p14:tracePt t="119612" x="1912938" y="2667000"/>
          <p14:tracePt t="119640" x="1935163" y="2667000"/>
          <p14:tracePt t="119645" x="1963738" y="2667000"/>
          <p14:tracePt t="119674" x="2052638" y="2684463"/>
          <p14:tracePt t="119677" x="2114550" y="2684463"/>
          <p14:tracePt t="119707" x="2198688" y="2695575"/>
          <p14:tracePt t="119740" x="2303463" y="2722563"/>
          <p14:tracePt t="119774" x="2405063" y="2751138"/>
          <p14:tracePt t="119806" x="2482850" y="2751138"/>
          <p14:tracePt t="119812" x="2527300" y="2751138"/>
          <p14:tracePt t="119840" x="2600325" y="2762250"/>
          <p14:tracePt t="119844" x="2627313" y="2762250"/>
          <p14:tracePt t="119873" x="2711450" y="2762250"/>
          <p14:tracePt t="119877" x="2722563" y="2762250"/>
          <p14:tracePt t="119907" x="2833688" y="2790825"/>
          <p14:tracePt t="119940" x="2951163" y="2806700"/>
          <p14:tracePt t="119948" x="2962275" y="2806700"/>
          <p14:tracePt t="119972" x="3062288" y="2806700"/>
          <p14:tracePt t="120005" x="3235325" y="2806700"/>
          <p14:tracePt t="120038" x="3408363" y="2806700"/>
          <p14:tracePt t="120072" x="3603625" y="2806700"/>
          <p14:tracePt t="120075" x="3670300" y="2806700"/>
          <p14:tracePt t="120105" x="3832225" y="2806700"/>
          <p14:tracePt t="120108" x="3900488" y="2806700"/>
          <p14:tracePt t="120138" x="4129088" y="2806700"/>
          <p14:tracePt t="120172" x="4229100" y="2817813"/>
          <p14:tracePt t="120205" x="4278313" y="2817813"/>
          <p14:tracePt t="120238" x="4373563" y="2817813"/>
          <p14:tracePt t="120242" x="4384675" y="2817813"/>
          <p14:tracePt t="120306" x="4402138" y="2817813"/>
          <p14:tracePt t="120322" x="4413250" y="2817813"/>
          <p14:tracePt t="120338" x="4486275" y="2835275"/>
          <p14:tracePt t="120372" x="4535488" y="2835275"/>
          <p14:tracePt t="120407" x="4575175" y="2846388"/>
          <p14:tracePt t="120442" x="4591050" y="2846388"/>
          <p14:tracePt t="120474" x="4630738" y="2846388"/>
          <p14:tracePt t="121930" x="4619625" y="2846388"/>
          <p14:tracePt t="121943" x="4597400" y="2846388"/>
          <p14:tracePt t="121954" x="4579938" y="2846388"/>
          <p14:tracePt t="121970" x="0" y="0"/>
        </p14:tracePtLst>
        <p14:tracePtLst>
          <p14:tracePt t="123699" x="6794500" y="5680075"/>
          <p14:tracePt t="123703" x="6823075" y="5713413"/>
          <p14:tracePt t="123712" x="6840538" y="5713413"/>
          <p14:tracePt t="123717" x="6867525" y="5713413"/>
          <p14:tracePt t="123740" x="6940550" y="5713413"/>
          <p14:tracePt t="123773" x="7046913" y="5680075"/>
          <p14:tracePt t="123806" x="7224713" y="5635625"/>
          <p14:tracePt t="123811" x="7297738" y="5597525"/>
          <p14:tracePt t="123840" x="7531100" y="5424488"/>
          <p14:tracePt t="123844" x="7604125" y="5367338"/>
          <p14:tracePt t="123873" x="7827963" y="5127625"/>
          <p14:tracePt t="123877" x="7861300" y="5056188"/>
          <p14:tracePt t="123909" x="8012113" y="4732338"/>
          <p14:tracePt t="123940" x="8083550" y="4446588"/>
          <p14:tracePt t="123973" x="8083550" y="3995738"/>
          <p14:tracePt t="124008" x="8083550" y="3509963"/>
          <p14:tracePt t="124013" x="8067675" y="3409950"/>
          <p14:tracePt t="124040" x="8027988" y="3343275"/>
          <p14:tracePt t="124045" x="8016875" y="3314700"/>
          <p14:tracePt t="124073" x="8016875" y="3192463"/>
          <p14:tracePt t="124077" x="8001000" y="3141663"/>
          <p14:tracePt t="124109" x="7810500" y="2968625"/>
          <p14:tracePt t="124140" x="7493000" y="2824163"/>
          <p14:tracePt t="124173" x="7191375" y="2762250"/>
          <p14:tracePt t="124206" x="6851650" y="2762250"/>
          <p14:tracePt t="124211" x="6783388" y="2762250"/>
          <p14:tracePt t="124240" x="6538913" y="2762250"/>
          <p14:tracePt t="124244" x="6388100" y="2762250"/>
          <p14:tracePt t="124273" x="5930900" y="2778125"/>
          <p14:tracePt t="124278" x="5780088" y="2801938"/>
          <p14:tracePt t="124307" x="5143500" y="3074988"/>
          <p14:tracePt t="124340" x="4402138" y="3527425"/>
          <p14:tracePt t="124373" x="3636963" y="4033838"/>
          <p14:tracePt t="124379" x="3497263" y="4146550"/>
          <p14:tracePt t="124406" x="3241675" y="4470400"/>
          <p14:tracePt t="124411" x="3241675" y="4497388"/>
          <p14:tracePt t="124440" x="3168650" y="4714875"/>
          <p14:tracePt t="124444" x="3168650" y="4803775"/>
          <p14:tracePt t="124473" x="3168650" y="5083175"/>
          <p14:tracePt t="124479" x="3168650" y="5149850"/>
          <p14:tracePt t="124507" x="3168650" y="5395913"/>
          <p14:tracePt t="124540" x="3179763" y="5568950"/>
          <p14:tracePt t="124573" x="3263900" y="5770563"/>
          <p14:tracePt t="124580" x="3348038" y="5853113"/>
          <p14:tracePt t="124607" x="3536950" y="6037263"/>
          <p14:tracePt t="124611" x="3592513" y="6088063"/>
          <p14:tracePt t="124640" x="3771900" y="6194425"/>
          <p14:tracePt t="124644" x="3821113" y="6210300"/>
          <p14:tracePt t="124676" x="4022725" y="6294438"/>
          <p14:tracePt t="124708" x="4346575" y="6327775"/>
          <p14:tracePt t="124740" x="4859338" y="6327775"/>
          <p14:tracePt t="124773" x="5607050" y="6327775"/>
          <p14:tracePt t="124781" x="5784850" y="6327775"/>
          <p14:tracePt t="124807" x="6237288" y="6327775"/>
          <p14:tracePt t="124811" x="6354763" y="6327775"/>
          <p14:tracePt t="124840" x="6577013" y="6261100"/>
          <p14:tracePt t="124844" x="6610350" y="6232525"/>
          <p14:tracePt t="124876" x="6705600" y="6216650"/>
          <p14:tracePt t="124907" x="6767513" y="6065838"/>
          <p14:tracePt t="124940" x="6962775" y="5815013"/>
          <p14:tracePt t="124974" x="7275513" y="5424488"/>
          <p14:tracePt t="124979" x="7308850" y="5407025"/>
          <p14:tracePt t="125006" x="7426325" y="5233988"/>
          <p14:tracePt t="125011" x="7464425" y="5160963"/>
          <p14:tracePt t="125040" x="7610475" y="4965700"/>
          <p14:tracePt t="125044" x="7666038" y="4887913"/>
          <p14:tracePt t="125071" x="7839075" y="4659313"/>
          <p14:tracePt t="125074" x="7899400" y="4552950"/>
          <p14:tracePt t="125105" x="8045450" y="4246563"/>
          <p14:tracePt t="125107" x="8061325" y="4179888"/>
          <p14:tracePt t="125138" x="8094663" y="3967163"/>
          <p14:tracePt t="125171" x="8185150" y="3767138"/>
          <p14:tracePt t="125206" x="8185150" y="3538538"/>
          <p14:tracePt t="125211" x="8185150" y="3470275"/>
          <p14:tracePt t="125240" x="8185150" y="3348038"/>
          <p14:tracePt t="125245" x="8174038" y="3314700"/>
          <p14:tracePt t="125273" x="8116888" y="3225800"/>
          <p14:tracePt t="125277" x="8101013" y="3214688"/>
          <p14:tracePt t="125307" x="7989888" y="3074988"/>
          <p14:tracePt t="125340" x="7726363" y="2946400"/>
          <p14:tracePt t="125373" x="7493000" y="2928938"/>
          <p14:tracePt t="125407" x="6867525" y="2928938"/>
          <p14:tracePt t="125411" x="6661150" y="2928938"/>
          <p14:tracePt t="125440" x="5935663" y="3068638"/>
          <p14:tracePt t="125446" x="5691188" y="3141663"/>
          <p14:tracePt t="125473" x="5048250" y="3336925"/>
          <p14:tracePt t="125477" x="4859338" y="3403600"/>
          <p14:tracePt t="125507" x="4346575" y="3760788"/>
          <p14:tracePt t="125540" x="4100513" y="4146550"/>
          <p14:tracePt t="125548" x="4038600" y="4251325"/>
          <p14:tracePt t="125574" x="3916363" y="4581525"/>
          <p14:tracePt t="125606" x="3838575" y="4943475"/>
          <p14:tracePt t="125611" x="3821113" y="5011738"/>
          <p14:tracePt t="125640" x="3798888" y="5122863"/>
          <p14:tracePt t="125645" x="3787775" y="5149850"/>
          <p14:tracePt t="125673" x="3787775" y="5218113"/>
          <p14:tracePt t="125678" x="3776663" y="5233988"/>
          <p14:tracePt t="125705" x="3721100" y="5318125"/>
          <p14:tracePt t="125707" x="3648075" y="5351463"/>
          <p14:tracePt t="125738" x="3486150" y="5480050"/>
          <p14:tracePt t="125771" x="3425825" y="5602288"/>
          <p14:tracePt t="125805" x="3397250" y="5668963"/>
          <p14:tracePt t="125838" x="3359150" y="5697538"/>
          <p14:tracePt t="125872" x="3341688" y="5657850"/>
          <p14:tracePt t="125874" x="3341688" y="5591175"/>
          <p14:tracePt t="125905" x="3341688" y="5367338"/>
          <p14:tracePt t="125907" x="3341688" y="5300663"/>
          <p14:tracePt t="125939" x="3341688" y="5273675"/>
          <p14:tracePt t="125972" x="3352800" y="5222875"/>
          <p14:tracePt t="126005" x="3363913" y="5145088"/>
          <p14:tracePt t="126038" x="3414713" y="5022850"/>
          <p14:tracePt t="126073" x="3525838" y="4916488"/>
          <p14:tracePt t="126078" x="3536950" y="4899025"/>
          <p14:tracePt t="126107" x="3648075" y="4754563"/>
          <p14:tracePt t="126140" x="3798888" y="4552950"/>
          <p14:tracePt t="126173" x="3949700" y="4364038"/>
          <p14:tracePt t="126207" x="4133850" y="4184650"/>
          <p14:tracePt t="126212" x="4162425" y="4151313"/>
          <p14:tracePt t="126240" x="4251325" y="4079875"/>
          <p14:tracePt t="126244" x="4262438" y="4062413"/>
          <p14:tracePt t="126273" x="4406900" y="4000500"/>
          <p14:tracePt t="126277" x="4440238" y="3984625"/>
          <p14:tracePt t="126304" x="4635500" y="3860800"/>
          <p14:tracePt t="126308" x="4703763" y="3844925"/>
          <p14:tracePt t="126338" x="4903788" y="3811588"/>
          <p14:tracePt t="126371" x="5138738" y="3794125"/>
          <p14:tracePt t="126405" x="5334000" y="3749675"/>
          <p14:tracePt t="126411" x="5394325" y="3733800"/>
          <p14:tracePt t="126438" x="5489575" y="3649663"/>
          <p14:tracePt t="126471" x="5556250" y="3621088"/>
          <p14:tracePt t="126474" x="5584825" y="3609975"/>
          <p14:tracePt t="126505" x="5634038" y="3609975"/>
          <p14:tracePt t="126508" x="5668963" y="3594100"/>
          <p14:tracePt t="126538" x="5762625" y="3560763"/>
          <p14:tracePt t="126571" x="5886450" y="3503613"/>
          <p14:tracePt t="126605" x="6008688" y="3425825"/>
          <p14:tracePt t="126638" x="6153150" y="3303588"/>
          <p14:tracePt t="126671" x="6288088" y="3186113"/>
          <p14:tracePt t="126704" x="6392863" y="3097213"/>
          <p14:tracePt t="126738" x="6543675" y="2906713"/>
          <p14:tracePt t="126771" x="6711950" y="2740025"/>
          <p14:tracePt t="126774" x="6761163" y="2684463"/>
          <p14:tracePt t="126806" x="6923088" y="2589213"/>
          <p14:tracePt t="126838" x="7124700" y="2471738"/>
          <p14:tracePt t="126871" x="7364413" y="2387600"/>
          <p14:tracePt t="126905" x="7632700" y="2282825"/>
          <p14:tracePt t="126937" x="7794625" y="2214563"/>
          <p14:tracePt t="126971" x="7905750" y="2187575"/>
          <p14:tracePt t="126974" x="7939088" y="2170113"/>
          <p14:tracePt t="127005" x="8134350" y="2170113"/>
          <p14:tracePt t="127007" x="8207375" y="2154238"/>
          <p14:tracePt t="127038" x="8345488" y="2125663"/>
          <p14:tracePt t="127071" x="8396288" y="2114550"/>
          <p14:tracePt t="127104" x="8424863" y="2114550"/>
          <p14:tracePt t="127138" x="8435975" y="2114550"/>
          <p14:tracePt t="127172" x="8447088" y="2114550"/>
          <p14:tracePt t="127204" x="8540750" y="2114550"/>
          <p14:tracePt t="127207" x="8558213" y="2114550"/>
          <p14:tracePt t="127238" x="8636000" y="2238375"/>
          <p14:tracePt t="127271" x="8702675" y="2500313"/>
          <p14:tracePt t="127305" x="8702675" y="2633663"/>
          <p14:tracePt t="127338" x="8702675" y="2767013"/>
          <p14:tracePt t="127371" x="8602663" y="2962275"/>
          <p14:tracePt t="127375" x="8529638" y="3041650"/>
          <p14:tracePt t="127405" x="8447088" y="3197225"/>
          <p14:tracePt t="127407" x="8362950" y="3275013"/>
          <p14:tracePt t="127438" x="8301038" y="3432175"/>
          <p14:tracePt t="127471" x="8289925" y="3487738"/>
          <p14:tracePt t="127504" x="8289925" y="3571875"/>
          <p14:tracePt t="127538" x="8289925" y="3627438"/>
          <p14:tracePt t="127571" x="8323263" y="3705225"/>
          <p14:tracePt t="127574" x="8323263" y="3722688"/>
          <p14:tracePt t="127605" x="8374063" y="3760788"/>
          <p14:tracePt t="127638" x="8418513" y="3856038"/>
          <p14:tracePt t="127672" x="8429625" y="3951288"/>
          <p14:tracePt t="127705" x="8429625" y="4106863"/>
          <p14:tracePt t="127737" x="8462963" y="4257675"/>
          <p14:tracePt t="127771" x="8507413" y="4346575"/>
          <p14:tracePt t="127774" x="8507413" y="4357688"/>
          <p14:tracePt t="127805" x="8507413" y="4386263"/>
          <p14:tracePt t="127807" x="8507413" y="4408488"/>
          <p14:tracePt t="127838" x="8502650" y="4492625"/>
          <p14:tracePt t="127871" x="8474075" y="4548188"/>
          <p14:tracePt t="127905" x="8429625" y="4630738"/>
          <p14:tracePt t="127938" x="8345488" y="4725988"/>
          <p14:tracePt t="127971" x="8223250" y="4843463"/>
          <p14:tracePt t="127974" x="8207375" y="4854575"/>
          <p14:tracePt t="128005" x="8078788" y="4938713"/>
          <p14:tracePt t="128007" x="8045450" y="4987925"/>
          <p14:tracePt t="128038" x="7943850" y="5089525"/>
          <p14:tracePt t="128071" x="7877175" y="5156200"/>
          <p14:tracePt t="128104" x="7788275" y="5240338"/>
          <p14:tracePt t="128138" x="7754938" y="5435600"/>
          <p14:tracePt t="128172" x="7737475" y="5664200"/>
          <p14:tracePt t="128174" x="7737475" y="5680075"/>
          <p14:tracePt t="128205" x="7737475" y="5702300"/>
          <p14:tracePt t="128207" x="7737475" y="5730875"/>
          <p14:tracePt t="128238" x="7737475" y="5815013"/>
          <p14:tracePt t="128271" x="7737475" y="5881688"/>
          <p14:tracePt t="128305" x="7737475" y="5943600"/>
          <p14:tracePt t="128338" x="7737475" y="6026150"/>
          <p14:tracePt t="128342" x="7737475" y="6037263"/>
          <p14:tracePt t="128371" x="7748588" y="6059488"/>
          <p14:tracePt t="128374" x="7748588" y="6088063"/>
          <p14:tracePt t="128405" x="7748588" y="6143625"/>
          <p14:tracePt t="128407" x="7748588" y="6165850"/>
          <p14:tracePt t="128438" x="7748588" y="6232525"/>
          <p14:tracePt t="128471" x="7748588" y="6272213"/>
          <p14:tracePt t="128505" x="7670800" y="6327775"/>
          <p14:tracePt t="128539" x="7515225" y="6372225"/>
          <p14:tracePt t="128542" x="7464425" y="6372225"/>
          <p14:tracePt t="128571" x="7302500" y="6372225"/>
          <p14:tracePt t="128574" x="7213600" y="6372225"/>
          <p14:tracePt t="128604" x="7073900" y="6372225"/>
          <p14:tracePt t="128607" x="7024688" y="6372225"/>
          <p14:tracePt t="128639" x="6772275" y="6372225"/>
          <p14:tracePt t="128671" x="6689725" y="6372225"/>
          <p14:tracePt t="128767" x="6711950" y="6372225"/>
          <p14:tracePt t="128775" x="6723063" y="6372225"/>
          <p14:tracePt t="128807" x="6934200" y="6288088"/>
          <p14:tracePt t="128836" x="0" y="0"/>
        </p14:tracePtLst>
        <p14:tracePtLst>
          <p14:tracePt t="129363" x="7231063" y="5172075"/>
          <p14:tracePt t="129455" x="7231063" y="5156200"/>
          <p14:tracePt t="129471" x="7231063" y="5145088"/>
          <p14:tracePt t="129478" x="7191375" y="5127625"/>
          <p14:tracePt t="129505" x="7135813" y="5067300"/>
          <p14:tracePt t="129538" x="7040563" y="4943475"/>
          <p14:tracePt t="129542" x="7024688" y="4899025"/>
          <p14:tracePt t="129572" x="6967538" y="4843463"/>
          <p14:tracePt t="129575" x="6940550" y="4799013"/>
          <p14:tracePt t="129607" x="6778625" y="4654550"/>
          <p14:tracePt t="129638" x="6738938" y="4625975"/>
          <p14:tracePt t="129671" x="6700838" y="4586288"/>
          <p14:tracePt t="129707" x="6645275" y="4559300"/>
          <p14:tracePt t="129740" x="6594475" y="4519613"/>
          <p14:tracePt t="129773" x="6510338" y="4452938"/>
          <p14:tracePt t="129779" x="6499225" y="4435475"/>
          <p14:tracePt t="129806" x="6499225" y="4397375"/>
          <p14:tracePt t="129811" x="6483350" y="4386263"/>
          <p14:tracePt t="129840" x="6443663" y="4330700"/>
          <p14:tracePt t="129875" x="6432550" y="4308475"/>
          <p14:tracePt t="129907" x="6403975" y="4257675"/>
          <p14:tracePt t="129940" x="6365875" y="4195763"/>
          <p14:tracePt t="129975" x="6348413" y="4168775"/>
          <p14:tracePt t="129981" x="6348413" y="4157663"/>
          <p14:tracePt t="130007" x="6321425" y="4117975"/>
          <p14:tracePt t="130011" x="6321425" y="4106863"/>
          <p14:tracePt t="130040" x="6321425" y="4090988"/>
          <p14:tracePt t="130147" x="6332538" y="4129088"/>
          <p14:tracePt t="130156" x="6332538" y="4140200"/>
          <p14:tracePt t="130174" x="6403975" y="4324350"/>
          <p14:tracePt t="130203" x="6565900" y="4575175"/>
          <p14:tracePt t="130236" x="6623050" y="4681538"/>
          <p14:tracePt t="130275" x="6711950" y="4821238"/>
          <p14:tracePt t="130306" x="6734175" y="4854575"/>
          <p14:tracePt t="130341" x="6734175" y="4883150"/>
          <p14:tracePt t="130374" x="6734175" y="4899025"/>
          <p14:tracePt t="130407" x="6734175" y="4910138"/>
          <p14:tracePt t="130549" x="6727825" y="4910138"/>
          <p14:tracePt t="130579" x="6716713" y="4910138"/>
          <p14:tracePt t="130587" x="6705600" y="4910138"/>
          <p14:tracePt t="130607" x="6661150" y="4910138"/>
          <p14:tracePt t="130640" x="6650038" y="4910138"/>
          <p14:tracePt t="130673" x="6638925" y="4905375"/>
          <p14:tracePt t="130677" x="6638925" y="4887913"/>
          <p14:tracePt t="130707" x="6638925" y="4648200"/>
          <p14:tracePt t="130740" x="6650038" y="4475163"/>
          <p14:tracePt t="130748" x="6650038" y="4446588"/>
          <p14:tracePt t="130773" x="6683375" y="4357688"/>
          <p14:tracePt t="130807" x="6723063" y="4224338"/>
          <p14:tracePt t="130812" x="6738938" y="4191000"/>
          <p14:tracePt t="130841" x="6767513" y="4084638"/>
          <p14:tracePt t="130844" x="6767513" y="4073525"/>
          <p14:tracePt t="130873" x="6783388" y="4017963"/>
          <p14:tracePt t="130947" x="6783388" y="4006850"/>
          <p14:tracePt t="130963" x="6772275" y="4029075"/>
          <p14:tracePt t="130973" x="6761163" y="4040188"/>
          <p14:tracePt t="131006" x="6678613" y="4229100"/>
          <p14:tracePt t="131011" x="6678613" y="4257675"/>
          <p14:tracePt t="131041" x="6634163" y="4352925"/>
          <p14:tracePt t="131046" x="6616700" y="4397375"/>
          <p14:tracePt t="131073" x="6605588" y="4464050"/>
          <p14:tracePt t="131077" x="6588125" y="4497388"/>
          <p14:tracePt t="131107" x="6577013" y="4559300"/>
          <p14:tracePt t="131187" x="6577013" y="4552950"/>
          <p14:tracePt t="131195" x="6583363" y="4492625"/>
          <p14:tracePt t="131207" x="6599238" y="4481513"/>
          <p14:tracePt t="131239" x="6645275" y="4313238"/>
          <p14:tracePt t="131242" x="6678613" y="4279900"/>
          <p14:tracePt t="131272" x="6723063" y="4157663"/>
          <p14:tracePt t="131275" x="6723063" y="4140200"/>
          <p14:tracePt t="131305" x="6738938" y="4090988"/>
          <p14:tracePt t="131378" x="6738938" y="4113213"/>
          <p14:tracePt t="131387" x="6727825" y="4157663"/>
          <p14:tracePt t="131405" x="6678613" y="4264025"/>
          <p14:tracePt t="131438" x="6594475" y="4503738"/>
          <p14:tracePt t="131472" x="6577013" y="4552950"/>
          <p14:tracePt t="131541" x="6577013" y="4548188"/>
          <p14:tracePt t="131637" x="6577013" y="4537075"/>
          <p14:tracePt t="131650" x="0" y="0"/>
        </p14:tracePtLst>
        <p14:tracePtLst>
          <p14:tracePt t="133313" x="5394325" y="5318125"/>
          <p14:tracePt t="133317" x="5400675" y="5329238"/>
          <p14:tracePt t="133335" x="5411788" y="5329238"/>
          <p14:tracePt t="133350" x="5427663" y="5307013"/>
          <p14:tracePt t="133372" x="5456238" y="5245100"/>
          <p14:tracePt t="133374" x="5467350" y="5233988"/>
          <p14:tracePt t="133405" x="5484813" y="5145088"/>
          <p14:tracePt t="133438" x="5484813" y="5094288"/>
          <p14:tracePt t="133473" x="5484813" y="5016500"/>
          <p14:tracePt t="133505" x="5484813" y="4976813"/>
          <p14:tracePt t="133539" x="5478463" y="4976813"/>
          <p14:tracePt t="133543" x="5451475" y="4976813"/>
          <p14:tracePt t="133572" x="5427663" y="4976813"/>
          <p14:tracePt t="133575" x="5367338" y="4983163"/>
          <p14:tracePt t="133605" x="5322888" y="5072063"/>
          <p14:tracePt t="133608" x="5311775" y="5100638"/>
          <p14:tracePt t="133639" x="5294313" y="5218113"/>
          <p14:tracePt t="133671" x="5294313" y="5273675"/>
          <p14:tracePt t="133719" x="5294313" y="5300663"/>
          <p14:tracePt t="133741" x="5334000" y="5262563"/>
          <p14:tracePt t="133745" x="5405438" y="5211763"/>
          <p14:tracePt t="133773" x="5416550" y="5138738"/>
          <p14:tracePt t="133778" x="5416550" y="5127625"/>
          <p14:tracePt t="133807" x="5416550" y="5089525"/>
          <p14:tracePt t="133974" x="0" y="0"/>
        </p14:tracePtLst>
        <p14:tracePtLst>
          <p14:tracePt t="134385" x="5853113" y="5792788"/>
          <p14:tracePt t="134424" x="5853113" y="5770563"/>
          <p14:tracePt t="134431" x="5853113" y="5759450"/>
          <p14:tracePt t="134440" x="5853113" y="5730875"/>
          <p14:tracePt t="134473" x="5886450" y="5557838"/>
          <p14:tracePt t="134507" x="5902325" y="5424488"/>
          <p14:tracePt t="134512" x="5919788" y="5391150"/>
          <p14:tracePt t="134541" x="5942013" y="5351463"/>
          <p14:tracePt t="134599" x="5942013" y="5391150"/>
          <p14:tracePt t="134608" x="5942013" y="5402263"/>
          <p14:tracePt t="134640" x="5935663" y="5608638"/>
          <p14:tracePt t="134674" x="5919788" y="5657850"/>
          <p14:tracePt t="134727" x="5919788" y="5653088"/>
          <p14:tracePt t="134743" x="5919788" y="5624513"/>
          <p14:tracePt t="134773" x="5986463" y="5435600"/>
          <p14:tracePt t="134777" x="6002338" y="5384800"/>
          <p14:tracePt t="134808" x="6002338" y="5334000"/>
          <p14:tracePt t="134858" x="6002338" y="5351463"/>
          <p14:tracePt t="134873" x="6002338" y="5395913"/>
          <p14:tracePt t="134907" x="6002338" y="5418138"/>
          <p14:tracePt t="134966" x="0" y="0"/>
        </p14:tracePtLst>
        <p14:tracePtLst>
          <p14:tracePt t="135344" x="6059488" y="4792663"/>
          <p14:tracePt t="135352" x="6070600" y="4776788"/>
          <p14:tracePt t="135373" x="6070600" y="4754563"/>
          <p14:tracePt t="135376" x="6070600" y="4721225"/>
          <p14:tracePt t="135404" x="6086475" y="4637088"/>
          <p14:tracePt t="135407" x="6119813" y="4586288"/>
          <p14:tracePt t="135439" x="6137275" y="4375150"/>
          <p14:tracePt t="135472" x="6137275" y="4202113"/>
          <p14:tracePt t="135558" x="6130925" y="4191000"/>
          <p14:tracePt t="135574" x="6103938" y="4229100"/>
          <p14:tracePt t="135582" x="6103938" y="4240213"/>
          <p14:tracePt t="135605" x="6070600" y="4330700"/>
          <p14:tracePt t="135607" x="6070600" y="4397375"/>
          <p14:tracePt t="135638" x="6070600" y="4537075"/>
          <p14:tracePt t="135702" x="6070600" y="4514850"/>
          <p14:tracePt t="135710" x="6081713" y="4464050"/>
          <p14:tracePt t="135738" x="6097588" y="4375150"/>
          <p14:tracePt t="135771" x="6097588" y="4352925"/>
          <p14:tracePt t="135882" x="0" y="0"/>
        </p14:tracePtLst>
        <p14:tracePtLst>
          <p14:tracePt t="136149" x="6427788" y="3822700"/>
          <p14:tracePt t="136158" x="6421438" y="3811588"/>
          <p14:tracePt t="136174" x="6421438" y="3800475"/>
          <p14:tracePt t="136206" x="6421438" y="3733800"/>
          <p14:tracePt t="136243" x="6421438" y="3722688"/>
          <p14:tracePt t="136283" x="6392863" y="3705225"/>
          <p14:tracePt t="136307" x="6343650" y="3867150"/>
          <p14:tracePt t="136340" x="6326188" y="4011613"/>
          <p14:tracePt t="136395" x="6326188" y="3989388"/>
          <p14:tracePt t="136407" x="6326188" y="3940175"/>
          <p14:tracePt t="136441" x="6326188" y="3883025"/>
          <p14:tracePt t="136507" x="6326188" y="3889375"/>
          <p14:tracePt t="136523" x="6326188" y="3933825"/>
          <p14:tracePt t="136541" x="6326188" y="3962400"/>
          <p14:tracePt t="136570" x="6388100" y="4056063"/>
          <p14:tracePt t="136571" x="0" y="0"/>
        </p14:tracePtLst>
        <p14:tracePtLst>
          <p14:tracePt t="137039" x="7319963" y="4692650"/>
          <p14:tracePt t="137043" x="7331075" y="4681538"/>
          <p14:tracePt t="137071" x="7331075" y="4670425"/>
          <p14:tracePt t="137104" x="7286625" y="4570413"/>
          <p14:tracePt t="137106" x="7275513" y="4552950"/>
          <p14:tracePt t="137140" x="7185025" y="4452938"/>
          <p14:tracePt t="137211" x="7173913" y="4441825"/>
          <p14:tracePt t="137219" x="7146925" y="4424363"/>
          <p14:tracePt t="137243" x="7135813" y="4424363"/>
          <p14:tracePt t="137274" x="7091363" y="4435475"/>
          <p14:tracePt t="137277" x="7091363" y="4464050"/>
          <p14:tracePt t="137309" x="7073900" y="4619625"/>
          <p14:tracePt t="137340" x="7073900" y="4687888"/>
          <p14:tracePt t="137373" x="7073900" y="4699000"/>
          <p14:tracePt t="137409" x="7085013" y="4699000"/>
          <p14:tracePt t="137412" x="7096125" y="4699000"/>
          <p14:tracePt t="137440" x="7180263" y="4648200"/>
          <p14:tracePt t="137445" x="7196138" y="4619625"/>
          <p14:tracePt t="137473" x="7235825" y="4552950"/>
          <p14:tracePt t="137477" x="7269163" y="4503738"/>
          <p14:tracePt t="137507" x="7269163" y="4419600"/>
          <p14:tracePt t="137540" x="7269163" y="4397375"/>
          <p14:tracePt t="137581" x="7246938" y="4402138"/>
          <p14:tracePt t="137607" x="7185025" y="4514850"/>
          <p14:tracePt t="137611" x="7169150" y="4564063"/>
          <p14:tracePt t="137640" x="7169150" y="4670425"/>
          <p14:tracePt t="137644" x="7169150" y="4699000"/>
          <p14:tracePt t="137673" x="7173913" y="4737100"/>
          <p14:tracePt t="137677" x="7185025" y="4748213"/>
          <p14:tracePt t="137707" x="7269163" y="4748213"/>
          <p14:tracePt t="137740" x="7346950" y="4659313"/>
          <p14:tracePt t="137774" x="7364413" y="4503738"/>
          <p14:tracePt t="137779" x="7364413" y="4492625"/>
          <p14:tracePt t="137806" x="7364413" y="4435475"/>
          <p14:tracePt t="137840" x="7358063" y="4435475"/>
          <p14:tracePt t="137873" x="7346950" y="4481513"/>
          <p14:tracePt t="137879" x="7346950" y="4530725"/>
          <p14:tracePt t="137903" x="0" y="0"/>
        </p14:tracePtLst>
        <p14:tracePtLst>
          <p14:tracePt t="138259" x="8027988" y="4470400"/>
          <p14:tracePt t="138263" x="8027988" y="4459288"/>
          <p14:tracePt t="138271" x="8027988" y="4435475"/>
          <p14:tracePt t="138275" x="8027988" y="4419600"/>
          <p14:tracePt t="138291" x="8005763" y="4408488"/>
          <p14:tracePt t="138305" x="8005763" y="4379913"/>
          <p14:tracePt t="138307" x="8005763" y="4364038"/>
          <p14:tracePt t="138338" x="7989888" y="4213225"/>
          <p14:tracePt t="138371" x="7972425" y="4040188"/>
          <p14:tracePt t="138405" x="7954963" y="3838575"/>
          <p14:tracePt t="138438" x="7954963" y="3687763"/>
          <p14:tracePt t="138473" x="7954963" y="3609975"/>
          <p14:tracePt t="138477" x="7954963" y="3594100"/>
          <p14:tracePt t="138507" x="7954963" y="3571875"/>
          <p14:tracePt t="138540" x="7954963" y="3560763"/>
          <p14:tracePt t="138651" x="7954963" y="3543300"/>
          <p14:tracePt t="138659" x="7954963" y="3521075"/>
          <p14:tracePt t="138673" x="7954963" y="3487738"/>
          <p14:tracePt t="138677" x="7954963" y="3443288"/>
          <p14:tracePt t="138705" x="7954963" y="3387725"/>
          <p14:tracePt t="138708" x="7954963" y="3348038"/>
          <p14:tracePt t="138738" x="7954963" y="3263900"/>
          <p14:tracePt t="138773" x="7954963" y="3248025"/>
          <p14:tracePt t="138830" x="7921625" y="3275013"/>
          <p14:tracePt t="138839" x="7910513" y="3286125"/>
          <p14:tracePt t="138872" x="7894638" y="3459163"/>
          <p14:tracePt t="138905" x="7894638" y="3705225"/>
          <p14:tracePt t="138938" x="7927975" y="3900488"/>
          <p14:tracePt t="138942" x="7927975" y="3967163"/>
          <p14:tracePt t="138972" x="7927975" y="4033838"/>
          <p14:tracePt t="138975" x="7927975" y="4084638"/>
          <p14:tracePt t="139005" x="7916863" y="4151313"/>
          <p14:tracePt t="139007" x="7916863" y="4179888"/>
          <p14:tracePt t="139040" x="7916863" y="4235450"/>
          <p14:tracePt t="139073" x="7916863" y="4251325"/>
          <p14:tracePt t="139103" x="0" y="0"/>
        </p14:tracePtLst>
        <p14:tracePtLst>
          <p14:tracePt t="139556" x="6499225" y="4275138"/>
          <p14:tracePt t="139560" x="6499225" y="4264025"/>
          <p14:tracePt t="139566" x="6499225" y="4246563"/>
          <p14:tracePt t="139574" x="6499225" y="4217988"/>
          <p14:tracePt t="139605" x="6499225" y="4151313"/>
          <p14:tracePt t="139608" x="6499225" y="4124325"/>
          <p14:tracePt t="139638" x="6499225" y="4040188"/>
          <p14:tracePt t="139713" x="6499225" y="4079875"/>
          <p14:tracePt t="139720" x="6499225" y="4090988"/>
          <p14:tracePt t="139740" x="6499225" y="4195763"/>
          <p14:tracePt t="139744" x="6499225" y="4213225"/>
          <p14:tracePt t="139773" x="6499225" y="4224338"/>
          <p14:tracePt t="139807" x="6499225" y="4202113"/>
          <p14:tracePt t="139840" x="6505575" y="3962400"/>
          <p14:tracePt t="139873" x="6505575" y="3951288"/>
          <p14:tracePt t="139909" x="6505575" y="3956050"/>
          <p14:tracePt t="139940" x="6505575" y="4040188"/>
          <p14:tracePt t="139944" x="6505575" y="4051300"/>
          <p14:tracePt t="139985" x="6505575" y="4062413"/>
          <p14:tracePt t="140008" x="6532563" y="4146550"/>
          <p14:tracePt t="140036" x="6705600" y="4379913"/>
          <p14:tracePt t="140038" x="0" y="0"/>
        </p14:tracePtLst>
        <p14:tracePtLst>
          <p14:tracePt t="140392" x="7380288" y="4905375"/>
          <p14:tracePt t="140415" x="7408863" y="4905375"/>
          <p14:tracePt t="140422" x="7419975" y="4905375"/>
          <p14:tracePt t="140438" x="7397750" y="4854575"/>
          <p14:tracePt t="140473" x="7369175" y="4714875"/>
          <p14:tracePt t="140479" x="7369175" y="4703763"/>
          <p14:tracePt t="140507" x="7369175" y="4619625"/>
          <p14:tracePt t="140541" x="7369175" y="4564063"/>
          <p14:tracePt t="140545" x="7369175" y="4552950"/>
          <p14:tracePt t="140573" x="7353300" y="4497388"/>
          <p14:tracePt t="140624" x="7353300" y="4559300"/>
          <p14:tracePt t="140640" x="7353300" y="4630738"/>
          <p14:tracePt t="140674" x="7353300" y="4787900"/>
          <p14:tracePt t="140679" x="7353300" y="4799013"/>
          <p14:tracePt t="140706" x="7353300" y="4814888"/>
          <p14:tracePt t="140753" x="7342188" y="4803775"/>
          <p14:tracePt t="140773" x="7324725" y="4732338"/>
          <p14:tracePt t="140777" x="7324725" y="4703763"/>
          <p14:tracePt t="140807" x="7275513" y="4592638"/>
          <p14:tracePt t="140863" x="7264400" y="4581525"/>
          <p14:tracePt t="140874" x="7264400" y="4630738"/>
          <p14:tracePt t="140907" x="7264400" y="4787900"/>
          <p14:tracePt t="140912" x="7264400" y="4814888"/>
          <p14:tracePt t="140941" x="7264400" y="4838700"/>
          <p14:tracePt t="140991" x="7264400" y="4832350"/>
          <p14:tracePt t="141008" x="7264400" y="4776788"/>
          <p14:tracePt t="141040" x="7264400" y="4754563"/>
          <p14:tracePt t="141103" x="7264400" y="4759325"/>
          <p14:tracePt t="141119" x="7264400" y="4787900"/>
          <p14:tracePt t="141140" x="7264400" y="4810125"/>
          <p14:tracePt t="141216" x="7264400" y="4803775"/>
          <p14:tracePt t="141231" x="7264400" y="4792663"/>
          <p14:tracePt t="141240" x="7264400" y="4776788"/>
          <p14:tracePt t="141274" x="7264400" y="4765675"/>
          <p14:tracePt t="141374" x="0" y="0"/>
        </p14:tracePtLst>
        <p14:tracePtLst>
          <p14:tracePt t="142941" x="7704138" y="4799013"/>
          <p14:tracePt t="142945" x="7721600" y="4770438"/>
          <p14:tracePt t="142948" x="7732713" y="4737100"/>
          <p14:tracePt t="142956" x="7766050" y="4710113"/>
          <p14:tracePt t="142973" x="7783513" y="4630738"/>
          <p14:tracePt t="143007" x="7850188" y="4413250"/>
          <p14:tracePt t="143040" x="7866063" y="4184650"/>
          <p14:tracePt t="143045" x="7866063" y="4135438"/>
          <p14:tracePt t="143073" x="7866063" y="3956050"/>
          <p14:tracePt t="143077" x="7839075" y="3906838"/>
          <p14:tracePt t="143107" x="7654925" y="3771900"/>
          <p14:tracePt t="143140" x="7515225" y="3676650"/>
          <p14:tracePt t="143173" x="7408863" y="3605213"/>
          <p14:tracePt t="143179" x="7364413" y="3594100"/>
          <p14:tracePt t="143207" x="7224713" y="3527425"/>
          <p14:tracePt t="143211" x="7135813" y="3527425"/>
          <p14:tracePt t="143240" x="6973888" y="3527425"/>
          <p14:tracePt t="143244" x="6907213" y="3527425"/>
          <p14:tracePt t="143274" x="6538913" y="3543300"/>
          <p14:tracePt t="143279" x="6388100" y="3565525"/>
          <p14:tracePt t="143284" x="6203950" y="3587750"/>
          <p14:tracePt t="143307" x="5784850" y="3587750"/>
          <p14:tracePt t="143340" x="5595938" y="3616325"/>
          <p14:tracePt t="143373" x="5422900" y="3767138"/>
          <p14:tracePt t="143380" x="5345113" y="3849688"/>
          <p14:tracePt t="143407" x="5172075" y="3967163"/>
          <p14:tracePt t="143411" x="5116513" y="4022725"/>
          <p14:tracePt t="143440" x="5014913" y="4173538"/>
          <p14:tracePt t="143444" x="4976813" y="4246563"/>
          <p14:tracePt t="143476" x="4976813" y="4497388"/>
          <p14:tracePt t="143507" x="4976813" y="4648200"/>
          <p14:tracePt t="143540" x="4965700" y="4821238"/>
          <p14:tracePt t="143574" x="4976813" y="5049838"/>
          <p14:tracePt t="143579" x="5010150" y="5122863"/>
          <p14:tracePt t="143607" x="5187950" y="5311775"/>
          <p14:tracePt t="143611" x="5205413" y="5362575"/>
          <p14:tracePt t="143640" x="5411788" y="5551488"/>
          <p14:tracePt t="143644" x="5511800" y="5591175"/>
          <p14:tracePt t="143674" x="5768975" y="5724525"/>
          <p14:tracePt t="143677" x="5842000" y="5764213"/>
          <p14:tracePt t="143707" x="6265863" y="5908675"/>
          <p14:tracePt t="143740" x="6683375" y="5988050"/>
          <p14:tracePt t="143774" x="6956425" y="6037263"/>
          <p14:tracePt t="143807" x="7191375" y="6043613"/>
          <p14:tracePt t="143812" x="7224713" y="6026150"/>
          <p14:tracePt t="143840" x="7419975" y="5919788"/>
          <p14:tracePt t="143845" x="7531100" y="5808663"/>
          <p14:tracePt t="143873" x="7688263" y="5580063"/>
          <p14:tracePt t="143877" x="7721600" y="5507038"/>
          <p14:tracePt t="143907" x="7994650" y="5189538"/>
          <p14:tracePt t="143940" x="8145463" y="4943475"/>
          <p14:tracePt t="143973" x="8312150" y="4625975"/>
          <p14:tracePt t="144007" x="8458200" y="4195763"/>
          <p14:tracePt t="144011" x="8474075" y="4129088"/>
          <p14:tracePt t="144041" x="8507413" y="3922713"/>
          <p14:tracePt t="144046" x="8507413" y="3871913"/>
          <p14:tracePt t="144073" x="8496300" y="3711575"/>
          <p14:tracePt t="144077" x="8480425" y="3660775"/>
          <p14:tracePt t="144107" x="8451850" y="3527425"/>
          <p14:tracePt t="144140" x="8362950" y="3454400"/>
          <p14:tracePt t="144148" x="8312150" y="3403600"/>
          <p14:tracePt t="144173" x="8072438" y="3308350"/>
          <p14:tracePt t="144207" x="7754938" y="3197225"/>
          <p14:tracePt t="144212" x="7654925" y="3159125"/>
          <p14:tracePt t="144241" x="7358063" y="3079750"/>
          <p14:tracePt t="144245" x="7308850" y="3079750"/>
          <p14:tracePt t="144273" x="7007225" y="3079750"/>
          <p14:tracePt t="144277" x="6889750" y="3079750"/>
          <p14:tracePt t="144308" x="6315075" y="3079750"/>
          <p14:tracePt t="144340" x="5718175" y="3079750"/>
          <p14:tracePt t="144374" x="5172075" y="3248025"/>
          <p14:tracePt t="144407" x="4670425" y="3554413"/>
          <p14:tracePt t="144412" x="4564063" y="3616325"/>
          <p14:tracePt t="144442" x="4295775" y="3860800"/>
          <p14:tracePt t="144446" x="4240213" y="3940175"/>
          <p14:tracePt t="144473" x="4100513" y="4217988"/>
          <p14:tracePt t="144478" x="4078288" y="4346575"/>
          <p14:tracePt t="144508" x="3994150" y="4814888"/>
          <p14:tracePt t="144542" x="3994150" y="5189538"/>
          <p14:tracePt t="144573" x="4100513" y="5473700"/>
          <p14:tracePt t="144607" x="4402138" y="5819775"/>
          <p14:tracePt t="144611" x="4479925" y="5881688"/>
          <p14:tracePt t="144640" x="4741863" y="6081713"/>
          <p14:tracePt t="144645" x="4848225" y="6143625"/>
          <p14:tracePt t="144673" x="5149850" y="6265863"/>
          <p14:tracePt t="144677" x="5221288" y="6283325"/>
          <p14:tracePt t="144707" x="5495925" y="6334125"/>
          <p14:tracePt t="144740" x="5768975" y="6383338"/>
          <p14:tracePt t="144773" x="6081713" y="6400800"/>
          <p14:tracePt t="144806" x="6427788" y="6400800"/>
          <p14:tracePt t="144812" x="6494463" y="6400800"/>
          <p14:tracePt t="144840" x="6716713" y="6400800"/>
          <p14:tracePt t="144844" x="6805613" y="6400800"/>
          <p14:tracePt t="144873" x="7069138" y="6350000"/>
          <p14:tracePt t="144877" x="7080250" y="6338888"/>
          <p14:tracePt t="144907" x="7335838" y="6081713"/>
          <p14:tracePt t="144940" x="7493000" y="5708650"/>
          <p14:tracePt t="144973" x="7637463" y="5457825"/>
          <p14:tracePt t="145007" x="7770813" y="5273675"/>
          <p14:tracePt t="145013" x="7805738" y="5200650"/>
          <p14:tracePt t="145040" x="7943850" y="4921250"/>
          <p14:tracePt t="145046" x="7989888" y="4821238"/>
          <p14:tracePt t="145073" x="8005763" y="4699000"/>
          <p14:tracePt t="145077" x="8023225" y="4648200"/>
          <p14:tracePt t="145107" x="8034338" y="4452938"/>
          <p14:tracePt t="145140" x="8034338" y="4202113"/>
          <p14:tracePt t="145174" x="7894638" y="3995738"/>
          <p14:tracePt t="145204" x="7637463" y="3794125"/>
          <p14:tracePt t="145238" x="7380288" y="3727450"/>
          <p14:tracePt t="145242" x="7308850" y="3711575"/>
          <p14:tracePt t="145271" x="7040563" y="3616325"/>
          <p14:tracePt t="145274" x="6967538" y="3598863"/>
          <p14:tracePt t="145305" x="6867525" y="3598863"/>
          <p14:tracePt t="145308" x="6800850" y="3598863"/>
          <p14:tracePt t="145338" x="6505575" y="3598863"/>
          <p14:tracePt t="145372" x="6126163" y="3749675"/>
          <p14:tracePt t="145406" x="5507038" y="4095750"/>
          <p14:tracePt t="145410" x="5367338" y="4206875"/>
          <p14:tracePt t="145438" x="5116513" y="4508500"/>
          <p14:tracePt t="145471" x="4910138" y="4916488"/>
          <p14:tracePt t="145475" x="4887913" y="5045075"/>
          <p14:tracePt t="145505" x="4865688" y="5322888"/>
          <p14:tracePt t="145508" x="4865688" y="5391150"/>
          <p14:tracePt t="145538" x="4926013" y="5507038"/>
          <p14:tracePt t="145571" x="5305425" y="5708650"/>
          <p14:tracePt t="145605" x="5718175" y="5786438"/>
          <p14:tracePt t="145640" x="6108700" y="5848350"/>
          <p14:tracePt t="145645" x="6137275" y="5848350"/>
          <p14:tracePt t="145673" x="6226175" y="5864225"/>
          <p14:tracePt t="145677" x="6254750" y="5864225"/>
          <p14:tracePt t="145707" x="6332538" y="5864225"/>
          <p14:tracePt t="145740" x="6443663" y="5864225"/>
          <p14:tracePt t="145773" x="6543675" y="5837238"/>
          <p14:tracePt t="145781" x="6561138" y="5826125"/>
          <p14:tracePt t="145847" x="6561138" y="5808663"/>
          <p14:tracePt t="145864" x="6572250" y="5797550"/>
          <p14:tracePt t="145990" x="0" y="0"/>
        </p14:tracePtLst>
        <p14:tracePtLst>
          <p14:tracePt t="156896" x="6694488" y="4559300"/>
          <p14:tracePt t="157006" x="6723063" y="4559300"/>
          <p14:tracePt t="157013" x="6734175" y="4559300"/>
          <p14:tracePt t="157036" x="6772275" y="4592638"/>
          <p14:tracePt t="157071" x="6845300" y="4648200"/>
          <p14:tracePt t="157103" x="6867525" y="4659313"/>
          <p14:tracePt t="157261" x="6878638" y="4659313"/>
          <p14:tracePt t="157294" x="6896100" y="4654550"/>
          <p14:tracePt t="157341" x="6907213" y="4643438"/>
          <p14:tracePt t="157349" x="6918325" y="4625975"/>
          <p14:tracePt t="157370" x="6918325" y="4570413"/>
          <p14:tracePt t="157402" x="6918325" y="4492625"/>
          <p14:tracePt t="157437" x="6918325" y="4481513"/>
          <p14:tracePt t="157472" x="6918325" y="4424363"/>
          <p14:tracePt t="157504" x="6918325" y="4386263"/>
          <p14:tracePt t="157538" x="6900863" y="4375150"/>
          <p14:tracePt t="157570" x="6772275" y="4375150"/>
          <p14:tracePt t="157604" x="6683375" y="4435475"/>
          <p14:tracePt t="157606" x="6672263" y="4446588"/>
          <p14:tracePt t="157637" x="6627813" y="4548188"/>
          <p14:tracePt t="157670" x="6627813" y="4681538"/>
          <p14:tracePt t="157703" x="6634163" y="4776788"/>
          <p14:tracePt t="157736" x="6661150" y="4860925"/>
          <p14:tracePt t="157769" x="6716713" y="4872038"/>
          <p14:tracePt t="157803" x="6745288" y="4887913"/>
          <p14:tracePt t="157836" x="6783388" y="4887913"/>
          <p14:tracePt t="157869" x="6805613" y="4887913"/>
          <p14:tracePt t="157902" x="6878638" y="4860925"/>
          <p14:tracePt t="157936" x="6896100" y="4725988"/>
          <p14:tracePt t="157969" x="6896100" y="4659313"/>
          <p14:tracePt t="158003" x="6896100" y="4514850"/>
          <p14:tracePt t="158036" x="6823075" y="4408488"/>
          <p14:tracePt t="158037" x="6811963" y="4346575"/>
          <p14:tracePt t="158069" x="6767513" y="4279900"/>
          <p14:tracePt t="158102" x="6716713" y="4240213"/>
          <p14:tracePt t="158136" x="6661150" y="4213225"/>
          <p14:tracePt t="158169" x="6594475" y="4184650"/>
          <p14:tracePt t="158202" x="6538913" y="4157663"/>
          <p14:tracePt t="158236" x="6527800" y="4157663"/>
          <p14:tracePt t="158237" x="6516688" y="4157663"/>
          <p14:tracePt t="158269" x="6461125" y="4157663"/>
          <p14:tracePt t="158303" x="6392863" y="4179888"/>
          <p14:tracePt t="158336" x="6332538" y="4268788"/>
          <p14:tracePt t="158369" x="6315075" y="4441825"/>
          <p14:tracePt t="158403" x="6315075" y="4575175"/>
          <p14:tracePt t="158436" x="6315075" y="4670425"/>
          <p14:tracePt t="158437" x="6315075" y="4714875"/>
          <p14:tracePt t="158469" x="6427788" y="4905375"/>
          <p14:tracePt t="158503" x="6588125" y="5049838"/>
          <p14:tracePt t="158536" x="6727825" y="5256213"/>
          <p14:tracePt t="158569" x="6829425" y="5345113"/>
          <p14:tracePt t="158602" x="6911975" y="5395913"/>
          <p14:tracePt t="158636" x="7080250" y="5429250"/>
          <p14:tracePt t="158638" x="7113588" y="5462588"/>
          <p14:tracePt t="158669" x="7415213" y="5513388"/>
          <p14:tracePt t="158702" x="7670800" y="5546725"/>
          <p14:tracePt t="158736" x="7766050" y="5546725"/>
          <p14:tracePt t="158769" x="7866063" y="5546725"/>
          <p14:tracePt t="158803" x="7932738" y="5524500"/>
          <p14:tracePt t="158836" x="7994650" y="5345113"/>
          <p14:tracePt t="158838" x="8012113" y="5300663"/>
          <p14:tracePt t="158869" x="8012113" y="5105400"/>
          <p14:tracePt t="158906" x="7983538" y="4932363"/>
          <p14:tracePt t="158939" x="7827963" y="4725988"/>
          <p14:tracePt t="158943" x="7777163" y="4676775"/>
          <p14:tracePt t="158971" x="7648575" y="4541838"/>
          <p14:tracePt t="159004" x="7515225" y="4435475"/>
          <p14:tracePt t="159007" x="7504113" y="4419600"/>
          <p14:tracePt t="159037" x="7353300" y="4257675"/>
          <p14:tracePt t="159069" x="7231063" y="4151313"/>
          <p14:tracePt t="159103" x="7162800" y="4067175"/>
          <p14:tracePt t="159136" x="7096125" y="4029075"/>
          <p14:tracePt t="159169" x="7029450" y="3989388"/>
          <p14:tracePt t="159203" x="6956425" y="3962400"/>
          <p14:tracePt t="159236" x="6845300" y="3933825"/>
          <p14:tracePt t="159237" x="6818313" y="3933825"/>
          <p14:tracePt t="159269" x="6700838" y="3933825"/>
          <p14:tracePt t="159303" x="6616700" y="3933825"/>
          <p14:tracePt t="159336" x="6499225" y="3956050"/>
          <p14:tracePt t="159369" x="6403975" y="4011613"/>
          <p14:tracePt t="159402" x="6348413" y="4117975"/>
          <p14:tracePt t="159436" x="6348413" y="4246563"/>
          <p14:tracePt t="159437" x="6348413" y="4297363"/>
          <p14:tracePt t="159469" x="6348413" y="4497388"/>
          <p14:tracePt t="159503" x="6348413" y="4648200"/>
          <p14:tracePt t="159536" x="6365875" y="4748213"/>
          <p14:tracePt t="159537" x="6399213" y="4776788"/>
          <p14:tracePt t="159569" x="6483350" y="4894263"/>
          <p14:tracePt t="159602" x="6572250" y="5016500"/>
          <p14:tracePt t="159636" x="6689725" y="5195888"/>
          <p14:tracePt t="159669" x="6794500" y="5267325"/>
          <p14:tracePt t="159702" x="6862763" y="5295900"/>
          <p14:tracePt t="159736" x="6873875" y="5307013"/>
          <p14:tracePt t="159793" x="6884988" y="5307013"/>
          <p14:tracePt t="159803" x="6900863" y="5307013"/>
          <p14:tracePt t="159836" x="6978650" y="5300663"/>
          <p14:tracePt t="159869" x="7018338" y="5262563"/>
          <p14:tracePt t="159903" x="7058025" y="5222875"/>
          <p14:tracePt t="159936" x="7058025" y="5111750"/>
          <p14:tracePt t="159937" x="7058025" y="5100638"/>
          <p14:tracePt t="159969" x="6956425" y="5011738"/>
          <p14:tracePt t="160003" x="6711950" y="4883150"/>
          <p14:tracePt t="160036" x="6516688" y="4765675"/>
          <p14:tracePt t="160069" x="6432550" y="4670425"/>
          <p14:tracePt t="160102" x="6381750" y="4619625"/>
          <p14:tracePt t="160136" x="6343650" y="4564063"/>
          <p14:tracePt t="160136" x="6315075" y="4552950"/>
          <p14:tracePt t="160169" x="6303963" y="4424363"/>
          <p14:tracePt t="160202" x="6303963" y="4368800"/>
          <p14:tracePt t="160235" x="6303963" y="4346575"/>
          <p14:tracePt t="160269" x="6276975" y="4279900"/>
          <p14:tracePt t="160302" x="6259513" y="4240213"/>
          <p14:tracePt t="160336" x="6259513" y="4195763"/>
          <p14:tracePt t="160337" x="6248400" y="4184650"/>
          <p14:tracePt t="160385" x="6248400" y="4173538"/>
          <p14:tracePt t="160403" x="6248400" y="4162425"/>
          <p14:tracePt t="160545" x="6248400" y="4146550"/>
          <p14:tracePt t="160561" x="6254750" y="4146550"/>
          <p14:tracePt t="160570" x="6281738" y="4168775"/>
          <p14:tracePt t="160603" x="6370638" y="4240213"/>
          <p14:tracePt t="160637" x="6381750" y="4257675"/>
          <p14:tracePt t="160669" x="6427788" y="4297363"/>
          <p14:tracePt t="160721" x="6450013" y="4297363"/>
          <p14:tracePt t="160736" x="6465888" y="4297363"/>
          <p14:tracePt t="160769" x="6454775" y="4279900"/>
          <p14:tracePt t="160802" x="6365875" y="4191000"/>
          <p14:tracePt t="160836" x="6315075" y="4191000"/>
          <p14:tracePt t="160869" x="6288088" y="4191000"/>
          <p14:tracePt t="160902" x="6276975" y="4191000"/>
          <p14:tracePt t="160977" x="6265863" y="4191000"/>
          <p14:tracePt t="161025" x="6265863" y="4195763"/>
          <p14:tracePt t="161041" x="6265863" y="4224338"/>
          <p14:tracePt t="161049" x="6265863" y="4235450"/>
          <p14:tracePt t="161073" x="6265863" y="4251325"/>
          <p14:tracePt t="161105" x="6270625" y="4264025"/>
          <p14:tracePt t="161137" x="6281738" y="4264025"/>
          <p14:tracePt t="161713" x="6299200" y="4264025"/>
          <p14:tracePt t="161729" x="6326188" y="4275138"/>
          <p14:tracePt t="161737" x="6337300" y="4275138"/>
          <p14:tracePt t="161873" x="6332538" y="4275138"/>
          <p14:tracePt t="161889" x="6315075" y="4268788"/>
          <p14:tracePt t="161921" x="6303963" y="4240213"/>
          <p14:tracePt t="161937" x="6303963" y="4229100"/>
          <p14:tracePt t="162001" x="6292850" y="4217988"/>
          <p14:tracePt t="162789" x="6292850" y="4224338"/>
          <p14:tracePt t="162797" x="6292850" y="4235450"/>
          <p14:tracePt t="162805" x="6299200" y="4246563"/>
          <p14:tracePt t="163493" x="6310313" y="4264025"/>
          <p14:tracePt t="163798" x="0" y="0"/>
        </p14:tracePtLst>
        <p14:tracePtLst>
          <p14:tracePt t="164471" x="5751513" y="3627438"/>
          <p14:tracePt t="164477" x="5735638" y="3616325"/>
          <p14:tracePt t="164502" x="5724525" y="3616325"/>
          <p14:tracePt t="164536" x="5668963" y="3665538"/>
          <p14:tracePt t="164569" x="5611813" y="3800475"/>
          <p14:tracePt t="164603" x="5500688" y="3906838"/>
          <p14:tracePt t="164636" x="5416550" y="3989388"/>
          <p14:tracePt t="164669" x="5360988" y="4056063"/>
          <p14:tracePt t="164703" x="5305425" y="4146550"/>
          <p14:tracePt t="164736" x="5238750" y="4195763"/>
          <p14:tracePt t="164769" x="5187950" y="4264025"/>
          <p14:tracePt t="164802" x="5087938" y="4291013"/>
          <p14:tracePt t="164836" x="5037138" y="4330700"/>
          <p14:tracePt t="164837" x="5021263" y="4341813"/>
          <p14:tracePt t="164869" x="4970463" y="4368800"/>
          <p14:tracePt t="164903" x="4932363" y="4391025"/>
          <p14:tracePt t="164936" x="4921250" y="4408488"/>
          <p14:tracePt t="164969" x="4892675" y="4430713"/>
          <p14:tracePt t="165003" x="4852988" y="4486275"/>
          <p14:tracePt t="165036" x="4826000" y="4514850"/>
          <p14:tracePt t="165037" x="4814888" y="4525963"/>
          <p14:tracePt t="165069" x="4764088" y="4592638"/>
          <p14:tracePt t="165103" x="4719638" y="4659313"/>
          <p14:tracePt t="165136" x="4675188" y="4776788"/>
          <p14:tracePt t="165169" x="4641850" y="4994275"/>
          <p14:tracePt t="165202" x="4641850" y="5262563"/>
          <p14:tracePt t="165236" x="4641850" y="5418138"/>
          <p14:tracePt t="165237" x="4652963" y="5462588"/>
          <p14:tracePt t="165269" x="4730750" y="5624513"/>
          <p14:tracePt t="165302" x="4826000" y="5730875"/>
          <p14:tracePt t="165336" x="4976813" y="5819775"/>
          <p14:tracePt t="165369" x="5232400" y="5886450"/>
          <p14:tracePt t="165403" x="5651500" y="5965825"/>
          <p14:tracePt t="165436" x="5946775" y="6021388"/>
          <p14:tracePt t="165437" x="5997575" y="6021388"/>
          <p14:tracePt t="165469" x="6130925" y="6021388"/>
          <p14:tracePt t="165502" x="6337300" y="6021388"/>
          <p14:tracePt t="165536" x="6538913" y="6021388"/>
          <p14:tracePt t="165537" x="6605588" y="6021388"/>
          <p14:tracePt t="165569" x="6884988" y="5959475"/>
          <p14:tracePt t="165602" x="7046913" y="5875338"/>
          <p14:tracePt t="165636" x="7146925" y="5819775"/>
          <p14:tracePt t="165669" x="7324725" y="5668963"/>
          <p14:tracePt t="165702" x="7581900" y="5384800"/>
          <p14:tracePt t="165736" x="7681913" y="5211763"/>
          <p14:tracePt t="165737" x="7699375" y="5172075"/>
          <p14:tracePt t="165770" x="7726363" y="5011738"/>
          <p14:tracePt t="165802" x="7743825" y="4737100"/>
          <p14:tracePt t="165836" x="7777163" y="4575175"/>
          <p14:tracePt t="165869" x="7777163" y="4424363"/>
          <p14:tracePt t="165902" x="7777163" y="4275138"/>
          <p14:tracePt t="165936" x="7715250" y="4011613"/>
          <p14:tracePt t="165937" x="7715250" y="3962400"/>
          <p14:tracePt t="165969" x="7632700" y="3783013"/>
          <p14:tracePt t="166002" x="7575550" y="3722688"/>
          <p14:tracePt t="166036" x="7437438" y="3627438"/>
          <p14:tracePt t="166069" x="7180263" y="3543300"/>
          <p14:tracePt t="166102" x="7000875" y="3476625"/>
          <p14:tracePt t="166136" x="6845300" y="3459163"/>
          <p14:tracePt t="166137" x="6778625" y="3459163"/>
          <p14:tracePt t="166169" x="6610350" y="3459163"/>
          <p14:tracePt t="166202" x="6521450" y="3459163"/>
          <p14:tracePt t="166265" x="6521450" y="3448050"/>
          <p14:tracePt t="166297" x="6532563" y="3436938"/>
          <p14:tracePt t="166312" x="6543675" y="3421063"/>
          <p14:tracePt t="166336" x="6554788" y="3409950"/>
          <p14:tracePt t="166369" x="6594475" y="3370263"/>
          <p14:tracePt t="166402" x="6638925" y="3354388"/>
          <p14:tracePt t="166441" x="6667500" y="3343275"/>
          <p14:tracePt t="166469" x="6716713" y="3343275"/>
          <p14:tracePt t="166502" x="6907213" y="3343275"/>
          <p14:tracePt t="166536" x="7058025" y="3343275"/>
          <p14:tracePt t="166569" x="7113588" y="3325813"/>
          <p14:tracePt t="166602" x="7208838" y="3314700"/>
          <p14:tracePt t="166637" x="7264400" y="3297238"/>
          <p14:tracePt t="166669" x="7342188" y="3297238"/>
          <p14:tracePt t="166703" x="7397750" y="3297238"/>
          <p14:tracePt t="166736" x="7464425" y="3303588"/>
          <p14:tracePt t="166737" x="7475538" y="3319463"/>
          <p14:tracePt t="166769" x="7548563" y="3376613"/>
          <p14:tracePt t="166802" x="7586663" y="3387725"/>
          <p14:tracePt t="166836" x="7599363" y="3398838"/>
          <p14:tracePt t="166869" x="7654925" y="3465513"/>
          <p14:tracePt t="166903" x="7715250" y="3565525"/>
          <p14:tracePt t="166936" x="7754938" y="3705225"/>
          <p14:tracePt t="166937" x="7754938" y="3722688"/>
          <p14:tracePt t="166969" x="7816850" y="3838575"/>
          <p14:tracePt t="167002" x="7816850" y="3922713"/>
          <p14:tracePt t="167036" x="7816850" y="3962400"/>
          <p14:tracePt t="167069" x="7843838" y="4044950"/>
          <p14:tracePt t="167102" x="7872413" y="4179888"/>
          <p14:tracePt t="167136" x="7883525" y="4264025"/>
          <p14:tracePt t="167169" x="7899400" y="4302125"/>
          <p14:tracePt t="167203" x="7927975" y="4330700"/>
          <p14:tracePt t="167236" x="7943850" y="4386263"/>
          <p14:tracePt t="167269" x="7943850" y="4397375"/>
          <p14:tracePt t="167303" x="7954963" y="4408488"/>
          <p14:tracePt t="167529" x="7954963" y="4391025"/>
          <p14:tracePt t="167537" x="7954963" y="4375150"/>
          <p14:tracePt t="167545" x="7954963" y="4364038"/>
          <p14:tracePt t="167569" x="7954963" y="4313238"/>
          <p14:tracePt t="167602" x="7954963" y="4229100"/>
          <p14:tracePt t="167636" x="7954963" y="4151313"/>
          <p14:tracePt t="167669" x="7954963" y="4056063"/>
          <p14:tracePt t="167703" x="7954963" y="3956050"/>
          <p14:tracePt t="167736" x="7927975" y="3838575"/>
          <p14:tracePt t="167737" x="7910513" y="3811588"/>
          <p14:tracePt t="167769" x="7899400" y="3727450"/>
          <p14:tracePt t="167803" x="7866063" y="3594100"/>
          <p14:tracePt t="167836" x="7805738" y="3454400"/>
          <p14:tracePt t="167869" x="7726363" y="3348038"/>
          <p14:tracePt t="167902" x="7710488" y="3286125"/>
          <p14:tracePt t="167936" x="7699375" y="3275013"/>
          <p14:tracePt t="168057" x="7737475" y="3297238"/>
          <p14:tracePt t="168065" x="7748588" y="3308350"/>
          <p14:tracePt t="168073" x="7794625" y="3343275"/>
          <p14:tracePt t="168103" x="7972425" y="3503613"/>
          <p14:tracePt t="168136" x="8101013" y="3609975"/>
          <p14:tracePt t="168217" x="8101013" y="3627438"/>
          <p14:tracePt t="168265" x="8094663" y="3638550"/>
          <p14:tracePt t="168345" x="8094663" y="3649663"/>
          <p14:tracePt t="168557" x="8067675" y="3649663"/>
          <p14:tracePt t="168565" x="8056563" y="3649663"/>
          <p14:tracePt t="168573" x="8045450" y="3643313"/>
          <p14:tracePt t="168603" x="8016875" y="3560763"/>
          <p14:tracePt t="168636" x="7916863" y="3487738"/>
          <p14:tracePt t="168637" x="7899400" y="3476625"/>
          <p14:tracePt t="168669" x="7866063" y="3448050"/>
          <p14:tracePt t="168703" x="7788275" y="3392488"/>
          <p14:tracePt t="168736" x="7648575" y="3259138"/>
          <p14:tracePt t="168769" x="7519988" y="3230563"/>
          <p14:tracePt t="168802" x="7419975" y="3203575"/>
          <p14:tracePt t="168836" x="7269163" y="3203575"/>
          <p14:tracePt t="168837" x="7202488" y="3203575"/>
          <p14:tracePt t="168869" x="7107238" y="3203575"/>
          <p14:tracePt t="168902" x="7024688" y="3225800"/>
          <p14:tracePt t="168936" x="6962775" y="3225800"/>
          <p14:tracePt t="168973" x="6934200" y="3225800"/>
          <p14:tracePt t="169003" x="6884988" y="3219450"/>
          <p14:tracePt t="169036" x="6856413" y="3192463"/>
          <p14:tracePt t="169101" x="6856413" y="3181350"/>
          <p14:tracePt t="169149" x="6856413" y="3170238"/>
          <p14:tracePt t="169169" x="6929438" y="3170238"/>
          <p14:tracePt t="169203" x="7158038" y="3197225"/>
          <p14:tracePt t="169236" x="7380288" y="3259138"/>
          <p14:tracePt t="169237" x="7442200" y="3308350"/>
          <p14:tracePt t="169269" x="7659688" y="3359150"/>
          <p14:tracePt t="169302" x="7737475" y="3376613"/>
          <p14:tracePt t="169336" x="7783513" y="3387725"/>
          <p14:tracePt t="169369" x="7810500" y="3521075"/>
          <p14:tracePt t="169402" x="7821613" y="3676650"/>
          <p14:tracePt t="169436" x="7821613" y="3789363"/>
          <p14:tracePt t="169437" x="7821613" y="3838575"/>
          <p14:tracePt t="169469" x="7821613" y="3917950"/>
          <p14:tracePt t="169503" x="7816850" y="4000500"/>
          <p14:tracePt t="169536" x="7783513" y="4090988"/>
          <p14:tracePt t="169569" x="7783513" y="4113213"/>
          <p14:tracePt t="169603" x="7754938" y="4184650"/>
          <p14:tracePt t="169636" x="7693025" y="4286250"/>
          <p14:tracePt t="169637" x="7693025" y="4302125"/>
          <p14:tracePt t="169669" x="7553325" y="4537075"/>
          <p14:tracePt t="169703" x="7291388" y="4854575"/>
          <p14:tracePt t="169736" x="7051675" y="5056188"/>
          <p14:tracePt t="169769" x="6907213" y="5167313"/>
          <p14:tracePt t="169802" x="6656388" y="5329238"/>
          <p14:tracePt t="169836" x="6315075" y="5462588"/>
          <p14:tracePt t="169837" x="6265863" y="5495925"/>
          <p14:tracePt t="169869" x="5807075" y="5680075"/>
          <p14:tracePt t="169903" x="5405438" y="5826125"/>
          <p14:tracePt t="169936" x="5305425" y="5881688"/>
          <p14:tracePt t="169969" x="5132388" y="5908675"/>
          <p14:tracePt t="170003" x="4965700" y="5908675"/>
          <p14:tracePt t="170036" x="4786313" y="5853113"/>
          <p14:tracePt t="170037" x="4775200" y="5837238"/>
          <p14:tracePt t="170069" x="4630738" y="5546725"/>
          <p14:tracePt t="170103" x="4591050" y="5200650"/>
          <p14:tracePt t="170136" x="4591050" y="5045075"/>
          <p14:tracePt t="170169" x="4641850" y="4827588"/>
          <p14:tracePt t="170203" x="4797425" y="4625975"/>
          <p14:tracePt t="170236" x="4921250" y="4541838"/>
          <p14:tracePt t="170237" x="4937125" y="4541838"/>
          <p14:tracePt t="170269" x="5003800" y="4514850"/>
          <p14:tracePt t="170303" x="5014913" y="4514850"/>
          <p14:tracePt t="170477" x="0" y="0"/>
        </p14:tracePtLst>
        <p14:tracePtLst>
          <p14:tracePt t="173116" x="865188" y="3163888"/>
          <p14:tracePt t="173177" x="881063" y="3152775"/>
          <p14:tracePt t="173193" x="936625" y="3152775"/>
          <p14:tracePt t="173203" x="1004888" y="3152775"/>
          <p14:tracePt t="173236" x="1233488" y="3152775"/>
          <p14:tracePt t="173270" x="1366838" y="3152775"/>
          <p14:tracePt t="173303" x="1433513" y="3152775"/>
          <p14:tracePt t="173305" x="1444625" y="3152775"/>
          <p14:tracePt t="173336" x="1462088" y="3152775"/>
          <p14:tracePt t="173434" x="1473200" y="3141663"/>
          <p14:tracePt t="173465" x="1466850" y="3141663"/>
          <p14:tracePt t="173473" x="1450975" y="3141663"/>
          <p14:tracePt t="173503" x="1400175" y="3141663"/>
          <p14:tracePt t="173505" x="1373188" y="3141663"/>
          <p14:tracePt t="173536" x="1349375" y="3141663"/>
          <p14:tracePt t="173570" x="1293813" y="3141663"/>
          <p14:tracePt t="173737" x="1282700" y="3141663"/>
          <p14:tracePt t="173769" x="1271588" y="3141663"/>
          <p14:tracePt t="173777" x="1255713" y="3141663"/>
          <p14:tracePt t="173803" x="1244600" y="3141663"/>
          <p14:tracePt t="173836" x="1233488" y="3141663"/>
          <p14:tracePt t="175117" x="0" y="0"/>
        </p14:tracePtLst>
        <p14:tracePtLst>
          <p14:tracePt t="176456" x="758825" y="3074988"/>
          <p14:tracePt t="176623" x="774700" y="3074988"/>
          <p14:tracePt t="176631" x="798513" y="3074988"/>
          <p14:tracePt t="176641" x="825500" y="3074988"/>
          <p14:tracePt t="176673" x="982663" y="3086100"/>
          <p14:tracePt t="176678" x="1054100" y="3124200"/>
          <p14:tracePt t="176707" x="1143000" y="3170238"/>
          <p14:tracePt t="176711" x="1154113" y="3181350"/>
          <p14:tracePt t="176738" x="1193800" y="3181350"/>
          <p14:tracePt t="176815" x="1204913" y="3181350"/>
          <p14:tracePt t="177137" x="1233488" y="3181350"/>
          <p14:tracePt t="177145" x="1244600" y="3181350"/>
          <p14:tracePt t="177173" x="1349375" y="3181350"/>
          <p14:tracePt t="177177" x="1395413" y="3181350"/>
          <p14:tracePt t="177207" x="1668463" y="3181350"/>
          <p14:tracePt t="177240" x="1958975" y="3181350"/>
          <p14:tracePt t="177273" x="2047875" y="3181350"/>
          <p14:tracePt t="177876" x="2058988" y="3181350"/>
          <p14:tracePt t="177891" x="2070100" y="3181350"/>
          <p14:tracePt t="177907" x="2108200" y="3181350"/>
          <p14:tracePt t="177938" x="2276475" y="3181350"/>
          <p14:tracePt t="177972" x="2343150" y="3181350"/>
          <p14:tracePt t="178006" x="2354263" y="3181350"/>
          <p14:tracePt t="178195" x="2371725" y="3181350"/>
          <p14:tracePt t="178563" x="2349500" y="3181350"/>
          <p14:tracePt t="178573" x="2338388" y="3181350"/>
          <p14:tracePt t="178581" x="2320925" y="3181350"/>
          <p14:tracePt t="178611" x="2292350" y="3181350"/>
          <p14:tracePt t="178640" x="2281238" y="3181350"/>
          <p14:tracePt t="178644" x="2254250" y="3181350"/>
          <p14:tracePt t="178673" x="2232025" y="3181350"/>
          <p14:tracePt t="178677" x="2220913" y="3181350"/>
          <p14:tracePt t="178708" x="2203450" y="3181350"/>
          <p14:tracePt t="179012" x="2192338" y="3175000"/>
          <p14:tracePt t="179572" x="2198688" y="3181350"/>
          <p14:tracePt t="179589" x="2214563" y="3192463"/>
          <p14:tracePt t="179619" x="2225675" y="3192463"/>
          <p14:tracePt t="179640" x="2254250" y="3208338"/>
          <p14:tracePt t="179644" x="2265363" y="3208338"/>
          <p14:tracePt t="179673" x="2276475" y="3219450"/>
          <p14:tracePt t="179715" x="2303463" y="3219450"/>
          <p14:tracePt t="179740" x="2332038" y="3219450"/>
          <p14:tracePt t="179773" x="2443163" y="3219450"/>
          <p14:tracePt t="179806" x="2593975" y="3214688"/>
          <p14:tracePt t="179811" x="2638425" y="3214688"/>
          <p14:tracePt t="179840" x="2873375" y="3175000"/>
          <p14:tracePt t="179845" x="2968625" y="3175000"/>
          <p14:tracePt t="179873" x="3201988" y="3152775"/>
          <p14:tracePt t="179877" x="3268663" y="3152775"/>
          <p14:tracePt t="179907" x="3609975" y="3135313"/>
          <p14:tracePt t="179940" x="3676650" y="3124200"/>
          <p14:tracePt t="180004" x="3705225" y="3124200"/>
          <p14:tracePt t="180012" x="3716338" y="3124200"/>
          <p14:tracePt t="180040" x="3771900" y="3124200"/>
          <p14:tracePt t="180073" x="3821113" y="3159125"/>
          <p14:tracePt t="180110" x="3876675" y="3175000"/>
          <p14:tracePt t="180140" x="3971925" y="3186113"/>
          <p14:tracePt t="180173" x="4056063" y="3203575"/>
          <p14:tracePt t="180179" x="4083050" y="3203575"/>
          <p14:tracePt t="180207" x="4140200" y="3214688"/>
          <p14:tracePt t="180212" x="4151313" y="3214688"/>
          <p14:tracePt t="180240" x="4162425" y="3214688"/>
          <p14:tracePt t="180244" x="4222750" y="3230563"/>
          <p14:tracePt t="180273" x="4295775" y="3259138"/>
          <p14:tracePt t="180278" x="4340225" y="3275013"/>
          <p14:tracePt t="180284" x="4373563" y="3308350"/>
          <p14:tracePt t="180306" x="4591050" y="3421063"/>
          <p14:tracePt t="180338" x="4830763" y="3470275"/>
          <p14:tracePt t="180372" x="4876800" y="3470275"/>
          <p14:tracePt t="180406" x="4943475" y="3470275"/>
          <p14:tracePt t="180438" x="5043488" y="3443288"/>
          <p14:tracePt t="180472" x="5138738" y="3398838"/>
          <p14:tracePt t="180505" x="5165725" y="3348038"/>
          <p14:tracePt t="180508" x="5176838" y="3330575"/>
          <p14:tracePt t="180538" x="5232400" y="3248025"/>
          <p14:tracePt t="180572" x="5260975" y="3208338"/>
          <p14:tracePt t="180605" x="5260975" y="3170238"/>
          <p14:tracePt t="180638" x="5260975" y="3090863"/>
          <p14:tracePt t="180642" x="5256213" y="3063875"/>
          <p14:tracePt t="180672" x="5176838" y="3001963"/>
          <p14:tracePt t="180675" x="5165725" y="2990850"/>
          <p14:tracePt t="180705" x="5094288" y="2974975"/>
          <p14:tracePt t="180707" x="5083175" y="2962275"/>
          <p14:tracePt t="180739" x="5014913" y="2924175"/>
          <p14:tracePt t="180772" x="4892675" y="2890838"/>
          <p14:tracePt t="180777" x="4803775" y="2890838"/>
          <p14:tracePt t="180805" x="4579938" y="2901950"/>
          <p14:tracePt t="180808" x="4508500" y="2940050"/>
          <p14:tracePt t="180839" x="4351338" y="3019425"/>
          <p14:tracePt t="180872" x="4318000" y="3079750"/>
          <p14:tracePt t="180905" x="4302125" y="3252788"/>
          <p14:tracePt t="180938" x="4302125" y="3443288"/>
          <p14:tracePt t="180971" x="4340225" y="3549650"/>
          <p14:tracePt t="180976" x="4406900" y="3565525"/>
          <p14:tracePt t="181005" x="4535488" y="3576638"/>
          <p14:tracePt t="181008" x="4564063" y="3576638"/>
          <p14:tracePt t="181040" x="4664075" y="3576638"/>
          <p14:tracePt t="181074" x="4748213" y="3527425"/>
          <p14:tracePt t="181080" x="4797425" y="3509963"/>
          <p14:tracePt t="181107" x="4852988" y="3436938"/>
          <p14:tracePt t="181111" x="4903788" y="3387725"/>
          <p14:tracePt t="181140" x="4999038" y="3292475"/>
          <p14:tracePt t="181144" x="5032375" y="3241675"/>
          <p14:tracePt t="181175" x="5094288" y="3135313"/>
          <p14:tracePt t="181207" x="5110163" y="3035300"/>
          <p14:tracePt t="181240" x="5072063" y="2951163"/>
          <p14:tracePt t="181274" x="5003800" y="2879725"/>
          <p14:tracePt t="181306" x="4903788" y="2835275"/>
          <p14:tracePt t="181340" x="4837113" y="2824163"/>
          <p14:tracePt t="181346" x="4786313" y="2824163"/>
          <p14:tracePt t="181373" x="4686300" y="2824163"/>
          <p14:tracePt t="181377" x="4657725" y="2824163"/>
          <p14:tracePt t="181404" x="4530725" y="2835275"/>
          <p14:tracePt t="181407" x="4502150" y="2851150"/>
          <p14:tracePt t="181438" x="4391025" y="2962275"/>
          <p14:tracePt t="181471" x="4362450" y="3013075"/>
          <p14:tracePt t="181504" x="4346575" y="3113088"/>
          <p14:tracePt t="181538" x="4346575" y="3208338"/>
          <p14:tracePt t="181571" x="4379913" y="3263900"/>
          <p14:tracePt t="181604" x="4579938" y="3330575"/>
          <p14:tracePt t="181606" x="4608513" y="3330575"/>
          <p14:tracePt t="181638" x="4725988" y="3343275"/>
          <p14:tracePt t="181672" x="4803775" y="3343275"/>
          <p14:tracePt t="181704" x="4887913" y="3343275"/>
          <p14:tracePt t="181737" x="5010150" y="3286125"/>
          <p14:tracePt t="181771" x="5065713" y="3248025"/>
          <p14:tracePt t="181804" x="5121275" y="3146425"/>
          <p14:tracePt t="181807" x="5132388" y="3135313"/>
          <p14:tracePt t="181838" x="5132388" y="3074988"/>
          <p14:tracePt t="181870" x="5132388" y="3008313"/>
          <p14:tracePt t="181904" x="5072063" y="2940050"/>
          <p14:tracePt t="181938" x="5026025" y="2924175"/>
          <p14:tracePt t="181973" x="4892675" y="2906713"/>
          <p14:tracePt t="181978" x="4881563" y="2895600"/>
          <p14:tracePt t="182023" x="4870450" y="2895600"/>
          <p14:tracePt t="182040" x="4792663" y="2895600"/>
          <p14:tracePt t="182073" x="4686300" y="3013075"/>
          <p14:tracePt t="182079" x="4686300" y="3024188"/>
          <p14:tracePt t="182107" x="4630738" y="3090863"/>
          <p14:tracePt t="182111" x="4630738" y="3108325"/>
          <p14:tracePt t="182199" x="4630738" y="3119438"/>
          <p14:tracePt t="182216" x="4630738" y="3130550"/>
          <p14:tracePt t="182240" x="4652963" y="3203575"/>
          <p14:tracePt t="182279" x="4686300" y="3219450"/>
          <p14:tracePt t="182307" x="4697413" y="3219450"/>
          <p14:tracePt t="182390" x="0" y="0"/>
        </p14:tracePtLst>
        <p14:tracePtLst>
          <p14:tracePt t="183587" x="7453313" y="5072063"/>
          <p14:tracePt t="183592" x="7453313" y="5045075"/>
          <p14:tracePt t="183601" x="7453313" y="5016500"/>
          <p14:tracePt t="183609" x="7453313" y="4949825"/>
          <p14:tracePt t="183638" x="7415213" y="4810125"/>
          <p14:tracePt t="183671" x="7397750" y="4692650"/>
          <p14:tracePt t="183704" x="7297738" y="4352925"/>
          <p14:tracePt t="183738" x="7224713" y="4084638"/>
          <p14:tracePt t="183772" x="7180263" y="3995738"/>
          <p14:tracePt t="183775" x="7151688" y="3951288"/>
          <p14:tracePt t="183804" x="7091363" y="3856038"/>
          <p14:tracePt t="183806" x="7058025" y="3789363"/>
          <p14:tracePt t="183838" x="6940550" y="3687763"/>
          <p14:tracePt t="183871" x="6856413" y="3649663"/>
          <p14:tracePt t="183875" x="6845300" y="3638550"/>
          <p14:tracePt t="183904" x="6727825" y="3605213"/>
          <p14:tracePt t="183907" x="6678613" y="3605213"/>
          <p14:tracePt t="183938" x="6521450" y="3543300"/>
          <p14:tracePt t="183971" x="6415088" y="3543300"/>
          <p14:tracePt t="184004" x="6348413" y="3543300"/>
          <p14:tracePt t="184038" x="6181725" y="3609975"/>
          <p14:tracePt t="184071" x="6059488" y="3816350"/>
          <p14:tracePt t="184074" x="6002338" y="3911600"/>
          <p14:tracePt t="184105" x="5942013" y="4173538"/>
          <p14:tracePt t="184107" x="5924550" y="4246563"/>
          <p14:tracePt t="184138" x="5924550" y="4475163"/>
          <p14:tracePt t="184171" x="5953125" y="4630738"/>
          <p14:tracePt t="184204" x="6081713" y="4792663"/>
          <p14:tracePt t="184238" x="6281738" y="5049838"/>
          <p14:tracePt t="184271" x="6554788" y="5195888"/>
          <p14:tracePt t="184274" x="6627813" y="5251450"/>
          <p14:tracePt t="184304" x="6856413" y="5407025"/>
          <p14:tracePt t="184307" x="6867525" y="5418138"/>
          <p14:tracePt t="184338" x="7007225" y="5480050"/>
          <p14:tracePt t="184369" x="7107238" y="5507038"/>
          <p14:tracePt t="184402" x="7158038" y="5507038"/>
          <p14:tracePt t="184436" x="7235825" y="5507038"/>
          <p14:tracePt t="184472" x="7386638" y="5418138"/>
          <p14:tracePt t="184474" x="7437438" y="5384800"/>
          <p14:tracePt t="184504" x="7537450" y="5262563"/>
          <p14:tracePt t="184506" x="7548563" y="5233988"/>
          <p14:tracePt t="184538" x="7581900" y="5078413"/>
          <p14:tracePt t="184571" x="7548563" y="4781550"/>
          <p14:tracePt t="184604" x="7313613" y="4470400"/>
          <p14:tracePt t="184637" x="7124700" y="4279900"/>
          <p14:tracePt t="184671" x="6945313" y="4173538"/>
          <p14:tracePt t="184674" x="6911975" y="4124325"/>
          <p14:tracePt t="184704" x="6767513" y="4090988"/>
          <p14:tracePt t="184706" x="6716713" y="4073525"/>
          <p14:tracePt t="184739" x="6543675" y="4040188"/>
          <p14:tracePt t="184771" x="6499225" y="4040188"/>
          <p14:tracePt t="184804" x="6348413" y="4040188"/>
          <p14:tracePt t="184838" x="6153150" y="4084638"/>
          <p14:tracePt t="184871" x="6115050" y="4095750"/>
          <p14:tracePt t="184874" x="6103938" y="4095750"/>
          <p14:tracePt t="184904" x="6086475" y="4140200"/>
          <p14:tracePt t="184906" x="6059488" y="4151313"/>
          <p14:tracePt t="184938" x="6002338" y="4257675"/>
          <p14:tracePt t="184971" x="6002338" y="4446588"/>
          <p14:tracePt t="185004" x="6103938" y="4710113"/>
          <p14:tracePt t="185037" x="6203950" y="4787900"/>
          <p14:tracePt t="185071" x="6310313" y="4814888"/>
          <p14:tracePt t="185354" x="0" y="0"/>
        </p14:tracePtLst>
        <p14:tracePtLst>
          <p14:tracePt t="194408" x="4624388" y="3170238"/>
          <p14:tracePt t="194416" x="4652963" y="3170238"/>
          <p14:tracePt t="194440" x="4819650" y="3186113"/>
          <p14:tracePt t="194473" x="5072063" y="3203575"/>
          <p14:tracePt t="194507" x="5127625" y="3219450"/>
          <p14:tracePt t="194543" x="5149850" y="3219450"/>
          <p14:tracePt t="194573" x="5187950" y="3214688"/>
          <p14:tracePt t="194577" x="5199063" y="3197225"/>
          <p14:tracePt t="194607" x="5227638" y="3130550"/>
          <p14:tracePt t="194640" x="5243513" y="3063875"/>
          <p14:tracePt t="194673" x="5243513" y="3013075"/>
          <p14:tracePt t="194706" x="5187950" y="2974975"/>
          <p14:tracePt t="194713" x="5176838" y="2957513"/>
          <p14:tracePt t="194740" x="5094288" y="2946400"/>
          <p14:tracePt t="194745" x="5065713" y="2946400"/>
          <p14:tracePt t="194773" x="4926013" y="2946400"/>
          <p14:tracePt t="194777" x="4876800" y="2946400"/>
          <p14:tracePt t="194807" x="4725988" y="2951163"/>
          <p14:tracePt t="194816" x="4697413" y="2951163"/>
          <p14:tracePt t="194840" x="4670425" y="2968625"/>
          <p14:tracePt t="194874" x="4657725" y="2979738"/>
          <p14:tracePt t="194907" x="4630738" y="3030538"/>
          <p14:tracePt t="194913" x="4630738" y="3046413"/>
          <p14:tracePt t="194940" x="4630738" y="3113088"/>
          <p14:tracePt t="194945" x="4630738" y="3159125"/>
          <p14:tracePt t="194973" x="4703763" y="3230563"/>
          <p14:tracePt t="194977" x="4714875" y="3241675"/>
          <p14:tracePt t="195010" x="4759325" y="3241675"/>
          <p14:tracePt t="195040" x="4781550" y="3236913"/>
          <p14:tracePt t="195073" x="4837113" y="3181350"/>
          <p14:tracePt t="195108" x="4910138" y="3097213"/>
          <p14:tracePt t="195113" x="4921250" y="3086100"/>
          <p14:tracePt t="195140" x="4921250" y="3046413"/>
          <p14:tracePt t="195174" x="4921250" y="3030538"/>
          <p14:tracePt t="195208" x="4876800" y="3019425"/>
          <p14:tracePt t="195240" x="4848225" y="3019425"/>
          <p14:tracePt t="195269" x="4837113" y="3024188"/>
          <p14:tracePt t="195271" x="0" y="0"/>
        </p14:tracePtLst>
        <p14:tracePtLst>
          <p14:tracePt t="195936" x="1606550" y="3565525"/>
          <p14:tracePt t="195945" x="1606550" y="3560763"/>
          <p14:tracePt t="195971" x="1657350" y="3560763"/>
          <p14:tracePt t="195974" x="1668463" y="3560763"/>
          <p14:tracePt t="196004" x="1690688" y="3560763"/>
          <p14:tracePt t="196007" x="1706563" y="3560763"/>
          <p14:tracePt t="196038" x="1717675" y="3560763"/>
          <p14:tracePt t="196072" x="1728788" y="3560763"/>
          <p14:tracePt t="196107" x="1768475" y="3560763"/>
          <p14:tracePt t="196200" x="1785938" y="3543300"/>
          <p14:tracePt t="196231" x="1763713" y="3543300"/>
          <p14:tracePt t="196239" x="1752600" y="3543300"/>
          <p14:tracePt t="196274" x="1684338" y="3543300"/>
          <p14:tracePt t="196306" x="1606550" y="3543300"/>
          <p14:tracePt t="196311" x="1590675" y="3543300"/>
          <p14:tracePt t="196423" x="1601788" y="3543300"/>
          <p14:tracePt t="196431" x="1612900" y="3543300"/>
          <p14:tracePt t="196440" x="1657350" y="3543300"/>
          <p14:tracePt t="196473" x="1724025" y="3543300"/>
          <p14:tracePt t="196535" x="1735138" y="3543300"/>
          <p14:tracePt t="196567" x="1728788" y="3543300"/>
          <p14:tracePt t="196584" x="1717675" y="3543300"/>
          <p14:tracePt t="196607" x="1673225" y="3543300"/>
          <p14:tracePt t="196679" x="1684338" y="3543300"/>
          <p14:tracePt t="196695" x="1724025" y="3543300"/>
          <p14:tracePt t="196706" x="1774825" y="3554413"/>
          <p14:tracePt t="196740" x="1801813" y="3554413"/>
          <p14:tracePt t="197627" x="1812925" y="3554413"/>
          <p14:tracePt t="197899" x="1824038" y="3549650"/>
          <p14:tracePt t="197937" x="0" y="0"/>
        </p14:tracePtLst>
        <p14:tracePtLst>
          <p14:tracePt t="198510" x="7196138" y="5345113"/>
          <p14:tracePt t="198514" x="7208838" y="5295900"/>
          <p14:tracePt t="198538" x="7258050" y="5189538"/>
          <p14:tracePt t="198571" x="7275513" y="5089525"/>
          <p14:tracePt t="198606" x="7264400" y="4899025"/>
          <p14:tracePt t="198611" x="7264400" y="4849813"/>
          <p14:tracePt t="198640" x="7158038" y="4654550"/>
          <p14:tracePt t="198644" x="7107238" y="4619625"/>
          <p14:tracePt t="198676" x="7000875" y="4503738"/>
          <p14:tracePt t="198707" x="6851650" y="4335463"/>
          <p14:tracePt t="198740" x="6638925" y="4140200"/>
          <p14:tracePt t="198774" x="6577013" y="4067175"/>
          <p14:tracePt t="198826" x="6565900" y="4067175"/>
          <p14:tracePt t="198874" x="6521450" y="4067175"/>
          <p14:tracePt t="198882" x="6494463" y="4095750"/>
          <p14:tracePt t="198905" x="6450013" y="4151313"/>
          <p14:tracePt t="198908" x="6415088" y="4224338"/>
          <p14:tracePt t="198938" x="6348413" y="4402138"/>
          <p14:tracePt t="198972" x="6348413" y="4614863"/>
          <p14:tracePt t="199005" x="6421438" y="4754563"/>
          <p14:tracePt t="199038" x="6554788" y="4938713"/>
          <p14:tracePt t="199073" x="6772275" y="5149850"/>
          <p14:tracePt t="199077" x="6805613" y="5167313"/>
          <p14:tracePt t="199107" x="6945313" y="5229225"/>
          <p14:tracePt t="199140" x="7046913" y="5229225"/>
          <p14:tracePt t="199148" x="7069138" y="5229225"/>
          <p14:tracePt t="199173" x="7173913" y="5229225"/>
          <p14:tracePt t="199207" x="7302500" y="5127625"/>
          <p14:tracePt t="199212" x="7319963" y="5094288"/>
          <p14:tracePt t="199240" x="7353300" y="4972050"/>
          <p14:tracePt t="199245" x="7353300" y="4943475"/>
          <p14:tracePt t="199273" x="7369175" y="4776788"/>
          <p14:tracePt t="199277" x="7369175" y="4748213"/>
          <p14:tracePt t="199307" x="7369175" y="4475163"/>
          <p14:tracePt t="199338" x="7235825" y="4246563"/>
          <p14:tracePt t="199371" x="6945313" y="3973513"/>
          <p14:tracePt t="199405" x="6794500" y="3805238"/>
          <p14:tracePt t="199438" x="6661150" y="3756025"/>
          <p14:tracePt t="199443" x="6610350" y="3738563"/>
          <p14:tracePt t="199471" x="6554788" y="3738563"/>
          <p14:tracePt t="199475" x="6532563" y="3738563"/>
          <p14:tracePt t="199507" x="6315075" y="3738563"/>
          <p14:tracePt t="199541" x="6075363" y="3822700"/>
          <p14:tracePt t="199573" x="5875338" y="3940175"/>
          <p14:tracePt t="199579" x="5842000" y="3956050"/>
          <p14:tracePt t="199607" x="5735638" y="4033838"/>
          <p14:tracePt t="199611" x="5684838" y="4084638"/>
          <p14:tracePt t="199639" x="5646738" y="4124325"/>
          <p14:tracePt t="199671" x="5584825" y="4291013"/>
          <p14:tracePt t="199675" x="5584825" y="4357688"/>
          <p14:tracePt t="199705" x="5584825" y="4564063"/>
          <p14:tracePt t="199707" x="5584825" y="4625975"/>
          <p14:tracePt t="199740" x="5651500" y="4849813"/>
          <p14:tracePt t="199771" x="5802313" y="5067300"/>
          <p14:tracePt t="199805" x="6053138" y="5251450"/>
          <p14:tracePt t="199838" x="6376988" y="5395913"/>
          <p14:tracePt t="199871" x="6645275" y="5473700"/>
          <p14:tracePt t="199875" x="6672263" y="5473700"/>
          <p14:tracePt t="199905" x="6818313" y="5473700"/>
          <p14:tracePt t="199939" x="7007225" y="5473700"/>
          <p14:tracePt t="199971" x="7146925" y="5402263"/>
          <p14:tracePt t="200004" x="7291388" y="5256213"/>
          <p14:tracePt t="200038" x="7358063" y="5156200"/>
          <p14:tracePt t="200071" x="7408863" y="4976813"/>
          <p14:tracePt t="200075" x="7408863" y="4910138"/>
          <p14:tracePt t="200105" x="7426325" y="4748213"/>
          <p14:tracePt t="200107" x="7426325" y="4681538"/>
          <p14:tracePt t="200138" x="7313613" y="4519613"/>
          <p14:tracePt t="200171" x="7058025" y="4297363"/>
          <p14:tracePt t="200205" x="6738938" y="4146550"/>
          <p14:tracePt t="200239" x="6638925" y="4102100"/>
          <p14:tracePt t="200271" x="6583363" y="4102100"/>
          <p14:tracePt t="200274" x="6572250" y="4102100"/>
          <p14:tracePt t="200305" x="6505575" y="4102100"/>
          <p14:tracePt t="200338" x="6376988" y="4124325"/>
          <p14:tracePt t="200371" x="6299200" y="4235450"/>
          <p14:tracePt t="200407" x="6299200" y="4286250"/>
          <p14:tracePt t="200438" x="6299200" y="4297363"/>
          <p14:tracePt t="200525" x="0" y="0"/>
        </p14:tracePtLst>
        <p14:tracePtLst>
          <p14:tracePt t="201272" x="2309813" y="3643313"/>
          <p14:tracePt t="201296" x="2309813" y="3632200"/>
          <p14:tracePt t="201311" x="2314575" y="3605213"/>
          <p14:tracePt t="201340" x="2387600" y="3576638"/>
          <p14:tracePt t="201344" x="2438400" y="3576638"/>
          <p14:tracePt t="201376" x="2627313" y="3576638"/>
          <p14:tracePt t="201407" x="2716213" y="3576638"/>
          <p14:tracePt t="201551" x="2705100" y="3576638"/>
          <p14:tracePt t="201567" x="2667000" y="3576638"/>
          <p14:tracePt t="201576" x="2649538" y="3576638"/>
          <p14:tracePt t="201607" x="2498725" y="3576638"/>
          <p14:tracePt t="201640" x="2420938" y="3576638"/>
          <p14:tracePt t="201674" x="2382838" y="3576638"/>
          <p14:tracePt t="201706" x="2371725" y="3576638"/>
          <p14:tracePt t="201807" x="2354263" y="3565525"/>
          <p14:tracePt t="201815" x="2354263" y="3549650"/>
          <p14:tracePt t="201840" x="2387600" y="3549650"/>
          <p14:tracePt t="201875" x="2471738" y="3538538"/>
          <p14:tracePt t="201907" x="2622550" y="3521075"/>
          <p14:tracePt t="201911" x="2649538" y="3521075"/>
          <p14:tracePt t="202047" x="2644775" y="3509963"/>
          <p14:tracePt t="202055" x="2633663" y="3492500"/>
          <p14:tracePt t="202074" x="2578100" y="3481388"/>
          <p14:tracePt t="202106" x="2476500" y="3481388"/>
          <p14:tracePt t="202112" x="2465388" y="3481388"/>
          <p14:tracePt t="202287" x="2471738" y="3481388"/>
          <p14:tracePt t="202296" x="2516188" y="3481388"/>
          <p14:tracePt t="202306" x="2544763" y="3481388"/>
          <p14:tracePt t="202341" x="2611438" y="3481388"/>
          <p14:tracePt t="202431" x="2605088" y="3481388"/>
          <p14:tracePt t="202440" x="2578100" y="3481388"/>
          <p14:tracePt t="202450" x="2509838" y="3481388"/>
          <p14:tracePt t="202473" x="2438400" y="3481388"/>
          <p14:tracePt t="202506" x="2387600" y="3481388"/>
          <p14:tracePt t="202513" x="2376488" y="3481388"/>
          <p14:tracePt t="202591" x="2360613" y="3481388"/>
          <p14:tracePt t="202607" x="2360613" y="3487738"/>
          <p14:tracePt t="202640" x="2398713" y="3514725"/>
          <p14:tracePt t="202648" x="2416175" y="3532188"/>
          <p14:tracePt t="202673" x="2498725" y="3543300"/>
          <p14:tracePt t="202706" x="2549525" y="3543300"/>
          <p14:tracePt t="202740" x="2560638" y="3543300"/>
          <p14:tracePt t="202772" x="2578100" y="3527425"/>
          <p14:tracePt t="202805" x="2566988" y="3470275"/>
          <p14:tracePt t="202809" x="2544763" y="3470275"/>
          <p14:tracePt t="202838" x="2476500" y="3459163"/>
          <p14:tracePt t="202872" x="2465388" y="3459163"/>
          <p14:tracePt t="203890" x="0" y="0"/>
        </p14:tracePtLst>
        <p14:tracePtLst>
          <p14:tracePt t="206776" x="1801813" y="3470275"/>
          <p14:tracePt t="206846" x="1790700" y="3470275"/>
          <p14:tracePt t="206877" x="1779588" y="3470275"/>
          <p14:tracePt t="206942" x="1779588" y="3476625"/>
          <p14:tracePt t="206958" x="1779588" y="3492500"/>
          <p14:tracePt t="206990" x="1785938" y="3492500"/>
          <p14:tracePt t="207005" x="1812925" y="3503613"/>
          <p14:tracePt t="207008" x="1863725" y="3503613"/>
          <p14:tracePt t="207038" x="1912938" y="3503613"/>
          <p14:tracePt t="207074" x="1924050" y="3503613"/>
          <p14:tracePt t="207107" x="1935163" y="3481388"/>
          <p14:tracePt t="207111" x="1935163" y="3470275"/>
          <p14:tracePt t="207140" x="1935163" y="3421063"/>
          <p14:tracePt t="207145" x="1935163" y="3370263"/>
          <p14:tracePt t="207173" x="1935163" y="3330575"/>
          <p14:tracePt t="207177" x="1935163" y="3319463"/>
          <p14:tracePt t="207208" x="1930400" y="3303588"/>
          <p14:tracePt t="207240" x="1908175" y="3303588"/>
          <p14:tracePt t="207273" x="1863725" y="3292475"/>
          <p14:tracePt t="207307" x="1785938" y="3314700"/>
          <p14:tracePt t="207311" x="1768475" y="3381375"/>
          <p14:tracePt t="207340" x="1712913" y="3409950"/>
          <p14:tracePt t="207345" x="1695450" y="3421063"/>
          <p14:tracePt t="207423" x="1695450" y="3432175"/>
          <p14:tracePt t="207439" x="1695450" y="3448050"/>
          <p14:tracePt t="207447" x="1695450" y="3470275"/>
          <p14:tracePt t="207473" x="1695450" y="3498850"/>
          <p14:tracePt t="207506" x="1735138" y="3554413"/>
          <p14:tracePt t="207541" x="1746250" y="3576638"/>
          <p14:tracePt t="207573" x="1801813" y="3649663"/>
          <p14:tracePt t="207577" x="1830388" y="3660775"/>
          <p14:tracePt t="207607" x="1930400" y="3676650"/>
          <p14:tracePt t="207642" x="1970088" y="3676650"/>
          <p14:tracePt t="207673" x="2108200" y="3565525"/>
          <p14:tracePt t="207706" x="2165350" y="3509963"/>
          <p14:tracePt t="207711" x="2165350" y="3465513"/>
          <p14:tracePt t="207740" x="2165350" y="3443288"/>
          <p14:tracePt t="207745" x="2165350" y="3398838"/>
          <p14:tracePt t="207773" x="2108200" y="3308350"/>
          <p14:tracePt t="207777" x="2074863" y="3275013"/>
          <p14:tracePt t="207807" x="1963738" y="3236913"/>
          <p14:tracePt t="207840" x="1868488" y="3219450"/>
          <p14:tracePt t="207873" x="1812925" y="3181350"/>
          <p14:tracePt t="207907" x="1746250" y="3181350"/>
          <p14:tracePt t="207912" x="1735138" y="3181350"/>
          <p14:tracePt t="207940" x="1695450" y="3181350"/>
          <p14:tracePt t="207973" x="1673225" y="3181350"/>
          <p14:tracePt t="208007" x="1579563" y="3263900"/>
          <p14:tracePt t="208040" x="1539875" y="3376613"/>
          <p14:tracePt t="208073" x="1539875" y="3454400"/>
          <p14:tracePt t="208107" x="1539875" y="3538538"/>
          <p14:tracePt t="208113" x="1550988" y="3582988"/>
          <p14:tracePt t="208140" x="1590675" y="3621088"/>
          <p14:tracePt t="208145" x="1628775" y="3638550"/>
          <p14:tracePt t="208173" x="1706563" y="3665538"/>
          <p14:tracePt t="208176" x="1717675" y="3665538"/>
          <p14:tracePt t="208207" x="1830388" y="3683000"/>
          <p14:tracePt t="208240" x="1930400" y="3683000"/>
          <p14:tracePt t="208273" x="1970088" y="3683000"/>
          <p14:tracePt t="208306" x="2036763" y="3683000"/>
          <p14:tracePt t="208311" x="2063750" y="3683000"/>
          <p14:tracePt t="208340" x="2176463" y="3605213"/>
          <p14:tracePt t="208344" x="2187575" y="3594100"/>
          <p14:tracePt t="208373" x="2259013" y="3492500"/>
          <p14:tracePt t="208378" x="2270125" y="3476625"/>
          <p14:tracePt t="208409" x="2270125" y="3425825"/>
          <p14:tracePt t="208440" x="2270125" y="3348038"/>
          <p14:tracePt t="208474" x="2225675" y="3270250"/>
          <p14:tracePt t="208479" x="2176463" y="3236913"/>
          <p14:tracePt t="208508" x="2119313" y="3208338"/>
          <p14:tracePt t="208512" x="2052638" y="3208338"/>
          <p14:tracePt t="208539" x="1970088" y="3192463"/>
          <p14:tracePt t="208545" x="1919288" y="3192463"/>
          <p14:tracePt t="208573" x="1797050" y="3192463"/>
          <p14:tracePt t="208577" x="1739900" y="3259138"/>
          <p14:tracePt t="208608" x="1701800" y="3275013"/>
          <p14:tracePt t="208639" x="1679575" y="3275013"/>
          <p14:tracePt t="208673" x="1573213" y="3348038"/>
          <p14:tracePt t="208679" x="1562100" y="3359150"/>
          <p14:tracePt t="208707" x="1477963" y="3459163"/>
          <p14:tracePt t="208711" x="1462088" y="3476625"/>
          <p14:tracePt t="208740" x="1450975" y="3587750"/>
          <p14:tracePt t="208744" x="1450975" y="3598863"/>
          <p14:tracePt t="208773" x="1450975" y="3705225"/>
          <p14:tracePt t="208777" x="1450975" y="3733800"/>
          <p14:tracePt t="208808" x="1511300" y="3878263"/>
          <p14:tracePt t="208841" x="1628775" y="3978275"/>
          <p14:tracePt t="208873" x="1785938" y="4011613"/>
          <p14:tracePt t="208879" x="1812925" y="4011613"/>
          <p14:tracePt t="208906" x="1919288" y="4011613"/>
          <p14:tracePt t="208912" x="1947863" y="4011613"/>
          <p14:tracePt t="208940" x="1997075" y="4011613"/>
          <p14:tracePt t="208944" x="2014538" y="4011613"/>
          <p14:tracePt t="208973" x="2097088" y="4011613"/>
          <p14:tracePt t="208978" x="2108200" y="4011613"/>
          <p14:tracePt t="208984" x="2154238" y="3984625"/>
          <p14:tracePt t="209007" x="2270125" y="3940175"/>
          <p14:tracePt t="209040" x="2343150" y="3833813"/>
          <p14:tracePt t="209074" x="2343150" y="3738563"/>
          <p14:tracePt t="209079" x="2343150" y="3711575"/>
          <p14:tracePt t="209107" x="2343150" y="3654425"/>
          <p14:tracePt t="209111" x="2332038" y="3616325"/>
          <p14:tracePt t="209140" x="2292350" y="3560763"/>
          <p14:tracePt t="209144" x="2276475" y="3549650"/>
          <p14:tracePt t="209176" x="2192338" y="3448050"/>
          <p14:tracePt t="209206" x="2119313" y="3421063"/>
          <p14:tracePt t="209211" x="2070100" y="3365500"/>
          <p14:tracePt t="209240" x="2019300" y="3343275"/>
          <p14:tracePt t="209244" x="1992313" y="3343275"/>
          <p14:tracePt t="209276" x="1935163" y="3314700"/>
          <p14:tracePt t="209307" x="1897063" y="3286125"/>
          <p14:tracePt t="209340" x="1801813" y="3286125"/>
          <p14:tracePt t="209374" x="1739900" y="3286125"/>
          <p14:tracePt t="209380" x="1724025" y="3286125"/>
          <p14:tracePt t="209406" x="1712913" y="3286125"/>
          <p14:tracePt t="209411" x="1668463" y="3286125"/>
          <p14:tracePt t="209440" x="1635125" y="3308350"/>
          <p14:tracePt t="209444" x="1617663" y="3319463"/>
          <p14:tracePt t="209475" x="1568450" y="3365500"/>
          <p14:tracePt t="209507" x="1539875" y="3387725"/>
          <p14:tracePt t="209541" x="1539875" y="3414713"/>
          <p14:tracePt t="209574" x="1539875" y="3543300"/>
          <p14:tracePt t="209603" x="1668463" y="3733800"/>
          <p14:tracePt t="209637" x="1724025" y="3771900"/>
          <p14:tracePt t="209671" x="1779588" y="3771900"/>
          <p14:tracePt t="209707" x="1901825" y="3749675"/>
          <p14:tracePt t="209740" x="1958975" y="3722688"/>
          <p14:tracePt t="209773" x="1985963" y="3643313"/>
          <p14:tracePt t="209807" x="1985963" y="3576638"/>
          <p14:tracePt t="209811" x="2003425" y="3565525"/>
          <p14:tracePt t="209840" x="2003425" y="3527425"/>
          <p14:tracePt t="209845" x="2003425" y="3509963"/>
          <p14:tracePt t="209873" x="2003425" y="3459163"/>
          <p14:tracePt t="209877" x="2003425" y="3448050"/>
          <p14:tracePt t="209905" x="1930400" y="3359150"/>
          <p14:tracePt t="209907" x="1919288" y="3359150"/>
          <p14:tracePt t="209937" x="1846263" y="3314700"/>
          <p14:tracePt t="209971" x="1774825" y="3286125"/>
          <p14:tracePt t="210004" x="1706563" y="3286125"/>
          <p14:tracePt t="210038" x="1651000" y="3286125"/>
          <p14:tracePt t="210072" x="1584325" y="3286125"/>
          <p14:tracePt t="210074" x="1573213" y="3292475"/>
          <p14:tracePt t="210105" x="1517650" y="3319463"/>
          <p14:tracePt t="210107" x="1506538" y="3330575"/>
          <p14:tracePt t="210146" x="1489075" y="3343275"/>
          <p14:tracePt t="210171" x="1489075" y="3381375"/>
          <p14:tracePt t="210204" x="1477963" y="3432175"/>
          <p14:tracePt t="210238" x="1477963" y="3514725"/>
          <p14:tracePt t="210273" x="1539875" y="3582988"/>
          <p14:tracePt t="210278" x="1568450" y="3609975"/>
          <p14:tracePt t="210307" x="1662113" y="3665538"/>
          <p14:tracePt t="210342" x="1701800" y="3683000"/>
          <p14:tracePt t="210373" x="1735138" y="3683000"/>
          <p14:tracePt t="210407" x="1801813" y="3671888"/>
          <p14:tracePt t="210412" x="1812925" y="3660775"/>
          <p14:tracePt t="210440" x="1868488" y="3594100"/>
          <p14:tracePt t="210473" x="1941513" y="3538538"/>
          <p14:tracePt t="210477" x="1941513" y="3521075"/>
          <p14:tracePt t="210504" x="1952625" y="3470275"/>
          <p14:tracePt t="210508" x="1952625" y="3459163"/>
          <p14:tracePt t="210538" x="1952625" y="3421063"/>
          <p14:tracePt t="210571" x="1952625" y="3354388"/>
          <p14:tracePt t="210606" x="1919288" y="3297238"/>
          <p14:tracePt t="210613" x="1908175" y="3286125"/>
          <p14:tracePt t="210640" x="1852613" y="3259138"/>
          <p14:tracePt t="210644" x="1841500" y="3259138"/>
          <p14:tracePt t="210673" x="1785938" y="3259138"/>
          <p14:tracePt t="210707" x="1774825" y="3259138"/>
          <p14:tracePt t="210739" x="1706563" y="3292475"/>
          <p14:tracePt t="210773" x="1651000" y="3330575"/>
          <p14:tracePt t="210883" x="1651000" y="3348038"/>
          <p14:tracePt t="210899" x="1651000" y="3370263"/>
          <p14:tracePt t="210907" x="1651000" y="3387725"/>
          <p14:tracePt t="210936" x="1657350" y="3398838"/>
          <p14:tracePt t="210938" x="0" y="0"/>
        </p14:tracePtLst>
        <p14:tracePtLst>
          <p14:tracePt t="211590" x="2538413" y="3421063"/>
          <p14:tracePt t="211594" x="2533650" y="3403600"/>
          <p14:tracePt t="211610" x="2516188" y="3403600"/>
          <p14:tracePt t="211637" x="2476500" y="3403600"/>
          <p14:tracePt t="211670" x="2427288" y="3392488"/>
          <p14:tracePt t="211704" x="2387600" y="3392488"/>
          <p14:tracePt t="211706" x="2371725" y="3392488"/>
          <p14:tracePt t="211737" x="2320925" y="3392488"/>
          <p14:tracePt t="211739" x="2309813" y="3392488"/>
          <p14:tracePt t="211771" x="2292350" y="3398838"/>
          <p14:tracePt t="211807" x="2270125" y="3443288"/>
          <p14:tracePt t="211840" x="2270125" y="3492500"/>
          <p14:tracePt t="211845" x="2270125" y="3503613"/>
          <p14:tracePt t="211874" x="2270125" y="3514725"/>
          <p14:tracePt t="211878" x="2270125" y="3527425"/>
          <p14:tracePt t="211907" x="2270125" y="3594100"/>
          <p14:tracePt t="211940" x="2338388" y="3698875"/>
          <p14:tracePt t="211975" x="2376488" y="3738563"/>
          <p14:tracePt t="212007" x="2405063" y="3749675"/>
          <p14:tracePt t="212012" x="2432050" y="3749675"/>
          <p14:tracePt t="212040" x="2454275" y="3749675"/>
          <p14:tracePt t="212044" x="2465388" y="3749675"/>
          <p14:tracePt t="212076" x="2538413" y="3749675"/>
          <p14:tracePt t="212108" x="2616200" y="3687763"/>
          <p14:tracePt t="212140" x="2616200" y="3571875"/>
          <p14:tracePt t="212173" x="2633663" y="3521075"/>
          <p14:tracePt t="212207" x="2633663" y="3498850"/>
          <p14:tracePt t="212211" x="2633663" y="3481388"/>
          <p14:tracePt t="212240" x="2633663" y="3414713"/>
          <p14:tracePt t="212244" x="2622550" y="3403600"/>
          <p14:tracePt t="212271" x="2538413" y="3348038"/>
          <p14:tracePt t="212304" x="2465388" y="3286125"/>
          <p14:tracePt t="212342" x="2438400" y="3275013"/>
          <p14:tracePt t="212372" x="2382838" y="3275013"/>
          <p14:tracePt t="212374" x="2360613" y="3275013"/>
          <p14:tracePt t="212405" x="2303463" y="3275013"/>
          <p14:tracePt t="212407" x="2276475" y="3275013"/>
          <p14:tracePt t="212438" x="2181225" y="3275013"/>
          <p14:tracePt t="212471" x="2092325" y="3275013"/>
          <p14:tracePt t="212505" x="2003425" y="3314700"/>
          <p14:tracePt t="212538" x="1963738" y="3387725"/>
          <p14:tracePt t="212572" x="1963738" y="3414713"/>
          <p14:tracePt t="212574" x="1963738" y="3425825"/>
          <p14:tracePt t="212605" x="1963738" y="3476625"/>
          <p14:tracePt t="212607" x="1963738" y="3503613"/>
          <p14:tracePt t="212638" x="2081213" y="3643313"/>
          <p14:tracePt t="212673" x="2247900" y="3800475"/>
          <p14:tracePt t="212706" x="2314575" y="3800475"/>
          <p14:tracePt t="212711" x="2343150" y="3800475"/>
          <p14:tracePt t="212740" x="2471738" y="3800475"/>
          <p14:tracePt t="212745" x="2487613" y="3800475"/>
          <p14:tracePt t="212773" x="2538413" y="3800475"/>
          <p14:tracePt t="212777" x="2549525" y="3800475"/>
          <p14:tracePt t="212807" x="2649538" y="3800475"/>
          <p14:tracePt t="212839" x="2744788" y="3760788"/>
          <p14:tracePt t="212871" x="2811463" y="3694113"/>
          <p14:tracePt t="212905" x="2840038" y="3643313"/>
          <p14:tracePt t="212938" x="2840038" y="3576638"/>
          <p14:tracePt t="212971" x="2840038" y="3492500"/>
          <p14:tracePt t="212975" x="2840038" y="3481388"/>
          <p14:tracePt t="213007" x="2728913" y="3392488"/>
          <p14:tracePt t="213041" x="2605088" y="3336925"/>
          <p14:tracePt t="213073" x="2520950" y="3281363"/>
          <p14:tracePt t="213107" x="2454275" y="3281363"/>
          <p14:tracePt t="213111" x="2427288" y="3281363"/>
          <p14:tracePt t="213140" x="2398713" y="3281363"/>
          <p14:tracePt t="213173" x="2325688" y="3303588"/>
          <p14:tracePt t="213177" x="2309813" y="3336925"/>
          <p14:tracePt t="213207" x="2281238" y="3414713"/>
          <p14:tracePt t="213240" x="2281238" y="3527425"/>
          <p14:tracePt t="213273" x="2281238" y="3582988"/>
          <p14:tracePt t="213308" x="2281238" y="3594100"/>
          <p14:tracePt t="213340" x="2281238" y="3621088"/>
          <p14:tracePt t="213344" x="2292350" y="3632200"/>
          <p14:tracePt t="213373" x="2343150" y="3671888"/>
          <p14:tracePt t="213377" x="2360613" y="3683000"/>
          <p14:tracePt t="213407" x="2471738" y="3698875"/>
          <p14:tracePt t="213439" x="2520950" y="3698875"/>
          <p14:tracePt t="213473" x="2622550" y="3698875"/>
          <p14:tracePt t="213507" x="2705100" y="3632200"/>
          <p14:tracePt t="213512" x="2740025" y="3582988"/>
          <p14:tracePt t="213540" x="2755900" y="3527425"/>
          <p14:tracePt t="213545" x="2755900" y="3498850"/>
          <p14:tracePt t="213573" x="2755900" y="3448050"/>
          <p14:tracePt t="213577" x="2744788" y="3414713"/>
          <p14:tracePt t="213607" x="2682875" y="3330575"/>
          <p14:tracePt t="213640" x="2633663" y="3281363"/>
          <p14:tracePt t="213673" x="2533650" y="3281363"/>
          <p14:tracePt t="213706" x="2420938" y="3263900"/>
          <p14:tracePt t="213711" x="2393950" y="3263900"/>
          <p14:tracePt t="213740" x="2320925" y="3263900"/>
          <p14:tracePt t="213771" x="2281238" y="3263900"/>
          <p14:tracePt t="213775" x="2270125" y="3263900"/>
          <p14:tracePt t="213805" x="2203450" y="3314700"/>
          <p14:tracePt t="213807" x="2187575" y="3314700"/>
          <p14:tracePt t="213838" x="2159000" y="3409950"/>
          <p14:tracePt t="213871" x="2159000" y="3476625"/>
          <p14:tracePt t="213906" x="2159000" y="3527425"/>
          <p14:tracePt t="213911" x="2159000" y="3571875"/>
          <p14:tracePt t="213938" x="2243138" y="3649663"/>
          <p14:tracePt t="213971" x="2309813" y="3698875"/>
          <p14:tracePt t="213975" x="2325688" y="3727450"/>
          <p14:tracePt t="214005" x="2325688" y="3744913"/>
          <p14:tracePt t="214007" x="2338388" y="3744913"/>
          <p14:tracePt t="214038" x="2376488" y="3744913"/>
          <p14:tracePt t="214072" x="2416175" y="3744913"/>
          <p14:tracePt t="214105" x="2471738" y="3744913"/>
          <p14:tracePt t="214139" x="2516188" y="3733800"/>
          <p14:tracePt t="214171" x="2582863" y="3676650"/>
          <p14:tracePt t="214175" x="2582863" y="3665538"/>
          <p14:tracePt t="214205" x="2627313" y="3594100"/>
          <p14:tracePt t="214207" x="2627313" y="3565525"/>
          <p14:tracePt t="214238" x="2627313" y="3498850"/>
          <p14:tracePt t="214271" x="2627313" y="3448050"/>
          <p14:tracePt t="214305" x="2616200" y="3392488"/>
          <p14:tracePt t="214338" x="2560638" y="3365500"/>
          <p14:tracePt t="214371" x="2527300" y="3365500"/>
          <p14:tracePt t="214950" x="0" y="0"/>
        </p14:tracePtLst>
        <p14:tracePtLst>
          <p14:tracePt t="216164" x="2259013" y="3554413"/>
          <p14:tracePt t="216203" x="2270125" y="3554413"/>
          <p14:tracePt t="216251" x="2265363" y="3527425"/>
          <p14:tracePt t="216262" x="2265363" y="3514725"/>
          <p14:tracePt t="216273" x="2236788" y="3514725"/>
          <p14:tracePt t="216277" x="2187575" y="3514725"/>
          <p14:tracePt t="216307" x="2074863" y="3514725"/>
          <p14:tracePt t="216340" x="2052638" y="3514725"/>
          <p14:tracePt t="216666" x="0" y="0"/>
        </p14:tracePtLst>
        <p14:tracePtLst>
          <p14:tracePt t="220359" x="1830388" y="4146550"/>
          <p14:tracePt t="220431" x="1830388" y="4117975"/>
          <p14:tracePt t="220439" x="1801813" y="4090988"/>
          <p14:tracePt t="220449" x="1774825" y="4073525"/>
          <p14:tracePt t="220473" x="1557338" y="4022725"/>
          <p14:tracePt t="220507" x="1360488" y="3973513"/>
          <p14:tracePt t="220511" x="1349375" y="3973513"/>
          <p14:tracePt t="220541" x="1189038" y="3922713"/>
          <p14:tracePt t="220545" x="1120775" y="3922713"/>
          <p14:tracePt t="220551" x="1054100" y="3922713"/>
          <p14:tracePt t="220573" x="869950" y="3906838"/>
          <p14:tracePt t="220577" x="820738" y="3906838"/>
          <p14:tracePt t="220607" x="614363" y="3906838"/>
          <p14:tracePt t="220640" x="512763" y="3906838"/>
          <p14:tracePt t="220673" x="419100" y="3906838"/>
          <p14:tracePt t="220707" x="379413" y="3906838"/>
          <p14:tracePt t="220743" x="295275" y="3940175"/>
          <p14:tracePt t="220773" x="257175" y="3967163"/>
          <p14:tracePt t="220806" x="246063" y="3978275"/>
          <p14:tracePt t="220841" x="246063" y="4017963"/>
          <p14:tracePt t="220873" x="339725" y="4090988"/>
          <p14:tracePt t="220907" x="608013" y="4179888"/>
          <p14:tracePt t="220911" x="681038" y="4195763"/>
          <p14:tracePt t="220941" x="825500" y="4229100"/>
          <p14:tracePt t="220945" x="876300" y="4246563"/>
          <p14:tracePt t="220973" x="1016000" y="4264025"/>
          <p14:tracePt t="220978" x="1065213" y="4264025"/>
          <p14:tracePt t="221007" x="1177925" y="4264025"/>
          <p14:tracePt t="221042" x="1349375" y="4264025"/>
          <p14:tracePt t="221074" x="1433513" y="4224338"/>
          <p14:tracePt t="221079" x="1444625" y="4224338"/>
          <p14:tracePt t="221107" x="1484313" y="4224338"/>
          <p14:tracePt t="221111" x="1517650" y="4195763"/>
          <p14:tracePt t="221140" x="1601788" y="4195763"/>
          <p14:tracePt t="221144" x="1617663" y="4195763"/>
          <p14:tracePt t="221175" x="1684338" y="4195763"/>
          <p14:tracePt t="221207" x="1724025" y="4195763"/>
          <p14:tracePt t="221240" x="1746250" y="4168775"/>
          <p14:tracePt t="221273" x="1763713" y="4129088"/>
          <p14:tracePt t="221304" x="1706563" y="4051300"/>
          <p14:tracePt t="221338" x="1384300" y="4011613"/>
          <p14:tracePt t="221371" x="1143000" y="3989388"/>
          <p14:tracePt t="221404" x="954088" y="3989388"/>
          <p14:tracePt t="221441" x="781050" y="3989388"/>
          <p14:tracePt t="221445" x="752475" y="3989388"/>
          <p14:tracePt t="221473" x="674688" y="3962400"/>
          <p14:tracePt t="221477" x="663575" y="3962400"/>
          <p14:tracePt t="221507" x="625475" y="3962400"/>
          <p14:tracePt t="221540" x="557213" y="3962400"/>
          <p14:tracePt t="221573" x="534988" y="3962400"/>
          <p14:tracePt t="221619" x="523875" y="3967163"/>
          <p14:tracePt t="221640" x="508000" y="3984625"/>
          <p14:tracePt t="221673" x="519113" y="4067175"/>
          <p14:tracePt t="221677" x="614363" y="4106863"/>
          <p14:tracePt t="221704" x="747713" y="4184650"/>
          <p14:tracePt t="221706" x="825500" y="4246563"/>
          <p14:tracePt t="221740" x="1082675" y="4297363"/>
          <p14:tracePt t="221773" x="1316038" y="4297363"/>
          <p14:tracePt t="221808" x="1544638" y="4297363"/>
          <p14:tracePt t="221813" x="1590675" y="4297363"/>
          <p14:tracePt t="221840" x="1712913" y="4297363"/>
          <p14:tracePt t="221844" x="1728788" y="4297363"/>
          <p14:tracePt t="221871" x="1785938" y="4297363"/>
          <p14:tracePt t="221874" x="1808163" y="4297363"/>
          <p14:tracePt t="221906" x="1935163" y="4229100"/>
          <p14:tracePt t="221938" x="1985963" y="4173538"/>
          <p14:tracePt t="221971" x="1985963" y="4135438"/>
          <p14:tracePt t="222005" x="1985963" y="4056063"/>
          <p14:tracePt t="222040" x="1908175" y="3956050"/>
          <p14:tracePt t="222044" x="1857375" y="3956050"/>
          <p14:tracePt t="222073" x="1579563" y="3917950"/>
          <p14:tracePt t="222077" x="1511300" y="3917950"/>
          <p14:tracePt t="222107" x="1277938" y="3917950"/>
          <p14:tracePt t="222140" x="1060450" y="3944938"/>
          <p14:tracePt t="222173" x="925513" y="4022725"/>
          <p14:tracePt t="222179" x="914400" y="4022725"/>
          <p14:tracePt t="222206" x="887413" y="4051300"/>
          <p14:tracePt t="222243" x="876300" y="4062413"/>
          <p14:tracePt t="222273" x="865188" y="4073525"/>
          <p14:tracePt t="222278" x="865188" y="4090988"/>
          <p14:tracePt t="222307" x="865188" y="4113213"/>
          <p14:tracePt t="222355" x="869950" y="4113213"/>
          <p14:tracePt t="222786" x="0" y="0"/>
        </p14:tracePtLst>
        <p14:tracePtLst>
          <p14:tracePt t="223724" x="2041525" y="3616325"/>
          <p14:tracePt t="223764" x="2052638" y="3616325"/>
          <p14:tracePt t="223778" x="2097088" y="3627438"/>
          <p14:tracePt t="223786" x="2108200" y="3627438"/>
          <p14:tracePt t="223875" x="2103438" y="3638550"/>
          <p14:tracePt t="223883" x="2063750" y="3638550"/>
          <p14:tracePt t="223907" x="1857375" y="3638550"/>
          <p14:tracePt t="223940" x="1768475" y="3638550"/>
          <p14:tracePt t="224004" x="1757363" y="3654425"/>
          <p14:tracePt t="224083" x="1763713" y="3654425"/>
          <p14:tracePt t="224092" x="1774825" y="3643313"/>
          <p14:tracePt t="224107" x="1790700" y="3632200"/>
          <p14:tracePt t="224179" x="1830388" y="3632200"/>
          <p14:tracePt t="224188" x="1846263" y="3632200"/>
          <p14:tracePt t="224207" x="1885950" y="3638550"/>
          <p14:tracePt t="224213" x="1912938" y="3654425"/>
          <p14:tracePt t="224238" x="1974850" y="3654425"/>
          <p14:tracePt t="224271" x="1997075" y="3654425"/>
          <p14:tracePt t="224274" x="2014538" y="3654425"/>
          <p14:tracePt t="224305" x="2025650" y="3654425"/>
          <p14:tracePt t="224340" x="2063750" y="3654425"/>
          <p14:tracePt t="224373" x="2103438" y="3654425"/>
          <p14:tracePt t="224377" x="2114550" y="3654425"/>
          <p14:tracePt t="225111" x="2130425" y="3654425"/>
          <p14:tracePt t="225126" x="0" y="0"/>
        </p14:tracePtLst>
        <p14:tracePtLst>
          <p14:tracePt t="227476" x="831850" y="4224338"/>
          <p14:tracePt t="227481" x="831850" y="4213225"/>
          <p14:tracePt t="227546" x="831850" y="4202113"/>
          <p14:tracePt t="227562" x="854075" y="4202113"/>
          <p14:tracePt t="227571" x="865188" y="4202113"/>
          <p14:tracePt t="227607" x="1031875" y="4202113"/>
          <p14:tracePt t="227640" x="1149350" y="4202113"/>
          <p14:tracePt t="227645" x="1160463" y="4202113"/>
          <p14:tracePt t="227674" x="1171575" y="4202113"/>
          <p14:tracePt t="227678" x="1189038" y="4202113"/>
          <p14:tracePt t="227707" x="1249363" y="4202113"/>
          <p14:tracePt t="227740" x="1316038" y="4202113"/>
          <p14:tracePt t="227775" x="1355725" y="4202113"/>
          <p14:tracePt t="227915" x="1338263" y="4202113"/>
          <p14:tracePt t="227923" x="1304925" y="4202113"/>
          <p14:tracePt t="227940" x="1171575" y="4184650"/>
          <p14:tracePt t="227975" x="914400" y="4113213"/>
          <p14:tracePt t="227979" x="887413" y="4113213"/>
          <p14:tracePt t="228007" x="758825" y="4095750"/>
          <p14:tracePt t="228011" x="747713" y="4095750"/>
          <p14:tracePt t="228040" x="736600" y="4095750"/>
          <p14:tracePt t="228045" x="719138" y="4095750"/>
          <p14:tracePt t="228075" x="663575" y="4095750"/>
          <p14:tracePt t="228107" x="603250" y="4095750"/>
          <p14:tracePt t="228140" x="508000" y="4095750"/>
          <p14:tracePt t="228299" x="546100" y="4095750"/>
          <p14:tracePt t="228307" x="592138" y="4095750"/>
          <p14:tracePt t="228340" x="769938" y="4106863"/>
          <p14:tracePt t="228375" x="865188" y="4106863"/>
          <p14:tracePt t="228406" x="976313" y="4106863"/>
          <p14:tracePt t="228410" x="1020763" y="4106863"/>
          <p14:tracePt t="228440" x="1127125" y="4106863"/>
          <p14:tracePt t="228446" x="1138238" y="4106863"/>
          <p14:tracePt t="228473" x="1154113" y="4106863"/>
          <p14:tracePt t="228539" x="1165225" y="4106863"/>
          <p14:tracePt t="228549" x="1177925" y="4106863"/>
          <p14:tracePt t="228573" x="1216025" y="4146550"/>
          <p14:tracePt t="228763" x="1200150" y="4146550"/>
          <p14:tracePt t="228773" x="1182688" y="4146550"/>
          <p14:tracePt t="228807" x="993775" y="4146550"/>
          <p14:tracePt t="228811" x="909638" y="4146550"/>
          <p14:tracePt t="228841" x="630238" y="4146550"/>
          <p14:tracePt t="228846" x="619125" y="4162425"/>
          <p14:tracePt t="228956" x="603250" y="4173538"/>
          <p14:tracePt t="228971" x="603250" y="4184650"/>
          <p14:tracePt t="228987" x="625475" y="4184650"/>
          <p14:tracePt t="229006" x="685800" y="4184650"/>
          <p14:tracePt t="229040" x="858838" y="4202113"/>
          <p14:tracePt t="229044" x="925513" y="4202113"/>
          <p14:tracePt t="229073" x="1009650" y="4202113"/>
          <p14:tracePt t="229077" x="1038225" y="4217988"/>
          <p14:tracePt t="229107" x="1104900" y="4217988"/>
          <p14:tracePt t="229140" x="1120775" y="4217988"/>
          <p14:tracePt t="229850" x="0" y="0"/>
        </p14:tracePtLst>
        <p14:tracePtLst>
          <p14:tracePt t="254081" x="1646238" y="4770438"/>
          <p14:tracePt t="254106" x="1635125" y="4770438"/>
          <p14:tracePt t="254119" x="1624013" y="4770438"/>
          <p14:tracePt t="254140" x="1550988" y="4770438"/>
          <p14:tracePt t="254144" x="1462088" y="4748213"/>
          <p14:tracePt t="254173" x="1311275" y="4703763"/>
          <p14:tracePt t="254179" x="1260475" y="4687888"/>
          <p14:tracePt t="254207" x="1071563" y="4654550"/>
          <p14:tracePt t="254240" x="931863" y="4637088"/>
          <p14:tracePt t="254273" x="865188" y="4637088"/>
          <p14:tracePt t="254280" x="854075" y="4637088"/>
          <p14:tracePt t="254306" x="803275" y="4637088"/>
          <p14:tracePt t="254311" x="787400" y="4637088"/>
          <p14:tracePt t="254337" x="747713" y="4637088"/>
          <p14:tracePt t="254370" x="685800" y="4637088"/>
          <p14:tracePt t="254404" x="614363" y="4670425"/>
          <p14:tracePt t="254407" x="603250" y="4687888"/>
          <p14:tracePt t="254470" x="603250" y="4714875"/>
          <p14:tracePt t="254477" x="603250" y="4725988"/>
          <p14:tracePt t="254503" x="608013" y="4832350"/>
          <p14:tracePt t="254537" x="814388" y="4949825"/>
          <p14:tracePt t="254570" x="947738" y="4994275"/>
          <p14:tracePt t="254574" x="976313" y="4994275"/>
          <p14:tracePt t="254604" x="1049338" y="4994275"/>
          <p14:tracePt t="254606" x="1093788" y="4994275"/>
          <p14:tracePt t="254637" x="1249363" y="4994275"/>
          <p14:tracePt t="254670" x="1400175" y="4994275"/>
          <p14:tracePt t="254703" x="1568450" y="4994275"/>
          <p14:tracePt t="254736" x="1706563" y="4943475"/>
          <p14:tracePt t="254770" x="1790700" y="4927600"/>
          <p14:tracePt t="254807" x="1852613" y="4916488"/>
          <p14:tracePt t="254887" x="1868488" y="4899025"/>
          <p14:tracePt t="254901" x="1879600" y="4887913"/>
          <p14:tracePt t="254902" x="0" y="0"/>
        </p14:tracePtLst>
        <p14:tracePtLst>
          <p14:tracePt t="255552" x="2081213" y="3738563"/>
          <p14:tracePt t="255575" x="2081213" y="3711575"/>
          <p14:tracePt t="255583" x="2081213" y="3698875"/>
          <p14:tracePt t="255608" x="2081213" y="3671888"/>
          <p14:tracePt t="255640" x="2081213" y="3660775"/>
          <p14:tracePt t="255673" x="2170113" y="3643313"/>
          <p14:tracePt t="255706" x="2343150" y="3643313"/>
          <p14:tracePt t="255711" x="2354263" y="3643313"/>
          <p14:tracePt t="255815" x="2349500" y="3632200"/>
          <p14:tracePt t="255831" x="2332038" y="3632200"/>
          <p14:tracePt t="255841" x="2309813" y="3632200"/>
          <p14:tracePt t="255874" x="2097088" y="3632200"/>
          <p14:tracePt t="255879" x="2008188" y="3632200"/>
          <p14:tracePt t="255907" x="1808163" y="3632200"/>
          <p14:tracePt t="255940" x="1735138" y="3605213"/>
          <p14:tracePt t="255945" x="1706563" y="3587750"/>
          <p14:tracePt t="255973" x="1695450" y="3587750"/>
          <p14:tracePt t="256056" x="1728788" y="3587750"/>
          <p14:tracePt t="256064" x="1779588" y="3587750"/>
          <p14:tracePt t="256073" x="1824038" y="3587750"/>
          <p14:tracePt t="256107" x="2192338" y="3587750"/>
          <p14:tracePt t="256112" x="2259013" y="3587750"/>
          <p14:tracePt t="256140" x="2332038" y="3560763"/>
          <p14:tracePt t="256216" x="2320925" y="3560763"/>
          <p14:tracePt t="256232" x="2298700" y="3560763"/>
          <p14:tracePt t="256240" x="2247900" y="3571875"/>
          <p14:tracePt t="256273" x="2147888" y="3571875"/>
          <p14:tracePt t="256307" x="2003425" y="3571875"/>
          <p14:tracePt t="256313" x="1958975" y="3571875"/>
          <p14:tracePt t="256340" x="1947863" y="3571875"/>
          <p14:tracePt t="256408" x="1952625" y="3571875"/>
          <p14:tracePt t="256416" x="2014538" y="3587750"/>
          <p14:tracePt t="256440" x="2247900" y="3621088"/>
          <p14:tracePt t="256473" x="2409825" y="3621088"/>
          <p14:tracePt t="256551" x="2405063" y="3616325"/>
          <p14:tracePt t="256560" x="2376488" y="3598863"/>
          <p14:tracePt t="256571" x="2349500" y="3598863"/>
          <p14:tracePt t="256604" x="2114550" y="3598863"/>
          <p14:tracePt t="256607" x="2047875" y="3598863"/>
          <p14:tracePt t="256638" x="1801813" y="3598863"/>
          <p14:tracePt t="256642" x="1790700" y="3598863"/>
          <p14:tracePt t="256829" x="1797050" y="3598863"/>
          <p14:tracePt t="256860" x="1824038" y="3598863"/>
          <p14:tracePt t="256867" x="1835150" y="3598863"/>
          <p14:tracePt t="256873" x="0" y="0"/>
        </p14:tracePtLst>
        <p14:tracePtLst>
          <p14:tracePt t="257475" x="1511300" y="4927600"/>
          <p14:tracePt t="257479" x="1539875" y="4927600"/>
          <p14:tracePt t="257486" x="1557338" y="4927600"/>
          <p14:tracePt t="257507" x="1639888" y="4927600"/>
          <p14:tracePt t="257540" x="1768475" y="4927600"/>
          <p14:tracePt t="257575" x="1885950" y="4927600"/>
          <p14:tracePt t="257606" x="2159000" y="4938713"/>
          <p14:tracePt t="257611" x="2187575" y="4938713"/>
          <p14:tracePt t="257638" x="2354263" y="4972050"/>
          <p14:tracePt t="257671" x="2582863" y="4972050"/>
          <p14:tracePt t="257675" x="2649538" y="4972050"/>
          <p14:tracePt t="257705" x="2851150" y="4972050"/>
          <p14:tracePt t="257707" x="2878138" y="4972050"/>
          <p14:tracePt t="257738" x="3013075" y="4972050"/>
          <p14:tracePt t="257771" x="3113088" y="4972050"/>
          <p14:tracePt t="257804" x="3163888" y="4921250"/>
          <p14:tracePt t="257838" x="3179763" y="4860925"/>
          <p14:tracePt t="257871" x="3179763" y="4725988"/>
          <p14:tracePt t="257875" x="3179763" y="4699000"/>
          <p14:tracePt t="257904" x="3179763" y="4670425"/>
          <p14:tracePt t="257906" x="3179763" y="4659313"/>
          <p14:tracePt t="257939" x="3179763" y="4619625"/>
          <p14:tracePt t="257973" x="3141663" y="4519613"/>
          <p14:tracePt t="258007" x="2990850" y="4391025"/>
          <p14:tracePt t="258011" x="2962275" y="4375150"/>
          <p14:tracePt t="258040" x="2873375" y="4319588"/>
          <p14:tracePt t="258045" x="2862263" y="4319588"/>
          <p14:tracePt t="258073" x="2678113" y="4217988"/>
          <p14:tracePt t="258077" x="2627313" y="4191000"/>
          <p14:tracePt t="258107" x="2449513" y="4124325"/>
          <p14:tracePt t="258141" x="2292350" y="4106863"/>
          <p14:tracePt t="258148" x="2247900" y="4106863"/>
          <p14:tracePt t="258173" x="2136775" y="4090988"/>
          <p14:tracePt t="258206" x="1930400" y="4090988"/>
          <p14:tracePt t="258211" x="1863725" y="4090988"/>
          <p14:tracePt t="258239" x="1584325" y="4073525"/>
          <p14:tracePt t="258271" x="1293813" y="4073525"/>
          <p14:tracePt t="258275" x="1227138" y="4073525"/>
          <p14:tracePt t="258305" x="1038225" y="4084638"/>
          <p14:tracePt t="258307" x="993775" y="4084638"/>
          <p14:tracePt t="258339" x="836613" y="4117975"/>
          <p14:tracePt t="258371" x="663575" y="4135438"/>
          <p14:tracePt t="258404" x="485775" y="4168775"/>
          <p14:tracePt t="258438" x="334963" y="4224338"/>
          <p14:tracePt t="258471" x="312738" y="4235450"/>
          <p14:tracePt t="258474" x="295275" y="4264025"/>
          <p14:tracePt t="258507" x="246063" y="4319588"/>
          <p14:tracePt t="258540" x="217488" y="4330700"/>
          <p14:tracePt t="258573" x="217488" y="4397375"/>
          <p14:tracePt t="258607" x="295275" y="4592638"/>
          <p14:tracePt t="258612" x="328613" y="4643438"/>
          <p14:tracePt t="258640" x="463550" y="4776788"/>
          <p14:tracePt t="258644" x="496888" y="4827588"/>
          <p14:tracePt t="258673" x="603250" y="4916488"/>
          <p14:tracePt t="258677" x="619125" y="4932363"/>
          <p14:tracePt t="258707" x="747713" y="4972050"/>
          <p14:tracePt t="258740" x="892175" y="5022850"/>
          <p14:tracePt t="258773" x="1004888" y="5022850"/>
          <p14:tracePt t="258806" x="1171575" y="5022850"/>
          <p14:tracePt t="258812" x="1260475" y="5022850"/>
          <p14:tracePt t="258840" x="1428750" y="5022850"/>
          <p14:tracePt t="258845" x="1517650" y="5022850"/>
          <p14:tracePt t="258873" x="1695450" y="5022850"/>
          <p14:tracePt t="258877" x="1763713" y="5022850"/>
          <p14:tracePt t="258907" x="2052638" y="5022850"/>
          <p14:tracePt t="258940" x="2303463" y="5022850"/>
          <p14:tracePt t="258973" x="2516188" y="5038725"/>
          <p14:tracePt t="259008" x="2622550" y="5038725"/>
          <p14:tracePt t="259013" x="2655888" y="5038725"/>
          <p14:tracePt t="259040" x="2740025" y="5038725"/>
          <p14:tracePt t="259045" x="2762250" y="5038725"/>
          <p14:tracePt t="259073" x="2867025" y="5038725"/>
          <p14:tracePt t="259077" x="2884488" y="5033963"/>
          <p14:tracePt t="259109" x="2962275" y="4965700"/>
          <p14:tracePt t="259140" x="3017838" y="4927600"/>
          <p14:tracePt t="259173" x="3057525" y="4827588"/>
          <p14:tracePt t="259179" x="3057525" y="4781550"/>
          <p14:tracePt t="259206" x="3090863" y="4670425"/>
          <p14:tracePt t="259240" x="3090863" y="4648200"/>
          <p14:tracePt t="259244" x="3090863" y="4619625"/>
          <p14:tracePt t="259273" x="3079750" y="4548188"/>
          <p14:tracePt t="259277" x="3046413" y="4514850"/>
          <p14:tracePt t="259307" x="2767013" y="4430713"/>
          <p14:tracePt t="259340" x="2509838" y="4397375"/>
          <p14:tracePt t="259373" x="2320925" y="4375150"/>
          <p14:tracePt t="259408" x="2147888" y="4375150"/>
          <p14:tracePt t="259411" x="2058988" y="4375150"/>
          <p14:tracePt t="259440" x="1801813" y="4341813"/>
          <p14:tracePt t="259444" x="1735138" y="4341813"/>
          <p14:tracePt t="259473" x="1528763" y="4341813"/>
          <p14:tracePt t="259479" x="1462088" y="4341813"/>
          <p14:tracePt t="259507" x="1233488" y="4341813"/>
          <p14:tracePt t="259516" x="1143000" y="4341813"/>
          <p14:tracePt t="259540" x="982663" y="4341813"/>
          <p14:tracePt t="259573" x="842963" y="4324350"/>
          <p14:tracePt t="259579" x="831850" y="4324350"/>
          <p14:tracePt t="259607" x="820738" y="4324350"/>
          <p14:tracePt t="259641" x="774700" y="4308475"/>
          <p14:tracePt t="259645" x="763588" y="4308475"/>
          <p14:tracePt t="259674" x="708025" y="4308475"/>
          <p14:tracePt t="259707" x="685800" y="4308475"/>
          <p14:tracePt t="259711" x="669925" y="4308475"/>
          <p14:tracePt t="259740" x="658813" y="4308475"/>
          <p14:tracePt t="259776" x="603250" y="4346575"/>
          <p14:tracePt t="259807" x="592138" y="4357688"/>
          <p14:tracePt t="259840" x="592138" y="4408488"/>
          <p14:tracePt t="259874" x="630238" y="4525963"/>
          <p14:tracePt t="259879" x="663575" y="4559300"/>
          <p14:tracePt t="259907" x="798513" y="4692650"/>
          <p14:tracePt t="259911" x="831850" y="4725988"/>
          <p14:tracePt t="259940" x="987425" y="4814888"/>
          <p14:tracePt t="259944" x="1082675" y="4854575"/>
          <p14:tracePt t="259975" x="1222375" y="4938713"/>
          <p14:tracePt t="260007" x="1304925" y="4965700"/>
          <p14:tracePt t="260040" x="1406525" y="4976813"/>
          <p14:tracePt t="260073" x="1557338" y="4976813"/>
          <p14:tracePt t="260107" x="1724025" y="4994275"/>
          <p14:tracePt t="260111" x="1752600" y="4994275"/>
          <p14:tracePt t="260140" x="1924050" y="5011738"/>
          <p14:tracePt t="260145" x="1963738" y="5011738"/>
          <p14:tracePt t="260173" x="2130425" y="5045075"/>
          <p14:tracePt t="260176" x="2181225" y="5045075"/>
          <p14:tracePt t="260207" x="2432050" y="5094288"/>
          <p14:tracePt t="260240" x="2678113" y="5094288"/>
          <p14:tracePt t="260275" x="2928938" y="5094288"/>
          <p14:tracePt t="260306" x="3057525" y="5083175"/>
          <p14:tracePt t="260340" x="3146425" y="5027613"/>
          <p14:tracePt t="260346" x="3157538" y="5011738"/>
          <p14:tracePt t="260373" x="3230563" y="4972050"/>
          <p14:tracePt t="260376" x="3241675" y="4960938"/>
          <p14:tracePt t="260407" x="3279775" y="4843463"/>
          <p14:tracePt t="260440" x="3297238" y="4759325"/>
          <p14:tracePt t="260473" x="3297238" y="4676775"/>
          <p14:tracePt t="260506" x="3175000" y="4519613"/>
          <p14:tracePt t="260511" x="3119438" y="4470400"/>
          <p14:tracePt t="260540" x="2867025" y="4335463"/>
          <p14:tracePt t="260546" x="2840038" y="4319588"/>
          <p14:tracePt t="260573" x="2711450" y="4308475"/>
          <p14:tracePt t="260577" x="2667000" y="4308475"/>
          <p14:tracePt t="260607" x="2487613" y="4257675"/>
          <p14:tracePt t="260640" x="2338388" y="4257675"/>
          <p14:tracePt t="260673" x="2070100" y="4257675"/>
          <p14:tracePt t="260706" x="1695450" y="4268788"/>
          <p14:tracePt t="260711" x="1628775" y="4268788"/>
          <p14:tracePt t="260741" x="1466850" y="4268788"/>
          <p14:tracePt t="260746" x="1417638" y="4268788"/>
          <p14:tracePt t="260773" x="1349375" y="4268788"/>
          <p14:tracePt t="260777" x="1338263" y="4268788"/>
          <p14:tracePt t="260807" x="1233488" y="4302125"/>
          <p14:tracePt t="260841" x="1149350" y="4330700"/>
          <p14:tracePt t="260848" x="1120775" y="4330700"/>
          <p14:tracePt t="260873" x="1087438" y="4341813"/>
          <p14:tracePt t="260906" x="954088" y="4419600"/>
          <p14:tracePt t="260911" x="936625" y="4419600"/>
          <p14:tracePt t="260940" x="887413" y="4441825"/>
          <p14:tracePt t="260945" x="842963" y="4475163"/>
          <p14:tracePt t="260973" x="774700" y="4497388"/>
          <p14:tracePt t="260976" x="741363" y="4514850"/>
          <p14:tracePt t="261003" x="703263" y="4541838"/>
          <p14:tracePt t="261037" x="692150" y="4625975"/>
          <p14:tracePt t="261073" x="692150" y="4754563"/>
          <p14:tracePt t="261106" x="792163" y="4849813"/>
          <p14:tracePt t="261111" x="809625" y="4894263"/>
          <p14:tracePt t="261140" x="920750" y="4987925"/>
          <p14:tracePt t="261144" x="993775" y="5045075"/>
          <p14:tracePt t="261173" x="1182688" y="5111750"/>
          <p14:tracePt t="261177" x="1249363" y="5111750"/>
          <p14:tracePt t="261204" x="1422400" y="5160963"/>
          <p14:tracePt t="261208" x="1473200" y="5160963"/>
          <p14:tracePt t="261238" x="1646238" y="5195888"/>
          <p14:tracePt t="261271" x="1835150" y="5195888"/>
          <p14:tracePt t="261304" x="1985963" y="5195888"/>
          <p14:tracePt t="261341" x="2236788" y="5195888"/>
          <p14:tracePt t="261345" x="2325688" y="5195888"/>
          <p14:tracePt t="261373" x="2555875" y="5195888"/>
          <p14:tracePt t="261377" x="2678113" y="5195888"/>
          <p14:tracePt t="261407" x="3101975" y="5183188"/>
          <p14:tracePt t="261440" x="3186113" y="5183188"/>
          <p14:tracePt t="261473" x="3224213" y="5183188"/>
          <p14:tracePt t="261599" x="3235325" y="5167313"/>
          <p14:tracePt t="261631" x="3235325" y="5156200"/>
          <p14:tracePt t="261680" x="3235325" y="5145088"/>
          <p14:tracePt t="261711" x="3235325" y="5116513"/>
          <p14:tracePt t="261719" x="3235325" y="5105400"/>
          <p14:tracePt t="261743" x="3235325" y="5089525"/>
          <p14:tracePt t="261773" x="3235325" y="5078413"/>
          <p14:tracePt t="261837" x="0" y="0"/>
        </p14:tracePtLst>
        <p14:tracePtLst>
          <p14:tracePt t="287647" x="6137275" y="5183188"/>
          <p14:tracePt t="287652" x="6186488" y="5183188"/>
          <p14:tracePt t="287660" x="6215063" y="5183188"/>
          <p14:tracePt t="287671" x="6243638" y="5183188"/>
          <p14:tracePt t="287704" x="6438900" y="5200650"/>
          <p14:tracePt t="287706" x="6488113" y="5233988"/>
          <p14:tracePt t="287738" x="6550025" y="5245100"/>
          <p14:tracePt t="287778" x="6577013" y="5245100"/>
          <p14:tracePt t="287804" x="6605588" y="5160963"/>
          <p14:tracePt t="287837" x="6638925" y="4883150"/>
          <p14:tracePt t="287871" x="6477000" y="4564063"/>
          <p14:tracePt t="287874" x="6421438" y="4486275"/>
          <p14:tracePt t="287904" x="6292850" y="4346575"/>
          <p14:tracePt t="287954" x="6292850" y="4364038"/>
          <p14:tracePt t="287971" x="6359525" y="4492625"/>
          <p14:tracePt t="288004" x="6499225" y="4737100"/>
          <p14:tracePt t="288038" x="6689725" y="4965700"/>
          <p14:tracePt t="288071" x="6750050" y="5022850"/>
          <p14:tracePt t="288114" x="6761163" y="5022850"/>
          <p14:tracePt t="288138" x="6734175" y="4865688"/>
          <p14:tracePt t="288171" x="6605588" y="4592638"/>
          <p14:tracePt t="288204" x="6321425" y="4246563"/>
          <p14:tracePt t="288238" x="6226175" y="4140200"/>
          <p14:tracePt t="288309" x="6226175" y="4162425"/>
          <p14:tracePt t="288316" x="6254750" y="4235450"/>
          <p14:tracePt t="288340" x="6365875" y="4430713"/>
          <p14:tracePt t="288373" x="6399213" y="4464050"/>
          <p14:tracePt t="288407" x="6399213" y="4441825"/>
          <p14:tracePt t="288436" x="6399213" y="4352925"/>
          <p14:tracePt t="288438" x="0" y="0"/>
        </p14:tracePtLst>
        <p14:tracePtLst>
          <p14:tracePt t="288812" x="5975350" y="4575175"/>
          <p14:tracePt t="288817" x="5986463" y="4592638"/>
          <p14:tracePt t="288932" x="6030913" y="4592638"/>
          <p14:tracePt t="288940" x="6042025" y="4592638"/>
          <p14:tracePt t="288973" x="6059488" y="4514850"/>
          <p14:tracePt t="289007" x="6059488" y="4379913"/>
          <p14:tracePt t="289012" x="6059488" y="4352925"/>
          <p14:tracePt t="289040" x="5991225" y="4324350"/>
          <p14:tracePt t="289044" x="5964238" y="4324350"/>
          <p14:tracePt t="289075" x="5829300" y="4324350"/>
          <p14:tracePt t="289107" x="5751513" y="4357688"/>
          <p14:tracePt t="289140" x="5724525" y="4459288"/>
          <p14:tracePt t="289174" x="5724525" y="4570413"/>
          <p14:tracePt t="289180" x="5724525" y="4581525"/>
          <p14:tracePt t="289207" x="5724525" y="4630738"/>
          <p14:tracePt t="289212" x="5724525" y="4648200"/>
          <p14:tracePt t="289240" x="5746750" y="4699000"/>
          <p14:tracePt t="289276" x="5795963" y="4699000"/>
          <p14:tracePt t="289307" x="5853113" y="4692650"/>
          <p14:tracePt t="289340" x="5864225" y="4608513"/>
          <p14:tracePt t="289374" x="5864225" y="4475163"/>
          <p14:tracePt t="289406" x="5864225" y="4413250"/>
          <p14:tracePt t="289440" x="5857875" y="4402138"/>
          <p14:tracePt t="289445" x="5846763" y="4402138"/>
          <p14:tracePt t="289473" x="5757863" y="4430713"/>
          <p14:tracePt t="289477" x="5740400" y="4441825"/>
          <p14:tracePt t="289507" x="5702300" y="4481513"/>
          <p14:tracePt t="289542" x="5702300" y="4519613"/>
          <p14:tracePt t="289574" x="5735638" y="4559300"/>
          <p14:tracePt t="289579" x="5784850" y="4559300"/>
          <p14:tracePt t="289606" x="5891213" y="4548188"/>
          <p14:tracePt t="289611" x="5942013" y="4514850"/>
          <p14:tracePt t="289640" x="5953125" y="4446588"/>
          <p14:tracePt t="289645" x="5953125" y="4397375"/>
          <p14:tracePt t="289673" x="5953125" y="4346575"/>
          <p14:tracePt t="289715" x="5953125" y="4335463"/>
          <p14:tracePt t="289740" x="5891213" y="4335463"/>
          <p14:tracePt t="289773" x="5880100" y="4335463"/>
          <p14:tracePt t="289815" x="5864225" y="4341813"/>
          <p14:tracePt t="289839" x="5864225" y="4352925"/>
          <p14:tracePt t="289994" x="5875338" y="4364038"/>
          <p14:tracePt t="290022" x="0" y="0"/>
        </p14:tracePtLst>
        <p14:tracePtLst>
          <p14:tracePt t="290550" x="5846763" y="5630863"/>
          <p14:tracePt t="290564" x="5846763" y="5619750"/>
          <p14:tracePt t="290572" x="5846763" y="5608638"/>
          <p14:tracePt t="290606" x="5846763" y="5580063"/>
          <p14:tracePt t="290610" x="5846763" y="5551488"/>
          <p14:tracePt t="290639" x="5846763" y="5502275"/>
          <p14:tracePt t="290673" x="5795963" y="5435600"/>
          <p14:tracePt t="290706" x="5713413" y="5435600"/>
          <p14:tracePt t="290711" x="5702300" y="5435600"/>
          <p14:tracePt t="290739" x="5691188" y="5457825"/>
          <p14:tracePt t="290742" x="5691188" y="5468938"/>
          <p14:tracePt t="290773" x="5691188" y="5491163"/>
          <p14:tracePt t="290776" x="5691188" y="5518150"/>
          <p14:tracePt t="290806" x="5695950" y="5546725"/>
          <p14:tracePt t="290855" x="5707063" y="5540375"/>
          <p14:tracePt t="290873" x="5707063" y="5524500"/>
          <p14:tracePt t="290908" x="5707063" y="5513388"/>
          <p14:tracePt t="290998" x="0" y="0"/>
        </p14:tracePtLst>
        <p14:tracePtLst>
          <p14:tracePt t="291968" x="7404100" y="5284788"/>
          <p14:tracePt t="291976" x="7391400" y="5262563"/>
          <p14:tracePt t="292007" x="7258050" y="5172075"/>
          <p14:tracePt t="292040" x="7062788" y="5060950"/>
          <p14:tracePt t="292075" x="6896100" y="4927600"/>
          <p14:tracePt t="292107" x="6700838" y="4692650"/>
          <p14:tracePt t="292111" x="6645275" y="4614863"/>
          <p14:tracePt t="292140" x="6554788" y="4464050"/>
          <p14:tracePt t="292144" x="6521450" y="4430713"/>
          <p14:tracePt t="292174" x="6399213" y="4257675"/>
          <p14:tracePt t="292177" x="6388100" y="4246563"/>
          <p14:tracePt t="292207" x="6292850" y="4129088"/>
          <p14:tracePt t="292238" x="6259513" y="4073525"/>
          <p14:tracePt t="292274" x="6232525" y="4006850"/>
          <p14:tracePt t="292306" x="6148388" y="3940175"/>
          <p14:tracePt t="292310" x="6130925" y="3922713"/>
          <p14:tracePt t="292340" x="6086475" y="3878263"/>
          <p14:tracePt t="292345" x="6075363" y="3878263"/>
          <p14:tracePt t="292373" x="6024563" y="3856038"/>
          <p14:tracePt t="292471" x="6064250" y="3895725"/>
          <p14:tracePt t="292479" x="6075363" y="3906838"/>
          <p14:tracePt t="292507" x="6270625" y="4135438"/>
          <p14:tracePt t="292511" x="6303963" y="4184650"/>
          <p14:tracePt t="292541" x="6499225" y="4413250"/>
          <p14:tracePt t="292545" x="6583363" y="4519613"/>
          <p14:tracePt t="292573" x="6772275" y="4670425"/>
          <p14:tracePt t="292578" x="6800850" y="4703763"/>
          <p14:tracePt t="292607" x="6929438" y="4803775"/>
          <p14:tracePt t="292640" x="7073900" y="4916488"/>
          <p14:tracePt t="292673" x="7158038" y="4960938"/>
          <p14:tracePt t="292678" x="7202488" y="4976813"/>
          <p14:tracePt t="292706" x="7213600" y="4987925"/>
          <p14:tracePt t="292741" x="7242175" y="5083175"/>
          <p14:tracePt t="292745" x="7242175" y="5100638"/>
          <p14:tracePt t="292773" x="7253288" y="5122863"/>
          <p14:tracePt t="292907" x="7231063" y="5122863"/>
          <p14:tracePt t="292916" x="7219950" y="5100638"/>
          <p14:tracePt t="292940" x="7062788" y="4976813"/>
          <p14:tracePt t="292973" x="6694488" y="4670425"/>
          <p14:tracePt t="293006" x="6359525" y="4459288"/>
          <p14:tracePt t="293011" x="6265863" y="4435475"/>
          <p14:tracePt t="293038" x="6219825" y="4364038"/>
          <p14:tracePt t="293072" x="6186488" y="4313238"/>
          <p14:tracePt t="293195" x="6186488" y="4335463"/>
          <p14:tracePt t="293203" x="6186488" y="4346575"/>
          <p14:tracePt t="293213" x="6186488" y="4364038"/>
          <p14:tracePt t="293240" x="6186488" y="4375150"/>
          <p14:tracePt t="293244" x="6186488" y="4402138"/>
          <p14:tracePt t="293273" x="6186488" y="4452938"/>
          <p14:tracePt t="293277" x="6186488" y="4470400"/>
          <p14:tracePt t="293308" x="6186488" y="4519613"/>
          <p14:tracePt t="293342" x="6186488" y="4530725"/>
          <p14:tracePt t="293373" x="6192838" y="4541838"/>
          <p14:tracePt t="293409" x="6203950" y="4541838"/>
          <p14:tracePt t="293440" x="6276975" y="4541838"/>
          <p14:tracePt t="293445" x="6288088" y="4541838"/>
          <p14:tracePt t="293473" x="6381750" y="4475163"/>
          <p14:tracePt t="293477" x="6392863" y="4459288"/>
          <p14:tracePt t="293507" x="6461125" y="4364038"/>
          <p14:tracePt t="293540" x="6521450" y="4229100"/>
          <p14:tracePt t="293573" x="6538913" y="4095750"/>
          <p14:tracePt t="293608" x="6538913" y="4067175"/>
          <p14:tracePt t="293675" x="6532563" y="4079875"/>
          <p14:tracePt t="293708" x="6516688" y="4195763"/>
          <p14:tracePt t="293740" x="6499225" y="4424363"/>
          <p14:tracePt t="293773" x="6499225" y="4575175"/>
          <p14:tracePt t="293806" x="6499225" y="4699000"/>
          <p14:tracePt t="293840" x="6499225" y="4710113"/>
          <p14:tracePt t="293883" x="6499225" y="4721225"/>
          <p14:tracePt t="293907" x="6532563" y="4714875"/>
          <p14:tracePt t="293940" x="6599238" y="4541838"/>
          <p14:tracePt t="293973" x="6634163" y="4346575"/>
          <p14:tracePt t="294008" x="6678613" y="4224338"/>
          <p14:tracePt t="294012" x="6689725" y="4213225"/>
          <p14:tracePt t="294091" x="6683375" y="4235450"/>
          <p14:tracePt t="294099" x="6683375" y="4246563"/>
          <p14:tracePt t="294108" x="6656388" y="4291013"/>
          <p14:tracePt t="294140" x="6565900" y="4492625"/>
          <p14:tracePt t="294173" x="6538913" y="4581525"/>
          <p14:tracePt t="294378" x="0" y="0"/>
        </p14:tracePtLst>
        <p14:tracePtLst>
          <p14:tracePt t="306224" x="725488" y="4564063"/>
          <p14:tracePt t="306229" x="814388" y="4581525"/>
          <p14:tracePt t="306232" x="865188" y="4614863"/>
          <p14:tracePt t="306240" x="914400" y="4630738"/>
          <p14:tracePt t="306271" x="1127125" y="4748213"/>
          <p14:tracePt t="306304" x="1204913" y="4748213"/>
          <p14:tracePt t="306337" x="1311275" y="4748213"/>
          <p14:tracePt t="306370" x="1539875" y="4737100"/>
          <p14:tracePt t="306403" x="1830388" y="4737100"/>
          <p14:tracePt t="306405" x="1924050" y="4737100"/>
          <p14:tracePt t="306437" x="2159000" y="4703763"/>
          <p14:tracePt t="306470" x="2243138" y="4648200"/>
          <p14:tracePt t="306506" x="2243138" y="4637088"/>
          <p14:tracePt t="306540" x="2214563" y="4564063"/>
          <p14:tracePt t="306543" x="2181225" y="4514850"/>
          <p14:tracePt t="306572" x="1958975" y="4386263"/>
          <p14:tracePt t="306575" x="1857375" y="4346575"/>
          <p14:tracePt t="306605" x="1790700" y="4319588"/>
          <p14:tracePt t="306609" x="1774825" y="4319588"/>
          <p14:tracePt t="306639" x="1695450" y="4319588"/>
          <p14:tracePt t="306673" x="1612900" y="4319588"/>
          <p14:tracePt t="306706" x="1495425" y="4375150"/>
          <p14:tracePt t="306712" x="1495425" y="4386263"/>
          <p14:tracePt t="306740" x="1450975" y="4514850"/>
          <p14:tracePt t="306745" x="1439863" y="4525963"/>
          <p14:tracePt t="306773" x="1439863" y="4625975"/>
          <p14:tracePt t="306777" x="1444625" y="4659313"/>
          <p14:tracePt t="306804" x="1562100" y="4754563"/>
          <p14:tracePt t="306809" x="1590675" y="4754563"/>
          <p14:tracePt t="306838" x="1739900" y="4770438"/>
          <p14:tracePt t="306871" x="1963738" y="4703763"/>
          <p14:tracePt t="306904" x="1997075" y="4670425"/>
          <p14:tracePt t="306938" x="2052638" y="4630738"/>
          <p14:tracePt t="306942" x="2063750" y="4630738"/>
          <p14:tracePt t="306972" x="2063750" y="4575175"/>
          <p14:tracePt t="306974" x="2063750" y="4548188"/>
          <p14:tracePt t="307006" x="2052638" y="4430713"/>
          <p14:tracePt t="307038" x="1746250" y="4341813"/>
          <p14:tracePt t="307071" x="1544638" y="4324350"/>
          <p14:tracePt t="307104" x="1444625" y="4346575"/>
          <p14:tracePt t="307138" x="1400175" y="4419600"/>
          <p14:tracePt t="307142" x="1400175" y="4430713"/>
          <p14:tracePt t="307171" x="1400175" y="4519613"/>
          <p14:tracePt t="307204" x="1511300" y="4703763"/>
          <p14:tracePt t="307207" x="1562100" y="4759325"/>
          <p14:tracePt t="307238" x="1830388" y="4843463"/>
          <p14:tracePt t="307271" x="1958975" y="4843463"/>
          <p14:tracePt t="307305" x="2030413" y="4810125"/>
          <p14:tracePt t="307338" x="2081213" y="4608513"/>
          <p14:tracePt t="307342" x="2081213" y="4575175"/>
          <p14:tracePt t="307371" x="2008188" y="4446588"/>
          <p14:tracePt t="307374" x="1974850" y="4413250"/>
          <p14:tracePt t="307405" x="1801813" y="4346575"/>
          <p14:tracePt t="307407" x="1757363" y="4346575"/>
          <p14:tracePt t="307438" x="1568450" y="4346575"/>
          <p14:tracePt t="307471" x="1489075" y="4486275"/>
          <p14:tracePt t="307505" x="1517650" y="4676775"/>
          <p14:tracePt t="307540" x="1712913" y="4832350"/>
          <p14:tracePt t="307544" x="1724025" y="4832350"/>
          <p14:tracePt t="307577" x="1739900" y="4832350"/>
          <p14:tracePt t="307607" x="1739900" y="4781550"/>
          <p14:tracePt t="307640" x="1739900" y="4770438"/>
          <p14:tracePt t="307752" x="1739900" y="4759325"/>
          <p14:tracePt t="307766" x="0" y="0"/>
        </p14:tracePtLst>
        <p14:tracePtLst>
          <p14:tracePt t="308788" x="7553325" y="5122863"/>
          <p14:tracePt t="308797" x="7553325" y="5116513"/>
          <p14:tracePt t="308811" x="7537450" y="5116513"/>
          <p14:tracePt t="308840" x="7508875" y="5089525"/>
          <p14:tracePt t="308873" x="7497763" y="5078413"/>
          <p14:tracePt t="308877" x="7497763" y="5060950"/>
          <p14:tracePt t="308907" x="7331075" y="4894263"/>
          <p14:tracePt t="308941" x="7058025" y="4625975"/>
          <p14:tracePt t="308973" x="6967538" y="4497388"/>
          <p14:tracePt t="309007" x="6967538" y="4435475"/>
          <p14:tracePt t="309013" x="6967538" y="4408488"/>
          <p14:tracePt t="309040" x="6951663" y="4352925"/>
          <p14:tracePt t="309044" x="6951663" y="4341813"/>
          <p14:tracePt t="309073" x="6940550" y="4286250"/>
          <p14:tracePt t="309077" x="6940550" y="4275138"/>
          <p14:tracePt t="309105" x="6900863" y="4235450"/>
          <p14:tracePt t="309107" x="6884988" y="4217988"/>
          <p14:tracePt t="309139" x="6767513" y="4151313"/>
          <p14:tracePt t="309172" x="6427788" y="4033838"/>
          <p14:tracePt t="309205" x="6081713" y="3995738"/>
          <p14:tracePt t="309239" x="5913438" y="3978275"/>
          <p14:tracePt t="309274" x="5902325" y="3978275"/>
          <p14:tracePt t="309305" x="5842000" y="4084638"/>
          <p14:tracePt t="309308" x="5824538" y="4129088"/>
          <p14:tracePt t="309339" x="5824538" y="4379913"/>
          <p14:tracePt t="309371" x="5957888" y="4714875"/>
          <p14:tracePt t="309405" x="6175375" y="4976813"/>
          <p14:tracePt t="309438" x="6343650" y="5111750"/>
          <p14:tracePt t="309472" x="6465888" y="5183188"/>
          <p14:tracePt t="309475" x="6516688" y="5218113"/>
          <p14:tracePt t="309505" x="6734175" y="5329238"/>
          <p14:tracePt t="309508" x="6823075" y="5329238"/>
          <p14:tracePt t="309538" x="7107238" y="5395913"/>
          <p14:tracePt t="309571" x="7369175" y="5435600"/>
          <p14:tracePt t="309605" x="7486650" y="5435600"/>
          <p14:tracePt t="309640" x="7526338" y="5435600"/>
          <p14:tracePt t="309675" x="7553325" y="5424488"/>
          <p14:tracePt t="309708" x="7581900" y="5240338"/>
          <p14:tracePt t="309740" x="7581900" y="4960938"/>
          <p14:tracePt t="309773" x="7391400" y="4614863"/>
          <p14:tracePt t="309807" x="7162800" y="4302125"/>
          <p14:tracePt t="309811" x="7107238" y="4224338"/>
          <p14:tracePt t="309840" x="6951663" y="3995738"/>
          <p14:tracePt t="309844" x="6900863" y="3944938"/>
          <p14:tracePt t="309873" x="6823075" y="3856038"/>
          <p14:tracePt t="309880" x="6811963" y="3822700"/>
          <p14:tracePt t="309885" x="6794500" y="3811588"/>
          <p14:tracePt t="309907" x="6756400" y="3767138"/>
          <p14:tracePt t="309940" x="6745288" y="3767138"/>
          <p14:tracePt t="309973" x="6616700" y="3767138"/>
          <p14:tracePt t="309979" x="6572250" y="3767138"/>
          <p14:tracePt t="310006" x="6427788" y="3767138"/>
          <p14:tracePt t="310011" x="6415088" y="3767138"/>
          <p14:tracePt t="310040" x="6310313" y="3767138"/>
          <p14:tracePt t="310044" x="6281738" y="3767138"/>
          <p14:tracePt t="310073" x="6197600" y="3822700"/>
          <p14:tracePt t="310079" x="6181725" y="3833813"/>
          <p14:tracePt t="310084" x="6153150" y="3860800"/>
          <p14:tracePt t="310107" x="6103938" y="3889375"/>
          <p14:tracePt t="310140" x="6064250" y="3967163"/>
          <p14:tracePt t="310173" x="6075363" y="4217988"/>
          <p14:tracePt t="310179" x="6137275" y="4324350"/>
          <p14:tracePt t="310206" x="6259513" y="4597400"/>
          <p14:tracePt t="310211" x="6365875" y="4710113"/>
          <p14:tracePt t="310240" x="6516688" y="4894263"/>
          <p14:tracePt t="310245" x="6516688" y="4938713"/>
          <p14:tracePt t="310276" x="6645275" y="5067300"/>
          <p14:tracePt t="310307" x="6934200" y="5172075"/>
          <p14:tracePt t="310340" x="7242175" y="5284788"/>
          <p14:tracePt t="310373" x="7380288" y="5318125"/>
          <p14:tracePt t="310405" x="7419975" y="5318125"/>
          <p14:tracePt t="310440" x="7459663" y="5318125"/>
          <p14:tracePt t="310476" x="7475538" y="5318125"/>
          <p14:tracePt t="310525" x="7486650" y="5318125"/>
          <p14:tracePt t="310540" x="7486650" y="5295900"/>
          <p14:tracePt t="310574" x="7459663" y="5122863"/>
          <p14:tracePt t="310580" x="7442200" y="5072063"/>
          <p14:tracePt t="310607" x="7415213" y="4960938"/>
          <p14:tracePt t="310611" x="7397750" y="4916488"/>
          <p14:tracePt t="310640" x="7224713" y="4703763"/>
          <p14:tracePt t="310644" x="7173913" y="4648200"/>
          <p14:tracePt t="310673" x="7013575" y="4492625"/>
          <p14:tracePt t="310676" x="6907213" y="4408488"/>
          <p14:tracePt t="310707" x="6745288" y="4308475"/>
          <p14:tracePt t="310740" x="6623050" y="4217988"/>
          <p14:tracePt t="310774" x="6554788" y="4151313"/>
          <p14:tracePt t="310806" x="6532563" y="4140200"/>
          <p14:tracePt t="311034" x="0" y="0"/>
        </p14:tracePtLst>
        <p14:tracePtLst>
          <p14:tracePt t="311388" x="6410325" y="3860800"/>
          <p14:tracePt t="311435" x="6410325" y="3844925"/>
          <p14:tracePt t="311499" x="6410325" y="3883025"/>
          <p14:tracePt t="311507" x="6410325" y="3895725"/>
          <p14:tracePt t="311540" x="6388100" y="4011613"/>
          <p14:tracePt t="311626" x="6388100" y="4006850"/>
          <p14:tracePt t="311634" x="6388100" y="3995738"/>
          <p14:tracePt t="311642" x="6388100" y="3951288"/>
          <p14:tracePt t="311669" x="6388100" y="3940175"/>
          <p14:tracePt t="311805" x="6388100" y="3929063"/>
          <p14:tracePt t="311821" x="0" y="0"/>
        </p14:tracePtLst>
        <p14:tracePtLst>
          <p14:tracePt t="312180" x="6019800" y="5367338"/>
          <p14:tracePt t="312254" x="6019800" y="5356225"/>
          <p14:tracePt t="312262" x="6019800" y="5345113"/>
          <p14:tracePt t="312271" x="6037263" y="5329238"/>
          <p14:tracePt t="312305" x="6037263" y="5218113"/>
          <p14:tracePt t="312337" x="6037263" y="5183188"/>
          <p14:tracePt t="312493" x="6037263" y="5167313"/>
          <p14:tracePt t="312510" x="0" y="0"/>
        </p14:tracePtLst>
        <p14:tracePtLst>
          <p14:tracePt t="312871" x="6505575" y="4464050"/>
          <p14:tracePt t="312874" x="6505575" y="4475163"/>
          <p14:tracePt t="312880" x="6505575" y="4503738"/>
          <p14:tracePt t="312905" x="6505575" y="4608513"/>
          <p14:tracePt t="312938" x="6605588" y="4832350"/>
          <p14:tracePt t="312942" x="6661150" y="4910138"/>
          <p14:tracePt t="312972" x="6789738" y="5116513"/>
          <p14:tracePt t="312976" x="6889750" y="5195888"/>
          <p14:tracePt t="313005" x="7118350" y="5367338"/>
          <p14:tracePt t="313008" x="7169150" y="5402263"/>
          <p14:tracePt t="313039" x="7342188" y="5484813"/>
          <p14:tracePt t="313072" x="7391400" y="5484813"/>
          <p14:tracePt t="313105" x="7448550" y="5484813"/>
          <p14:tracePt t="313139" x="7575550" y="5484813"/>
          <p14:tracePt t="313142" x="7621588" y="5484813"/>
          <p14:tracePt t="313173" x="7648575" y="5484813"/>
          <p14:tracePt t="313176" x="7659688" y="5484813"/>
          <p14:tracePt t="313205" x="7688263" y="5484813"/>
          <p14:tracePt t="313239" x="7737475" y="5484813"/>
          <p14:tracePt t="313272" x="7737475" y="5340350"/>
          <p14:tracePt t="313305" x="7610475" y="5022850"/>
          <p14:tracePt t="313339" x="7358063" y="4714875"/>
          <p14:tracePt t="313343" x="7297738" y="4637088"/>
          <p14:tracePt t="313372" x="7235825" y="4541838"/>
          <p14:tracePt t="313375" x="7224713" y="4530725"/>
          <p14:tracePt t="313405" x="7146925" y="4441825"/>
          <p14:tracePt t="313408" x="7129463" y="4391025"/>
          <p14:tracePt t="313439" x="6945313" y="4257675"/>
          <p14:tracePt t="313472" x="6738938" y="4102100"/>
          <p14:tracePt t="313505" x="6499225" y="4051300"/>
          <p14:tracePt t="313538" x="6326188" y="4006850"/>
          <p14:tracePt t="313572" x="6170613" y="3956050"/>
          <p14:tracePt t="313576" x="6153150" y="3944938"/>
          <p14:tracePt t="313605" x="6115050" y="3944938"/>
          <p14:tracePt t="313608" x="6103938" y="3944938"/>
          <p14:tracePt t="313638" x="6019800" y="3951288"/>
          <p14:tracePt t="313672" x="5913438" y="4062413"/>
          <p14:tracePt t="313705" x="5835650" y="4213225"/>
          <p14:tracePt t="313740" x="5813425" y="4413250"/>
          <p14:tracePt t="313745" x="5813425" y="4503738"/>
          <p14:tracePt t="313773" x="5813425" y="4681538"/>
          <p14:tracePt t="313776" x="5829300" y="4776788"/>
          <p14:tracePt t="313807" x="6030913" y="5056188"/>
          <p14:tracePt t="313840" x="6310313" y="5240338"/>
          <p14:tracePt t="313873" x="6561138" y="5362575"/>
          <p14:tracePt t="313906" x="6638925" y="5362575"/>
          <p14:tracePt t="313911" x="6656388" y="5362575"/>
          <p14:tracePt t="313941" x="6738938" y="5380038"/>
          <p14:tracePt t="313945" x="6767513" y="5380038"/>
          <p14:tracePt t="313973" x="6823075" y="5380038"/>
          <p14:tracePt t="314016" x="6840538" y="5380038"/>
          <p14:tracePt t="314041" x="6851650" y="5380038"/>
          <p14:tracePt t="314073" x="6878638" y="5373688"/>
          <p14:tracePt t="314107" x="6889750" y="5356225"/>
          <p14:tracePt t="314351" x="6900863" y="5345113"/>
          <p14:tracePt t="314414" x="6900863" y="5318125"/>
          <p14:tracePt t="314422" x="6900863" y="5307013"/>
          <p14:tracePt t="314436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E5E3-920B-670A-16F0-4D608BFD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B7E8FD0-3099-648B-BB57-96AA1394A9FB}"/>
              </a:ext>
            </a:extLst>
          </p:cNvPr>
          <p:cNvSpPr txBox="1">
            <a:spLocks/>
          </p:cNvSpPr>
          <p:nvPr/>
        </p:nvSpPr>
        <p:spPr>
          <a:xfrm>
            <a:off x="0" y="98324"/>
            <a:ext cx="10156533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Prognóza vlivu změny klimatu na vodní zdroj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D0DF06F-E18E-B027-B743-97E4388A9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30" y="772510"/>
            <a:ext cx="1089876" cy="1089876"/>
          </a:xfrm>
          <a:prstGeom prst="rect">
            <a:avLst/>
          </a:prstGeom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5999546-677F-D798-674D-349F310DB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492341"/>
              </p:ext>
            </p:extLst>
          </p:nvPr>
        </p:nvGraphicFramePr>
        <p:xfrm>
          <a:off x="5951984" y="1622616"/>
          <a:ext cx="6067752" cy="490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631AB25E-F7BF-99D2-0621-1004F6B4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83" y="1532706"/>
            <a:ext cx="5623150" cy="481473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b="1" dirty="0"/>
              <a:t>Modelové prognózy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posouzení vlivu rozšiřování těžebních jezer a klimatických změn na udržitelnou vydatnost vodního zdroje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značná nejistota v prognóze vývoje klimatu – simulován vliv několika klimatických scénářů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 2095 – snížení hladiny podzemních vod až o několik metrů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 2100 - pokles udržitelné vydatnosti o 13 až 45 %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pokles ze 150 na 83 až 131 L/s</a:t>
            </a:r>
          </a:p>
          <a:p>
            <a:pPr marL="342000" indent="-342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pokles o 10 l/s – snížení množství vody pro 10 000 lidí/den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478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46"/>
    </mc:Choice>
    <mc:Fallback>
      <p:transition spd="slow" advTm="381946"/>
    </mc:Fallback>
  </mc:AlternateContent>
  <p:extLst>
    <p:ext uri="{3A86A75C-4F4B-4683-9AE1-C65F6400EC91}">
      <p14:laserTraceLst xmlns:p14="http://schemas.microsoft.com/office/powerpoint/2010/main">
        <p14:tracePtLst>
          <p14:tracePt t="11178" x="6543675" y="1708150"/>
          <p14:tracePt t="11182" x="6543675" y="1746250"/>
          <p14:tracePt t="11190" x="6543675" y="1763713"/>
          <p14:tracePt t="11205" x="6554788" y="1808163"/>
          <p14:tracePt t="11207" x="6623050" y="1841500"/>
          <p14:tracePt t="11238" x="6878638" y="1908175"/>
          <p14:tracePt t="11271" x="7040563" y="1941513"/>
          <p14:tracePt t="11305" x="7107238" y="1958975"/>
          <p14:tracePt t="11342" x="7124700" y="1958975"/>
          <p14:tracePt t="11371" x="7151688" y="1908175"/>
          <p14:tracePt t="11374" x="7185025" y="1858963"/>
          <p14:tracePt t="11405" x="7246938" y="1730375"/>
          <p14:tracePt t="11407" x="7280275" y="1679575"/>
          <p14:tracePt t="11439" x="7324725" y="1562100"/>
          <p14:tracePt t="11471" x="7386638" y="1422400"/>
          <p14:tracePt t="11505" x="7386638" y="1249363"/>
          <p14:tracePt t="11539" x="7269163" y="1031875"/>
          <p14:tracePt t="11572" x="7058025" y="876300"/>
          <p14:tracePt t="11575" x="7024688" y="847725"/>
          <p14:tracePt t="11605" x="6840538" y="776288"/>
          <p14:tracePt t="11607" x="6805613" y="742950"/>
          <p14:tracePt t="11636" x="6734175" y="742950"/>
          <p14:tracePt t="11669" x="6678613" y="742950"/>
          <p14:tracePt t="11702" x="6588125" y="803275"/>
          <p14:tracePt t="11736" x="6505575" y="909638"/>
          <p14:tracePt t="11769" x="6461125" y="1076325"/>
          <p14:tracePt t="11803" x="6461125" y="1289050"/>
          <p14:tracePt t="11836" x="6488113" y="1501775"/>
          <p14:tracePt t="11838" x="6543675" y="1573213"/>
          <p14:tracePt t="11869" x="6884988" y="1808163"/>
          <p14:tracePt t="11902" x="7107238" y="1914525"/>
          <p14:tracePt t="11936" x="7253288" y="1974850"/>
          <p14:tracePt t="11969" x="7364413" y="2036763"/>
          <p14:tracePt t="12003" x="7519988" y="2047875"/>
          <p14:tracePt t="12005" x="7564438" y="2047875"/>
          <p14:tracePt t="12037" x="7621588" y="2047875"/>
          <p14:tracePt t="12071" x="7693025" y="1981200"/>
          <p14:tracePt t="12106" x="7721600" y="1719263"/>
          <p14:tracePt t="12111" x="7721600" y="1651000"/>
          <p14:tracePt t="12139" x="7721600" y="1450975"/>
          <p14:tracePt t="12142" x="7670800" y="1377950"/>
          <p14:tracePt t="12172" x="7504113" y="1171575"/>
          <p14:tracePt t="12176" x="7453313" y="1138238"/>
          <p14:tracePt t="12207" x="7196138" y="1031875"/>
          <p14:tracePt t="12238" x="6750050" y="954088"/>
          <p14:tracePt t="12271" x="6616700" y="954088"/>
          <p14:tracePt t="12304" x="6483350" y="1009650"/>
          <p14:tracePt t="12340" x="6254750" y="1171575"/>
          <p14:tracePt t="12347" x="6219825" y="1222375"/>
          <p14:tracePt t="12371" x="6148388" y="1389063"/>
          <p14:tracePt t="12374" x="6148388" y="1455738"/>
          <p14:tracePt t="12405" x="6148388" y="1617663"/>
          <p14:tracePt t="12407" x="6148388" y="1646238"/>
          <p14:tracePt t="12438" x="6265863" y="1874838"/>
          <p14:tracePt t="12472" x="6443663" y="2025650"/>
          <p14:tracePt t="12505" x="6750050" y="2132013"/>
          <p14:tracePt t="12537" x="6878638" y="2147888"/>
          <p14:tracePt t="12569" x="7058025" y="2147888"/>
          <p14:tracePt t="12603" x="7180263" y="2109788"/>
          <p14:tracePt t="12636" x="7253288" y="1903413"/>
          <p14:tracePt t="12637" x="7286625" y="1852613"/>
          <p14:tracePt t="12670" x="7342188" y="1557338"/>
          <p14:tracePt t="12703" x="7358063" y="1328738"/>
          <p14:tracePt t="12736" x="7291388" y="1109663"/>
          <p14:tracePt t="12769" x="7124700" y="954088"/>
          <p14:tracePt t="12805" x="6951663" y="938213"/>
          <p14:tracePt t="12806" x="6884988" y="938213"/>
          <p14:tracePt t="12840" x="6588125" y="949325"/>
          <p14:tracePt t="12874" x="6399213" y="1027113"/>
          <p14:tracePt t="12879" x="6381750" y="1027113"/>
          <p14:tracePt t="12907" x="6326188" y="1071563"/>
          <p14:tracePt t="12911" x="6310313" y="1098550"/>
          <p14:tracePt t="12940" x="6243638" y="1266825"/>
          <p14:tracePt t="12945" x="6208713" y="1317625"/>
          <p14:tracePt t="12972" x="6175375" y="1444625"/>
          <p14:tracePt t="12974" x="6175375" y="1512888"/>
          <p14:tracePt t="13005" x="6175375" y="1617663"/>
          <p14:tracePt t="13008" x="6186488" y="1701800"/>
          <p14:tracePt t="13038" x="6315075" y="1841500"/>
          <p14:tracePt t="13072" x="6588125" y="2008188"/>
          <p14:tracePt t="13105" x="6956425" y="2143125"/>
          <p14:tracePt t="13138" x="7208838" y="2181225"/>
          <p14:tracePt t="13171" x="7442200" y="2165350"/>
          <p14:tracePt t="13175" x="7470775" y="2136775"/>
          <p14:tracePt t="13205" x="7593013" y="1997075"/>
          <p14:tracePt t="13207" x="7610475" y="1947863"/>
          <p14:tracePt t="13238" x="7643813" y="1719263"/>
          <p14:tracePt t="13272" x="7643813" y="1535113"/>
          <p14:tracePt t="13275" x="7643813" y="1490663"/>
          <p14:tracePt t="13305" x="7564438" y="1271588"/>
          <p14:tracePt t="13338" x="7291388" y="1087438"/>
          <p14:tracePt t="13372" x="6918325" y="949325"/>
          <p14:tracePt t="13405" x="6645275" y="892175"/>
          <p14:tracePt t="13438" x="6554788" y="892175"/>
          <p14:tracePt t="13444" x="6510338" y="892175"/>
          <p14:tracePt t="13471" x="6376988" y="1004888"/>
          <p14:tracePt t="13474" x="6326188" y="1020763"/>
          <p14:tracePt t="13505" x="6208713" y="1138238"/>
          <p14:tracePt t="13507" x="6130925" y="1216025"/>
          <p14:tracePt t="13538" x="5997575" y="1422400"/>
          <p14:tracePt t="13571" x="5969000" y="1601788"/>
          <p14:tracePt t="13605" x="6019800" y="1797050"/>
          <p14:tracePt t="13638" x="6192838" y="1952625"/>
          <p14:tracePt t="13672" x="6432550" y="2054225"/>
          <p14:tracePt t="13675" x="6532563" y="2092325"/>
          <p14:tracePt t="13705" x="6761163" y="2132013"/>
          <p14:tracePt t="13707" x="6884988" y="2147888"/>
          <p14:tracePt t="13742" x="7185025" y="2147888"/>
          <p14:tracePt t="13774" x="7286625" y="2081213"/>
          <p14:tracePt t="13778" x="7286625" y="2070100"/>
          <p14:tracePt t="13807" x="7313613" y="1985963"/>
          <p14:tracePt t="13811" x="7313613" y="1958975"/>
          <p14:tracePt t="13840" x="7331075" y="1730375"/>
          <p14:tracePt t="13844" x="7331075" y="1662113"/>
          <p14:tracePt t="13873" x="7331075" y="1439863"/>
          <p14:tracePt t="13877" x="7331075" y="1373188"/>
          <p14:tracePt t="13907" x="7280275" y="1155700"/>
          <p14:tracePt t="13941" x="7096125" y="903288"/>
          <p14:tracePt t="13973" x="6989763" y="798513"/>
          <p14:tracePt t="14007" x="6856413" y="736600"/>
          <p14:tracePt t="14012" x="6811963" y="736600"/>
          <p14:tracePt t="14040" x="6750050" y="674688"/>
          <p14:tracePt t="14044" x="6727825" y="674688"/>
          <p14:tracePt t="14074" x="6583363" y="685800"/>
          <p14:tracePt t="14078" x="6565900" y="685800"/>
          <p14:tracePt t="14107" x="6332538" y="792163"/>
          <p14:tracePt t="14116" x="6265863" y="809625"/>
          <p14:tracePt t="14140" x="6208713" y="825500"/>
          <p14:tracePt t="14174" x="6119813" y="965200"/>
          <p14:tracePt t="14179" x="6103938" y="998538"/>
          <p14:tracePt t="14207" x="6103938" y="1244600"/>
          <p14:tracePt t="14213" x="6103938" y="1311275"/>
          <p14:tracePt t="14240" x="6103938" y="1512888"/>
          <p14:tracePt t="14245" x="6115050" y="1579563"/>
          <p14:tracePt t="14273" x="6197600" y="1757363"/>
          <p14:tracePt t="14277" x="6270625" y="1808163"/>
          <p14:tracePt t="14307" x="6505575" y="1974850"/>
          <p14:tracePt t="14340" x="6805613" y="2125663"/>
          <p14:tracePt t="14373" x="7024688" y="2159000"/>
          <p14:tracePt t="14407" x="7124700" y="2159000"/>
          <p14:tracePt t="14412" x="7151688" y="2159000"/>
          <p14:tracePt t="14440" x="7224713" y="2159000"/>
          <p14:tracePt t="14473" x="7246938" y="2159000"/>
          <p14:tracePt t="14477" x="7275513" y="2159000"/>
          <p14:tracePt t="14509" x="7419975" y="2054225"/>
          <p14:tracePt t="14540" x="7575550" y="1846263"/>
          <p14:tracePt t="14573" x="7615238" y="1562100"/>
          <p14:tracePt t="14608" x="7615238" y="1350963"/>
          <p14:tracePt t="14613" x="7604125" y="1282700"/>
          <p14:tracePt t="14640" x="7526338" y="1171575"/>
          <p14:tracePt t="14644" x="7497763" y="1144588"/>
          <p14:tracePt t="14673" x="7442200" y="1116013"/>
          <p14:tracePt t="14678" x="7397750" y="1116013"/>
          <p14:tracePt t="14707" x="7224713" y="1116013"/>
          <p14:tracePt t="14740" x="7062788" y="1144588"/>
          <p14:tracePt t="14774" x="7035800" y="1160463"/>
          <p14:tracePt t="14850" x="0" y="0"/>
        </p14:tracePtLst>
        <p14:tracePtLst>
          <p14:tracePt t="31549" x="1484313" y="1395413"/>
          <p14:tracePt t="31636" x="1562100" y="1406525"/>
          <p14:tracePt t="31643" x="1573213" y="1406525"/>
          <p14:tracePt t="31674" x="1717675" y="1433513"/>
          <p14:tracePt t="31678" x="1746250" y="1433513"/>
          <p14:tracePt t="31707" x="1841500" y="1433513"/>
          <p14:tracePt t="31740" x="1879600" y="1433513"/>
          <p14:tracePt t="31779" x="1890713" y="1433513"/>
          <p14:tracePt t="31811" x="1908175" y="1450975"/>
          <p14:tracePt t="32083" x="1885950" y="1450975"/>
          <p14:tracePt t="32093" x="1874838" y="1450975"/>
          <p14:tracePt t="32107" x="1801813" y="1450975"/>
          <p14:tracePt t="32140" x="1639888" y="1450975"/>
          <p14:tracePt t="32173" x="1584325" y="1450975"/>
          <p14:tracePt t="32370" x="0" y="0"/>
        </p14:tracePtLst>
        <p14:tracePtLst>
          <p14:tracePt t="34297" x="663575" y="1651000"/>
          <p14:tracePt t="34383" x="652463" y="1651000"/>
          <p14:tracePt t="34415" x="652463" y="1657350"/>
          <p14:tracePt t="34431" x="652463" y="1674813"/>
          <p14:tracePt t="34448" x="652463" y="1685925"/>
          <p14:tracePt t="34474" x="658813" y="1712913"/>
          <p14:tracePt t="34479" x="674688" y="1724025"/>
          <p14:tracePt t="34507" x="685800" y="1724025"/>
          <p14:tracePt t="34541" x="696913" y="1724025"/>
          <p14:tracePt t="34576" x="725488" y="1724025"/>
          <p14:tracePt t="34607" x="747713" y="1724025"/>
          <p14:tracePt t="34687" x="763588" y="1724025"/>
          <p14:tracePt t="34721" x="792163" y="1724025"/>
          <p14:tracePt t="34728" x="803275" y="1724025"/>
          <p14:tracePt t="34740" x="831850" y="1724025"/>
          <p14:tracePt t="34746" x="842963" y="1735138"/>
          <p14:tracePt t="34773" x="914400" y="1752600"/>
          <p14:tracePt t="34807" x="925513" y="1752600"/>
          <p14:tracePt t="34840" x="947738" y="1763713"/>
          <p14:tracePt t="34874" x="1160463" y="1763713"/>
          <p14:tracePt t="34906" x="1311275" y="1763713"/>
          <p14:tracePt t="34912" x="1338263" y="1763713"/>
          <p14:tracePt t="34941" x="1466850" y="1779588"/>
          <p14:tracePt t="34946" x="1511300" y="1797050"/>
          <p14:tracePt t="34973" x="1601788" y="1808163"/>
          <p14:tracePt t="34978" x="1651000" y="1808163"/>
          <p14:tracePt t="35007" x="1785938" y="1841500"/>
          <p14:tracePt t="35042" x="1830388" y="1841500"/>
          <p14:tracePt t="35074" x="1852613" y="1841500"/>
          <p14:tracePt t="35107" x="1930400" y="1841500"/>
          <p14:tracePt t="35112" x="1947863" y="1841500"/>
          <p14:tracePt t="35140" x="2047875" y="1841500"/>
          <p14:tracePt t="35145" x="2114550" y="1841500"/>
          <p14:tracePt t="35173" x="2203450" y="1830388"/>
          <p14:tracePt t="35177" x="2259013" y="1830388"/>
          <p14:tracePt t="35207" x="2343150" y="1819275"/>
          <p14:tracePt t="35216" x="2371725" y="1819275"/>
          <p14:tracePt t="35240" x="2438400" y="1801813"/>
          <p14:tracePt t="35273" x="2520950" y="1801813"/>
          <p14:tracePt t="35307" x="2544763" y="1790700"/>
          <p14:tracePt t="35313" x="2560638" y="1790700"/>
          <p14:tracePt t="35341" x="2633663" y="1790700"/>
          <p14:tracePt t="35345" x="2660650" y="1790700"/>
          <p14:tracePt t="35374" x="2844800" y="1790700"/>
          <p14:tracePt t="35377" x="2911475" y="1790700"/>
          <p14:tracePt t="35407" x="3141663" y="1790700"/>
          <p14:tracePt t="35440" x="3297238" y="1757363"/>
          <p14:tracePt t="35474" x="3419475" y="1730375"/>
          <p14:tracePt t="35507" x="3532188" y="1712913"/>
          <p14:tracePt t="35513" x="3559175" y="1712913"/>
          <p14:tracePt t="35540" x="3705225" y="1712913"/>
          <p14:tracePt t="35545" x="3771900" y="1712913"/>
          <p14:tracePt t="35574" x="3865563" y="1712913"/>
          <p14:tracePt t="35608" x="3949700" y="1701800"/>
          <p14:tracePt t="35871" x="3960813" y="1701800"/>
          <p14:tracePt t="35887" x="3989388" y="1701800"/>
          <p14:tracePt t="35908" x="4016375" y="1701800"/>
          <p14:tracePt t="35940" x="4071938" y="1701800"/>
          <p14:tracePt t="35999" x="4083050" y="1701800"/>
          <p14:tracePt t="36081" x="4095750" y="1701800"/>
          <p14:tracePt t="36088" x="4111625" y="1701800"/>
          <p14:tracePt t="36106" x="4133850" y="1708150"/>
          <p14:tracePt t="36446" x="0" y="0"/>
        </p14:tracePtLst>
        <p14:tracePtLst>
          <p14:tracePt t="37113" x="847725" y="2065338"/>
          <p14:tracePt t="37121" x="847725" y="2054225"/>
          <p14:tracePt t="37140" x="869950" y="2054225"/>
          <p14:tracePt t="37173" x="954088" y="2054225"/>
          <p14:tracePt t="37206" x="1204913" y="2054225"/>
          <p14:tracePt t="37212" x="1249363" y="2054225"/>
          <p14:tracePt t="37240" x="1373188" y="2054225"/>
          <p14:tracePt t="37245" x="1400175" y="2054225"/>
          <p14:tracePt t="37273" x="1495425" y="2054225"/>
          <p14:tracePt t="37277" x="1522413" y="2054225"/>
          <p14:tracePt t="37307" x="1657350" y="2065338"/>
          <p14:tracePt t="37340" x="1835150" y="2114550"/>
          <p14:tracePt t="37373" x="1963738" y="2114550"/>
          <p14:tracePt t="37407" x="2008188" y="2114550"/>
          <p14:tracePt t="37475" x="2019300" y="2125663"/>
          <p14:tracePt t="37506" x="2030413" y="2125663"/>
          <p14:tracePt t="37570" x="2058988" y="2125663"/>
          <p14:tracePt t="37579" x="2070100" y="2125663"/>
          <p14:tracePt t="37606" x="2097088" y="2147888"/>
          <p14:tracePt t="38002" x="0" y="0"/>
        </p14:tracePtLst>
        <p14:tracePtLst>
          <p14:tracePt t="38475" x="2589213" y="2098675"/>
          <p14:tracePt t="38479" x="2600325" y="2098675"/>
          <p14:tracePt t="38491" x="2627313" y="2098675"/>
          <p14:tracePt t="38509" x="2744788" y="2098675"/>
          <p14:tracePt t="38540" x="2957513" y="2098675"/>
          <p14:tracePt t="38574" x="3186113" y="2081213"/>
          <p14:tracePt t="38579" x="3219450" y="2081213"/>
          <p14:tracePt t="38607" x="3363913" y="2047875"/>
          <p14:tracePt t="38612" x="3452813" y="2047875"/>
          <p14:tracePt t="38640" x="3705225" y="2047875"/>
          <p14:tracePt t="38644" x="3749675" y="2047875"/>
          <p14:tracePt t="38673" x="3956050" y="2047875"/>
          <p14:tracePt t="38678" x="4071938" y="2047875"/>
          <p14:tracePt t="38684" x="4195763" y="2047875"/>
          <p14:tracePt t="38707" x="4468813" y="2065338"/>
          <p14:tracePt t="38740" x="4530725" y="2081213"/>
          <p14:tracePt t="38820" x="4530725" y="2070100"/>
          <p14:tracePt t="38827" x="4497388" y="2070100"/>
          <p14:tracePt t="38838" x="4402138" y="2054225"/>
          <p14:tracePt t="38872" x="4189413" y="2019300"/>
          <p14:tracePt t="38875" x="4100513" y="2019300"/>
          <p14:tracePt t="38907" x="3441700" y="2019300"/>
          <p14:tracePt t="38939" x="2667000" y="2019300"/>
          <p14:tracePt t="38971" x="1981200" y="2019300"/>
          <p14:tracePt t="39005" x="1557338" y="2019300"/>
          <p14:tracePt t="39037" x="1544638" y="2019300"/>
          <p14:tracePt t="39072" x="1528763" y="2132013"/>
          <p14:tracePt t="39075" x="1557338" y="2165350"/>
          <p14:tracePt t="39105" x="1746250" y="2214563"/>
          <p14:tracePt t="39107" x="1797050" y="2232025"/>
          <p14:tracePt t="39140" x="2181225" y="2309813"/>
          <p14:tracePt t="39174" x="2287588" y="2309813"/>
          <p14:tracePt t="39379" x="2281238" y="2305050"/>
          <p14:tracePt t="39395" x="2254250" y="2305050"/>
          <p14:tracePt t="39407" x="2243138" y="2287588"/>
          <p14:tracePt t="39440" x="2047875" y="2287588"/>
          <p14:tracePt t="39445" x="1958975" y="2287588"/>
          <p14:tracePt t="39475" x="1752600" y="2287588"/>
          <p14:tracePt t="39507" x="1528763" y="2287588"/>
          <p14:tracePt t="39540" x="1517650" y="2287588"/>
          <p14:tracePt t="39603" x="1522413" y="2298700"/>
          <p14:tracePt t="39611" x="1550988" y="2327275"/>
          <p14:tracePt t="39640" x="1595438" y="2338388"/>
          <p14:tracePt t="39683" x="1624013" y="2354263"/>
          <p14:tracePt t="39706" x="1635125" y="2354263"/>
          <p14:tracePt t="39739" x="1646238" y="2354263"/>
          <p14:tracePt t="39921" x="1662113" y="2354263"/>
          <p14:tracePt t="39938" x="1673225" y="2354263"/>
          <p14:tracePt t="39954" x="0" y="0"/>
        </p14:tracePtLst>
        <p14:tracePtLst>
          <p14:tracePt t="40506" x="2627313" y="2076450"/>
          <p14:tracePt t="40534" x="2649538" y="2076450"/>
          <p14:tracePt t="40542" x="2667000" y="2076450"/>
          <p14:tracePt t="40571" x="2733675" y="2109788"/>
          <p14:tracePt t="40573" x="2744788" y="2125663"/>
          <p14:tracePt t="40604" x="2800350" y="2136775"/>
          <p14:tracePt t="40606" x="2811463" y="2136775"/>
          <p14:tracePt t="40639" x="2878138" y="2136775"/>
          <p14:tracePt t="40671" x="2973388" y="2136775"/>
          <p14:tracePt t="40704" x="3224213" y="2136775"/>
          <p14:tracePt t="40738" x="3475038" y="2136775"/>
          <p14:tracePt t="40772" x="3648075" y="2136775"/>
          <p14:tracePt t="40777" x="3676650" y="2136775"/>
          <p14:tracePt t="40807" x="3865563" y="2136775"/>
          <p14:tracePt t="40840" x="4071938" y="2136775"/>
          <p14:tracePt t="40874" x="4267200" y="2136775"/>
          <p14:tracePt t="40907" x="4440238" y="2125663"/>
          <p14:tracePt t="40913" x="4451350" y="2125663"/>
          <p14:tracePt t="40940" x="4541838" y="2125663"/>
          <p14:tracePt t="40945" x="4568825" y="2125663"/>
          <p14:tracePt t="40973" x="4602163" y="2125663"/>
          <p14:tracePt t="40977" x="4646613" y="2125663"/>
          <p14:tracePt t="41007" x="4819650" y="2125663"/>
          <p14:tracePt t="41040" x="4937125" y="2125663"/>
          <p14:tracePt t="41074" x="4959350" y="2125663"/>
          <p14:tracePt t="41240" x="4937125" y="2125663"/>
          <p14:tracePt t="41247" x="4926013" y="2125663"/>
          <p14:tracePt t="41274" x="4752975" y="2125663"/>
          <p14:tracePt t="41307" x="4335463" y="2125663"/>
          <p14:tracePt t="41312" x="4129088" y="2125663"/>
          <p14:tracePt t="41340" x="3330575" y="2125663"/>
          <p14:tracePt t="41344" x="3035300" y="2125663"/>
          <p14:tracePt t="41373" x="2320925" y="2125663"/>
          <p14:tracePt t="41378" x="2170113" y="2125663"/>
          <p14:tracePt t="41407" x="2097088" y="2125663"/>
          <p14:tracePt t="41481" x="2081213" y="2132013"/>
          <p14:tracePt t="41496" x="2081213" y="2147888"/>
          <p14:tracePt t="41507" x="2081213" y="2159000"/>
          <p14:tracePt t="41511" x="2081213" y="2170113"/>
          <p14:tracePt t="41538" x="2119313" y="2243138"/>
          <p14:tracePt t="41573" x="2338388" y="2309813"/>
          <p14:tracePt t="41579" x="2405063" y="2327275"/>
          <p14:tracePt t="41607" x="2578100" y="2327275"/>
          <p14:tracePt t="41640" x="2616200" y="2327275"/>
          <p14:tracePt t="41674" x="2655888" y="2305050"/>
          <p14:tracePt t="41708" x="2751138" y="2305050"/>
          <p14:tracePt t="41712" x="2767013" y="2293938"/>
          <p14:tracePt t="41740" x="2940050" y="2276475"/>
          <p14:tracePt t="41745" x="3006725" y="2276475"/>
          <p14:tracePt t="41773" x="3190875" y="2276475"/>
          <p14:tracePt t="41779" x="3219450" y="2276475"/>
          <p14:tracePt t="41784" x="3246438" y="2260600"/>
          <p14:tracePt t="41807" x="3319463" y="2260600"/>
          <p14:tracePt t="41840" x="3341688" y="2249488"/>
          <p14:tracePt t="42025" x="3352800" y="2232025"/>
          <p14:tracePt t="42134" x="0" y="0"/>
        </p14:tracePtLst>
        <p14:tracePtLst>
          <p14:tracePt t="95116" x="2833688" y="2170113"/>
          <p14:tracePt t="95156" x="2833688" y="2154238"/>
          <p14:tracePt t="95163" x="2844800" y="2143125"/>
          <p14:tracePt t="95173" x="2884488" y="2143125"/>
          <p14:tracePt t="95207" x="2968625" y="2143125"/>
          <p14:tracePt t="95240" x="3079750" y="2143125"/>
          <p14:tracePt t="95245" x="3090863" y="2143125"/>
          <p14:tracePt t="95273" x="3163888" y="2143125"/>
          <p14:tracePt t="95278" x="3186113" y="2143125"/>
          <p14:tracePt t="95307" x="3286125" y="2143125"/>
          <p14:tracePt t="95340" x="3441700" y="2154238"/>
          <p14:tracePt t="95374" x="3614738" y="2170113"/>
          <p14:tracePt t="95379" x="3643313" y="2170113"/>
          <p14:tracePt t="95407" x="3771900" y="2170113"/>
          <p14:tracePt t="95411" x="3798888" y="2170113"/>
          <p14:tracePt t="95440" x="3900488" y="2170113"/>
          <p14:tracePt t="95445" x="3927475" y="2170113"/>
          <p14:tracePt t="95476" x="3994150" y="2170113"/>
          <p14:tracePt t="95525" x="4005263" y="2170113"/>
          <p14:tracePt t="95540" x="4022725" y="2170113"/>
          <p14:tracePt t="95635" x="3967163" y="2170113"/>
          <p14:tracePt t="95643" x="3956050" y="2170113"/>
          <p14:tracePt t="95675" x="3771900" y="2170113"/>
          <p14:tracePt t="95707" x="3554413" y="2125663"/>
          <p14:tracePt t="95740" x="3308350" y="2087563"/>
          <p14:tracePt t="95774" x="3297238" y="2087563"/>
          <p14:tracePt t="95843" x="3330575" y="2087563"/>
          <p14:tracePt t="95853" x="3348038" y="2087563"/>
          <p14:tracePt t="95873" x="3503613" y="2120900"/>
          <p14:tracePt t="95877" x="3554413" y="2136775"/>
          <p14:tracePt t="95907" x="4060825" y="2136775"/>
          <p14:tracePt t="95940" x="4926013" y="2181225"/>
          <p14:tracePt t="95974" x="5243513" y="2203450"/>
          <p14:tracePt t="96116" x="5238750" y="2203450"/>
          <p14:tracePt t="96124" x="5176838" y="2203450"/>
          <p14:tracePt t="96140" x="5043488" y="2203450"/>
          <p14:tracePt t="96174" x="4635500" y="2203450"/>
          <p14:tracePt t="96206" x="3887788" y="2203450"/>
          <p14:tracePt t="96212" x="3738563" y="2203450"/>
          <p14:tracePt t="96241" x="3698875" y="2203450"/>
          <p14:tracePt t="96245" x="3670300" y="2203450"/>
          <p14:tracePt t="96273" x="3643313" y="2203450"/>
          <p14:tracePt t="96423" x="3698875" y="2203450"/>
          <p14:tracePt t="96431" x="3709988" y="2203450"/>
          <p14:tracePt t="96441" x="3771900" y="2203450"/>
          <p14:tracePt t="96473" x="4083050" y="2203450"/>
          <p14:tracePt t="96479" x="4233863" y="2203450"/>
          <p14:tracePt t="96507" x="4508500" y="2203450"/>
          <p14:tracePt t="96511" x="4519613" y="2203450"/>
          <p14:tracePt t="96630" x="4479925" y="2203450"/>
          <p14:tracePt t="96639" x="4435475" y="2203450"/>
          <p14:tracePt t="96646" x="4384675" y="2203450"/>
          <p14:tracePt t="96672" x="4078288" y="2203450"/>
          <p14:tracePt t="96706" x="3386138" y="2136775"/>
          <p14:tracePt t="96711" x="3208338" y="2136775"/>
          <p14:tracePt t="96740" x="2806700" y="2098675"/>
          <p14:tracePt t="96745" x="2711450" y="2098675"/>
          <p14:tracePt t="96773" x="2593975" y="2047875"/>
          <p14:tracePt t="96777" x="2582863" y="2030413"/>
          <p14:tracePt t="96807" x="2555875" y="2030413"/>
          <p14:tracePt t="96903" x="2566988" y="2030413"/>
          <p14:tracePt t="96913" x="2578100" y="2030413"/>
          <p14:tracePt t="96940" x="2716213" y="2030413"/>
          <p14:tracePt t="96944" x="2762250" y="2030413"/>
          <p14:tracePt t="96973" x="2968625" y="2030413"/>
          <p14:tracePt t="96977" x="3051175" y="2030413"/>
          <p14:tracePt t="97007" x="3459163" y="2070100"/>
          <p14:tracePt t="97040" x="3598863" y="2098675"/>
          <p14:tracePt t="97073" x="3654425" y="2109788"/>
          <p14:tracePt t="97107" x="3665538" y="2109788"/>
          <p14:tracePt t="97478" x="0" y="0"/>
        </p14:tracePtLst>
        <p14:tracePtLst>
          <p14:tracePt t="98383" x="2755900" y="2058988"/>
          <p14:tracePt t="98408" x="2767013" y="2047875"/>
          <p14:tracePt t="98425" x="2778125" y="2047875"/>
          <p14:tracePt t="98440" x="2789238" y="2047875"/>
          <p14:tracePt t="98474" x="2940050" y="2047875"/>
          <p14:tracePt t="98507" x="3157538" y="2109788"/>
          <p14:tracePt t="98512" x="3186113" y="2109788"/>
          <p14:tracePt t="98540" x="3252788" y="2120900"/>
          <p14:tracePt t="98544" x="3268663" y="2120900"/>
          <p14:tracePt t="98573" x="3336925" y="2120900"/>
          <p14:tracePt t="98576" x="3348038" y="2136775"/>
          <p14:tracePt t="98607" x="3470275" y="2198688"/>
          <p14:tracePt t="98640" x="3643313" y="2249488"/>
          <p14:tracePt t="98674" x="3776663" y="2260600"/>
          <p14:tracePt t="98707" x="3916363" y="2287588"/>
          <p14:tracePt t="98713" x="3960813" y="2305050"/>
          <p14:tracePt t="98740" x="4027488" y="2320925"/>
          <p14:tracePt t="98746" x="4056063" y="2320925"/>
          <p14:tracePt t="98773" x="4071938" y="2349500"/>
          <p14:tracePt t="98871" x="4067175" y="2349500"/>
          <p14:tracePt t="98887" x="4038600" y="2349500"/>
          <p14:tracePt t="98907" x="3916363" y="2305050"/>
          <p14:tracePt t="98940" x="3643313" y="2282825"/>
          <p14:tracePt t="98945" x="3514725" y="2265363"/>
          <p14:tracePt t="98973" x="3119438" y="2243138"/>
          <p14:tracePt t="98977" x="3028950" y="2243138"/>
          <p14:tracePt t="99006" x="3013075" y="2243138"/>
          <p14:tracePt t="99110" x="3051175" y="2243138"/>
          <p14:tracePt t="99118" x="3141663" y="2243138"/>
          <p14:tracePt t="99138" x="3275013" y="2243138"/>
          <p14:tracePt t="99171" x="3705225" y="2243138"/>
          <p14:tracePt t="99174" x="3854450" y="2243138"/>
          <p14:tracePt t="99205" x="4222750" y="2198688"/>
          <p14:tracePt t="99207" x="4318000" y="2198688"/>
          <p14:tracePt t="99240" x="4451350" y="2198688"/>
          <p14:tracePt t="99271" x="4508500" y="2209800"/>
          <p14:tracePt t="99404" x="4497388" y="2209800"/>
          <p14:tracePt t="99420" x="4473575" y="2209800"/>
          <p14:tracePt t="99440" x="4373563" y="2192338"/>
          <p14:tracePt t="99444" x="4362450" y="2192338"/>
          <p14:tracePt t="99473" x="4244975" y="2181225"/>
          <p14:tracePt t="99478" x="4217988" y="2170113"/>
          <p14:tracePt t="99507" x="4162425" y="2170113"/>
          <p14:tracePt t="99540" x="4033838" y="2170113"/>
          <p14:tracePt t="99573" x="3843338" y="2170113"/>
          <p14:tracePt t="99580" x="3776663" y="2170113"/>
          <p14:tracePt t="99607" x="3632200" y="2120900"/>
          <p14:tracePt t="99641" x="3497263" y="2120900"/>
          <p14:tracePt t="99645" x="3448050" y="2120900"/>
          <p14:tracePt t="99673" x="3359150" y="2120900"/>
          <p14:tracePt t="99677" x="3348038" y="2120900"/>
          <p14:tracePt t="99820" x="3348038" y="2103438"/>
          <p14:tracePt t="99829" x="3419475" y="2087563"/>
          <p14:tracePt t="99840" x="3448050" y="2087563"/>
          <p14:tracePt t="99844" x="3497263" y="2087563"/>
          <p14:tracePt t="99870" x="3721100" y="2087563"/>
          <p14:tracePt t="99902" x="4173538" y="2087563"/>
          <p14:tracePt t="99936" x="4491038" y="2087563"/>
          <p14:tracePt t="99937" x="4519613" y="2087563"/>
          <p14:tracePt t="99971" x="4575175" y="2098675"/>
          <p14:tracePt t="100004" x="4586288" y="2136775"/>
          <p14:tracePt t="100037" x="4641850" y="2147888"/>
          <p14:tracePt t="100070" x="4652963" y="2147888"/>
          <p14:tracePt t="100203" x="4646613" y="2147888"/>
          <p14:tracePt t="100210" x="4619625" y="2147888"/>
          <p14:tracePt t="100238" x="4457700" y="2147888"/>
          <p14:tracePt t="100272" x="3949700" y="2147888"/>
          <p14:tracePt t="100275" x="3771900" y="2147888"/>
          <p14:tracePt t="100305" x="3486150" y="2147888"/>
          <p14:tracePt t="100308" x="3470275" y="2147888"/>
          <p14:tracePt t="100475" x="3509963" y="2165350"/>
          <p14:tracePt t="100484" x="3521075" y="2165350"/>
          <p14:tracePt t="100507" x="3576638" y="2165350"/>
          <p14:tracePt t="100540" x="3832225" y="2220913"/>
          <p14:tracePt t="100573" x="4067175" y="2238375"/>
          <p14:tracePt t="100579" x="4095750" y="2238375"/>
          <p14:tracePt t="100607" x="4140200" y="2249488"/>
          <p14:tracePt t="101114" x="0" y="0"/>
        </p14:tracePtLst>
        <p14:tracePtLst>
          <p14:tracePt t="101664" x="6610350" y="5691188"/>
          <p14:tracePt t="101666" x="6678613" y="5691188"/>
          <p14:tracePt t="101673" x="6745288" y="5691188"/>
          <p14:tracePt t="101704" x="6989763" y="5691188"/>
          <p14:tracePt t="101706" x="7085013" y="5691188"/>
          <p14:tracePt t="101737" x="7386638" y="5624513"/>
          <p14:tracePt t="101770" x="7666038" y="5300663"/>
          <p14:tracePt t="101804" x="7839075" y="4976813"/>
          <p14:tracePt t="101837" x="7954963" y="4581525"/>
          <p14:tracePt t="101871" x="7954963" y="4352925"/>
          <p14:tracePt t="101873" x="7943850" y="4257675"/>
          <p14:tracePt t="101904" x="7943850" y="4056063"/>
          <p14:tracePt t="101906" x="7927975" y="3962400"/>
          <p14:tracePt t="101938" x="7766050" y="3711575"/>
          <p14:tracePt t="101970" x="7604125" y="3436938"/>
          <p14:tracePt t="102004" x="7464425" y="3236913"/>
          <p14:tracePt t="102037" x="7253288" y="3057525"/>
          <p14:tracePt t="102071" x="7018338" y="3024188"/>
          <p14:tracePt t="102104" x="6678613" y="3024188"/>
          <p14:tracePt t="102107" x="6554788" y="3024188"/>
          <p14:tracePt t="102138" x="6042025" y="3024188"/>
          <p14:tracePt t="102171" x="5478463" y="3203575"/>
          <p14:tracePt t="102204" x="4737100" y="3705225"/>
          <p14:tracePt t="102237" x="3956050" y="4413250"/>
          <p14:tracePt t="102270" x="3370263" y="4972050"/>
          <p14:tracePt t="102273" x="3286125" y="5078413"/>
          <p14:tracePt t="102304" x="3168650" y="5322888"/>
          <p14:tracePt t="102306" x="3152775" y="5424488"/>
          <p14:tracePt t="102338" x="3152775" y="5792788"/>
          <p14:tracePt t="102371" x="3179763" y="5992813"/>
          <p14:tracePt t="102404" x="3425825" y="6261100"/>
          <p14:tracePt t="102406" x="3532188" y="6323013"/>
          <p14:tracePt t="102438" x="3989388" y="6489700"/>
          <p14:tracePt t="102471" x="4497388" y="6596063"/>
          <p14:tracePt t="102504" x="4959350" y="6656388"/>
          <p14:tracePt t="102540" x="5473700" y="6656388"/>
          <p14:tracePt t="102544" x="5595938" y="6656388"/>
          <p14:tracePt t="102573" x="6115050" y="6589713"/>
          <p14:tracePt t="102576" x="6332538" y="6518275"/>
          <p14:tracePt t="102609" x="7258050" y="6103938"/>
          <p14:tracePt t="102640" x="7989888" y="5724525"/>
          <p14:tracePt t="102673" x="8301038" y="5351463"/>
          <p14:tracePt t="102708" x="8502650" y="4776788"/>
          <p14:tracePt t="102712" x="8524875" y="4625975"/>
          <p14:tracePt t="102739" x="8586788" y="4279900"/>
          <p14:tracePt t="102743" x="8586788" y="4184650"/>
          <p14:tracePt t="102773" x="8586788" y="3878263"/>
          <p14:tracePt t="102776" x="8586788" y="3789363"/>
          <p14:tracePt t="102808" x="8189913" y="3376613"/>
          <p14:tracePt t="102839" x="7470775" y="3097213"/>
          <p14:tracePt t="102873" x="7029450" y="2974975"/>
          <p14:tracePt t="102906" x="6851650" y="3024188"/>
          <p14:tracePt t="102911" x="6745288" y="3108325"/>
          <p14:tracePt t="102940" x="6623050" y="3263900"/>
          <p14:tracePt t="102944" x="6516688" y="3348038"/>
          <p14:tracePt t="102973" x="6019800" y="3749675"/>
          <p14:tracePt t="102977" x="5886450" y="3838575"/>
          <p14:tracePt t="103006" x="5853113" y="3838575"/>
          <p14:tracePt t="103105" x="5880100" y="3838575"/>
          <p14:tracePt t="103112" x="5908675" y="3838575"/>
          <p14:tracePt t="103136" x="6024563" y="3838575"/>
          <p14:tracePt t="103137" x="0" y="0"/>
        </p14:tracePtLst>
        <p14:tracePtLst>
          <p14:tracePt t="108688" x="7113588" y="1701800"/>
          <p14:tracePt t="108712" x="7102475" y="1701800"/>
          <p14:tracePt t="108759" x="7102475" y="1674813"/>
          <p14:tracePt t="108767" x="7146925" y="1624013"/>
          <p14:tracePt t="108776" x="7208838" y="1546225"/>
          <p14:tracePt t="108807" x="7258050" y="1406525"/>
          <p14:tracePt t="108840" x="7258050" y="1311275"/>
          <p14:tracePt t="108875" x="7258050" y="1282700"/>
          <p14:tracePt t="108907" x="7246938" y="1271588"/>
          <p14:tracePt t="109049" x="7235825" y="1271588"/>
          <p14:tracePt t="109127" x="7208838" y="1271588"/>
          <p14:tracePt t="109135" x="7180263" y="1271588"/>
          <p14:tracePt t="109159" x="7146925" y="1293813"/>
          <p14:tracePt t="109173" x="7135813" y="1311275"/>
          <p14:tracePt t="109318" x="0" y="0"/>
        </p14:tracePtLst>
        <p14:tracePtLst>
          <p14:tracePt t="112325" x="1171575" y="3079750"/>
          <p14:tracePt t="112745" x="0" y="0"/>
        </p14:tracePtLst>
        <p14:tracePtLst>
          <p14:tracePt t="113668" x="2822575" y="1768475"/>
          <p14:tracePt t="113672" x="2889250" y="1768475"/>
          <p14:tracePt t="113676" x="2917825" y="1768475"/>
          <p14:tracePt t="113686" x="2968625" y="1768475"/>
          <p14:tracePt t="113704" x="3101975" y="1768475"/>
          <p14:tracePt t="113706" x="3168650" y="1768475"/>
          <p14:tracePt t="113738" x="3302000" y="1768475"/>
          <p14:tracePt t="113771" x="3319463" y="1768475"/>
          <p14:tracePt t="113883" x="3319463" y="1757363"/>
          <p14:tracePt t="113891" x="3308350" y="1741488"/>
          <p14:tracePt t="113907" x="3286125" y="1741488"/>
          <p14:tracePt t="113940" x="3275013" y="1730375"/>
          <p14:tracePt t="114301" x="3241675" y="1685925"/>
          <p14:tracePt t="114309" x="3230563" y="1674813"/>
          <p14:tracePt t="114337" x="0" y="0"/>
        </p14:tracePtLst>
        <p14:tracePtLst>
          <p14:tracePt t="115672" x="1289050" y="2058988"/>
          <p14:tracePt t="115727" x="1293813" y="2058988"/>
          <p14:tracePt t="115743" x="1338263" y="2070100"/>
          <p14:tracePt t="115751" x="1366838" y="2070100"/>
          <p14:tracePt t="115772" x="1484313" y="2103438"/>
          <p14:tracePt t="115805" x="1679575" y="2103438"/>
          <p14:tracePt t="115809" x="1706563" y="2103438"/>
          <p14:tracePt t="115838" x="1728788" y="2103438"/>
          <p14:tracePt t="115871" x="1812925" y="2120900"/>
          <p14:tracePt t="115906" x="1885950" y="2132013"/>
          <p14:tracePt t="115999" x="1879600" y="2132013"/>
          <p14:tracePt t="116008" x="1852613" y="2132013"/>
          <p14:tracePt t="116040" x="1533525" y="2120900"/>
          <p14:tracePt t="116073" x="1260475" y="2120900"/>
          <p14:tracePt t="116107" x="1204913" y="2120900"/>
          <p14:tracePt t="116112" x="1177925" y="2120900"/>
          <p14:tracePt t="116140" x="1138238" y="2120900"/>
          <p14:tracePt t="116144" x="1127125" y="2120900"/>
          <p14:tracePt t="116175" x="1098550" y="2120900"/>
          <p14:tracePt t="116287" x="1109663" y="2120900"/>
          <p14:tracePt t="116295" x="1189038" y="2132013"/>
          <p14:tracePt t="116306" x="1200150" y="2132013"/>
          <p14:tracePt t="116340" x="1349375" y="2132013"/>
          <p14:tracePt t="116345" x="1377950" y="2132013"/>
          <p14:tracePt t="116373" x="1462088" y="2132013"/>
          <p14:tracePt t="116377" x="1511300" y="2132013"/>
          <p14:tracePt t="116407" x="1717675" y="2132013"/>
          <p14:tracePt t="116440" x="1801813" y="2132013"/>
          <p14:tracePt t="116624" x="1763713" y="2120900"/>
          <p14:tracePt t="116632" x="1752600" y="2120900"/>
          <p14:tracePt t="116639" x="1690688" y="2109788"/>
          <p14:tracePt t="116673" x="1473200" y="2092325"/>
          <p14:tracePt t="116707" x="1282700" y="2092325"/>
          <p14:tracePt t="116712" x="1271588" y="2092325"/>
          <p14:tracePt t="116741" x="1216025" y="2092325"/>
          <p14:tracePt t="116775" x="1193800" y="2092325"/>
          <p14:tracePt t="116807" x="1154113" y="2092325"/>
          <p14:tracePt t="116911" x="1171575" y="2092325"/>
          <p14:tracePt t="116919" x="1189038" y="2092325"/>
          <p14:tracePt t="116940" x="1255713" y="2092325"/>
          <p14:tracePt t="116945" x="1322388" y="2092325"/>
          <p14:tracePt t="116974" x="1444625" y="2092325"/>
          <p14:tracePt t="116979" x="1455738" y="2092325"/>
          <p14:tracePt t="117007" x="1550988" y="2092325"/>
          <p14:tracePt t="117038" x="1701800" y="2092325"/>
          <p14:tracePt t="117073" x="1819275" y="2092325"/>
          <p14:tracePt t="117107" x="1830388" y="2092325"/>
          <p14:tracePt t="117199" x="1824038" y="2098675"/>
          <p14:tracePt t="117216" x="1797050" y="2098675"/>
          <p14:tracePt t="117241" x="1635125" y="2098675"/>
          <p14:tracePt t="117274" x="1384300" y="2098675"/>
          <p14:tracePt t="117306" x="1266825" y="2098675"/>
          <p14:tracePt t="117312" x="1255713" y="2098675"/>
          <p14:tracePt t="117340" x="1204913" y="2098675"/>
          <p14:tracePt t="117346" x="1177925" y="2098675"/>
          <p14:tracePt t="117373" x="1165225" y="2098675"/>
          <p14:tracePt t="117471" x="1165225" y="2109788"/>
          <p14:tracePt t="117479" x="1165225" y="2125663"/>
          <p14:tracePt t="117507" x="1260475" y="2125663"/>
          <p14:tracePt t="117540" x="1411288" y="2125663"/>
          <p14:tracePt t="117574" x="1584325" y="2125663"/>
          <p14:tracePt t="117607" x="1835150" y="2125663"/>
          <p14:tracePt t="117612" x="1863725" y="2125663"/>
          <p14:tracePt t="117641" x="1919288" y="2125663"/>
          <p14:tracePt t="118338" x="0" y="0"/>
        </p14:tracePtLst>
        <p14:tracePtLst>
          <p14:tracePt t="119244" x="1109663" y="2640013"/>
          <p14:tracePt t="119283" x="1120775" y="2640013"/>
          <p14:tracePt t="119299" x="1131888" y="2640013"/>
          <p14:tracePt t="119308" x="1143000" y="2640013"/>
          <p14:tracePt t="119340" x="1238250" y="2640013"/>
          <p14:tracePt t="119374" x="1338263" y="2640013"/>
          <p14:tracePt t="119407" x="1433513" y="2640013"/>
          <p14:tracePt t="119412" x="1444625" y="2640013"/>
          <p14:tracePt t="119441" x="1528763" y="2640013"/>
          <p14:tracePt t="119444" x="1539875" y="2640013"/>
          <p14:tracePt t="119476" x="1635125" y="2655888"/>
          <p14:tracePt t="119507" x="1684338" y="2655888"/>
          <p14:tracePt t="119540" x="1779588" y="2667000"/>
          <p14:tracePt t="119574" x="1835150" y="2667000"/>
          <p14:tracePt t="119606" x="1901825" y="2667000"/>
          <p14:tracePt t="119612" x="1912938" y="2667000"/>
          <p14:tracePt t="119640" x="1935163" y="2667000"/>
          <p14:tracePt t="119645" x="1963738" y="2667000"/>
          <p14:tracePt t="119674" x="2052638" y="2684463"/>
          <p14:tracePt t="119677" x="2114550" y="2684463"/>
          <p14:tracePt t="119707" x="2198688" y="2695575"/>
          <p14:tracePt t="119740" x="2303463" y="2722563"/>
          <p14:tracePt t="119774" x="2405063" y="2751138"/>
          <p14:tracePt t="119806" x="2482850" y="2751138"/>
          <p14:tracePt t="119812" x="2527300" y="2751138"/>
          <p14:tracePt t="119840" x="2600325" y="2762250"/>
          <p14:tracePt t="119844" x="2627313" y="2762250"/>
          <p14:tracePt t="119873" x="2711450" y="2762250"/>
          <p14:tracePt t="119877" x="2722563" y="2762250"/>
          <p14:tracePt t="119907" x="2833688" y="2790825"/>
          <p14:tracePt t="119940" x="2951163" y="2806700"/>
          <p14:tracePt t="119948" x="2962275" y="2806700"/>
          <p14:tracePt t="119972" x="3062288" y="2806700"/>
          <p14:tracePt t="120005" x="3235325" y="2806700"/>
          <p14:tracePt t="120038" x="3408363" y="2806700"/>
          <p14:tracePt t="120072" x="3603625" y="2806700"/>
          <p14:tracePt t="120075" x="3670300" y="2806700"/>
          <p14:tracePt t="120105" x="3832225" y="2806700"/>
          <p14:tracePt t="120108" x="3900488" y="2806700"/>
          <p14:tracePt t="120138" x="4129088" y="2806700"/>
          <p14:tracePt t="120172" x="4229100" y="2817813"/>
          <p14:tracePt t="120205" x="4278313" y="2817813"/>
          <p14:tracePt t="120238" x="4373563" y="2817813"/>
          <p14:tracePt t="120242" x="4384675" y="2817813"/>
          <p14:tracePt t="120306" x="4402138" y="2817813"/>
          <p14:tracePt t="120322" x="4413250" y="2817813"/>
          <p14:tracePt t="120338" x="4486275" y="2835275"/>
          <p14:tracePt t="120372" x="4535488" y="2835275"/>
          <p14:tracePt t="120407" x="4575175" y="2846388"/>
          <p14:tracePt t="120442" x="4591050" y="2846388"/>
          <p14:tracePt t="120474" x="4630738" y="2846388"/>
          <p14:tracePt t="121930" x="4619625" y="2846388"/>
          <p14:tracePt t="121943" x="4597400" y="2846388"/>
          <p14:tracePt t="121954" x="4579938" y="2846388"/>
          <p14:tracePt t="121970" x="0" y="0"/>
        </p14:tracePtLst>
        <p14:tracePtLst>
          <p14:tracePt t="123699" x="6794500" y="5680075"/>
          <p14:tracePt t="123703" x="6823075" y="5713413"/>
          <p14:tracePt t="123712" x="6840538" y="5713413"/>
          <p14:tracePt t="123717" x="6867525" y="5713413"/>
          <p14:tracePt t="123740" x="6940550" y="5713413"/>
          <p14:tracePt t="123773" x="7046913" y="5680075"/>
          <p14:tracePt t="123806" x="7224713" y="5635625"/>
          <p14:tracePt t="123811" x="7297738" y="5597525"/>
          <p14:tracePt t="123840" x="7531100" y="5424488"/>
          <p14:tracePt t="123844" x="7604125" y="5367338"/>
          <p14:tracePt t="123873" x="7827963" y="5127625"/>
          <p14:tracePt t="123877" x="7861300" y="5056188"/>
          <p14:tracePt t="123909" x="8012113" y="4732338"/>
          <p14:tracePt t="123940" x="8083550" y="4446588"/>
          <p14:tracePt t="123973" x="8083550" y="3995738"/>
          <p14:tracePt t="124008" x="8083550" y="3509963"/>
          <p14:tracePt t="124013" x="8067675" y="3409950"/>
          <p14:tracePt t="124040" x="8027988" y="3343275"/>
          <p14:tracePt t="124045" x="8016875" y="3314700"/>
          <p14:tracePt t="124073" x="8016875" y="3192463"/>
          <p14:tracePt t="124077" x="8001000" y="3141663"/>
          <p14:tracePt t="124109" x="7810500" y="2968625"/>
          <p14:tracePt t="124140" x="7493000" y="2824163"/>
          <p14:tracePt t="124173" x="7191375" y="2762250"/>
          <p14:tracePt t="124206" x="6851650" y="2762250"/>
          <p14:tracePt t="124211" x="6783388" y="2762250"/>
          <p14:tracePt t="124240" x="6538913" y="2762250"/>
          <p14:tracePt t="124244" x="6388100" y="2762250"/>
          <p14:tracePt t="124273" x="5930900" y="2778125"/>
          <p14:tracePt t="124278" x="5780088" y="2801938"/>
          <p14:tracePt t="124307" x="5143500" y="3074988"/>
          <p14:tracePt t="124340" x="4402138" y="3527425"/>
          <p14:tracePt t="124373" x="3636963" y="4033838"/>
          <p14:tracePt t="124379" x="3497263" y="4146550"/>
          <p14:tracePt t="124406" x="3241675" y="4470400"/>
          <p14:tracePt t="124411" x="3241675" y="4497388"/>
          <p14:tracePt t="124440" x="3168650" y="4714875"/>
          <p14:tracePt t="124444" x="3168650" y="4803775"/>
          <p14:tracePt t="124473" x="3168650" y="5083175"/>
          <p14:tracePt t="124479" x="3168650" y="5149850"/>
          <p14:tracePt t="124507" x="3168650" y="5395913"/>
          <p14:tracePt t="124540" x="3179763" y="5568950"/>
          <p14:tracePt t="124573" x="3263900" y="5770563"/>
          <p14:tracePt t="124580" x="3348038" y="5853113"/>
          <p14:tracePt t="124607" x="3536950" y="6037263"/>
          <p14:tracePt t="124611" x="3592513" y="6088063"/>
          <p14:tracePt t="124640" x="3771900" y="6194425"/>
          <p14:tracePt t="124644" x="3821113" y="6210300"/>
          <p14:tracePt t="124676" x="4022725" y="6294438"/>
          <p14:tracePt t="124708" x="4346575" y="6327775"/>
          <p14:tracePt t="124740" x="4859338" y="6327775"/>
          <p14:tracePt t="124773" x="5607050" y="6327775"/>
          <p14:tracePt t="124781" x="5784850" y="6327775"/>
          <p14:tracePt t="124807" x="6237288" y="6327775"/>
          <p14:tracePt t="124811" x="6354763" y="6327775"/>
          <p14:tracePt t="124840" x="6577013" y="6261100"/>
          <p14:tracePt t="124844" x="6610350" y="6232525"/>
          <p14:tracePt t="124876" x="6705600" y="6216650"/>
          <p14:tracePt t="124907" x="6767513" y="6065838"/>
          <p14:tracePt t="124940" x="6962775" y="5815013"/>
          <p14:tracePt t="124974" x="7275513" y="5424488"/>
          <p14:tracePt t="124979" x="7308850" y="5407025"/>
          <p14:tracePt t="125006" x="7426325" y="5233988"/>
          <p14:tracePt t="125011" x="7464425" y="5160963"/>
          <p14:tracePt t="125040" x="7610475" y="4965700"/>
          <p14:tracePt t="125044" x="7666038" y="4887913"/>
          <p14:tracePt t="125071" x="7839075" y="4659313"/>
          <p14:tracePt t="125074" x="7899400" y="4552950"/>
          <p14:tracePt t="125105" x="8045450" y="4246563"/>
          <p14:tracePt t="125107" x="8061325" y="4179888"/>
          <p14:tracePt t="125138" x="8094663" y="3967163"/>
          <p14:tracePt t="125171" x="8185150" y="3767138"/>
          <p14:tracePt t="125206" x="8185150" y="3538538"/>
          <p14:tracePt t="125211" x="8185150" y="3470275"/>
          <p14:tracePt t="125240" x="8185150" y="3348038"/>
          <p14:tracePt t="125245" x="8174038" y="3314700"/>
          <p14:tracePt t="125273" x="8116888" y="3225800"/>
          <p14:tracePt t="125277" x="8101013" y="3214688"/>
          <p14:tracePt t="125307" x="7989888" y="3074988"/>
          <p14:tracePt t="125340" x="7726363" y="2946400"/>
          <p14:tracePt t="125373" x="7493000" y="2928938"/>
          <p14:tracePt t="125407" x="6867525" y="2928938"/>
          <p14:tracePt t="125411" x="6661150" y="2928938"/>
          <p14:tracePt t="125440" x="5935663" y="3068638"/>
          <p14:tracePt t="125446" x="5691188" y="3141663"/>
          <p14:tracePt t="125473" x="5048250" y="3336925"/>
          <p14:tracePt t="125477" x="4859338" y="3403600"/>
          <p14:tracePt t="125507" x="4346575" y="3760788"/>
          <p14:tracePt t="125540" x="4100513" y="4146550"/>
          <p14:tracePt t="125548" x="4038600" y="4251325"/>
          <p14:tracePt t="125574" x="3916363" y="4581525"/>
          <p14:tracePt t="125606" x="3838575" y="4943475"/>
          <p14:tracePt t="125611" x="3821113" y="5011738"/>
          <p14:tracePt t="125640" x="3798888" y="5122863"/>
          <p14:tracePt t="125645" x="3787775" y="5149850"/>
          <p14:tracePt t="125673" x="3787775" y="5218113"/>
          <p14:tracePt t="125678" x="3776663" y="5233988"/>
          <p14:tracePt t="125705" x="3721100" y="5318125"/>
          <p14:tracePt t="125707" x="3648075" y="5351463"/>
          <p14:tracePt t="125738" x="3486150" y="5480050"/>
          <p14:tracePt t="125771" x="3425825" y="5602288"/>
          <p14:tracePt t="125805" x="3397250" y="5668963"/>
          <p14:tracePt t="125838" x="3359150" y="5697538"/>
          <p14:tracePt t="125872" x="3341688" y="5657850"/>
          <p14:tracePt t="125874" x="3341688" y="5591175"/>
          <p14:tracePt t="125905" x="3341688" y="5367338"/>
          <p14:tracePt t="125907" x="3341688" y="5300663"/>
          <p14:tracePt t="125939" x="3341688" y="5273675"/>
          <p14:tracePt t="125972" x="3352800" y="5222875"/>
          <p14:tracePt t="126005" x="3363913" y="5145088"/>
          <p14:tracePt t="126038" x="3414713" y="5022850"/>
          <p14:tracePt t="126073" x="3525838" y="4916488"/>
          <p14:tracePt t="126078" x="3536950" y="4899025"/>
          <p14:tracePt t="126107" x="3648075" y="4754563"/>
          <p14:tracePt t="126140" x="3798888" y="4552950"/>
          <p14:tracePt t="126173" x="3949700" y="4364038"/>
          <p14:tracePt t="126207" x="4133850" y="4184650"/>
          <p14:tracePt t="126212" x="4162425" y="4151313"/>
          <p14:tracePt t="126240" x="4251325" y="4079875"/>
          <p14:tracePt t="126244" x="4262438" y="4062413"/>
          <p14:tracePt t="126273" x="4406900" y="4000500"/>
          <p14:tracePt t="126277" x="4440238" y="3984625"/>
          <p14:tracePt t="126304" x="4635500" y="3860800"/>
          <p14:tracePt t="126308" x="4703763" y="3844925"/>
          <p14:tracePt t="126338" x="4903788" y="3811588"/>
          <p14:tracePt t="126371" x="5138738" y="3794125"/>
          <p14:tracePt t="126405" x="5334000" y="3749675"/>
          <p14:tracePt t="126411" x="5394325" y="3733800"/>
          <p14:tracePt t="126438" x="5489575" y="3649663"/>
          <p14:tracePt t="126471" x="5556250" y="3621088"/>
          <p14:tracePt t="126474" x="5584825" y="3609975"/>
          <p14:tracePt t="126505" x="5634038" y="3609975"/>
          <p14:tracePt t="126508" x="5668963" y="3594100"/>
          <p14:tracePt t="126538" x="5762625" y="3560763"/>
          <p14:tracePt t="126571" x="5886450" y="3503613"/>
          <p14:tracePt t="126605" x="6008688" y="3425825"/>
          <p14:tracePt t="126638" x="6153150" y="3303588"/>
          <p14:tracePt t="126671" x="6288088" y="3186113"/>
          <p14:tracePt t="126704" x="6392863" y="3097213"/>
          <p14:tracePt t="126738" x="6543675" y="2906713"/>
          <p14:tracePt t="126771" x="6711950" y="2740025"/>
          <p14:tracePt t="126774" x="6761163" y="2684463"/>
          <p14:tracePt t="126806" x="6923088" y="2589213"/>
          <p14:tracePt t="126838" x="7124700" y="2471738"/>
          <p14:tracePt t="126871" x="7364413" y="2387600"/>
          <p14:tracePt t="126905" x="7632700" y="2282825"/>
          <p14:tracePt t="126937" x="7794625" y="2214563"/>
          <p14:tracePt t="126971" x="7905750" y="2187575"/>
          <p14:tracePt t="126974" x="7939088" y="2170113"/>
          <p14:tracePt t="127005" x="8134350" y="2170113"/>
          <p14:tracePt t="127007" x="8207375" y="2154238"/>
          <p14:tracePt t="127038" x="8345488" y="2125663"/>
          <p14:tracePt t="127071" x="8396288" y="2114550"/>
          <p14:tracePt t="127104" x="8424863" y="2114550"/>
          <p14:tracePt t="127138" x="8435975" y="2114550"/>
          <p14:tracePt t="127172" x="8447088" y="2114550"/>
          <p14:tracePt t="127204" x="8540750" y="2114550"/>
          <p14:tracePt t="127207" x="8558213" y="2114550"/>
          <p14:tracePt t="127238" x="8636000" y="2238375"/>
          <p14:tracePt t="127271" x="8702675" y="2500313"/>
          <p14:tracePt t="127305" x="8702675" y="2633663"/>
          <p14:tracePt t="127338" x="8702675" y="2767013"/>
          <p14:tracePt t="127371" x="8602663" y="2962275"/>
          <p14:tracePt t="127375" x="8529638" y="3041650"/>
          <p14:tracePt t="127405" x="8447088" y="3197225"/>
          <p14:tracePt t="127407" x="8362950" y="3275013"/>
          <p14:tracePt t="127438" x="8301038" y="3432175"/>
          <p14:tracePt t="127471" x="8289925" y="3487738"/>
          <p14:tracePt t="127504" x="8289925" y="3571875"/>
          <p14:tracePt t="127538" x="8289925" y="3627438"/>
          <p14:tracePt t="127571" x="8323263" y="3705225"/>
          <p14:tracePt t="127574" x="8323263" y="3722688"/>
          <p14:tracePt t="127605" x="8374063" y="3760788"/>
          <p14:tracePt t="127638" x="8418513" y="3856038"/>
          <p14:tracePt t="127672" x="8429625" y="3951288"/>
          <p14:tracePt t="127705" x="8429625" y="4106863"/>
          <p14:tracePt t="127737" x="8462963" y="4257675"/>
          <p14:tracePt t="127771" x="8507413" y="4346575"/>
          <p14:tracePt t="127774" x="8507413" y="4357688"/>
          <p14:tracePt t="127805" x="8507413" y="4386263"/>
          <p14:tracePt t="127807" x="8507413" y="4408488"/>
          <p14:tracePt t="127838" x="8502650" y="4492625"/>
          <p14:tracePt t="127871" x="8474075" y="4548188"/>
          <p14:tracePt t="127905" x="8429625" y="4630738"/>
          <p14:tracePt t="127938" x="8345488" y="4725988"/>
          <p14:tracePt t="127971" x="8223250" y="4843463"/>
          <p14:tracePt t="127974" x="8207375" y="4854575"/>
          <p14:tracePt t="128005" x="8078788" y="4938713"/>
          <p14:tracePt t="128007" x="8045450" y="4987925"/>
          <p14:tracePt t="128038" x="7943850" y="5089525"/>
          <p14:tracePt t="128071" x="7877175" y="5156200"/>
          <p14:tracePt t="128104" x="7788275" y="5240338"/>
          <p14:tracePt t="128138" x="7754938" y="5435600"/>
          <p14:tracePt t="128172" x="7737475" y="5664200"/>
          <p14:tracePt t="128174" x="7737475" y="5680075"/>
          <p14:tracePt t="128205" x="7737475" y="5702300"/>
          <p14:tracePt t="128207" x="7737475" y="5730875"/>
          <p14:tracePt t="128238" x="7737475" y="5815013"/>
          <p14:tracePt t="128271" x="7737475" y="5881688"/>
          <p14:tracePt t="128305" x="7737475" y="5943600"/>
          <p14:tracePt t="128338" x="7737475" y="6026150"/>
          <p14:tracePt t="128342" x="7737475" y="6037263"/>
          <p14:tracePt t="128371" x="7748588" y="6059488"/>
          <p14:tracePt t="128374" x="7748588" y="6088063"/>
          <p14:tracePt t="128405" x="7748588" y="6143625"/>
          <p14:tracePt t="128407" x="7748588" y="6165850"/>
          <p14:tracePt t="128438" x="7748588" y="6232525"/>
          <p14:tracePt t="128471" x="7748588" y="6272213"/>
          <p14:tracePt t="128505" x="7670800" y="6327775"/>
          <p14:tracePt t="128539" x="7515225" y="6372225"/>
          <p14:tracePt t="128542" x="7464425" y="6372225"/>
          <p14:tracePt t="128571" x="7302500" y="6372225"/>
          <p14:tracePt t="128574" x="7213600" y="6372225"/>
          <p14:tracePt t="128604" x="7073900" y="6372225"/>
          <p14:tracePt t="128607" x="7024688" y="6372225"/>
          <p14:tracePt t="128639" x="6772275" y="6372225"/>
          <p14:tracePt t="128671" x="6689725" y="6372225"/>
          <p14:tracePt t="128767" x="6711950" y="6372225"/>
          <p14:tracePt t="128775" x="6723063" y="6372225"/>
          <p14:tracePt t="128807" x="6934200" y="6288088"/>
          <p14:tracePt t="128836" x="0" y="0"/>
        </p14:tracePtLst>
        <p14:tracePtLst>
          <p14:tracePt t="129363" x="7231063" y="5172075"/>
          <p14:tracePt t="129455" x="7231063" y="5156200"/>
          <p14:tracePt t="129471" x="7231063" y="5145088"/>
          <p14:tracePt t="129478" x="7191375" y="5127625"/>
          <p14:tracePt t="129505" x="7135813" y="5067300"/>
          <p14:tracePt t="129538" x="7040563" y="4943475"/>
          <p14:tracePt t="129542" x="7024688" y="4899025"/>
          <p14:tracePt t="129572" x="6967538" y="4843463"/>
          <p14:tracePt t="129575" x="6940550" y="4799013"/>
          <p14:tracePt t="129607" x="6778625" y="4654550"/>
          <p14:tracePt t="129638" x="6738938" y="4625975"/>
          <p14:tracePt t="129671" x="6700838" y="4586288"/>
          <p14:tracePt t="129707" x="6645275" y="4559300"/>
          <p14:tracePt t="129740" x="6594475" y="4519613"/>
          <p14:tracePt t="129773" x="6510338" y="4452938"/>
          <p14:tracePt t="129779" x="6499225" y="4435475"/>
          <p14:tracePt t="129806" x="6499225" y="4397375"/>
          <p14:tracePt t="129811" x="6483350" y="4386263"/>
          <p14:tracePt t="129840" x="6443663" y="4330700"/>
          <p14:tracePt t="129875" x="6432550" y="4308475"/>
          <p14:tracePt t="129907" x="6403975" y="4257675"/>
          <p14:tracePt t="129940" x="6365875" y="4195763"/>
          <p14:tracePt t="129975" x="6348413" y="4168775"/>
          <p14:tracePt t="129981" x="6348413" y="4157663"/>
          <p14:tracePt t="130007" x="6321425" y="4117975"/>
          <p14:tracePt t="130011" x="6321425" y="4106863"/>
          <p14:tracePt t="130040" x="6321425" y="4090988"/>
          <p14:tracePt t="130147" x="6332538" y="4129088"/>
          <p14:tracePt t="130156" x="6332538" y="4140200"/>
          <p14:tracePt t="130174" x="6403975" y="4324350"/>
          <p14:tracePt t="130203" x="6565900" y="4575175"/>
          <p14:tracePt t="130236" x="6623050" y="4681538"/>
          <p14:tracePt t="130275" x="6711950" y="4821238"/>
          <p14:tracePt t="130306" x="6734175" y="4854575"/>
          <p14:tracePt t="130341" x="6734175" y="4883150"/>
          <p14:tracePt t="130374" x="6734175" y="4899025"/>
          <p14:tracePt t="130407" x="6734175" y="4910138"/>
          <p14:tracePt t="130549" x="6727825" y="4910138"/>
          <p14:tracePt t="130579" x="6716713" y="4910138"/>
          <p14:tracePt t="130587" x="6705600" y="4910138"/>
          <p14:tracePt t="130607" x="6661150" y="4910138"/>
          <p14:tracePt t="130640" x="6650038" y="4910138"/>
          <p14:tracePt t="130673" x="6638925" y="4905375"/>
          <p14:tracePt t="130677" x="6638925" y="4887913"/>
          <p14:tracePt t="130707" x="6638925" y="4648200"/>
          <p14:tracePt t="130740" x="6650038" y="4475163"/>
          <p14:tracePt t="130748" x="6650038" y="4446588"/>
          <p14:tracePt t="130773" x="6683375" y="4357688"/>
          <p14:tracePt t="130807" x="6723063" y="4224338"/>
          <p14:tracePt t="130812" x="6738938" y="4191000"/>
          <p14:tracePt t="130841" x="6767513" y="4084638"/>
          <p14:tracePt t="130844" x="6767513" y="4073525"/>
          <p14:tracePt t="130873" x="6783388" y="4017963"/>
          <p14:tracePt t="130947" x="6783388" y="4006850"/>
          <p14:tracePt t="130963" x="6772275" y="4029075"/>
          <p14:tracePt t="130973" x="6761163" y="4040188"/>
          <p14:tracePt t="131006" x="6678613" y="4229100"/>
          <p14:tracePt t="131011" x="6678613" y="4257675"/>
          <p14:tracePt t="131041" x="6634163" y="4352925"/>
          <p14:tracePt t="131046" x="6616700" y="4397375"/>
          <p14:tracePt t="131073" x="6605588" y="4464050"/>
          <p14:tracePt t="131077" x="6588125" y="4497388"/>
          <p14:tracePt t="131107" x="6577013" y="4559300"/>
          <p14:tracePt t="131187" x="6577013" y="4552950"/>
          <p14:tracePt t="131195" x="6583363" y="4492625"/>
          <p14:tracePt t="131207" x="6599238" y="4481513"/>
          <p14:tracePt t="131239" x="6645275" y="4313238"/>
          <p14:tracePt t="131242" x="6678613" y="4279900"/>
          <p14:tracePt t="131272" x="6723063" y="4157663"/>
          <p14:tracePt t="131275" x="6723063" y="4140200"/>
          <p14:tracePt t="131305" x="6738938" y="4090988"/>
          <p14:tracePt t="131378" x="6738938" y="4113213"/>
          <p14:tracePt t="131387" x="6727825" y="4157663"/>
          <p14:tracePt t="131405" x="6678613" y="4264025"/>
          <p14:tracePt t="131438" x="6594475" y="4503738"/>
          <p14:tracePt t="131472" x="6577013" y="4552950"/>
          <p14:tracePt t="131541" x="6577013" y="4548188"/>
          <p14:tracePt t="131637" x="6577013" y="4537075"/>
          <p14:tracePt t="131650" x="0" y="0"/>
        </p14:tracePtLst>
        <p14:tracePtLst>
          <p14:tracePt t="133313" x="5394325" y="5318125"/>
          <p14:tracePt t="133317" x="5400675" y="5329238"/>
          <p14:tracePt t="133335" x="5411788" y="5329238"/>
          <p14:tracePt t="133350" x="5427663" y="5307013"/>
          <p14:tracePt t="133372" x="5456238" y="5245100"/>
          <p14:tracePt t="133374" x="5467350" y="5233988"/>
          <p14:tracePt t="133405" x="5484813" y="5145088"/>
          <p14:tracePt t="133438" x="5484813" y="5094288"/>
          <p14:tracePt t="133473" x="5484813" y="5016500"/>
          <p14:tracePt t="133505" x="5484813" y="4976813"/>
          <p14:tracePt t="133539" x="5478463" y="4976813"/>
          <p14:tracePt t="133543" x="5451475" y="4976813"/>
          <p14:tracePt t="133572" x="5427663" y="4976813"/>
          <p14:tracePt t="133575" x="5367338" y="4983163"/>
          <p14:tracePt t="133605" x="5322888" y="5072063"/>
          <p14:tracePt t="133608" x="5311775" y="5100638"/>
          <p14:tracePt t="133639" x="5294313" y="5218113"/>
          <p14:tracePt t="133671" x="5294313" y="5273675"/>
          <p14:tracePt t="133719" x="5294313" y="5300663"/>
          <p14:tracePt t="133741" x="5334000" y="5262563"/>
          <p14:tracePt t="133745" x="5405438" y="5211763"/>
          <p14:tracePt t="133773" x="5416550" y="5138738"/>
          <p14:tracePt t="133778" x="5416550" y="5127625"/>
          <p14:tracePt t="133807" x="5416550" y="5089525"/>
          <p14:tracePt t="133974" x="0" y="0"/>
        </p14:tracePtLst>
        <p14:tracePtLst>
          <p14:tracePt t="134385" x="5853113" y="5792788"/>
          <p14:tracePt t="134424" x="5853113" y="5770563"/>
          <p14:tracePt t="134431" x="5853113" y="5759450"/>
          <p14:tracePt t="134440" x="5853113" y="5730875"/>
          <p14:tracePt t="134473" x="5886450" y="5557838"/>
          <p14:tracePt t="134507" x="5902325" y="5424488"/>
          <p14:tracePt t="134512" x="5919788" y="5391150"/>
          <p14:tracePt t="134541" x="5942013" y="5351463"/>
          <p14:tracePt t="134599" x="5942013" y="5391150"/>
          <p14:tracePt t="134608" x="5942013" y="5402263"/>
          <p14:tracePt t="134640" x="5935663" y="5608638"/>
          <p14:tracePt t="134674" x="5919788" y="5657850"/>
          <p14:tracePt t="134727" x="5919788" y="5653088"/>
          <p14:tracePt t="134743" x="5919788" y="5624513"/>
          <p14:tracePt t="134773" x="5986463" y="5435600"/>
          <p14:tracePt t="134777" x="6002338" y="5384800"/>
          <p14:tracePt t="134808" x="6002338" y="5334000"/>
          <p14:tracePt t="134858" x="6002338" y="5351463"/>
          <p14:tracePt t="134873" x="6002338" y="5395913"/>
          <p14:tracePt t="134907" x="6002338" y="5418138"/>
          <p14:tracePt t="134966" x="0" y="0"/>
        </p14:tracePtLst>
        <p14:tracePtLst>
          <p14:tracePt t="135344" x="6059488" y="4792663"/>
          <p14:tracePt t="135352" x="6070600" y="4776788"/>
          <p14:tracePt t="135373" x="6070600" y="4754563"/>
          <p14:tracePt t="135376" x="6070600" y="4721225"/>
          <p14:tracePt t="135404" x="6086475" y="4637088"/>
          <p14:tracePt t="135407" x="6119813" y="4586288"/>
          <p14:tracePt t="135439" x="6137275" y="4375150"/>
          <p14:tracePt t="135472" x="6137275" y="4202113"/>
          <p14:tracePt t="135558" x="6130925" y="4191000"/>
          <p14:tracePt t="135574" x="6103938" y="4229100"/>
          <p14:tracePt t="135582" x="6103938" y="4240213"/>
          <p14:tracePt t="135605" x="6070600" y="4330700"/>
          <p14:tracePt t="135607" x="6070600" y="4397375"/>
          <p14:tracePt t="135638" x="6070600" y="4537075"/>
          <p14:tracePt t="135702" x="6070600" y="4514850"/>
          <p14:tracePt t="135710" x="6081713" y="4464050"/>
          <p14:tracePt t="135738" x="6097588" y="4375150"/>
          <p14:tracePt t="135771" x="6097588" y="4352925"/>
          <p14:tracePt t="135882" x="0" y="0"/>
        </p14:tracePtLst>
        <p14:tracePtLst>
          <p14:tracePt t="136149" x="6427788" y="3822700"/>
          <p14:tracePt t="136158" x="6421438" y="3811588"/>
          <p14:tracePt t="136174" x="6421438" y="3800475"/>
          <p14:tracePt t="136206" x="6421438" y="3733800"/>
          <p14:tracePt t="136243" x="6421438" y="3722688"/>
          <p14:tracePt t="136283" x="6392863" y="3705225"/>
          <p14:tracePt t="136307" x="6343650" y="3867150"/>
          <p14:tracePt t="136340" x="6326188" y="4011613"/>
          <p14:tracePt t="136395" x="6326188" y="3989388"/>
          <p14:tracePt t="136407" x="6326188" y="3940175"/>
          <p14:tracePt t="136441" x="6326188" y="3883025"/>
          <p14:tracePt t="136507" x="6326188" y="3889375"/>
          <p14:tracePt t="136523" x="6326188" y="3933825"/>
          <p14:tracePt t="136541" x="6326188" y="3962400"/>
          <p14:tracePt t="136570" x="6388100" y="4056063"/>
          <p14:tracePt t="136571" x="0" y="0"/>
        </p14:tracePtLst>
        <p14:tracePtLst>
          <p14:tracePt t="137039" x="7319963" y="4692650"/>
          <p14:tracePt t="137043" x="7331075" y="4681538"/>
          <p14:tracePt t="137071" x="7331075" y="4670425"/>
          <p14:tracePt t="137104" x="7286625" y="4570413"/>
          <p14:tracePt t="137106" x="7275513" y="4552950"/>
          <p14:tracePt t="137140" x="7185025" y="4452938"/>
          <p14:tracePt t="137211" x="7173913" y="4441825"/>
          <p14:tracePt t="137219" x="7146925" y="4424363"/>
          <p14:tracePt t="137243" x="7135813" y="4424363"/>
          <p14:tracePt t="137274" x="7091363" y="4435475"/>
          <p14:tracePt t="137277" x="7091363" y="4464050"/>
          <p14:tracePt t="137309" x="7073900" y="4619625"/>
          <p14:tracePt t="137340" x="7073900" y="4687888"/>
          <p14:tracePt t="137373" x="7073900" y="4699000"/>
          <p14:tracePt t="137409" x="7085013" y="4699000"/>
          <p14:tracePt t="137412" x="7096125" y="4699000"/>
          <p14:tracePt t="137440" x="7180263" y="4648200"/>
          <p14:tracePt t="137445" x="7196138" y="4619625"/>
          <p14:tracePt t="137473" x="7235825" y="4552950"/>
          <p14:tracePt t="137477" x="7269163" y="4503738"/>
          <p14:tracePt t="137507" x="7269163" y="4419600"/>
          <p14:tracePt t="137540" x="7269163" y="4397375"/>
          <p14:tracePt t="137581" x="7246938" y="4402138"/>
          <p14:tracePt t="137607" x="7185025" y="4514850"/>
          <p14:tracePt t="137611" x="7169150" y="4564063"/>
          <p14:tracePt t="137640" x="7169150" y="4670425"/>
          <p14:tracePt t="137644" x="7169150" y="4699000"/>
          <p14:tracePt t="137673" x="7173913" y="4737100"/>
          <p14:tracePt t="137677" x="7185025" y="4748213"/>
          <p14:tracePt t="137707" x="7269163" y="4748213"/>
          <p14:tracePt t="137740" x="7346950" y="4659313"/>
          <p14:tracePt t="137774" x="7364413" y="4503738"/>
          <p14:tracePt t="137779" x="7364413" y="4492625"/>
          <p14:tracePt t="137806" x="7364413" y="4435475"/>
          <p14:tracePt t="137840" x="7358063" y="4435475"/>
          <p14:tracePt t="137873" x="7346950" y="4481513"/>
          <p14:tracePt t="137879" x="7346950" y="4530725"/>
          <p14:tracePt t="137903" x="0" y="0"/>
        </p14:tracePtLst>
        <p14:tracePtLst>
          <p14:tracePt t="138259" x="8027988" y="4470400"/>
          <p14:tracePt t="138263" x="8027988" y="4459288"/>
          <p14:tracePt t="138271" x="8027988" y="4435475"/>
          <p14:tracePt t="138275" x="8027988" y="4419600"/>
          <p14:tracePt t="138291" x="8005763" y="4408488"/>
          <p14:tracePt t="138305" x="8005763" y="4379913"/>
          <p14:tracePt t="138307" x="8005763" y="4364038"/>
          <p14:tracePt t="138338" x="7989888" y="4213225"/>
          <p14:tracePt t="138371" x="7972425" y="4040188"/>
          <p14:tracePt t="138405" x="7954963" y="3838575"/>
          <p14:tracePt t="138438" x="7954963" y="3687763"/>
          <p14:tracePt t="138473" x="7954963" y="3609975"/>
          <p14:tracePt t="138477" x="7954963" y="3594100"/>
          <p14:tracePt t="138507" x="7954963" y="3571875"/>
          <p14:tracePt t="138540" x="7954963" y="3560763"/>
          <p14:tracePt t="138651" x="7954963" y="3543300"/>
          <p14:tracePt t="138659" x="7954963" y="3521075"/>
          <p14:tracePt t="138673" x="7954963" y="3487738"/>
          <p14:tracePt t="138677" x="7954963" y="3443288"/>
          <p14:tracePt t="138705" x="7954963" y="3387725"/>
          <p14:tracePt t="138708" x="7954963" y="3348038"/>
          <p14:tracePt t="138738" x="7954963" y="3263900"/>
          <p14:tracePt t="138773" x="7954963" y="3248025"/>
          <p14:tracePt t="138830" x="7921625" y="3275013"/>
          <p14:tracePt t="138839" x="7910513" y="3286125"/>
          <p14:tracePt t="138872" x="7894638" y="3459163"/>
          <p14:tracePt t="138905" x="7894638" y="3705225"/>
          <p14:tracePt t="138938" x="7927975" y="3900488"/>
          <p14:tracePt t="138942" x="7927975" y="3967163"/>
          <p14:tracePt t="138972" x="7927975" y="4033838"/>
          <p14:tracePt t="138975" x="7927975" y="4084638"/>
          <p14:tracePt t="139005" x="7916863" y="4151313"/>
          <p14:tracePt t="139007" x="7916863" y="4179888"/>
          <p14:tracePt t="139040" x="7916863" y="4235450"/>
          <p14:tracePt t="139073" x="7916863" y="4251325"/>
          <p14:tracePt t="139103" x="0" y="0"/>
        </p14:tracePtLst>
        <p14:tracePtLst>
          <p14:tracePt t="139556" x="6499225" y="4275138"/>
          <p14:tracePt t="139560" x="6499225" y="4264025"/>
          <p14:tracePt t="139566" x="6499225" y="4246563"/>
          <p14:tracePt t="139574" x="6499225" y="4217988"/>
          <p14:tracePt t="139605" x="6499225" y="4151313"/>
          <p14:tracePt t="139608" x="6499225" y="4124325"/>
          <p14:tracePt t="139638" x="6499225" y="4040188"/>
          <p14:tracePt t="139713" x="6499225" y="4079875"/>
          <p14:tracePt t="139720" x="6499225" y="4090988"/>
          <p14:tracePt t="139740" x="6499225" y="4195763"/>
          <p14:tracePt t="139744" x="6499225" y="4213225"/>
          <p14:tracePt t="139773" x="6499225" y="4224338"/>
          <p14:tracePt t="139807" x="6499225" y="4202113"/>
          <p14:tracePt t="139840" x="6505575" y="3962400"/>
          <p14:tracePt t="139873" x="6505575" y="3951288"/>
          <p14:tracePt t="139909" x="6505575" y="3956050"/>
          <p14:tracePt t="139940" x="6505575" y="4040188"/>
          <p14:tracePt t="139944" x="6505575" y="4051300"/>
          <p14:tracePt t="139985" x="6505575" y="4062413"/>
          <p14:tracePt t="140008" x="6532563" y="4146550"/>
          <p14:tracePt t="140036" x="6705600" y="4379913"/>
          <p14:tracePt t="140038" x="0" y="0"/>
        </p14:tracePtLst>
        <p14:tracePtLst>
          <p14:tracePt t="140392" x="7380288" y="4905375"/>
          <p14:tracePt t="140415" x="7408863" y="4905375"/>
          <p14:tracePt t="140422" x="7419975" y="4905375"/>
          <p14:tracePt t="140438" x="7397750" y="4854575"/>
          <p14:tracePt t="140473" x="7369175" y="4714875"/>
          <p14:tracePt t="140479" x="7369175" y="4703763"/>
          <p14:tracePt t="140507" x="7369175" y="4619625"/>
          <p14:tracePt t="140541" x="7369175" y="4564063"/>
          <p14:tracePt t="140545" x="7369175" y="4552950"/>
          <p14:tracePt t="140573" x="7353300" y="4497388"/>
          <p14:tracePt t="140624" x="7353300" y="4559300"/>
          <p14:tracePt t="140640" x="7353300" y="4630738"/>
          <p14:tracePt t="140674" x="7353300" y="4787900"/>
          <p14:tracePt t="140679" x="7353300" y="4799013"/>
          <p14:tracePt t="140706" x="7353300" y="4814888"/>
          <p14:tracePt t="140753" x="7342188" y="4803775"/>
          <p14:tracePt t="140773" x="7324725" y="4732338"/>
          <p14:tracePt t="140777" x="7324725" y="4703763"/>
          <p14:tracePt t="140807" x="7275513" y="4592638"/>
          <p14:tracePt t="140863" x="7264400" y="4581525"/>
          <p14:tracePt t="140874" x="7264400" y="4630738"/>
          <p14:tracePt t="140907" x="7264400" y="4787900"/>
          <p14:tracePt t="140912" x="7264400" y="4814888"/>
          <p14:tracePt t="140941" x="7264400" y="4838700"/>
          <p14:tracePt t="140991" x="7264400" y="4832350"/>
          <p14:tracePt t="141008" x="7264400" y="4776788"/>
          <p14:tracePt t="141040" x="7264400" y="4754563"/>
          <p14:tracePt t="141103" x="7264400" y="4759325"/>
          <p14:tracePt t="141119" x="7264400" y="4787900"/>
          <p14:tracePt t="141140" x="7264400" y="4810125"/>
          <p14:tracePt t="141216" x="7264400" y="4803775"/>
          <p14:tracePt t="141231" x="7264400" y="4792663"/>
          <p14:tracePt t="141240" x="7264400" y="4776788"/>
          <p14:tracePt t="141274" x="7264400" y="4765675"/>
          <p14:tracePt t="141374" x="0" y="0"/>
        </p14:tracePtLst>
        <p14:tracePtLst>
          <p14:tracePt t="142941" x="7704138" y="4799013"/>
          <p14:tracePt t="142945" x="7721600" y="4770438"/>
          <p14:tracePt t="142948" x="7732713" y="4737100"/>
          <p14:tracePt t="142956" x="7766050" y="4710113"/>
          <p14:tracePt t="142973" x="7783513" y="4630738"/>
          <p14:tracePt t="143007" x="7850188" y="4413250"/>
          <p14:tracePt t="143040" x="7866063" y="4184650"/>
          <p14:tracePt t="143045" x="7866063" y="4135438"/>
          <p14:tracePt t="143073" x="7866063" y="3956050"/>
          <p14:tracePt t="143077" x="7839075" y="3906838"/>
          <p14:tracePt t="143107" x="7654925" y="3771900"/>
          <p14:tracePt t="143140" x="7515225" y="3676650"/>
          <p14:tracePt t="143173" x="7408863" y="3605213"/>
          <p14:tracePt t="143179" x="7364413" y="3594100"/>
          <p14:tracePt t="143207" x="7224713" y="3527425"/>
          <p14:tracePt t="143211" x="7135813" y="3527425"/>
          <p14:tracePt t="143240" x="6973888" y="3527425"/>
          <p14:tracePt t="143244" x="6907213" y="3527425"/>
          <p14:tracePt t="143274" x="6538913" y="3543300"/>
          <p14:tracePt t="143279" x="6388100" y="3565525"/>
          <p14:tracePt t="143284" x="6203950" y="3587750"/>
          <p14:tracePt t="143307" x="5784850" y="3587750"/>
          <p14:tracePt t="143340" x="5595938" y="3616325"/>
          <p14:tracePt t="143373" x="5422900" y="3767138"/>
          <p14:tracePt t="143380" x="5345113" y="3849688"/>
          <p14:tracePt t="143407" x="5172075" y="3967163"/>
          <p14:tracePt t="143411" x="5116513" y="4022725"/>
          <p14:tracePt t="143440" x="5014913" y="4173538"/>
          <p14:tracePt t="143444" x="4976813" y="4246563"/>
          <p14:tracePt t="143476" x="4976813" y="4497388"/>
          <p14:tracePt t="143507" x="4976813" y="4648200"/>
          <p14:tracePt t="143540" x="4965700" y="4821238"/>
          <p14:tracePt t="143574" x="4976813" y="5049838"/>
          <p14:tracePt t="143579" x="5010150" y="5122863"/>
          <p14:tracePt t="143607" x="5187950" y="5311775"/>
          <p14:tracePt t="143611" x="5205413" y="5362575"/>
          <p14:tracePt t="143640" x="5411788" y="5551488"/>
          <p14:tracePt t="143644" x="5511800" y="5591175"/>
          <p14:tracePt t="143674" x="5768975" y="5724525"/>
          <p14:tracePt t="143677" x="5842000" y="5764213"/>
          <p14:tracePt t="143707" x="6265863" y="5908675"/>
          <p14:tracePt t="143740" x="6683375" y="5988050"/>
          <p14:tracePt t="143774" x="6956425" y="6037263"/>
          <p14:tracePt t="143807" x="7191375" y="6043613"/>
          <p14:tracePt t="143812" x="7224713" y="6026150"/>
          <p14:tracePt t="143840" x="7419975" y="5919788"/>
          <p14:tracePt t="143845" x="7531100" y="5808663"/>
          <p14:tracePt t="143873" x="7688263" y="5580063"/>
          <p14:tracePt t="143877" x="7721600" y="5507038"/>
          <p14:tracePt t="143907" x="7994650" y="5189538"/>
          <p14:tracePt t="143940" x="8145463" y="4943475"/>
          <p14:tracePt t="143973" x="8312150" y="4625975"/>
          <p14:tracePt t="144007" x="8458200" y="4195763"/>
          <p14:tracePt t="144011" x="8474075" y="4129088"/>
          <p14:tracePt t="144041" x="8507413" y="3922713"/>
          <p14:tracePt t="144046" x="8507413" y="3871913"/>
          <p14:tracePt t="144073" x="8496300" y="3711575"/>
          <p14:tracePt t="144077" x="8480425" y="3660775"/>
          <p14:tracePt t="144107" x="8451850" y="3527425"/>
          <p14:tracePt t="144140" x="8362950" y="3454400"/>
          <p14:tracePt t="144148" x="8312150" y="3403600"/>
          <p14:tracePt t="144173" x="8072438" y="3308350"/>
          <p14:tracePt t="144207" x="7754938" y="3197225"/>
          <p14:tracePt t="144212" x="7654925" y="3159125"/>
          <p14:tracePt t="144241" x="7358063" y="3079750"/>
          <p14:tracePt t="144245" x="7308850" y="3079750"/>
          <p14:tracePt t="144273" x="7007225" y="3079750"/>
          <p14:tracePt t="144277" x="6889750" y="3079750"/>
          <p14:tracePt t="144308" x="6315075" y="3079750"/>
          <p14:tracePt t="144340" x="5718175" y="3079750"/>
          <p14:tracePt t="144374" x="5172075" y="3248025"/>
          <p14:tracePt t="144407" x="4670425" y="3554413"/>
          <p14:tracePt t="144412" x="4564063" y="3616325"/>
          <p14:tracePt t="144442" x="4295775" y="3860800"/>
          <p14:tracePt t="144446" x="4240213" y="3940175"/>
          <p14:tracePt t="144473" x="4100513" y="4217988"/>
          <p14:tracePt t="144478" x="4078288" y="4346575"/>
          <p14:tracePt t="144508" x="3994150" y="4814888"/>
          <p14:tracePt t="144542" x="3994150" y="5189538"/>
          <p14:tracePt t="144573" x="4100513" y="5473700"/>
          <p14:tracePt t="144607" x="4402138" y="5819775"/>
          <p14:tracePt t="144611" x="4479925" y="5881688"/>
          <p14:tracePt t="144640" x="4741863" y="6081713"/>
          <p14:tracePt t="144645" x="4848225" y="6143625"/>
          <p14:tracePt t="144673" x="5149850" y="6265863"/>
          <p14:tracePt t="144677" x="5221288" y="6283325"/>
          <p14:tracePt t="144707" x="5495925" y="6334125"/>
          <p14:tracePt t="144740" x="5768975" y="6383338"/>
          <p14:tracePt t="144773" x="6081713" y="6400800"/>
          <p14:tracePt t="144806" x="6427788" y="6400800"/>
          <p14:tracePt t="144812" x="6494463" y="6400800"/>
          <p14:tracePt t="144840" x="6716713" y="6400800"/>
          <p14:tracePt t="144844" x="6805613" y="6400800"/>
          <p14:tracePt t="144873" x="7069138" y="6350000"/>
          <p14:tracePt t="144877" x="7080250" y="6338888"/>
          <p14:tracePt t="144907" x="7335838" y="6081713"/>
          <p14:tracePt t="144940" x="7493000" y="5708650"/>
          <p14:tracePt t="144973" x="7637463" y="5457825"/>
          <p14:tracePt t="145007" x="7770813" y="5273675"/>
          <p14:tracePt t="145013" x="7805738" y="5200650"/>
          <p14:tracePt t="145040" x="7943850" y="4921250"/>
          <p14:tracePt t="145046" x="7989888" y="4821238"/>
          <p14:tracePt t="145073" x="8005763" y="4699000"/>
          <p14:tracePt t="145077" x="8023225" y="4648200"/>
          <p14:tracePt t="145107" x="8034338" y="4452938"/>
          <p14:tracePt t="145140" x="8034338" y="4202113"/>
          <p14:tracePt t="145174" x="7894638" y="3995738"/>
          <p14:tracePt t="145204" x="7637463" y="3794125"/>
          <p14:tracePt t="145238" x="7380288" y="3727450"/>
          <p14:tracePt t="145242" x="7308850" y="3711575"/>
          <p14:tracePt t="145271" x="7040563" y="3616325"/>
          <p14:tracePt t="145274" x="6967538" y="3598863"/>
          <p14:tracePt t="145305" x="6867525" y="3598863"/>
          <p14:tracePt t="145308" x="6800850" y="3598863"/>
          <p14:tracePt t="145338" x="6505575" y="3598863"/>
          <p14:tracePt t="145372" x="6126163" y="3749675"/>
          <p14:tracePt t="145406" x="5507038" y="4095750"/>
          <p14:tracePt t="145410" x="5367338" y="4206875"/>
          <p14:tracePt t="145438" x="5116513" y="4508500"/>
          <p14:tracePt t="145471" x="4910138" y="4916488"/>
          <p14:tracePt t="145475" x="4887913" y="5045075"/>
          <p14:tracePt t="145505" x="4865688" y="5322888"/>
          <p14:tracePt t="145508" x="4865688" y="5391150"/>
          <p14:tracePt t="145538" x="4926013" y="5507038"/>
          <p14:tracePt t="145571" x="5305425" y="5708650"/>
          <p14:tracePt t="145605" x="5718175" y="5786438"/>
          <p14:tracePt t="145640" x="6108700" y="5848350"/>
          <p14:tracePt t="145645" x="6137275" y="5848350"/>
          <p14:tracePt t="145673" x="6226175" y="5864225"/>
          <p14:tracePt t="145677" x="6254750" y="5864225"/>
          <p14:tracePt t="145707" x="6332538" y="5864225"/>
          <p14:tracePt t="145740" x="6443663" y="5864225"/>
          <p14:tracePt t="145773" x="6543675" y="5837238"/>
          <p14:tracePt t="145781" x="6561138" y="5826125"/>
          <p14:tracePt t="145847" x="6561138" y="5808663"/>
          <p14:tracePt t="145864" x="6572250" y="5797550"/>
          <p14:tracePt t="145990" x="0" y="0"/>
        </p14:tracePtLst>
        <p14:tracePtLst>
          <p14:tracePt t="156896" x="6694488" y="4559300"/>
          <p14:tracePt t="157006" x="6723063" y="4559300"/>
          <p14:tracePt t="157013" x="6734175" y="4559300"/>
          <p14:tracePt t="157036" x="6772275" y="4592638"/>
          <p14:tracePt t="157071" x="6845300" y="4648200"/>
          <p14:tracePt t="157103" x="6867525" y="4659313"/>
          <p14:tracePt t="157261" x="6878638" y="4659313"/>
          <p14:tracePt t="157294" x="6896100" y="4654550"/>
          <p14:tracePt t="157341" x="6907213" y="4643438"/>
          <p14:tracePt t="157349" x="6918325" y="4625975"/>
          <p14:tracePt t="157370" x="6918325" y="4570413"/>
          <p14:tracePt t="157402" x="6918325" y="4492625"/>
          <p14:tracePt t="157437" x="6918325" y="4481513"/>
          <p14:tracePt t="157472" x="6918325" y="4424363"/>
          <p14:tracePt t="157504" x="6918325" y="4386263"/>
          <p14:tracePt t="157538" x="6900863" y="4375150"/>
          <p14:tracePt t="157570" x="6772275" y="4375150"/>
          <p14:tracePt t="157604" x="6683375" y="4435475"/>
          <p14:tracePt t="157606" x="6672263" y="4446588"/>
          <p14:tracePt t="157637" x="6627813" y="4548188"/>
          <p14:tracePt t="157670" x="6627813" y="4681538"/>
          <p14:tracePt t="157703" x="6634163" y="4776788"/>
          <p14:tracePt t="157736" x="6661150" y="4860925"/>
          <p14:tracePt t="157769" x="6716713" y="4872038"/>
          <p14:tracePt t="157803" x="6745288" y="4887913"/>
          <p14:tracePt t="157836" x="6783388" y="4887913"/>
          <p14:tracePt t="157869" x="6805613" y="4887913"/>
          <p14:tracePt t="157902" x="6878638" y="4860925"/>
          <p14:tracePt t="157936" x="6896100" y="4725988"/>
          <p14:tracePt t="157969" x="6896100" y="4659313"/>
          <p14:tracePt t="158003" x="6896100" y="4514850"/>
          <p14:tracePt t="158036" x="6823075" y="4408488"/>
          <p14:tracePt t="158037" x="6811963" y="4346575"/>
          <p14:tracePt t="158069" x="6767513" y="4279900"/>
          <p14:tracePt t="158102" x="6716713" y="4240213"/>
          <p14:tracePt t="158136" x="6661150" y="4213225"/>
          <p14:tracePt t="158169" x="6594475" y="4184650"/>
          <p14:tracePt t="158202" x="6538913" y="4157663"/>
          <p14:tracePt t="158236" x="6527800" y="4157663"/>
          <p14:tracePt t="158237" x="6516688" y="4157663"/>
          <p14:tracePt t="158269" x="6461125" y="4157663"/>
          <p14:tracePt t="158303" x="6392863" y="4179888"/>
          <p14:tracePt t="158336" x="6332538" y="4268788"/>
          <p14:tracePt t="158369" x="6315075" y="4441825"/>
          <p14:tracePt t="158403" x="6315075" y="4575175"/>
          <p14:tracePt t="158436" x="6315075" y="4670425"/>
          <p14:tracePt t="158437" x="6315075" y="4714875"/>
          <p14:tracePt t="158469" x="6427788" y="4905375"/>
          <p14:tracePt t="158503" x="6588125" y="5049838"/>
          <p14:tracePt t="158536" x="6727825" y="5256213"/>
          <p14:tracePt t="158569" x="6829425" y="5345113"/>
          <p14:tracePt t="158602" x="6911975" y="5395913"/>
          <p14:tracePt t="158636" x="7080250" y="5429250"/>
          <p14:tracePt t="158638" x="7113588" y="5462588"/>
          <p14:tracePt t="158669" x="7415213" y="5513388"/>
          <p14:tracePt t="158702" x="7670800" y="5546725"/>
          <p14:tracePt t="158736" x="7766050" y="5546725"/>
          <p14:tracePt t="158769" x="7866063" y="5546725"/>
          <p14:tracePt t="158803" x="7932738" y="5524500"/>
          <p14:tracePt t="158836" x="7994650" y="5345113"/>
          <p14:tracePt t="158838" x="8012113" y="5300663"/>
          <p14:tracePt t="158869" x="8012113" y="5105400"/>
          <p14:tracePt t="158906" x="7983538" y="4932363"/>
          <p14:tracePt t="158939" x="7827963" y="4725988"/>
          <p14:tracePt t="158943" x="7777163" y="4676775"/>
          <p14:tracePt t="158971" x="7648575" y="4541838"/>
          <p14:tracePt t="159004" x="7515225" y="4435475"/>
          <p14:tracePt t="159007" x="7504113" y="4419600"/>
          <p14:tracePt t="159037" x="7353300" y="4257675"/>
          <p14:tracePt t="159069" x="7231063" y="4151313"/>
          <p14:tracePt t="159103" x="7162800" y="4067175"/>
          <p14:tracePt t="159136" x="7096125" y="4029075"/>
          <p14:tracePt t="159169" x="7029450" y="3989388"/>
          <p14:tracePt t="159203" x="6956425" y="3962400"/>
          <p14:tracePt t="159236" x="6845300" y="3933825"/>
          <p14:tracePt t="159237" x="6818313" y="3933825"/>
          <p14:tracePt t="159269" x="6700838" y="3933825"/>
          <p14:tracePt t="159303" x="6616700" y="3933825"/>
          <p14:tracePt t="159336" x="6499225" y="3956050"/>
          <p14:tracePt t="159369" x="6403975" y="4011613"/>
          <p14:tracePt t="159402" x="6348413" y="4117975"/>
          <p14:tracePt t="159436" x="6348413" y="4246563"/>
          <p14:tracePt t="159437" x="6348413" y="4297363"/>
          <p14:tracePt t="159469" x="6348413" y="4497388"/>
          <p14:tracePt t="159503" x="6348413" y="4648200"/>
          <p14:tracePt t="159536" x="6365875" y="4748213"/>
          <p14:tracePt t="159537" x="6399213" y="4776788"/>
          <p14:tracePt t="159569" x="6483350" y="4894263"/>
          <p14:tracePt t="159602" x="6572250" y="5016500"/>
          <p14:tracePt t="159636" x="6689725" y="5195888"/>
          <p14:tracePt t="159669" x="6794500" y="5267325"/>
          <p14:tracePt t="159702" x="6862763" y="5295900"/>
          <p14:tracePt t="159736" x="6873875" y="5307013"/>
          <p14:tracePt t="159793" x="6884988" y="5307013"/>
          <p14:tracePt t="159803" x="6900863" y="5307013"/>
          <p14:tracePt t="159836" x="6978650" y="5300663"/>
          <p14:tracePt t="159869" x="7018338" y="5262563"/>
          <p14:tracePt t="159903" x="7058025" y="5222875"/>
          <p14:tracePt t="159936" x="7058025" y="5111750"/>
          <p14:tracePt t="159937" x="7058025" y="5100638"/>
          <p14:tracePt t="159969" x="6956425" y="5011738"/>
          <p14:tracePt t="160003" x="6711950" y="4883150"/>
          <p14:tracePt t="160036" x="6516688" y="4765675"/>
          <p14:tracePt t="160069" x="6432550" y="4670425"/>
          <p14:tracePt t="160102" x="6381750" y="4619625"/>
          <p14:tracePt t="160136" x="6343650" y="4564063"/>
          <p14:tracePt t="160136" x="6315075" y="4552950"/>
          <p14:tracePt t="160169" x="6303963" y="4424363"/>
          <p14:tracePt t="160202" x="6303963" y="4368800"/>
          <p14:tracePt t="160235" x="6303963" y="4346575"/>
          <p14:tracePt t="160269" x="6276975" y="4279900"/>
          <p14:tracePt t="160302" x="6259513" y="4240213"/>
          <p14:tracePt t="160336" x="6259513" y="4195763"/>
          <p14:tracePt t="160337" x="6248400" y="4184650"/>
          <p14:tracePt t="160385" x="6248400" y="4173538"/>
          <p14:tracePt t="160403" x="6248400" y="4162425"/>
          <p14:tracePt t="160545" x="6248400" y="4146550"/>
          <p14:tracePt t="160561" x="6254750" y="4146550"/>
          <p14:tracePt t="160570" x="6281738" y="4168775"/>
          <p14:tracePt t="160603" x="6370638" y="4240213"/>
          <p14:tracePt t="160637" x="6381750" y="4257675"/>
          <p14:tracePt t="160669" x="6427788" y="4297363"/>
          <p14:tracePt t="160721" x="6450013" y="4297363"/>
          <p14:tracePt t="160736" x="6465888" y="4297363"/>
          <p14:tracePt t="160769" x="6454775" y="4279900"/>
          <p14:tracePt t="160802" x="6365875" y="4191000"/>
          <p14:tracePt t="160836" x="6315075" y="4191000"/>
          <p14:tracePt t="160869" x="6288088" y="4191000"/>
          <p14:tracePt t="160902" x="6276975" y="4191000"/>
          <p14:tracePt t="160977" x="6265863" y="4191000"/>
          <p14:tracePt t="161025" x="6265863" y="4195763"/>
          <p14:tracePt t="161041" x="6265863" y="4224338"/>
          <p14:tracePt t="161049" x="6265863" y="4235450"/>
          <p14:tracePt t="161073" x="6265863" y="4251325"/>
          <p14:tracePt t="161105" x="6270625" y="4264025"/>
          <p14:tracePt t="161137" x="6281738" y="4264025"/>
          <p14:tracePt t="161713" x="6299200" y="4264025"/>
          <p14:tracePt t="161729" x="6326188" y="4275138"/>
          <p14:tracePt t="161737" x="6337300" y="4275138"/>
          <p14:tracePt t="161873" x="6332538" y="4275138"/>
          <p14:tracePt t="161889" x="6315075" y="4268788"/>
          <p14:tracePt t="161921" x="6303963" y="4240213"/>
          <p14:tracePt t="161937" x="6303963" y="4229100"/>
          <p14:tracePt t="162001" x="6292850" y="4217988"/>
          <p14:tracePt t="162789" x="6292850" y="4224338"/>
          <p14:tracePt t="162797" x="6292850" y="4235450"/>
          <p14:tracePt t="162805" x="6299200" y="4246563"/>
          <p14:tracePt t="163493" x="6310313" y="4264025"/>
          <p14:tracePt t="163798" x="0" y="0"/>
        </p14:tracePtLst>
        <p14:tracePtLst>
          <p14:tracePt t="164471" x="5751513" y="3627438"/>
          <p14:tracePt t="164477" x="5735638" y="3616325"/>
          <p14:tracePt t="164502" x="5724525" y="3616325"/>
          <p14:tracePt t="164536" x="5668963" y="3665538"/>
          <p14:tracePt t="164569" x="5611813" y="3800475"/>
          <p14:tracePt t="164603" x="5500688" y="3906838"/>
          <p14:tracePt t="164636" x="5416550" y="3989388"/>
          <p14:tracePt t="164669" x="5360988" y="4056063"/>
          <p14:tracePt t="164703" x="5305425" y="4146550"/>
          <p14:tracePt t="164736" x="5238750" y="4195763"/>
          <p14:tracePt t="164769" x="5187950" y="4264025"/>
          <p14:tracePt t="164802" x="5087938" y="4291013"/>
          <p14:tracePt t="164836" x="5037138" y="4330700"/>
          <p14:tracePt t="164837" x="5021263" y="4341813"/>
          <p14:tracePt t="164869" x="4970463" y="4368800"/>
          <p14:tracePt t="164903" x="4932363" y="4391025"/>
          <p14:tracePt t="164936" x="4921250" y="4408488"/>
          <p14:tracePt t="164969" x="4892675" y="4430713"/>
          <p14:tracePt t="165003" x="4852988" y="4486275"/>
          <p14:tracePt t="165036" x="4826000" y="4514850"/>
          <p14:tracePt t="165037" x="4814888" y="4525963"/>
          <p14:tracePt t="165069" x="4764088" y="4592638"/>
          <p14:tracePt t="165103" x="4719638" y="4659313"/>
          <p14:tracePt t="165136" x="4675188" y="4776788"/>
          <p14:tracePt t="165169" x="4641850" y="4994275"/>
          <p14:tracePt t="165202" x="4641850" y="5262563"/>
          <p14:tracePt t="165236" x="4641850" y="5418138"/>
          <p14:tracePt t="165237" x="4652963" y="5462588"/>
          <p14:tracePt t="165269" x="4730750" y="5624513"/>
          <p14:tracePt t="165302" x="4826000" y="5730875"/>
          <p14:tracePt t="165336" x="4976813" y="5819775"/>
          <p14:tracePt t="165369" x="5232400" y="5886450"/>
          <p14:tracePt t="165403" x="5651500" y="5965825"/>
          <p14:tracePt t="165436" x="5946775" y="6021388"/>
          <p14:tracePt t="165437" x="5997575" y="6021388"/>
          <p14:tracePt t="165469" x="6130925" y="6021388"/>
          <p14:tracePt t="165502" x="6337300" y="6021388"/>
          <p14:tracePt t="165536" x="6538913" y="6021388"/>
          <p14:tracePt t="165537" x="6605588" y="6021388"/>
          <p14:tracePt t="165569" x="6884988" y="5959475"/>
          <p14:tracePt t="165602" x="7046913" y="5875338"/>
          <p14:tracePt t="165636" x="7146925" y="5819775"/>
          <p14:tracePt t="165669" x="7324725" y="5668963"/>
          <p14:tracePt t="165702" x="7581900" y="5384800"/>
          <p14:tracePt t="165736" x="7681913" y="5211763"/>
          <p14:tracePt t="165737" x="7699375" y="5172075"/>
          <p14:tracePt t="165770" x="7726363" y="5011738"/>
          <p14:tracePt t="165802" x="7743825" y="4737100"/>
          <p14:tracePt t="165836" x="7777163" y="4575175"/>
          <p14:tracePt t="165869" x="7777163" y="4424363"/>
          <p14:tracePt t="165902" x="7777163" y="4275138"/>
          <p14:tracePt t="165936" x="7715250" y="4011613"/>
          <p14:tracePt t="165937" x="7715250" y="3962400"/>
          <p14:tracePt t="165969" x="7632700" y="3783013"/>
          <p14:tracePt t="166002" x="7575550" y="3722688"/>
          <p14:tracePt t="166036" x="7437438" y="3627438"/>
          <p14:tracePt t="166069" x="7180263" y="3543300"/>
          <p14:tracePt t="166102" x="7000875" y="3476625"/>
          <p14:tracePt t="166136" x="6845300" y="3459163"/>
          <p14:tracePt t="166137" x="6778625" y="3459163"/>
          <p14:tracePt t="166169" x="6610350" y="3459163"/>
          <p14:tracePt t="166202" x="6521450" y="3459163"/>
          <p14:tracePt t="166265" x="6521450" y="3448050"/>
          <p14:tracePt t="166297" x="6532563" y="3436938"/>
          <p14:tracePt t="166312" x="6543675" y="3421063"/>
          <p14:tracePt t="166336" x="6554788" y="3409950"/>
          <p14:tracePt t="166369" x="6594475" y="3370263"/>
          <p14:tracePt t="166402" x="6638925" y="3354388"/>
          <p14:tracePt t="166441" x="6667500" y="3343275"/>
          <p14:tracePt t="166469" x="6716713" y="3343275"/>
          <p14:tracePt t="166502" x="6907213" y="3343275"/>
          <p14:tracePt t="166536" x="7058025" y="3343275"/>
          <p14:tracePt t="166569" x="7113588" y="3325813"/>
          <p14:tracePt t="166602" x="7208838" y="3314700"/>
          <p14:tracePt t="166637" x="7264400" y="3297238"/>
          <p14:tracePt t="166669" x="7342188" y="3297238"/>
          <p14:tracePt t="166703" x="7397750" y="3297238"/>
          <p14:tracePt t="166736" x="7464425" y="3303588"/>
          <p14:tracePt t="166737" x="7475538" y="3319463"/>
          <p14:tracePt t="166769" x="7548563" y="3376613"/>
          <p14:tracePt t="166802" x="7586663" y="3387725"/>
          <p14:tracePt t="166836" x="7599363" y="3398838"/>
          <p14:tracePt t="166869" x="7654925" y="3465513"/>
          <p14:tracePt t="166903" x="7715250" y="3565525"/>
          <p14:tracePt t="166936" x="7754938" y="3705225"/>
          <p14:tracePt t="166937" x="7754938" y="3722688"/>
          <p14:tracePt t="166969" x="7816850" y="3838575"/>
          <p14:tracePt t="167002" x="7816850" y="3922713"/>
          <p14:tracePt t="167036" x="7816850" y="3962400"/>
          <p14:tracePt t="167069" x="7843838" y="4044950"/>
          <p14:tracePt t="167102" x="7872413" y="4179888"/>
          <p14:tracePt t="167136" x="7883525" y="4264025"/>
          <p14:tracePt t="167169" x="7899400" y="4302125"/>
          <p14:tracePt t="167203" x="7927975" y="4330700"/>
          <p14:tracePt t="167236" x="7943850" y="4386263"/>
          <p14:tracePt t="167269" x="7943850" y="4397375"/>
          <p14:tracePt t="167303" x="7954963" y="4408488"/>
          <p14:tracePt t="167529" x="7954963" y="4391025"/>
          <p14:tracePt t="167537" x="7954963" y="4375150"/>
          <p14:tracePt t="167545" x="7954963" y="4364038"/>
          <p14:tracePt t="167569" x="7954963" y="4313238"/>
          <p14:tracePt t="167602" x="7954963" y="4229100"/>
          <p14:tracePt t="167636" x="7954963" y="4151313"/>
          <p14:tracePt t="167669" x="7954963" y="4056063"/>
          <p14:tracePt t="167703" x="7954963" y="3956050"/>
          <p14:tracePt t="167736" x="7927975" y="3838575"/>
          <p14:tracePt t="167737" x="7910513" y="3811588"/>
          <p14:tracePt t="167769" x="7899400" y="3727450"/>
          <p14:tracePt t="167803" x="7866063" y="3594100"/>
          <p14:tracePt t="167836" x="7805738" y="3454400"/>
          <p14:tracePt t="167869" x="7726363" y="3348038"/>
          <p14:tracePt t="167902" x="7710488" y="3286125"/>
          <p14:tracePt t="167936" x="7699375" y="3275013"/>
          <p14:tracePt t="168057" x="7737475" y="3297238"/>
          <p14:tracePt t="168065" x="7748588" y="3308350"/>
          <p14:tracePt t="168073" x="7794625" y="3343275"/>
          <p14:tracePt t="168103" x="7972425" y="3503613"/>
          <p14:tracePt t="168136" x="8101013" y="3609975"/>
          <p14:tracePt t="168217" x="8101013" y="3627438"/>
          <p14:tracePt t="168265" x="8094663" y="3638550"/>
          <p14:tracePt t="168345" x="8094663" y="3649663"/>
          <p14:tracePt t="168557" x="8067675" y="3649663"/>
          <p14:tracePt t="168565" x="8056563" y="3649663"/>
          <p14:tracePt t="168573" x="8045450" y="3643313"/>
          <p14:tracePt t="168603" x="8016875" y="3560763"/>
          <p14:tracePt t="168636" x="7916863" y="3487738"/>
          <p14:tracePt t="168637" x="7899400" y="3476625"/>
          <p14:tracePt t="168669" x="7866063" y="3448050"/>
          <p14:tracePt t="168703" x="7788275" y="3392488"/>
          <p14:tracePt t="168736" x="7648575" y="3259138"/>
          <p14:tracePt t="168769" x="7519988" y="3230563"/>
          <p14:tracePt t="168802" x="7419975" y="3203575"/>
          <p14:tracePt t="168836" x="7269163" y="3203575"/>
          <p14:tracePt t="168837" x="7202488" y="3203575"/>
          <p14:tracePt t="168869" x="7107238" y="3203575"/>
          <p14:tracePt t="168902" x="7024688" y="3225800"/>
          <p14:tracePt t="168936" x="6962775" y="3225800"/>
          <p14:tracePt t="168973" x="6934200" y="3225800"/>
          <p14:tracePt t="169003" x="6884988" y="3219450"/>
          <p14:tracePt t="169036" x="6856413" y="3192463"/>
          <p14:tracePt t="169101" x="6856413" y="3181350"/>
          <p14:tracePt t="169149" x="6856413" y="3170238"/>
          <p14:tracePt t="169169" x="6929438" y="3170238"/>
          <p14:tracePt t="169203" x="7158038" y="3197225"/>
          <p14:tracePt t="169236" x="7380288" y="3259138"/>
          <p14:tracePt t="169237" x="7442200" y="3308350"/>
          <p14:tracePt t="169269" x="7659688" y="3359150"/>
          <p14:tracePt t="169302" x="7737475" y="3376613"/>
          <p14:tracePt t="169336" x="7783513" y="3387725"/>
          <p14:tracePt t="169369" x="7810500" y="3521075"/>
          <p14:tracePt t="169402" x="7821613" y="3676650"/>
          <p14:tracePt t="169436" x="7821613" y="3789363"/>
          <p14:tracePt t="169437" x="7821613" y="3838575"/>
          <p14:tracePt t="169469" x="7821613" y="3917950"/>
          <p14:tracePt t="169503" x="7816850" y="4000500"/>
          <p14:tracePt t="169536" x="7783513" y="4090988"/>
          <p14:tracePt t="169569" x="7783513" y="4113213"/>
          <p14:tracePt t="169603" x="7754938" y="4184650"/>
          <p14:tracePt t="169636" x="7693025" y="4286250"/>
          <p14:tracePt t="169637" x="7693025" y="4302125"/>
          <p14:tracePt t="169669" x="7553325" y="4537075"/>
          <p14:tracePt t="169703" x="7291388" y="4854575"/>
          <p14:tracePt t="169736" x="7051675" y="5056188"/>
          <p14:tracePt t="169769" x="6907213" y="5167313"/>
          <p14:tracePt t="169802" x="6656388" y="5329238"/>
          <p14:tracePt t="169836" x="6315075" y="5462588"/>
          <p14:tracePt t="169837" x="6265863" y="5495925"/>
          <p14:tracePt t="169869" x="5807075" y="5680075"/>
          <p14:tracePt t="169903" x="5405438" y="5826125"/>
          <p14:tracePt t="169936" x="5305425" y="5881688"/>
          <p14:tracePt t="169969" x="5132388" y="5908675"/>
          <p14:tracePt t="170003" x="4965700" y="5908675"/>
          <p14:tracePt t="170036" x="4786313" y="5853113"/>
          <p14:tracePt t="170037" x="4775200" y="5837238"/>
          <p14:tracePt t="170069" x="4630738" y="5546725"/>
          <p14:tracePt t="170103" x="4591050" y="5200650"/>
          <p14:tracePt t="170136" x="4591050" y="5045075"/>
          <p14:tracePt t="170169" x="4641850" y="4827588"/>
          <p14:tracePt t="170203" x="4797425" y="4625975"/>
          <p14:tracePt t="170236" x="4921250" y="4541838"/>
          <p14:tracePt t="170237" x="4937125" y="4541838"/>
          <p14:tracePt t="170269" x="5003800" y="4514850"/>
          <p14:tracePt t="170303" x="5014913" y="4514850"/>
          <p14:tracePt t="170477" x="0" y="0"/>
        </p14:tracePtLst>
        <p14:tracePtLst>
          <p14:tracePt t="173116" x="865188" y="3163888"/>
          <p14:tracePt t="173177" x="881063" y="3152775"/>
          <p14:tracePt t="173193" x="936625" y="3152775"/>
          <p14:tracePt t="173203" x="1004888" y="3152775"/>
          <p14:tracePt t="173236" x="1233488" y="3152775"/>
          <p14:tracePt t="173270" x="1366838" y="3152775"/>
          <p14:tracePt t="173303" x="1433513" y="3152775"/>
          <p14:tracePt t="173305" x="1444625" y="3152775"/>
          <p14:tracePt t="173336" x="1462088" y="3152775"/>
          <p14:tracePt t="173434" x="1473200" y="3141663"/>
          <p14:tracePt t="173465" x="1466850" y="3141663"/>
          <p14:tracePt t="173473" x="1450975" y="3141663"/>
          <p14:tracePt t="173503" x="1400175" y="3141663"/>
          <p14:tracePt t="173505" x="1373188" y="3141663"/>
          <p14:tracePt t="173536" x="1349375" y="3141663"/>
          <p14:tracePt t="173570" x="1293813" y="3141663"/>
          <p14:tracePt t="173737" x="1282700" y="3141663"/>
          <p14:tracePt t="173769" x="1271588" y="3141663"/>
          <p14:tracePt t="173777" x="1255713" y="3141663"/>
          <p14:tracePt t="173803" x="1244600" y="3141663"/>
          <p14:tracePt t="173836" x="1233488" y="3141663"/>
          <p14:tracePt t="175117" x="0" y="0"/>
        </p14:tracePtLst>
        <p14:tracePtLst>
          <p14:tracePt t="176456" x="758825" y="3074988"/>
          <p14:tracePt t="176623" x="774700" y="3074988"/>
          <p14:tracePt t="176631" x="798513" y="3074988"/>
          <p14:tracePt t="176641" x="825500" y="3074988"/>
          <p14:tracePt t="176673" x="982663" y="3086100"/>
          <p14:tracePt t="176678" x="1054100" y="3124200"/>
          <p14:tracePt t="176707" x="1143000" y="3170238"/>
          <p14:tracePt t="176711" x="1154113" y="3181350"/>
          <p14:tracePt t="176738" x="1193800" y="3181350"/>
          <p14:tracePt t="176815" x="1204913" y="3181350"/>
          <p14:tracePt t="177137" x="1233488" y="3181350"/>
          <p14:tracePt t="177145" x="1244600" y="3181350"/>
          <p14:tracePt t="177173" x="1349375" y="3181350"/>
          <p14:tracePt t="177177" x="1395413" y="3181350"/>
          <p14:tracePt t="177207" x="1668463" y="3181350"/>
          <p14:tracePt t="177240" x="1958975" y="3181350"/>
          <p14:tracePt t="177273" x="2047875" y="3181350"/>
          <p14:tracePt t="177876" x="2058988" y="3181350"/>
          <p14:tracePt t="177891" x="2070100" y="3181350"/>
          <p14:tracePt t="177907" x="2108200" y="3181350"/>
          <p14:tracePt t="177938" x="2276475" y="3181350"/>
          <p14:tracePt t="177972" x="2343150" y="3181350"/>
          <p14:tracePt t="178006" x="2354263" y="3181350"/>
          <p14:tracePt t="178195" x="2371725" y="3181350"/>
          <p14:tracePt t="178563" x="2349500" y="3181350"/>
          <p14:tracePt t="178573" x="2338388" y="3181350"/>
          <p14:tracePt t="178581" x="2320925" y="3181350"/>
          <p14:tracePt t="178611" x="2292350" y="3181350"/>
          <p14:tracePt t="178640" x="2281238" y="3181350"/>
          <p14:tracePt t="178644" x="2254250" y="3181350"/>
          <p14:tracePt t="178673" x="2232025" y="3181350"/>
          <p14:tracePt t="178677" x="2220913" y="3181350"/>
          <p14:tracePt t="178708" x="2203450" y="3181350"/>
          <p14:tracePt t="179012" x="2192338" y="3175000"/>
          <p14:tracePt t="179572" x="2198688" y="3181350"/>
          <p14:tracePt t="179589" x="2214563" y="3192463"/>
          <p14:tracePt t="179619" x="2225675" y="3192463"/>
          <p14:tracePt t="179640" x="2254250" y="3208338"/>
          <p14:tracePt t="179644" x="2265363" y="3208338"/>
          <p14:tracePt t="179673" x="2276475" y="3219450"/>
          <p14:tracePt t="179715" x="2303463" y="3219450"/>
          <p14:tracePt t="179740" x="2332038" y="3219450"/>
          <p14:tracePt t="179773" x="2443163" y="3219450"/>
          <p14:tracePt t="179806" x="2593975" y="3214688"/>
          <p14:tracePt t="179811" x="2638425" y="3214688"/>
          <p14:tracePt t="179840" x="2873375" y="3175000"/>
          <p14:tracePt t="179845" x="2968625" y="3175000"/>
          <p14:tracePt t="179873" x="3201988" y="3152775"/>
          <p14:tracePt t="179877" x="3268663" y="3152775"/>
          <p14:tracePt t="179907" x="3609975" y="3135313"/>
          <p14:tracePt t="179940" x="3676650" y="3124200"/>
          <p14:tracePt t="180004" x="3705225" y="3124200"/>
          <p14:tracePt t="180012" x="3716338" y="3124200"/>
          <p14:tracePt t="180040" x="3771900" y="3124200"/>
          <p14:tracePt t="180073" x="3821113" y="3159125"/>
          <p14:tracePt t="180110" x="3876675" y="3175000"/>
          <p14:tracePt t="180140" x="3971925" y="3186113"/>
          <p14:tracePt t="180173" x="4056063" y="3203575"/>
          <p14:tracePt t="180179" x="4083050" y="3203575"/>
          <p14:tracePt t="180207" x="4140200" y="3214688"/>
          <p14:tracePt t="180212" x="4151313" y="3214688"/>
          <p14:tracePt t="180240" x="4162425" y="3214688"/>
          <p14:tracePt t="180244" x="4222750" y="3230563"/>
          <p14:tracePt t="180273" x="4295775" y="3259138"/>
          <p14:tracePt t="180278" x="4340225" y="3275013"/>
          <p14:tracePt t="180284" x="4373563" y="3308350"/>
          <p14:tracePt t="180306" x="4591050" y="3421063"/>
          <p14:tracePt t="180338" x="4830763" y="3470275"/>
          <p14:tracePt t="180372" x="4876800" y="3470275"/>
          <p14:tracePt t="180406" x="4943475" y="3470275"/>
          <p14:tracePt t="180438" x="5043488" y="3443288"/>
          <p14:tracePt t="180472" x="5138738" y="3398838"/>
          <p14:tracePt t="180505" x="5165725" y="3348038"/>
          <p14:tracePt t="180508" x="5176838" y="3330575"/>
          <p14:tracePt t="180538" x="5232400" y="3248025"/>
          <p14:tracePt t="180572" x="5260975" y="3208338"/>
          <p14:tracePt t="180605" x="5260975" y="3170238"/>
          <p14:tracePt t="180638" x="5260975" y="3090863"/>
          <p14:tracePt t="180642" x="5256213" y="3063875"/>
          <p14:tracePt t="180672" x="5176838" y="3001963"/>
          <p14:tracePt t="180675" x="5165725" y="2990850"/>
          <p14:tracePt t="180705" x="5094288" y="2974975"/>
          <p14:tracePt t="180707" x="5083175" y="2962275"/>
          <p14:tracePt t="180739" x="5014913" y="2924175"/>
          <p14:tracePt t="180772" x="4892675" y="2890838"/>
          <p14:tracePt t="180777" x="4803775" y="2890838"/>
          <p14:tracePt t="180805" x="4579938" y="2901950"/>
          <p14:tracePt t="180808" x="4508500" y="2940050"/>
          <p14:tracePt t="180839" x="4351338" y="3019425"/>
          <p14:tracePt t="180872" x="4318000" y="3079750"/>
          <p14:tracePt t="180905" x="4302125" y="3252788"/>
          <p14:tracePt t="180938" x="4302125" y="3443288"/>
          <p14:tracePt t="180971" x="4340225" y="3549650"/>
          <p14:tracePt t="180976" x="4406900" y="3565525"/>
          <p14:tracePt t="181005" x="4535488" y="3576638"/>
          <p14:tracePt t="181008" x="4564063" y="3576638"/>
          <p14:tracePt t="181040" x="4664075" y="3576638"/>
          <p14:tracePt t="181074" x="4748213" y="3527425"/>
          <p14:tracePt t="181080" x="4797425" y="3509963"/>
          <p14:tracePt t="181107" x="4852988" y="3436938"/>
          <p14:tracePt t="181111" x="4903788" y="3387725"/>
          <p14:tracePt t="181140" x="4999038" y="3292475"/>
          <p14:tracePt t="181144" x="5032375" y="3241675"/>
          <p14:tracePt t="181175" x="5094288" y="3135313"/>
          <p14:tracePt t="181207" x="5110163" y="3035300"/>
          <p14:tracePt t="181240" x="5072063" y="2951163"/>
          <p14:tracePt t="181274" x="5003800" y="2879725"/>
          <p14:tracePt t="181306" x="4903788" y="2835275"/>
          <p14:tracePt t="181340" x="4837113" y="2824163"/>
          <p14:tracePt t="181346" x="4786313" y="2824163"/>
          <p14:tracePt t="181373" x="4686300" y="2824163"/>
          <p14:tracePt t="181377" x="4657725" y="2824163"/>
          <p14:tracePt t="181404" x="4530725" y="2835275"/>
          <p14:tracePt t="181407" x="4502150" y="2851150"/>
          <p14:tracePt t="181438" x="4391025" y="2962275"/>
          <p14:tracePt t="181471" x="4362450" y="3013075"/>
          <p14:tracePt t="181504" x="4346575" y="3113088"/>
          <p14:tracePt t="181538" x="4346575" y="3208338"/>
          <p14:tracePt t="181571" x="4379913" y="3263900"/>
          <p14:tracePt t="181604" x="4579938" y="3330575"/>
          <p14:tracePt t="181606" x="4608513" y="3330575"/>
          <p14:tracePt t="181638" x="4725988" y="3343275"/>
          <p14:tracePt t="181672" x="4803775" y="3343275"/>
          <p14:tracePt t="181704" x="4887913" y="3343275"/>
          <p14:tracePt t="181737" x="5010150" y="3286125"/>
          <p14:tracePt t="181771" x="5065713" y="3248025"/>
          <p14:tracePt t="181804" x="5121275" y="3146425"/>
          <p14:tracePt t="181807" x="5132388" y="3135313"/>
          <p14:tracePt t="181838" x="5132388" y="3074988"/>
          <p14:tracePt t="181870" x="5132388" y="3008313"/>
          <p14:tracePt t="181904" x="5072063" y="2940050"/>
          <p14:tracePt t="181938" x="5026025" y="2924175"/>
          <p14:tracePt t="181973" x="4892675" y="2906713"/>
          <p14:tracePt t="181978" x="4881563" y="2895600"/>
          <p14:tracePt t="182023" x="4870450" y="2895600"/>
          <p14:tracePt t="182040" x="4792663" y="2895600"/>
          <p14:tracePt t="182073" x="4686300" y="3013075"/>
          <p14:tracePt t="182079" x="4686300" y="3024188"/>
          <p14:tracePt t="182107" x="4630738" y="3090863"/>
          <p14:tracePt t="182111" x="4630738" y="3108325"/>
          <p14:tracePt t="182199" x="4630738" y="3119438"/>
          <p14:tracePt t="182216" x="4630738" y="3130550"/>
          <p14:tracePt t="182240" x="4652963" y="3203575"/>
          <p14:tracePt t="182279" x="4686300" y="3219450"/>
          <p14:tracePt t="182307" x="4697413" y="3219450"/>
          <p14:tracePt t="182390" x="0" y="0"/>
        </p14:tracePtLst>
        <p14:tracePtLst>
          <p14:tracePt t="183587" x="7453313" y="5072063"/>
          <p14:tracePt t="183592" x="7453313" y="5045075"/>
          <p14:tracePt t="183601" x="7453313" y="5016500"/>
          <p14:tracePt t="183609" x="7453313" y="4949825"/>
          <p14:tracePt t="183638" x="7415213" y="4810125"/>
          <p14:tracePt t="183671" x="7397750" y="4692650"/>
          <p14:tracePt t="183704" x="7297738" y="4352925"/>
          <p14:tracePt t="183738" x="7224713" y="4084638"/>
          <p14:tracePt t="183772" x="7180263" y="3995738"/>
          <p14:tracePt t="183775" x="7151688" y="3951288"/>
          <p14:tracePt t="183804" x="7091363" y="3856038"/>
          <p14:tracePt t="183806" x="7058025" y="3789363"/>
          <p14:tracePt t="183838" x="6940550" y="3687763"/>
          <p14:tracePt t="183871" x="6856413" y="3649663"/>
          <p14:tracePt t="183875" x="6845300" y="3638550"/>
          <p14:tracePt t="183904" x="6727825" y="3605213"/>
          <p14:tracePt t="183907" x="6678613" y="3605213"/>
          <p14:tracePt t="183938" x="6521450" y="3543300"/>
          <p14:tracePt t="183971" x="6415088" y="3543300"/>
          <p14:tracePt t="184004" x="6348413" y="3543300"/>
          <p14:tracePt t="184038" x="6181725" y="3609975"/>
          <p14:tracePt t="184071" x="6059488" y="3816350"/>
          <p14:tracePt t="184074" x="6002338" y="3911600"/>
          <p14:tracePt t="184105" x="5942013" y="4173538"/>
          <p14:tracePt t="184107" x="5924550" y="4246563"/>
          <p14:tracePt t="184138" x="5924550" y="4475163"/>
          <p14:tracePt t="184171" x="5953125" y="4630738"/>
          <p14:tracePt t="184204" x="6081713" y="4792663"/>
          <p14:tracePt t="184238" x="6281738" y="5049838"/>
          <p14:tracePt t="184271" x="6554788" y="5195888"/>
          <p14:tracePt t="184274" x="6627813" y="5251450"/>
          <p14:tracePt t="184304" x="6856413" y="5407025"/>
          <p14:tracePt t="184307" x="6867525" y="5418138"/>
          <p14:tracePt t="184338" x="7007225" y="5480050"/>
          <p14:tracePt t="184369" x="7107238" y="5507038"/>
          <p14:tracePt t="184402" x="7158038" y="5507038"/>
          <p14:tracePt t="184436" x="7235825" y="5507038"/>
          <p14:tracePt t="184472" x="7386638" y="5418138"/>
          <p14:tracePt t="184474" x="7437438" y="5384800"/>
          <p14:tracePt t="184504" x="7537450" y="5262563"/>
          <p14:tracePt t="184506" x="7548563" y="5233988"/>
          <p14:tracePt t="184538" x="7581900" y="5078413"/>
          <p14:tracePt t="184571" x="7548563" y="4781550"/>
          <p14:tracePt t="184604" x="7313613" y="4470400"/>
          <p14:tracePt t="184637" x="7124700" y="4279900"/>
          <p14:tracePt t="184671" x="6945313" y="4173538"/>
          <p14:tracePt t="184674" x="6911975" y="4124325"/>
          <p14:tracePt t="184704" x="6767513" y="4090988"/>
          <p14:tracePt t="184706" x="6716713" y="4073525"/>
          <p14:tracePt t="184739" x="6543675" y="4040188"/>
          <p14:tracePt t="184771" x="6499225" y="4040188"/>
          <p14:tracePt t="184804" x="6348413" y="4040188"/>
          <p14:tracePt t="184838" x="6153150" y="4084638"/>
          <p14:tracePt t="184871" x="6115050" y="4095750"/>
          <p14:tracePt t="184874" x="6103938" y="4095750"/>
          <p14:tracePt t="184904" x="6086475" y="4140200"/>
          <p14:tracePt t="184906" x="6059488" y="4151313"/>
          <p14:tracePt t="184938" x="6002338" y="4257675"/>
          <p14:tracePt t="184971" x="6002338" y="4446588"/>
          <p14:tracePt t="185004" x="6103938" y="4710113"/>
          <p14:tracePt t="185037" x="6203950" y="4787900"/>
          <p14:tracePt t="185071" x="6310313" y="4814888"/>
          <p14:tracePt t="185354" x="0" y="0"/>
        </p14:tracePtLst>
        <p14:tracePtLst>
          <p14:tracePt t="194408" x="4624388" y="3170238"/>
          <p14:tracePt t="194416" x="4652963" y="3170238"/>
          <p14:tracePt t="194440" x="4819650" y="3186113"/>
          <p14:tracePt t="194473" x="5072063" y="3203575"/>
          <p14:tracePt t="194507" x="5127625" y="3219450"/>
          <p14:tracePt t="194543" x="5149850" y="3219450"/>
          <p14:tracePt t="194573" x="5187950" y="3214688"/>
          <p14:tracePt t="194577" x="5199063" y="3197225"/>
          <p14:tracePt t="194607" x="5227638" y="3130550"/>
          <p14:tracePt t="194640" x="5243513" y="3063875"/>
          <p14:tracePt t="194673" x="5243513" y="3013075"/>
          <p14:tracePt t="194706" x="5187950" y="2974975"/>
          <p14:tracePt t="194713" x="5176838" y="2957513"/>
          <p14:tracePt t="194740" x="5094288" y="2946400"/>
          <p14:tracePt t="194745" x="5065713" y="2946400"/>
          <p14:tracePt t="194773" x="4926013" y="2946400"/>
          <p14:tracePt t="194777" x="4876800" y="2946400"/>
          <p14:tracePt t="194807" x="4725988" y="2951163"/>
          <p14:tracePt t="194816" x="4697413" y="2951163"/>
          <p14:tracePt t="194840" x="4670425" y="2968625"/>
          <p14:tracePt t="194874" x="4657725" y="2979738"/>
          <p14:tracePt t="194907" x="4630738" y="3030538"/>
          <p14:tracePt t="194913" x="4630738" y="3046413"/>
          <p14:tracePt t="194940" x="4630738" y="3113088"/>
          <p14:tracePt t="194945" x="4630738" y="3159125"/>
          <p14:tracePt t="194973" x="4703763" y="3230563"/>
          <p14:tracePt t="194977" x="4714875" y="3241675"/>
          <p14:tracePt t="195010" x="4759325" y="3241675"/>
          <p14:tracePt t="195040" x="4781550" y="3236913"/>
          <p14:tracePt t="195073" x="4837113" y="3181350"/>
          <p14:tracePt t="195108" x="4910138" y="3097213"/>
          <p14:tracePt t="195113" x="4921250" y="3086100"/>
          <p14:tracePt t="195140" x="4921250" y="3046413"/>
          <p14:tracePt t="195174" x="4921250" y="3030538"/>
          <p14:tracePt t="195208" x="4876800" y="3019425"/>
          <p14:tracePt t="195240" x="4848225" y="3019425"/>
          <p14:tracePt t="195269" x="4837113" y="3024188"/>
          <p14:tracePt t="195271" x="0" y="0"/>
        </p14:tracePtLst>
        <p14:tracePtLst>
          <p14:tracePt t="195936" x="1606550" y="3565525"/>
          <p14:tracePt t="195945" x="1606550" y="3560763"/>
          <p14:tracePt t="195971" x="1657350" y="3560763"/>
          <p14:tracePt t="195974" x="1668463" y="3560763"/>
          <p14:tracePt t="196004" x="1690688" y="3560763"/>
          <p14:tracePt t="196007" x="1706563" y="3560763"/>
          <p14:tracePt t="196038" x="1717675" y="3560763"/>
          <p14:tracePt t="196072" x="1728788" y="3560763"/>
          <p14:tracePt t="196107" x="1768475" y="3560763"/>
          <p14:tracePt t="196200" x="1785938" y="3543300"/>
          <p14:tracePt t="196231" x="1763713" y="3543300"/>
          <p14:tracePt t="196239" x="1752600" y="3543300"/>
          <p14:tracePt t="196274" x="1684338" y="3543300"/>
          <p14:tracePt t="196306" x="1606550" y="3543300"/>
          <p14:tracePt t="196311" x="1590675" y="3543300"/>
          <p14:tracePt t="196423" x="1601788" y="3543300"/>
          <p14:tracePt t="196431" x="1612900" y="3543300"/>
          <p14:tracePt t="196440" x="1657350" y="3543300"/>
          <p14:tracePt t="196473" x="1724025" y="3543300"/>
          <p14:tracePt t="196535" x="1735138" y="3543300"/>
          <p14:tracePt t="196567" x="1728788" y="3543300"/>
          <p14:tracePt t="196584" x="1717675" y="3543300"/>
          <p14:tracePt t="196607" x="1673225" y="3543300"/>
          <p14:tracePt t="196679" x="1684338" y="3543300"/>
          <p14:tracePt t="196695" x="1724025" y="3543300"/>
          <p14:tracePt t="196706" x="1774825" y="3554413"/>
          <p14:tracePt t="196740" x="1801813" y="3554413"/>
          <p14:tracePt t="197627" x="1812925" y="3554413"/>
          <p14:tracePt t="197899" x="1824038" y="3549650"/>
          <p14:tracePt t="197937" x="0" y="0"/>
        </p14:tracePtLst>
        <p14:tracePtLst>
          <p14:tracePt t="198510" x="7196138" y="5345113"/>
          <p14:tracePt t="198514" x="7208838" y="5295900"/>
          <p14:tracePt t="198538" x="7258050" y="5189538"/>
          <p14:tracePt t="198571" x="7275513" y="5089525"/>
          <p14:tracePt t="198606" x="7264400" y="4899025"/>
          <p14:tracePt t="198611" x="7264400" y="4849813"/>
          <p14:tracePt t="198640" x="7158038" y="4654550"/>
          <p14:tracePt t="198644" x="7107238" y="4619625"/>
          <p14:tracePt t="198676" x="7000875" y="4503738"/>
          <p14:tracePt t="198707" x="6851650" y="4335463"/>
          <p14:tracePt t="198740" x="6638925" y="4140200"/>
          <p14:tracePt t="198774" x="6577013" y="4067175"/>
          <p14:tracePt t="198826" x="6565900" y="4067175"/>
          <p14:tracePt t="198874" x="6521450" y="4067175"/>
          <p14:tracePt t="198882" x="6494463" y="4095750"/>
          <p14:tracePt t="198905" x="6450013" y="4151313"/>
          <p14:tracePt t="198908" x="6415088" y="4224338"/>
          <p14:tracePt t="198938" x="6348413" y="4402138"/>
          <p14:tracePt t="198972" x="6348413" y="4614863"/>
          <p14:tracePt t="199005" x="6421438" y="4754563"/>
          <p14:tracePt t="199038" x="6554788" y="4938713"/>
          <p14:tracePt t="199073" x="6772275" y="5149850"/>
          <p14:tracePt t="199077" x="6805613" y="5167313"/>
          <p14:tracePt t="199107" x="6945313" y="5229225"/>
          <p14:tracePt t="199140" x="7046913" y="5229225"/>
          <p14:tracePt t="199148" x="7069138" y="5229225"/>
          <p14:tracePt t="199173" x="7173913" y="5229225"/>
          <p14:tracePt t="199207" x="7302500" y="5127625"/>
          <p14:tracePt t="199212" x="7319963" y="5094288"/>
          <p14:tracePt t="199240" x="7353300" y="4972050"/>
          <p14:tracePt t="199245" x="7353300" y="4943475"/>
          <p14:tracePt t="199273" x="7369175" y="4776788"/>
          <p14:tracePt t="199277" x="7369175" y="4748213"/>
          <p14:tracePt t="199307" x="7369175" y="4475163"/>
          <p14:tracePt t="199338" x="7235825" y="4246563"/>
          <p14:tracePt t="199371" x="6945313" y="3973513"/>
          <p14:tracePt t="199405" x="6794500" y="3805238"/>
          <p14:tracePt t="199438" x="6661150" y="3756025"/>
          <p14:tracePt t="199443" x="6610350" y="3738563"/>
          <p14:tracePt t="199471" x="6554788" y="3738563"/>
          <p14:tracePt t="199475" x="6532563" y="3738563"/>
          <p14:tracePt t="199507" x="6315075" y="3738563"/>
          <p14:tracePt t="199541" x="6075363" y="3822700"/>
          <p14:tracePt t="199573" x="5875338" y="3940175"/>
          <p14:tracePt t="199579" x="5842000" y="3956050"/>
          <p14:tracePt t="199607" x="5735638" y="4033838"/>
          <p14:tracePt t="199611" x="5684838" y="4084638"/>
          <p14:tracePt t="199639" x="5646738" y="4124325"/>
          <p14:tracePt t="199671" x="5584825" y="4291013"/>
          <p14:tracePt t="199675" x="5584825" y="4357688"/>
          <p14:tracePt t="199705" x="5584825" y="4564063"/>
          <p14:tracePt t="199707" x="5584825" y="4625975"/>
          <p14:tracePt t="199740" x="5651500" y="4849813"/>
          <p14:tracePt t="199771" x="5802313" y="5067300"/>
          <p14:tracePt t="199805" x="6053138" y="5251450"/>
          <p14:tracePt t="199838" x="6376988" y="5395913"/>
          <p14:tracePt t="199871" x="6645275" y="5473700"/>
          <p14:tracePt t="199875" x="6672263" y="5473700"/>
          <p14:tracePt t="199905" x="6818313" y="5473700"/>
          <p14:tracePt t="199939" x="7007225" y="5473700"/>
          <p14:tracePt t="199971" x="7146925" y="5402263"/>
          <p14:tracePt t="200004" x="7291388" y="5256213"/>
          <p14:tracePt t="200038" x="7358063" y="5156200"/>
          <p14:tracePt t="200071" x="7408863" y="4976813"/>
          <p14:tracePt t="200075" x="7408863" y="4910138"/>
          <p14:tracePt t="200105" x="7426325" y="4748213"/>
          <p14:tracePt t="200107" x="7426325" y="4681538"/>
          <p14:tracePt t="200138" x="7313613" y="4519613"/>
          <p14:tracePt t="200171" x="7058025" y="4297363"/>
          <p14:tracePt t="200205" x="6738938" y="4146550"/>
          <p14:tracePt t="200239" x="6638925" y="4102100"/>
          <p14:tracePt t="200271" x="6583363" y="4102100"/>
          <p14:tracePt t="200274" x="6572250" y="4102100"/>
          <p14:tracePt t="200305" x="6505575" y="4102100"/>
          <p14:tracePt t="200338" x="6376988" y="4124325"/>
          <p14:tracePt t="200371" x="6299200" y="4235450"/>
          <p14:tracePt t="200407" x="6299200" y="4286250"/>
          <p14:tracePt t="200438" x="6299200" y="4297363"/>
          <p14:tracePt t="200525" x="0" y="0"/>
        </p14:tracePtLst>
        <p14:tracePtLst>
          <p14:tracePt t="201272" x="2309813" y="3643313"/>
          <p14:tracePt t="201296" x="2309813" y="3632200"/>
          <p14:tracePt t="201311" x="2314575" y="3605213"/>
          <p14:tracePt t="201340" x="2387600" y="3576638"/>
          <p14:tracePt t="201344" x="2438400" y="3576638"/>
          <p14:tracePt t="201376" x="2627313" y="3576638"/>
          <p14:tracePt t="201407" x="2716213" y="3576638"/>
          <p14:tracePt t="201551" x="2705100" y="3576638"/>
          <p14:tracePt t="201567" x="2667000" y="3576638"/>
          <p14:tracePt t="201576" x="2649538" y="3576638"/>
          <p14:tracePt t="201607" x="2498725" y="3576638"/>
          <p14:tracePt t="201640" x="2420938" y="3576638"/>
          <p14:tracePt t="201674" x="2382838" y="3576638"/>
          <p14:tracePt t="201706" x="2371725" y="3576638"/>
          <p14:tracePt t="201807" x="2354263" y="3565525"/>
          <p14:tracePt t="201815" x="2354263" y="3549650"/>
          <p14:tracePt t="201840" x="2387600" y="3549650"/>
          <p14:tracePt t="201875" x="2471738" y="3538538"/>
          <p14:tracePt t="201907" x="2622550" y="3521075"/>
          <p14:tracePt t="201911" x="2649538" y="3521075"/>
          <p14:tracePt t="202047" x="2644775" y="3509963"/>
          <p14:tracePt t="202055" x="2633663" y="3492500"/>
          <p14:tracePt t="202074" x="2578100" y="3481388"/>
          <p14:tracePt t="202106" x="2476500" y="3481388"/>
          <p14:tracePt t="202112" x="2465388" y="3481388"/>
          <p14:tracePt t="202287" x="2471738" y="3481388"/>
          <p14:tracePt t="202296" x="2516188" y="3481388"/>
          <p14:tracePt t="202306" x="2544763" y="3481388"/>
          <p14:tracePt t="202341" x="2611438" y="3481388"/>
          <p14:tracePt t="202431" x="2605088" y="3481388"/>
          <p14:tracePt t="202440" x="2578100" y="3481388"/>
          <p14:tracePt t="202450" x="2509838" y="3481388"/>
          <p14:tracePt t="202473" x="2438400" y="3481388"/>
          <p14:tracePt t="202506" x="2387600" y="3481388"/>
          <p14:tracePt t="202513" x="2376488" y="3481388"/>
          <p14:tracePt t="202591" x="2360613" y="3481388"/>
          <p14:tracePt t="202607" x="2360613" y="3487738"/>
          <p14:tracePt t="202640" x="2398713" y="3514725"/>
          <p14:tracePt t="202648" x="2416175" y="3532188"/>
          <p14:tracePt t="202673" x="2498725" y="3543300"/>
          <p14:tracePt t="202706" x="2549525" y="3543300"/>
          <p14:tracePt t="202740" x="2560638" y="3543300"/>
          <p14:tracePt t="202772" x="2578100" y="3527425"/>
          <p14:tracePt t="202805" x="2566988" y="3470275"/>
          <p14:tracePt t="202809" x="2544763" y="3470275"/>
          <p14:tracePt t="202838" x="2476500" y="3459163"/>
          <p14:tracePt t="202872" x="2465388" y="3459163"/>
          <p14:tracePt t="203890" x="0" y="0"/>
        </p14:tracePtLst>
        <p14:tracePtLst>
          <p14:tracePt t="206776" x="1801813" y="3470275"/>
          <p14:tracePt t="206846" x="1790700" y="3470275"/>
          <p14:tracePt t="206877" x="1779588" y="3470275"/>
          <p14:tracePt t="206942" x="1779588" y="3476625"/>
          <p14:tracePt t="206958" x="1779588" y="3492500"/>
          <p14:tracePt t="206990" x="1785938" y="3492500"/>
          <p14:tracePt t="207005" x="1812925" y="3503613"/>
          <p14:tracePt t="207008" x="1863725" y="3503613"/>
          <p14:tracePt t="207038" x="1912938" y="3503613"/>
          <p14:tracePt t="207074" x="1924050" y="3503613"/>
          <p14:tracePt t="207107" x="1935163" y="3481388"/>
          <p14:tracePt t="207111" x="1935163" y="3470275"/>
          <p14:tracePt t="207140" x="1935163" y="3421063"/>
          <p14:tracePt t="207145" x="1935163" y="3370263"/>
          <p14:tracePt t="207173" x="1935163" y="3330575"/>
          <p14:tracePt t="207177" x="1935163" y="3319463"/>
          <p14:tracePt t="207208" x="1930400" y="3303588"/>
          <p14:tracePt t="207240" x="1908175" y="3303588"/>
          <p14:tracePt t="207273" x="1863725" y="3292475"/>
          <p14:tracePt t="207307" x="1785938" y="3314700"/>
          <p14:tracePt t="207311" x="1768475" y="3381375"/>
          <p14:tracePt t="207340" x="1712913" y="3409950"/>
          <p14:tracePt t="207345" x="1695450" y="3421063"/>
          <p14:tracePt t="207423" x="1695450" y="3432175"/>
          <p14:tracePt t="207439" x="1695450" y="3448050"/>
          <p14:tracePt t="207447" x="1695450" y="3470275"/>
          <p14:tracePt t="207473" x="1695450" y="3498850"/>
          <p14:tracePt t="207506" x="1735138" y="3554413"/>
          <p14:tracePt t="207541" x="1746250" y="3576638"/>
          <p14:tracePt t="207573" x="1801813" y="3649663"/>
          <p14:tracePt t="207577" x="1830388" y="3660775"/>
          <p14:tracePt t="207607" x="1930400" y="3676650"/>
          <p14:tracePt t="207642" x="1970088" y="3676650"/>
          <p14:tracePt t="207673" x="2108200" y="3565525"/>
          <p14:tracePt t="207706" x="2165350" y="3509963"/>
          <p14:tracePt t="207711" x="2165350" y="3465513"/>
          <p14:tracePt t="207740" x="2165350" y="3443288"/>
          <p14:tracePt t="207745" x="2165350" y="3398838"/>
          <p14:tracePt t="207773" x="2108200" y="3308350"/>
          <p14:tracePt t="207777" x="2074863" y="3275013"/>
          <p14:tracePt t="207807" x="1963738" y="3236913"/>
          <p14:tracePt t="207840" x="1868488" y="3219450"/>
          <p14:tracePt t="207873" x="1812925" y="3181350"/>
          <p14:tracePt t="207907" x="1746250" y="3181350"/>
          <p14:tracePt t="207912" x="1735138" y="3181350"/>
          <p14:tracePt t="207940" x="1695450" y="3181350"/>
          <p14:tracePt t="207973" x="1673225" y="3181350"/>
          <p14:tracePt t="208007" x="1579563" y="3263900"/>
          <p14:tracePt t="208040" x="1539875" y="3376613"/>
          <p14:tracePt t="208073" x="1539875" y="3454400"/>
          <p14:tracePt t="208107" x="1539875" y="3538538"/>
          <p14:tracePt t="208113" x="1550988" y="3582988"/>
          <p14:tracePt t="208140" x="1590675" y="3621088"/>
          <p14:tracePt t="208145" x="1628775" y="3638550"/>
          <p14:tracePt t="208173" x="1706563" y="3665538"/>
          <p14:tracePt t="208176" x="1717675" y="3665538"/>
          <p14:tracePt t="208207" x="1830388" y="3683000"/>
          <p14:tracePt t="208240" x="1930400" y="3683000"/>
          <p14:tracePt t="208273" x="1970088" y="3683000"/>
          <p14:tracePt t="208306" x="2036763" y="3683000"/>
          <p14:tracePt t="208311" x="2063750" y="3683000"/>
          <p14:tracePt t="208340" x="2176463" y="3605213"/>
          <p14:tracePt t="208344" x="2187575" y="3594100"/>
          <p14:tracePt t="208373" x="2259013" y="3492500"/>
          <p14:tracePt t="208378" x="2270125" y="3476625"/>
          <p14:tracePt t="208409" x="2270125" y="3425825"/>
          <p14:tracePt t="208440" x="2270125" y="3348038"/>
          <p14:tracePt t="208474" x="2225675" y="3270250"/>
          <p14:tracePt t="208479" x="2176463" y="3236913"/>
          <p14:tracePt t="208508" x="2119313" y="3208338"/>
          <p14:tracePt t="208512" x="2052638" y="3208338"/>
          <p14:tracePt t="208539" x="1970088" y="3192463"/>
          <p14:tracePt t="208545" x="1919288" y="3192463"/>
          <p14:tracePt t="208573" x="1797050" y="3192463"/>
          <p14:tracePt t="208577" x="1739900" y="3259138"/>
          <p14:tracePt t="208608" x="1701800" y="3275013"/>
          <p14:tracePt t="208639" x="1679575" y="3275013"/>
          <p14:tracePt t="208673" x="1573213" y="3348038"/>
          <p14:tracePt t="208679" x="1562100" y="3359150"/>
          <p14:tracePt t="208707" x="1477963" y="3459163"/>
          <p14:tracePt t="208711" x="1462088" y="3476625"/>
          <p14:tracePt t="208740" x="1450975" y="3587750"/>
          <p14:tracePt t="208744" x="1450975" y="3598863"/>
          <p14:tracePt t="208773" x="1450975" y="3705225"/>
          <p14:tracePt t="208777" x="1450975" y="3733800"/>
          <p14:tracePt t="208808" x="1511300" y="3878263"/>
          <p14:tracePt t="208841" x="1628775" y="3978275"/>
          <p14:tracePt t="208873" x="1785938" y="4011613"/>
          <p14:tracePt t="208879" x="1812925" y="4011613"/>
          <p14:tracePt t="208906" x="1919288" y="4011613"/>
          <p14:tracePt t="208912" x="1947863" y="4011613"/>
          <p14:tracePt t="208940" x="1997075" y="4011613"/>
          <p14:tracePt t="208944" x="2014538" y="4011613"/>
          <p14:tracePt t="208973" x="2097088" y="4011613"/>
          <p14:tracePt t="208978" x="2108200" y="4011613"/>
          <p14:tracePt t="208984" x="2154238" y="3984625"/>
          <p14:tracePt t="209007" x="2270125" y="3940175"/>
          <p14:tracePt t="209040" x="2343150" y="3833813"/>
          <p14:tracePt t="209074" x="2343150" y="3738563"/>
          <p14:tracePt t="209079" x="2343150" y="3711575"/>
          <p14:tracePt t="209107" x="2343150" y="3654425"/>
          <p14:tracePt t="209111" x="2332038" y="3616325"/>
          <p14:tracePt t="209140" x="2292350" y="3560763"/>
          <p14:tracePt t="209144" x="2276475" y="3549650"/>
          <p14:tracePt t="209176" x="2192338" y="3448050"/>
          <p14:tracePt t="209206" x="2119313" y="3421063"/>
          <p14:tracePt t="209211" x="2070100" y="3365500"/>
          <p14:tracePt t="209240" x="2019300" y="3343275"/>
          <p14:tracePt t="209244" x="1992313" y="3343275"/>
          <p14:tracePt t="209276" x="1935163" y="3314700"/>
          <p14:tracePt t="209307" x="1897063" y="3286125"/>
          <p14:tracePt t="209340" x="1801813" y="3286125"/>
          <p14:tracePt t="209374" x="1739900" y="3286125"/>
          <p14:tracePt t="209380" x="1724025" y="3286125"/>
          <p14:tracePt t="209406" x="1712913" y="3286125"/>
          <p14:tracePt t="209411" x="1668463" y="3286125"/>
          <p14:tracePt t="209440" x="1635125" y="3308350"/>
          <p14:tracePt t="209444" x="1617663" y="3319463"/>
          <p14:tracePt t="209475" x="1568450" y="3365500"/>
          <p14:tracePt t="209507" x="1539875" y="3387725"/>
          <p14:tracePt t="209541" x="1539875" y="3414713"/>
          <p14:tracePt t="209574" x="1539875" y="3543300"/>
          <p14:tracePt t="209603" x="1668463" y="3733800"/>
          <p14:tracePt t="209637" x="1724025" y="3771900"/>
          <p14:tracePt t="209671" x="1779588" y="3771900"/>
          <p14:tracePt t="209707" x="1901825" y="3749675"/>
          <p14:tracePt t="209740" x="1958975" y="3722688"/>
          <p14:tracePt t="209773" x="1985963" y="3643313"/>
          <p14:tracePt t="209807" x="1985963" y="3576638"/>
          <p14:tracePt t="209811" x="2003425" y="3565525"/>
          <p14:tracePt t="209840" x="2003425" y="3527425"/>
          <p14:tracePt t="209845" x="2003425" y="3509963"/>
          <p14:tracePt t="209873" x="2003425" y="3459163"/>
          <p14:tracePt t="209877" x="2003425" y="3448050"/>
          <p14:tracePt t="209905" x="1930400" y="3359150"/>
          <p14:tracePt t="209907" x="1919288" y="3359150"/>
          <p14:tracePt t="209937" x="1846263" y="3314700"/>
          <p14:tracePt t="209971" x="1774825" y="3286125"/>
          <p14:tracePt t="210004" x="1706563" y="3286125"/>
          <p14:tracePt t="210038" x="1651000" y="3286125"/>
          <p14:tracePt t="210072" x="1584325" y="3286125"/>
          <p14:tracePt t="210074" x="1573213" y="3292475"/>
          <p14:tracePt t="210105" x="1517650" y="3319463"/>
          <p14:tracePt t="210107" x="1506538" y="3330575"/>
          <p14:tracePt t="210146" x="1489075" y="3343275"/>
          <p14:tracePt t="210171" x="1489075" y="3381375"/>
          <p14:tracePt t="210204" x="1477963" y="3432175"/>
          <p14:tracePt t="210238" x="1477963" y="3514725"/>
          <p14:tracePt t="210273" x="1539875" y="3582988"/>
          <p14:tracePt t="210278" x="1568450" y="3609975"/>
          <p14:tracePt t="210307" x="1662113" y="3665538"/>
          <p14:tracePt t="210342" x="1701800" y="3683000"/>
          <p14:tracePt t="210373" x="1735138" y="3683000"/>
          <p14:tracePt t="210407" x="1801813" y="3671888"/>
          <p14:tracePt t="210412" x="1812925" y="3660775"/>
          <p14:tracePt t="210440" x="1868488" y="3594100"/>
          <p14:tracePt t="210473" x="1941513" y="3538538"/>
          <p14:tracePt t="210477" x="1941513" y="3521075"/>
          <p14:tracePt t="210504" x="1952625" y="3470275"/>
          <p14:tracePt t="210508" x="1952625" y="3459163"/>
          <p14:tracePt t="210538" x="1952625" y="3421063"/>
          <p14:tracePt t="210571" x="1952625" y="3354388"/>
          <p14:tracePt t="210606" x="1919288" y="3297238"/>
          <p14:tracePt t="210613" x="1908175" y="3286125"/>
          <p14:tracePt t="210640" x="1852613" y="3259138"/>
          <p14:tracePt t="210644" x="1841500" y="3259138"/>
          <p14:tracePt t="210673" x="1785938" y="3259138"/>
          <p14:tracePt t="210707" x="1774825" y="3259138"/>
          <p14:tracePt t="210739" x="1706563" y="3292475"/>
          <p14:tracePt t="210773" x="1651000" y="3330575"/>
          <p14:tracePt t="210883" x="1651000" y="3348038"/>
          <p14:tracePt t="210899" x="1651000" y="3370263"/>
          <p14:tracePt t="210907" x="1651000" y="3387725"/>
          <p14:tracePt t="210936" x="1657350" y="3398838"/>
          <p14:tracePt t="210938" x="0" y="0"/>
        </p14:tracePtLst>
        <p14:tracePtLst>
          <p14:tracePt t="211590" x="2538413" y="3421063"/>
          <p14:tracePt t="211594" x="2533650" y="3403600"/>
          <p14:tracePt t="211610" x="2516188" y="3403600"/>
          <p14:tracePt t="211637" x="2476500" y="3403600"/>
          <p14:tracePt t="211670" x="2427288" y="3392488"/>
          <p14:tracePt t="211704" x="2387600" y="3392488"/>
          <p14:tracePt t="211706" x="2371725" y="3392488"/>
          <p14:tracePt t="211737" x="2320925" y="3392488"/>
          <p14:tracePt t="211739" x="2309813" y="3392488"/>
          <p14:tracePt t="211771" x="2292350" y="3398838"/>
          <p14:tracePt t="211807" x="2270125" y="3443288"/>
          <p14:tracePt t="211840" x="2270125" y="3492500"/>
          <p14:tracePt t="211845" x="2270125" y="3503613"/>
          <p14:tracePt t="211874" x="2270125" y="3514725"/>
          <p14:tracePt t="211878" x="2270125" y="3527425"/>
          <p14:tracePt t="211907" x="2270125" y="3594100"/>
          <p14:tracePt t="211940" x="2338388" y="3698875"/>
          <p14:tracePt t="211975" x="2376488" y="3738563"/>
          <p14:tracePt t="212007" x="2405063" y="3749675"/>
          <p14:tracePt t="212012" x="2432050" y="3749675"/>
          <p14:tracePt t="212040" x="2454275" y="3749675"/>
          <p14:tracePt t="212044" x="2465388" y="3749675"/>
          <p14:tracePt t="212076" x="2538413" y="3749675"/>
          <p14:tracePt t="212108" x="2616200" y="3687763"/>
          <p14:tracePt t="212140" x="2616200" y="3571875"/>
          <p14:tracePt t="212173" x="2633663" y="3521075"/>
          <p14:tracePt t="212207" x="2633663" y="3498850"/>
          <p14:tracePt t="212211" x="2633663" y="3481388"/>
          <p14:tracePt t="212240" x="2633663" y="3414713"/>
          <p14:tracePt t="212244" x="2622550" y="3403600"/>
          <p14:tracePt t="212271" x="2538413" y="3348038"/>
          <p14:tracePt t="212304" x="2465388" y="3286125"/>
          <p14:tracePt t="212342" x="2438400" y="3275013"/>
          <p14:tracePt t="212372" x="2382838" y="3275013"/>
          <p14:tracePt t="212374" x="2360613" y="3275013"/>
          <p14:tracePt t="212405" x="2303463" y="3275013"/>
          <p14:tracePt t="212407" x="2276475" y="3275013"/>
          <p14:tracePt t="212438" x="2181225" y="3275013"/>
          <p14:tracePt t="212471" x="2092325" y="3275013"/>
          <p14:tracePt t="212505" x="2003425" y="3314700"/>
          <p14:tracePt t="212538" x="1963738" y="3387725"/>
          <p14:tracePt t="212572" x="1963738" y="3414713"/>
          <p14:tracePt t="212574" x="1963738" y="3425825"/>
          <p14:tracePt t="212605" x="1963738" y="3476625"/>
          <p14:tracePt t="212607" x="1963738" y="3503613"/>
          <p14:tracePt t="212638" x="2081213" y="3643313"/>
          <p14:tracePt t="212673" x="2247900" y="3800475"/>
          <p14:tracePt t="212706" x="2314575" y="3800475"/>
          <p14:tracePt t="212711" x="2343150" y="3800475"/>
          <p14:tracePt t="212740" x="2471738" y="3800475"/>
          <p14:tracePt t="212745" x="2487613" y="3800475"/>
          <p14:tracePt t="212773" x="2538413" y="3800475"/>
          <p14:tracePt t="212777" x="2549525" y="3800475"/>
          <p14:tracePt t="212807" x="2649538" y="3800475"/>
          <p14:tracePt t="212839" x="2744788" y="3760788"/>
          <p14:tracePt t="212871" x="2811463" y="3694113"/>
          <p14:tracePt t="212905" x="2840038" y="3643313"/>
          <p14:tracePt t="212938" x="2840038" y="3576638"/>
          <p14:tracePt t="212971" x="2840038" y="3492500"/>
          <p14:tracePt t="212975" x="2840038" y="3481388"/>
          <p14:tracePt t="213007" x="2728913" y="3392488"/>
          <p14:tracePt t="213041" x="2605088" y="3336925"/>
          <p14:tracePt t="213073" x="2520950" y="3281363"/>
          <p14:tracePt t="213107" x="2454275" y="3281363"/>
          <p14:tracePt t="213111" x="2427288" y="3281363"/>
          <p14:tracePt t="213140" x="2398713" y="3281363"/>
          <p14:tracePt t="213173" x="2325688" y="3303588"/>
          <p14:tracePt t="213177" x="2309813" y="3336925"/>
          <p14:tracePt t="213207" x="2281238" y="3414713"/>
          <p14:tracePt t="213240" x="2281238" y="3527425"/>
          <p14:tracePt t="213273" x="2281238" y="3582988"/>
          <p14:tracePt t="213308" x="2281238" y="3594100"/>
          <p14:tracePt t="213340" x="2281238" y="3621088"/>
          <p14:tracePt t="213344" x="2292350" y="3632200"/>
          <p14:tracePt t="213373" x="2343150" y="3671888"/>
          <p14:tracePt t="213377" x="2360613" y="3683000"/>
          <p14:tracePt t="213407" x="2471738" y="3698875"/>
          <p14:tracePt t="213439" x="2520950" y="3698875"/>
          <p14:tracePt t="213473" x="2622550" y="3698875"/>
          <p14:tracePt t="213507" x="2705100" y="3632200"/>
          <p14:tracePt t="213512" x="2740025" y="3582988"/>
          <p14:tracePt t="213540" x="2755900" y="3527425"/>
          <p14:tracePt t="213545" x="2755900" y="3498850"/>
          <p14:tracePt t="213573" x="2755900" y="3448050"/>
          <p14:tracePt t="213577" x="2744788" y="3414713"/>
          <p14:tracePt t="213607" x="2682875" y="3330575"/>
          <p14:tracePt t="213640" x="2633663" y="3281363"/>
          <p14:tracePt t="213673" x="2533650" y="3281363"/>
          <p14:tracePt t="213706" x="2420938" y="3263900"/>
          <p14:tracePt t="213711" x="2393950" y="3263900"/>
          <p14:tracePt t="213740" x="2320925" y="3263900"/>
          <p14:tracePt t="213771" x="2281238" y="3263900"/>
          <p14:tracePt t="213775" x="2270125" y="3263900"/>
          <p14:tracePt t="213805" x="2203450" y="3314700"/>
          <p14:tracePt t="213807" x="2187575" y="3314700"/>
          <p14:tracePt t="213838" x="2159000" y="3409950"/>
          <p14:tracePt t="213871" x="2159000" y="3476625"/>
          <p14:tracePt t="213906" x="2159000" y="3527425"/>
          <p14:tracePt t="213911" x="2159000" y="3571875"/>
          <p14:tracePt t="213938" x="2243138" y="3649663"/>
          <p14:tracePt t="213971" x="2309813" y="3698875"/>
          <p14:tracePt t="213975" x="2325688" y="3727450"/>
          <p14:tracePt t="214005" x="2325688" y="3744913"/>
          <p14:tracePt t="214007" x="2338388" y="3744913"/>
          <p14:tracePt t="214038" x="2376488" y="3744913"/>
          <p14:tracePt t="214072" x="2416175" y="3744913"/>
          <p14:tracePt t="214105" x="2471738" y="3744913"/>
          <p14:tracePt t="214139" x="2516188" y="3733800"/>
          <p14:tracePt t="214171" x="2582863" y="3676650"/>
          <p14:tracePt t="214175" x="2582863" y="3665538"/>
          <p14:tracePt t="214205" x="2627313" y="3594100"/>
          <p14:tracePt t="214207" x="2627313" y="3565525"/>
          <p14:tracePt t="214238" x="2627313" y="3498850"/>
          <p14:tracePt t="214271" x="2627313" y="3448050"/>
          <p14:tracePt t="214305" x="2616200" y="3392488"/>
          <p14:tracePt t="214338" x="2560638" y="3365500"/>
          <p14:tracePt t="214371" x="2527300" y="3365500"/>
          <p14:tracePt t="214950" x="0" y="0"/>
        </p14:tracePtLst>
        <p14:tracePtLst>
          <p14:tracePt t="216164" x="2259013" y="3554413"/>
          <p14:tracePt t="216203" x="2270125" y="3554413"/>
          <p14:tracePt t="216251" x="2265363" y="3527425"/>
          <p14:tracePt t="216262" x="2265363" y="3514725"/>
          <p14:tracePt t="216273" x="2236788" y="3514725"/>
          <p14:tracePt t="216277" x="2187575" y="3514725"/>
          <p14:tracePt t="216307" x="2074863" y="3514725"/>
          <p14:tracePt t="216340" x="2052638" y="3514725"/>
          <p14:tracePt t="216666" x="0" y="0"/>
        </p14:tracePtLst>
        <p14:tracePtLst>
          <p14:tracePt t="220359" x="1830388" y="4146550"/>
          <p14:tracePt t="220431" x="1830388" y="4117975"/>
          <p14:tracePt t="220439" x="1801813" y="4090988"/>
          <p14:tracePt t="220449" x="1774825" y="4073525"/>
          <p14:tracePt t="220473" x="1557338" y="4022725"/>
          <p14:tracePt t="220507" x="1360488" y="3973513"/>
          <p14:tracePt t="220511" x="1349375" y="3973513"/>
          <p14:tracePt t="220541" x="1189038" y="3922713"/>
          <p14:tracePt t="220545" x="1120775" y="3922713"/>
          <p14:tracePt t="220551" x="1054100" y="3922713"/>
          <p14:tracePt t="220573" x="869950" y="3906838"/>
          <p14:tracePt t="220577" x="820738" y="3906838"/>
          <p14:tracePt t="220607" x="614363" y="3906838"/>
          <p14:tracePt t="220640" x="512763" y="3906838"/>
          <p14:tracePt t="220673" x="419100" y="3906838"/>
          <p14:tracePt t="220707" x="379413" y="3906838"/>
          <p14:tracePt t="220743" x="295275" y="3940175"/>
          <p14:tracePt t="220773" x="257175" y="3967163"/>
          <p14:tracePt t="220806" x="246063" y="3978275"/>
          <p14:tracePt t="220841" x="246063" y="4017963"/>
          <p14:tracePt t="220873" x="339725" y="4090988"/>
          <p14:tracePt t="220907" x="608013" y="4179888"/>
          <p14:tracePt t="220911" x="681038" y="4195763"/>
          <p14:tracePt t="220941" x="825500" y="4229100"/>
          <p14:tracePt t="220945" x="876300" y="4246563"/>
          <p14:tracePt t="220973" x="1016000" y="4264025"/>
          <p14:tracePt t="220978" x="1065213" y="4264025"/>
          <p14:tracePt t="221007" x="1177925" y="4264025"/>
          <p14:tracePt t="221042" x="1349375" y="4264025"/>
          <p14:tracePt t="221074" x="1433513" y="4224338"/>
          <p14:tracePt t="221079" x="1444625" y="4224338"/>
          <p14:tracePt t="221107" x="1484313" y="4224338"/>
          <p14:tracePt t="221111" x="1517650" y="4195763"/>
          <p14:tracePt t="221140" x="1601788" y="4195763"/>
          <p14:tracePt t="221144" x="1617663" y="4195763"/>
          <p14:tracePt t="221175" x="1684338" y="4195763"/>
          <p14:tracePt t="221207" x="1724025" y="4195763"/>
          <p14:tracePt t="221240" x="1746250" y="4168775"/>
          <p14:tracePt t="221273" x="1763713" y="4129088"/>
          <p14:tracePt t="221304" x="1706563" y="4051300"/>
          <p14:tracePt t="221338" x="1384300" y="4011613"/>
          <p14:tracePt t="221371" x="1143000" y="3989388"/>
          <p14:tracePt t="221404" x="954088" y="3989388"/>
          <p14:tracePt t="221441" x="781050" y="3989388"/>
          <p14:tracePt t="221445" x="752475" y="3989388"/>
          <p14:tracePt t="221473" x="674688" y="3962400"/>
          <p14:tracePt t="221477" x="663575" y="3962400"/>
          <p14:tracePt t="221507" x="625475" y="3962400"/>
          <p14:tracePt t="221540" x="557213" y="3962400"/>
          <p14:tracePt t="221573" x="534988" y="3962400"/>
          <p14:tracePt t="221619" x="523875" y="3967163"/>
          <p14:tracePt t="221640" x="508000" y="3984625"/>
          <p14:tracePt t="221673" x="519113" y="4067175"/>
          <p14:tracePt t="221677" x="614363" y="4106863"/>
          <p14:tracePt t="221704" x="747713" y="4184650"/>
          <p14:tracePt t="221706" x="825500" y="4246563"/>
          <p14:tracePt t="221740" x="1082675" y="4297363"/>
          <p14:tracePt t="221773" x="1316038" y="4297363"/>
          <p14:tracePt t="221808" x="1544638" y="4297363"/>
          <p14:tracePt t="221813" x="1590675" y="4297363"/>
          <p14:tracePt t="221840" x="1712913" y="4297363"/>
          <p14:tracePt t="221844" x="1728788" y="4297363"/>
          <p14:tracePt t="221871" x="1785938" y="4297363"/>
          <p14:tracePt t="221874" x="1808163" y="4297363"/>
          <p14:tracePt t="221906" x="1935163" y="4229100"/>
          <p14:tracePt t="221938" x="1985963" y="4173538"/>
          <p14:tracePt t="221971" x="1985963" y="4135438"/>
          <p14:tracePt t="222005" x="1985963" y="4056063"/>
          <p14:tracePt t="222040" x="1908175" y="3956050"/>
          <p14:tracePt t="222044" x="1857375" y="3956050"/>
          <p14:tracePt t="222073" x="1579563" y="3917950"/>
          <p14:tracePt t="222077" x="1511300" y="3917950"/>
          <p14:tracePt t="222107" x="1277938" y="3917950"/>
          <p14:tracePt t="222140" x="1060450" y="3944938"/>
          <p14:tracePt t="222173" x="925513" y="4022725"/>
          <p14:tracePt t="222179" x="914400" y="4022725"/>
          <p14:tracePt t="222206" x="887413" y="4051300"/>
          <p14:tracePt t="222243" x="876300" y="4062413"/>
          <p14:tracePt t="222273" x="865188" y="4073525"/>
          <p14:tracePt t="222278" x="865188" y="4090988"/>
          <p14:tracePt t="222307" x="865188" y="4113213"/>
          <p14:tracePt t="222355" x="869950" y="4113213"/>
          <p14:tracePt t="222786" x="0" y="0"/>
        </p14:tracePtLst>
        <p14:tracePtLst>
          <p14:tracePt t="223724" x="2041525" y="3616325"/>
          <p14:tracePt t="223764" x="2052638" y="3616325"/>
          <p14:tracePt t="223778" x="2097088" y="3627438"/>
          <p14:tracePt t="223786" x="2108200" y="3627438"/>
          <p14:tracePt t="223875" x="2103438" y="3638550"/>
          <p14:tracePt t="223883" x="2063750" y="3638550"/>
          <p14:tracePt t="223907" x="1857375" y="3638550"/>
          <p14:tracePt t="223940" x="1768475" y="3638550"/>
          <p14:tracePt t="224004" x="1757363" y="3654425"/>
          <p14:tracePt t="224083" x="1763713" y="3654425"/>
          <p14:tracePt t="224092" x="1774825" y="3643313"/>
          <p14:tracePt t="224107" x="1790700" y="3632200"/>
          <p14:tracePt t="224179" x="1830388" y="3632200"/>
          <p14:tracePt t="224188" x="1846263" y="3632200"/>
          <p14:tracePt t="224207" x="1885950" y="3638550"/>
          <p14:tracePt t="224213" x="1912938" y="3654425"/>
          <p14:tracePt t="224238" x="1974850" y="3654425"/>
          <p14:tracePt t="224271" x="1997075" y="3654425"/>
          <p14:tracePt t="224274" x="2014538" y="3654425"/>
          <p14:tracePt t="224305" x="2025650" y="3654425"/>
          <p14:tracePt t="224340" x="2063750" y="3654425"/>
          <p14:tracePt t="224373" x="2103438" y="3654425"/>
          <p14:tracePt t="224377" x="2114550" y="3654425"/>
          <p14:tracePt t="225111" x="2130425" y="3654425"/>
          <p14:tracePt t="225126" x="0" y="0"/>
        </p14:tracePtLst>
        <p14:tracePtLst>
          <p14:tracePt t="227476" x="831850" y="4224338"/>
          <p14:tracePt t="227481" x="831850" y="4213225"/>
          <p14:tracePt t="227546" x="831850" y="4202113"/>
          <p14:tracePt t="227562" x="854075" y="4202113"/>
          <p14:tracePt t="227571" x="865188" y="4202113"/>
          <p14:tracePt t="227607" x="1031875" y="4202113"/>
          <p14:tracePt t="227640" x="1149350" y="4202113"/>
          <p14:tracePt t="227645" x="1160463" y="4202113"/>
          <p14:tracePt t="227674" x="1171575" y="4202113"/>
          <p14:tracePt t="227678" x="1189038" y="4202113"/>
          <p14:tracePt t="227707" x="1249363" y="4202113"/>
          <p14:tracePt t="227740" x="1316038" y="4202113"/>
          <p14:tracePt t="227775" x="1355725" y="4202113"/>
          <p14:tracePt t="227915" x="1338263" y="4202113"/>
          <p14:tracePt t="227923" x="1304925" y="4202113"/>
          <p14:tracePt t="227940" x="1171575" y="4184650"/>
          <p14:tracePt t="227975" x="914400" y="4113213"/>
          <p14:tracePt t="227979" x="887413" y="4113213"/>
          <p14:tracePt t="228007" x="758825" y="4095750"/>
          <p14:tracePt t="228011" x="747713" y="4095750"/>
          <p14:tracePt t="228040" x="736600" y="4095750"/>
          <p14:tracePt t="228045" x="719138" y="4095750"/>
          <p14:tracePt t="228075" x="663575" y="4095750"/>
          <p14:tracePt t="228107" x="603250" y="4095750"/>
          <p14:tracePt t="228140" x="508000" y="4095750"/>
          <p14:tracePt t="228299" x="546100" y="4095750"/>
          <p14:tracePt t="228307" x="592138" y="4095750"/>
          <p14:tracePt t="228340" x="769938" y="4106863"/>
          <p14:tracePt t="228375" x="865188" y="4106863"/>
          <p14:tracePt t="228406" x="976313" y="4106863"/>
          <p14:tracePt t="228410" x="1020763" y="4106863"/>
          <p14:tracePt t="228440" x="1127125" y="4106863"/>
          <p14:tracePt t="228446" x="1138238" y="4106863"/>
          <p14:tracePt t="228473" x="1154113" y="4106863"/>
          <p14:tracePt t="228539" x="1165225" y="4106863"/>
          <p14:tracePt t="228549" x="1177925" y="4106863"/>
          <p14:tracePt t="228573" x="1216025" y="4146550"/>
          <p14:tracePt t="228763" x="1200150" y="4146550"/>
          <p14:tracePt t="228773" x="1182688" y="4146550"/>
          <p14:tracePt t="228807" x="993775" y="4146550"/>
          <p14:tracePt t="228811" x="909638" y="4146550"/>
          <p14:tracePt t="228841" x="630238" y="4146550"/>
          <p14:tracePt t="228846" x="619125" y="4162425"/>
          <p14:tracePt t="228956" x="603250" y="4173538"/>
          <p14:tracePt t="228971" x="603250" y="4184650"/>
          <p14:tracePt t="228987" x="625475" y="4184650"/>
          <p14:tracePt t="229006" x="685800" y="4184650"/>
          <p14:tracePt t="229040" x="858838" y="4202113"/>
          <p14:tracePt t="229044" x="925513" y="4202113"/>
          <p14:tracePt t="229073" x="1009650" y="4202113"/>
          <p14:tracePt t="229077" x="1038225" y="4217988"/>
          <p14:tracePt t="229107" x="1104900" y="4217988"/>
          <p14:tracePt t="229140" x="1120775" y="4217988"/>
          <p14:tracePt t="229850" x="0" y="0"/>
        </p14:tracePtLst>
        <p14:tracePtLst>
          <p14:tracePt t="254081" x="1646238" y="4770438"/>
          <p14:tracePt t="254106" x="1635125" y="4770438"/>
          <p14:tracePt t="254119" x="1624013" y="4770438"/>
          <p14:tracePt t="254140" x="1550988" y="4770438"/>
          <p14:tracePt t="254144" x="1462088" y="4748213"/>
          <p14:tracePt t="254173" x="1311275" y="4703763"/>
          <p14:tracePt t="254179" x="1260475" y="4687888"/>
          <p14:tracePt t="254207" x="1071563" y="4654550"/>
          <p14:tracePt t="254240" x="931863" y="4637088"/>
          <p14:tracePt t="254273" x="865188" y="4637088"/>
          <p14:tracePt t="254280" x="854075" y="4637088"/>
          <p14:tracePt t="254306" x="803275" y="4637088"/>
          <p14:tracePt t="254311" x="787400" y="4637088"/>
          <p14:tracePt t="254337" x="747713" y="4637088"/>
          <p14:tracePt t="254370" x="685800" y="4637088"/>
          <p14:tracePt t="254404" x="614363" y="4670425"/>
          <p14:tracePt t="254407" x="603250" y="4687888"/>
          <p14:tracePt t="254470" x="603250" y="4714875"/>
          <p14:tracePt t="254477" x="603250" y="4725988"/>
          <p14:tracePt t="254503" x="608013" y="4832350"/>
          <p14:tracePt t="254537" x="814388" y="4949825"/>
          <p14:tracePt t="254570" x="947738" y="4994275"/>
          <p14:tracePt t="254574" x="976313" y="4994275"/>
          <p14:tracePt t="254604" x="1049338" y="4994275"/>
          <p14:tracePt t="254606" x="1093788" y="4994275"/>
          <p14:tracePt t="254637" x="1249363" y="4994275"/>
          <p14:tracePt t="254670" x="1400175" y="4994275"/>
          <p14:tracePt t="254703" x="1568450" y="4994275"/>
          <p14:tracePt t="254736" x="1706563" y="4943475"/>
          <p14:tracePt t="254770" x="1790700" y="4927600"/>
          <p14:tracePt t="254807" x="1852613" y="4916488"/>
          <p14:tracePt t="254887" x="1868488" y="4899025"/>
          <p14:tracePt t="254901" x="1879600" y="4887913"/>
          <p14:tracePt t="254902" x="0" y="0"/>
        </p14:tracePtLst>
        <p14:tracePtLst>
          <p14:tracePt t="255552" x="2081213" y="3738563"/>
          <p14:tracePt t="255575" x="2081213" y="3711575"/>
          <p14:tracePt t="255583" x="2081213" y="3698875"/>
          <p14:tracePt t="255608" x="2081213" y="3671888"/>
          <p14:tracePt t="255640" x="2081213" y="3660775"/>
          <p14:tracePt t="255673" x="2170113" y="3643313"/>
          <p14:tracePt t="255706" x="2343150" y="3643313"/>
          <p14:tracePt t="255711" x="2354263" y="3643313"/>
          <p14:tracePt t="255815" x="2349500" y="3632200"/>
          <p14:tracePt t="255831" x="2332038" y="3632200"/>
          <p14:tracePt t="255841" x="2309813" y="3632200"/>
          <p14:tracePt t="255874" x="2097088" y="3632200"/>
          <p14:tracePt t="255879" x="2008188" y="3632200"/>
          <p14:tracePt t="255907" x="1808163" y="3632200"/>
          <p14:tracePt t="255940" x="1735138" y="3605213"/>
          <p14:tracePt t="255945" x="1706563" y="3587750"/>
          <p14:tracePt t="255973" x="1695450" y="3587750"/>
          <p14:tracePt t="256056" x="1728788" y="3587750"/>
          <p14:tracePt t="256064" x="1779588" y="3587750"/>
          <p14:tracePt t="256073" x="1824038" y="3587750"/>
          <p14:tracePt t="256107" x="2192338" y="3587750"/>
          <p14:tracePt t="256112" x="2259013" y="3587750"/>
          <p14:tracePt t="256140" x="2332038" y="3560763"/>
          <p14:tracePt t="256216" x="2320925" y="3560763"/>
          <p14:tracePt t="256232" x="2298700" y="3560763"/>
          <p14:tracePt t="256240" x="2247900" y="3571875"/>
          <p14:tracePt t="256273" x="2147888" y="3571875"/>
          <p14:tracePt t="256307" x="2003425" y="3571875"/>
          <p14:tracePt t="256313" x="1958975" y="3571875"/>
          <p14:tracePt t="256340" x="1947863" y="3571875"/>
          <p14:tracePt t="256408" x="1952625" y="3571875"/>
          <p14:tracePt t="256416" x="2014538" y="3587750"/>
          <p14:tracePt t="256440" x="2247900" y="3621088"/>
          <p14:tracePt t="256473" x="2409825" y="3621088"/>
          <p14:tracePt t="256551" x="2405063" y="3616325"/>
          <p14:tracePt t="256560" x="2376488" y="3598863"/>
          <p14:tracePt t="256571" x="2349500" y="3598863"/>
          <p14:tracePt t="256604" x="2114550" y="3598863"/>
          <p14:tracePt t="256607" x="2047875" y="3598863"/>
          <p14:tracePt t="256638" x="1801813" y="3598863"/>
          <p14:tracePt t="256642" x="1790700" y="3598863"/>
          <p14:tracePt t="256829" x="1797050" y="3598863"/>
          <p14:tracePt t="256860" x="1824038" y="3598863"/>
          <p14:tracePt t="256867" x="1835150" y="3598863"/>
          <p14:tracePt t="256873" x="0" y="0"/>
        </p14:tracePtLst>
        <p14:tracePtLst>
          <p14:tracePt t="257475" x="1511300" y="4927600"/>
          <p14:tracePt t="257479" x="1539875" y="4927600"/>
          <p14:tracePt t="257486" x="1557338" y="4927600"/>
          <p14:tracePt t="257507" x="1639888" y="4927600"/>
          <p14:tracePt t="257540" x="1768475" y="4927600"/>
          <p14:tracePt t="257575" x="1885950" y="4927600"/>
          <p14:tracePt t="257606" x="2159000" y="4938713"/>
          <p14:tracePt t="257611" x="2187575" y="4938713"/>
          <p14:tracePt t="257638" x="2354263" y="4972050"/>
          <p14:tracePt t="257671" x="2582863" y="4972050"/>
          <p14:tracePt t="257675" x="2649538" y="4972050"/>
          <p14:tracePt t="257705" x="2851150" y="4972050"/>
          <p14:tracePt t="257707" x="2878138" y="4972050"/>
          <p14:tracePt t="257738" x="3013075" y="4972050"/>
          <p14:tracePt t="257771" x="3113088" y="4972050"/>
          <p14:tracePt t="257804" x="3163888" y="4921250"/>
          <p14:tracePt t="257838" x="3179763" y="4860925"/>
          <p14:tracePt t="257871" x="3179763" y="4725988"/>
          <p14:tracePt t="257875" x="3179763" y="4699000"/>
          <p14:tracePt t="257904" x="3179763" y="4670425"/>
          <p14:tracePt t="257906" x="3179763" y="4659313"/>
          <p14:tracePt t="257939" x="3179763" y="4619625"/>
          <p14:tracePt t="257973" x="3141663" y="4519613"/>
          <p14:tracePt t="258007" x="2990850" y="4391025"/>
          <p14:tracePt t="258011" x="2962275" y="4375150"/>
          <p14:tracePt t="258040" x="2873375" y="4319588"/>
          <p14:tracePt t="258045" x="2862263" y="4319588"/>
          <p14:tracePt t="258073" x="2678113" y="4217988"/>
          <p14:tracePt t="258077" x="2627313" y="4191000"/>
          <p14:tracePt t="258107" x="2449513" y="4124325"/>
          <p14:tracePt t="258141" x="2292350" y="4106863"/>
          <p14:tracePt t="258148" x="2247900" y="4106863"/>
          <p14:tracePt t="258173" x="2136775" y="4090988"/>
          <p14:tracePt t="258206" x="1930400" y="4090988"/>
          <p14:tracePt t="258211" x="1863725" y="4090988"/>
          <p14:tracePt t="258239" x="1584325" y="4073525"/>
          <p14:tracePt t="258271" x="1293813" y="4073525"/>
          <p14:tracePt t="258275" x="1227138" y="4073525"/>
          <p14:tracePt t="258305" x="1038225" y="4084638"/>
          <p14:tracePt t="258307" x="993775" y="4084638"/>
          <p14:tracePt t="258339" x="836613" y="4117975"/>
          <p14:tracePt t="258371" x="663575" y="4135438"/>
          <p14:tracePt t="258404" x="485775" y="4168775"/>
          <p14:tracePt t="258438" x="334963" y="4224338"/>
          <p14:tracePt t="258471" x="312738" y="4235450"/>
          <p14:tracePt t="258474" x="295275" y="4264025"/>
          <p14:tracePt t="258507" x="246063" y="4319588"/>
          <p14:tracePt t="258540" x="217488" y="4330700"/>
          <p14:tracePt t="258573" x="217488" y="4397375"/>
          <p14:tracePt t="258607" x="295275" y="4592638"/>
          <p14:tracePt t="258612" x="328613" y="4643438"/>
          <p14:tracePt t="258640" x="463550" y="4776788"/>
          <p14:tracePt t="258644" x="496888" y="4827588"/>
          <p14:tracePt t="258673" x="603250" y="4916488"/>
          <p14:tracePt t="258677" x="619125" y="4932363"/>
          <p14:tracePt t="258707" x="747713" y="4972050"/>
          <p14:tracePt t="258740" x="892175" y="5022850"/>
          <p14:tracePt t="258773" x="1004888" y="5022850"/>
          <p14:tracePt t="258806" x="1171575" y="5022850"/>
          <p14:tracePt t="258812" x="1260475" y="5022850"/>
          <p14:tracePt t="258840" x="1428750" y="5022850"/>
          <p14:tracePt t="258845" x="1517650" y="5022850"/>
          <p14:tracePt t="258873" x="1695450" y="5022850"/>
          <p14:tracePt t="258877" x="1763713" y="5022850"/>
          <p14:tracePt t="258907" x="2052638" y="5022850"/>
          <p14:tracePt t="258940" x="2303463" y="5022850"/>
          <p14:tracePt t="258973" x="2516188" y="5038725"/>
          <p14:tracePt t="259008" x="2622550" y="5038725"/>
          <p14:tracePt t="259013" x="2655888" y="5038725"/>
          <p14:tracePt t="259040" x="2740025" y="5038725"/>
          <p14:tracePt t="259045" x="2762250" y="5038725"/>
          <p14:tracePt t="259073" x="2867025" y="5038725"/>
          <p14:tracePt t="259077" x="2884488" y="5033963"/>
          <p14:tracePt t="259109" x="2962275" y="4965700"/>
          <p14:tracePt t="259140" x="3017838" y="4927600"/>
          <p14:tracePt t="259173" x="3057525" y="4827588"/>
          <p14:tracePt t="259179" x="3057525" y="4781550"/>
          <p14:tracePt t="259206" x="3090863" y="4670425"/>
          <p14:tracePt t="259240" x="3090863" y="4648200"/>
          <p14:tracePt t="259244" x="3090863" y="4619625"/>
          <p14:tracePt t="259273" x="3079750" y="4548188"/>
          <p14:tracePt t="259277" x="3046413" y="4514850"/>
          <p14:tracePt t="259307" x="2767013" y="4430713"/>
          <p14:tracePt t="259340" x="2509838" y="4397375"/>
          <p14:tracePt t="259373" x="2320925" y="4375150"/>
          <p14:tracePt t="259408" x="2147888" y="4375150"/>
          <p14:tracePt t="259411" x="2058988" y="4375150"/>
          <p14:tracePt t="259440" x="1801813" y="4341813"/>
          <p14:tracePt t="259444" x="1735138" y="4341813"/>
          <p14:tracePt t="259473" x="1528763" y="4341813"/>
          <p14:tracePt t="259479" x="1462088" y="4341813"/>
          <p14:tracePt t="259507" x="1233488" y="4341813"/>
          <p14:tracePt t="259516" x="1143000" y="4341813"/>
          <p14:tracePt t="259540" x="982663" y="4341813"/>
          <p14:tracePt t="259573" x="842963" y="4324350"/>
          <p14:tracePt t="259579" x="831850" y="4324350"/>
          <p14:tracePt t="259607" x="820738" y="4324350"/>
          <p14:tracePt t="259641" x="774700" y="4308475"/>
          <p14:tracePt t="259645" x="763588" y="4308475"/>
          <p14:tracePt t="259674" x="708025" y="4308475"/>
          <p14:tracePt t="259707" x="685800" y="4308475"/>
          <p14:tracePt t="259711" x="669925" y="4308475"/>
          <p14:tracePt t="259740" x="658813" y="4308475"/>
          <p14:tracePt t="259776" x="603250" y="4346575"/>
          <p14:tracePt t="259807" x="592138" y="4357688"/>
          <p14:tracePt t="259840" x="592138" y="4408488"/>
          <p14:tracePt t="259874" x="630238" y="4525963"/>
          <p14:tracePt t="259879" x="663575" y="4559300"/>
          <p14:tracePt t="259907" x="798513" y="4692650"/>
          <p14:tracePt t="259911" x="831850" y="4725988"/>
          <p14:tracePt t="259940" x="987425" y="4814888"/>
          <p14:tracePt t="259944" x="1082675" y="4854575"/>
          <p14:tracePt t="259975" x="1222375" y="4938713"/>
          <p14:tracePt t="260007" x="1304925" y="4965700"/>
          <p14:tracePt t="260040" x="1406525" y="4976813"/>
          <p14:tracePt t="260073" x="1557338" y="4976813"/>
          <p14:tracePt t="260107" x="1724025" y="4994275"/>
          <p14:tracePt t="260111" x="1752600" y="4994275"/>
          <p14:tracePt t="260140" x="1924050" y="5011738"/>
          <p14:tracePt t="260145" x="1963738" y="5011738"/>
          <p14:tracePt t="260173" x="2130425" y="5045075"/>
          <p14:tracePt t="260176" x="2181225" y="5045075"/>
          <p14:tracePt t="260207" x="2432050" y="5094288"/>
          <p14:tracePt t="260240" x="2678113" y="5094288"/>
          <p14:tracePt t="260275" x="2928938" y="5094288"/>
          <p14:tracePt t="260306" x="3057525" y="5083175"/>
          <p14:tracePt t="260340" x="3146425" y="5027613"/>
          <p14:tracePt t="260346" x="3157538" y="5011738"/>
          <p14:tracePt t="260373" x="3230563" y="4972050"/>
          <p14:tracePt t="260376" x="3241675" y="4960938"/>
          <p14:tracePt t="260407" x="3279775" y="4843463"/>
          <p14:tracePt t="260440" x="3297238" y="4759325"/>
          <p14:tracePt t="260473" x="3297238" y="4676775"/>
          <p14:tracePt t="260506" x="3175000" y="4519613"/>
          <p14:tracePt t="260511" x="3119438" y="4470400"/>
          <p14:tracePt t="260540" x="2867025" y="4335463"/>
          <p14:tracePt t="260546" x="2840038" y="4319588"/>
          <p14:tracePt t="260573" x="2711450" y="4308475"/>
          <p14:tracePt t="260577" x="2667000" y="4308475"/>
          <p14:tracePt t="260607" x="2487613" y="4257675"/>
          <p14:tracePt t="260640" x="2338388" y="4257675"/>
          <p14:tracePt t="260673" x="2070100" y="4257675"/>
          <p14:tracePt t="260706" x="1695450" y="4268788"/>
          <p14:tracePt t="260711" x="1628775" y="4268788"/>
          <p14:tracePt t="260741" x="1466850" y="4268788"/>
          <p14:tracePt t="260746" x="1417638" y="4268788"/>
          <p14:tracePt t="260773" x="1349375" y="4268788"/>
          <p14:tracePt t="260777" x="1338263" y="4268788"/>
          <p14:tracePt t="260807" x="1233488" y="4302125"/>
          <p14:tracePt t="260841" x="1149350" y="4330700"/>
          <p14:tracePt t="260848" x="1120775" y="4330700"/>
          <p14:tracePt t="260873" x="1087438" y="4341813"/>
          <p14:tracePt t="260906" x="954088" y="4419600"/>
          <p14:tracePt t="260911" x="936625" y="4419600"/>
          <p14:tracePt t="260940" x="887413" y="4441825"/>
          <p14:tracePt t="260945" x="842963" y="4475163"/>
          <p14:tracePt t="260973" x="774700" y="4497388"/>
          <p14:tracePt t="260976" x="741363" y="4514850"/>
          <p14:tracePt t="261003" x="703263" y="4541838"/>
          <p14:tracePt t="261037" x="692150" y="4625975"/>
          <p14:tracePt t="261073" x="692150" y="4754563"/>
          <p14:tracePt t="261106" x="792163" y="4849813"/>
          <p14:tracePt t="261111" x="809625" y="4894263"/>
          <p14:tracePt t="261140" x="920750" y="4987925"/>
          <p14:tracePt t="261144" x="993775" y="5045075"/>
          <p14:tracePt t="261173" x="1182688" y="5111750"/>
          <p14:tracePt t="261177" x="1249363" y="5111750"/>
          <p14:tracePt t="261204" x="1422400" y="5160963"/>
          <p14:tracePt t="261208" x="1473200" y="5160963"/>
          <p14:tracePt t="261238" x="1646238" y="5195888"/>
          <p14:tracePt t="261271" x="1835150" y="5195888"/>
          <p14:tracePt t="261304" x="1985963" y="5195888"/>
          <p14:tracePt t="261341" x="2236788" y="5195888"/>
          <p14:tracePt t="261345" x="2325688" y="5195888"/>
          <p14:tracePt t="261373" x="2555875" y="5195888"/>
          <p14:tracePt t="261377" x="2678113" y="5195888"/>
          <p14:tracePt t="261407" x="3101975" y="5183188"/>
          <p14:tracePt t="261440" x="3186113" y="5183188"/>
          <p14:tracePt t="261473" x="3224213" y="5183188"/>
          <p14:tracePt t="261599" x="3235325" y="5167313"/>
          <p14:tracePt t="261631" x="3235325" y="5156200"/>
          <p14:tracePt t="261680" x="3235325" y="5145088"/>
          <p14:tracePt t="261711" x="3235325" y="5116513"/>
          <p14:tracePt t="261719" x="3235325" y="5105400"/>
          <p14:tracePt t="261743" x="3235325" y="5089525"/>
          <p14:tracePt t="261773" x="3235325" y="5078413"/>
          <p14:tracePt t="261837" x="0" y="0"/>
        </p14:tracePtLst>
        <p14:tracePtLst>
          <p14:tracePt t="287647" x="6137275" y="5183188"/>
          <p14:tracePt t="287652" x="6186488" y="5183188"/>
          <p14:tracePt t="287660" x="6215063" y="5183188"/>
          <p14:tracePt t="287671" x="6243638" y="5183188"/>
          <p14:tracePt t="287704" x="6438900" y="5200650"/>
          <p14:tracePt t="287706" x="6488113" y="5233988"/>
          <p14:tracePt t="287738" x="6550025" y="5245100"/>
          <p14:tracePt t="287778" x="6577013" y="5245100"/>
          <p14:tracePt t="287804" x="6605588" y="5160963"/>
          <p14:tracePt t="287837" x="6638925" y="4883150"/>
          <p14:tracePt t="287871" x="6477000" y="4564063"/>
          <p14:tracePt t="287874" x="6421438" y="4486275"/>
          <p14:tracePt t="287904" x="6292850" y="4346575"/>
          <p14:tracePt t="287954" x="6292850" y="4364038"/>
          <p14:tracePt t="287971" x="6359525" y="4492625"/>
          <p14:tracePt t="288004" x="6499225" y="4737100"/>
          <p14:tracePt t="288038" x="6689725" y="4965700"/>
          <p14:tracePt t="288071" x="6750050" y="5022850"/>
          <p14:tracePt t="288114" x="6761163" y="5022850"/>
          <p14:tracePt t="288138" x="6734175" y="4865688"/>
          <p14:tracePt t="288171" x="6605588" y="4592638"/>
          <p14:tracePt t="288204" x="6321425" y="4246563"/>
          <p14:tracePt t="288238" x="6226175" y="4140200"/>
          <p14:tracePt t="288309" x="6226175" y="4162425"/>
          <p14:tracePt t="288316" x="6254750" y="4235450"/>
          <p14:tracePt t="288340" x="6365875" y="4430713"/>
          <p14:tracePt t="288373" x="6399213" y="4464050"/>
          <p14:tracePt t="288407" x="6399213" y="4441825"/>
          <p14:tracePt t="288436" x="6399213" y="4352925"/>
          <p14:tracePt t="288438" x="0" y="0"/>
        </p14:tracePtLst>
        <p14:tracePtLst>
          <p14:tracePt t="288812" x="5975350" y="4575175"/>
          <p14:tracePt t="288817" x="5986463" y="4592638"/>
          <p14:tracePt t="288932" x="6030913" y="4592638"/>
          <p14:tracePt t="288940" x="6042025" y="4592638"/>
          <p14:tracePt t="288973" x="6059488" y="4514850"/>
          <p14:tracePt t="289007" x="6059488" y="4379913"/>
          <p14:tracePt t="289012" x="6059488" y="4352925"/>
          <p14:tracePt t="289040" x="5991225" y="4324350"/>
          <p14:tracePt t="289044" x="5964238" y="4324350"/>
          <p14:tracePt t="289075" x="5829300" y="4324350"/>
          <p14:tracePt t="289107" x="5751513" y="4357688"/>
          <p14:tracePt t="289140" x="5724525" y="4459288"/>
          <p14:tracePt t="289174" x="5724525" y="4570413"/>
          <p14:tracePt t="289180" x="5724525" y="4581525"/>
          <p14:tracePt t="289207" x="5724525" y="4630738"/>
          <p14:tracePt t="289212" x="5724525" y="4648200"/>
          <p14:tracePt t="289240" x="5746750" y="4699000"/>
          <p14:tracePt t="289276" x="5795963" y="4699000"/>
          <p14:tracePt t="289307" x="5853113" y="4692650"/>
          <p14:tracePt t="289340" x="5864225" y="4608513"/>
          <p14:tracePt t="289374" x="5864225" y="4475163"/>
          <p14:tracePt t="289406" x="5864225" y="4413250"/>
          <p14:tracePt t="289440" x="5857875" y="4402138"/>
          <p14:tracePt t="289445" x="5846763" y="4402138"/>
          <p14:tracePt t="289473" x="5757863" y="4430713"/>
          <p14:tracePt t="289477" x="5740400" y="4441825"/>
          <p14:tracePt t="289507" x="5702300" y="4481513"/>
          <p14:tracePt t="289542" x="5702300" y="4519613"/>
          <p14:tracePt t="289574" x="5735638" y="4559300"/>
          <p14:tracePt t="289579" x="5784850" y="4559300"/>
          <p14:tracePt t="289606" x="5891213" y="4548188"/>
          <p14:tracePt t="289611" x="5942013" y="4514850"/>
          <p14:tracePt t="289640" x="5953125" y="4446588"/>
          <p14:tracePt t="289645" x="5953125" y="4397375"/>
          <p14:tracePt t="289673" x="5953125" y="4346575"/>
          <p14:tracePt t="289715" x="5953125" y="4335463"/>
          <p14:tracePt t="289740" x="5891213" y="4335463"/>
          <p14:tracePt t="289773" x="5880100" y="4335463"/>
          <p14:tracePt t="289815" x="5864225" y="4341813"/>
          <p14:tracePt t="289839" x="5864225" y="4352925"/>
          <p14:tracePt t="289994" x="5875338" y="4364038"/>
          <p14:tracePt t="290022" x="0" y="0"/>
        </p14:tracePtLst>
        <p14:tracePtLst>
          <p14:tracePt t="290550" x="5846763" y="5630863"/>
          <p14:tracePt t="290564" x="5846763" y="5619750"/>
          <p14:tracePt t="290572" x="5846763" y="5608638"/>
          <p14:tracePt t="290606" x="5846763" y="5580063"/>
          <p14:tracePt t="290610" x="5846763" y="5551488"/>
          <p14:tracePt t="290639" x="5846763" y="5502275"/>
          <p14:tracePt t="290673" x="5795963" y="5435600"/>
          <p14:tracePt t="290706" x="5713413" y="5435600"/>
          <p14:tracePt t="290711" x="5702300" y="5435600"/>
          <p14:tracePt t="290739" x="5691188" y="5457825"/>
          <p14:tracePt t="290742" x="5691188" y="5468938"/>
          <p14:tracePt t="290773" x="5691188" y="5491163"/>
          <p14:tracePt t="290776" x="5691188" y="5518150"/>
          <p14:tracePt t="290806" x="5695950" y="5546725"/>
          <p14:tracePt t="290855" x="5707063" y="5540375"/>
          <p14:tracePt t="290873" x="5707063" y="5524500"/>
          <p14:tracePt t="290908" x="5707063" y="5513388"/>
          <p14:tracePt t="290998" x="0" y="0"/>
        </p14:tracePtLst>
        <p14:tracePtLst>
          <p14:tracePt t="291968" x="7404100" y="5284788"/>
          <p14:tracePt t="291976" x="7391400" y="5262563"/>
          <p14:tracePt t="292007" x="7258050" y="5172075"/>
          <p14:tracePt t="292040" x="7062788" y="5060950"/>
          <p14:tracePt t="292075" x="6896100" y="4927600"/>
          <p14:tracePt t="292107" x="6700838" y="4692650"/>
          <p14:tracePt t="292111" x="6645275" y="4614863"/>
          <p14:tracePt t="292140" x="6554788" y="4464050"/>
          <p14:tracePt t="292144" x="6521450" y="4430713"/>
          <p14:tracePt t="292174" x="6399213" y="4257675"/>
          <p14:tracePt t="292177" x="6388100" y="4246563"/>
          <p14:tracePt t="292207" x="6292850" y="4129088"/>
          <p14:tracePt t="292238" x="6259513" y="4073525"/>
          <p14:tracePt t="292274" x="6232525" y="4006850"/>
          <p14:tracePt t="292306" x="6148388" y="3940175"/>
          <p14:tracePt t="292310" x="6130925" y="3922713"/>
          <p14:tracePt t="292340" x="6086475" y="3878263"/>
          <p14:tracePt t="292345" x="6075363" y="3878263"/>
          <p14:tracePt t="292373" x="6024563" y="3856038"/>
          <p14:tracePt t="292471" x="6064250" y="3895725"/>
          <p14:tracePt t="292479" x="6075363" y="3906838"/>
          <p14:tracePt t="292507" x="6270625" y="4135438"/>
          <p14:tracePt t="292511" x="6303963" y="4184650"/>
          <p14:tracePt t="292541" x="6499225" y="4413250"/>
          <p14:tracePt t="292545" x="6583363" y="4519613"/>
          <p14:tracePt t="292573" x="6772275" y="4670425"/>
          <p14:tracePt t="292578" x="6800850" y="4703763"/>
          <p14:tracePt t="292607" x="6929438" y="4803775"/>
          <p14:tracePt t="292640" x="7073900" y="4916488"/>
          <p14:tracePt t="292673" x="7158038" y="4960938"/>
          <p14:tracePt t="292678" x="7202488" y="4976813"/>
          <p14:tracePt t="292706" x="7213600" y="4987925"/>
          <p14:tracePt t="292741" x="7242175" y="5083175"/>
          <p14:tracePt t="292745" x="7242175" y="5100638"/>
          <p14:tracePt t="292773" x="7253288" y="5122863"/>
          <p14:tracePt t="292907" x="7231063" y="5122863"/>
          <p14:tracePt t="292916" x="7219950" y="5100638"/>
          <p14:tracePt t="292940" x="7062788" y="4976813"/>
          <p14:tracePt t="292973" x="6694488" y="4670425"/>
          <p14:tracePt t="293006" x="6359525" y="4459288"/>
          <p14:tracePt t="293011" x="6265863" y="4435475"/>
          <p14:tracePt t="293038" x="6219825" y="4364038"/>
          <p14:tracePt t="293072" x="6186488" y="4313238"/>
          <p14:tracePt t="293195" x="6186488" y="4335463"/>
          <p14:tracePt t="293203" x="6186488" y="4346575"/>
          <p14:tracePt t="293213" x="6186488" y="4364038"/>
          <p14:tracePt t="293240" x="6186488" y="4375150"/>
          <p14:tracePt t="293244" x="6186488" y="4402138"/>
          <p14:tracePt t="293273" x="6186488" y="4452938"/>
          <p14:tracePt t="293277" x="6186488" y="4470400"/>
          <p14:tracePt t="293308" x="6186488" y="4519613"/>
          <p14:tracePt t="293342" x="6186488" y="4530725"/>
          <p14:tracePt t="293373" x="6192838" y="4541838"/>
          <p14:tracePt t="293409" x="6203950" y="4541838"/>
          <p14:tracePt t="293440" x="6276975" y="4541838"/>
          <p14:tracePt t="293445" x="6288088" y="4541838"/>
          <p14:tracePt t="293473" x="6381750" y="4475163"/>
          <p14:tracePt t="293477" x="6392863" y="4459288"/>
          <p14:tracePt t="293507" x="6461125" y="4364038"/>
          <p14:tracePt t="293540" x="6521450" y="4229100"/>
          <p14:tracePt t="293573" x="6538913" y="4095750"/>
          <p14:tracePt t="293608" x="6538913" y="4067175"/>
          <p14:tracePt t="293675" x="6532563" y="4079875"/>
          <p14:tracePt t="293708" x="6516688" y="4195763"/>
          <p14:tracePt t="293740" x="6499225" y="4424363"/>
          <p14:tracePt t="293773" x="6499225" y="4575175"/>
          <p14:tracePt t="293806" x="6499225" y="4699000"/>
          <p14:tracePt t="293840" x="6499225" y="4710113"/>
          <p14:tracePt t="293883" x="6499225" y="4721225"/>
          <p14:tracePt t="293907" x="6532563" y="4714875"/>
          <p14:tracePt t="293940" x="6599238" y="4541838"/>
          <p14:tracePt t="293973" x="6634163" y="4346575"/>
          <p14:tracePt t="294008" x="6678613" y="4224338"/>
          <p14:tracePt t="294012" x="6689725" y="4213225"/>
          <p14:tracePt t="294091" x="6683375" y="4235450"/>
          <p14:tracePt t="294099" x="6683375" y="4246563"/>
          <p14:tracePt t="294108" x="6656388" y="4291013"/>
          <p14:tracePt t="294140" x="6565900" y="4492625"/>
          <p14:tracePt t="294173" x="6538913" y="4581525"/>
          <p14:tracePt t="294378" x="0" y="0"/>
        </p14:tracePtLst>
        <p14:tracePtLst>
          <p14:tracePt t="306224" x="725488" y="4564063"/>
          <p14:tracePt t="306229" x="814388" y="4581525"/>
          <p14:tracePt t="306232" x="865188" y="4614863"/>
          <p14:tracePt t="306240" x="914400" y="4630738"/>
          <p14:tracePt t="306271" x="1127125" y="4748213"/>
          <p14:tracePt t="306304" x="1204913" y="4748213"/>
          <p14:tracePt t="306337" x="1311275" y="4748213"/>
          <p14:tracePt t="306370" x="1539875" y="4737100"/>
          <p14:tracePt t="306403" x="1830388" y="4737100"/>
          <p14:tracePt t="306405" x="1924050" y="4737100"/>
          <p14:tracePt t="306437" x="2159000" y="4703763"/>
          <p14:tracePt t="306470" x="2243138" y="4648200"/>
          <p14:tracePt t="306506" x="2243138" y="4637088"/>
          <p14:tracePt t="306540" x="2214563" y="4564063"/>
          <p14:tracePt t="306543" x="2181225" y="4514850"/>
          <p14:tracePt t="306572" x="1958975" y="4386263"/>
          <p14:tracePt t="306575" x="1857375" y="4346575"/>
          <p14:tracePt t="306605" x="1790700" y="4319588"/>
          <p14:tracePt t="306609" x="1774825" y="4319588"/>
          <p14:tracePt t="306639" x="1695450" y="4319588"/>
          <p14:tracePt t="306673" x="1612900" y="4319588"/>
          <p14:tracePt t="306706" x="1495425" y="4375150"/>
          <p14:tracePt t="306712" x="1495425" y="4386263"/>
          <p14:tracePt t="306740" x="1450975" y="4514850"/>
          <p14:tracePt t="306745" x="1439863" y="4525963"/>
          <p14:tracePt t="306773" x="1439863" y="4625975"/>
          <p14:tracePt t="306777" x="1444625" y="4659313"/>
          <p14:tracePt t="306804" x="1562100" y="4754563"/>
          <p14:tracePt t="306809" x="1590675" y="4754563"/>
          <p14:tracePt t="306838" x="1739900" y="4770438"/>
          <p14:tracePt t="306871" x="1963738" y="4703763"/>
          <p14:tracePt t="306904" x="1997075" y="4670425"/>
          <p14:tracePt t="306938" x="2052638" y="4630738"/>
          <p14:tracePt t="306942" x="2063750" y="4630738"/>
          <p14:tracePt t="306972" x="2063750" y="4575175"/>
          <p14:tracePt t="306974" x="2063750" y="4548188"/>
          <p14:tracePt t="307006" x="2052638" y="4430713"/>
          <p14:tracePt t="307038" x="1746250" y="4341813"/>
          <p14:tracePt t="307071" x="1544638" y="4324350"/>
          <p14:tracePt t="307104" x="1444625" y="4346575"/>
          <p14:tracePt t="307138" x="1400175" y="4419600"/>
          <p14:tracePt t="307142" x="1400175" y="4430713"/>
          <p14:tracePt t="307171" x="1400175" y="4519613"/>
          <p14:tracePt t="307204" x="1511300" y="4703763"/>
          <p14:tracePt t="307207" x="1562100" y="4759325"/>
          <p14:tracePt t="307238" x="1830388" y="4843463"/>
          <p14:tracePt t="307271" x="1958975" y="4843463"/>
          <p14:tracePt t="307305" x="2030413" y="4810125"/>
          <p14:tracePt t="307338" x="2081213" y="4608513"/>
          <p14:tracePt t="307342" x="2081213" y="4575175"/>
          <p14:tracePt t="307371" x="2008188" y="4446588"/>
          <p14:tracePt t="307374" x="1974850" y="4413250"/>
          <p14:tracePt t="307405" x="1801813" y="4346575"/>
          <p14:tracePt t="307407" x="1757363" y="4346575"/>
          <p14:tracePt t="307438" x="1568450" y="4346575"/>
          <p14:tracePt t="307471" x="1489075" y="4486275"/>
          <p14:tracePt t="307505" x="1517650" y="4676775"/>
          <p14:tracePt t="307540" x="1712913" y="4832350"/>
          <p14:tracePt t="307544" x="1724025" y="4832350"/>
          <p14:tracePt t="307577" x="1739900" y="4832350"/>
          <p14:tracePt t="307607" x="1739900" y="4781550"/>
          <p14:tracePt t="307640" x="1739900" y="4770438"/>
          <p14:tracePt t="307752" x="1739900" y="4759325"/>
          <p14:tracePt t="307766" x="0" y="0"/>
        </p14:tracePtLst>
        <p14:tracePtLst>
          <p14:tracePt t="308788" x="7553325" y="5122863"/>
          <p14:tracePt t="308797" x="7553325" y="5116513"/>
          <p14:tracePt t="308811" x="7537450" y="5116513"/>
          <p14:tracePt t="308840" x="7508875" y="5089525"/>
          <p14:tracePt t="308873" x="7497763" y="5078413"/>
          <p14:tracePt t="308877" x="7497763" y="5060950"/>
          <p14:tracePt t="308907" x="7331075" y="4894263"/>
          <p14:tracePt t="308941" x="7058025" y="4625975"/>
          <p14:tracePt t="308973" x="6967538" y="4497388"/>
          <p14:tracePt t="309007" x="6967538" y="4435475"/>
          <p14:tracePt t="309013" x="6967538" y="4408488"/>
          <p14:tracePt t="309040" x="6951663" y="4352925"/>
          <p14:tracePt t="309044" x="6951663" y="4341813"/>
          <p14:tracePt t="309073" x="6940550" y="4286250"/>
          <p14:tracePt t="309077" x="6940550" y="4275138"/>
          <p14:tracePt t="309105" x="6900863" y="4235450"/>
          <p14:tracePt t="309107" x="6884988" y="4217988"/>
          <p14:tracePt t="309139" x="6767513" y="4151313"/>
          <p14:tracePt t="309172" x="6427788" y="4033838"/>
          <p14:tracePt t="309205" x="6081713" y="3995738"/>
          <p14:tracePt t="309239" x="5913438" y="3978275"/>
          <p14:tracePt t="309274" x="5902325" y="3978275"/>
          <p14:tracePt t="309305" x="5842000" y="4084638"/>
          <p14:tracePt t="309308" x="5824538" y="4129088"/>
          <p14:tracePt t="309339" x="5824538" y="4379913"/>
          <p14:tracePt t="309371" x="5957888" y="4714875"/>
          <p14:tracePt t="309405" x="6175375" y="4976813"/>
          <p14:tracePt t="309438" x="6343650" y="5111750"/>
          <p14:tracePt t="309472" x="6465888" y="5183188"/>
          <p14:tracePt t="309475" x="6516688" y="5218113"/>
          <p14:tracePt t="309505" x="6734175" y="5329238"/>
          <p14:tracePt t="309508" x="6823075" y="5329238"/>
          <p14:tracePt t="309538" x="7107238" y="5395913"/>
          <p14:tracePt t="309571" x="7369175" y="5435600"/>
          <p14:tracePt t="309605" x="7486650" y="5435600"/>
          <p14:tracePt t="309640" x="7526338" y="5435600"/>
          <p14:tracePt t="309675" x="7553325" y="5424488"/>
          <p14:tracePt t="309708" x="7581900" y="5240338"/>
          <p14:tracePt t="309740" x="7581900" y="4960938"/>
          <p14:tracePt t="309773" x="7391400" y="4614863"/>
          <p14:tracePt t="309807" x="7162800" y="4302125"/>
          <p14:tracePt t="309811" x="7107238" y="4224338"/>
          <p14:tracePt t="309840" x="6951663" y="3995738"/>
          <p14:tracePt t="309844" x="6900863" y="3944938"/>
          <p14:tracePt t="309873" x="6823075" y="3856038"/>
          <p14:tracePt t="309880" x="6811963" y="3822700"/>
          <p14:tracePt t="309885" x="6794500" y="3811588"/>
          <p14:tracePt t="309907" x="6756400" y="3767138"/>
          <p14:tracePt t="309940" x="6745288" y="3767138"/>
          <p14:tracePt t="309973" x="6616700" y="3767138"/>
          <p14:tracePt t="309979" x="6572250" y="3767138"/>
          <p14:tracePt t="310006" x="6427788" y="3767138"/>
          <p14:tracePt t="310011" x="6415088" y="3767138"/>
          <p14:tracePt t="310040" x="6310313" y="3767138"/>
          <p14:tracePt t="310044" x="6281738" y="3767138"/>
          <p14:tracePt t="310073" x="6197600" y="3822700"/>
          <p14:tracePt t="310079" x="6181725" y="3833813"/>
          <p14:tracePt t="310084" x="6153150" y="3860800"/>
          <p14:tracePt t="310107" x="6103938" y="3889375"/>
          <p14:tracePt t="310140" x="6064250" y="3967163"/>
          <p14:tracePt t="310173" x="6075363" y="4217988"/>
          <p14:tracePt t="310179" x="6137275" y="4324350"/>
          <p14:tracePt t="310206" x="6259513" y="4597400"/>
          <p14:tracePt t="310211" x="6365875" y="4710113"/>
          <p14:tracePt t="310240" x="6516688" y="4894263"/>
          <p14:tracePt t="310245" x="6516688" y="4938713"/>
          <p14:tracePt t="310276" x="6645275" y="5067300"/>
          <p14:tracePt t="310307" x="6934200" y="5172075"/>
          <p14:tracePt t="310340" x="7242175" y="5284788"/>
          <p14:tracePt t="310373" x="7380288" y="5318125"/>
          <p14:tracePt t="310405" x="7419975" y="5318125"/>
          <p14:tracePt t="310440" x="7459663" y="5318125"/>
          <p14:tracePt t="310476" x="7475538" y="5318125"/>
          <p14:tracePt t="310525" x="7486650" y="5318125"/>
          <p14:tracePt t="310540" x="7486650" y="5295900"/>
          <p14:tracePt t="310574" x="7459663" y="5122863"/>
          <p14:tracePt t="310580" x="7442200" y="5072063"/>
          <p14:tracePt t="310607" x="7415213" y="4960938"/>
          <p14:tracePt t="310611" x="7397750" y="4916488"/>
          <p14:tracePt t="310640" x="7224713" y="4703763"/>
          <p14:tracePt t="310644" x="7173913" y="4648200"/>
          <p14:tracePt t="310673" x="7013575" y="4492625"/>
          <p14:tracePt t="310676" x="6907213" y="4408488"/>
          <p14:tracePt t="310707" x="6745288" y="4308475"/>
          <p14:tracePt t="310740" x="6623050" y="4217988"/>
          <p14:tracePt t="310774" x="6554788" y="4151313"/>
          <p14:tracePt t="310806" x="6532563" y="4140200"/>
          <p14:tracePt t="311034" x="0" y="0"/>
        </p14:tracePtLst>
        <p14:tracePtLst>
          <p14:tracePt t="311388" x="6410325" y="3860800"/>
          <p14:tracePt t="311435" x="6410325" y="3844925"/>
          <p14:tracePt t="311499" x="6410325" y="3883025"/>
          <p14:tracePt t="311507" x="6410325" y="3895725"/>
          <p14:tracePt t="311540" x="6388100" y="4011613"/>
          <p14:tracePt t="311626" x="6388100" y="4006850"/>
          <p14:tracePt t="311634" x="6388100" y="3995738"/>
          <p14:tracePt t="311642" x="6388100" y="3951288"/>
          <p14:tracePt t="311669" x="6388100" y="3940175"/>
          <p14:tracePt t="311805" x="6388100" y="3929063"/>
          <p14:tracePt t="311821" x="0" y="0"/>
        </p14:tracePtLst>
        <p14:tracePtLst>
          <p14:tracePt t="312180" x="6019800" y="5367338"/>
          <p14:tracePt t="312254" x="6019800" y="5356225"/>
          <p14:tracePt t="312262" x="6019800" y="5345113"/>
          <p14:tracePt t="312271" x="6037263" y="5329238"/>
          <p14:tracePt t="312305" x="6037263" y="5218113"/>
          <p14:tracePt t="312337" x="6037263" y="5183188"/>
          <p14:tracePt t="312493" x="6037263" y="5167313"/>
          <p14:tracePt t="312510" x="0" y="0"/>
        </p14:tracePtLst>
        <p14:tracePtLst>
          <p14:tracePt t="312871" x="6505575" y="4464050"/>
          <p14:tracePt t="312874" x="6505575" y="4475163"/>
          <p14:tracePt t="312880" x="6505575" y="4503738"/>
          <p14:tracePt t="312905" x="6505575" y="4608513"/>
          <p14:tracePt t="312938" x="6605588" y="4832350"/>
          <p14:tracePt t="312942" x="6661150" y="4910138"/>
          <p14:tracePt t="312972" x="6789738" y="5116513"/>
          <p14:tracePt t="312976" x="6889750" y="5195888"/>
          <p14:tracePt t="313005" x="7118350" y="5367338"/>
          <p14:tracePt t="313008" x="7169150" y="5402263"/>
          <p14:tracePt t="313039" x="7342188" y="5484813"/>
          <p14:tracePt t="313072" x="7391400" y="5484813"/>
          <p14:tracePt t="313105" x="7448550" y="5484813"/>
          <p14:tracePt t="313139" x="7575550" y="5484813"/>
          <p14:tracePt t="313142" x="7621588" y="5484813"/>
          <p14:tracePt t="313173" x="7648575" y="5484813"/>
          <p14:tracePt t="313176" x="7659688" y="5484813"/>
          <p14:tracePt t="313205" x="7688263" y="5484813"/>
          <p14:tracePt t="313239" x="7737475" y="5484813"/>
          <p14:tracePt t="313272" x="7737475" y="5340350"/>
          <p14:tracePt t="313305" x="7610475" y="5022850"/>
          <p14:tracePt t="313339" x="7358063" y="4714875"/>
          <p14:tracePt t="313343" x="7297738" y="4637088"/>
          <p14:tracePt t="313372" x="7235825" y="4541838"/>
          <p14:tracePt t="313375" x="7224713" y="4530725"/>
          <p14:tracePt t="313405" x="7146925" y="4441825"/>
          <p14:tracePt t="313408" x="7129463" y="4391025"/>
          <p14:tracePt t="313439" x="6945313" y="4257675"/>
          <p14:tracePt t="313472" x="6738938" y="4102100"/>
          <p14:tracePt t="313505" x="6499225" y="4051300"/>
          <p14:tracePt t="313538" x="6326188" y="4006850"/>
          <p14:tracePt t="313572" x="6170613" y="3956050"/>
          <p14:tracePt t="313576" x="6153150" y="3944938"/>
          <p14:tracePt t="313605" x="6115050" y="3944938"/>
          <p14:tracePt t="313608" x="6103938" y="3944938"/>
          <p14:tracePt t="313638" x="6019800" y="3951288"/>
          <p14:tracePt t="313672" x="5913438" y="4062413"/>
          <p14:tracePt t="313705" x="5835650" y="4213225"/>
          <p14:tracePt t="313740" x="5813425" y="4413250"/>
          <p14:tracePt t="313745" x="5813425" y="4503738"/>
          <p14:tracePt t="313773" x="5813425" y="4681538"/>
          <p14:tracePt t="313776" x="5829300" y="4776788"/>
          <p14:tracePt t="313807" x="6030913" y="5056188"/>
          <p14:tracePt t="313840" x="6310313" y="5240338"/>
          <p14:tracePt t="313873" x="6561138" y="5362575"/>
          <p14:tracePt t="313906" x="6638925" y="5362575"/>
          <p14:tracePt t="313911" x="6656388" y="5362575"/>
          <p14:tracePt t="313941" x="6738938" y="5380038"/>
          <p14:tracePt t="313945" x="6767513" y="5380038"/>
          <p14:tracePt t="313973" x="6823075" y="5380038"/>
          <p14:tracePt t="314016" x="6840538" y="5380038"/>
          <p14:tracePt t="314041" x="6851650" y="5380038"/>
          <p14:tracePt t="314073" x="6878638" y="5373688"/>
          <p14:tracePt t="314107" x="6889750" y="5356225"/>
          <p14:tracePt t="314351" x="6900863" y="5345113"/>
          <p14:tracePt t="314414" x="6900863" y="5318125"/>
          <p14:tracePt t="314422" x="6900863" y="5307013"/>
          <p14:tracePt t="31443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895F-EE14-244D-B49A-D5BC1481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B94143EF-47C3-F92F-B8F8-988D21428D30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12144672" cy="9352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Změna klimatu v oblasti vodního zdroje na vodní zdroj u Pardubic - Čeperka-Hrobice a Oplatil II 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3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684694"/>
              </p:ext>
            </p:extLst>
          </p:nvPr>
        </p:nvGraphicFramePr>
        <p:xfrm>
          <a:off x="5828161" y="908721"/>
          <a:ext cx="3929062" cy="307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00000000-0008-0000-0200-00001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2112904"/>
              </p:ext>
            </p:extLst>
          </p:nvPr>
        </p:nvGraphicFramePr>
        <p:xfrm>
          <a:off x="2280874" y="963538"/>
          <a:ext cx="3886200" cy="325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2AA53FA-94A6-7865-06A5-F44E661C6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618357"/>
              </p:ext>
            </p:extLst>
          </p:nvPr>
        </p:nvGraphicFramePr>
        <p:xfrm>
          <a:off x="3625490" y="3645024"/>
          <a:ext cx="635894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Obrázek 2" descr="Obsah obrázku mapa, text, atlas&#10;&#10;Popis byl vytvořen automaticky">
            <a:extLst>
              <a:ext uri="{FF2B5EF4-FFF2-40B4-BE49-F238E27FC236}">
                <a16:creationId xmlns:a16="http://schemas.microsoft.com/office/drawing/2014/main" id="{51B0CDCE-BAB1-8F2F-572B-556D2CD9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41" y="3861048"/>
            <a:ext cx="2561665" cy="194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17"/>
    </mc:Choice>
    <mc:Fallback xmlns="">
      <p:transition spd="slow" advTm="147117"/>
    </mc:Fallback>
  </mc:AlternateContent>
  <p:extLst>
    <p:ext uri="{3A86A75C-4F4B-4683-9AE1-C65F6400EC91}">
      <p14:laserTraceLst xmlns:p14="http://schemas.microsoft.com/office/powerpoint/2010/main">
        <p14:tracePtLst>
          <p14:tracePt t="16256" x="1651000" y="847725"/>
          <p14:tracePt t="16315" x="1706563" y="847725"/>
          <p14:tracePt t="16372" x="1768475" y="847725"/>
          <p14:tracePt t="16426" x="1890713" y="847725"/>
          <p14:tracePt t="16485" x="2130425" y="847725"/>
          <p14:tracePt t="16538" x="2409825" y="865188"/>
          <p14:tracePt t="16600" x="2454275" y="865188"/>
          <p14:tracePt t="16655" x="2382838" y="825500"/>
          <p14:tracePt t="16712" x="1830388" y="769938"/>
          <p14:tracePt t="16770" x="1746250" y="769938"/>
          <p14:tracePt t="16771" x="1735138" y="769938"/>
          <p14:tracePt t="16823" x="1651000" y="769938"/>
          <p14:tracePt t="16876" x="1657350" y="792163"/>
          <p14:tracePt t="16929" x="2108200" y="865188"/>
          <p14:tracePt t="16986" x="2438400" y="881063"/>
          <p14:tracePt t="17040" x="2593975" y="942975"/>
          <p14:tracePt t="17098" x="2649538" y="954088"/>
          <p14:tracePt t="17155" x="2627313" y="942975"/>
          <p14:tracePt t="17212" x="2287588" y="898525"/>
          <p14:tracePt t="17266" x="1846263" y="858838"/>
          <p14:tracePt t="17323" x="1808163" y="858838"/>
          <p14:tracePt t="17444" x="1812925" y="858838"/>
          <p14:tracePt t="17535" x="1952625" y="865188"/>
          <p14:tracePt t="17591" x="2281238" y="898525"/>
          <p14:tracePt t="17648" x="2427288" y="898525"/>
          <p14:tracePt t="18006" x="2438400" y="898525"/>
          <p14:tracePt t="18086" x="2493963" y="876300"/>
          <p14:tracePt t="18088" x="0" y="0"/>
        </p14:tracePtLst>
        <p14:tracePtLst>
          <p14:tracePt t="19097" x="3497263" y="814388"/>
          <p14:tracePt t="19170" x="3559175" y="803275"/>
          <p14:tracePt t="19225" x="3916363" y="892175"/>
          <p14:tracePt t="19282" x="4083050" y="920750"/>
          <p14:tracePt t="19334" x="4200525" y="965200"/>
          <p14:tracePt t="19335" x="4211638" y="982663"/>
          <p14:tracePt t="19397" x="4519613" y="1060450"/>
          <p14:tracePt t="19450" x="4759325" y="1060450"/>
          <p14:tracePt t="19502" x="4981575" y="1060450"/>
          <p14:tracePt t="19503" x="4992688" y="1060450"/>
          <p14:tracePt t="19555" x="5072063" y="1060450"/>
          <p14:tracePt t="19609" x="5227638" y="1049338"/>
          <p14:tracePt t="19665" x="5311775" y="993775"/>
          <p14:tracePt t="19723" x="5434013" y="942975"/>
          <p14:tracePt t="19775" x="5556250" y="803275"/>
          <p14:tracePt t="19827" x="5556250" y="754063"/>
          <p14:tracePt t="19879" x="5322888" y="546100"/>
          <p14:tracePt t="19932" x="4887913" y="512763"/>
          <p14:tracePt t="19984" x="4519613" y="519113"/>
          <p14:tracePt t="20037" x="4351338" y="685800"/>
          <p14:tracePt t="20089" x="4324350" y="792163"/>
          <p14:tracePt t="20142" x="4324350" y="842963"/>
          <p14:tracePt t="20320" x="0" y="0"/>
        </p14:tracePtLst>
        <p14:tracePtLst>
          <p14:tracePt t="20907" x="6494463" y="619125"/>
          <p14:tracePt t="20969" x="6911975" y="754063"/>
          <p14:tracePt t="21021" x="7331075" y="842963"/>
          <p14:tracePt t="21023" x="7431088" y="858838"/>
          <p14:tracePt t="21077" x="7615238" y="858838"/>
          <p14:tracePt t="21134" x="7788275" y="803275"/>
          <p14:tracePt t="21135" x="7816850" y="803275"/>
          <p14:tracePt t="21188" x="7916863" y="754063"/>
          <p14:tracePt t="21241" x="8001000" y="681038"/>
          <p14:tracePt t="21296" x="7921625" y="574675"/>
          <p14:tracePt t="21353" x="7426325" y="430213"/>
          <p14:tracePt t="21406" x="7231063" y="457200"/>
          <p14:tracePt t="21407" x="7219950" y="485775"/>
          <p14:tracePt t="21460" x="7118350" y="652463"/>
          <p14:tracePt t="21517" x="7169150" y="758825"/>
          <p14:tracePt t="21575" x="7246938" y="758825"/>
          <p14:tracePt t="21628" x="7258050" y="758825"/>
          <p14:tracePt t="21685" x="7308850" y="696913"/>
          <p14:tracePt t="21687" x="0" y="0"/>
        </p14:tracePtLst>
        <p14:tracePtLst>
          <p14:tracePt t="22324" x="4775200" y="754063"/>
          <p14:tracePt t="22325" x="4841875" y="769938"/>
          <p14:tracePt t="22397" x="5256213" y="820738"/>
          <p14:tracePt t="22660" x="0" y="0"/>
        </p14:tracePtLst>
        <p14:tracePtLst>
          <p14:tracePt t="23091" x="6203950" y="725488"/>
          <p14:tracePt t="23092" x="6215063" y="725488"/>
          <p14:tracePt t="23145" x="6465888" y="725488"/>
          <p14:tracePt t="23198" x="7035800" y="725488"/>
          <p14:tracePt t="23250" x="7185025" y="725488"/>
          <p14:tracePt t="23445" x="7196138" y="725488"/>
          <p14:tracePt t="23550" x="7375525" y="754063"/>
          <p14:tracePt t="23603" x="7431088" y="754063"/>
          <p14:tracePt t="23716" x="7419975" y="742950"/>
          <p14:tracePt t="23805" x="7208838" y="703263"/>
          <p14:tracePt t="23959" x="7264400" y="714375"/>
          <p14:tracePt t="24052" x="7515225" y="765175"/>
          <p14:tracePt t="24181" x="7515225" y="754063"/>
          <p14:tracePt t="24246" x="0" y="0"/>
        </p14:tracePtLst>
        <p14:tracePtLst>
          <p14:tracePt t="29254" x="3559175" y="674688"/>
          <p14:tracePt t="29256" x="3587750" y="685800"/>
          <p14:tracePt t="29319" x="4067175" y="725488"/>
          <p14:tracePt t="29374" x="4546600" y="742950"/>
          <p14:tracePt t="29426" x="4814888" y="758825"/>
          <p14:tracePt t="29427" x="4848225" y="758825"/>
          <p14:tracePt t="29480" x="5087938" y="758825"/>
          <p14:tracePt t="29534" x="5389563" y="776288"/>
          <p14:tracePt t="29588" x="5684838" y="776288"/>
          <p14:tracePt t="29646" x="6126163" y="776288"/>
          <p14:tracePt t="29698" x="6299200" y="776288"/>
          <p14:tracePt t="29699" x="6310313" y="776288"/>
          <p14:tracePt t="29751" x="6588125" y="776288"/>
          <p14:tracePt t="29805" x="6678613" y="776288"/>
          <p14:tracePt t="29891" x="6694488" y="787400"/>
          <p14:tracePt t="30192" x="6215063" y="787400"/>
          <p14:tracePt t="30245" x="5768975" y="787400"/>
          <p14:tracePt t="30299" x="5729288" y="787400"/>
          <p14:tracePt t="30920" x="0" y="0"/>
        </p14:tracePtLst>
        <p14:tracePtLst>
          <p14:tracePt t="34268" x="2154238" y="625475"/>
          <p14:tracePt t="34322" x="2243138" y="630238"/>
          <p14:tracePt t="34377" x="2298700" y="647700"/>
          <p14:tracePt t="34439" x="1835150" y="585788"/>
          <p14:tracePt t="34490" x="1763713" y="574675"/>
          <p14:tracePt t="34548" x="1981200" y="625475"/>
          <p14:tracePt t="34602" x="2332038" y="647700"/>
          <p14:tracePt t="34691" x="2325688" y="647700"/>
          <p14:tracePt t="34743" x="2063750" y="674688"/>
          <p14:tracePt t="34797" x="2036763" y="692150"/>
          <p14:tracePt t="34850" x="2025650" y="730250"/>
          <p14:tracePt t="34902" x="2393950" y="781050"/>
          <p14:tracePt t="34954" x="2409825" y="781050"/>
          <p14:tracePt t="35027" x="2338388" y="781050"/>
          <p14:tracePt t="35079" x="1985963" y="798513"/>
          <p14:tracePt t="35133" x="1958975" y="798513"/>
          <p14:tracePt t="35190" x="2209800" y="798513"/>
          <p14:tracePt t="35242" x="2320925" y="798513"/>
          <p14:tracePt t="35243" x="2332038" y="798513"/>
          <p14:tracePt t="35366" x="2349500" y="798513"/>
          <p14:tracePt t="35433" x="2616200" y="696913"/>
          <p14:tracePt t="35435" x="0" y="0"/>
        </p14:tracePtLst>
        <p14:tracePtLst>
          <p14:tracePt t="48187" x="2438400" y="1970088"/>
          <p14:tracePt t="48240" x="2509838" y="2092325"/>
          <p14:tracePt t="48298" x="2844800" y="2309813"/>
          <p14:tracePt t="48300" x="2895600" y="2327275"/>
          <p14:tracePt t="48353" x="3068638" y="2360613"/>
          <p14:tracePt t="48406" x="3163888" y="2360613"/>
          <p14:tracePt t="48462" x="3279775" y="2398713"/>
          <p14:tracePt t="48514" x="3436938" y="2343150"/>
          <p14:tracePt t="48515" x="3452813" y="2332038"/>
          <p14:tracePt t="48567" x="3587750" y="2271713"/>
          <p14:tracePt t="48625" x="3849688" y="2125663"/>
          <p14:tracePt t="48678" x="4005263" y="1925638"/>
          <p14:tracePt t="48730" x="4056063" y="1819275"/>
          <p14:tracePt t="48731" x="4056063" y="1801813"/>
          <p14:tracePt t="48787" x="4049713" y="1790700"/>
          <p14:tracePt t="48839" x="3727450" y="1808163"/>
          <p14:tracePt t="48896" x="3525838" y="1819275"/>
          <p14:tracePt t="48948" x="3308350" y="1947863"/>
          <p14:tracePt t="49005" x="3168650" y="2008188"/>
          <p14:tracePt t="49057" x="3124200" y="2019300"/>
          <p14:tracePt t="49637" x="0" y="0"/>
        </p14:tracePtLst>
        <p14:tracePtLst>
          <p14:tracePt t="53624" x="1857375" y="858838"/>
          <p14:tracePt t="53765" x="1857375" y="842963"/>
          <p14:tracePt t="53863" x="2114550" y="842963"/>
          <p14:tracePt t="53915" x="2236788" y="842963"/>
          <p14:tracePt t="53968" x="2247900" y="842963"/>
          <p14:tracePt t="54069" x="2214563" y="842963"/>
          <p14:tracePt t="54163" x="1797050" y="858838"/>
          <p14:tracePt t="54227" x="1819275" y="858838"/>
          <p14:tracePt t="54281" x="2147888" y="876300"/>
          <p14:tracePt t="54334" x="2593975" y="876300"/>
          <p14:tracePt t="54419" x="2589213" y="876300"/>
          <p14:tracePt t="54471" x="2520950" y="876300"/>
          <p14:tracePt t="54523" x="2303463" y="876300"/>
          <p14:tracePt t="54577" x="2192338" y="876300"/>
          <p14:tracePt t="54948" x="0" y="0"/>
        </p14:tracePtLst>
        <p14:tracePtLst>
          <p14:tracePt t="58432" x="1808163" y="3598863"/>
          <p14:tracePt t="58803" x="1812925" y="3587750"/>
          <p14:tracePt t="58896" x="1852613" y="3638550"/>
          <p14:tracePt t="59460" x="0" y="0"/>
        </p14:tracePtLst>
        <p14:tracePtLst>
          <p14:tracePt t="60678" x="1863725" y="2092325"/>
          <p14:tracePt t="60820" x="1863725" y="2076450"/>
          <p14:tracePt t="60903" x="1874838" y="2065338"/>
          <p14:tracePt t="60956" x="1912938" y="2025650"/>
          <p14:tracePt t="61008" x="1981200" y="2008188"/>
          <p14:tracePt t="61060" x="2058988" y="1985963"/>
          <p14:tracePt t="61117" x="2125663" y="1970088"/>
          <p14:tracePt t="61172" x="2143125" y="1958975"/>
          <p14:tracePt t="61224" x="2154238" y="1958975"/>
          <p14:tracePt t="61278" x="2165350" y="1958975"/>
          <p14:tracePt t="61332" x="2181225" y="1958975"/>
          <p14:tracePt t="61386" x="2232025" y="1958975"/>
          <p14:tracePt t="61444" x="2281238" y="1958975"/>
          <p14:tracePt t="61501" x="2420938" y="1958975"/>
          <p14:tracePt t="61553" x="2555875" y="1947863"/>
          <p14:tracePt t="61607" x="2678113" y="1947863"/>
          <p14:tracePt t="61659" x="2878138" y="1947863"/>
          <p14:tracePt t="61716" x="2990850" y="1947863"/>
          <p14:tracePt t="61769" x="3068638" y="1947863"/>
          <p14:tracePt t="61821" x="3219450" y="1930400"/>
          <p14:tracePt t="61877" x="3459163" y="1870075"/>
          <p14:tracePt t="61929" x="3705225" y="1852613"/>
          <p14:tracePt t="61981" x="3854450" y="1812925"/>
          <p14:tracePt t="62038" x="4129088" y="1746250"/>
          <p14:tracePt t="62091" x="4251325" y="1690688"/>
          <p14:tracePt t="62148" x="4402138" y="1679575"/>
          <p14:tracePt t="62206" x="4497388" y="1679575"/>
          <p14:tracePt t="62257" x="4586288" y="1679575"/>
          <p14:tracePt t="62310" x="4759325" y="1679575"/>
          <p14:tracePt t="62311" x="4786313" y="1679575"/>
          <p14:tracePt t="62363" x="4932363" y="1679575"/>
          <p14:tracePt t="62455" x="4943475" y="1679575"/>
          <p14:tracePt t="62601" x="4937125" y="1679575"/>
          <p14:tracePt t="62693" x="3911600" y="1808163"/>
          <p14:tracePt t="62748" x="3130550" y="1819275"/>
          <p14:tracePt t="62806" x="2862263" y="1870075"/>
          <p14:tracePt t="62807" x="2833688" y="1870075"/>
          <p14:tracePt t="62859" x="2711450" y="1885950"/>
          <p14:tracePt t="62912" x="2509838" y="1914525"/>
          <p14:tracePt t="62965" x="2405063" y="1952625"/>
          <p14:tracePt t="63019" x="2270125" y="1970088"/>
          <p14:tracePt t="63073" x="2247900" y="1981200"/>
          <p14:tracePt t="63127" x="2181225" y="2047875"/>
          <p14:tracePt t="63306" x="2165350" y="2065338"/>
          <p14:tracePt t="63408" x="2154238" y="2076450"/>
          <p14:tracePt t="63463" x="2143125" y="2087563"/>
          <p14:tracePt t="63592" x="2130425" y="2087563"/>
          <p14:tracePt t="63834" x="2136775" y="2087563"/>
          <p14:tracePt t="63926" x="2387600" y="2087563"/>
          <p14:tracePt t="63928" x="2432050" y="2087563"/>
          <p14:tracePt t="63981" x="2722563" y="2087563"/>
          <p14:tracePt t="64033" x="2889250" y="2076450"/>
          <p14:tracePt t="64085" x="3119438" y="2019300"/>
          <p14:tracePt t="64138" x="3397250" y="2019300"/>
          <p14:tracePt t="64191" x="3576638" y="1985963"/>
          <p14:tracePt t="64243" x="3732213" y="1970088"/>
          <p14:tracePt t="64296" x="3843338" y="1947863"/>
          <p14:tracePt t="64349" x="3978275" y="1892300"/>
          <p14:tracePt t="64401" x="4222750" y="1874838"/>
          <p14:tracePt t="64454" x="4384675" y="1830388"/>
          <p14:tracePt t="64455" x="4413250" y="1819275"/>
          <p14:tracePt t="64512" x="4468813" y="1790700"/>
          <p14:tracePt t="64564" x="4508500" y="1790700"/>
          <p14:tracePt t="64622" x="4657725" y="1735138"/>
          <p14:tracePt t="64889" x="4914900" y="1735138"/>
          <p14:tracePt t="65097" x="4910138" y="1735138"/>
          <p14:tracePt t="65194" x="4256088" y="1981200"/>
          <p14:tracePt t="65248" x="3370263" y="2043113"/>
          <p14:tracePt t="65300" x="2806700" y="2081213"/>
          <p14:tracePt t="65352" x="2649538" y="2081213"/>
          <p14:tracePt t="65410" x="2498725" y="2120900"/>
          <p14:tracePt t="65411" x="2487613" y="2132013"/>
          <p14:tracePt t="65467" x="2409825" y="2132013"/>
          <p14:tracePt t="65519" x="2371725" y="2132013"/>
          <p14:tracePt t="65571" x="2292350" y="2132013"/>
          <p14:tracePt t="65624" x="2254250" y="2132013"/>
          <p14:tracePt t="65678" x="2243138" y="2132013"/>
          <p14:tracePt t="65853" x="2243138" y="2125663"/>
          <p14:tracePt t="65926" x="2516188" y="2065338"/>
          <p14:tracePt t="65980" x="2740025" y="2065338"/>
          <p14:tracePt t="66034" x="2968625" y="2065338"/>
          <p14:tracePt t="66036" x="3013075" y="2065338"/>
          <p14:tracePt t="66088" x="3157538" y="2065338"/>
          <p14:tracePt t="66140" x="3375025" y="2030413"/>
          <p14:tracePt t="66195" x="3705225" y="2014538"/>
          <p14:tracePt t="66247" x="3989388" y="1997075"/>
          <p14:tracePt t="66300" x="4133850" y="1997075"/>
          <p14:tracePt t="66352" x="4211638" y="1952625"/>
          <p14:tracePt t="66404" x="4351338" y="1885950"/>
          <p14:tracePt t="66458" x="4446588" y="1846263"/>
          <p14:tracePt t="66459" x="4457700" y="1819275"/>
          <p14:tracePt t="66511" x="4630738" y="1730375"/>
          <p14:tracePt t="66564" x="4841875" y="1712913"/>
          <p14:tracePt t="66623" x="4870450" y="1712913"/>
          <p14:tracePt t="66683" x="4848225" y="1712913"/>
          <p14:tracePt t="66735" x="4468813" y="1779588"/>
          <p14:tracePt t="66787" x="3727450" y="1958975"/>
          <p14:tracePt t="66845" x="2957513" y="1997075"/>
          <p14:tracePt t="66897" x="2544763" y="1997075"/>
          <p14:tracePt t="66961" x="2270125" y="2030413"/>
          <p14:tracePt t="67015" x="2181225" y="2043113"/>
          <p14:tracePt t="67068" x="2130425" y="2070100"/>
          <p14:tracePt t="67131" x="2063750" y="2070100"/>
          <p14:tracePt t="67185" x="2052638" y="2070100"/>
          <p14:tracePt t="68485" x="2041525" y="2070100"/>
          <p14:tracePt t="68591" x="2025650" y="2070100"/>
          <p14:tracePt t="68644" x="2003425" y="2047875"/>
          <p14:tracePt t="68645" x="0" y="0"/>
        </p14:tracePtLst>
        <p14:tracePtLst>
          <p14:tracePt t="74703" x="1868488" y="2058988"/>
          <p14:tracePt t="74895" x="1846263" y="2047875"/>
          <p14:tracePt t="74949" x="1819275" y="2036763"/>
          <p14:tracePt t="75055" x="1808163" y="2036763"/>
          <p14:tracePt t="75108" x="1797050" y="2036763"/>
          <p14:tracePt t="75375" x="1801813" y="2058988"/>
          <p14:tracePt t="75429" x="1846263" y="2081213"/>
          <p14:tracePt t="75535" x="1846263" y="2098675"/>
          <p14:tracePt t="76227" x="1846263" y="2109788"/>
          <p14:tracePt t="76387" x="1874838" y="2154238"/>
          <p14:tracePt t="76440" x="1885950" y="2165350"/>
          <p14:tracePt t="76653" x="1885950" y="2176463"/>
          <p14:tracePt t="76707" x="1885950" y="2159000"/>
          <p14:tracePt t="76760" x="1912938" y="2120900"/>
          <p14:tracePt t="76851" x="1912938" y="2076450"/>
          <p14:tracePt t="76905" x="1912938" y="2065338"/>
          <p14:tracePt t="76979" x="1901825" y="2054225"/>
          <p14:tracePt t="78117" x="1890713" y="2036763"/>
          <p14:tracePt t="81191" x="1897063" y="2036763"/>
          <p14:tracePt t="81244" x="1981200" y="2036763"/>
          <p14:tracePt t="81301" x="2298700" y="2036763"/>
          <p14:tracePt t="81353" x="2928938" y="2036763"/>
          <p14:tracePt t="81406" x="3419475" y="2003425"/>
          <p14:tracePt t="81458" x="3636963" y="1947863"/>
          <p14:tracePt t="81516" x="3956050" y="1858963"/>
          <p14:tracePt t="81569" x="4184650" y="1797050"/>
          <p14:tracePt t="81626" x="4468813" y="1719263"/>
          <p14:tracePt t="81679" x="4675188" y="1668463"/>
          <p14:tracePt t="81731" x="4792663" y="1668463"/>
          <p14:tracePt t="81784" x="4808538" y="1668463"/>
          <p14:tracePt t="82191" x="4819650" y="1668463"/>
          <p14:tracePt t="82279" x="4870450" y="1668463"/>
          <p14:tracePt t="82331" x="4910138" y="1668463"/>
          <p14:tracePt t="82542" x="4921250" y="1679575"/>
          <p14:tracePt t="83405" x="4921250" y="1690688"/>
          <p14:tracePt t="83548" x="0" y="0"/>
        </p14:tracePtLst>
        <p14:tracePtLst>
          <p14:tracePt t="84379" x="6203950" y="2332038"/>
          <p14:tracePt t="84445" x="6483350" y="2516188"/>
          <p14:tracePt t="84502" x="7754938" y="2884488"/>
          <p14:tracePt t="84554" x="8491538" y="3063875"/>
          <p14:tracePt t="84555" x="8507413" y="3063875"/>
          <p14:tracePt t="84608" x="8775700" y="2879725"/>
          <p14:tracePt t="84661" x="9010650" y="2455863"/>
          <p14:tracePt t="84719" x="8804275" y="2076450"/>
          <p14:tracePt t="84776" x="8345488" y="1914525"/>
          <p14:tracePt t="84838" x="7677150" y="1914525"/>
          <p14:tracePt t="84890" x="7464425" y="2070100"/>
          <p14:tracePt t="84891" x="7464425" y="2098675"/>
          <p14:tracePt t="84943" x="7493000" y="2393950"/>
          <p14:tracePt t="85000" x="7805738" y="2740025"/>
          <p14:tracePt t="85057" x="7983538" y="2801938"/>
          <p14:tracePt t="85110" x="8023225" y="2801938"/>
          <p14:tracePt t="85162" x="8034338" y="2751138"/>
          <p14:tracePt t="85219" x="8034338" y="2740025"/>
          <p14:tracePt t="85275" x="7921625" y="2662238"/>
          <p14:tracePt t="85277" x="0" y="0"/>
        </p14:tracePtLst>
        <p14:tracePtLst>
          <p14:tracePt t="86431" x="5427663" y="2170113"/>
          <p14:tracePt t="86485" x="5489575" y="2170113"/>
          <p14:tracePt t="86539" x="5618163" y="2170113"/>
          <p14:tracePt t="86592" x="5780088" y="2170113"/>
          <p14:tracePt t="86646" x="5875338" y="2170113"/>
          <p14:tracePt t="86647" x="5886450" y="2170113"/>
          <p14:tracePt t="86699" x="5964238" y="2170113"/>
          <p14:tracePt t="86751" x="6070600" y="2181225"/>
          <p14:tracePt t="86808" x="6175375" y="2181225"/>
          <p14:tracePt t="86860" x="6292850" y="2181225"/>
          <p14:tracePt t="86913" x="6554788" y="2232025"/>
          <p14:tracePt t="86966" x="6800850" y="2232025"/>
          <p14:tracePt t="87018" x="6951663" y="2260600"/>
          <p14:tracePt t="87070" x="7029450" y="2271713"/>
          <p14:tracePt t="87071" x="7080250" y="2271713"/>
          <p14:tracePt t="87130" x="7264400" y="2271713"/>
          <p14:tracePt t="87187" x="7346950" y="2271713"/>
          <p14:tracePt t="87240" x="7581900" y="2271713"/>
          <p14:tracePt t="87293" x="7794625" y="2271713"/>
          <p14:tracePt t="87350" x="7888288" y="2271713"/>
          <p14:tracePt t="87351" x="7899400" y="2271713"/>
          <p14:tracePt t="87403" x="8105775" y="2271713"/>
          <p14:tracePt t="87455" x="8278813" y="2271713"/>
          <p14:tracePt t="87508" x="8418513" y="2249488"/>
          <p14:tracePt t="87561" x="8429625" y="2249488"/>
          <p14:tracePt t="87620" x="8458200" y="2249488"/>
          <p14:tracePt t="87674" x="8496300" y="2238375"/>
          <p14:tracePt t="87858" x="8474075" y="2238375"/>
          <p14:tracePt t="87954" x="7788275" y="2238375"/>
          <p14:tracePt t="88013" x="7486650" y="2209800"/>
          <p14:tracePt t="88065" x="7275513" y="2209800"/>
          <p14:tracePt t="88122" x="6945313" y="2209800"/>
          <p14:tracePt t="88123" x="6896100" y="2209800"/>
          <p14:tracePt t="88176" x="6527800" y="2209800"/>
          <p14:tracePt t="88228" x="6137275" y="2209800"/>
          <p14:tracePt t="88281" x="6048375" y="2220913"/>
          <p14:tracePt t="88343" x="5942013" y="2232025"/>
          <p14:tracePt t="88397" x="5868988" y="2232025"/>
          <p14:tracePt t="88455" x="5807075" y="2243138"/>
          <p14:tracePt t="88509" x="5691188" y="2243138"/>
          <p14:tracePt t="88561" x="5651500" y="2243138"/>
          <p14:tracePt t="90468" x="0" y="0"/>
        </p14:tracePtLst>
        <p14:tracePtLst>
          <p14:tracePt t="91736" x="5462588" y="2192338"/>
          <p14:tracePt t="91831" x="5473700" y="2176463"/>
          <p14:tracePt t="91923" x="5802313" y="2165350"/>
          <p14:tracePt t="91981" x="6086475" y="2203450"/>
          <p14:tracePt t="92035" x="6348413" y="2220913"/>
          <p14:tracePt t="92089" x="6543675" y="2243138"/>
          <p14:tracePt t="92142" x="6727825" y="2243138"/>
          <p14:tracePt t="92143" x="6745288" y="2243138"/>
          <p14:tracePt t="92197" x="6956425" y="2243138"/>
          <p14:tracePt t="92249" x="7058025" y="2243138"/>
          <p14:tracePt t="92302" x="7213600" y="2287588"/>
          <p14:tracePt t="92304" x="7264400" y="2287588"/>
          <p14:tracePt t="92357" x="7559675" y="2354263"/>
          <p14:tracePt t="92413" x="7850188" y="2371725"/>
          <p14:tracePt t="92415" x="7877175" y="2371725"/>
          <p14:tracePt t="92467" x="8105775" y="2371725"/>
          <p14:tracePt t="92523" x="8558213" y="2371725"/>
          <p14:tracePt t="92581" x="8764588" y="2371725"/>
          <p14:tracePt t="92643" x="8815388" y="2371725"/>
          <p14:tracePt t="92711" x="8815388" y="2360613"/>
          <p14:tracePt t="92763" x="8524875" y="2298700"/>
          <p14:tracePt t="92816" x="7748588" y="2214563"/>
          <p14:tracePt t="92867" x="7246938" y="2214563"/>
          <p14:tracePt t="92920" x="6772275" y="2214563"/>
          <p14:tracePt t="92977" x="6343650" y="2198688"/>
          <p14:tracePt t="93029" x="6108700" y="2198688"/>
          <p14:tracePt t="93081" x="5875338" y="2198688"/>
          <p14:tracePt t="93138" x="5673725" y="2198688"/>
          <p14:tracePt t="93191" x="5584825" y="2198688"/>
          <p14:tracePt t="93244" x="5529263" y="2198688"/>
          <p14:tracePt t="93296" x="5534025" y="2198688"/>
          <p14:tracePt t="93350" x="5842000" y="2198688"/>
          <p14:tracePt t="93352" x="5908675" y="2198688"/>
          <p14:tracePt t="93405" x="6381750" y="2198688"/>
          <p14:tracePt t="93461" x="6956425" y="2198688"/>
          <p14:tracePt t="93513" x="7504113" y="2198688"/>
          <p14:tracePt t="93569" x="7737475" y="2198688"/>
          <p14:tracePt t="93627" x="8056563" y="2198688"/>
          <p14:tracePt t="93688" x="8218488" y="2198688"/>
          <p14:tracePt t="93741" x="8240713" y="2198688"/>
          <p14:tracePt t="93883" x="8267700" y="2203450"/>
          <p14:tracePt t="93978" x="8251825" y="2260600"/>
          <p14:tracePt t="94039" x="8251825" y="2249488"/>
          <p14:tracePt t="94091" x="8301038" y="1941513"/>
          <p14:tracePt t="94143" x="8278813" y="1730375"/>
          <p14:tracePt t="94196" x="8201025" y="1719263"/>
          <p14:tracePt t="94248" x="8061325" y="1997075"/>
          <p14:tracePt t="94301" x="8061325" y="2232025"/>
          <p14:tracePt t="94353" x="8005763" y="2192338"/>
          <p14:tracePt t="94410" x="7693025" y="1730375"/>
          <p14:tracePt t="94411" x="7677150" y="1712913"/>
          <p14:tracePt t="94463" x="7648575" y="1724025"/>
          <p14:tracePt t="94515" x="7504113" y="2114550"/>
          <p14:tracePt t="94572" x="7504113" y="2243138"/>
          <p14:tracePt t="94630" x="7459663" y="2014538"/>
          <p14:tracePt t="94685" x="7335838" y="2081213"/>
          <p14:tracePt t="94742" x="7162800" y="2478088"/>
          <p14:tracePt t="94795" x="7124700" y="2349500"/>
          <p14:tracePt t="94848" x="6989763" y="2260600"/>
          <p14:tracePt t="94900" x="6667500" y="2700338"/>
          <p14:tracePt t="94956" x="6638925" y="2695575"/>
          <p14:tracePt t="95009" x="6638925" y="2455863"/>
          <p14:tracePt t="95062" x="6516688" y="2533650"/>
          <p14:tracePt t="95116" x="6472238" y="2628900"/>
          <p14:tracePt t="95169" x="6477000" y="2622550"/>
          <p14:tracePt t="95221" x="6494463" y="2376488"/>
          <p14:tracePt t="95273" x="6494463" y="2365375"/>
          <p14:tracePt t="95324" x="6359525" y="2516188"/>
          <p14:tracePt t="95380" x="6332538" y="2555875"/>
          <p14:tracePt t="95433" x="6332538" y="2316163"/>
          <p14:tracePt t="95485" x="6354763" y="2192338"/>
          <p14:tracePt t="95542" x="6243638" y="2271713"/>
          <p14:tracePt t="95594" x="6203950" y="2354263"/>
          <p14:tracePt t="95595" x="6203950" y="2365375"/>
          <p14:tracePt t="95653" x="6354763" y="2214563"/>
          <p14:tracePt t="95708" x="6550025" y="1897063"/>
          <p14:tracePt t="95764" x="6472238" y="2087563"/>
          <p14:tracePt t="95822" x="6454775" y="2455863"/>
          <p14:tracePt t="95876" x="6623050" y="2338388"/>
          <p14:tracePt t="95930" x="6727825" y="2081213"/>
          <p14:tracePt t="95987" x="6727825" y="2170113"/>
          <p14:tracePt t="96045" x="6778625" y="2176463"/>
          <p14:tracePt t="96098" x="6834188" y="2147888"/>
          <p14:tracePt t="96100" x="0" y="0"/>
        </p14:tracePtLst>
        <p14:tracePtLst>
          <p14:tracePt t="96877" x="8323263" y="2132013"/>
          <p14:tracePt t="96935" x="7910513" y="2147888"/>
          <p14:tracePt t="96992" x="7196138" y="2165350"/>
          <p14:tracePt t="97049" x="6678613" y="2165350"/>
          <p14:tracePt t="97102" x="6427788" y="2165350"/>
          <p14:tracePt t="97163" x="6159500" y="2165350"/>
          <p14:tracePt t="97216" x="5864225" y="2198688"/>
          <p14:tracePt t="97269" x="5724525" y="2214563"/>
          <p14:tracePt t="97321" x="5522913" y="2227263"/>
          <p14:tracePt t="97374" x="5416550" y="2227263"/>
          <p14:tracePt t="97425" x="5278438" y="2227263"/>
          <p14:tracePt t="97633" x="5300663" y="2227263"/>
          <p14:tracePt t="97710" x="5773738" y="2227263"/>
          <p14:tracePt t="97711" x="5842000" y="2227263"/>
          <p14:tracePt t="97765" x="6348413" y="2227263"/>
          <p14:tracePt t="97818" x="6985000" y="2305050"/>
          <p14:tracePt t="97875" x="7526338" y="2320925"/>
          <p14:tracePt t="97927" x="7726363" y="2320925"/>
          <p14:tracePt t="97979" x="7866063" y="2320925"/>
          <p14:tracePt t="98034" x="8056563" y="2349500"/>
          <p14:tracePt t="98086" x="8174038" y="2349500"/>
          <p14:tracePt t="98087" x="8189913" y="2349500"/>
          <p14:tracePt t="98144" x="8351838" y="2349500"/>
          <p14:tracePt t="98196" x="8564563" y="2338388"/>
          <p14:tracePt t="98250" x="8575675" y="2327275"/>
          <p14:tracePt t="98303" x="8575675" y="2316163"/>
          <p14:tracePt t="98355" x="8289925" y="2316163"/>
          <p14:tracePt t="98406" x="7319963" y="2249488"/>
          <p14:tracePt t="98407" x="7140575" y="2227263"/>
          <p14:tracePt t="98459" x="6450013" y="2136775"/>
          <p14:tracePt t="98511" x="6092825" y="2103438"/>
          <p14:tracePt t="98563" x="5751513" y="2087563"/>
          <p14:tracePt t="98617" x="5434013" y="2070100"/>
          <p14:tracePt t="98671" x="5322888" y="2070100"/>
          <p14:tracePt t="98727" x="5099050" y="2070100"/>
          <p14:tracePt t="98779" x="5043488" y="2070100"/>
          <p14:tracePt t="99280" x="5054600" y="2070100"/>
          <p14:tracePt t="99281" x="0" y="0"/>
        </p14:tracePtLst>
        <p14:tracePtLst>
          <p14:tracePt t="100505" x="5980113" y="2527300"/>
          <p14:tracePt t="100507" x="5997575" y="2527300"/>
          <p14:tracePt t="100559" x="6097588" y="2198688"/>
          <p14:tracePt t="100618" x="6215063" y="1824038"/>
          <p14:tracePt t="100619" x="6226175" y="1812925"/>
          <p14:tracePt t="100673" x="6226175" y="1863725"/>
          <p14:tracePt t="100726" x="6348413" y="2354263"/>
          <p14:tracePt t="100778" x="6376988" y="2427288"/>
          <p14:tracePt t="100779" x="6461125" y="2398713"/>
          <p14:tracePt t="100831" x="6700838" y="2054225"/>
          <p14:tracePt t="100884" x="6716713" y="2014538"/>
          <p14:tracePt t="100936" x="6829425" y="2076450"/>
          <p14:tracePt t="100990" x="6840538" y="2092325"/>
          <p14:tracePt t="101043" x="6867525" y="2092325"/>
          <p14:tracePt t="101101" x="6878638" y="2092325"/>
          <p14:tracePt t="101102" x="0" y="0"/>
        </p14:tracePtLst>
        <p14:tracePtLst>
          <p14:tracePt t="109604" x="2058988" y="1797050"/>
          <p14:tracePt t="109663" x="2165350" y="1824038"/>
          <p14:tracePt t="109716" x="2365375" y="2054225"/>
          <p14:tracePt t="109768" x="2505075" y="2025650"/>
          <p14:tracePt t="109820" x="2616200" y="1819275"/>
          <p14:tracePt t="109872" x="2644775" y="1801813"/>
          <p14:tracePt t="109925" x="2682875" y="1812925"/>
          <p14:tracePt t="109977" x="2700338" y="1812925"/>
          <p14:tracePt t="110030" x="2873375" y="1812925"/>
          <p14:tracePt t="110091" x="2924175" y="1824038"/>
          <p14:tracePt t="110144" x="2951163" y="1824038"/>
          <p14:tracePt t="110202" x="0" y="0"/>
        </p14:tracePtLst>
        <p14:tracePtLst>
          <p14:tracePt t="110974" x="3235325" y="4665663"/>
          <p14:tracePt t="111029" x="3241675" y="4732338"/>
          <p14:tracePt t="111083" x="3290888" y="5005388"/>
          <p14:tracePt t="111083" x="3290888" y="5049838"/>
          <p14:tracePt t="111137" x="3290888" y="5334000"/>
          <p14:tracePt t="111190" x="3290888" y="5668963"/>
          <p14:tracePt t="111243" x="3330575" y="5781675"/>
          <p14:tracePt t="111302" x="3392488" y="5675313"/>
          <p14:tracePt t="111356" x="3554413" y="5149850"/>
          <p14:tracePt t="111414" x="3670300" y="4659313"/>
          <p14:tracePt t="111474" x="3670300" y="4637088"/>
          <p14:tracePt t="111531" x="3592513" y="5033963"/>
          <p14:tracePt t="111589" x="3738563" y="5424488"/>
          <p14:tracePt t="111651" x="3832225" y="5480050"/>
          <p14:tracePt t="111705" x="3956050" y="5133975"/>
          <p14:tracePt t="111760" x="4011613" y="4765675"/>
          <p14:tracePt t="111814" x="4011613" y="4832350"/>
          <p14:tracePt t="111867" x="4071938" y="5229225"/>
          <p14:tracePt t="111924" x="4217988" y="5273675"/>
          <p14:tracePt t="111981" x="4402138" y="4710113"/>
          <p14:tracePt t="112035" x="4418013" y="4608513"/>
          <p14:tracePt t="112093" x="4519613" y="5160963"/>
          <p14:tracePt t="112147" x="4586288" y="5307013"/>
          <p14:tracePt t="112206" x="4725988" y="4894263"/>
          <p14:tracePt t="112260" x="4725988" y="4954588"/>
          <p14:tracePt t="112316" x="4959350" y="5473700"/>
          <p14:tracePt t="112374" x="5165725" y="5435600"/>
          <p14:tracePt t="112428" x="5289550" y="5189538"/>
          <p14:tracePt t="112487" x="5495925" y="5495925"/>
          <p14:tracePt t="112540" x="5746750" y="5568950"/>
          <p14:tracePt t="112598" x="5930900" y="5307013"/>
          <p14:tracePt t="112656" x="5942013" y="5311775"/>
          <p14:tracePt t="112713" x="6037263" y="5367338"/>
          <p14:tracePt t="112715" x="0" y="0"/>
        </p14:tracePtLst>
        <p14:tracePtLst>
          <p14:tracePt t="114557" x="8089900" y="4503738"/>
          <p14:tracePt t="114560" x="8112125" y="4486275"/>
          <p14:tracePt t="114633" x="8285163" y="4525963"/>
          <p14:tracePt t="114690" x="8307388" y="4525963"/>
          <p14:tracePt t="114783" x="8285163" y="4514850"/>
          <p14:tracePt t="114835" x="8178800" y="4446588"/>
          <p14:tracePt t="114890" x="8089900" y="4446588"/>
          <p14:tracePt t="114943" x="8078788" y="4446588"/>
          <p14:tracePt t="114995" x="8061325" y="4446588"/>
          <p14:tracePt t="115048" x="8072438" y="4470400"/>
          <p14:tracePt t="115102" x="8178800" y="4470400"/>
          <p14:tracePt t="115103" x="8189913" y="4470400"/>
          <p14:tracePt t="115156" x="8201025" y="4470400"/>
          <p14:tracePt t="115209" x="8134350" y="4470400"/>
          <p14:tracePt t="115262" x="7921625" y="4459288"/>
          <p14:tracePt t="115320" x="7910513" y="4459288"/>
          <p14:tracePt t="115374" x="7872413" y="4459288"/>
          <p14:tracePt t="115426" x="7872413" y="4464050"/>
          <p14:tracePt t="115478" x="7899400" y="4481513"/>
          <p14:tracePt t="115479" x="7916863" y="4481513"/>
          <p14:tracePt t="115533" x="8005763" y="4481513"/>
          <p14:tracePt t="115591" x="8012113" y="4481513"/>
          <p14:tracePt t="115646" x="7932738" y="4481513"/>
          <p14:tracePt t="115704" x="7921625" y="4481513"/>
          <p14:tracePt t="115757" x="7883525" y="4481513"/>
          <p14:tracePt t="115809" x="7972425" y="4548188"/>
          <p14:tracePt t="115863" x="8050213" y="4548188"/>
          <p14:tracePt t="115925" x="8112125" y="4548188"/>
          <p14:tracePt t="115983" x="8089900" y="4470400"/>
          <p14:tracePt t="116036" x="7983538" y="4470400"/>
          <p14:tracePt t="116090" x="7921625" y="4470400"/>
          <p14:tracePt t="116142" x="7910513" y="4470400"/>
          <p14:tracePt t="116239" x="7943850" y="4470400"/>
          <p14:tracePt t="116291" x="8094663" y="4459288"/>
          <p14:tracePt t="116345" x="8145463" y="4446588"/>
          <p14:tracePt t="116399" x="8161338" y="4446588"/>
          <p14:tracePt t="116452" x="8112125" y="4446588"/>
          <p14:tracePt t="116507" x="8034338" y="4446588"/>
          <p14:tracePt t="116591" x="8039100" y="4452938"/>
          <p14:tracePt t="116644" x="8150225" y="4452938"/>
          <p14:tracePt t="116751" x="8139113" y="4464050"/>
          <p14:tracePt t="116809" x="8050213" y="4492625"/>
          <p14:tracePt t="117058" x="8034338" y="4503738"/>
          <p14:tracePt t="117159" x="7994650" y="4519613"/>
          <p14:tracePt t="118100" x="0" y="0"/>
        </p14:tracePtLst>
        <p14:tracePtLst>
          <p14:tracePt t="119518" x="3738563" y="4435475"/>
          <p14:tracePt t="119577" x="4133850" y="4470400"/>
          <p14:tracePt t="119637" x="4646613" y="4470400"/>
          <p14:tracePt t="119699" x="5489575" y="4530725"/>
          <p14:tracePt t="119753" x="5835650" y="4548188"/>
          <p14:tracePt t="119810" x="5991225" y="4548188"/>
          <p14:tracePt t="119811" x="6042025" y="4548188"/>
          <p14:tracePt t="119866" x="6254750" y="4581525"/>
          <p14:tracePt t="119919" x="6583363" y="4597400"/>
          <p14:tracePt t="119977" x="7369175" y="4597400"/>
          <p14:tracePt t="120031" x="7519988" y="4597400"/>
          <p14:tracePt t="120099" x="7531100" y="4597400"/>
          <p14:tracePt t="120151" x="7548563" y="4592638"/>
          <p14:tracePt t="120205" x="7593013" y="4559300"/>
          <p14:tracePt t="120258" x="7715250" y="4492625"/>
          <p14:tracePt t="120312" x="8034338" y="4470400"/>
          <p14:tracePt t="120369" x="8262938" y="4470400"/>
          <p14:tracePt t="120904" x="0" y="0"/>
        </p14:tracePtLst>
        <p14:tracePtLst>
          <p14:tracePt t="121392" x="8139113" y="4541838"/>
          <p14:tracePt t="121459" x="8150225" y="4441825"/>
          <p14:tracePt t="121514" x="8061325" y="4413250"/>
          <p14:tracePt t="121572" x="7839075" y="4441825"/>
          <p14:tracePt t="121631" x="7766050" y="4537075"/>
          <p14:tracePt t="121693" x="7843838" y="4552950"/>
          <p14:tracePt t="121748" x="7861300" y="4391025"/>
          <p14:tracePt t="121802" x="7839075" y="4379913"/>
          <p14:tracePt t="121855" x="7788275" y="4379913"/>
          <p14:tracePt t="121943" x="7788275" y="4386263"/>
          <p14:tracePt t="121999" x="7921625" y="4397375"/>
          <p14:tracePt t="122052" x="8101013" y="4446588"/>
          <p14:tracePt t="122111" x="8185150" y="4459288"/>
          <p14:tracePt t="122165" x="8223250" y="4475163"/>
          <p14:tracePt t="122219" x="8251825" y="4486275"/>
          <p14:tracePt t="122277" x="8289925" y="4486275"/>
          <p14:tracePt t="122409" x="8285163" y="4486275"/>
          <p14:tracePt t="122498" x="7950200" y="4486275"/>
          <p14:tracePt t="122553" x="7805738" y="4514850"/>
          <p14:tracePt t="122617" x="7794625" y="4514850"/>
          <p14:tracePt t="122671" x="7766050" y="4541838"/>
          <p14:tracePt t="122729" x="7854950" y="4552950"/>
          <p14:tracePt t="122783" x="8174038" y="4492625"/>
          <p14:tracePt t="122837" x="8285163" y="4475163"/>
          <p14:tracePt t="122952" x="8262938" y="4459288"/>
          <p14:tracePt t="123036" x="8056563" y="4446588"/>
          <p14:tracePt t="123091" x="7843838" y="4492625"/>
          <p14:tracePt t="123150" x="7827963" y="4508500"/>
          <p14:tracePt t="123205" x="7850188" y="4541838"/>
          <p14:tracePt t="123259" x="8185150" y="4559300"/>
          <p14:tracePt t="123314" x="8340725" y="4537075"/>
          <p14:tracePt t="123371" x="8351838" y="4519613"/>
          <p14:tracePt t="123424" x="8234363" y="4508500"/>
          <p14:tracePt t="123478" x="8072438" y="4508500"/>
          <p14:tracePt t="123532" x="8061325" y="4508500"/>
          <p14:tracePt t="123643" x="8083550" y="4508500"/>
          <p14:tracePt t="123695" x="8196263" y="4492625"/>
          <p14:tracePt t="123755" x="8196263" y="4481513"/>
          <p14:tracePt t="123813" x="7961313" y="4464050"/>
          <p14:tracePt t="123872" x="7883525" y="4464050"/>
          <p14:tracePt t="123947" x="7872413" y="4464050"/>
          <p14:tracePt t="124006" x="8039100" y="4470400"/>
          <p14:tracePt t="124058" x="8094663" y="4470400"/>
          <p14:tracePt t="124118" x="8045450" y="4464050"/>
          <p14:tracePt t="124172" x="7866063" y="4464050"/>
          <p14:tracePt t="124226" x="7850188" y="4464050"/>
          <p14:tracePt t="124860" x="0" y="0"/>
        </p14:tracePtLst>
        <p14:tracePtLst>
          <p14:tracePt t="127810" x="3392488" y="5240338"/>
          <p14:tracePt t="127971" x="3381375" y="5240338"/>
          <p14:tracePt t="128073" x="3570288" y="5240338"/>
          <p14:tracePt t="128128" x="3709988" y="5240338"/>
          <p14:tracePt t="128193" x="3994150" y="5222875"/>
          <p14:tracePt t="128245" x="4222750" y="5222875"/>
          <p14:tracePt t="128299" x="4424363" y="5222875"/>
          <p14:tracePt t="128351" x="4781550" y="5222875"/>
          <p14:tracePt t="128404" x="5083175" y="5222875"/>
          <p14:tracePt t="128456" x="5500688" y="5222875"/>
          <p14:tracePt t="128513" x="5853113" y="5222875"/>
          <p14:tracePt t="128567" x="6075363" y="5245100"/>
          <p14:tracePt t="128622" x="6381750" y="5295900"/>
          <p14:tracePt t="128623" x="6450013" y="5295900"/>
          <p14:tracePt t="128676" x="6716713" y="5295900"/>
          <p14:tracePt t="128729" x="7069138" y="5295900"/>
          <p14:tracePt t="128782" x="7497763" y="5351463"/>
          <p14:tracePt t="128783" x="7564438" y="5367338"/>
          <p14:tracePt t="128838" x="7777163" y="5384800"/>
          <p14:tracePt t="128896" x="7983538" y="5384800"/>
          <p14:tracePt t="128950" x="8334375" y="5356225"/>
          <p14:tracePt t="129003" x="8580438" y="5311775"/>
          <p14:tracePt t="129056" x="8759825" y="5278438"/>
          <p14:tracePt t="129114" x="8915400" y="5267325"/>
          <p14:tracePt t="129168" x="8970963" y="5240338"/>
          <p14:tracePt t="129227" x="8959850" y="5229225"/>
          <p14:tracePt t="129281" x="8893175" y="5200650"/>
          <p14:tracePt t="129335" x="8451850" y="5145088"/>
          <p14:tracePt t="129395" x="8356600" y="5145088"/>
          <p14:tracePt t="129395" x="8323263" y="5145088"/>
          <p14:tracePt t="129448" x="7916863" y="5189538"/>
          <p14:tracePt t="129506" x="6956425" y="5189538"/>
          <p14:tracePt t="129507" x="6862763" y="5189538"/>
          <p14:tracePt t="129560" x="6243638" y="5229225"/>
          <p14:tracePt t="129629" x="5294313" y="5251450"/>
          <p14:tracePt t="129684" x="5032375" y="5267325"/>
          <p14:tracePt t="129742" x="4770438" y="5300663"/>
          <p14:tracePt t="129794" x="4468813" y="5300663"/>
          <p14:tracePt t="129795" x="4418013" y="5300663"/>
          <p14:tracePt t="129848" x="4033838" y="5300663"/>
          <p14:tracePt t="129906" x="3598863" y="5300663"/>
          <p14:tracePt t="129958" x="3397250" y="5373688"/>
          <p14:tracePt t="130016" x="3308350" y="5402263"/>
          <p14:tracePt t="130070" x="3297238" y="5413375"/>
          <p14:tracePt t="130292" x="3783013" y="5367338"/>
          <p14:tracePt t="130355" x="4462463" y="5367338"/>
          <p14:tracePt t="130413" x="4530725" y="5367338"/>
          <p14:tracePt t="130469" x="4887913" y="5367338"/>
          <p14:tracePt t="130523" x="4981575" y="5367338"/>
          <p14:tracePt t="130577" x="5216525" y="5367338"/>
          <p14:tracePt t="130579" x="5311775" y="5345113"/>
          <p14:tracePt t="130633" x="5702300" y="5329238"/>
          <p14:tracePt t="130688" x="6053138" y="5329238"/>
          <p14:tracePt t="130742" x="6432550" y="5295900"/>
          <p14:tracePt t="130795" x="6789738" y="5262563"/>
          <p14:tracePt t="130849" x="7018338" y="5262563"/>
          <p14:tracePt t="130901" x="7481888" y="5251450"/>
          <p14:tracePt t="130955" x="7978775" y="5229225"/>
          <p14:tracePt t="131009" x="8167688" y="5229225"/>
          <p14:tracePt t="131062" x="8480425" y="5229225"/>
          <p14:tracePt t="131119" x="8535988" y="5229225"/>
          <p14:tracePt t="131172" x="8575675" y="5229225"/>
          <p14:tracePt t="131285" x="8564563" y="5229225"/>
          <p14:tracePt t="131374" x="8139113" y="5262563"/>
          <p14:tracePt t="131427" x="7375525" y="5373688"/>
          <p14:tracePt t="131480" x="6851650" y="5457825"/>
          <p14:tracePt t="131534" x="6053138" y="5457825"/>
          <p14:tracePt t="131588" x="5094288" y="5457825"/>
          <p14:tracePt t="131642" x="4826000" y="5446713"/>
          <p14:tracePt t="131643" x="4814888" y="5446713"/>
          <p14:tracePt t="131701" x="4579938" y="5429250"/>
          <p14:tracePt t="131754" x="4473575" y="5429250"/>
          <p14:tracePt t="131827" x="4462463" y="5429250"/>
          <p14:tracePt t="131882" x="4306888" y="5429250"/>
          <p14:tracePt t="131883" x="4295775" y="5418138"/>
          <p14:tracePt t="131936" x="4229100" y="5391150"/>
          <p14:tracePt t="131997" x="4206875" y="5391150"/>
          <p14:tracePt t="132050" x="4071938" y="5362575"/>
          <p14:tracePt t="132104" x="3983038" y="5345113"/>
          <p14:tracePt t="132158" x="3876675" y="5334000"/>
          <p14:tracePt t="132216" x="3681413" y="5284788"/>
          <p14:tracePt t="132270" x="3603625" y="5262563"/>
          <p14:tracePt t="132271" x="3576638" y="5262563"/>
          <p14:tracePt t="132329" x="3565525" y="5262563"/>
          <p14:tracePt t="132521" x="3570288" y="5262563"/>
          <p14:tracePt t="132616" x="4206875" y="5262563"/>
          <p14:tracePt t="132672" x="5054600" y="5262563"/>
          <p14:tracePt t="132726" x="5338763" y="5262563"/>
          <p14:tracePt t="132727" x="5389563" y="5262563"/>
          <p14:tracePt t="132780" x="5813425" y="5262563"/>
          <p14:tracePt t="132833" x="6276975" y="5262563"/>
          <p14:tracePt t="132891" x="6303963" y="5262563"/>
          <p14:tracePt t="132967" x="6332538" y="5245100"/>
          <p14:tracePt t="133020" x="6343650" y="5245100"/>
          <p14:tracePt t="133022" x="0" y="0"/>
        </p14:tracePtLst>
        <p14:tracePtLst>
          <p14:tracePt t="135590" x="2292350" y="5697538"/>
          <p14:tracePt t="135692" x="2520950" y="5356225"/>
          <p14:tracePt t="135748" x="2611438" y="4994275"/>
          <p14:tracePt t="135801" x="2449513" y="4514850"/>
          <p14:tracePt t="135854" x="1963738" y="4135438"/>
          <p14:tracePt t="135908" x="1774825" y="4029075"/>
          <p14:tracePt t="135967" x="1533525" y="3984625"/>
          <p14:tracePt t="136019" x="1160463" y="3984625"/>
          <p14:tracePt t="136072" x="847725" y="3995738"/>
          <p14:tracePt t="136129" x="663575" y="4140200"/>
          <p14:tracePt t="136186" x="485775" y="4413250"/>
          <p14:tracePt t="136187" x="485775" y="4464050"/>
          <p14:tracePt t="136239" x="412750" y="4803775"/>
          <p14:tracePt t="136291" x="523875" y="5067300"/>
          <p14:tracePt t="136344" x="947738" y="5435600"/>
          <p14:tracePt t="136401" x="1628775" y="5586413"/>
          <p14:tracePt t="136453" x="2165350" y="5586413"/>
          <p14:tracePt t="136505" x="2443163" y="5407025"/>
          <p14:tracePt t="136557" x="2833688" y="4954588"/>
          <p14:tracePt t="136611" x="2900363" y="4564063"/>
          <p14:tracePt t="136675" x="2493963" y="4168775"/>
          <p14:tracePt t="136729" x="2014538" y="3922713"/>
          <p14:tracePt t="136782" x="1360488" y="3767138"/>
          <p14:tracePt t="136834" x="1211263" y="3778250"/>
          <p14:tracePt t="136835" x="1177925" y="3811588"/>
          <p14:tracePt t="136887" x="931863" y="4257675"/>
          <p14:tracePt t="136944" x="847725" y="4619625"/>
          <p14:tracePt t="137001" x="814388" y="4843463"/>
          <p14:tracePt t="137003" x="847725" y="4910138"/>
          <p14:tracePt t="137059" x="1271588" y="5300663"/>
          <p14:tracePt t="137112" x="1511300" y="5345113"/>
          <p14:tracePt t="137165" x="1544638" y="5345113"/>
          <p14:tracePt t="137222" x="1573213" y="5300663"/>
          <p14:tracePt t="137274" x="1573213" y="5222875"/>
          <p14:tracePt t="137275" x="1573213" y="5211763"/>
          <p14:tracePt t="137327" x="1628775" y="5100638"/>
          <p14:tracePt t="137385" x="1657350" y="4887913"/>
          <p14:tracePt t="137387" x="0" y="0"/>
        </p14:tracePtLst>
        <p14:tracePtLst>
          <p14:tracePt t="137943" x="1304925" y="4575175"/>
          <p14:tracePt t="138033" x="1293813" y="4625975"/>
          <p14:tracePt t="138128" x="1293813" y="4654550"/>
          <p14:tracePt t="138197" x="1344613" y="4692650"/>
          <p14:tracePt t="138450" x="1355725" y="4692650"/>
          <p14:tracePt t="138550" x="1366838" y="4643438"/>
          <p14:tracePt t="138639" x="1366838" y="4630738"/>
          <p14:tracePt t="138928" x="1366838" y="4619625"/>
          <p14:tracePt t="141109" x="1360488" y="4619625"/>
          <p14:tracePt t="141175" x="0" y="0"/>
        </p14:tracePtLst>
        <p14:tracePtLst>
          <p14:tracePt t="141695" x="1360488" y="4637088"/>
          <p14:tracePt t="141782" x="1293813" y="4654550"/>
          <p14:tracePt t="141835" x="1233488" y="4681538"/>
          <p14:tracePt t="141892" x="1149350" y="4699000"/>
          <p14:tracePt t="141945" x="1098550" y="4699000"/>
          <p14:tracePt t="142003" x="1009650" y="4699000"/>
          <p14:tracePt t="142055" x="954088" y="4687888"/>
          <p14:tracePt t="142109" x="903288" y="4619625"/>
          <p14:tracePt t="142170" x="887413" y="4597400"/>
          <p14:tracePt t="142223" x="847725" y="4541838"/>
          <p14:tracePt t="142275" x="798513" y="4514850"/>
          <p14:tracePt t="142327" x="696913" y="4419600"/>
          <p14:tracePt t="142379" x="685800" y="4324350"/>
          <p14:tracePt t="142435" x="692150" y="4286250"/>
          <p14:tracePt t="142488" x="814388" y="4275138"/>
          <p14:tracePt t="142540" x="1060450" y="4313238"/>
          <p14:tracePt t="142592" x="1098550" y="4335463"/>
          <p14:tracePt t="142646" x="1138238" y="4379913"/>
          <p14:tracePt t="142698" x="1149350" y="4379913"/>
          <p14:tracePt t="142804" x="1165225" y="4379913"/>
          <p14:tracePt t="142873" x="1216025" y="4402138"/>
          <p14:tracePt t="142931" x="1233488" y="4402138"/>
          <p14:tracePt t="142983" x="1244600" y="4419600"/>
          <p14:tracePt t="143035" x="1300163" y="4459288"/>
          <p14:tracePt t="143086" x="1327150" y="4475163"/>
          <p14:tracePt t="143139" x="1349375" y="4486275"/>
          <p14:tracePt t="143219" x="1360488" y="4486275"/>
          <p14:tracePt t="143273" x="1406525" y="4497388"/>
          <p14:tracePt t="143327" x="1444625" y="4514850"/>
          <p14:tracePt t="143379" x="1444625" y="4564063"/>
          <p14:tracePt t="143437" x="1411288" y="4592638"/>
          <p14:tracePt t="143489" x="1373188" y="4637088"/>
          <p14:tracePt t="143555" x="1355725" y="4637088"/>
          <p14:tracePt t="143608" x="1316038" y="4637088"/>
          <p14:tracePt t="143660" x="1255713" y="4637088"/>
          <p14:tracePt t="143713" x="1216025" y="4637088"/>
          <p14:tracePt t="143764" x="1204913" y="4637088"/>
          <p14:tracePt t="14387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895F-EE14-244D-B49A-D5BC1481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venku, mrak, obloha, panoráma&#10;&#10;Popis byl vytvořen automaticky">
            <a:extLst>
              <a:ext uri="{FF2B5EF4-FFF2-40B4-BE49-F238E27FC236}">
                <a16:creationId xmlns:a16="http://schemas.microsoft.com/office/drawing/2014/main" id="{05F9DB12-11AA-E2D7-2C96-441698ACD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501008"/>
            <a:ext cx="9144000" cy="326984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8A67B44-4419-6277-19EF-52C05F356529}"/>
              </a:ext>
            </a:extLst>
          </p:cNvPr>
          <p:cNvSpPr txBox="1"/>
          <p:nvPr/>
        </p:nvSpPr>
        <p:spPr>
          <a:xfrm>
            <a:off x="1465907" y="3543041"/>
            <a:ext cx="227734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350" dirty="0"/>
              <a:t>písník Dolany (u Pardubic)</a:t>
            </a:r>
            <a:endParaRPr lang="en-GB" sz="135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94143EF-47C3-F92F-B8F8-988D21428D30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6964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2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Vliv klimatu na vodní zdroj Čeperka-Hrobice a Oplatil II</a:t>
            </a:r>
            <a:endParaRPr lang="cs-CZ" sz="32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A615AD-573C-5617-A3BF-D00AF88DA483}"/>
              </a:ext>
            </a:extLst>
          </p:cNvPr>
          <p:cNvSpPr txBox="1"/>
          <p:nvPr/>
        </p:nvSpPr>
        <p:spPr>
          <a:xfrm>
            <a:off x="515380" y="1276725"/>
            <a:ext cx="78488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kvartérní akumulace říčních (fluviálních) sedimentů řeky Labe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vodní zdroj pro cca 100 000 obyvatel Hradecko-Pardubické aglomerace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střet zájmů – vodní zdroj vs. těžba písků a štěrku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vliv změny klimatu: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výpar z volné hladiny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nižší doplňování podzemních vod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30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57"/>
    </mc:Choice>
    <mc:Fallback xmlns="">
      <p:transition spd="slow" advTm="222157"/>
    </mc:Fallback>
  </mc:AlternateContent>
  <p:extLst>
    <p:ext uri="{3A86A75C-4F4B-4683-9AE1-C65F6400EC91}">
      <p14:laserTraceLst xmlns:p14="http://schemas.microsoft.com/office/powerpoint/2010/main">
        <p14:tracePtLst>
          <p14:tracePt t="24874" x="869950" y="1584325"/>
          <p14:tracePt t="24928" x="869950" y="1568450"/>
          <p14:tracePt t="24992" x="892175" y="1568450"/>
          <p14:tracePt t="24999" x="903288" y="1568450"/>
          <p14:tracePt t="25040" x="947738" y="1568450"/>
          <p14:tracePt t="25047" x="958850" y="1568450"/>
          <p14:tracePt t="25072" x="998538" y="1568450"/>
          <p14:tracePt t="25108" x="1027113" y="1568450"/>
          <p14:tracePt t="25139" x="1076325" y="1568450"/>
          <p14:tracePt t="25172" x="1116013" y="1568450"/>
          <p14:tracePt t="25208" x="1182688" y="1568450"/>
          <p14:tracePt t="25239" x="1222375" y="1568450"/>
          <p14:tracePt t="25272" x="1260475" y="1568450"/>
          <p14:tracePt t="25304" x="1344613" y="1568450"/>
          <p14:tracePt t="25337" x="1473200" y="1568450"/>
          <p14:tracePt t="25370" x="1584325" y="1568450"/>
          <p14:tracePt t="25406" x="1679575" y="1568450"/>
          <p14:tracePt t="25410" x="1728788" y="1568450"/>
          <p14:tracePt t="25439" x="1863725" y="1568450"/>
          <p14:tracePt t="25472" x="1958975" y="1568450"/>
          <p14:tracePt t="25506" x="2041525" y="1568450"/>
          <p14:tracePt t="25539" x="2092325" y="1568450"/>
          <p14:tracePt t="25544" x="2119313" y="1568450"/>
          <p14:tracePt t="25570" x="2165350" y="1568450"/>
          <p14:tracePt t="25604" x="2187575" y="1568450"/>
          <p14:tracePt t="25646" x="2203450" y="1568450"/>
          <p14:tracePt t="25670" x="2214563" y="1568450"/>
          <p14:tracePt t="25888" x="2243138" y="1568450"/>
          <p14:tracePt t="25896" x="2287588" y="1568450"/>
          <p14:tracePt t="25906" x="2314575" y="1568450"/>
          <p14:tracePt t="25939" x="2549525" y="1579563"/>
          <p14:tracePt t="25944" x="2638425" y="1579563"/>
          <p14:tracePt t="25972" x="2767013" y="1595438"/>
          <p14:tracePt t="25977" x="2778125" y="1595438"/>
          <p14:tracePt t="26005" x="2789238" y="1595438"/>
          <p14:tracePt t="26039" x="2800350" y="1595438"/>
          <p14:tracePt t="26075" x="2884488" y="1595438"/>
          <p14:tracePt t="26106" x="2968625" y="1595438"/>
          <p14:tracePt t="26109" x="2979738" y="1595438"/>
          <p14:tracePt t="26139" x="3028950" y="1595438"/>
          <p14:tracePt t="26174" x="3163888" y="1595438"/>
          <p14:tracePt t="26206" x="3213100" y="1595438"/>
          <p14:tracePt t="26239" x="3241675" y="1595438"/>
          <p14:tracePt t="26373" x="3235325" y="1595438"/>
          <p14:tracePt t="26381" x="3219450" y="1595438"/>
          <p14:tracePt t="26406" x="3208338" y="1595438"/>
          <p14:tracePt t="26439" x="3197225" y="1595438"/>
          <p14:tracePt t="26473" x="3186113" y="1595438"/>
          <p14:tracePt t="26506" x="3130550" y="1595438"/>
          <p14:tracePt t="26726" x="3163888" y="1595438"/>
          <p14:tracePt t="26733" x="3179763" y="1595438"/>
          <p14:tracePt t="26740" x="3208338" y="1606550"/>
          <p14:tracePt t="26771" x="3257550" y="1606550"/>
          <p14:tracePt t="26918" x="3246438" y="1606550"/>
          <p14:tracePt t="26932" x="3235325" y="1606550"/>
          <p14:tracePt t="26939" x="3224213" y="1606550"/>
          <p14:tracePt t="26972" x="3101975" y="1557338"/>
          <p14:tracePt t="27006" x="3006725" y="1557338"/>
          <p14:tracePt t="27011" x="2995613" y="1557338"/>
          <p14:tracePt t="27040" x="2968625" y="1557338"/>
          <p14:tracePt t="27045" x="2940050" y="1557338"/>
          <p14:tracePt t="27072" x="2911475" y="1557338"/>
          <p14:tracePt t="27220" x="2924175" y="1557338"/>
          <p14:tracePt t="27236" x="2968625" y="1568450"/>
          <p14:tracePt t="27245" x="2979738" y="1568450"/>
          <p14:tracePt t="27273" x="2990850" y="1568450"/>
          <p14:tracePt t="27365" x="3017838" y="1568450"/>
          <p14:tracePt t="27372" x="3028950" y="1568450"/>
          <p14:tracePt t="27492" x="3024188" y="1568450"/>
          <p14:tracePt t="27508" x="3013075" y="1557338"/>
          <p14:tracePt t="28708" x="2995613" y="1557338"/>
          <p14:tracePt t="28725" x="3035300" y="1557338"/>
          <p14:tracePt t="28740" x="3073400" y="1557338"/>
          <p14:tracePt t="28773" x="3230563" y="1506538"/>
          <p14:tracePt t="28806" x="3403600" y="1473200"/>
          <p14:tracePt t="28811" x="3419475" y="1473200"/>
          <p14:tracePt t="28839" x="3486150" y="1473200"/>
          <p14:tracePt t="29160" x="3497263" y="1473200"/>
          <p14:tracePt t="29175" x="3559175" y="1484313"/>
          <p14:tracePt t="29184" x="3659188" y="1524000"/>
          <p14:tracePt t="29206" x="3760788" y="1557338"/>
          <p14:tracePt t="29209" x="3827463" y="1573213"/>
          <p14:tracePt t="29239" x="3971925" y="1590675"/>
          <p14:tracePt t="29448" x="3967163" y="1590675"/>
          <p14:tracePt t="29464" x="3956050" y="1590675"/>
          <p14:tracePt t="29496" x="3927475" y="1590675"/>
          <p14:tracePt t="29506" x="3916363" y="1590675"/>
          <p14:tracePt t="29539" x="3832225" y="1579563"/>
          <p14:tracePt t="29544" x="3821113" y="1568450"/>
          <p14:tracePt t="29572" x="3603625" y="1517650"/>
          <p14:tracePt t="29577" x="3554413" y="1517650"/>
          <p14:tracePt t="29606" x="3481388" y="1490663"/>
          <p14:tracePt t="29610" x="3452813" y="1490663"/>
          <p14:tracePt t="29639" x="3441700" y="1490663"/>
          <p14:tracePt t="29800" x="3448050" y="1490663"/>
          <p14:tracePt t="29817" x="3463925" y="1490663"/>
          <p14:tracePt t="29840" x="3475038" y="1490663"/>
          <p14:tracePt t="29881" x="3486150" y="1490663"/>
          <p14:tracePt t="29906" x="3554413" y="1490663"/>
          <p14:tracePt t="29939" x="3692525" y="1490663"/>
          <p14:tracePt t="29943" x="3738563" y="1490663"/>
          <p14:tracePt t="29972" x="3922713" y="1490663"/>
          <p14:tracePt t="29977" x="3989388" y="1490663"/>
          <p14:tracePt t="30006" x="4111625" y="1490663"/>
          <p14:tracePt t="30010" x="4129088" y="1490663"/>
          <p14:tracePt t="30039" x="4167188" y="1501775"/>
          <p14:tracePt t="30200" x="4184650" y="1501775"/>
          <p14:tracePt t="30207" x="4195763" y="1501775"/>
          <p14:tracePt t="30239" x="4291013" y="1501775"/>
          <p14:tracePt t="30272" x="4424363" y="1501775"/>
          <p14:tracePt t="30305" x="4591050" y="1501775"/>
          <p14:tracePt t="30312" x="4635500" y="1501775"/>
          <p14:tracePt t="30339" x="4859338" y="1501775"/>
          <p14:tracePt t="30343" x="4926013" y="1501775"/>
          <p14:tracePt t="30372" x="5149850" y="1501775"/>
          <p14:tracePt t="30376" x="5176838" y="1501775"/>
          <p14:tracePt t="30405" x="5267325" y="1501775"/>
          <p14:tracePt t="30412" x="5278438" y="1501775"/>
          <p14:tracePt t="30472" x="5305425" y="1501775"/>
          <p14:tracePt t="30479" x="5322888" y="1501775"/>
          <p14:tracePt t="30506" x="5360988" y="1501775"/>
          <p14:tracePt t="30539" x="5467350" y="1528763"/>
          <p14:tracePt t="30543" x="5478463" y="1528763"/>
          <p14:tracePt t="30572" x="5518150" y="1539875"/>
          <p14:tracePt t="30577" x="5534025" y="1539875"/>
          <p14:tracePt t="30608" x="5629275" y="1539875"/>
          <p14:tracePt t="30640" x="5824538" y="1539875"/>
          <p14:tracePt t="30672" x="5957888" y="1539875"/>
          <p14:tracePt t="30707" x="6024563" y="1539875"/>
          <p14:tracePt t="30712" x="6042025" y="1539875"/>
          <p14:tracePt t="30739" x="6053138" y="1539875"/>
          <p14:tracePt t="30776" x="6081713" y="1557338"/>
          <p14:tracePt t="30806" x="6130925" y="1568450"/>
          <p14:tracePt t="30809" x="6148388" y="1568450"/>
          <p14:tracePt t="30839" x="6186488" y="1595438"/>
          <p14:tracePt t="30905" x="6232525" y="1595438"/>
          <p14:tracePt t="30913" x="6243638" y="1595438"/>
          <p14:tracePt t="30939" x="6281738" y="1606550"/>
          <p14:tracePt t="30944" x="6292850" y="1606550"/>
          <p14:tracePt t="30972" x="6310313" y="1606550"/>
          <p14:tracePt t="31302" x="0" y="0"/>
        </p14:tracePtLst>
        <p14:tracePtLst>
          <p14:tracePt t="32145" x="4291013" y="1646238"/>
          <p14:tracePt t="32170" x="4291013" y="1657350"/>
          <p14:tracePt t="32188" x="4291013" y="1668463"/>
          <p14:tracePt t="32206" x="4217988" y="1668463"/>
          <p14:tracePt t="32239" x="3989388" y="1668463"/>
          <p14:tracePt t="32245" x="3900488" y="1668463"/>
          <p14:tracePt t="32272" x="3654425" y="1668463"/>
          <p14:tracePt t="32277" x="3587750" y="1668463"/>
          <p14:tracePt t="32306" x="3381375" y="1657350"/>
          <p14:tracePt t="32309" x="3314700" y="1657350"/>
          <p14:tracePt t="32340" x="3213100" y="1657350"/>
          <p14:tracePt t="32372" x="3175000" y="1657350"/>
          <p14:tracePt t="32407" x="3163888" y="1657350"/>
          <p14:tracePt t="32604" x="3168650" y="1646238"/>
          <p14:tracePt t="32612" x="3213100" y="1628775"/>
          <p14:tracePt t="32639" x="3375025" y="1628775"/>
          <p14:tracePt t="32644" x="3425825" y="1628775"/>
          <p14:tracePt t="32672" x="3548063" y="1628775"/>
          <p14:tracePt t="32677" x="3565525" y="1628775"/>
          <p14:tracePt t="32764" x="3592513" y="1617663"/>
          <p14:tracePt t="32772" x="3581400" y="1601788"/>
          <p14:tracePt t="32806" x="3408363" y="1524000"/>
          <p14:tracePt t="32840" x="3186113" y="1450975"/>
          <p14:tracePt t="32845" x="3157538" y="1439863"/>
          <p14:tracePt t="32872" x="3130550" y="1439863"/>
          <p14:tracePt t="32940" x="3168650" y="1462088"/>
          <p14:tracePt t="32947" x="3235325" y="1462088"/>
          <p14:tracePt t="32972" x="3448050" y="1535113"/>
          <p14:tracePt t="33005" x="3536950" y="1546225"/>
          <p14:tracePt t="33322" x="0" y="0"/>
        </p14:tracePtLst>
        <p14:tracePtLst>
          <p14:tracePt t="41065" x="1863725" y="5480050"/>
          <p14:tracePt t="41074" x="1852613" y="5480050"/>
          <p14:tracePt t="41106" x="1830388" y="5513388"/>
          <p14:tracePt t="41140" x="1830388" y="5748338"/>
          <p14:tracePt t="41144" x="1874838" y="5797550"/>
          <p14:tracePt t="41172" x="2063750" y="6003925"/>
          <p14:tracePt t="41176" x="2114550" y="6037263"/>
          <p14:tracePt t="41205" x="2505075" y="6249988"/>
          <p14:tracePt t="41211" x="2660650" y="6323013"/>
          <p14:tracePt t="41217" x="2817813" y="6367463"/>
          <p14:tracePt t="41239" x="3152775" y="6489700"/>
          <p14:tracePt t="41272" x="3452813" y="6562725"/>
          <p14:tracePt t="41306" x="3838575" y="6618288"/>
          <p14:tracePt t="41339" x="4468813" y="6618288"/>
          <p14:tracePt t="41344" x="4619625" y="6618288"/>
          <p14:tracePt t="41372" x="5010150" y="6618288"/>
          <p14:tracePt t="41377" x="5037138" y="6618288"/>
          <p14:tracePt t="41408" x="5322888" y="6545263"/>
          <p14:tracePt t="41440" x="5522913" y="6478588"/>
          <p14:tracePt t="41472" x="5757863" y="6427788"/>
          <p14:tracePt t="41507" x="5991225" y="6411913"/>
          <p14:tracePt t="41512" x="6081713" y="6411913"/>
          <p14:tracePt t="41539" x="6315075" y="6356350"/>
          <p14:tracePt t="41544" x="6410325" y="6334125"/>
          <p14:tracePt t="41572" x="6516688" y="6272213"/>
          <p14:tracePt t="41577" x="6565900" y="6238875"/>
          <p14:tracePt t="41608" x="6727825" y="6110288"/>
          <p14:tracePt t="41639" x="6867525" y="5864225"/>
          <p14:tracePt t="41672" x="6918325" y="5613400"/>
          <p14:tracePt t="41706" x="6918325" y="5440363"/>
          <p14:tracePt t="41739" x="6767513" y="5251450"/>
          <p14:tracePt t="41744" x="6694488" y="5195888"/>
          <p14:tracePt t="41773" x="6505575" y="5122863"/>
          <p14:tracePt t="41777" x="6427788" y="5089525"/>
          <p14:tracePt t="41806" x="6130925" y="4987925"/>
          <p14:tracePt t="41809" x="6064250" y="4972050"/>
          <p14:tracePt t="41836" x="5757863" y="4972050"/>
          <p14:tracePt t="41839" x="5634038" y="4972050"/>
          <p14:tracePt t="41869" x="5154613" y="4972050"/>
          <p14:tracePt t="41870" x="4948238" y="4972050"/>
          <p14:tracePt t="41904" x="3911600" y="4972050"/>
          <p14:tracePt t="41937" x="2873375" y="5011738"/>
          <p14:tracePt t="41970" x="2085975" y="5127625"/>
          <p14:tracePt t="42003" x="1774825" y="5278438"/>
          <p14:tracePt t="42006" x="1757363" y="5289550"/>
          <p14:tracePt t="42037" x="1673225" y="5462588"/>
          <p14:tracePt t="42039" x="1673225" y="5507038"/>
          <p14:tracePt t="42070" x="1673225" y="5759450"/>
          <p14:tracePt t="42104" x="1801813" y="6048375"/>
          <p14:tracePt t="42136" x="2236788" y="6254750"/>
          <p14:tracePt t="42170" x="2924175" y="6438900"/>
          <p14:tracePt t="42204" x="3849688" y="6534150"/>
          <p14:tracePt t="42207" x="4060825" y="6534150"/>
          <p14:tracePt t="42237" x="4624388" y="6534150"/>
          <p14:tracePt t="42239" x="4803775" y="6534150"/>
          <p14:tracePt t="42270" x="5216525" y="6478588"/>
          <p14:tracePt t="42303" x="5378450" y="6416675"/>
          <p14:tracePt t="42337" x="5451475" y="6345238"/>
          <p14:tracePt t="42370" x="5529263" y="6188075"/>
          <p14:tracePt t="42374" x="5567363" y="6115050"/>
          <p14:tracePt t="42403" x="5611813" y="5970588"/>
          <p14:tracePt t="42407" x="5611813" y="5919788"/>
          <p14:tracePt t="42437" x="5611813" y="5781675"/>
          <p14:tracePt t="42439" x="5611813" y="5730875"/>
          <p14:tracePt t="42472" x="5534025" y="5546725"/>
          <p14:tracePt t="42503" x="5322888" y="5373688"/>
          <p14:tracePt t="42537" x="4987925" y="5278438"/>
          <p14:tracePt t="42570" x="4413250" y="5256213"/>
          <p14:tracePt t="42574" x="4233863" y="5256213"/>
          <p14:tracePt t="42605" x="3636963" y="5256213"/>
          <p14:tracePt t="42609" x="3452813" y="5273675"/>
          <p14:tracePt t="42639" x="2900363" y="5413375"/>
          <p14:tracePt t="42644" x="2711450" y="5484813"/>
          <p14:tracePt t="42672" x="2292350" y="5686425"/>
          <p14:tracePt t="42677" x="2259013" y="5713413"/>
          <p14:tracePt t="42705" x="2159000" y="5875338"/>
          <p14:tracePt t="42709" x="2143125" y="5903913"/>
          <p14:tracePt t="42740" x="2143125" y="6021388"/>
          <p14:tracePt t="42750" x="2143125" y="6088063"/>
          <p14:tracePt t="42772" x="2265363" y="6283325"/>
          <p14:tracePt t="42806" x="2600325" y="6461125"/>
          <p14:tracePt t="42811" x="2689225" y="6483350"/>
          <p14:tracePt t="42839" x="3157538" y="6589713"/>
          <p14:tracePt t="42872" x="3971925" y="6684963"/>
          <p14:tracePt t="42877" x="4178300" y="6684963"/>
          <p14:tracePt t="42906" x="4602163" y="6684963"/>
          <p14:tracePt t="42909" x="4719638" y="6684963"/>
          <p14:tracePt t="42940" x="4954588" y="6684963"/>
          <p14:tracePt t="42972" x="5138738" y="6573838"/>
          <p14:tracePt t="43006" x="5138738" y="6461125"/>
          <p14:tracePt t="43039" x="5138738" y="6345238"/>
          <p14:tracePt t="43045" x="5116513" y="6299200"/>
          <p14:tracePt t="43072" x="4948238" y="6232525"/>
          <p14:tracePt t="43076" x="4881563" y="6232525"/>
          <p14:tracePt t="43103" x="4826000" y="6232525"/>
          <p14:tracePt t="43139" x="4670425" y="6243638"/>
          <p14:tracePt t="43172" x="4473575" y="6243638"/>
          <p14:tracePt t="43206" x="4229100" y="6243638"/>
          <p14:tracePt t="43240" x="3994150" y="6243638"/>
          <p14:tracePt t="43245" x="3933825" y="6243638"/>
          <p14:tracePt t="43272" x="3636963" y="6188075"/>
          <p14:tracePt t="43277" x="3514725" y="6172200"/>
          <p14:tracePt t="43306" x="3252788" y="6115050"/>
          <p14:tracePt t="43310" x="3241675" y="6115050"/>
          <p14:tracePt t="43341" x="3157538" y="6099175"/>
          <p14:tracePt t="43372" x="3062288" y="6099175"/>
          <p14:tracePt t="43406" x="2884488" y="6161088"/>
          <p14:tracePt t="43411" x="2833688" y="6194425"/>
          <p14:tracePt t="43439" x="2762250" y="6272213"/>
          <p14:tracePt t="43444" x="2700338" y="6272213"/>
          <p14:tracePt t="43472" x="2616200" y="6272213"/>
          <p14:tracePt t="43476" x="2549525" y="6272213"/>
          <p14:tracePt t="43505" x="2460625" y="6272213"/>
          <p14:tracePt t="43510" x="2409825" y="6243638"/>
          <p14:tracePt t="43540" x="2203450" y="6054725"/>
          <p14:tracePt t="43572" x="2052638" y="5903913"/>
          <p14:tracePt t="43606" x="1970088" y="5864225"/>
          <p14:tracePt t="43639" x="1958975" y="5864225"/>
          <p14:tracePt t="43672" x="1958975" y="5848350"/>
          <p14:tracePt t="43716" x="1963738" y="5848350"/>
          <p14:tracePt t="43739" x="2187575" y="5932488"/>
          <p14:tracePt t="43772" x="2633663" y="6048375"/>
          <p14:tracePt t="43806" x="3186113" y="6088063"/>
          <p14:tracePt t="43811" x="3275013" y="6088063"/>
          <p14:tracePt t="43839" x="3397250" y="6088063"/>
          <p14:tracePt t="43844" x="3408363" y="6088063"/>
          <p14:tracePt t="43872" x="3481388" y="6081713"/>
          <p14:tracePt t="43907" x="3509963" y="6081713"/>
          <p14:tracePt t="43940" x="3559175" y="6081713"/>
          <p14:tracePt t="43972" x="3598863" y="6081713"/>
          <p14:tracePt t="44007" x="3698875" y="6103938"/>
          <p14:tracePt t="44039" x="3849688" y="6165850"/>
          <p14:tracePt t="44044" x="3876675" y="6176963"/>
          <p14:tracePt t="44073" x="3922713" y="6194425"/>
          <p14:tracePt t="44116" x="3933825" y="6194425"/>
          <p14:tracePt t="44139" x="3960813" y="6194425"/>
          <p14:tracePt t="44172" x="4133850" y="6194425"/>
          <p14:tracePt t="44207" x="4418013" y="6143625"/>
          <p14:tracePt t="44211" x="4513263" y="6127750"/>
          <p14:tracePt t="44239" x="4781550" y="6048375"/>
          <p14:tracePt t="44243" x="4848225" y="6032500"/>
          <p14:tracePt t="44272" x="4970463" y="6015038"/>
          <p14:tracePt t="44276" x="4987925" y="6015038"/>
          <p14:tracePt t="44372" x="4987925" y="5988050"/>
          <p14:tracePt t="44381" x="4976813" y="5976938"/>
          <p14:tracePt t="44406" x="4910138" y="5937250"/>
          <p14:tracePt t="44439" x="4692650" y="5853113"/>
          <p14:tracePt t="44443" x="4641850" y="5837238"/>
          <p14:tracePt t="44472" x="4435475" y="5781675"/>
          <p14:tracePt t="44477" x="4406900" y="5770563"/>
          <p14:tracePt t="44506" x="4340225" y="5735638"/>
          <p14:tracePt t="44596" x="4329113" y="5748338"/>
          <p14:tracePt t="44605" x="4368800" y="5759450"/>
          <p14:tracePt t="44613" x="4379913" y="5770563"/>
          <p14:tracePt t="44639" x="4635500" y="5826125"/>
          <p14:tracePt t="44643" x="4686300" y="5842000"/>
          <p14:tracePt t="44672" x="4887913" y="5842000"/>
          <p14:tracePt t="44678" x="4954588" y="5842000"/>
          <p14:tracePt t="44706" x="5154613" y="5842000"/>
          <p14:tracePt t="44709" x="5221288" y="5842000"/>
          <p14:tracePt t="44740" x="5316538" y="5842000"/>
          <p14:tracePt t="44770" x="5478463" y="5764213"/>
          <p14:tracePt t="44804" x="5607050" y="5702300"/>
          <p14:tracePt t="44837" x="5718175" y="5657850"/>
          <p14:tracePt t="44870" x="5924550" y="5630863"/>
          <p14:tracePt t="44874" x="5957888" y="5613400"/>
          <p14:tracePt t="44904" x="6181725" y="5597525"/>
          <p14:tracePt t="44906" x="6226175" y="5597525"/>
          <p14:tracePt t="44937" x="6388100" y="5597525"/>
          <p14:tracePt t="44939" x="6477000" y="5597525"/>
          <p14:tracePt t="44970" x="6750050" y="5597525"/>
          <p14:tracePt t="45003" x="7024688" y="5564188"/>
          <p14:tracePt t="45037" x="7291388" y="5473700"/>
          <p14:tracePt t="45073" x="7346950" y="5446713"/>
          <p14:tracePt t="45075" x="7358063" y="5435600"/>
          <p14:tracePt t="45122" x="7404100" y="5407025"/>
          <p14:tracePt t="45135" x="7415213" y="5391150"/>
          <p14:tracePt t="45169" x="7459663" y="5351463"/>
          <p14:tracePt t="45171" x="7470775" y="5322888"/>
          <p14:tracePt t="45202" x="7481888" y="5284788"/>
          <p14:tracePt t="45238" x="7481888" y="5256213"/>
          <p14:tracePt t="45271" x="7475538" y="5207000"/>
          <p14:tracePt t="45274" x="7448550" y="5178425"/>
          <p14:tracePt t="45304" x="7235825" y="5127625"/>
          <p14:tracePt t="45306" x="7191375" y="5127625"/>
          <p14:tracePt t="45336" x="6829425" y="5127625"/>
          <p14:tracePt t="45337" x="6678613" y="5127625"/>
          <p14:tracePt t="45369" x="6219825" y="5127625"/>
          <p14:tracePt t="45402" x="6070600" y="5178425"/>
          <p14:tracePt t="45437" x="5818188" y="5229225"/>
          <p14:tracePt t="45470" x="5589588" y="5229225"/>
          <p14:tracePt t="45503" x="5360988" y="5218113"/>
          <p14:tracePt t="45506" x="5316538" y="5218113"/>
          <p14:tracePt t="45537" x="5149850" y="5218113"/>
          <p14:tracePt t="45542" x="5087938" y="5218113"/>
          <p14:tracePt t="45572" x="4814888" y="5200650"/>
          <p14:tracePt t="45605" x="4530725" y="5200650"/>
          <p14:tracePt t="45639" x="4351338" y="5183188"/>
          <p14:tracePt t="45644" x="4306888" y="5183188"/>
          <p14:tracePt t="45672" x="4184650" y="5167313"/>
          <p14:tracePt t="45705" x="4049713" y="5167313"/>
          <p14:tracePt t="45739" x="3860800" y="5138738"/>
          <p14:tracePt t="45745" x="3810000" y="5138738"/>
          <p14:tracePt t="45753" x="3760788" y="5122863"/>
          <p14:tracePt t="45772" x="3698875" y="5105400"/>
          <p14:tracePt t="45776" x="3643313" y="5105400"/>
          <p14:tracePt t="45805" x="3614738" y="5105400"/>
          <p14:tracePt t="45839" x="3576638" y="5089525"/>
          <p14:tracePt t="45872" x="3525838" y="5089525"/>
          <p14:tracePt t="45906" x="3459163" y="5100638"/>
          <p14:tracePt t="45940" x="3448050" y="5149850"/>
          <p14:tracePt t="45945" x="3448050" y="5200650"/>
          <p14:tracePt t="45972" x="3475038" y="5362575"/>
          <p14:tracePt t="45976" x="3492500" y="5380038"/>
          <p14:tracePt t="46005" x="3592513" y="5391150"/>
          <p14:tracePt t="46010" x="3603625" y="5391150"/>
          <p14:tracePt t="46041" x="3721100" y="5391150"/>
          <p14:tracePt t="46074" x="3854450" y="5380038"/>
          <p14:tracePt t="46080" x="3883025" y="5367338"/>
          <p14:tracePt t="46106" x="4089400" y="5367338"/>
          <p14:tracePt t="46140" x="4335463" y="5367338"/>
          <p14:tracePt t="46145" x="4424363" y="5367338"/>
          <p14:tracePt t="46172" x="4657725" y="5395913"/>
          <p14:tracePt t="46177" x="4686300" y="5395913"/>
          <p14:tracePt t="46207" x="4714875" y="5395913"/>
          <p14:tracePt t="46240" x="4808538" y="5395913"/>
          <p14:tracePt t="46272" x="4965700" y="5395913"/>
          <p14:tracePt t="46306" x="5172075" y="5395913"/>
          <p14:tracePt t="46339" x="5360988" y="5395913"/>
          <p14:tracePt t="46343" x="5411788" y="5395913"/>
          <p14:tracePt t="46372" x="5551488" y="5395913"/>
          <p14:tracePt t="46377" x="5584825" y="5395913"/>
          <p14:tracePt t="46405" x="5724525" y="5413375"/>
          <p14:tracePt t="46411" x="5818188" y="5435600"/>
          <p14:tracePt t="46439" x="6097588" y="5451475"/>
          <p14:tracePt t="46472" x="6259513" y="5468938"/>
          <p14:tracePt t="46507" x="6288088" y="5468938"/>
          <p14:tracePt t="46539" x="6354763" y="5457825"/>
          <p14:tracePt t="46544" x="6370638" y="5457825"/>
          <p14:tracePt t="46572" x="6438900" y="5446713"/>
          <p14:tracePt t="46606" x="6538913" y="5429250"/>
          <p14:tracePt t="46611" x="6588125" y="5413375"/>
          <p14:tracePt t="46639" x="6761163" y="5380038"/>
          <p14:tracePt t="46673" x="6845300" y="5351463"/>
          <p14:tracePt t="46706" x="6929438" y="5340350"/>
          <p14:tracePt t="46711" x="6940550" y="5340350"/>
          <p14:tracePt t="46739" x="7029450" y="5340350"/>
          <p14:tracePt t="46743" x="7040563" y="5329238"/>
          <p14:tracePt t="46773" x="7146925" y="5267325"/>
          <p14:tracePt t="46777" x="7158038" y="5251450"/>
          <p14:tracePt t="46872" x="7151688" y="5222875"/>
          <p14:tracePt t="46880" x="7135813" y="5211763"/>
          <p14:tracePt t="46907" x="6951663" y="5111750"/>
          <p14:tracePt t="46939" x="6554788" y="5011738"/>
          <p14:tracePt t="46944" x="6432550" y="4994275"/>
          <p14:tracePt t="46972" x="6126163" y="4954588"/>
          <p14:tracePt t="46977" x="6037263" y="4954588"/>
          <p14:tracePt t="47006" x="5946775" y="4938713"/>
          <p14:tracePt t="47011" x="5935663" y="4938713"/>
          <p14:tracePt t="47039" x="5868988" y="4938713"/>
          <p14:tracePt t="47073" x="5829300" y="4938713"/>
          <p14:tracePt t="47106" x="5795963" y="5083175"/>
          <p14:tracePt t="47111" x="5795963" y="5133975"/>
          <p14:tracePt t="47139" x="5795963" y="5334000"/>
          <p14:tracePt t="47144" x="5795963" y="5402263"/>
          <p14:tracePt t="47172" x="5842000" y="5513388"/>
          <p14:tracePt t="47177" x="5842000" y="5540375"/>
          <p14:tracePt t="47206" x="5853113" y="5568950"/>
          <p14:tracePt t="47209" x="5853113" y="5580063"/>
          <p14:tracePt t="47240" x="5829300" y="5591175"/>
          <p14:tracePt t="47272" x="5600700" y="5591175"/>
          <p14:tracePt t="47280" x="5507038" y="5564188"/>
          <p14:tracePt t="47306" x="5187950" y="5518150"/>
          <p14:tracePt t="47339" x="4402138" y="5429250"/>
          <p14:tracePt t="47344" x="4251325" y="5407025"/>
          <p14:tracePt t="47372" x="4078288" y="5367338"/>
          <p14:tracePt t="47378" x="4067175" y="5356225"/>
          <p14:tracePt t="47406" x="4027488" y="5318125"/>
          <p14:tracePt t="47409" x="4011613" y="5300663"/>
          <p14:tracePt t="47440" x="3827463" y="5289550"/>
          <p14:tracePt t="47472" x="3587750" y="5273675"/>
          <p14:tracePt t="47481" x="3543300" y="5273675"/>
          <p14:tracePt t="47506" x="3263900" y="5273675"/>
          <p14:tracePt t="47539" x="2682875" y="5307013"/>
          <p14:tracePt t="47544" x="2655888" y="5307013"/>
          <p14:tracePt t="47573" x="2644775" y="5307013"/>
          <p14:tracePt t="47606" x="2627313" y="5351463"/>
          <p14:tracePt t="47656" x="2638425" y="5362575"/>
          <p14:tracePt t="47672" x="2693988" y="5380038"/>
          <p14:tracePt t="47706" x="2889250" y="5391150"/>
          <p14:tracePt t="47711" x="2957513" y="5407025"/>
          <p14:tracePt t="47739" x="3386138" y="5451475"/>
          <p14:tracePt t="47743" x="3592513" y="5451475"/>
          <p14:tracePt t="47753" x="3805238" y="5473700"/>
          <p14:tracePt t="47774" x="4162425" y="5473700"/>
          <p14:tracePt t="47778" x="4346575" y="5473700"/>
          <p14:tracePt t="47805" x="4586288" y="5473700"/>
          <p14:tracePt t="47810" x="4613275" y="5473700"/>
          <p14:tracePt t="47840" x="4803775" y="5473700"/>
          <p14:tracePt t="47873" x="5172075" y="5473700"/>
          <p14:tracePt t="47906" x="5729288" y="5395913"/>
          <p14:tracePt t="47911" x="5829300" y="5373688"/>
          <p14:tracePt t="47939" x="6053138" y="5322888"/>
          <p14:tracePt t="47943" x="6119813" y="5322888"/>
          <p14:tracePt t="47973" x="6170613" y="5322888"/>
          <p14:tracePt t="47977" x="6219825" y="5322888"/>
          <p14:tracePt t="48006" x="6359525" y="5322888"/>
          <p14:tracePt t="48009" x="6410325" y="5307013"/>
          <p14:tracePt t="48039" x="6532563" y="5273675"/>
          <p14:tracePt t="48073" x="6550025" y="5245100"/>
          <p14:tracePt t="48200" x="6561138" y="5233988"/>
          <p14:tracePt t="48216" x="6572250" y="5233988"/>
          <p14:tracePt t="48240" x="6678613" y="5233988"/>
          <p14:tracePt t="48272" x="6738938" y="5233988"/>
          <p14:tracePt t="48306" x="6756400" y="5233988"/>
          <p14:tracePt t="48376" x="6783388" y="5240338"/>
          <p14:tracePt t="48384" x="6794500" y="5240338"/>
          <p14:tracePt t="48405" x="6818313" y="5251450"/>
          <p14:tracePt t="48409" x="6834188" y="5267325"/>
          <p14:tracePt t="48456" x="6845300" y="5267325"/>
          <p14:tracePt t="48473" x="6856413" y="5267325"/>
          <p14:tracePt t="48506" x="6973888" y="5267325"/>
          <p14:tracePt t="48512" x="6985000" y="5267325"/>
          <p14:tracePt t="48539" x="7013575" y="5267325"/>
          <p14:tracePt t="48544" x="7051675" y="5267325"/>
          <p14:tracePt t="48572" x="7085013" y="5222875"/>
          <p14:tracePt t="48577" x="7102475" y="5207000"/>
          <p14:tracePt t="48606" x="7129463" y="5149850"/>
          <p14:tracePt t="48639" x="7140575" y="5138738"/>
          <p14:tracePt t="48674" x="7140575" y="5111750"/>
          <p14:tracePt t="48677" x="7158038" y="5060950"/>
          <p14:tracePt t="48706" x="7158038" y="5022850"/>
          <p14:tracePt t="48709" x="7158038" y="5011738"/>
          <p14:tracePt t="48742" x="7062788" y="4894263"/>
          <p14:tracePt t="48796" x="7051675" y="4894263"/>
          <p14:tracePt t="48804" x="7035800" y="4894263"/>
          <p14:tracePt t="48837" x="6940550" y="4894263"/>
          <p14:tracePt t="48869" x="6761163" y="4949825"/>
          <p14:tracePt t="48903" x="6656388" y="5056188"/>
          <p14:tracePt t="48906" x="6656388" y="5083175"/>
          <p14:tracePt t="48937" x="6656388" y="5156200"/>
          <p14:tracePt t="48939" x="6656388" y="5167313"/>
          <p14:tracePt t="48970" x="6678613" y="5233988"/>
          <p14:tracePt t="49003" x="6761163" y="5273675"/>
          <p14:tracePt t="49040" x="6829425" y="5273675"/>
          <p14:tracePt t="49044" x="6840538" y="5273675"/>
          <p14:tracePt t="49072" x="6889750" y="5273675"/>
          <p14:tracePt t="49077" x="6907213" y="5273675"/>
          <p14:tracePt t="49106" x="6962775" y="5233988"/>
          <p14:tracePt t="49139" x="6989763" y="5149850"/>
          <p14:tracePt t="49172" x="6989763" y="5022850"/>
          <p14:tracePt t="49206" x="6884988" y="4872038"/>
          <p14:tracePt t="49212" x="6856413" y="4860925"/>
          <p14:tracePt t="49239" x="6845300" y="4860925"/>
          <p14:tracePt t="49243" x="6834188" y="4843463"/>
          <p14:tracePt t="49272" x="6818313" y="4843463"/>
          <p14:tracePt t="49276" x="6778625" y="4843463"/>
          <p14:tracePt t="49306" x="6723063" y="4843463"/>
          <p14:tracePt t="49311" x="6683375" y="4854575"/>
          <p14:tracePt t="49316" x="6634163" y="4887913"/>
          <p14:tracePt t="49340" x="6543675" y="5045075"/>
          <p14:tracePt t="49372" x="6527800" y="5111750"/>
          <p14:tracePt t="49406" x="6527800" y="5160963"/>
          <p14:tracePt t="49411" x="6527800" y="5172075"/>
          <p14:tracePt t="49439" x="6667500" y="5200650"/>
          <p14:tracePt t="49444" x="6694488" y="5218113"/>
          <p14:tracePt t="49472" x="6834188" y="5218113"/>
          <p14:tracePt t="49477" x="6862763" y="5218113"/>
          <p14:tracePt t="49506" x="6934200" y="5218113"/>
          <p14:tracePt t="49510" x="6951663" y="5218113"/>
          <p14:tracePt t="49540" x="7051675" y="5160963"/>
          <p14:tracePt t="49573" x="7069138" y="5138738"/>
          <p14:tracePt t="49607" x="7080250" y="5094288"/>
          <p14:tracePt t="49612" x="7091363" y="5083175"/>
          <p14:tracePt t="49639" x="7091363" y="5045075"/>
          <p14:tracePt t="49643" x="7091363" y="5033963"/>
          <p14:tracePt t="49672" x="6978650" y="4954588"/>
          <p14:tracePt t="49677" x="6934200" y="4938713"/>
          <p14:tracePt t="49708" x="6789738" y="4938713"/>
          <p14:tracePt t="49740" x="6727825" y="4938713"/>
          <p14:tracePt t="49748" x="6711950" y="4938713"/>
          <p14:tracePt t="49773" x="6711950" y="5033963"/>
          <p14:tracePt t="49806" x="6711950" y="5183188"/>
          <p14:tracePt t="49812" x="6738938" y="5233988"/>
          <p14:tracePt t="49839" x="6918325" y="5322888"/>
          <p14:tracePt t="49843" x="6962775" y="5322888"/>
          <p14:tracePt t="49872" x="7091363" y="5340350"/>
          <p14:tracePt t="49877" x="7102475" y="5340350"/>
          <p14:tracePt t="49906" x="7151688" y="5340350"/>
          <p14:tracePt t="49909" x="7169150" y="5340350"/>
          <p14:tracePt t="49940" x="7253288" y="5262563"/>
          <p14:tracePt t="49973" x="7275513" y="5211763"/>
          <p14:tracePt t="50006" x="7253288" y="5094288"/>
          <p14:tracePt t="50039" x="6951663" y="4987925"/>
          <p14:tracePt t="50044" x="6923088" y="4972050"/>
          <p14:tracePt t="50073" x="6761163" y="4972050"/>
          <p14:tracePt t="50078" x="6734175" y="4972050"/>
          <p14:tracePt t="50106" x="6627813" y="4972050"/>
          <p14:tracePt t="50109" x="6594475" y="4983163"/>
          <p14:tracePt t="50139" x="6577013" y="5156200"/>
          <p14:tracePt t="50172" x="6650038" y="5373688"/>
          <p14:tracePt t="50180" x="6700838" y="5391150"/>
          <p14:tracePt t="50206" x="6918325" y="5480050"/>
          <p14:tracePt t="50212" x="6967538" y="5495925"/>
          <p14:tracePt t="50239" x="7113588" y="5513388"/>
          <p14:tracePt t="50243" x="7124700" y="5513388"/>
          <p14:tracePt t="50272" x="7235825" y="5451475"/>
          <p14:tracePt t="50276" x="7246938" y="5424488"/>
          <p14:tracePt t="50303" x="7264400" y="5367338"/>
          <p14:tracePt t="50306" x="7264400" y="5356225"/>
          <p14:tracePt t="50337" x="7264400" y="5289550"/>
          <p14:tracePt t="50339" x="7264400" y="5278438"/>
          <p14:tracePt t="50370" x="7264400" y="5183188"/>
          <p14:tracePt t="50403" x="7140575" y="5049838"/>
          <p14:tracePt t="50437" x="6956425" y="5038725"/>
          <p14:tracePt t="50470" x="6873875" y="5038725"/>
          <p14:tracePt t="50474" x="6829425" y="5060950"/>
          <p14:tracePt t="50503" x="6818313" y="5127625"/>
          <p14:tracePt t="50506" x="6818313" y="5156200"/>
          <p14:tracePt t="50536" x="6823075" y="5262563"/>
          <p14:tracePt t="50539" x="6900863" y="5318125"/>
          <p14:tracePt t="50570" x="7113588" y="5402263"/>
          <p14:tracePt t="50603" x="7231063" y="5402263"/>
          <p14:tracePt t="50637" x="7319963" y="5284788"/>
          <p14:tracePt t="50671" x="7353300" y="5149850"/>
          <p14:tracePt t="50674" x="7353300" y="5138738"/>
          <p14:tracePt t="50703" x="7353300" y="5067300"/>
          <p14:tracePt t="50706" x="7353300" y="5056188"/>
          <p14:tracePt t="50737" x="7331075" y="5027613"/>
          <p14:tracePt t="50739" x="7297738" y="5016500"/>
          <p14:tracePt t="50771" x="7024688" y="4983163"/>
          <p14:tracePt t="50803" x="6772275" y="4983163"/>
          <p14:tracePt t="50837" x="6716713" y="5045075"/>
          <p14:tracePt t="50870" x="6727825" y="5178425"/>
          <p14:tracePt t="50903" x="6940550" y="5380038"/>
          <p14:tracePt t="50906" x="7007225" y="5395913"/>
          <p14:tracePt t="50937" x="7151688" y="5407025"/>
          <p14:tracePt t="50939" x="7202488" y="5407025"/>
          <p14:tracePt t="50971" x="7280275" y="5407025"/>
          <p14:tracePt t="51003" x="7364413" y="5329238"/>
          <p14:tracePt t="51036" x="7391400" y="5289550"/>
          <p14:tracePt t="51070" x="7391400" y="5207000"/>
          <p14:tracePt t="51103" x="7335838" y="5133975"/>
          <p14:tracePt t="51106" x="7308850" y="5122863"/>
          <p14:tracePt t="51137" x="7180263" y="5089525"/>
          <p14:tracePt t="51139" x="7146925" y="5089525"/>
          <p14:tracePt t="51171" x="7029450" y="5127625"/>
          <p14:tracePt t="51203" x="7013575" y="5167313"/>
          <p14:tracePt t="51238" x="7013575" y="5178425"/>
          <p14:tracePt t="51546" x="0" y="0"/>
        </p14:tracePtLst>
        <p14:tracePtLst>
          <p14:tracePt t="53818" x="7242175" y="5340350"/>
          <p14:tracePt t="53826" x="7219950" y="5340350"/>
          <p14:tracePt t="53840" x="7191375" y="5340350"/>
          <p14:tracePt t="53872" x="7007225" y="5340350"/>
          <p14:tracePt t="53906" x="6516688" y="5340350"/>
          <p14:tracePt t="53939" x="5680075" y="5402263"/>
          <p14:tracePt t="53945" x="5489575" y="5451475"/>
          <p14:tracePt t="53972" x="4992688" y="5586413"/>
          <p14:tracePt t="53977" x="4837113" y="5630863"/>
          <p14:tracePt t="54006" x="4435475" y="5691188"/>
          <p14:tracePt t="54009" x="4406900" y="5691188"/>
          <p14:tracePt t="54039" x="4229100" y="5653088"/>
          <p14:tracePt t="54072" x="4111625" y="5624513"/>
          <p14:tracePt t="54106" x="4000500" y="5597525"/>
          <p14:tracePt t="54140" x="3971925" y="5586413"/>
          <p14:tracePt t="54145" x="3960813" y="5568950"/>
          <p14:tracePt t="54172" x="3949700" y="5568950"/>
          <p14:tracePt t="54240" x="3865563" y="5557838"/>
          <p14:tracePt t="54272" x="3798888" y="5540375"/>
          <p14:tracePt t="54452" x="3771900" y="5529263"/>
          <p14:tracePt t="54459" x="3760788" y="5529263"/>
          <p14:tracePt t="54500" x="3760788" y="5518150"/>
          <p14:tracePt t="54546" x="0" y="0"/>
        </p14:tracePtLst>
        <p14:tracePtLst>
          <p14:tracePt t="62029" x="6661150" y="5267325"/>
          <p14:tracePt t="62052" x="6656388" y="5284788"/>
          <p14:tracePt t="62069" x="6638925" y="5295900"/>
          <p14:tracePt t="62100" x="6610350" y="5307013"/>
          <p14:tracePt t="62108" x="6599238" y="5307013"/>
          <p14:tracePt t="62141" x="6427788" y="5356225"/>
          <p14:tracePt t="62172" x="6081713" y="5391150"/>
          <p14:tracePt t="62206" x="5857875" y="5440363"/>
          <p14:tracePt t="62211" x="5768975" y="5440363"/>
          <p14:tracePt t="62240" x="5556250" y="5480050"/>
          <p14:tracePt t="62245" x="5467350" y="5480050"/>
          <p14:tracePt t="62272" x="5294313" y="5546725"/>
          <p14:tracePt t="62277" x="5283200" y="5557838"/>
          <p14:tracePt t="62306" x="5143500" y="5591175"/>
          <p14:tracePt t="62310" x="5116513" y="5591175"/>
          <p14:tracePt t="62340" x="4903788" y="5591175"/>
          <p14:tracePt t="62372" x="4748213" y="5608638"/>
          <p14:tracePt t="62406" x="4530725" y="5680075"/>
          <p14:tracePt t="62439" x="4256088" y="5702300"/>
          <p14:tracePt t="62443" x="4189413" y="5702300"/>
          <p14:tracePt t="62472" x="4005263" y="5686425"/>
          <p14:tracePt t="62477" x="3978275" y="5675313"/>
          <p14:tracePt t="62505" x="3727450" y="5653088"/>
          <p14:tracePt t="62510" x="3698875" y="5653088"/>
          <p14:tracePt t="62540" x="3481388" y="5602288"/>
          <p14:tracePt t="62572" x="3452813" y="5546725"/>
          <p14:tracePt t="62607" x="3414713" y="5535613"/>
          <p14:tracePt t="62639" x="3397250" y="5484813"/>
          <p14:tracePt t="62672" x="3397250" y="5473700"/>
          <p14:tracePt t="62706" x="3397250" y="5457825"/>
          <p14:tracePt t="62711" x="3397250" y="5446713"/>
          <p14:tracePt t="62740" x="3419475" y="5435600"/>
          <p14:tracePt t="62772" x="3486150" y="5391150"/>
          <p14:tracePt t="62806" x="3570288" y="5318125"/>
          <p14:tracePt t="62810" x="3621088" y="5318125"/>
          <p14:tracePt t="62837" x="3721100" y="5318125"/>
          <p14:tracePt t="62870" x="3821113" y="5329238"/>
          <p14:tracePt t="62903" x="3922713" y="5340350"/>
          <p14:tracePt t="62937" x="3944938" y="5340350"/>
          <p14:tracePt t="62970" x="4022725" y="5356225"/>
          <p14:tracePt t="63003" x="4144963" y="5384800"/>
          <p14:tracePt t="63036" x="4240213" y="5384800"/>
          <p14:tracePt t="63070" x="4340225" y="5402263"/>
          <p14:tracePt t="63103" x="4508500" y="5402263"/>
          <p14:tracePt t="63107" x="4535488" y="5402263"/>
          <p14:tracePt t="63136" x="4814888" y="5418138"/>
          <p14:tracePt t="63139" x="4859338" y="5418138"/>
          <p14:tracePt t="63170" x="5072063" y="5418138"/>
          <p14:tracePt t="63203" x="5221288" y="5418138"/>
          <p14:tracePt t="63236" x="5451475" y="5418138"/>
          <p14:tracePt t="63270" x="5668963" y="5413375"/>
          <p14:tracePt t="63304" x="5802313" y="5380038"/>
          <p14:tracePt t="63307" x="5829300" y="5362575"/>
          <p14:tracePt t="63336" x="6019800" y="5311775"/>
          <p14:tracePt t="63339" x="6086475" y="5311775"/>
          <p14:tracePt t="63370" x="6259513" y="5311775"/>
          <p14:tracePt t="63404" x="6326188" y="5311775"/>
          <p14:tracePt t="63439" x="6365875" y="5311775"/>
          <p14:tracePt t="63474" x="6403975" y="5311775"/>
          <p14:tracePt t="63480" x="6415088" y="5311775"/>
          <p14:tracePt t="63485" x="6443663" y="5311775"/>
          <p14:tracePt t="63503" x="6505575" y="5322888"/>
          <p14:tracePt t="63538" x="6516688" y="5322888"/>
          <p14:tracePt t="63571" x="6572250" y="5351463"/>
          <p14:tracePt t="63605" x="6583363" y="5362575"/>
          <p14:tracePt t="63668" x="6599238" y="5373688"/>
          <p14:tracePt t="63858" x="0" y="0"/>
        </p14:tracePtLst>
        <p14:tracePtLst>
          <p14:tracePt t="79400" x="8067675" y="5641975"/>
          <p14:tracePt t="79488" x="8056563" y="5641975"/>
          <p14:tracePt t="79504" x="8016875" y="5641975"/>
          <p14:tracePt t="79512" x="8001000" y="5641975"/>
          <p14:tracePt t="79539" x="7854950" y="5641975"/>
          <p14:tracePt t="79543" x="7827963" y="5641975"/>
          <p14:tracePt t="79572" x="7626350" y="5641975"/>
          <p14:tracePt t="79577" x="7531100" y="5630863"/>
          <p14:tracePt t="79606" x="7319963" y="5630863"/>
          <p14:tracePt t="79609" x="7208838" y="5630863"/>
          <p14:tracePt t="79637" x="6761163" y="5630863"/>
          <p14:tracePt t="79640" x="6577013" y="5630863"/>
          <p14:tracePt t="79671" x="5853113" y="5564188"/>
          <p14:tracePt t="79704" x="5589588" y="5491163"/>
          <p14:tracePt t="79739" x="5518150" y="5435600"/>
          <p14:tracePt t="80304" x="5500688" y="5435600"/>
          <p14:tracePt t="80896" x="5489575" y="5424488"/>
          <p14:tracePt t="80912" x="5478463" y="5407025"/>
          <p14:tracePt t="80928" x="5467350" y="5395913"/>
          <p14:tracePt t="80976" x="5451475" y="5384800"/>
          <p14:tracePt t="80994" x="5438775" y="5373688"/>
          <p14:tracePt t="81007" x="5438775" y="5356225"/>
          <p14:tracePt t="81041" x="5383213" y="5307013"/>
          <p14:tracePt t="81072" x="5360988" y="5251450"/>
          <p14:tracePt t="81105" x="5345113" y="5229225"/>
          <p14:tracePt t="81680" x="5356225" y="5229225"/>
          <p14:tracePt t="81689" x="5416550" y="5267325"/>
          <p14:tracePt t="81706" x="5500688" y="5351463"/>
          <p14:tracePt t="81739" x="5735638" y="5513388"/>
          <p14:tracePt t="81772" x="5842000" y="5575300"/>
          <p14:tracePt t="81778" x="5868988" y="5591175"/>
          <p14:tracePt t="81806" x="5880100" y="5591175"/>
          <p14:tracePt t="81920" x="5891213" y="5591175"/>
          <p14:tracePt t="81952" x="5891213" y="5586413"/>
          <p14:tracePt t="81968" x="5886450" y="5568950"/>
          <p14:tracePt t="82080" x="5886450" y="5557838"/>
          <p14:tracePt t="82096" x="5875338" y="5546725"/>
          <p14:tracePt t="82276" x="5875338" y="5529263"/>
          <p14:tracePt t="82307" x="5880100" y="5502275"/>
          <p14:tracePt t="82316" x="5891213" y="5491163"/>
          <p14:tracePt t="82339" x="5924550" y="5462588"/>
          <p14:tracePt t="82372" x="6002338" y="5407025"/>
          <p14:tracePt t="82407" x="6108700" y="5362575"/>
          <p14:tracePt t="82439" x="6219825" y="5362575"/>
          <p14:tracePt t="82443" x="6248400" y="5362575"/>
          <p14:tracePt t="82472" x="6326188" y="5362575"/>
          <p14:tracePt t="82478" x="6337300" y="5362575"/>
          <p14:tracePt t="82505" x="6348413" y="5362575"/>
          <p14:tracePt t="82541" x="6388100" y="5318125"/>
          <p14:tracePt t="82572" x="6472238" y="5289550"/>
          <p14:tracePt t="82606" x="6499225" y="5267325"/>
          <p14:tracePt t="82643" x="6510338" y="5267325"/>
          <p14:tracePt t="82673" x="6521450" y="5256213"/>
          <p14:tracePt t="82708" x="6538913" y="5222875"/>
          <p14:tracePt t="82739" x="6577013" y="5200650"/>
          <p14:tracePt t="82773" x="6588125" y="5183188"/>
          <p14:tracePt t="82852" x="6565900" y="5183188"/>
          <p14:tracePt t="82859" x="6554788" y="5183188"/>
          <p14:tracePt t="82872" x="6543675" y="5183188"/>
          <p14:tracePt t="82906" x="6532563" y="5183188"/>
          <p14:tracePt t="82939" x="6477000" y="5183188"/>
          <p14:tracePt t="82974" x="6465888" y="5183188"/>
          <p14:tracePt t="83028" x="6438900" y="5183188"/>
          <p14:tracePt t="83039" x="6427788" y="5183188"/>
          <p14:tracePt t="83073" x="6326188" y="5183188"/>
          <p14:tracePt t="83077" x="6288088" y="5183188"/>
          <p14:tracePt t="83106" x="6259513" y="5183188"/>
          <p14:tracePt t="83110" x="6232525" y="5183188"/>
          <p14:tracePt t="83139" x="6092825" y="5233988"/>
          <p14:tracePt t="83174" x="5957888" y="5295900"/>
          <p14:tracePt t="83206" x="5919788" y="5334000"/>
          <p14:tracePt t="83239" x="5919788" y="5524500"/>
          <p14:tracePt t="83244" x="5919788" y="5575300"/>
          <p14:tracePt t="83272" x="6013450" y="5837238"/>
          <p14:tracePt t="83277" x="6048375" y="5886450"/>
          <p14:tracePt t="83305" x="6232525" y="6070600"/>
          <p14:tracePt t="83309" x="6270625" y="6143625"/>
          <p14:tracePt t="83340" x="6410325" y="6238875"/>
          <p14:tracePt t="83372" x="6550025" y="6299200"/>
          <p14:tracePt t="83406" x="6667500" y="6345238"/>
          <p14:tracePt t="83439" x="6783388" y="6394450"/>
          <p14:tracePt t="83445" x="6829425" y="6405563"/>
          <p14:tracePt t="83472" x="6851650" y="6416675"/>
          <p14:tracePt t="83477" x="6867525" y="6416675"/>
          <p14:tracePt t="83504" x="6878638" y="6416675"/>
          <p14:tracePt t="83506" x="6889750" y="6416675"/>
          <p14:tracePt t="83537" x="6940550" y="6416675"/>
          <p14:tracePt t="83571" x="6956425" y="6416675"/>
          <p14:tracePt t="83604" x="6967538" y="6416675"/>
          <p14:tracePt t="83640" x="6996113" y="6411913"/>
          <p14:tracePt t="83672" x="7007225" y="6361113"/>
          <p14:tracePt t="83678" x="7007225" y="6334125"/>
          <p14:tracePt t="83706" x="7007225" y="6227763"/>
          <p14:tracePt t="83710" x="7007225" y="6199188"/>
          <p14:tracePt t="83739" x="6996113" y="6065838"/>
          <p14:tracePt t="83772" x="6834188" y="5970588"/>
          <p14:tracePt t="83802" x="6811963" y="5970588"/>
          <p14:tracePt t="83835" x="6727825" y="5970588"/>
          <p14:tracePt t="83869" x="6700838" y="6138863"/>
          <p14:tracePt t="83905" x="6700838" y="6334125"/>
          <p14:tracePt t="83908" x="6700838" y="6400800"/>
          <p14:tracePt t="83940" x="6778625" y="6472238"/>
          <p14:tracePt t="83971" x="6805613" y="6483350"/>
          <p14:tracePt t="84005" x="6862763" y="6450013"/>
          <p14:tracePt t="84039" x="6889750" y="6311900"/>
          <p14:tracePt t="84044" x="6889750" y="6283325"/>
          <p14:tracePt t="84072" x="6884988" y="6176963"/>
          <p14:tracePt t="84077" x="6829425" y="6103938"/>
          <p14:tracePt t="84106" x="6667500" y="5999163"/>
          <p14:tracePt t="84110" x="6656388" y="5988050"/>
          <p14:tracePt t="84140" x="6605588" y="5959475"/>
          <p14:tracePt t="84172" x="6521450" y="5981700"/>
          <p14:tracePt t="84206" x="6521450" y="6176963"/>
          <p14:tracePt t="84212" x="6521450" y="6205538"/>
          <p14:tracePt t="84239" x="6565900" y="6350000"/>
          <p14:tracePt t="84243" x="6650038" y="6427788"/>
          <p14:tracePt t="84272" x="6778625" y="6478588"/>
          <p14:tracePt t="84277" x="6789738" y="6489700"/>
          <p14:tracePt t="84306" x="6845300" y="6507163"/>
          <p14:tracePt t="84311" x="6867525" y="6507163"/>
          <p14:tracePt t="84339" x="6934200" y="6472238"/>
          <p14:tracePt t="84372" x="6934200" y="6276975"/>
          <p14:tracePt t="84407" x="6834188" y="6070600"/>
          <p14:tracePt t="84414" x="6772275" y="6037263"/>
          <p14:tracePt t="84420" x="6738938" y="6026150"/>
          <p14:tracePt t="84439" x="6694488" y="5992813"/>
          <p14:tracePt t="84443" x="6667500" y="5976938"/>
          <p14:tracePt t="84473" x="6638925" y="5976938"/>
          <p14:tracePt t="84477" x="6627813" y="5976938"/>
          <p14:tracePt t="84506" x="6561138" y="5976938"/>
          <p14:tracePt t="84510" x="6561138" y="5999163"/>
          <p14:tracePt t="84539" x="6543675" y="6210300"/>
          <p14:tracePt t="84572" x="6627813" y="6323013"/>
          <p14:tracePt t="84606" x="6683375" y="6323013"/>
          <p14:tracePt t="84611" x="6711950" y="6323013"/>
          <p14:tracePt t="84639" x="6783388" y="6210300"/>
          <p14:tracePt t="84643" x="6783388" y="6143625"/>
          <p14:tracePt t="84672" x="6783388" y="6043613"/>
          <p14:tracePt t="84677" x="6783388" y="5976938"/>
          <p14:tracePt t="84708" x="6723063" y="5908675"/>
          <p14:tracePt t="84739" x="6623050" y="5897563"/>
          <p14:tracePt t="84773" x="6510338" y="5903913"/>
          <p14:tracePt t="84807" x="6472238" y="5999163"/>
          <p14:tracePt t="84811" x="6454775" y="6032500"/>
          <p14:tracePt t="84839" x="6454775" y="6138863"/>
          <p14:tracePt t="84843" x="6454775" y="6165850"/>
          <p14:tracePt t="84872" x="6461125" y="6221413"/>
          <p14:tracePt t="84908" x="6499225" y="6221413"/>
          <p14:tracePt t="84940" x="6588125" y="6149975"/>
          <p14:tracePt t="84972" x="6588125" y="5999163"/>
          <p14:tracePt t="85006" x="6532563" y="5892800"/>
          <p14:tracePt t="85039" x="6392863" y="5848350"/>
          <p14:tracePt t="85044" x="6376988" y="5848350"/>
          <p14:tracePt t="85072" x="6310313" y="5848350"/>
          <p14:tracePt t="85077" x="6299200" y="5848350"/>
          <p14:tracePt t="85106" x="6203950" y="5870575"/>
          <p14:tracePt t="85109" x="6175375" y="5897563"/>
          <p14:tracePt t="85139" x="6164263" y="6003925"/>
          <p14:tracePt t="85144" x="6164263" y="6032500"/>
          <p14:tracePt t="85172" x="6270625" y="6210300"/>
          <p14:tracePt t="85178" x="6321425" y="6227763"/>
          <p14:tracePt t="85206" x="6494463" y="6311900"/>
          <p14:tracePt t="85209" x="6538913" y="6311900"/>
          <p14:tracePt t="85239" x="6678613" y="6272213"/>
          <p14:tracePt t="85272" x="6727825" y="6043613"/>
          <p14:tracePt t="85280" x="6727825" y="5976938"/>
          <p14:tracePt t="85304" x="6705600" y="5915025"/>
          <p14:tracePt t="85337" x="6521450" y="5803900"/>
          <p14:tracePt t="85371" x="6254750" y="5803900"/>
          <p14:tracePt t="85404" x="6064250" y="5815013"/>
          <p14:tracePt t="85408" x="6053138" y="5848350"/>
          <p14:tracePt t="85437" x="6019800" y="5915025"/>
          <p14:tracePt t="85440" x="6019800" y="5965825"/>
          <p14:tracePt t="85471" x="6019800" y="6043613"/>
          <p14:tracePt t="85506" x="6126163" y="6138863"/>
          <p14:tracePt t="85544" x="6137275" y="6138863"/>
          <p14:tracePt t="85573" x="6215063" y="6037263"/>
          <p14:tracePt t="85577" x="6215063" y="6010275"/>
          <p14:tracePt t="85606" x="6215063" y="5919788"/>
          <p14:tracePt t="85610" x="6215063" y="5892800"/>
          <p14:tracePt t="85640" x="6181725" y="5826125"/>
          <p14:tracePt t="85674" x="6070600" y="5815013"/>
          <p14:tracePt t="85680" x="6059488" y="5815013"/>
          <p14:tracePt t="85706" x="5986463" y="5815013"/>
          <p14:tracePt t="85739" x="5875338" y="5826125"/>
          <p14:tracePt t="85744" x="5857875" y="5826125"/>
          <p14:tracePt t="85752" x="5857875" y="5864225"/>
          <p14:tracePt t="85773" x="5857875" y="5903913"/>
          <p14:tracePt t="85777" x="5857875" y="5919788"/>
          <p14:tracePt t="85806" x="5930900" y="6010275"/>
          <p14:tracePt t="85810" x="5991225" y="6037263"/>
          <p14:tracePt t="85839" x="6037263" y="6037263"/>
          <p14:tracePt t="85874" x="6103938" y="5959475"/>
          <p14:tracePt t="85906" x="6103938" y="5826125"/>
          <p14:tracePt t="85939" x="6097588" y="5759450"/>
          <p14:tracePt t="85944" x="6053138" y="5730875"/>
          <p14:tracePt t="85972" x="6013450" y="5702300"/>
          <p14:tracePt t="85977" x="6002338" y="5691188"/>
          <p14:tracePt t="86006" x="5953125" y="5675313"/>
          <p14:tracePt t="86104" x="5908675" y="5675313"/>
          <p14:tracePt t="86111" x="5897563" y="5675313"/>
          <p14:tracePt t="86139" x="5868988" y="5675313"/>
          <p14:tracePt t="86172" x="5802313" y="5675313"/>
          <p14:tracePt t="86206" x="5751513" y="5664200"/>
          <p14:tracePt t="86312" x="5735638" y="5635625"/>
          <p14:tracePt t="86321" x="5735638" y="5624513"/>
          <p14:tracePt t="86360" x="5735638" y="5646738"/>
          <p14:tracePt t="86373" x="5735638" y="5657850"/>
          <p14:tracePt t="86377" x="5735638" y="5686425"/>
          <p14:tracePt t="86406" x="5735638" y="5708650"/>
          <p14:tracePt t="86442" x="5757863" y="5724525"/>
          <p14:tracePt t="86472" x="5784850" y="5724525"/>
          <p14:tracePt t="86518" x="5813425" y="5724525"/>
          <p14:tracePt t="86536" x="5824538" y="5724525"/>
          <p14:tracePt t="86570" x="5924550" y="5702300"/>
          <p14:tracePt t="86606" x="6008688" y="5586413"/>
          <p14:tracePt t="86610" x="6019800" y="5568950"/>
          <p14:tracePt t="86641" x="6048375" y="5518150"/>
          <p14:tracePt t="86672" x="6059488" y="5507038"/>
          <p14:tracePt t="86760" x="6059488" y="5491163"/>
          <p14:tracePt t="86776" x="6059488" y="5480050"/>
          <p14:tracePt t="86792" x="6059488" y="5451475"/>
          <p14:tracePt t="86806" x="6059488" y="5440363"/>
          <p14:tracePt t="86809" x="6037263" y="5424488"/>
          <p14:tracePt t="86840" x="5886450" y="5413375"/>
          <p14:tracePt t="86872" x="5757863" y="5391150"/>
          <p14:tracePt t="86906" x="5662613" y="5391150"/>
          <p14:tracePt t="86939" x="5489575" y="5391150"/>
          <p14:tracePt t="86943" x="5422900" y="5391150"/>
          <p14:tracePt t="86972" x="5199063" y="5391150"/>
          <p14:tracePt t="86977" x="5132388" y="5391150"/>
          <p14:tracePt t="87006" x="4992688" y="5391150"/>
          <p14:tracePt t="87011" x="4943475" y="5391150"/>
          <p14:tracePt t="87039" x="4786313" y="5391150"/>
          <p14:tracePt t="87072" x="4635500" y="5362575"/>
          <p14:tracePt t="87106" x="4479925" y="5289550"/>
          <p14:tracePt t="87112" x="4435475" y="5278438"/>
          <p14:tracePt t="87139" x="4329113" y="5251450"/>
          <p14:tracePt t="87144" x="4302125" y="5233988"/>
          <p14:tracePt t="87172" x="4211638" y="5189538"/>
          <p14:tracePt t="87177" x="4200525" y="5189538"/>
          <p14:tracePt t="87206" x="4129088" y="5160963"/>
          <p14:tracePt t="87211" x="4100513" y="5149850"/>
          <p14:tracePt t="87216" x="4089400" y="5133975"/>
          <p14:tracePt t="87239" x="4005263" y="5133975"/>
          <p14:tracePt t="87272" x="3794125" y="5133975"/>
          <p14:tracePt t="87306" x="3525838" y="5133975"/>
          <p14:tracePt t="87313" x="3509963" y="5133975"/>
          <p14:tracePt t="87339" x="3403600" y="5133975"/>
          <p14:tracePt t="87372" x="3352800" y="5133975"/>
          <p14:tracePt t="87406" x="3325813" y="5133975"/>
          <p14:tracePt t="87411" x="3314700" y="5133975"/>
          <p14:tracePt t="87439" x="3286125" y="5133975"/>
          <p14:tracePt t="87472" x="3208338" y="5156200"/>
          <p14:tracePt t="87507" x="3157538" y="5195888"/>
          <p14:tracePt t="87512" x="3146425" y="5207000"/>
          <p14:tracePt t="87539" x="3101975" y="5222875"/>
          <p14:tracePt t="87543" x="3101975" y="5233988"/>
          <p14:tracePt t="87576" x="3101975" y="5245100"/>
          <p14:tracePt t="87607" x="3101975" y="5340350"/>
          <p14:tracePt t="87639" x="3375025" y="5480050"/>
          <p14:tracePt t="87672" x="3721100" y="5502275"/>
          <p14:tracePt t="87706" x="3894138" y="5518150"/>
          <p14:tracePt t="87739" x="3971925" y="5518150"/>
          <p14:tracePt t="87744" x="3983038" y="5518150"/>
          <p14:tracePt t="87773" x="4106863" y="5551488"/>
          <p14:tracePt t="87777" x="4156075" y="5551488"/>
          <p14:tracePt t="87806" x="4368800" y="5602288"/>
          <p14:tracePt t="87809" x="4497388" y="5646738"/>
          <p14:tracePt t="87839" x="4887913" y="5741988"/>
          <p14:tracePt t="87872" x="4999038" y="5792788"/>
          <p14:tracePt t="87907" x="5037138" y="5803900"/>
          <p14:tracePt t="87939" x="5165725" y="5803900"/>
          <p14:tracePt t="87943" x="5194300" y="5803900"/>
          <p14:tracePt t="87972" x="5400675" y="5819775"/>
          <p14:tracePt t="87978" x="5445125" y="5819775"/>
          <p14:tracePt t="88006" x="5668963" y="5819775"/>
          <p14:tracePt t="88009" x="5735638" y="5819775"/>
          <p14:tracePt t="88040" x="5964238" y="5819775"/>
          <p14:tracePt t="88072" x="6175375" y="5819775"/>
          <p14:tracePt t="88106" x="6388100" y="5792788"/>
          <p14:tracePt t="88111" x="6477000" y="5792788"/>
          <p14:tracePt t="88139" x="6667500" y="5741988"/>
          <p14:tracePt t="88144" x="6711950" y="5724525"/>
          <p14:tracePt t="88172" x="6929438" y="5635625"/>
          <p14:tracePt t="88178" x="6962775" y="5602288"/>
          <p14:tracePt t="88204" x="7073900" y="5513388"/>
          <p14:tracePt t="88237" x="7158038" y="5440363"/>
          <p14:tracePt t="88271" x="7242175" y="5413375"/>
          <p14:tracePt t="88275" x="7253288" y="5395913"/>
          <p14:tracePt t="88315" x="7253288" y="5384800"/>
          <p14:tracePt t="88337" x="7253288" y="5345113"/>
          <p14:tracePt t="88340" x="7253288" y="5300663"/>
          <p14:tracePt t="88371" x="7158038" y="5160963"/>
          <p14:tracePt t="88404" x="6929438" y="4999038"/>
          <p14:tracePt t="88437" x="6694488" y="4983163"/>
          <p14:tracePt t="88472" x="6465888" y="4983163"/>
          <p14:tracePt t="88475" x="6421438" y="4983163"/>
          <p14:tracePt t="88504" x="6315075" y="4983163"/>
          <p14:tracePt t="88507" x="6248400" y="4983163"/>
          <p14:tracePt t="88537" x="6103938" y="4994275"/>
          <p14:tracePt t="88540" x="6059488" y="5022850"/>
          <p14:tracePt t="88572" x="5953125" y="5067300"/>
          <p14:tracePt t="88604" x="5913438" y="5105400"/>
          <p14:tracePt t="88639" x="5875338" y="5122863"/>
          <p14:tracePt t="88673" x="5846763" y="5122863"/>
          <p14:tracePt t="88707" x="5807075" y="5122863"/>
          <p14:tracePt t="88739" x="5673725" y="5149850"/>
          <p14:tracePt t="88774" x="5400675" y="5149850"/>
          <p14:tracePt t="88806" x="5172075" y="5149850"/>
          <p14:tracePt t="88839" x="5032375" y="5122863"/>
          <p14:tracePt t="88845" x="4987925" y="5122863"/>
          <p14:tracePt t="88872" x="4899025" y="5122863"/>
          <p14:tracePt t="88876" x="4830763" y="5122863"/>
          <p14:tracePt t="88906" x="4692650" y="5122863"/>
          <p14:tracePt t="88910" x="4675188" y="5122863"/>
          <p14:tracePt t="88940" x="4435475" y="5122863"/>
          <p14:tracePt t="88972" x="4278313" y="5149850"/>
          <p14:tracePt t="89006" x="4122738" y="5183188"/>
          <p14:tracePt t="89039" x="4049713" y="5240338"/>
          <p14:tracePt t="89045" x="4038600" y="5251450"/>
          <p14:tracePt t="89628" x="4011613" y="5284788"/>
          <p14:tracePt t="89636" x="3994150" y="5295900"/>
          <p14:tracePt t="89852" x="4005263" y="5289550"/>
          <p14:tracePt t="89948" x="4016375" y="5273675"/>
          <p14:tracePt t="89964" x="4044950" y="5273675"/>
          <p14:tracePt t="89972" x="4056063" y="5273675"/>
          <p14:tracePt t="90006" x="4189413" y="5300663"/>
          <p14:tracePt t="90013" x="4222750" y="5318125"/>
          <p14:tracePt t="90039" x="4324350" y="5362575"/>
          <p14:tracePt t="90043" x="4418013" y="5380038"/>
          <p14:tracePt t="90072" x="4624388" y="5395913"/>
          <p14:tracePt t="90077" x="4692650" y="5395913"/>
          <p14:tracePt t="90109" x="4899025" y="5395913"/>
          <p14:tracePt t="90140" x="4965700" y="5395913"/>
          <p14:tracePt t="90172" x="5076825" y="5395913"/>
          <p14:tracePt t="90207" x="5305425" y="5395913"/>
          <p14:tracePt t="90212" x="5394325" y="5395913"/>
          <p14:tracePt t="90237" x="5622925" y="5395913"/>
          <p14:tracePt t="90271" x="5702300" y="5395913"/>
          <p14:tracePt t="90305" x="5813425" y="5395913"/>
          <p14:tracePt t="90308" x="5842000" y="5395913"/>
          <p14:tracePt t="90337" x="5991225" y="5334000"/>
          <p14:tracePt t="90340" x="6002338" y="5322888"/>
          <p14:tracePt t="90371" x="6175375" y="5245100"/>
          <p14:tracePt t="90404" x="6270625" y="5229225"/>
          <p14:tracePt t="90437" x="6354763" y="5229225"/>
          <p14:tracePt t="90471" x="6392863" y="5229225"/>
          <p14:tracePt t="90636" x="6354763" y="5229225"/>
          <p14:tracePt t="90644" x="6343650" y="5229225"/>
          <p14:tracePt t="90672" x="6126163" y="5229225"/>
          <p14:tracePt t="90678" x="6081713" y="5229225"/>
          <p14:tracePt t="90706" x="5919788" y="5229225"/>
          <p14:tracePt t="90709" x="5891213" y="5229225"/>
          <p14:tracePt t="90740" x="5702300" y="5229225"/>
          <p14:tracePt t="90749" x="5651500" y="5229225"/>
          <p14:tracePt t="90772" x="5578475" y="5240338"/>
          <p14:tracePt t="90804" x="5445125" y="5240338"/>
          <p14:tracePt t="90836" x="5311775" y="5240338"/>
          <p14:tracePt t="90869" x="5199063" y="5240338"/>
          <p14:tracePt t="90905" x="5121275" y="5240338"/>
          <p14:tracePt t="90908" x="5094288" y="5240338"/>
          <p14:tracePt t="90937" x="5054600" y="5240338"/>
          <p14:tracePt t="90940" x="5043488" y="5240338"/>
          <p14:tracePt t="90971" x="5014913" y="5240338"/>
          <p14:tracePt t="91084" x="4999038" y="5284788"/>
          <p14:tracePt t="91092" x="5026025" y="5300663"/>
          <p14:tracePt t="91106" x="5037138" y="5300663"/>
          <p14:tracePt t="91110" x="5121275" y="5329238"/>
          <p14:tracePt t="91139" x="5416550" y="5351463"/>
          <p14:tracePt t="91173" x="5735638" y="5367338"/>
          <p14:tracePt t="91180" x="5857875" y="5367338"/>
          <p14:tracePt t="91206" x="6276975" y="5367338"/>
          <p14:tracePt t="91239" x="6672263" y="5367338"/>
          <p14:tracePt t="91273" x="6772275" y="5367338"/>
          <p14:tracePt t="91344" x="6783388" y="5362575"/>
          <p14:tracePt t="91359" x="6761163" y="5345113"/>
          <p14:tracePt t="91372" x="6750050" y="5345113"/>
          <p14:tracePt t="91376" x="6723063" y="5345113"/>
          <p14:tracePt t="91405" x="6561138" y="5345113"/>
          <p14:tracePt t="91410" x="6472238" y="5345113"/>
          <p14:tracePt t="91440" x="6103938" y="5345113"/>
          <p14:tracePt t="91448" x="6008688" y="5345113"/>
          <p14:tracePt t="91472" x="5784850" y="5345113"/>
          <p14:tracePt t="91506" x="5573713" y="5373688"/>
          <p14:tracePt t="91511" x="5562600" y="5373688"/>
          <p14:tracePt t="91539" x="5507038" y="5413375"/>
          <p14:tracePt t="92144" x="5489575" y="5413375"/>
          <p14:tracePt t="92240" x="5511800" y="5413375"/>
          <p14:tracePt t="92248" x="5522913" y="5413375"/>
          <p14:tracePt t="92269" x="5684838" y="5413375"/>
          <p14:tracePt t="92271" x="0" y="0"/>
        </p14:tracePtLst>
        <p14:tracePtLst>
          <p14:tracePt t="92793" x="6610350" y="5222875"/>
          <p14:tracePt t="92848" x="6638925" y="5207000"/>
          <p14:tracePt t="92855" x="6650038" y="5207000"/>
          <p14:tracePt t="92872" x="6705600" y="5207000"/>
          <p14:tracePt t="92907" x="6800850" y="5229225"/>
          <p14:tracePt t="92911" x="6829425" y="5240338"/>
          <p14:tracePt t="92939" x="6951663" y="5240338"/>
          <p14:tracePt t="92943" x="6962775" y="5240338"/>
          <p14:tracePt t="92972" x="7062788" y="5233988"/>
          <p14:tracePt t="92977" x="7080250" y="5200650"/>
          <p14:tracePt t="93008" x="7091363" y="5122863"/>
          <p14:tracePt t="93040" x="7091363" y="5056188"/>
          <p14:tracePt t="93073" x="7091363" y="5045075"/>
          <p14:tracePt t="93106" x="6989763" y="5016500"/>
          <p14:tracePt t="93139" x="6862763" y="5016500"/>
          <p14:tracePt t="93144" x="6845300" y="5016500"/>
          <p14:tracePt t="93184" x="6834188" y="5016500"/>
          <p14:tracePt t="93205" x="6834188" y="5067300"/>
          <p14:tracePt t="93209" x="6834188" y="5116513"/>
          <p14:tracePt t="93239" x="6951663" y="5262563"/>
          <p14:tracePt t="93272" x="7146925" y="5295900"/>
          <p14:tracePt t="93307" x="7202488" y="5295900"/>
          <p14:tracePt t="93339" x="7231063" y="5218113"/>
          <p14:tracePt t="93343" x="7231063" y="5189538"/>
          <p14:tracePt t="93372" x="7113588" y="5033963"/>
          <p14:tracePt t="93378" x="7062788" y="4999038"/>
          <p14:tracePt t="93405" x="6934200" y="4972050"/>
          <p14:tracePt t="93409" x="6889750" y="4954588"/>
          <p14:tracePt t="93439" x="6805613" y="4954588"/>
          <p14:tracePt t="93472" x="6783388" y="4954588"/>
          <p14:tracePt t="93479" x="6756400" y="4960938"/>
          <p14:tracePt t="93506" x="6738938" y="5105400"/>
          <p14:tracePt t="93540" x="6756400" y="5156200"/>
          <p14:tracePt t="93573" x="6783388" y="5133975"/>
          <p14:tracePt t="93578" x="6800850" y="5122863"/>
          <p14:tracePt t="93606" x="6800850" y="5022850"/>
          <p14:tracePt t="93609" x="6800850" y="5011738"/>
          <p14:tracePt t="93639" x="6800850" y="4927600"/>
          <p14:tracePt t="93758" x="0" y="0"/>
        </p14:tracePtLst>
        <p14:tracePtLst>
          <p14:tracePt t="94121" x="6907213" y="4960938"/>
          <p14:tracePt t="94125" x="6900863" y="4960938"/>
          <p14:tracePt t="94136" x="6889750" y="4960938"/>
          <p14:tracePt t="94144" x="6873875" y="4960938"/>
          <p14:tracePt t="94172" x="6778625" y="4960938"/>
          <p14:tracePt t="94177" x="6761163" y="4960938"/>
          <p14:tracePt t="94205" x="6667500" y="5094288"/>
          <p14:tracePt t="94209" x="6667500" y="5145088"/>
          <p14:tracePt t="94239" x="6599238" y="5362575"/>
          <p14:tracePt t="94272" x="6599238" y="5473700"/>
          <p14:tracePt t="94306" x="6599238" y="5557838"/>
          <p14:tracePt t="94341" x="6623050" y="5664200"/>
          <p14:tracePt t="94372" x="6678613" y="5702300"/>
          <p14:tracePt t="94406" x="6761163" y="5730875"/>
          <p14:tracePt t="94412" x="6772275" y="5730875"/>
          <p14:tracePt t="94439" x="6840538" y="5730875"/>
          <p14:tracePt t="94446" x="6867525" y="5730875"/>
          <p14:tracePt t="94472" x="6940550" y="5730875"/>
          <p14:tracePt t="94477" x="6956425" y="5730875"/>
          <p14:tracePt t="94504" x="6967538" y="5730875"/>
          <p14:tracePt t="94537" x="7007225" y="5680075"/>
          <p14:tracePt t="94541" x="7035800" y="5653088"/>
          <p14:tracePt t="94570" x="7058025" y="5418138"/>
          <p14:tracePt t="94606" x="7046913" y="5245100"/>
          <p14:tracePt t="94639" x="6967538" y="5127625"/>
          <p14:tracePt t="94644" x="6956425" y="5111750"/>
          <p14:tracePt t="94672" x="6851650" y="5049838"/>
          <p14:tracePt t="94677" x="6823075" y="5022850"/>
          <p14:tracePt t="94706" x="6678613" y="5005388"/>
          <p14:tracePt t="94709" x="6610350" y="4987925"/>
          <p14:tracePt t="94742" x="6527800" y="4987925"/>
          <p14:tracePt t="94772" x="6443663" y="4987925"/>
          <p14:tracePt t="94806" x="6399213" y="5094288"/>
          <p14:tracePt t="94839" x="6348413" y="5218113"/>
          <p14:tracePt t="94844" x="6348413" y="5245100"/>
          <p14:tracePt t="94872" x="6348413" y="5329238"/>
          <p14:tracePt t="94876" x="6354763" y="5340350"/>
          <p14:tracePt t="94905" x="6392863" y="5395913"/>
          <p14:tracePt t="94910" x="6421438" y="5424488"/>
          <p14:tracePt t="94916" x="6438900" y="5424488"/>
          <p14:tracePt t="94940" x="6516688" y="5451475"/>
          <p14:tracePt t="94972" x="6623050" y="5529263"/>
          <p14:tracePt t="95006" x="6738938" y="5529263"/>
          <p14:tracePt t="95039" x="6840538" y="5491163"/>
          <p14:tracePt t="95044" x="6884988" y="5462588"/>
          <p14:tracePt t="95073" x="6911975" y="5435600"/>
          <p14:tracePt t="95108" x="6911975" y="5413375"/>
          <p14:tracePt t="95139" x="6923088" y="5311775"/>
          <p14:tracePt t="95172" x="6896100" y="5127625"/>
          <p14:tracePt t="95206" x="6829425" y="5045075"/>
          <p14:tracePt t="95212" x="6794500" y="5011738"/>
          <p14:tracePt t="95239" x="6645275" y="4983163"/>
          <p14:tracePt t="95243" x="6588125" y="4983163"/>
          <p14:tracePt t="95272" x="6461125" y="4949825"/>
          <p14:tracePt t="95276" x="6450013" y="4949825"/>
          <p14:tracePt t="95306" x="6410325" y="4949825"/>
          <p14:tracePt t="95311" x="6381750" y="4949825"/>
          <p14:tracePt t="95340" x="6259513" y="5022850"/>
          <p14:tracePt t="95372" x="6164263" y="5160963"/>
          <p14:tracePt t="95406" x="6148388" y="5356225"/>
          <p14:tracePt t="95412" x="6148388" y="5402263"/>
          <p14:tracePt t="95439" x="6170613" y="5507038"/>
          <p14:tracePt t="95443" x="6186488" y="5535613"/>
          <p14:tracePt t="95472" x="6226175" y="5564188"/>
          <p14:tracePt t="95476" x="6237288" y="5575300"/>
          <p14:tracePt t="95509" x="6303963" y="5575300"/>
          <p14:tracePt t="95539" x="6477000" y="5575300"/>
          <p14:tracePt t="95572" x="6756400" y="5529263"/>
          <p14:tracePt t="95607" x="6873875" y="5451475"/>
          <p14:tracePt t="95611" x="6889750" y="5424488"/>
          <p14:tracePt t="95639" x="6934200" y="5334000"/>
          <p14:tracePt t="95643" x="6934200" y="5322888"/>
          <p14:tracePt t="95670" x="6934200" y="5240338"/>
          <p14:tracePt t="95703" x="6923088" y="5138738"/>
          <p14:tracePt t="95706" x="6911975" y="5127625"/>
          <p14:tracePt t="95736" x="6800850" y="5060950"/>
          <p14:tracePt t="95739" x="6738938" y="4999038"/>
          <p14:tracePt t="95770" x="6561138" y="4949825"/>
          <p14:tracePt t="95804" x="6510338" y="4938713"/>
          <p14:tracePt t="95836" x="6443663" y="4938713"/>
          <p14:tracePt t="95870" x="6359525" y="4943475"/>
          <p14:tracePt t="95903" x="6288088" y="5078413"/>
          <p14:tracePt t="95906" x="6288088" y="5127625"/>
          <p14:tracePt t="95937" x="6288088" y="5273675"/>
          <p14:tracePt t="95939" x="6288088" y="5300663"/>
          <p14:tracePt t="95970" x="6450013" y="5435600"/>
          <p14:tracePt t="96004" x="6705600" y="5468938"/>
          <p14:tracePt t="96039" x="6878638" y="5468938"/>
          <p14:tracePt t="96043" x="6896100" y="5468938"/>
          <p14:tracePt t="96073" x="6978650" y="5457825"/>
          <p14:tracePt t="96105" x="7007225" y="5356225"/>
          <p14:tracePt t="96109" x="7007225" y="5329238"/>
          <p14:tracePt t="96140" x="7007225" y="5178425"/>
          <p14:tracePt t="96172" x="6985000" y="5060950"/>
          <p14:tracePt t="96206" x="6878638" y="4954588"/>
          <p14:tracePt t="96239" x="6811963" y="4954588"/>
          <p14:tracePt t="96244" x="6761163" y="4954588"/>
          <p14:tracePt t="96273" x="6638925" y="4954588"/>
          <p14:tracePt t="96278" x="6583363" y="5022850"/>
          <p14:tracePt t="96305" x="6532563" y="5078413"/>
          <p14:tracePt t="96309" x="6516688" y="5122863"/>
          <p14:tracePt t="96340" x="6499225" y="5240338"/>
          <p14:tracePt t="96372" x="6499225" y="5351463"/>
          <p14:tracePt t="96406" x="6627813" y="5491163"/>
          <p14:tracePt t="96412" x="6656388" y="5491163"/>
          <p14:tracePt t="96439" x="6705600" y="5491163"/>
          <p14:tracePt t="96475" x="6761163" y="5491163"/>
          <p14:tracePt t="96506" x="6800850" y="5473700"/>
          <p14:tracePt t="96540" x="6800850" y="5446713"/>
          <p14:tracePt t="96628" x="6800850" y="5435600"/>
          <p14:tracePt t="96642" x="0" y="0"/>
        </p14:tracePtLst>
        <p14:tracePtLst>
          <p14:tracePt t="97309" x="6967538" y="5307013"/>
          <p14:tracePt t="97336" x="6967538" y="5295900"/>
          <p14:tracePt t="97352" x="6967538" y="5284788"/>
          <p14:tracePt t="97372" x="6962775" y="5256213"/>
          <p14:tracePt t="97376" x="6951663" y="5245100"/>
          <p14:tracePt t="97406" x="6911975" y="5218113"/>
          <p14:tracePt t="97410" x="6896100" y="5218113"/>
          <p14:tracePt t="97441" x="6884988" y="5218113"/>
          <p14:tracePt t="97472" x="6845300" y="5207000"/>
          <p14:tracePt t="97506" x="6734175" y="5178425"/>
          <p14:tracePt t="97512" x="6683375" y="5178425"/>
          <p14:tracePt t="97540" x="6599238" y="5178425"/>
          <p14:tracePt t="97545" x="6583363" y="5178425"/>
          <p14:tracePt t="97572" x="6499225" y="5183188"/>
          <p14:tracePt t="97577" x="6488113" y="5183188"/>
          <p14:tracePt t="97607" x="6472238" y="5183188"/>
          <p14:tracePt t="97639" x="6461125" y="5183188"/>
          <p14:tracePt t="97690" x="6450013" y="5183188"/>
          <p14:tracePt t="97706" x="6432550" y="5183188"/>
          <p14:tracePt t="97739" x="6421438" y="5183188"/>
          <p14:tracePt t="97745" x="6410325" y="5183188"/>
          <p14:tracePt t="97784" x="6381750" y="5183188"/>
          <p14:tracePt t="97805" x="6359525" y="5183188"/>
          <p14:tracePt t="97809" x="6343650" y="5183188"/>
          <p14:tracePt t="97840" x="6265863" y="5183188"/>
          <p14:tracePt t="97872" x="6197600" y="5183188"/>
          <p14:tracePt t="97906" x="6081713" y="5183188"/>
          <p14:tracePt t="97912" x="6053138" y="5183188"/>
          <p14:tracePt t="97939" x="5980113" y="5183188"/>
          <p14:tracePt t="97943" x="5942013" y="5183188"/>
          <p14:tracePt t="97973" x="5886450" y="5200650"/>
          <p14:tracePt t="97977" x="5857875" y="5200650"/>
          <p14:tracePt t="98006" x="5735638" y="5200650"/>
          <p14:tracePt t="98011" x="5707063" y="5200650"/>
          <p14:tracePt t="98016" x="5657850" y="5218113"/>
          <p14:tracePt t="98039" x="5589588" y="5218113"/>
          <p14:tracePt t="98072" x="5507038" y="5218113"/>
          <p14:tracePt t="98105" x="5478463" y="5229225"/>
          <p14:tracePt t="98139" x="5467350" y="5229225"/>
          <p14:tracePt t="98566" x="0" y="0"/>
        </p14:tracePtLst>
        <p14:tracePtLst>
          <p14:tracePt t="101244" x="5083175" y="5011738"/>
          <p14:tracePt t="101332" x="5083175" y="5005388"/>
          <p14:tracePt t="101348" x="5054600" y="4960938"/>
          <p14:tracePt t="101373" x="5014913" y="4876800"/>
          <p14:tracePt t="101407" x="4926013" y="4754563"/>
          <p14:tracePt t="101439" x="4837113" y="4681538"/>
          <p14:tracePt t="101443" x="4826000" y="4670425"/>
          <p14:tracePt t="101472" x="4797425" y="4643438"/>
          <p14:tracePt t="101507" x="4748213" y="4630738"/>
          <p14:tracePt t="101539" x="4646613" y="4630738"/>
          <p14:tracePt t="101572" x="4541838" y="4699000"/>
          <p14:tracePt t="101579" x="4541838" y="4710113"/>
          <p14:tracePt t="101606" x="4502150" y="4781550"/>
          <p14:tracePt t="101639" x="4491038" y="4821238"/>
          <p14:tracePt t="101778" x="0" y="0"/>
        </p14:tracePtLst>
        <p14:tracePtLst>
          <p14:tracePt t="114081" x="4921250" y="5564188"/>
          <p14:tracePt t="114152" x="4926013" y="5564188"/>
          <p14:tracePt t="114169" x="4987925" y="5568950"/>
          <p14:tracePt t="114178" x="4999038" y="5568950"/>
          <p14:tracePt t="114204" x="5037138" y="5586413"/>
          <p14:tracePt t="114237" x="5160963" y="5602288"/>
          <p14:tracePt t="114240" x="5187950" y="5602288"/>
          <p14:tracePt t="114272" x="5316538" y="5602288"/>
          <p14:tracePt t="114306" x="5416550" y="5602288"/>
          <p14:tracePt t="114339" x="5473700" y="5580063"/>
          <p14:tracePt t="114345" x="5484813" y="5568950"/>
          <p14:tracePt t="114407" x="5484813" y="5551488"/>
          <p14:tracePt t="114424" x="5484813" y="5540375"/>
          <p14:tracePt t="114439" x="5484813" y="5518150"/>
          <p14:tracePt t="114472" x="5334000" y="5435600"/>
          <p14:tracePt t="114505" x="5032375" y="5380038"/>
          <p14:tracePt t="114539" x="4741863" y="5362575"/>
          <p14:tracePt t="114544" x="4692650" y="5345113"/>
          <p14:tracePt t="114572" x="4502150" y="5322888"/>
          <p14:tracePt t="114577" x="4473575" y="5322888"/>
          <p14:tracePt t="114605" x="4291013" y="5334000"/>
          <p14:tracePt t="114609" x="4222750" y="5351463"/>
          <p14:tracePt t="114641" x="4133850" y="5402263"/>
          <p14:tracePt t="114672" x="4117975" y="5440363"/>
          <p14:tracePt t="114706" x="4373563" y="5546725"/>
          <p14:tracePt t="114739" x="4597400" y="5597525"/>
          <p14:tracePt t="114792" x="4608513" y="5597525"/>
          <p14:tracePt t="114807" x="4608513" y="5575300"/>
          <p14:tracePt t="114840" x="4608513" y="5507038"/>
          <p14:tracePt t="114952" x="4608513" y="5495925"/>
          <p14:tracePt t="114960" x="4619625" y="5484813"/>
          <p14:tracePt t="114969" x="0" y="0"/>
        </p14:tracePtLst>
        <p14:tracePtLst>
          <p14:tracePt t="150814" x="1093788" y="2276475"/>
          <p14:tracePt t="150836" x="1116013" y="2276475"/>
          <p14:tracePt t="150843" x="1131888" y="2276475"/>
          <p14:tracePt t="150872" x="1216025" y="2276475"/>
          <p14:tracePt t="150877" x="1227138" y="2276475"/>
          <p14:tracePt t="150906" x="1266825" y="2276475"/>
          <p14:tracePt t="150909" x="1293813" y="2276475"/>
          <p14:tracePt t="150939" x="1506538" y="2276475"/>
          <p14:tracePt t="150972" x="1739900" y="2320925"/>
          <p14:tracePt t="151007" x="2070100" y="2376488"/>
          <p14:tracePt t="151039" x="2220913" y="2393950"/>
          <p14:tracePt t="151043" x="2247900" y="2393950"/>
          <p14:tracePt t="151072" x="2287588" y="2393950"/>
          <p14:tracePt t="151107" x="2314575" y="2393950"/>
          <p14:tracePt t="151139" x="2325688" y="2393950"/>
          <p14:tracePt t="151174" x="2343150" y="2393950"/>
          <p14:tracePt t="151206" x="2393950" y="2387600"/>
          <p14:tracePt t="151239" x="2460625" y="2376488"/>
          <p14:tracePt t="151274" x="2505075" y="2360613"/>
          <p14:tracePt t="151348" x="2516188" y="2360613"/>
          <p14:tracePt t="151380" x="2533650" y="2349500"/>
          <p14:tracePt t="151412" x="2544763" y="2349500"/>
          <p14:tracePt t="151428" x="2555875" y="2349500"/>
          <p14:tracePt t="151439" x="2582863" y="2349500"/>
          <p14:tracePt t="151472" x="2682875" y="2316163"/>
          <p14:tracePt t="151556" x="2693988" y="2305050"/>
          <p14:tracePt t="151573" x="2689225" y="2305050"/>
          <p14:tracePt t="151582" x="2678113" y="2305050"/>
          <p14:tracePt t="151606" x="2649538" y="2305050"/>
          <p14:tracePt t="151639" x="2611438" y="2293938"/>
          <p14:tracePt t="151644" x="2600325" y="2293938"/>
          <p14:tracePt t="151673" x="2555875" y="2293938"/>
          <p14:tracePt t="151677" x="2544763" y="2276475"/>
          <p14:tracePt t="151704" x="2438400" y="2260600"/>
          <p14:tracePt t="151707" x="2427288" y="2260600"/>
          <p14:tracePt t="151737" x="2387600" y="2260600"/>
          <p14:tracePt t="151740" x="2325688" y="2260600"/>
          <p14:tracePt t="151771" x="2303463" y="2260600"/>
          <p14:tracePt t="151940" x="2309813" y="2260600"/>
          <p14:tracePt t="151956" x="2338388" y="2260600"/>
          <p14:tracePt t="151972" x="2409825" y="2260600"/>
          <p14:tracePt t="152005" x="2638425" y="2260600"/>
          <p14:tracePt t="152012" x="2705100" y="2260600"/>
          <p14:tracePt t="152039" x="3035300" y="2260600"/>
          <p14:tracePt t="152073" x="3581400" y="2260600"/>
          <p14:tracePt t="152077" x="3670300" y="2260600"/>
          <p14:tracePt t="152105" x="3716338" y="2271713"/>
          <p14:tracePt t="152260" x="3692525" y="2271713"/>
          <p14:tracePt t="152269" x="3681413" y="2271713"/>
          <p14:tracePt t="152277" x="3670300" y="2271713"/>
          <p14:tracePt t="152304" x="3654425" y="2271713"/>
          <p14:tracePt t="152337" x="3632200" y="2271713"/>
          <p14:tracePt t="152342" x="3614738" y="2271713"/>
          <p14:tracePt t="152370" x="3536950" y="2271713"/>
          <p14:tracePt t="152404" x="3525838" y="2271713"/>
          <p14:tracePt t="152484" x="3509963" y="2271713"/>
          <p14:tracePt t="152500" x="3497263" y="2271713"/>
          <p14:tracePt t="152507" x="3486150" y="2271713"/>
          <p14:tracePt t="152540" x="3375025" y="2271713"/>
          <p14:tracePt t="152572" x="3179763" y="2271713"/>
          <p14:tracePt t="152606" x="3057525" y="2271713"/>
          <p14:tracePt t="152640" x="3040063" y="2265363"/>
          <p14:tracePt t="152724" x="3017838" y="2265363"/>
          <p14:tracePt t="152732" x="3001963" y="2265363"/>
          <p14:tracePt t="152739" x="2990850" y="2265363"/>
          <p14:tracePt t="152756" x="2979738" y="2265363"/>
          <p14:tracePt t="152804" x="2962275" y="2265363"/>
          <p14:tracePt t="152820" x="2940050" y="2265363"/>
          <p14:tracePt t="152839" x="2924175" y="2265363"/>
          <p14:tracePt t="152872" x="2884488" y="2265363"/>
          <p14:tracePt t="152906" x="2833688" y="2265363"/>
          <p14:tracePt t="153080" x="2822575" y="2265363"/>
          <p14:tracePt t="153112" x="2822575" y="2271713"/>
          <p14:tracePt t="153128" x="2822575" y="2282825"/>
          <p14:tracePt t="153139" x="2822575" y="2298700"/>
          <p14:tracePt t="153172" x="2878138" y="2320925"/>
          <p14:tracePt t="153177" x="2895600" y="2338388"/>
          <p14:tracePt t="153206" x="2917825" y="2338388"/>
          <p14:tracePt t="153210" x="2928938" y="2338388"/>
          <p14:tracePt t="153239" x="2984500" y="2349500"/>
          <p14:tracePt t="153272" x="3051175" y="2349500"/>
          <p14:tracePt t="153305" x="3062288" y="2349500"/>
          <p14:tracePt t="153340" x="3090863" y="2349500"/>
          <p14:tracePt t="153344" x="3101975" y="2349500"/>
          <p14:tracePt t="153372" x="3157538" y="2327275"/>
          <p14:tracePt t="153409" x="3197225" y="2287588"/>
          <p14:tracePt t="153439" x="3197225" y="2265363"/>
          <p14:tracePt t="153472" x="3197225" y="2198688"/>
          <p14:tracePt t="153506" x="3186113" y="2087563"/>
          <p14:tracePt t="153511" x="3175000" y="2076450"/>
          <p14:tracePt t="153539" x="3046413" y="2008188"/>
          <p14:tracePt t="153543" x="3035300" y="2008188"/>
          <p14:tracePt t="153573" x="2962275" y="1997075"/>
          <p14:tracePt t="153577" x="2935288" y="1997075"/>
          <p14:tracePt t="153605" x="2840038" y="1981200"/>
          <p14:tracePt t="153609" x="2811463" y="1981200"/>
          <p14:tracePt t="153639" x="2751138" y="1963738"/>
          <p14:tracePt t="153672" x="2682875" y="1963738"/>
          <p14:tracePt t="153681" x="2655888" y="1974850"/>
          <p14:tracePt t="153705" x="2549525" y="1992313"/>
          <p14:tracePt t="153739" x="2482850" y="2025650"/>
          <p14:tracePt t="153744" x="2471738" y="2025650"/>
          <p14:tracePt t="153773" x="2432050" y="2070100"/>
          <p14:tracePt t="153805" x="2416175" y="2081213"/>
          <p14:tracePt t="153809" x="2387600" y="2109788"/>
          <p14:tracePt t="153839" x="2309813" y="2214563"/>
          <p14:tracePt t="153873" x="2298700" y="2298700"/>
          <p14:tracePt t="153880" x="2298700" y="2354263"/>
          <p14:tracePt t="153905" x="2371725" y="2449513"/>
          <p14:tracePt t="153939" x="2520950" y="2505075"/>
          <p14:tracePt t="153943" x="2549525" y="2522538"/>
          <p14:tracePt t="153973" x="2622550" y="2522538"/>
          <p14:tracePt t="153978" x="2644775" y="2522538"/>
          <p14:tracePt t="154006" x="2700338" y="2522538"/>
          <p14:tracePt t="154009" x="2728913" y="2522538"/>
          <p14:tracePt t="154037" x="2795588" y="2522538"/>
          <p14:tracePt t="154040" x="2811463" y="2522538"/>
          <p14:tracePt t="154070" x="2911475" y="2511425"/>
          <p14:tracePt t="154104" x="2951163" y="2489200"/>
          <p14:tracePt t="154439" x="2962275" y="2471738"/>
          <p14:tracePt t="154453" x="2973388" y="2471738"/>
          <p14:tracePt t="154455" x="0" y="0"/>
        </p14:tracePtLst>
        <p14:tracePtLst>
          <p14:tracePt t="154913" x="3565525" y="2176463"/>
          <p14:tracePt t="154923" x="3514725" y="2176463"/>
          <p14:tracePt t="154939" x="3503613" y="2176463"/>
          <p14:tracePt t="155000" x="3486150" y="2187575"/>
          <p14:tracePt t="155017" x="3497263" y="2198688"/>
          <p14:tracePt t="155040" x="3559175" y="2260600"/>
          <p14:tracePt t="155072" x="3665538" y="2365375"/>
          <p14:tracePt t="155106" x="3692525" y="2393950"/>
          <p14:tracePt t="155140" x="3732213" y="2433638"/>
          <p14:tracePt t="155144" x="3754438" y="2433638"/>
          <p14:tracePt t="155172" x="3810000" y="2444750"/>
          <p14:tracePt t="155177" x="3838575" y="2444750"/>
          <p14:tracePt t="155206" x="4000500" y="2444750"/>
          <p14:tracePt t="155210" x="4089400" y="2444750"/>
          <p14:tracePt t="155241" x="4278313" y="2444750"/>
          <p14:tracePt t="155272" x="4552950" y="2444750"/>
          <p14:tracePt t="155305" x="4803775" y="2460625"/>
          <p14:tracePt t="155311" x="4870450" y="2460625"/>
          <p14:tracePt t="155339" x="4926013" y="2460625"/>
          <p14:tracePt t="155372" x="4976813" y="2460625"/>
          <p14:tracePt t="155376" x="5003800" y="2460625"/>
          <p14:tracePt t="155416" x="5032375" y="2460625"/>
          <p14:tracePt t="155439" x="5043488" y="2460625"/>
          <p14:tracePt t="155472" x="5060950" y="2427288"/>
          <p14:tracePt t="155505" x="5072063" y="2387600"/>
          <p14:tracePt t="155539" x="5072063" y="2320925"/>
          <p14:tracePt t="155544" x="5072063" y="2309813"/>
          <p14:tracePt t="155572" x="5072063" y="2271713"/>
          <p14:tracePt t="155576" x="5065713" y="2243138"/>
          <p14:tracePt t="155606" x="4926013" y="2143125"/>
          <p14:tracePt t="155612" x="4876800" y="2109788"/>
          <p14:tracePt t="155617" x="4830763" y="2092325"/>
          <p14:tracePt t="155639" x="4602163" y="2076450"/>
          <p14:tracePt t="155671" x="4262438" y="2076450"/>
          <p14:tracePt t="155706" x="3978275" y="2125663"/>
          <p14:tracePt t="155712" x="3911600" y="2125663"/>
          <p14:tracePt t="155739" x="3816350" y="2125663"/>
          <p14:tracePt t="155772" x="3794125" y="2125663"/>
          <p14:tracePt t="155806" x="3776663" y="2125663"/>
          <p14:tracePt t="155839" x="3754438" y="2136775"/>
          <p14:tracePt t="155872" x="3738563" y="2147888"/>
          <p14:tracePt t="155908" x="3738563" y="2220913"/>
          <p14:tracePt t="155913" x="3738563" y="2232025"/>
          <p14:tracePt t="155939" x="3738563" y="2287588"/>
          <p14:tracePt t="155943" x="3738563" y="2298700"/>
          <p14:tracePt t="155972" x="3738563" y="2349500"/>
          <p14:tracePt t="155977" x="3749675" y="2365375"/>
          <p14:tracePt t="156008" x="3827463" y="2405063"/>
          <p14:tracePt t="156040" x="3900488" y="2433638"/>
          <p14:tracePt t="156072" x="4011613" y="2433638"/>
          <p14:tracePt t="156107" x="4140200" y="2433638"/>
          <p14:tracePt t="156112" x="4167188" y="2433638"/>
          <p14:tracePt t="156139" x="4329113" y="2433638"/>
          <p14:tracePt t="156172" x="4462463" y="2433638"/>
          <p14:tracePt t="156206" x="4579938" y="2433638"/>
          <p14:tracePt t="156211" x="4630738" y="2422525"/>
          <p14:tracePt t="156239" x="4681538" y="2411413"/>
          <p14:tracePt t="156243" x="4692650" y="2411413"/>
          <p14:tracePt t="156272" x="4719638" y="2411413"/>
          <p14:tracePt t="156315" x="4730750" y="2393950"/>
          <p14:tracePt t="156340" x="4759325" y="2354263"/>
          <p14:tracePt t="157098" x="0" y="0"/>
        </p14:tracePtLst>
        <p14:tracePtLst>
          <p14:tracePt t="171301" x="1016000" y="1997075"/>
          <p14:tracePt t="171468" x="1027113" y="1997075"/>
          <p14:tracePt t="171484" x="1038225" y="1997075"/>
          <p14:tracePt t="171506" x="1065213" y="1997075"/>
          <p14:tracePt t="171510" x="1076325" y="1997075"/>
          <p14:tracePt t="171539" x="1116013" y="1997075"/>
          <p14:tracePt t="171572" x="1171575" y="1981200"/>
          <p14:tracePt t="171614" x="1182688" y="1981200"/>
          <p14:tracePt t="171645" x="1211263" y="1981200"/>
          <p14:tracePt t="171672" x="1233488" y="1981200"/>
          <p14:tracePt t="171676" x="1249363" y="1970088"/>
          <p14:tracePt t="171706" x="1260475" y="1970088"/>
          <p14:tracePt t="171711" x="1271588" y="1970088"/>
          <p14:tracePt t="171739" x="1300163" y="1970088"/>
          <p14:tracePt t="172012" x="1311275" y="1958975"/>
          <p14:tracePt t="172026" x="0" y="0"/>
        </p14:tracePtLst>
        <p14:tracePtLst>
          <p14:tracePt t="178413" x="2176463" y="1830388"/>
          <p14:tracePt t="178468" x="2187575" y="1830388"/>
          <p14:tracePt t="178477" x="2214563" y="1830388"/>
          <p14:tracePt t="178505" x="2265363" y="1830388"/>
          <p14:tracePt t="178510" x="2276475" y="1830388"/>
          <p14:tracePt t="178539" x="2314575" y="1830388"/>
          <p14:tracePt t="178543" x="2349500" y="1830388"/>
          <p14:tracePt t="178573" x="2432050" y="1846263"/>
          <p14:tracePt t="178577" x="2482850" y="1846263"/>
          <p14:tracePt t="178605" x="2627313" y="1881188"/>
          <p14:tracePt t="178610" x="2655888" y="1881188"/>
          <p14:tracePt t="178639" x="2884488" y="1881188"/>
          <p14:tracePt t="178674" x="3073400" y="1881188"/>
          <p14:tracePt t="178705" x="3090863" y="1881188"/>
          <p14:tracePt t="178788" x="3051175" y="1881188"/>
          <p14:tracePt t="178797" x="3024188" y="1881188"/>
          <p14:tracePt t="178805" x="2973388" y="1881188"/>
          <p14:tracePt t="178840" x="2762250" y="1870075"/>
          <p14:tracePt t="178872" x="2589213" y="1852613"/>
          <p14:tracePt t="178905" x="2555875" y="1835150"/>
          <p14:tracePt t="178969" x="2544763" y="1835150"/>
          <p14:tracePt t="178983" x="2549525" y="1841500"/>
          <p14:tracePt t="179005" x="2682875" y="1892300"/>
          <p14:tracePt t="179009" x="2728913" y="1892300"/>
          <p14:tracePt t="179039" x="2946400" y="1925638"/>
          <p14:tracePt t="179072" x="3017838" y="1925638"/>
          <p14:tracePt t="179160" x="3017838" y="1919288"/>
          <p14:tracePt t="179169" x="3006725" y="1908175"/>
          <p14:tracePt t="179177" x="2995613" y="1908175"/>
          <p14:tracePt t="179203" x="2895600" y="1892300"/>
          <p14:tracePt t="179206" x="2833688" y="1892300"/>
          <p14:tracePt t="179236" x="2767013" y="1892300"/>
          <p14:tracePt t="179239" x="2740025" y="1892300"/>
          <p14:tracePt t="179270" x="2728913" y="1892300"/>
          <p14:tracePt t="179336" x="2751138" y="1892300"/>
          <p14:tracePt t="179344" x="2778125" y="1919288"/>
          <p14:tracePt t="179372" x="2822575" y="1919288"/>
          <p14:tracePt t="179737" x="2844800" y="1919288"/>
          <p14:tracePt t="179745" x="2878138" y="1919288"/>
          <p14:tracePt t="179772" x="3040063" y="1919288"/>
          <p14:tracePt t="179777" x="3106738" y="1919288"/>
          <p14:tracePt t="179805" x="3352800" y="1919288"/>
          <p14:tracePt t="179811" x="3419475" y="1919288"/>
          <p14:tracePt t="179816" x="3509963" y="1919288"/>
          <p14:tracePt t="179840" x="3765550" y="1885950"/>
          <p14:tracePt t="179872" x="3832225" y="1874838"/>
          <p14:tracePt t="179906" x="3905250" y="1846263"/>
          <p14:tracePt t="179912" x="3933825" y="1846263"/>
          <p14:tracePt t="179939" x="3983038" y="1830388"/>
          <p14:tracePt t="179943" x="4033838" y="1830388"/>
          <p14:tracePt t="179972" x="4117975" y="1830388"/>
          <p14:tracePt t="179977" x="4151313" y="1830388"/>
          <p14:tracePt t="180005" x="4240213" y="1812925"/>
          <p14:tracePt t="180011" x="4267200" y="1812925"/>
          <p14:tracePt t="180016" x="4278313" y="1812925"/>
          <p14:tracePt t="180039" x="4346575" y="1812925"/>
          <p14:tracePt t="180072" x="4429125" y="1812925"/>
          <p14:tracePt t="180105" x="4468813" y="1812925"/>
          <p14:tracePt t="180112" x="4479925" y="1812925"/>
          <p14:tracePt t="180139" x="4497388" y="1812925"/>
          <p14:tracePt t="180172" x="4519613" y="1812925"/>
          <p14:tracePt t="180177" x="4546600" y="1812925"/>
          <p14:tracePt t="180207" x="4586288" y="1812925"/>
          <p14:tracePt t="180239" x="4681538" y="1812925"/>
          <p14:tracePt t="180272" x="4848225" y="1812925"/>
          <p14:tracePt t="180307" x="5105400" y="1841500"/>
          <p14:tracePt t="180312" x="5154613" y="1841500"/>
          <p14:tracePt t="180339" x="5356225" y="1881188"/>
          <p14:tracePt t="180343" x="5383213" y="1881188"/>
          <p14:tracePt t="180372" x="5551488" y="1881188"/>
          <p14:tracePt t="180376" x="5578475" y="1881188"/>
          <p14:tracePt t="180408" x="5713413" y="1881188"/>
          <p14:tracePt t="180440" x="5919788" y="1881188"/>
          <p14:tracePt t="180472" x="5975350" y="1881188"/>
          <p14:tracePt t="180506" x="5986463" y="1881188"/>
          <p14:tracePt t="180539" x="6013450" y="1903413"/>
          <p14:tracePt t="180573" x="6042025" y="1919288"/>
          <p14:tracePt t="180577" x="6053138" y="1919288"/>
          <p14:tracePt t="180648" x="6070600" y="1947863"/>
          <p14:tracePt t="180656" x="6070600" y="1958975"/>
          <p14:tracePt t="180672" x="6108700" y="1970088"/>
          <p14:tracePt t="180706" x="6219825" y="1985963"/>
          <p14:tracePt t="180739" x="6299200" y="1985963"/>
          <p14:tracePt t="180744" x="6343650" y="1985963"/>
          <p14:tracePt t="180772" x="6427788" y="1985963"/>
          <p14:tracePt t="180777" x="6454775" y="1985963"/>
          <p14:tracePt t="180804" x="6543675" y="2014538"/>
          <p14:tracePt t="180807" x="6554788" y="2014538"/>
          <p14:tracePt t="180837" x="6599238" y="2014538"/>
          <p14:tracePt t="180953" x="6588125" y="2014538"/>
          <p14:tracePt t="180968" x="6577013" y="2008188"/>
          <p14:tracePt t="181001" x="6565900" y="2008188"/>
          <p14:tracePt t="181015" x="6550025" y="2008188"/>
          <p14:tracePt t="181271" x="0" y="0"/>
        </p14:tracePtLst>
        <p14:tracePtLst>
          <p14:tracePt t="182772" x="1757363" y="2147888"/>
          <p14:tracePt t="182826" x="1779588" y="2147888"/>
          <p14:tracePt t="182834" x="1790700" y="2147888"/>
          <p14:tracePt t="182842" x="1801813" y="2159000"/>
          <p14:tracePt t="182869" x="1830388" y="2170113"/>
          <p14:tracePt t="182905" x="1897063" y="2170113"/>
          <p14:tracePt t="182910" x="1912938" y="2170113"/>
          <p14:tracePt t="182939" x="2047875" y="2170113"/>
          <p14:tracePt t="182972" x="2236788" y="2170113"/>
          <p14:tracePt t="183006" x="2409825" y="2170113"/>
          <p14:tracePt t="183012" x="2438400" y="2170113"/>
          <p14:tracePt t="183039" x="2449513" y="2170113"/>
          <p14:tracePt t="183212" x="2460625" y="2170113"/>
          <p14:tracePt t="183580" x="2438400" y="2159000"/>
          <p14:tracePt t="183587" x="2427288" y="2159000"/>
          <p14:tracePt t="183602" x="0" y="0"/>
        </p14:tracePtLst>
        <p14:tracePtLst>
          <p14:tracePt t="189116" x="1065213" y="2582863"/>
          <p14:tracePt t="189188" x="1071563" y="2582863"/>
          <p14:tracePt t="189204" x="1127125" y="2582863"/>
          <p14:tracePt t="189211" x="1160463" y="2582863"/>
          <p14:tracePt t="189239" x="1282700" y="2582863"/>
          <p14:tracePt t="189243" x="1311275" y="2582863"/>
          <p14:tracePt t="189274" x="1333500" y="2582863"/>
          <p14:tracePt t="189307" x="1360488" y="2582863"/>
          <p14:tracePt t="189340" x="1455738" y="2582863"/>
          <p14:tracePt t="189374" x="1528763" y="2566988"/>
          <p14:tracePt t="189405" x="1550988" y="2566988"/>
          <p14:tracePt t="189439" x="1590675" y="2566988"/>
          <p14:tracePt t="189444" x="1635125" y="2566988"/>
          <p14:tracePt t="189471" x="1673225" y="2566988"/>
          <p14:tracePt t="189475" x="1684338" y="2566988"/>
          <p14:tracePt t="189504" x="1712913" y="2566988"/>
          <p14:tracePt t="189507" x="1739900" y="2566988"/>
          <p14:tracePt t="189537" x="1768475" y="2566988"/>
          <p14:tracePt t="189572" x="1779588" y="2566988"/>
          <p14:tracePt t="189604" x="1790700" y="2566988"/>
          <p14:tracePt t="189985" x="1808163" y="2555875"/>
          <p14:tracePt t="190866" x="0" y="0"/>
        </p14:tracePtLst>
        <p14:tracePtLst>
          <p14:tracePt t="191825" x="1255713" y="2582863"/>
          <p14:tracePt t="191896" x="1266825" y="2582863"/>
          <p14:tracePt t="191912" x="1293813" y="2582863"/>
          <p14:tracePt t="191939" x="1495425" y="2582863"/>
          <p14:tracePt t="191944" x="1544638" y="2582863"/>
          <p14:tracePt t="191974" x="1639888" y="2582863"/>
          <p14:tracePt t="191978" x="1657350" y="2582863"/>
          <p14:tracePt t="192005" x="1706563" y="2582863"/>
          <p14:tracePt t="192010" x="1735138" y="2582863"/>
          <p14:tracePt t="192039" x="1830388" y="2582863"/>
          <p14:tracePt t="192073" x="2097088" y="2582863"/>
          <p14:tracePt t="192106" x="2309813" y="2582863"/>
          <p14:tracePt t="192139" x="2349500" y="2582863"/>
          <p14:tracePt t="192344" x="2298700" y="2582863"/>
          <p14:tracePt t="192352" x="2270125" y="2582863"/>
          <p14:tracePt t="192372" x="2176463" y="2582863"/>
          <p14:tracePt t="192376" x="2108200" y="2582863"/>
          <p14:tracePt t="192406" x="1924050" y="2582863"/>
          <p14:tracePt t="192409" x="1830388" y="2582863"/>
          <p14:tracePt t="192439" x="1617663" y="2549525"/>
          <p14:tracePt t="192448" x="1550988" y="2549525"/>
          <p14:tracePt t="192472" x="1462088" y="2516188"/>
          <p14:tracePt t="192505" x="1355725" y="2482850"/>
          <p14:tracePt t="192512" x="1327150" y="2482850"/>
          <p14:tracePt t="192539" x="1238250" y="2471738"/>
          <p14:tracePt t="192572" x="1211263" y="2471738"/>
          <p14:tracePt t="192605" x="1200150" y="2455863"/>
          <p14:tracePt t="192639" x="1149350" y="2455863"/>
          <p14:tracePt t="192672" x="1120775" y="2455863"/>
          <p14:tracePt t="192705" x="1082675" y="2455863"/>
          <p14:tracePt t="192808" x="1087438" y="2455863"/>
          <p14:tracePt t="192818" x="1171575" y="2482850"/>
          <p14:tracePt t="192840" x="1338263" y="2533650"/>
          <p14:tracePt t="192871" x="1595438" y="2571750"/>
          <p14:tracePt t="192904" x="1717675" y="2582863"/>
          <p14:tracePt t="192940" x="1757363" y="2600325"/>
          <p14:tracePt t="193366" x="0" y="0"/>
        </p14:tracePtLst>
        <p14:tracePtLst>
          <p14:tracePt t="194069" x="3492500" y="5262563"/>
          <p14:tracePt t="194073" x="3536950" y="5278438"/>
          <p14:tracePt t="194076" x="3587750" y="5295900"/>
          <p14:tracePt t="194085" x="3654425" y="5311775"/>
          <p14:tracePt t="194104" x="3798888" y="5334000"/>
          <p14:tracePt t="194107" x="3894138" y="5351463"/>
          <p14:tracePt t="194137" x="4156075" y="5407025"/>
          <p14:tracePt t="194140" x="4278313" y="5407025"/>
          <p14:tracePt t="194170" x="4652963" y="5424488"/>
          <p14:tracePt t="194204" x="4808538" y="5462588"/>
          <p14:tracePt t="194237" x="5065713" y="5495925"/>
          <p14:tracePt t="194270" x="5316538" y="5495925"/>
          <p14:tracePt t="194305" x="5740400" y="5495925"/>
          <p14:tracePt t="194310" x="5864225" y="5495925"/>
          <p14:tracePt t="194339" x="6086475" y="5495925"/>
          <p14:tracePt t="194372" x="6170613" y="5495925"/>
          <p14:tracePt t="194405" x="6232525" y="5495925"/>
          <p14:tracePt t="194439" x="6337300" y="5413375"/>
          <p14:tracePt t="194443" x="6348413" y="5402263"/>
          <p14:tracePt t="194471" x="6388100" y="5345113"/>
          <p14:tracePt t="194505" x="6421438" y="5195888"/>
          <p14:tracePt t="194507" x="6421438" y="5167313"/>
          <p14:tracePt t="194537" x="6421438" y="5060950"/>
          <p14:tracePt t="194539" x="6421438" y="5016500"/>
          <p14:tracePt t="194572" x="6421438" y="4949825"/>
          <p14:tracePt t="194605" x="6410325" y="4899025"/>
          <p14:tracePt t="194639" x="6197600" y="4899025"/>
          <p14:tracePt t="194643" x="6130925" y="4910138"/>
          <p14:tracePt t="194674" x="5802313" y="5033963"/>
          <p14:tracePt t="194678" x="5668963" y="5100638"/>
          <p14:tracePt t="194705" x="5551488" y="5207000"/>
          <p14:tracePt t="194710" x="5507038" y="5233988"/>
          <p14:tracePt t="194739" x="5422900" y="5289550"/>
          <p14:tracePt t="194773" x="5327650" y="5289550"/>
          <p14:tracePt t="194780" x="5300663" y="5289550"/>
          <p14:tracePt t="194805" x="5054600" y="5289550"/>
          <p14:tracePt t="194839" x="4841875" y="5262563"/>
          <p14:tracePt t="194843" x="4792663" y="5262563"/>
          <p14:tracePt t="194872" x="4719638" y="5233988"/>
          <p14:tracePt t="194878" x="4708525" y="5233988"/>
          <p14:tracePt t="194905" x="4624388" y="5218113"/>
          <p14:tracePt t="194909" x="4579938" y="5218113"/>
          <p14:tracePt t="194939" x="4278313" y="5167313"/>
          <p14:tracePt t="194973" x="4089400" y="5167313"/>
          <p14:tracePt t="195006" x="3956050" y="5133975"/>
          <p14:tracePt t="195011" x="3887788" y="5133975"/>
          <p14:tracePt t="195039" x="3687763" y="5100638"/>
          <p14:tracePt t="195073" x="3319463" y="5100638"/>
          <p14:tracePt t="195077" x="3275013" y="5100638"/>
          <p14:tracePt t="195105" x="3068638" y="5100638"/>
          <p14:tracePt t="195109" x="3024188" y="5100638"/>
          <p14:tracePt t="195139" x="2906713" y="5100638"/>
          <p14:tracePt t="195172" x="2840038" y="5100638"/>
          <p14:tracePt t="195206" x="2744788" y="5111750"/>
          <p14:tracePt t="195239" x="2671763" y="5138738"/>
          <p14:tracePt t="195272" x="2633663" y="5149850"/>
          <p14:tracePt t="195277" x="2622550" y="5178425"/>
          <p14:tracePt t="195306" x="2622550" y="5262563"/>
          <p14:tracePt t="195309" x="2622550" y="5295900"/>
          <p14:tracePt t="195339" x="2693988" y="5451475"/>
          <p14:tracePt t="195372" x="3001963" y="5507038"/>
          <p14:tracePt t="195406" x="3257550" y="5557838"/>
          <p14:tracePt t="195439" x="3509963" y="5557838"/>
          <p14:tracePt t="195444" x="3576638" y="5557838"/>
          <p14:tracePt t="195472" x="3738563" y="5557838"/>
          <p14:tracePt t="195477" x="3827463" y="5557838"/>
          <p14:tracePt t="195506" x="4049713" y="5557838"/>
          <p14:tracePt t="195509" x="4140200" y="5557838"/>
          <p14:tracePt t="195541" x="4479925" y="5557838"/>
          <p14:tracePt t="195572" x="4859338" y="5597525"/>
          <p14:tracePt t="195606" x="5160963" y="5646738"/>
          <p14:tracePt t="195640" x="5416550" y="5664200"/>
          <p14:tracePt t="195645" x="5462588" y="5664200"/>
          <p14:tracePt t="195669" x="5622925" y="5664200"/>
          <p14:tracePt t="195702" x="5880100" y="5664200"/>
          <p14:tracePt t="195735" x="6126163" y="5657850"/>
          <p14:tracePt t="195737" x="6175375" y="5657850"/>
          <p14:tracePt t="195770" x="6348413" y="5624513"/>
          <p14:tracePt t="195803" x="6561138" y="5591175"/>
          <p14:tracePt t="195839" x="6818313" y="5507038"/>
          <p14:tracePt t="195844" x="6918325" y="5484813"/>
          <p14:tracePt t="195872" x="7024688" y="5440363"/>
          <p14:tracePt t="195877" x="7051675" y="5424488"/>
          <p14:tracePt t="195932" x="7062788" y="5413375"/>
          <p14:tracePt t="195941" x="7080250" y="5402263"/>
          <p14:tracePt t="195973" x="7080250" y="5373688"/>
          <p14:tracePt t="196006" x="7080250" y="5351463"/>
          <p14:tracePt t="196040" x="7069138" y="5267325"/>
          <p14:tracePt t="196044" x="7058025" y="5256213"/>
          <p14:tracePt t="196072" x="6973888" y="5211763"/>
          <p14:tracePt t="196077" x="6923088" y="5195888"/>
          <p14:tracePt t="196105" x="6811963" y="5167313"/>
          <p14:tracePt t="196111" x="6800850" y="5167313"/>
          <p14:tracePt t="196139" x="6734175" y="5167313"/>
          <p14:tracePt t="196172" x="6623050" y="5183188"/>
          <p14:tracePt t="196206" x="6599238" y="5211763"/>
          <p14:tracePt t="196212" x="6588125" y="5211763"/>
          <p14:tracePt t="196238" x="6499225" y="5211763"/>
          <p14:tracePt t="196243" x="6472238" y="5211763"/>
          <p14:tracePt t="196272" x="6365875" y="5211763"/>
          <p14:tracePt t="196277" x="6337300" y="5211763"/>
          <p14:tracePt t="196308" x="6215063" y="5183188"/>
          <p14:tracePt t="196339" x="6203950" y="5183188"/>
          <p14:tracePt t="196373" x="6186488" y="5172075"/>
          <p14:tracePt t="196405" x="6186488" y="5160963"/>
          <p14:tracePt t="196460" x="6175375" y="5145088"/>
          <p14:tracePt t="196476" x="6148388" y="5145088"/>
          <p14:tracePt t="196508" x="6013450" y="5218113"/>
          <p14:tracePt t="196539" x="5930900" y="5289550"/>
          <p14:tracePt t="196572" x="5718175" y="5289550"/>
          <p14:tracePt t="196607" x="5484813" y="5289550"/>
          <p14:tracePt t="196612" x="5438775" y="5289550"/>
          <p14:tracePt t="196639" x="5216525" y="5278438"/>
          <p14:tracePt t="196643" x="5143500" y="5262563"/>
          <p14:tracePt t="196672" x="5037138" y="5229225"/>
          <p14:tracePt t="196676" x="5010150" y="5229225"/>
          <p14:tracePt t="196706" x="4881563" y="5195888"/>
          <p14:tracePt t="196709" x="4830763" y="5178425"/>
          <p14:tracePt t="196739" x="4541838" y="5178425"/>
          <p14:tracePt t="196772" x="4313238" y="5178425"/>
          <p14:tracePt t="196777" x="4189413" y="5178425"/>
          <p14:tracePt t="196804" x="3887788" y="5178425"/>
          <p14:tracePt t="196806" x="3794125" y="5178425"/>
          <p14:tracePt t="196835" x="3609975" y="5178425"/>
          <p14:tracePt t="196838" x="3576638" y="5178425"/>
          <p14:tracePt t="196869" x="3492500" y="5178425"/>
          <p14:tracePt t="196870" x="3463925" y="5178425"/>
          <p14:tracePt t="196903" x="3314700" y="5178425"/>
          <p14:tracePt t="196938" x="3141663" y="5178425"/>
          <p14:tracePt t="196971" x="3073400" y="5200650"/>
          <p14:tracePt t="196977" x="3062288" y="5200650"/>
          <p14:tracePt t="197004" x="3017838" y="5218113"/>
          <p14:tracePt t="197008" x="3006725" y="5229225"/>
          <p14:tracePt t="197038" x="2951163" y="5245100"/>
          <p14:tracePt t="197041" x="2935288" y="5273675"/>
          <p14:tracePt t="197071" x="2884488" y="5295900"/>
          <p14:tracePt t="197105" x="2855913" y="5311775"/>
          <p14:tracePt t="197138" x="2800350" y="5351463"/>
          <p14:tracePt t="197171" x="2800350" y="5446713"/>
          <p14:tracePt t="197176" x="2800350" y="5480050"/>
          <p14:tracePt t="197204" x="2828925" y="5602288"/>
          <p14:tracePt t="197208" x="2840038" y="5619750"/>
          <p14:tracePt t="197238" x="3006725" y="5713413"/>
          <p14:tracePt t="197271" x="3230563" y="5803900"/>
          <p14:tracePt t="197304" x="3459163" y="5837238"/>
          <p14:tracePt t="197338" x="3798888" y="5837238"/>
          <p14:tracePt t="197371" x="4049713" y="5837238"/>
          <p14:tracePt t="197375" x="4117975" y="5837238"/>
          <p14:tracePt t="197404" x="4368800" y="5826125"/>
          <p14:tracePt t="197408" x="4457700" y="5826125"/>
          <p14:tracePt t="197438" x="4664075" y="5826125"/>
          <p14:tracePt t="197442" x="4752975" y="5826125"/>
          <p14:tracePt t="197472" x="5076825" y="5826125"/>
          <p14:tracePt t="197504" x="5445125" y="5826125"/>
          <p14:tracePt t="197538" x="5695950" y="5826125"/>
          <p14:tracePt t="197572" x="5795963" y="5826125"/>
          <p14:tracePt t="197576" x="5807075" y="5826125"/>
          <p14:tracePt t="197606" x="5864225" y="5826125"/>
          <p14:tracePt t="197609" x="5919788" y="5826125"/>
          <p14:tracePt t="197640" x="6153150" y="5808663"/>
          <p14:tracePt t="197673" x="6299200" y="5770563"/>
          <p14:tracePt t="197706" x="6392863" y="5730875"/>
          <p14:tracePt t="197739" x="6532563" y="5668963"/>
          <p14:tracePt t="197745" x="6583363" y="5653088"/>
          <p14:tracePt t="197752" x="6610350" y="5635625"/>
          <p14:tracePt t="197772" x="6656388" y="5619750"/>
          <p14:tracePt t="197776" x="6716713" y="5591175"/>
          <p14:tracePt t="197806" x="6889750" y="5468938"/>
          <p14:tracePt t="197809" x="6978650" y="5451475"/>
          <p14:tracePt t="197840" x="7158038" y="5351463"/>
          <p14:tracePt t="197872" x="7180263" y="5311775"/>
          <p14:tracePt t="197906" x="7213600" y="5245100"/>
          <p14:tracePt t="197938" x="7213600" y="5222875"/>
          <p14:tracePt t="197972" x="7202488" y="5167313"/>
          <p14:tracePt t="197977" x="7151688" y="5133975"/>
          <p14:tracePt t="198005" x="7029450" y="5072063"/>
          <p14:tracePt t="198009" x="7018338" y="5060950"/>
          <p14:tracePt t="198039" x="6951663" y="5033963"/>
          <p14:tracePt t="198072" x="6783388" y="5033963"/>
          <p14:tracePt t="198105" x="6527800" y="5033963"/>
          <p14:tracePt t="198139" x="6299200" y="5033963"/>
          <p14:tracePt t="198145" x="6232525" y="5033963"/>
          <p14:tracePt t="198172" x="6148388" y="5033963"/>
          <p14:tracePt t="198177" x="6119813" y="5033963"/>
          <p14:tracePt t="198206" x="6030913" y="5033963"/>
          <p14:tracePt t="198209" x="6019800" y="5033963"/>
          <p14:tracePt t="198241" x="5953125" y="5033963"/>
          <p14:tracePt t="198272" x="5942013" y="5033963"/>
          <p14:tracePt t="198336" x="5897563" y="5056188"/>
          <p14:tracePt t="198345" x="5886450" y="5067300"/>
          <p14:tracePt t="198372" x="5835650" y="5160963"/>
          <p14:tracePt t="198377" x="5835650" y="5172075"/>
          <p14:tracePt t="198405" x="5807075" y="5240338"/>
          <p14:tracePt t="198409" x="5773738" y="5289550"/>
          <p14:tracePt t="198441" x="5740400" y="5340350"/>
          <p14:tracePt t="198472" x="5622925" y="5351463"/>
          <p14:tracePt t="198506" x="5372100" y="5351463"/>
          <p14:tracePt t="198513" x="5278438" y="5340350"/>
          <p14:tracePt t="198539" x="4848225" y="5278438"/>
          <p14:tracePt t="198543" x="4725988" y="5278438"/>
          <p14:tracePt t="198572" x="4591050" y="5256213"/>
          <p14:tracePt t="198577" x="4575175" y="5256213"/>
          <p14:tracePt t="198605" x="4486275" y="5222875"/>
          <p14:tracePt t="198610" x="4446588" y="5207000"/>
          <p14:tracePt t="198639" x="4295775" y="5207000"/>
          <p14:tracePt t="198672" x="4106863" y="5207000"/>
          <p14:tracePt t="198705" x="3854450" y="5207000"/>
          <p14:tracePt t="198714" x="3787775" y="5207000"/>
          <p14:tracePt t="198739" x="3625850" y="5195888"/>
          <p14:tracePt t="198772" x="3408363" y="5160963"/>
          <p14:tracePt t="198777" x="3381375" y="5160963"/>
          <p14:tracePt t="198805" x="3279775" y="5160963"/>
          <p14:tracePt t="198810" x="3263900" y="5160963"/>
          <p14:tracePt t="198839" x="3130550" y="5189538"/>
          <p14:tracePt t="198872" x="3079750" y="5211763"/>
          <p14:tracePt t="198906" x="3035300" y="5240338"/>
          <p14:tracePt t="198913" x="3024188" y="5273675"/>
          <p14:tracePt t="198939" x="3006725" y="5295900"/>
          <p14:tracePt t="198943" x="2995613" y="5322888"/>
          <p14:tracePt t="198972" x="2995613" y="5380038"/>
          <p14:tracePt t="198976" x="2995613" y="5391150"/>
          <p14:tracePt t="199006" x="3113088" y="5540375"/>
          <p14:tracePt t="199010" x="3146425" y="5551488"/>
          <p14:tracePt t="199039" x="3336925" y="5586413"/>
          <p14:tracePt t="199072" x="3676650" y="5586413"/>
          <p14:tracePt t="199105" x="4016375" y="5586413"/>
          <p14:tracePt t="199138" x="4318000" y="5524500"/>
          <p14:tracePt t="199144" x="4384675" y="5524500"/>
          <p14:tracePt t="199172" x="4546600" y="5507038"/>
          <p14:tracePt t="199177" x="4575175" y="5491163"/>
          <p14:tracePt t="199208" x="4692650" y="5491163"/>
          <p14:tracePt t="199239" x="4826000" y="5491163"/>
          <p14:tracePt t="199272" x="5037138" y="5502275"/>
          <p14:tracePt t="199307" x="5283200" y="5518150"/>
          <p14:tracePt t="199311" x="5311775" y="5518150"/>
          <p14:tracePt t="199339" x="5405438" y="5518150"/>
          <p14:tracePt t="199343" x="5434013" y="5518150"/>
          <p14:tracePt t="199372" x="5473700" y="5518150"/>
          <p14:tracePt t="199377" x="5529263" y="5518150"/>
          <p14:tracePt t="199405" x="5595938" y="5518150"/>
          <p14:tracePt t="199409" x="5622925" y="5518150"/>
          <p14:tracePt t="199439" x="5724525" y="5518150"/>
          <p14:tracePt t="199472" x="5740400" y="5518150"/>
          <p14:tracePt t="199508" x="5807075" y="5518150"/>
          <p14:tracePt t="199512" x="5853113" y="5518150"/>
          <p14:tracePt t="199539" x="5980113" y="5518150"/>
          <p14:tracePt t="199543" x="5991225" y="5518150"/>
          <p14:tracePt t="199572" x="6092825" y="5518150"/>
          <p14:tracePt t="199576" x="6108700" y="5518150"/>
          <p14:tracePt t="199605" x="6203950" y="5518150"/>
          <p14:tracePt t="199609" x="6219825" y="5518150"/>
          <p14:tracePt t="199640" x="6354763" y="5518150"/>
          <p14:tracePt t="199670" x="6365875" y="5518150"/>
          <p14:tracePt t="199710" x="6376988" y="5518150"/>
          <p14:tracePt t="199742" x="6392863" y="5518150"/>
          <p14:tracePt t="199772" x="6403975" y="5518150"/>
          <p14:tracePt t="200754" x="0" y="0"/>
        </p14:tracePtLst>
        <p14:tracePtLst>
          <p14:tracePt t="210696" x="6538913" y="5380038"/>
          <p14:tracePt t="210736" x="6510338" y="5380038"/>
          <p14:tracePt t="210744" x="6483350" y="5380038"/>
          <p14:tracePt t="210772" x="6270625" y="5407025"/>
          <p14:tracePt t="210777" x="6203950" y="5407025"/>
          <p14:tracePt t="210805" x="5957888" y="5424488"/>
          <p14:tracePt t="210809" x="5864225" y="5446713"/>
          <p14:tracePt t="210835" x="5657850" y="5462588"/>
          <p14:tracePt t="210868" x="5400675" y="5495925"/>
          <p14:tracePt t="210870" x="5334000" y="5513388"/>
          <p14:tracePt t="210904" x="5294313" y="5529263"/>
          <p14:tracePt t="210937" x="5194300" y="5557838"/>
          <p14:tracePt t="210971" x="5143500" y="5557838"/>
          <p14:tracePt t="210974" x="5099050" y="5557838"/>
          <p14:tracePt t="211004" x="5048250" y="5557838"/>
          <p14:tracePt t="211007" x="5032375" y="5557838"/>
          <p14:tracePt t="211037" x="4899025" y="5557838"/>
          <p14:tracePt t="211040" x="4830763" y="5557838"/>
          <p14:tracePt t="211072" x="4675188" y="5557838"/>
          <p14:tracePt t="211104" x="4608513" y="5551488"/>
          <p14:tracePt t="211139" x="4535488" y="5507038"/>
          <p14:tracePt t="211144" x="4524375" y="5507038"/>
          <p14:tracePt t="211173" x="4435475" y="5480050"/>
          <p14:tracePt t="211177" x="4424363" y="5480050"/>
          <p14:tracePt t="211205" x="4357688" y="5451475"/>
          <p14:tracePt t="211209" x="4306888" y="5418138"/>
          <p14:tracePt t="211239" x="4229100" y="5356225"/>
          <p14:tracePt t="211273" x="4217988" y="5345113"/>
          <p14:tracePt t="211312" x="4206875" y="5329238"/>
          <p14:tracePt t="211340" x="4162425" y="5307013"/>
          <p14:tracePt t="211374" x="4162425" y="5267325"/>
          <p14:tracePt t="211377" x="4162425" y="5251450"/>
          <p14:tracePt t="211405" x="4162425" y="5240338"/>
          <p14:tracePt t="211409" x="4162425" y="5229225"/>
          <p14:tracePt t="211441" x="4184650" y="5172075"/>
          <p14:tracePt t="211472" x="4251325" y="5172075"/>
          <p14:tracePt t="211506" x="4318000" y="5172075"/>
          <p14:tracePt t="211539" x="4368800" y="5172075"/>
          <p14:tracePt t="211545" x="4384675" y="5160963"/>
          <p14:tracePt t="211574" x="4395788" y="5160963"/>
          <p14:tracePt t="211605" x="4446588" y="5160963"/>
          <p14:tracePt t="211609" x="4462463" y="5160963"/>
          <p14:tracePt t="211640" x="4513263" y="5160963"/>
          <p14:tracePt t="211672" x="4670425" y="5189538"/>
          <p14:tracePt t="211705" x="4852988" y="5289550"/>
          <p14:tracePt t="211739" x="4937125" y="5322888"/>
          <p14:tracePt t="211744" x="4948238" y="5334000"/>
          <p14:tracePt t="211772" x="4992688" y="5362575"/>
          <p14:tracePt t="211777" x="5003800" y="5362575"/>
          <p14:tracePt t="211807" x="5072063" y="5391150"/>
          <p14:tracePt t="211841" x="5183188" y="5391150"/>
          <p14:tracePt t="211872" x="5278438" y="5402263"/>
          <p14:tracePt t="211905" x="5360988" y="5402263"/>
          <p14:tracePt t="211940" x="5438775" y="5418138"/>
          <p14:tracePt t="211945" x="5500688" y="5418138"/>
          <p14:tracePt t="211972" x="5567363" y="5418138"/>
          <p14:tracePt t="211977" x="5595938" y="5418138"/>
          <p14:tracePt t="212005" x="5634038" y="5418138"/>
          <p14:tracePt t="212039" x="5646738" y="5418138"/>
          <p14:tracePt t="212072" x="5673725" y="5418138"/>
          <p14:tracePt t="212105" x="5768975" y="5418138"/>
          <p14:tracePt t="212140" x="5807075" y="5418138"/>
          <p14:tracePt t="212144" x="5824538" y="5418138"/>
          <p14:tracePt t="212172" x="5946775" y="5367338"/>
          <p14:tracePt t="212176" x="6013450" y="5367338"/>
          <p14:tracePt t="212205" x="6115050" y="5356225"/>
          <p14:tracePt t="212211" x="6164263" y="5340350"/>
          <p14:tracePt t="212239" x="6203950" y="5340350"/>
          <p14:tracePt t="212272" x="6226175" y="5340350"/>
          <p14:tracePt t="212306" x="6399213" y="5384800"/>
          <p14:tracePt t="212312" x="6410325" y="5395913"/>
          <p14:tracePt t="212339" x="6465888" y="5424488"/>
          <p14:tracePt t="212343" x="6477000" y="5435600"/>
          <p14:tracePt t="212373" x="6494463" y="5446713"/>
          <p14:tracePt t="212405" x="6494463" y="5462588"/>
          <p14:tracePt t="212439" x="6494463" y="5473700"/>
          <p14:tracePt t="212528" x="6494463" y="5484813"/>
          <p14:tracePt t="212544" x="6438900" y="5484813"/>
          <p14:tracePt t="212551" x="6410325" y="5484813"/>
          <p14:tracePt t="212572" x="6292850" y="5484813"/>
          <p14:tracePt t="212577" x="6281738" y="5480050"/>
          <p14:tracePt t="212606" x="6103938" y="5462588"/>
          <p14:tracePt t="212610" x="6075363" y="5462588"/>
          <p14:tracePt t="212640" x="5986463" y="5446713"/>
          <p14:tracePt t="212672" x="5902325" y="5429250"/>
          <p14:tracePt t="212705" x="5707063" y="5395913"/>
          <p14:tracePt t="212712" x="5657850" y="5395913"/>
          <p14:tracePt t="212739" x="5567363" y="5395913"/>
          <p14:tracePt t="212743" x="5545138" y="5395913"/>
          <p14:tracePt t="212772" x="5456238" y="5395913"/>
          <p14:tracePt t="212776" x="5427663" y="5395913"/>
          <p14:tracePt t="212808" x="5311775" y="5395913"/>
          <p14:tracePt t="212839" x="5243513" y="5395913"/>
          <p14:tracePt t="212881" x="5216525" y="5395913"/>
          <p14:tracePt t="212905" x="5194300" y="5395913"/>
          <p14:tracePt t="212939" x="5110163" y="5384800"/>
          <p14:tracePt t="212943" x="5099050" y="5384800"/>
          <p14:tracePt t="212972" x="5060950" y="5367338"/>
          <p14:tracePt t="212977" x="5032375" y="5356225"/>
          <p14:tracePt t="213007" x="5003800" y="5356225"/>
          <p14:tracePt t="213039" x="4992688" y="5356225"/>
          <p14:tracePt t="213519" x="4981575" y="5356225"/>
          <p14:tracePt t="213636" x="4937125" y="5329238"/>
          <p14:tracePt t="213643" x="4921250" y="5311775"/>
          <p14:tracePt t="213674" x="4910138" y="5122863"/>
          <p14:tracePt t="213678" x="4892675" y="5072063"/>
          <p14:tracePt t="213705" x="4892675" y="4983163"/>
          <p14:tracePt t="213710" x="4892675" y="4972050"/>
          <p14:tracePt t="213764" x="4892675" y="5022850"/>
          <p14:tracePt t="213773" x="4892675" y="5072063"/>
          <p14:tracePt t="213805" x="4892675" y="5307013"/>
          <p14:tracePt t="213839" x="4892675" y="5340350"/>
          <p14:tracePt t="213924" x="4892675" y="5322888"/>
          <p14:tracePt t="213932" x="4892675" y="5307013"/>
          <p14:tracePt t="213939" x="4892675" y="5278438"/>
          <p14:tracePt t="213970" x="4892675" y="5183188"/>
          <p14:tracePt t="214006" x="4892675" y="5167313"/>
          <p14:tracePt t="214068" x="4892675" y="5207000"/>
          <p14:tracePt t="214076" x="4892675" y="5251450"/>
          <p14:tracePt t="214106" x="4892675" y="5322888"/>
          <p14:tracePt t="214109" x="4892675" y="5334000"/>
          <p14:tracePt t="214164" x="4892675" y="5329238"/>
          <p14:tracePt t="214172" x="4892675" y="5284788"/>
          <p14:tracePt t="214206" x="4892675" y="5127625"/>
          <p14:tracePt t="214211" x="4892675" y="5116513"/>
          <p14:tracePt t="214239" x="4881563" y="5105400"/>
          <p14:tracePt t="214276" x="4865688" y="5111750"/>
          <p14:tracePt t="214306" x="4848225" y="5295900"/>
          <p14:tracePt t="214309" x="4848225" y="5362575"/>
          <p14:tracePt t="214339" x="4848225" y="5484813"/>
          <p14:tracePt t="214388" x="4848225" y="5462588"/>
          <p14:tracePt t="214406" x="4848225" y="5307013"/>
          <p14:tracePt t="214439" x="4781550" y="5072063"/>
          <p14:tracePt t="214444" x="4770438" y="5056188"/>
          <p14:tracePt t="214483" x="4770438" y="5094288"/>
          <p14:tracePt t="214507" x="4770438" y="5133975"/>
          <p14:tracePt t="214510" x="4770438" y="5160963"/>
          <p14:tracePt t="214541" x="4752975" y="5284788"/>
          <p14:tracePt t="214572" x="4752975" y="5295900"/>
          <p14:tracePt t="214644" x="4752975" y="5289550"/>
          <p14:tracePt t="215028" x="4741863" y="5289550"/>
          <p14:tracePt t="215060" x="4725988" y="5295900"/>
          <p14:tracePt t="215124" x="4714875" y="5295900"/>
          <p14:tracePt t="215132" x="4652963" y="5295900"/>
          <p14:tracePt t="215140" x="4624388" y="5267325"/>
          <p14:tracePt t="215171" x="4508500" y="5183188"/>
          <p14:tracePt t="215204" x="4468813" y="5145088"/>
          <p14:tracePt t="215238" x="4424363" y="5056188"/>
          <p14:tracePt t="215270" x="4379913" y="4921250"/>
          <p14:tracePt t="215304" x="4379913" y="4849813"/>
          <p14:tracePt t="215364" x="4368800" y="4887913"/>
          <p14:tracePt t="215372" x="4368800" y="4938713"/>
          <p14:tracePt t="215407" x="4368800" y="5149850"/>
          <p14:tracePt t="215411" x="4368800" y="5178425"/>
          <p14:tracePt t="215439" x="4368800" y="5189538"/>
          <p14:tracePt t="215508" x="4335463" y="5167313"/>
          <p14:tracePt t="215516" x="4335463" y="5122863"/>
          <p14:tracePt t="215537" x="4318000" y="5005388"/>
          <p14:tracePt t="215540" x="4306888" y="4972050"/>
          <p14:tracePt t="215570" x="4306888" y="4949825"/>
          <p14:tracePt t="215619" x="4306888" y="5022850"/>
          <p14:tracePt t="215637" x="4306888" y="5100638"/>
          <p14:tracePt t="215670" x="4318000" y="5307013"/>
          <p14:tracePt t="215674" x="4318000" y="5322888"/>
          <p14:tracePt t="215731" x="4318000" y="5300663"/>
          <p14:tracePt t="215738" x="4318000" y="5233988"/>
          <p14:tracePt t="215771" x="4306888" y="5045075"/>
          <p14:tracePt t="215804" x="4291013" y="4999038"/>
          <p14:tracePt t="215837" x="4291013" y="5056188"/>
          <p14:tracePt t="215871" x="4291013" y="5195888"/>
          <p14:tracePt t="215904" x="4278313" y="5218113"/>
          <p14:tracePt t="215938" x="4251325" y="5218113"/>
          <p14:tracePt t="215971" x="4222750" y="5138738"/>
          <p14:tracePt t="216068" x="4211638" y="5127625"/>
          <p14:tracePt t="216084" x="4211638" y="5149850"/>
          <p14:tracePt t="216105" x="4200525" y="5178425"/>
          <p14:tracePt t="216109" x="4200525" y="5200650"/>
          <p14:tracePt t="216139" x="4200525" y="5229225"/>
          <p14:tracePt t="216244" x="4184650" y="5229225"/>
          <p14:tracePt t="216260" x="4184650" y="5222875"/>
          <p14:tracePt t="216277" x="4173538" y="5207000"/>
          <p14:tracePt t="216420" x="4173538" y="5218113"/>
          <p14:tracePt t="216436" x="4173538" y="5229225"/>
          <p14:tracePt t="216499" x="4162425" y="5222875"/>
          <p14:tracePt t="216520" x="4133850" y="5195888"/>
          <p14:tracePt t="216539" x="4133850" y="5094288"/>
          <p14:tracePt t="216572" x="4117975" y="4976813"/>
          <p14:tracePt t="216649" x="4117975" y="4994275"/>
          <p14:tracePt t="216655" x="4100513" y="5067300"/>
          <p14:tracePt t="216672" x="4100513" y="5138738"/>
          <p14:tracePt t="216703" x="4083050" y="5200650"/>
          <p14:tracePt t="216760" x="4071938" y="5200650"/>
          <p14:tracePt t="216772" x="4071938" y="5178425"/>
          <p14:tracePt t="216776" x="4056063" y="5127625"/>
          <p14:tracePt t="216806" x="4056063" y="5038725"/>
          <p14:tracePt t="216809" x="4056063" y="5016500"/>
          <p14:tracePt t="216838" x="4056063" y="4999038"/>
          <p14:tracePt t="216873" x="4056063" y="5011738"/>
          <p14:tracePt t="216905" x="4056063" y="5122863"/>
          <p14:tracePt t="216939" x="4056063" y="5172075"/>
          <p14:tracePt t="217016" x="4056063" y="5167313"/>
          <p14:tracePt t="217032" x="4056063" y="5156200"/>
          <p14:tracePt t="217990" x="4056063" y="5138738"/>
          <p14:tracePt t="21799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E0A6B-EA82-9A76-D292-21AD4CEFA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348489E-991D-129A-0893-93DB8E71E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96752"/>
            <a:ext cx="4392488" cy="52565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Čeperka-Hrobice - soustava 40 jímacích vrtů – tzv. jímací kříž a písník Oplatil II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situovány mezi krajskými městy Pardubice a Hradec Králové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zásobování 100 000 obyvatel Hradecko-Pardubické aglomerace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průměrný odběr 50 l/s z Oplatila a 70 l/s z jímacího kříže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zhoršující se kvalita vod v písníku Oplatil II - dusičnany, fosforečnany </a:t>
            </a:r>
            <a:r>
              <a:rPr lang="cs-CZ" sz="1400" dirty="0">
                <a:sym typeface="Wingdings" panose="05000000000000000000" pitchFamily="2" charset="2"/>
              </a:rPr>
              <a:t></a:t>
            </a:r>
            <a:r>
              <a:rPr lang="cs-CZ" sz="1800" dirty="0"/>
              <a:t> v létě eutrofizace – plankton a sinice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snaha o přesun čerpání vod na jímací kříž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rozšiřování těžby v blízkosti jímacího kříže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sz="1800" dirty="0"/>
              <a:t>klimatická změna</a:t>
            </a:r>
          </a:p>
          <a:p>
            <a:pPr>
              <a:spcAft>
                <a:spcPts val="900"/>
              </a:spcAft>
            </a:pPr>
            <a:endParaRPr lang="cs-CZ" sz="1800" dirty="0"/>
          </a:p>
        </p:txBody>
      </p:sp>
      <p:pic>
        <p:nvPicPr>
          <p:cNvPr id="3" name="Obrázek 2" descr="Obsah obrázku mapa, text, atlas&#10;&#10;Popis byl vytvořen automaticky">
            <a:extLst>
              <a:ext uri="{FF2B5EF4-FFF2-40B4-BE49-F238E27FC236}">
                <a16:creationId xmlns:a16="http://schemas.microsoft.com/office/drawing/2014/main" id="{8DDE397C-C633-33E2-6077-CEC2B3732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1483929"/>
            <a:ext cx="2561665" cy="194507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B541427-4A16-F996-FFE6-0CC7C0F5126B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8607842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Vodní zdroj Čeperka-Hrobice a Oplatil II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vojenská uniforma&#10;&#10;Popis byl vytvořen automaticky">
            <a:extLst>
              <a:ext uri="{FF2B5EF4-FFF2-40B4-BE49-F238E27FC236}">
                <a16:creationId xmlns:a16="http://schemas.microsoft.com/office/drawing/2014/main" id="{25367E1F-BB81-DF92-A8D3-D0737184A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24" y="3501008"/>
            <a:ext cx="4355295" cy="32559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D4273E7-8F85-3EFB-60C7-7E43814BF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5033">
            <a:off x="9396772" y="4160526"/>
            <a:ext cx="1084348" cy="124597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A062078-B5EF-BAD8-63F3-196EB4154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457" y="5605950"/>
            <a:ext cx="124490" cy="12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87"/>
    </mc:Choice>
    <mc:Fallback xmlns="">
      <p:transition spd="slow" advTm="316787"/>
    </mc:Fallback>
  </mc:AlternateContent>
  <p:extLst>
    <p:ext uri="{3A86A75C-4F4B-4683-9AE1-C65F6400EC91}">
      <p14:laserTraceLst xmlns:p14="http://schemas.microsoft.com/office/powerpoint/2010/main">
        <p14:tracePtLst>
          <p14:tracePt t="4383" x="2544763" y="563563"/>
          <p14:tracePt t="4454" x="2555875" y="552450"/>
          <p14:tracePt t="4474" x="2566988" y="552450"/>
          <p14:tracePt t="4482" x="2611438" y="574675"/>
          <p14:tracePt t="4504" x="2755900" y="636588"/>
          <p14:tracePt t="4507" x="2822575" y="652463"/>
          <p14:tracePt t="4538" x="3392488" y="652463"/>
          <p14:tracePt t="4571" x="4395788" y="652463"/>
          <p14:tracePt t="4603" x="5048250" y="652463"/>
          <p14:tracePt t="4637" x="5065713" y="652463"/>
          <p14:tracePt t="4671" x="5076825" y="652463"/>
          <p14:tracePt t="4704" x="5143500" y="652463"/>
          <p14:tracePt t="4707" x="5172075" y="652463"/>
          <p14:tracePt t="4738" x="5227638" y="663575"/>
          <p14:tracePt t="4952" x="5238750" y="663575"/>
          <p14:tracePt t="4968" x="5267325" y="681038"/>
          <p14:tracePt t="4976" x="5278438" y="681038"/>
          <p14:tracePt t="5001" x="5349875" y="692150"/>
          <p14:tracePt t="5034" x="5445125" y="708025"/>
          <p14:tracePt t="5067" x="5578475" y="736600"/>
          <p14:tracePt t="5103" x="5829300" y="754063"/>
          <p14:tracePt t="5108" x="5880100" y="754063"/>
          <p14:tracePt t="5139" x="6219825" y="769938"/>
          <p14:tracePt t="5170" x="6450013" y="769938"/>
          <p14:tracePt t="5204" x="6543675" y="769938"/>
          <p14:tracePt t="5238" x="6610350" y="754063"/>
          <p14:tracePt t="5340" x="6605588" y="736600"/>
          <p14:tracePt t="5354" x="6594475" y="736600"/>
          <p14:tracePt t="5387" x="6577013" y="736600"/>
          <p14:tracePt t="5738" x="6565900" y="736600"/>
          <p14:tracePt t="5802" x="6538913" y="736600"/>
          <p14:tracePt t="5811" x="6527800" y="736600"/>
          <p14:tracePt t="5837" x="6516688" y="736600"/>
          <p14:tracePt t="5912" x="0" y="0"/>
        </p14:tracePtLst>
        <p14:tracePtLst>
          <p14:tracePt t="6627" x="7827963" y="2181225"/>
          <p14:tracePt t="6637" x="7821613" y="2181225"/>
          <p14:tracePt t="6714" x="7794625" y="2181225"/>
          <p14:tracePt t="6722" x="7783513" y="2181225"/>
          <p14:tracePt t="6737" x="7726363" y="2170113"/>
          <p14:tracePt t="6769" x="7659688" y="2159000"/>
          <p14:tracePt t="6803" x="7593013" y="2159000"/>
          <p14:tracePt t="6835" x="7564438" y="2232025"/>
          <p14:tracePt t="6889" x="7564438" y="2260600"/>
          <p14:tracePt t="6902" x="7564438" y="2271713"/>
          <p14:tracePt t="6905" x="7586663" y="2265363"/>
          <p14:tracePt t="6935" x="7643813" y="2238375"/>
          <p14:tracePt t="6938" x="7654925" y="2227263"/>
          <p14:tracePt t="6969" x="7666038" y="2214563"/>
          <p14:tracePt t="7003" x="7659688" y="2214563"/>
          <p14:tracePt t="7035" x="7632700" y="2214563"/>
          <p14:tracePt t="7450" x="7604125" y="2214563"/>
          <p14:tracePt t="7458" x="7593013" y="2214563"/>
          <p14:tracePt t="7512" x="0" y="0"/>
        </p14:tracePtLst>
        <p14:tracePtLst>
          <p14:tracePt t="9758" x="3297238" y="792163"/>
          <p14:tracePt t="9830" x="3302000" y="792163"/>
          <p14:tracePt t="9837" x="3314700" y="792163"/>
          <p14:tracePt t="9871" x="3525838" y="847725"/>
          <p14:tracePt t="9904" x="4083050" y="914400"/>
          <p14:tracePt t="9937" x="5010150" y="1009650"/>
          <p14:tracePt t="9942" x="5187950" y="1009650"/>
          <p14:tracePt t="9970" x="5216525" y="1009650"/>
          <p14:tracePt t="9975" x="5232400" y="1009650"/>
          <p14:tracePt t="10004" x="5272088" y="1009650"/>
          <p14:tracePt t="10086" x="5260975" y="1009650"/>
          <p14:tracePt t="10102" x="5238750" y="1009650"/>
          <p14:tracePt t="10110" x="5187950" y="1009650"/>
          <p14:tracePt t="10136" x="4999038" y="982663"/>
          <p14:tracePt t="10170" x="4881563" y="965200"/>
          <p14:tracePt t="10175" x="4870450" y="965200"/>
          <p14:tracePt t="10358" x="4921250" y="965200"/>
          <p14:tracePt t="10368" x="4932363" y="965200"/>
          <p14:tracePt t="10376" x="4992688" y="965200"/>
          <p14:tracePt t="10402" x="5243513" y="931863"/>
          <p14:tracePt t="10404" x="5272088" y="931863"/>
          <p14:tracePt t="10436" x="5300663" y="914400"/>
          <p14:tracePt t="10472" x="5260975" y="887413"/>
          <p14:tracePt t="10504" x="5048250" y="820738"/>
          <p14:tracePt t="10537" x="4703763" y="742950"/>
          <p14:tracePt t="10542" x="4579938" y="719138"/>
          <p14:tracePt t="10570" x="4273550" y="703263"/>
          <p14:tracePt t="10603" x="4189413" y="703263"/>
          <p14:tracePt t="10635" x="4173538" y="725488"/>
          <p14:tracePt t="10669" x="4173538" y="747713"/>
          <p14:tracePt t="10702" x="4173538" y="758825"/>
          <p14:tracePt t="10705" x="4173538" y="776288"/>
          <p14:tracePt t="10738" x="4173538" y="825500"/>
          <p14:tracePt t="10770" x="4413250" y="898525"/>
          <p14:tracePt t="10804" x="4697413" y="965200"/>
          <p14:tracePt t="10837" x="4926013" y="998538"/>
          <p14:tracePt t="10842" x="5014913" y="998538"/>
          <p14:tracePt t="10870" x="5216525" y="1020763"/>
          <p14:tracePt t="10875" x="5232400" y="1020763"/>
          <p14:tracePt t="10904" x="5243513" y="1020763"/>
          <p14:tracePt t="10908" x="5256213" y="1009650"/>
          <p14:tracePt t="10938" x="5256213" y="925513"/>
          <p14:tracePt t="10970" x="5183188" y="725488"/>
          <p14:tracePt t="11004" x="4937125" y="563563"/>
          <p14:tracePt t="11010" x="4837113" y="523875"/>
          <p14:tracePt t="11037" x="4730750" y="490538"/>
          <p14:tracePt t="11042" x="4681538" y="474663"/>
          <p14:tracePt t="11070" x="4497388" y="423863"/>
          <p14:tracePt t="11075" x="4486275" y="423863"/>
          <p14:tracePt t="11104" x="4362450" y="423863"/>
          <p14:tracePt t="11109" x="4313238" y="423863"/>
          <p14:tracePt t="11137" x="4089400" y="574675"/>
          <p14:tracePt t="11170" x="3983038" y="619125"/>
          <p14:tracePt t="11203" x="3944938" y="658813"/>
          <p14:tracePt t="11209" x="3933825" y="674688"/>
          <p14:tracePt t="11235" x="3933825" y="758825"/>
          <p14:tracePt t="11268" x="3978275" y="909638"/>
          <p14:tracePt t="11272" x="4078288" y="976313"/>
          <p14:tracePt t="11302" x="4273550" y="1060450"/>
          <p14:tracePt t="11304" x="4373563" y="1082675"/>
          <p14:tracePt t="11335" x="4675188" y="1082675"/>
          <p14:tracePt t="11338" x="4770438" y="1082675"/>
          <p14:tracePt t="11369" x="4999038" y="1004888"/>
          <p14:tracePt t="11401" x="5026025" y="865188"/>
          <p14:tracePt t="11435" x="5026025" y="747713"/>
          <p14:tracePt t="11468" x="4914900" y="674688"/>
          <p14:tracePt t="11502" x="4748213" y="658813"/>
          <p14:tracePt t="11506" x="4697413" y="658813"/>
          <p14:tracePt t="11535" x="4486275" y="725488"/>
          <p14:tracePt t="11538" x="4457700" y="736600"/>
          <p14:tracePt t="11568" x="4446588" y="754063"/>
          <p14:tracePt t="11603" x="4446588" y="809625"/>
          <p14:tracePt t="11636" x="4524375" y="847725"/>
          <p14:tracePt t="11641" x="4575175" y="881063"/>
          <p14:tracePt t="11670" x="4635500" y="881063"/>
          <p14:tracePt t="11706" x="4657725" y="881063"/>
          <p14:tracePt t="11734" x="0" y="0"/>
        </p14:tracePtLst>
        <p14:tracePtLst>
          <p14:tracePt t="12178" x="6638925" y="776288"/>
          <p14:tracePt t="12187" x="6667500" y="792163"/>
          <p14:tracePt t="12203" x="6750050" y="876300"/>
          <p14:tracePt t="12237" x="6967538" y="942975"/>
          <p14:tracePt t="12242" x="7096125" y="982663"/>
          <p14:tracePt t="12271" x="7526338" y="1027113"/>
          <p14:tracePt t="12276" x="7621588" y="1027113"/>
          <p14:tracePt t="12303" x="7632700" y="1027113"/>
          <p14:tracePt t="12338" x="7681913" y="1020763"/>
          <p14:tracePt t="12370" x="7710488" y="938213"/>
          <p14:tracePt t="12404" x="7710488" y="769938"/>
          <p14:tracePt t="12409" x="7710488" y="742950"/>
          <p14:tracePt t="12435" x="7704138" y="596900"/>
          <p14:tracePt t="12468" x="7570788" y="457200"/>
          <p14:tracePt t="12473" x="7493000" y="441325"/>
          <p14:tracePt t="12501" x="7386638" y="430213"/>
          <p14:tracePt t="12505" x="7313613" y="412750"/>
          <p14:tracePt t="12535" x="7107238" y="423863"/>
          <p14:tracePt t="12537" x="7007225" y="485775"/>
          <p14:tracePt t="12570" x="6884988" y="708025"/>
          <p14:tracePt t="12602" x="6867525" y="881063"/>
          <p14:tracePt t="12635" x="7069138" y="960438"/>
          <p14:tracePt t="12668" x="7342188" y="960438"/>
          <p14:tracePt t="12672" x="7408863" y="960438"/>
          <p14:tracePt t="12701" x="7643813" y="898525"/>
          <p14:tracePt t="12704" x="7670800" y="881063"/>
          <p14:tracePt t="12735" x="7788275" y="747713"/>
          <p14:tracePt t="12737" x="7805738" y="736600"/>
          <p14:tracePt t="12768" x="7832725" y="530225"/>
          <p14:tracePt t="12803" x="7743825" y="346075"/>
          <p14:tracePt t="12837" x="7526338" y="312738"/>
          <p14:tracePt t="12841" x="7459663" y="312738"/>
          <p14:tracePt t="12870" x="7231063" y="339725"/>
          <p14:tracePt t="12875" x="7129463" y="401638"/>
          <p14:tracePt t="12903" x="7069138" y="474663"/>
          <p14:tracePt t="12907" x="7051675" y="501650"/>
          <p14:tracePt t="12938" x="7051675" y="641350"/>
          <p14:tracePt t="12946" x="7062788" y="669925"/>
          <p14:tracePt t="12970" x="7291388" y="725488"/>
          <p14:tracePt t="13003" x="7632700" y="725488"/>
          <p14:tracePt t="13037" x="7821613" y="714375"/>
          <p14:tracePt t="13042" x="7839075" y="703263"/>
          <p14:tracePt t="13050" x="7866063" y="674688"/>
          <p14:tracePt t="13070" x="7866063" y="596900"/>
          <p14:tracePt t="13074" x="7866063" y="585788"/>
          <p14:tracePt t="13104" x="7816850" y="519113"/>
          <p14:tracePt t="13109" x="7766050" y="519113"/>
          <p14:tracePt t="13113" x="7699375" y="519113"/>
          <p14:tracePt t="13138" x="7537450" y="519113"/>
          <p14:tracePt t="13170" x="7280275" y="563563"/>
          <p14:tracePt t="13204" x="7269163" y="719138"/>
          <p14:tracePt t="13237" x="7331075" y="820738"/>
          <p14:tracePt t="13242" x="7404100" y="836613"/>
          <p14:tracePt t="13270" x="7548563" y="825500"/>
          <p14:tracePt t="13275" x="7654925" y="742950"/>
          <p14:tracePt t="13303" x="7732713" y="647700"/>
          <p14:tracePt t="13308" x="7732713" y="596900"/>
          <p14:tracePt t="13335" x="7732713" y="490538"/>
          <p14:tracePt t="13338" x="7732713" y="479425"/>
          <p14:tracePt t="13368" x="7699375" y="479425"/>
          <p14:tracePt t="13401" x="7615238" y="534988"/>
          <p14:tracePt t="13435" x="7615238" y="596900"/>
          <p14:tracePt t="13470" x="7626350" y="614363"/>
          <p14:tracePt t="13500" x="0" y="0"/>
        </p14:tracePtLst>
        <p14:tracePtLst>
          <p14:tracePt t="22466" x="1300163" y="4179888"/>
          <p14:tracePt t="22522" x="1300163" y="4191000"/>
          <p14:tracePt t="22538" x="1338263" y="4179888"/>
          <p14:tracePt t="22546" x="1349375" y="4168775"/>
          <p14:tracePt t="22571" x="1455738" y="4106863"/>
          <p14:tracePt t="22606" x="1562100" y="3984625"/>
          <p14:tracePt t="22637" x="1579563" y="3973513"/>
          <p14:tracePt t="22718" x="1579563" y="3962400"/>
          <p14:tracePt t="22734" x="1557338" y="3944938"/>
          <p14:tracePt t="22741" x="1462088" y="3911600"/>
          <p14:tracePt t="22768" x="1355725" y="3911600"/>
          <p14:tracePt t="22802" x="1082675" y="3838575"/>
          <p14:tracePt t="22835" x="998538" y="3783013"/>
          <p14:tracePt t="22868" x="954088" y="3756025"/>
          <p14:tracePt t="22926" x="976313" y="3756025"/>
          <p14:tracePt t="22935" x="1027113" y="3756025"/>
          <p14:tracePt t="22968" x="1300163" y="3783013"/>
          <p14:tracePt t="23001" x="1422400" y="3783013"/>
          <p14:tracePt t="23054" x="1433513" y="3783013"/>
          <p14:tracePt t="23071" x="1349375" y="3783013"/>
          <p14:tracePt t="23103" x="1154113" y="3783013"/>
          <p14:tracePt t="23110" x="1143000" y="3783013"/>
          <p14:tracePt t="23214" x="1182688" y="3783013"/>
          <p14:tracePt t="23224" x="1193800" y="3783013"/>
          <p14:tracePt t="23233" x="1238250" y="3778250"/>
          <p14:tracePt t="23235" x="0" y="0"/>
        </p14:tracePtLst>
        <p14:tracePtLst>
          <p14:tracePt t="23959" x="3397250" y="457200"/>
          <p14:tracePt t="23982" x="3397250" y="463550"/>
          <p14:tracePt t="23998" x="3397250" y="479425"/>
          <p14:tracePt t="24005" x="3408363" y="519113"/>
          <p14:tracePt t="24037" x="3609975" y="652463"/>
          <p14:tracePt t="24070" x="3960813" y="809625"/>
          <p14:tracePt t="24104" x="4435475" y="892175"/>
          <p14:tracePt t="24137" x="4748213" y="1004888"/>
          <p14:tracePt t="24142" x="4819650" y="1038225"/>
          <p14:tracePt t="24171" x="5116513" y="1122363"/>
          <p14:tracePt t="24175" x="5238750" y="1138238"/>
          <p14:tracePt t="24203" x="5634038" y="1160463"/>
          <p14:tracePt t="24208" x="5784850" y="1160463"/>
          <p14:tracePt t="24239" x="6130925" y="1093788"/>
          <p14:tracePt t="24270" x="6415088" y="1020763"/>
          <p14:tracePt t="24304" x="6454775" y="1020763"/>
          <p14:tracePt t="24337" x="6465888" y="982663"/>
          <p14:tracePt t="24370" x="6465888" y="865188"/>
          <p14:tracePt t="24375" x="6454775" y="798513"/>
          <p14:tracePt t="24404" x="6232525" y="696913"/>
          <p14:tracePt t="24408" x="6181725" y="696913"/>
          <p14:tracePt t="24437" x="5573713" y="636588"/>
          <p14:tracePt t="24470" x="4830763" y="636588"/>
          <p14:tracePt t="24504" x="4575175" y="658813"/>
          <p14:tracePt t="24538" x="4473575" y="730250"/>
          <p14:tracePt t="24542" x="4457700" y="781050"/>
          <p14:tracePt t="24570" x="4391025" y="854075"/>
          <p14:tracePt t="24575" x="4391025" y="881063"/>
          <p14:tracePt t="24604" x="4379913" y="971550"/>
          <p14:tracePt t="24609" x="4379913" y="982663"/>
          <p14:tracePt t="24614" x="4384675" y="1027113"/>
          <p14:tracePt t="24638" x="4557713" y="1087438"/>
          <p14:tracePt t="24670" x="4881563" y="1087438"/>
          <p14:tracePt t="24704" x="5138738" y="1004888"/>
          <p14:tracePt t="24710" x="5187950" y="971550"/>
          <p14:tracePt t="24737" x="5221288" y="842963"/>
          <p14:tracePt t="24741" x="5221288" y="831850"/>
          <p14:tracePt t="24770" x="5127625" y="725488"/>
          <p14:tracePt t="24774" x="5076825" y="692150"/>
          <p14:tracePt t="24803" x="4914900" y="692150"/>
          <p14:tracePt t="24809" x="4826000" y="692150"/>
          <p14:tracePt t="24838" x="4429125" y="692150"/>
          <p14:tracePt t="24870" x="4295775" y="742950"/>
          <p14:tracePt t="24974" x="4295775" y="769938"/>
          <p14:tracePt t="24983" x="4295775" y="781050"/>
          <p14:tracePt t="25007" x="4302125" y="781050"/>
          <p14:tracePt t="25101" x="0" y="0"/>
        </p14:tracePtLst>
        <p14:tracePtLst>
          <p14:tracePt t="26135" x="1289050" y="4017963"/>
          <p14:tracePt t="26194" x="1277938" y="4017963"/>
          <p14:tracePt t="26257" x="1282700" y="4017963"/>
          <p14:tracePt t="26272" x="1360488" y="4017963"/>
          <p14:tracePt t="26281" x="1433513" y="4000500"/>
          <p14:tracePt t="26304" x="1528763" y="4000500"/>
          <p14:tracePt t="26308" x="1595438" y="4000500"/>
          <p14:tracePt t="26337" x="1668463" y="3973513"/>
          <p14:tracePt t="26370" x="1668463" y="3962400"/>
          <p14:tracePt t="26404" x="1646238" y="3962400"/>
          <p14:tracePt t="26437" x="1433513" y="3962400"/>
          <p14:tracePt t="26443" x="1366838" y="3962400"/>
          <p14:tracePt t="26470" x="1165225" y="3962400"/>
          <p14:tracePt t="26474" x="1098550" y="3962400"/>
          <p14:tracePt t="26504" x="954088" y="3962400"/>
          <p14:tracePt t="26507" x="942975" y="3951288"/>
          <p14:tracePt t="26692" x="947738" y="3951288"/>
          <p14:tracePt t="26700" x="993775" y="3973513"/>
          <p14:tracePt t="26709" x="1042988" y="3989388"/>
          <p14:tracePt t="26737" x="1233488" y="4006850"/>
          <p14:tracePt t="26769" x="1333500" y="4006850"/>
          <p14:tracePt t="26802" x="1373188" y="4006850"/>
          <p14:tracePt t="26882" x="1366838" y="4006850"/>
          <p14:tracePt t="26890" x="1355725" y="4006850"/>
          <p14:tracePt t="26903" x="1311275" y="4006850"/>
          <p14:tracePt t="26906" x="1282700" y="4006850"/>
          <p14:tracePt t="26939" x="1182688" y="4006850"/>
          <p14:tracePt t="27090" x="1189038" y="4006850"/>
          <p14:tracePt t="27106" x="1244600" y="4006850"/>
          <p14:tracePt t="27114" x="1333500" y="4006850"/>
          <p14:tracePt t="27135" x="1473200" y="4006850"/>
          <p14:tracePt t="27137" x="1539875" y="4006850"/>
          <p14:tracePt t="27168" x="1668463" y="4006850"/>
          <p14:tracePt t="27282" x="1606550" y="3978275"/>
          <p14:tracePt t="27290" x="1595438" y="3978275"/>
          <p14:tracePt t="27303" x="1557338" y="3978275"/>
          <p14:tracePt t="27306" x="1506538" y="3962400"/>
          <p14:tracePt t="27337" x="1233488" y="3929063"/>
          <p14:tracePt t="27370" x="1093788" y="3929063"/>
          <p14:tracePt t="27936" x="0" y="0"/>
        </p14:tracePtLst>
        <p14:tracePtLst>
          <p14:tracePt t="31431" x="9015413" y="5322888"/>
          <p14:tracePt t="31454" x="9004300" y="5322888"/>
          <p14:tracePt t="31502" x="8988425" y="5322888"/>
          <p14:tracePt t="31518" x="8977313" y="5322888"/>
          <p14:tracePt t="31537" x="8937625" y="5311775"/>
          <p14:tracePt t="31570" x="8797925" y="5207000"/>
          <p14:tracePt t="31575" x="8770938" y="5172075"/>
          <p14:tracePt t="31604" x="8753475" y="5127625"/>
          <p14:tracePt t="31639" x="8742363" y="5116513"/>
          <p14:tracePt t="31670" x="8724900" y="5105400"/>
          <p14:tracePt t="31705" x="8713788" y="5089525"/>
          <p14:tracePt t="31737" x="8702675" y="5078413"/>
          <p14:tracePt t="31770" x="8647113" y="5049838"/>
          <p14:tracePt t="31804" x="8591550" y="4994275"/>
          <p14:tracePt t="31837" x="8580438" y="4983163"/>
          <p14:tracePt t="31843" x="8569325" y="4983163"/>
          <p14:tracePt t="31870" x="8524875" y="4972050"/>
          <p14:tracePt t="31875" x="8513763" y="4954588"/>
          <p14:tracePt t="31904" x="8491538" y="4943475"/>
          <p14:tracePt t="31907" x="8474075" y="4943475"/>
          <p14:tracePt t="31938" x="8407400" y="4905375"/>
          <p14:tracePt t="31970" x="8369300" y="4876800"/>
          <p14:tracePt t="32004" x="8340725" y="4865688"/>
          <p14:tracePt t="32037" x="8256588" y="4821238"/>
          <p14:tracePt t="32070" x="8229600" y="4781550"/>
          <p14:tracePt t="32075" x="8218488" y="4781550"/>
          <p14:tracePt t="32104" x="8201025" y="4781550"/>
          <p14:tracePt t="32108" x="8189913" y="4765675"/>
          <p14:tracePt t="32138" x="8123238" y="4743450"/>
          <p14:tracePt t="32170" x="8039100" y="4687888"/>
          <p14:tracePt t="32204" x="7961313" y="4659313"/>
          <p14:tracePt t="32237" x="7888288" y="4559300"/>
          <p14:tracePt t="32242" x="7872413" y="4548188"/>
          <p14:tracePt t="32270" x="7861300" y="4503738"/>
          <p14:tracePt t="32305" x="7805738" y="4475163"/>
          <p14:tracePt t="32339" x="7737475" y="4408488"/>
          <p14:tracePt t="32370" x="7654925" y="4324350"/>
          <p14:tracePt t="32404" x="7626350" y="4286250"/>
          <p14:tracePt t="32438" x="7599363" y="4229100"/>
          <p14:tracePt t="32530" x="7570788" y="4240213"/>
          <p14:tracePt t="32538" x="7559675" y="4240213"/>
          <p14:tracePt t="32566" x="7564438" y="4279900"/>
          <p14:tracePt t="32568" x="0" y="0"/>
        </p14:tracePtLst>
        <p14:tracePtLst>
          <p14:tracePt t="33083" x="8267700" y="4017963"/>
          <p14:tracePt t="33088" x="8240713" y="4029075"/>
          <p14:tracePt t="33092" x="8229600" y="4029075"/>
          <p14:tracePt t="33100" x="8212138" y="4056063"/>
          <p14:tracePt t="33109" x="8201025" y="4067175"/>
          <p14:tracePt t="33113" x="8201025" y="4084638"/>
          <p14:tracePt t="33135" x="8174038" y="4113213"/>
          <p14:tracePt t="33137" x="8174038" y="4124325"/>
          <p14:tracePt t="33169" x="8145463" y="4206875"/>
          <p14:tracePt t="33202" x="8083550" y="4264025"/>
          <p14:tracePt t="33235" x="8072438" y="4313238"/>
          <p14:tracePt t="33268" x="8061325" y="4341813"/>
          <p14:tracePt t="33304" x="8050213" y="4379913"/>
          <p14:tracePt t="33307" x="8034338" y="4413250"/>
          <p14:tracePt t="33335" x="8034338" y="4464050"/>
          <p14:tracePt t="33338" x="8034338" y="4492625"/>
          <p14:tracePt t="33369" x="8034338" y="4586288"/>
          <p14:tracePt t="33403" x="8034338" y="4721225"/>
          <p14:tracePt t="33435" x="8034338" y="4854575"/>
          <p14:tracePt t="33468" x="8023225" y="4883150"/>
          <p14:tracePt t="33472" x="8023225" y="4910138"/>
          <p14:tracePt t="33502" x="8023225" y="4943475"/>
          <p14:tracePt t="33536" x="8005763" y="4983163"/>
          <p14:tracePt t="33569" x="7994650" y="5038725"/>
          <p14:tracePt t="33650" x="7966075" y="5083175"/>
          <p14:tracePt t="33656" x="7954963" y="5094288"/>
          <p14:tracePt t="33667" x="7954963" y="5105400"/>
          <p14:tracePt t="33793" x="0" y="0"/>
        </p14:tracePtLst>
        <p14:tracePtLst>
          <p14:tracePt t="34363" x="8848725" y="5207000"/>
          <p14:tracePt t="34386" x="8848725" y="5222875"/>
          <p14:tracePt t="34404" x="8837613" y="5222875"/>
          <p14:tracePt t="34437" x="8736013" y="5195888"/>
          <p14:tracePt t="34442" x="8702675" y="5160963"/>
          <p14:tracePt t="34470" x="8551863" y="5045075"/>
          <p14:tracePt t="34474" x="8502650" y="5027613"/>
          <p14:tracePt t="34503" x="8402638" y="4894263"/>
          <p14:tracePt t="34508" x="8329613" y="4838700"/>
          <p14:tracePt t="34538" x="8150225" y="4637088"/>
          <p14:tracePt t="34570" x="8005763" y="4525963"/>
          <p14:tracePt t="34603" x="7950200" y="4470400"/>
          <p14:tracePt t="34637" x="7899400" y="4402138"/>
          <p14:tracePt t="34643" x="7899400" y="4391025"/>
          <p14:tracePt t="34670" x="7883525" y="4346575"/>
          <p14:tracePt t="34674" x="7872413" y="4335463"/>
          <p14:tracePt t="34704" x="7854950" y="4297363"/>
          <p14:tracePt t="34708" x="7854950" y="4286250"/>
          <p14:tracePt t="34738" x="7832725" y="4257675"/>
          <p14:tracePt t="34770" x="7821613" y="4246563"/>
          <p14:tracePt t="34803" x="7805738" y="4217988"/>
          <p14:tracePt t="34807" x="7777163" y="4191000"/>
          <p14:tracePt t="34835" x="7754938" y="4140200"/>
          <p14:tracePt t="34982" x="7759700" y="4124325"/>
          <p14:tracePt t="34991" x="7770813" y="4146550"/>
          <p14:tracePt t="35004" x="7805738" y="4179888"/>
          <p14:tracePt t="35007" x="7839075" y="4195763"/>
          <p14:tracePt t="35039" x="8005763" y="4379913"/>
          <p14:tracePt t="35049" x="8112125" y="4492625"/>
          <p14:tracePt t="35070" x="8234363" y="4608513"/>
          <p14:tracePt t="35104" x="8323263" y="4699000"/>
          <p14:tracePt t="35138" x="8334375" y="4737100"/>
          <p14:tracePt t="35142" x="8362950" y="4754563"/>
          <p14:tracePt t="35170" x="8418513" y="4792663"/>
          <p14:tracePt t="35174" x="8451850" y="4827588"/>
          <p14:tracePt t="35203" x="8586788" y="4927600"/>
          <p14:tracePt t="35207" x="8620125" y="4960938"/>
          <p14:tracePt t="35238" x="8742363" y="5072063"/>
          <p14:tracePt t="35271" x="8826500" y="5111750"/>
          <p14:tracePt t="35303" x="8882063" y="5138738"/>
          <p14:tracePt t="35337" x="8931275" y="5178425"/>
          <p14:tracePt t="35341" x="8942388" y="5178425"/>
          <p14:tracePt t="35370" x="8959850" y="5189538"/>
          <p14:tracePt t="35405" x="8970963" y="5207000"/>
          <p14:tracePt t="35437" x="8982075" y="5245100"/>
          <p14:tracePt t="35511" x="8999538" y="5256213"/>
          <p14:tracePt t="35573" x="0" y="0"/>
        </p14:tracePtLst>
        <p14:tracePtLst>
          <p14:tracePt t="36175" x="8413750" y="4040188"/>
          <p14:tracePt t="36180" x="8385175" y="4040188"/>
          <p14:tracePt t="36183" x="8374063" y="4040188"/>
          <p14:tracePt t="36191" x="8356600" y="4044950"/>
          <p14:tracePt t="36204" x="8356600" y="4062413"/>
          <p14:tracePt t="36207" x="8345488" y="4073525"/>
          <p14:tracePt t="36237" x="8285163" y="4202113"/>
          <p14:tracePt t="36270" x="8223250" y="4364038"/>
          <p14:tracePt t="36305" x="8207375" y="4575175"/>
          <p14:tracePt t="36337" x="8207375" y="4725988"/>
          <p14:tracePt t="36341" x="8207375" y="4792663"/>
          <p14:tracePt t="36370" x="8207375" y="4843463"/>
          <p14:tracePt t="36376" x="8196263" y="4860925"/>
          <p14:tracePt t="36404" x="8196263" y="4883150"/>
          <p14:tracePt t="36407" x="8196263" y="4894263"/>
          <p14:tracePt t="36439" x="8178800" y="4976813"/>
          <p14:tracePt t="36470" x="8178800" y="5016500"/>
          <p14:tracePt t="36503" x="8178800" y="5067300"/>
          <p14:tracePt t="36566" x="8178800" y="5078413"/>
          <p14:tracePt t="36582" x="8178800" y="5094288"/>
          <p14:tracePt t="36603" x="8167688" y="5122863"/>
          <p14:tracePt t="36676" x="0" y="0"/>
        </p14:tracePtLst>
        <p14:tracePtLst>
          <p14:tracePt t="37574" x="8909050" y="5172075"/>
          <p14:tracePt t="37579" x="8897938" y="5172075"/>
          <p14:tracePt t="37617" x="8870950" y="5160963"/>
          <p14:tracePt t="37625" x="8859838" y="5149850"/>
          <p14:tracePt t="37646" x="8831263" y="5133975"/>
          <p14:tracePt t="37670" x="8793163" y="5094288"/>
          <p14:tracePt t="37705" x="8747125" y="5056188"/>
          <p14:tracePt t="37738" x="8669338" y="4972050"/>
          <p14:tracePt t="37742" x="8653463" y="4960938"/>
          <p14:tracePt t="37770" x="8586788" y="4887913"/>
          <p14:tracePt t="37774" x="8535988" y="4854575"/>
          <p14:tracePt t="37804" x="8440738" y="4776788"/>
          <p14:tracePt t="37837" x="8296275" y="4614863"/>
          <p14:tracePt t="37842" x="8285163" y="4603750"/>
          <p14:tracePt t="37870" x="8245475" y="4564063"/>
          <p14:tracePt t="37874" x="8218488" y="4552950"/>
          <p14:tracePt t="37903" x="8161338" y="4481513"/>
          <p14:tracePt t="37907" x="8161338" y="4452938"/>
          <p14:tracePt t="37937" x="8112125" y="4364038"/>
          <p14:tracePt t="37970" x="8089900" y="4324350"/>
          <p14:tracePt t="38004" x="8050213" y="4302125"/>
          <p14:tracePt t="38037" x="7983538" y="4246563"/>
          <p14:tracePt t="38082" x="7954963" y="4246563"/>
          <p14:tracePt t="38103" x="7932738" y="4224338"/>
          <p14:tracePt t="38137" x="7905750" y="4206875"/>
          <p14:tracePt t="38352" x="0" y="0"/>
        </p14:tracePtLst>
        <p14:tracePtLst>
          <p14:tracePt t="39291" x="8201025" y="4246563"/>
          <p14:tracePt t="39408" x="0" y="0"/>
        </p14:tracePtLst>
        <p14:tracePtLst>
          <p14:tracePt t="39751" x="8201025" y="4302125"/>
          <p14:tracePt t="39872" x="0" y="0"/>
        </p14:tracePtLst>
        <p14:tracePtLst>
          <p14:tracePt t="40234" x="8240713" y="4475163"/>
          <p14:tracePt t="40336" x="0" y="0"/>
        </p14:tracePtLst>
        <p14:tracePtLst>
          <p14:tracePt t="40817" x="8229600" y="4564063"/>
          <p14:tracePt t="40820" x="8229600" y="4575175"/>
          <p14:tracePt t="40916" x="0" y="0"/>
        </p14:tracePtLst>
        <p14:tracePtLst>
          <p14:tracePt t="41500" x="8229600" y="4687888"/>
          <p14:tracePt t="41604" x="0" y="0"/>
        </p14:tracePtLst>
        <p14:tracePtLst>
          <p14:tracePt t="41983" x="8150225" y="4776788"/>
          <p14:tracePt t="42023" x="8139113" y="4787900"/>
          <p14:tracePt t="42084" x="0" y="0"/>
        </p14:tracePtLst>
        <p14:tracePtLst>
          <p14:tracePt t="42463" x="8072438" y="4960938"/>
          <p14:tracePt t="42580" x="0" y="0"/>
        </p14:tracePtLst>
        <p14:tracePtLst>
          <p14:tracePt t="42942" x="7989888" y="5027613"/>
          <p14:tracePt t="43013" x="0" y="0"/>
        </p14:tracePtLst>
        <p14:tracePtLst>
          <p14:tracePt t="43729" x="8034338" y="4324350"/>
          <p14:tracePt t="43735" x="8139113" y="4397375"/>
          <p14:tracePt t="43745" x="8174038" y="4424363"/>
          <p14:tracePt t="43768" x="8285163" y="4541838"/>
          <p14:tracePt t="43801" x="8380413" y="4637088"/>
          <p14:tracePt t="43835" x="8380413" y="4648200"/>
          <p14:tracePt t="43868" x="8396288" y="4665663"/>
          <p14:tracePt t="43902" x="8447088" y="4714875"/>
          <p14:tracePt t="43935" x="8485188" y="4770438"/>
          <p14:tracePt t="43937" x="8502650" y="4799013"/>
          <p14:tracePt t="43968" x="8513763" y="4810125"/>
          <p14:tracePt t="44002" x="8529638" y="4849813"/>
          <p14:tracePt t="44035" x="8597900" y="4916488"/>
          <p14:tracePt t="44068" x="8664575" y="4999038"/>
          <p14:tracePt t="44101" x="8680450" y="5011738"/>
          <p14:tracePt t="44136" x="8709025" y="5027613"/>
          <p14:tracePt t="44168" x="8736013" y="5105400"/>
          <p14:tracePt t="44202" x="8759825" y="5133975"/>
          <p14:tracePt t="44250" x="8759825" y="5145088"/>
          <p14:tracePt t="44270" x="8770938" y="5156200"/>
          <p14:tracePt t="44408" x="0" y="0"/>
        </p14:tracePtLst>
        <p14:tracePtLst>
          <p14:tracePt t="48311" x="1901825" y="3594100"/>
          <p14:tracePt t="48367" x="1930400" y="3576638"/>
          <p14:tracePt t="48375" x="1963738" y="3621088"/>
          <p14:tracePt t="48403" x="2070100" y="3671888"/>
          <p14:tracePt t="48407" x="2143125" y="3687763"/>
          <p14:tracePt t="48440" x="2265363" y="3705225"/>
          <p14:tracePt t="48470" x="2287588" y="3716338"/>
          <p14:tracePt t="48526" x="2298700" y="3716338"/>
          <p14:tracePt t="48542" x="2314575" y="3716338"/>
          <p14:tracePt t="48570" x="2354263" y="3694113"/>
          <p14:tracePt t="48574" x="2382838" y="3665538"/>
          <p14:tracePt t="48604" x="2393950" y="3598863"/>
          <p14:tracePt t="48607" x="2409825" y="3587750"/>
          <p14:tracePt t="48633" x="2420938" y="3532188"/>
          <p14:tracePt t="48636" x="2420938" y="3514725"/>
          <p14:tracePt t="48666" x="2420938" y="3448050"/>
          <p14:tracePt t="48668" x="2420938" y="3421063"/>
          <p14:tracePt t="48702" x="2416175" y="3343275"/>
          <p14:tracePt t="48737" x="2298700" y="3314700"/>
          <p14:tracePt t="48741" x="2270125" y="3297238"/>
          <p14:tracePt t="48770" x="2125663" y="3297238"/>
          <p14:tracePt t="48774" x="2114550" y="3303588"/>
          <p14:tracePt t="48803" x="2052638" y="3392488"/>
          <p14:tracePt t="48839" x="2052638" y="3448050"/>
          <p14:tracePt t="48870" x="2108200" y="3549650"/>
          <p14:tracePt t="48904" x="2303463" y="3582988"/>
          <p14:tracePt t="48910" x="2314575" y="3582988"/>
          <p14:tracePt t="48937" x="2365375" y="3571875"/>
          <p14:tracePt t="48970" x="2382838" y="3487738"/>
          <p14:tracePt t="48975" x="2382838" y="3476625"/>
          <p14:tracePt t="49004" x="2382838" y="3465513"/>
          <p14:tracePt t="49037" x="2376488" y="3454400"/>
          <p14:tracePt t="49072" x="2360613" y="3454400"/>
          <p14:tracePt t="49104" x="2349500" y="3459163"/>
          <p14:tracePt t="49374" x="2338388" y="3470275"/>
          <p14:tracePt t="49662" x="2309813" y="3487738"/>
          <p14:tracePt t="49670" x="2298700" y="3487738"/>
          <p14:tracePt t="49790" x="2270125" y="3498850"/>
          <p14:tracePt t="49797" x="2254250" y="3498850"/>
          <p14:tracePt t="49884" x="0" y="0"/>
        </p14:tracePtLst>
        <p14:tracePtLst>
          <p14:tracePt t="51082" x="6638925" y="541338"/>
          <p14:tracePt t="51122" x="6638925" y="558800"/>
          <p14:tracePt t="51139" x="6656388" y="569913"/>
          <p14:tracePt t="51147" x="6667500" y="581025"/>
          <p14:tracePt t="51170" x="6862763" y="619125"/>
          <p14:tracePt t="51203" x="7180263" y="708025"/>
          <p14:tracePt t="51238" x="7643813" y="747713"/>
          <p14:tracePt t="51242" x="7670800" y="747713"/>
          <p14:tracePt t="51270" x="7770813" y="747713"/>
          <p14:tracePt t="51330" x="7799388" y="747713"/>
          <p14:tracePt t="51338" x="7810500" y="747713"/>
          <p14:tracePt t="51370" x="7910513" y="747713"/>
          <p14:tracePt t="51404" x="7972425" y="747713"/>
          <p14:tracePt t="51437" x="8039100" y="747713"/>
          <p14:tracePt t="51442" x="8056563" y="747713"/>
          <p14:tracePt t="51474" x="8067675" y="747713"/>
          <p14:tracePt t="51504" x="8078788" y="747713"/>
          <p14:tracePt t="51635" x="8094663" y="747713"/>
          <p14:tracePt t="51650" x="8094663" y="742950"/>
          <p14:tracePt t="51670" x="8056563" y="725488"/>
          <p14:tracePt t="51674" x="7966075" y="725488"/>
          <p14:tracePt t="51703" x="7783513" y="725488"/>
          <p14:tracePt t="51709" x="7737475" y="725488"/>
          <p14:tracePt t="51737" x="7448550" y="725488"/>
          <p14:tracePt t="51770" x="7235825" y="714375"/>
          <p14:tracePt t="51804" x="7162800" y="685800"/>
          <p14:tracePt t="51810" x="7151688" y="685800"/>
          <p14:tracePt t="51835" x="7096125" y="669925"/>
          <p14:tracePt t="51868" x="6989763" y="669925"/>
          <p14:tracePt t="51901" x="6973888" y="669925"/>
          <p14:tracePt t="51986" x="7013575" y="681038"/>
          <p14:tracePt t="51994" x="7080250" y="681038"/>
          <p14:tracePt t="52003" x="7169150" y="696913"/>
          <p14:tracePt t="52035" x="7526338" y="754063"/>
          <p14:tracePt t="52041" x="7621588" y="754063"/>
          <p14:tracePt t="52068" x="7754938" y="754063"/>
          <p14:tracePt t="52101" x="7770813" y="754063"/>
          <p14:tracePt t="52162" x="7759700" y="754063"/>
          <p14:tracePt t="52170" x="7748588" y="747713"/>
          <p14:tracePt t="52205" x="7537450" y="647700"/>
          <p14:tracePt t="52209" x="7486650" y="647700"/>
          <p14:tracePt t="52237" x="7264400" y="647700"/>
          <p14:tracePt t="52241" x="7196138" y="647700"/>
          <p14:tracePt t="52268" x="7173913" y="647700"/>
          <p14:tracePt t="52448" x="0" y="0"/>
        </p14:tracePtLst>
        <p14:tracePtLst>
          <p14:tracePt t="53552" x="6694488" y="5842000"/>
          <p14:tracePt t="53556" x="6705600" y="5853113"/>
          <p14:tracePt t="53567" x="6716713" y="5853113"/>
          <p14:tracePt t="53577" x="6745288" y="5830888"/>
          <p14:tracePt t="53602" x="6783388" y="5808663"/>
          <p14:tracePt t="53605" x="6794500" y="5792788"/>
          <p14:tracePt t="53635" x="6811963" y="5781675"/>
          <p14:tracePt t="53638" x="6823075" y="5770563"/>
          <p14:tracePt t="53669" x="6911975" y="5708650"/>
          <p14:tracePt t="53701" x="6934200" y="5686425"/>
          <p14:tracePt t="53735" x="6934200" y="5668963"/>
          <p14:tracePt t="53769" x="6951663" y="5657850"/>
          <p14:tracePt t="53802" x="6973888" y="5635625"/>
          <p14:tracePt t="53862" x="6973888" y="5591175"/>
          <p14:tracePt t="53870" x="6973888" y="5580063"/>
          <p14:tracePt t="53910" x="7000875" y="5535613"/>
          <p14:tracePt t="53938" x="7018338" y="5518150"/>
          <p14:tracePt t="53970" x="7029450" y="5480050"/>
          <p14:tracePt t="53975" x="7029450" y="5468938"/>
          <p14:tracePt t="54004" x="7029450" y="5429250"/>
          <p14:tracePt t="54007" x="7029450" y="5418138"/>
          <p14:tracePt t="54039" x="7029450" y="5402263"/>
          <p14:tracePt t="54070" x="7029450" y="5391150"/>
          <p14:tracePt t="54104" x="7029450" y="5367338"/>
          <p14:tracePt t="54137" x="7024688" y="5322888"/>
          <p14:tracePt t="54278" x="6989763" y="5351463"/>
          <p14:tracePt t="54287" x="6978650" y="5362575"/>
          <p14:tracePt t="54303" x="6962775" y="5380038"/>
          <p14:tracePt t="54337" x="6884988" y="5435600"/>
          <p14:tracePt t="54370" x="6829425" y="5513388"/>
          <p14:tracePt t="54375" x="6829425" y="5529263"/>
          <p14:tracePt t="54404" x="6800850" y="5551488"/>
          <p14:tracePt t="54409" x="6789738" y="5597525"/>
          <p14:tracePt t="54414" x="6789738" y="5608638"/>
          <p14:tracePt t="54437" x="6772275" y="5624513"/>
          <p14:tracePt t="54470" x="6727825" y="5691188"/>
          <p14:tracePt t="54505" x="6716713" y="5719763"/>
          <p14:tracePt t="54537" x="6716713" y="5730875"/>
          <p14:tracePt t="54570" x="6705600" y="5770563"/>
          <p14:tracePt t="54605" x="6694488" y="5781675"/>
          <p14:tracePt t="54637" x="6678613" y="5837238"/>
          <p14:tracePt t="54694" x="6678613" y="5848350"/>
          <p14:tracePt t="54710" x="6667500" y="5859463"/>
          <p14:tracePt t="54790" x="6667500" y="5875338"/>
          <p14:tracePt t="54806" x="6672263" y="5875338"/>
          <p14:tracePt t="54838" x="6689725" y="5875338"/>
          <p14:tracePt t="54855" x="6700838" y="5875338"/>
          <p14:tracePt t="54870" x="6772275" y="5875338"/>
          <p14:tracePt t="54905" x="6829425" y="5803900"/>
          <p14:tracePt t="54909" x="6840538" y="5792788"/>
          <p14:tracePt t="54937" x="6907213" y="5764213"/>
          <p14:tracePt t="54970" x="6934200" y="5708650"/>
          <p14:tracePt t="55004" x="6962775" y="5680075"/>
          <p14:tracePt t="55008" x="6962775" y="5668963"/>
          <p14:tracePt t="55037" x="6978650" y="5630863"/>
          <p14:tracePt t="55070" x="6996113" y="5586413"/>
          <p14:tracePt t="55104" x="7035800" y="5546725"/>
          <p14:tracePt t="55174" x="7035800" y="5529263"/>
          <p14:tracePt t="55182" x="7046913" y="5518150"/>
          <p14:tracePt t="55203" x="7046913" y="5507038"/>
          <p14:tracePt t="55207" x="7046913" y="5491163"/>
          <p14:tracePt t="55238" x="7046913" y="5440363"/>
          <p14:tracePt t="55271" x="7040563" y="5391150"/>
          <p14:tracePt t="55305" x="6985000" y="5267325"/>
          <p14:tracePt t="55337" x="6907213" y="5195888"/>
          <p14:tracePt t="55494" x="6907213" y="5207000"/>
          <p14:tracePt t="55510" x="6907213" y="5218113"/>
          <p14:tracePt t="55524" x="0" y="0"/>
        </p14:tracePtLst>
        <p14:tracePtLst>
          <p14:tracePt t="56016" x="6326188" y="5954713"/>
          <p14:tracePt t="56021" x="6388100" y="5926138"/>
          <p14:tracePt t="56030" x="6415088" y="5908675"/>
          <p14:tracePt t="56040" x="6450013" y="5837238"/>
          <p14:tracePt t="56068" x="6499225" y="5680075"/>
          <p14:tracePt t="56101" x="6532563" y="5524500"/>
          <p14:tracePt t="56137" x="6605588" y="5407025"/>
          <p14:tracePt t="56143" x="6605588" y="5391150"/>
          <p14:tracePt t="56170" x="6623050" y="5322888"/>
          <p14:tracePt t="56174" x="6623050" y="5295900"/>
          <p14:tracePt t="56204" x="6623050" y="5222875"/>
          <p14:tracePt t="56208" x="6623050" y="5195888"/>
          <p14:tracePt t="56238" x="6623050" y="5145088"/>
          <p14:tracePt t="56270" x="6623050" y="5105400"/>
          <p14:tracePt t="56304" x="6623050" y="5038725"/>
          <p14:tracePt t="56337" x="6565900" y="4972050"/>
          <p14:tracePt t="56344" x="6554788" y="4954588"/>
          <p14:tracePt t="56442" x="6543675" y="4954588"/>
          <p14:tracePt t="56450" x="6499225" y="4954588"/>
          <p14:tracePt t="56470" x="6461125" y="4954588"/>
          <p14:tracePt t="56474" x="6443663" y="4954588"/>
          <p14:tracePt t="56504" x="6354763" y="5027613"/>
          <p14:tracePt t="56507" x="6337300" y="5060950"/>
          <p14:tracePt t="56539" x="6310313" y="5156200"/>
          <p14:tracePt t="56546" x="6310313" y="5167313"/>
          <p14:tracePt t="56570" x="6281738" y="5256213"/>
          <p14:tracePt t="56603" x="6281738" y="5407025"/>
          <p14:tracePt t="56609" x="6281738" y="5435600"/>
          <p14:tracePt t="56638" x="6281738" y="5557838"/>
          <p14:tracePt t="56643" x="6281738" y="5591175"/>
          <p14:tracePt t="56670" x="6281738" y="5657850"/>
          <p14:tracePt t="56674" x="6281738" y="5668963"/>
          <p14:tracePt t="56704" x="6288088" y="5741988"/>
          <p14:tracePt t="56707" x="6321425" y="5770563"/>
          <p14:tracePt t="56740" x="6321425" y="5842000"/>
          <p14:tracePt t="56770" x="6321425" y="5892800"/>
          <p14:tracePt t="56803" x="6321425" y="5903913"/>
          <p14:tracePt t="56837" x="6321425" y="5932488"/>
          <p14:tracePt t="56870" x="6265863" y="5970588"/>
          <p14:tracePt t="56875" x="6254750" y="5988050"/>
          <p14:tracePt t="56904" x="6226175" y="6059488"/>
          <p14:tracePt t="56908" x="6215063" y="6070600"/>
          <p14:tracePt t="56937" x="6215063" y="6092825"/>
          <p14:tracePt t="56970" x="6197600" y="6194425"/>
          <p14:tracePt t="57003" x="6197600" y="6294438"/>
          <p14:tracePt t="57010" x="6197600" y="6305550"/>
          <p14:tracePt t="57037" x="6197600" y="6356350"/>
          <p14:tracePt t="57070" x="6208713" y="6372225"/>
          <p14:tracePt t="57114" x="6219825" y="6372225"/>
          <p14:tracePt t="57138" x="6270625" y="6372225"/>
          <p14:tracePt t="57172" x="6326188" y="6361113"/>
          <p14:tracePt t="57204" x="6403975" y="6221413"/>
          <p14:tracePt t="57209" x="6421438" y="6194425"/>
          <p14:tracePt t="57237" x="6438900" y="6070600"/>
          <p14:tracePt t="57242" x="6438900" y="6003925"/>
          <p14:tracePt t="57270" x="6438900" y="5915025"/>
          <p14:tracePt t="57274" x="6438900" y="5886450"/>
          <p14:tracePt t="57304" x="6465888" y="5797550"/>
          <p14:tracePt t="57309" x="6499225" y="5748338"/>
          <p14:tracePt t="57314" x="6499225" y="5697538"/>
          <p14:tracePt t="57337" x="6550025" y="5586413"/>
          <p14:tracePt t="57370" x="6565900" y="5473700"/>
          <p14:tracePt t="57404" x="6594475" y="5435600"/>
          <p14:tracePt t="57437" x="6683375" y="5345113"/>
          <p14:tracePt t="57442" x="6694488" y="5329238"/>
          <p14:tracePt t="57470" x="6723063" y="5278438"/>
          <p14:tracePt t="57474" x="6723063" y="5267325"/>
          <p14:tracePt t="57506" x="6723063" y="5183188"/>
          <p14:tracePt t="57539" x="6723063" y="5156200"/>
          <p14:tracePt t="57570" x="6723063" y="5145088"/>
          <p14:tracePt t="57604" x="6723063" y="5122863"/>
          <p14:tracePt t="57610" x="6700838" y="5094288"/>
          <p14:tracePt t="57637" x="6634163" y="5067300"/>
          <p14:tracePt t="57642" x="6599238" y="5049838"/>
          <p14:tracePt t="57667" x="6550025" y="5033963"/>
          <p14:tracePt t="57703" x="6538913" y="5033963"/>
          <p14:tracePt t="57735" x="6527800" y="5033963"/>
          <p14:tracePt t="57737" x="6499225" y="5056188"/>
          <p14:tracePt t="57768" x="6454775" y="5156200"/>
          <p14:tracePt t="57802" x="6454775" y="5329238"/>
          <p14:tracePt t="57835" x="6454775" y="5340350"/>
          <p14:tracePt t="57898" x="6454775" y="5351463"/>
          <p14:tracePt t="57928" x="0" y="0"/>
        </p14:tracePtLst>
        <p14:tracePtLst>
          <p14:tracePt t="61447" x="6270625" y="6121400"/>
          <p14:tracePt t="61455" x="6281738" y="6115050"/>
          <p14:tracePt t="61470" x="6310313" y="6070600"/>
          <p14:tracePt t="61504" x="6348413" y="6003925"/>
          <p14:tracePt t="61537" x="6392863" y="5937250"/>
          <p14:tracePt t="61543" x="6392863" y="5926138"/>
          <p14:tracePt t="61570" x="6392863" y="5870575"/>
          <p14:tracePt t="61574" x="6392863" y="5842000"/>
          <p14:tracePt t="61603" x="6410325" y="5735638"/>
          <p14:tracePt t="61607" x="6421438" y="5708650"/>
          <p14:tracePt t="61637" x="6438900" y="5635625"/>
          <p14:tracePt t="61670" x="6450013" y="5586413"/>
          <p14:tracePt t="61704" x="6477000" y="5491163"/>
          <p14:tracePt t="61737" x="6521450" y="5391150"/>
          <p14:tracePt t="61743" x="6521450" y="5380038"/>
          <p14:tracePt t="61770" x="6521450" y="5356225"/>
          <p14:tracePt t="61775" x="6521450" y="5340350"/>
          <p14:tracePt t="61804" x="6521450" y="5300663"/>
          <p14:tracePt t="61807" x="6521450" y="5262563"/>
          <p14:tracePt t="61837" x="6521450" y="5149850"/>
          <p14:tracePt t="61871" x="6521450" y="5049838"/>
          <p14:tracePt t="61903" x="6510338" y="4954588"/>
          <p14:tracePt t="61937" x="6510338" y="4938713"/>
          <p14:tracePt t="61982" x="6499225" y="4927600"/>
          <p14:tracePt t="62004" x="6472238" y="4927600"/>
          <p14:tracePt t="62039" x="6450013" y="4932363"/>
          <p14:tracePt t="62070" x="6432550" y="4949825"/>
          <p14:tracePt t="62142" x="6403975" y="4960938"/>
          <p14:tracePt t="62149" x="6392863" y="4960938"/>
          <p14:tracePt t="62336" x="0" y="0"/>
        </p14:tracePtLst>
        <p14:tracePtLst>
          <p14:tracePt t="63260" x="6577013" y="5864225"/>
          <p14:tracePt t="63282" x="6588125" y="5864225"/>
          <p14:tracePt t="63304" x="6599238" y="5875338"/>
          <p14:tracePt t="63394" x="6616700" y="5875338"/>
          <p14:tracePt t="63427" x="6638925" y="5875338"/>
          <p14:tracePt t="63434" x="6656388" y="5875338"/>
          <p14:tracePt t="63441" x="6667500" y="5875338"/>
          <p14:tracePt t="63470" x="6678613" y="5875338"/>
          <p14:tracePt t="63506" x="6694488" y="5875338"/>
          <p14:tracePt t="63537" x="6716713" y="5875338"/>
          <p14:tracePt t="63571" x="6727825" y="5875338"/>
          <p14:tracePt t="63682" x="6756400" y="5864225"/>
          <p14:tracePt t="63690" x="6772275" y="5864225"/>
          <p14:tracePt t="63794" x="6783388" y="5864225"/>
          <p14:tracePt t="63803" x="6794500" y="5853113"/>
          <p14:tracePt t="63837" x="6823075" y="5842000"/>
          <p14:tracePt t="63842" x="6834188" y="5815013"/>
          <p14:tracePt t="63871" x="6862763" y="5775325"/>
          <p14:tracePt t="63875" x="6889750" y="5759450"/>
          <p14:tracePt t="63903" x="6911975" y="5748338"/>
          <p14:tracePt t="63908" x="6929438" y="5735638"/>
          <p14:tracePt t="63937" x="6940550" y="5719763"/>
          <p14:tracePt t="63972" x="6951663" y="5708650"/>
          <p14:tracePt t="64004" x="6962775" y="5697538"/>
          <p14:tracePt t="64037" x="6962775" y="5686425"/>
          <p14:tracePt t="64082" x="6962775" y="5668963"/>
          <p14:tracePt t="64104" x="6978650" y="5657850"/>
          <p14:tracePt t="64108" x="6978650" y="5646738"/>
          <p14:tracePt t="64137" x="6989763" y="5630863"/>
          <p14:tracePt t="64210" x="6989763" y="5608638"/>
          <p14:tracePt t="64219" x="6989763" y="5591175"/>
          <p14:tracePt t="64237" x="6989763" y="5551488"/>
          <p14:tracePt t="64270" x="7029450" y="5502275"/>
          <p14:tracePt t="64304" x="7029450" y="5484813"/>
          <p14:tracePt t="64308" x="7029450" y="5473700"/>
          <p14:tracePt t="64338" x="7029450" y="5424488"/>
          <p14:tracePt t="64370" x="7013575" y="5367338"/>
          <p14:tracePt t="64404" x="6996113" y="5340350"/>
          <p14:tracePt t="64437" x="6996113" y="5329238"/>
          <p14:tracePt t="64471" x="6985000" y="5289550"/>
          <p14:tracePt t="64476" x="6985000" y="5273675"/>
          <p14:tracePt t="64504" x="6973888" y="5262563"/>
          <p14:tracePt t="64546" x="6956425" y="5251450"/>
          <p14:tracePt t="64610" x="6945313" y="5251450"/>
          <p14:tracePt t="64619" x="6918325" y="5251450"/>
          <p14:tracePt t="64641" x="6907213" y="5251450"/>
          <p14:tracePt t="64670" x="6896100" y="5251450"/>
          <p14:tracePt t="64674" x="6878638" y="5251450"/>
          <p14:tracePt t="64704" x="6856413" y="5284788"/>
          <p14:tracePt t="64707" x="6840538" y="5295900"/>
          <p14:tracePt t="64738" x="6840538" y="5351463"/>
          <p14:tracePt t="64770" x="6829425" y="5413375"/>
          <p14:tracePt t="64804" x="6800850" y="5457825"/>
          <p14:tracePt t="64839" x="6789738" y="5468938"/>
          <p14:tracePt t="64870" x="6772275" y="5518150"/>
          <p14:tracePt t="64874" x="6745288" y="5546725"/>
          <p14:tracePt t="64904" x="6734175" y="5575300"/>
          <p14:tracePt t="64907" x="6734175" y="5586413"/>
          <p14:tracePt t="64938" x="6723063" y="5597525"/>
          <p14:tracePt t="64970" x="6723063" y="5613400"/>
          <p14:tracePt t="65004" x="6711950" y="5624513"/>
          <p14:tracePt t="65037" x="6667500" y="5664200"/>
          <p14:tracePt t="65041" x="6667500" y="5675313"/>
          <p14:tracePt t="65070" x="6656388" y="5691188"/>
          <p14:tracePt t="65105" x="6645275" y="5702300"/>
          <p14:tracePt t="65137" x="6627813" y="5741988"/>
          <p14:tracePt t="65171" x="6616700" y="5753100"/>
          <p14:tracePt t="65204" x="6616700" y="5792788"/>
          <p14:tracePt t="65209" x="6605588" y="5808663"/>
          <p14:tracePt t="65236" x="6594475" y="5819775"/>
          <p14:tracePt t="65270" x="6594475" y="5842000"/>
          <p14:tracePt t="65305" x="6577013" y="5870575"/>
          <p14:tracePt t="65337" x="6577013" y="5897563"/>
          <p14:tracePt t="65398" x="6577013" y="5919788"/>
          <p14:tracePt t="65405" x="6588125" y="5954713"/>
          <p14:tracePt t="65437" x="6599238" y="5965825"/>
          <p14:tracePt t="65470" x="6616700" y="5976938"/>
          <p14:tracePt t="65503" x="6627813" y="5976938"/>
          <p14:tracePt t="65510" x="6638925" y="5976938"/>
          <p14:tracePt t="65535" x="6678613" y="5976938"/>
          <p14:tracePt t="65568" x="6716713" y="5954713"/>
          <p14:tracePt t="65601" x="6783388" y="5886450"/>
          <p14:tracePt t="65605" x="6800850" y="5875338"/>
          <p14:tracePt t="65634" x="6840538" y="5837238"/>
          <p14:tracePt t="65668" x="6896100" y="5781675"/>
          <p14:tracePt t="65704" x="6934200" y="5753100"/>
          <p14:tracePt t="65737" x="6985000" y="5730875"/>
          <p14:tracePt t="65770" x="7013575" y="5657850"/>
          <p14:tracePt t="65776" x="7013575" y="5646738"/>
          <p14:tracePt t="65804" x="7024688" y="5635625"/>
          <p14:tracePt t="65837" x="7080250" y="5608638"/>
          <p14:tracePt t="65870" x="7080250" y="5597525"/>
          <p14:tracePt t="65905" x="7107238" y="5540375"/>
          <p14:tracePt t="65937" x="7107238" y="5529263"/>
          <p14:tracePt t="65971" x="7118350" y="5518150"/>
          <p14:tracePt t="65975" x="7118350" y="5502275"/>
          <p14:tracePt t="66003" x="7118350" y="5491163"/>
          <p14:tracePt t="66007" x="7118350" y="5480050"/>
          <p14:tracePt t="66037" x="7118350" y="5429250"/>
          <p14:tracePt t="66072" x="7118350" y="5402263"/>
          <p14:tracePt t="66079" x="7118350" y="5391150"/>
          <p14:tracePt t="66101" x="7118350" y="5373688"/>
          <p14:tracePt t="66134" x="7118350" y="5351463"/>
          <p14:tracePt t="66170" x="7113588" y="5311775"/>
          <p14:tracePt t="66230" x="7085013" y="5300663"/>
          <p14:tracePt t="66237" x="7069138" y="5300663"/>
          <p14:tracePt t="66270" x="7029450" y="5273675"/>
          <p14:tracePt t="66304" x="7018338" y="5262563"/>
          <p14:tracePt t="66337" x="6978650" y="5262563"/>
          <p14:tracePt t="66375" x="6956425" y="5262563"/>
          <p14:tracePt t="66404" x="6918325" y="5278438"/>
          <p14:tracePt t="66407" x="6900863" y="5295900"/>
          <p14:tracePt t="66437" x="6862763" y="5345113"/>
          <p14:tracePt t="66470" x="6851650" y="5395913"/>
          <p14:tracePt t="66503" x="6794500" y="5480050"/>
          <p14:tracePt t="66550" x="6783388" y="5491163"/>
          <p14:tracePt t="66630" x="6772275" y="5502275"/>
          <p14:tracePt t="66662" x="6772275" y="5518150"/>
          <p14:tracePt t="66678" x="6761163" y="5529263"/>
          <p14:tracePt t="66704" x="6761163" y="5540375"/>
          <p14:tracePt t="66737" x="6734175" y="5608638"/>
          <p14:tracePt t="66742" x="6734175" y="5624513"/>
          <p14:tracePt t="66770" x="6689725" y="5675313"/>
          <p14:tracePt t="66775" x="6689725" y="5702300"/>
          <p14:tracePt t="66804" x="6689725" y="5730875"/>
          <p14:tracePt t="66807" x="6689725" y="5741988"/>
          <p14:tracePt t="66837" x="6678613" y="5808663"/>
          <p14:tracePt t="66871" x="6667500" y="5848350"/>
          <p14:tracePt t="66903" x="6650038" y="5886450"/>
          <p14:tracePt t="66937" x="6638925" y="5915025"/>
          <p14:tracePt t="66998" x="6638925" y="5926138"/>
          <p14:tracePt t="67014" x="6638925" y="5954713"/>
          <p14:tracePt t="67037" x="6638925" y="5976938"/>
          <p14:tracePt t="67110" x="6638925" y="5992813"/>
          <p14:tracePt t="67174" x="6645275" y="5992813"/>
          <p14:tracePt t="67191" x="6672263" y="5970588"/>
          <p14:tracePt t="67205" x="6727825" y="5926138"/>
          <p14:tracePt t="67235" x="6756400" y="5870575"/>
          <p14:tracePt t="67237" x="6772275" y="5842000"/>
          <p14:tracePt t="67267" x="6800850" y="5775325"/>
          <p14:tracePt t="67303" x="6823075" y="5735638"/>
          <p14:tracePt t="67337" x="6851650" y="5697538"/>
          <p14:tracePt t="67370" x="6851650" y="5646738"/>
          <p14:tracePt t="67405" x="6878638" y="5619750"/>
          <p14:tracePt t="67439" x="6889750" y="5580063"/>
          <p14:tracePt t="67542" x="6907213" y="5568950"/>
          <p14:tracePt t="67558" x="6918325" y="5551488"/>
          <p14:tracePt t="67574" x="6929438" y="5540375"/>
          <p14:tracePt t="67604" x="6940550" y="5529263"/>
          <p14:tracePt t="67638" x="6967538" y="5513388"/>
          <p14:tracePt t="67670" x="6985000" y="5513388"/>
          <p14:tracePt t="67718" x="6996113" y="5513388"/>
          <p14:tracePt t="67737" x="7007225" y="5502275"/>
          <p14:tracePt t="67771" x="7007225" y="5480050"/>
          <p14:tracePt t="67776" x="7007225" y="5462588"/>
          <p14:tracePt t="67804" x="7007225" y="5451475"/>
          <p14:tracePt t="67838" x="7007225" y="5413375"/>
          <p14:tracePt t="67878" x="7007225" y="5402263"/>
          <p14:tracePt t="67904" x="6973888" y="5384800"/>
          <p14:tracePt t="67938" x="6962775" y="5373688"/>
          <p14:tracePt t="67971" x="6923088" y="5373688"/>
          <p14:tracePt t="68024" x="6907213" y="5373688"/>
          <p14:tracePt t="68037" x="6896100" y="5373688"/>
          <p14:tracePt t="68071" x="6884988" y="5373688"/>
          <p14:tracePt t="68105" x="6845300" y="5373688"/>
          <p14:tracePt t="68137" x="6778625" y="5380038"/>
          <p14:tracePt t="68170" x="6738938" y="5451475"/>
          <p14:tracePt t="68175" x="6738938" y="5462588"/>
          <p14:tracePt t="68206" x="6723063" y="5564188"/>
          <p14:tracePt t="68238" x="6694488" y="5602288"/>
          <p14:tracePt t="68270" x="6694488" y="5613400"/>
          <p14:tracePt t="68306" x="6683375" y="5653088"/>
          <p14:tracePt t="68337" x="6667500" y="5680075"/>
          <p14:tracePt t="68370" x="6645275" y="5741988"/>
          <p14:tracePt t="68406" x="6627813" y="5759450"/>
          <p14:tracePt t="68411" x="6627813" y="5786438"/>
          <p14:tracePt t="68437" x="6627813" y="5837238"/>
          <p14:tracePt t="68471" x="6627813" y="5875338"/>
          <p14:tracePt t="68505" x="6627813" y="5915025"/>
          <p14:tracePt t="68555" x="6627813" y="5943600"/>
          <p14:tracePt t="68570" x="6627813" y="5954713"/>
          <p14:tracePt t="68604" x="6650038" y="5954713"/>
          <p14:tracePt t="68637" x="6689725" y="5954713"/>
          <p14:tracePt t="68642" x="6700838" y="5954713"/>
          <p14:tracePt t="68670" x="6727825" y="5954713"/>
          <p14:tracePt t="68674" x="6756400" y="5954713"/>
          <p14:tracePt t="68704" x="6823075" y="5919788"/>
          <p14:tracePt t="68707" x="6840538" y="5903913"/>
          <p14:tracePt t="68737" x="6873875" y="5870575"/>
          <p14:tracePt t="68770" x="6900863" y="5815013"/>
          <p14:tracePt t="68805" x="6911975" y="5792788"/>
          <p14:tracePt t="68837" x="6911975" y="5764213"/>
          <p14:tracePt t="68872" x="6956425" y="5735638"/>
          <p14:tracePt t="68906" x="6967538" y="5708650"/>
          <p14:tracePt t="68937" x="6967538" y="5686425"/>
          <p14:tracePt t="68971" x="6967538" y="5646738"/>
          <p14:tracePt t="69003" x="6978650" y="5619750"/>
          <p14:tracePt t="69037" x="6978650" y="5608638"/>
          <p14:tracePt t="69071" x="6978650" y="5580063"/>
          <p14:tracePt t="69104" x="6978650" y="5557838"/>
          <p14:tracePt t="69137" x="6996113" y="5529263"/>
          <p14:tracePt t="69170" x="6996113" y="5507038"/>
          <p14:tracePt t="69203" x="6996113" y="5451475"/>
          <p14:tracePt t="69237" x="6996113" y="5429250"/>
          <p14:tracePt t="69273" x="6996113" y="5418138"/>
          <p14:tracePt t="69304" x="6996113" y="5402263"/>
          <p14:tracePt t="69307" x="6985000" y="5391150"/>
          <p14:tracePt t="69338" x="6973888" y="5380038"/>
          <p14:tracePt t="69371" x="6934200" y="5380038"/>
          <p14:tracePt t="69404" x="6923088" y="5380038"/>
          <p14:tracePt t="69437" x="6884988" y="5380038"/>
          <p14:tracePt t="69471" x="6840538" y="5380038"/>
          <p14:tracePt t="69475" x="6829425" y="5384800"/>
          <p14:tracePt t="69504" x="6772275" y="5440363"/>
          <p14:tracePt t="69507" x="6756400" y="5451475"/>
          <p14:tracePt t="69538" x="6727825" y="5551488"/>
          <p14:tracePt t="69571" x="6727825" y="5591175"/>
          <p14:tracePt t="69604" x="6727825" y="5619750"/>
          <p14:tracePt t="69637" x="6711950" y="5668963"/>
          <p14:tracePt t="69641" x="6711950" y="5697538"/>
          <p14:tracePt t="69671" x="6711950" y="5753100"/>
          <p14:tracePt t="69675" x="6700838" y="5764213"/>
          <p14:tracePt t="69704" x="6700838" y="5792788"/>
          <p14:tracePt t="69707" x="6700838" y="5803900"/>
          <p14:tracePt t="69786" x="6700838" y="5815013"/>
          <p14:tracePt t="69882" x="6705600" y="5815013"/>
          <p14:tracePt t="69898" x="6723063" y="5815013"/>
          <p14:tracePt t="70026" x="6723063" y="5808663"/>
          <p14:tracePt t="70040" x="0" y="0"/>
        </p14:tracePtLst>
        <p14:tracePtLst>
          <p14:tracePt t="70530" x="6137275" y="6154738"/>
          <p14:tracePt t="70540" x="6142038" y="6154738"/>
          <p14:tracePt t="70570" x="6226175" y="6115050"/>
          <p14:tracePt t="70604" x="6299200" y="6054725"/>
          <p14:tracePt t="70637" x="6392863" y="5965825"/>
          <p14:tracePt t="70642" x="6403975" y="5932488"/>
          <p14:tracePt t="70670" x="6494463" y="5819775"/>
          <p14:tracePt t="70675" x="6521450" y="5803900"/>
          <p14:tracePt t="70704" x="6543675" y="5748338"/>
          <p14:tracePt t="70709" x="6543675" y="5735638"/>
          <p14:tracePt t="70737" x="6561138" y="5713413"/>
          <p14:tracePt t="70772" x="6616700" y="5613400"/>
          <p14:tracePt t="70777" x="6616700" y="5597525"/>
          <p14:tracePt t="70804" x="6616700" y="5564188"/>
          <p14:tracePt t="70837" x="6661150" y="5462588"/>
          <p14:tracePt t="70843" x="6672263" y="5451475"/>
          <p14:tracePt t="70871" x="6672263" y="5435600"/>
          <p14:tracePt t="70875" x="6672263" y="5424488"/>
          <p14:tracePt t="70904" x="6683375" y="5384800"/>
          <p14:tracePt t="70908" x="6683375" y="5356225"/>
          <p14:tracePt t="70938" x="6683375" y="5240338"/>
          <p14:tracePt t="70970" x="6683375" y="5178425"/>
          <p14:tracePt t="71005" x="6683375" y="5138738"/>
          <p14:tracePt t="71038" x="6683375" y="5127625"/>
          <p14:tracePt t="71042" x="6683375" y="5111750"/>
          <p14:tracePt t="71068" x="6683375" y="5100638"/>
          <p14:tracePt t="71101" x="6650038" y="5060950"/>
          <p14:tracePt t="71105" x="6638925" y="5060950"/>
          <p14:tracePt t="71178" x="6623050" y="5060950"/>
          <p14:tracePt t="71184" x="6610350" y="5060950"/>
          <p14:tracePt t="71202" x="6599238" y="5060950"/>
          <p14:tracePt t="71235" x="6561138" y="5060950"/>
          <p14:tracePt t="71270" x="6505575" y="5072063"/>
          <p14:tracePt t="71275" x="6488113" y="5083175"/>
          <p14:tracePt t="71304" x="6465888" y="5105400"/>
          <p14:tracePt t="71337" x="6450013" y="5207000"/>
          <p14:tracePt t="71342" x="6438900" y="5233988"/>
          <p14:tracePt t="71370" x="6421438" y="5278438"/>
          <p14:tracePt t="71375" x="6421438" y="5289550"/>
          <p14:tracePt t="71401" x="6421438" y="5300663"/>
          <p14:tracePt t="71404" x="6392863" y="5318125"/>
          <p14:tracePt t="71435" x="6381750" y="5329238"/>
          <p14:tracePt t="71437" x="6381750" y="5340350"/>
          <p14:tracePt t="71468" x="6370638" y="5391150"/>
          <p14:tracePt t="71502" x="6370638" y="5429250"/>
          <p14:tracePt t="71535" x="6370638" y="5495925"/>
          <p14:tracePt t="71570" x="6370638" y="5535613"/>
          <p14:tracePt t="71604" x="6370638" y="5557838"/>
          <p14:tracePt t="71637" x="6370638" y="5575300"/>
          <p14:tracePt t="71672" x="6370638" y="5586413"/>
          <p14:tracePt t="71704" x="6370638" y="5597525"/>
          <p14:tracePt t="71758" x="6376988" y="5608638"/>
          <p14:tracePt t="71774" x="6376988" y="5624513"/>
          <p14:tracePt t="71804" x="6388100" y="5635625"/>
          <p14:tracePt t="71950" x="6403975" y="5646738"/>
          <p14:tracePt t="72094" x="6415088" y="5646738"/>
          <p14:tracePt t="72110" x="6427788" y="5646738"/>
          <p14:tracePt t="72124" x="0" y="0"/>
        </p14:tracePtLst>
        <p14:tracePtLst>
          <p14:tracePt t="72567" x="6783388" y="5781675"/>
          <p14:tracePt t="72638" x="6794500" y="5781675"/>
          <p14:tracePt t="72646" x="6805613" y="5781675"/>
          <p14:tracePt t="72670" x="6845300" y="5775325"/>
          <p14:tracePt t="72703" x="6911975" y="5764213"/>
          <p14:tracePt t="72738" x="6923088" y="5724525"/>
          <p14:tracePt t="72770" x="6985000" y="5653088"/>
          <p14:tracePt t="72774" x="6996113" y="5635625"/>
          <p14:tracePt t="72803" x="7007225" y="5613400"/>
          <p14:tracePt t="72840" x="7007225" y="5575300"/>
          <p14:tracePt t="72870" x="7007225" y="5495925"/>
          <p14:tracePt t="72903" x="7007225" y="5440363"/>
          <p14:tracePt t="72938" x="6973888" y="5413375"/>
          <p14:tracePt t="73022" x="6962775" y="5413375"/>
          <p14:tracePt t="73038" x="6945313" y="5413375"/>
          <p14:tracePt t="73047" x="6907213" y="5413375"/>
          <p14:tracePt t="73071" x="6878638" y="5413375"/>
          <p14:tracePt t="73100" x="6778625" y="5502275"/>
          <p14:tracePt t="73134" x="6750050" y="5568950"/>
          <p14:tracePt t="73168" x="6750050" y="5624513"/>
          <p14:tracePt t="73278" x="6750050" y="5635625"/>
          <p14:tracePt t="73311" x="6772275" y="5635625"/>
          <p14:tracePt t="73319" x="6783388" y="5635625"/>
          <p14:tracePt t="73337" x="6794500" y="5635625"/>
          <p14:tracePt t="73342" x="6811963" y="5630863"/>
          <p14:tracePt t="73370" x="6811963" y="5602288"/>
          <p14:tracePt t="73374" x="6811963" y="5575300"/>
          <p14:tracePt t="73403" x="6811963" y="5564188"/>
          <p14:tracePt t="73408" x="6823075" y="5551488"/>
          <p14:tracePt t="73452" x="0" y="0"/>
        </p14:tracePtLst>
        <p14:tracePtLst>
          <p14:tracePt t="73828" x="7096125" y="5764213"/>
          <p14:tracePt t="73885" x="7107238" y="5764213"/>
          <p14:tracePt t="73893" x="7118350" y="5764213"/>
          <p14:tracePt t="73903" x="7129463" y="5764213"/>
          <p14:tracePt t="73934" x="7213600" y="5764213"/>
          <p14:tracePt t="73968" x="7319963" y="5702300"/>
          <p14:tracePt t="74001" x="7353300" y="5635625"/>
          <p14:tracePt t="74004" x="7353300" y="5624513"/>
          <p14:tracePt t="74034" x="7353300" y="5602288"/>
          <p14:tracePt t="74068" x="7369175" y="5535613"/>
          <p14:tracePt t="74102" x="7369175" y="5495925"/>
          <p14:tracePt t="74134" x="7369175" y="5446713"/>
          <p14:tracePt t="74167" x="7364413" y="5429250"/>
          <p14:tracePt t="74238" x="7346950" y="5451475"/>
          <p14:tracePt t="74246" x="7346950" y="5468938"/>
          <p14:tracePt t="74271" x="7346950" y="5491163"/>
          <p14:tracePt t="74305" x="7346950" y="5518150"/>
          <p14:tracePt t="74448" x="0" y="0"/>
        </p14:tracePtLst>
        <p14:tracePtLst>
          <p14:tracePt t="74937" x="6884988" y="5602288"/>
          <p14:tracePt t="75010" x="6889750" y="5602288"/>
          <p14:tracePt t="75019" x="6900863" y="5580063"/>
          <p14:tracePt t="75037" x="6929438" y="5551488"/>
          <p14:tracePt t="75044" x="6929438" y="5540375"/>
          <p14:tracePt t="75068" x="7000875" y="5451475"/>
          <p14:tracePt t="75106" x="7000875" y="5435600"/>
          <p14:tracePt t="75186" x="7000875" y="5413375"/>
          <p14:tracePt t="75194" x="6996113" y="5395913"/>
          <p14:tracePt t="75219" x="6985000" y="5395913"/>
          <p14:tracePt t="75237" x="6973888" y="5395913"/>
          <p14:tracePt t="75270" x="6907213" y="5395913"/>
          <p14:tracePt t="75275" x="6889750" y="5395913"/>
          <p14:tracePt t="75303" x="6834188" y="5418138"/>
          <p14:tracePt t="75337" x="6794500" y="5502275"/>
          <p14:tracePt t="75346" x="6778625" y="5529263"/>
          <p14:tracePt t="75370" x="6778625" y="5557838"/>
          <p14:tracePt t="75403" x="6767513" y="5580063"/>
          <p14:tracePt t="75437" x="6767513" y="5646738"/>
          <p14:tracePt t="75441" x="6767513" y="5657850"/>
          <p14:tracePt t="75470" x="6767513" y="5713413"/>
          <p14:tracePt t="75474" x="6767513" y="5724525"/>
          <p14:tracePt t="75504" x="6767513" y="5775325"/>
          <p14:tracePt t="75540" x="6767513" y="5803900"/>
          <p14:tracePt t="75586" x="6767513" y="5815013"/>
          <p14:tracePt t="75604" x="6772275" y="5815013"/>
          <p14:tracePt t="75638" x="6856413" y="5826125"/>
          <p14:tracePt t="75642" x="6884988" y="5826125"/>
          <p14:tracePt t="75670" x="6940550" y="5803900"/>
          <p14:tracePt t="75675" x="6940550" y="5792788"/>
          <p14:tracePt t="75704" x="6951663" y="5708650"/>
          <p14:tracePt t="75707" x="6985000" y="5691188"/>
          <p14:tracePt t="75739" x="6996113" y="5653088"/>
          <p14:tracePt t="75770" x="6996113" y="5630863"/>
          <p14:tracePt t="75803" x="6996113" y="5575300"/>
          <p14:tracePt t="75837" x="6996113" y="5564188"/>
          <p14:tracePt t="75890" x="6989763" y="5551488"/>
          <p14:tracePt t="75906" x="6973888" y="5551488"/>
          <p14:tracePt t="75938" x="6900863" y="5591175"/>
          <p14:tracePt t="75970" x="6818313" y="5675313"/>
          <p14:tracePt t="76003" x="6789738" y="5730875"/>
          <p14:tracePt t="76036" x="6761163" y="5759450"/>
          <p14:tracePt t="76070" x="6761163" y="5797550"/>
          <p14:tracePt t="76075" x="6761163" y="5808663"/>
          <p14:tracePt t="76130" x="6761163" y="5819775"/>
          <p14:tracePt t="76146" x="6761163" y="5837238"/>
          <p14:tracePt t="76170" x="6767513" y="5848350"/>
          <p14:tracePt t="76274" x="6783388" y="5848350"/>
          <p14:tracePt t="76307" x="6783388" y="5842000"/>
          <p14:tracePt t="76369" x="6783388" y="5826125"/>
          <p14:tracePt t="76496" x="0" y="0"/>
        </p14:tracePtLst>
        <p14:tracePtLst>
          <p14:tracePt t="79042" x="3810000" y="3632200"/>
          <p14:tracePt t="79083" x="3865563" y="3632200"/>
          <p14:tracePt t="79092" x="3883025" y="3632200"/>
          <p14:tracePt t="79101" x="3922713" y="3632200"/>
          <p14:tracePt t="79137" x="4067175" y="3711575"/>
          <p14:tracePt t="79169" x="4117975" y="3733800"/>
          <p14:tracePt t="79205" x="4200525" y="3749675"/>
          <p14:tracePt t="79235" x="4256088" y="3760788"/>
          <p14:tracePt t="79268" x="4329113" y="3778250"/>
          <p14:tracePt t="79301" x="4351338" y="3778250"/>
          <p14:tracePt t="79336" x="4379913" y="3778250"/>
          <p14:tracePt t="79370" x="4379913" y="3744913"/>
          <p14:tracePt t="79375" x="4379913" y="3733800"/>
          <p14:tracePt t="79404" x="4357688" y="3705225"/>
          <p14:tracePt t="79408" x="4329113" y="3705225"/>
          <p14:tracePt t="79438" x="4173538" y="3660775"/>
          <p14:tracePt t="79470" x="4022725" y="3643313"/>
          <p14:tracePt t="79502" x="3994150" y="3643313"/>
          <p14:tracePt t="79535" x="3956050" y="3643313"/>
          <p14:tracePt t="79570" x="3900488" y="3705225"/>
          <p14:tracePt t="79605" x="3887788" y="3744913"/>
          <p14:tracePt t="79637" x="3887788" y="3822700"/>
          <p14:tracePt t="79670" x="4089400" y="3849688"/>
          <p14:tracePt t="79679" x="4117975" y="3849688"/>
          <p14:tracePt t="79704" x="4156075" y="3849688"/>
          <p14:tracePt t="79737" x="4195763" y="3789363"/>
          <p14:tracePt t="79742" x="4195763" y="3756025"/>
          <p14:tracePt t="79770" x="4195763" y="3649663"/>
          <p14:tracePt t="79775" x="4173538" y="3621088"/>
          <p14:tracePt t="79801" x="4129088" y="3565525"/>
          <p14:tracePt t="79804" x="4100513" y="3549650"/>
          <p14:tracePt t="79835" x="4033838" y="3549650"/>
          <p14:tracePt t="79836" x="4005263" y="3549650"/>
          <p14:tracePt t="79868" x="3860800" y="3549650"/>
          <p14:tracePt t="79901" x="3794125" y="3571875"/>
          <p14:tracePt t="79935" x="3783013" y="3649663"/>
          <p14:tracePt t="79970" x="3787775" y="3749675"/>
          <p14:tracePt t="79975" x="3787775" y="3760788"/>
          <p14:tracePt t="80004" x="3854450" y="3771900"/>
          <p14:tracePt t="80008" x="3871913" y="3771900"/>
          <p14:tracePt t="80037" x="3967163" y="3767138"/>
          <p14:tracePt t="80072" x="3978275" y="3694113"/>
          <p14:tracePt t="80079" x="3978275" y="3671888"/>
          <p14:tracePt t="80104" x="3978275" y="3643313"/>
          <p14:tracePt t="80142" x="3978275" y="3632200"/>
          <p14:tracePt t="80172" x="3916363" y="3632200"/>
          <p14:tracePt t="80176" x="3905250" y="3632200"/>
          <p14:tracePt t="80203" x="3887788" y="3632200"/>
          <p14:tracePt t="80736" x="0" y="0"/>
        </p14:tracePtLst>
        <p14:tracePtLst>
          <p14:tracePt t="81946" x="7000875" y="5675313"/>
          <p14:tracePt t="82066" x="6978650" y="5675313"/>
          <p14:tracePt t="82074" x="6962775" y="5664200"/>
          <p14:tracePt t="82104" x="6940550" y="5641975"/>
          <p14:tracePt t="82137" x="6940550" y="5575300"/>
          <p14:tracePt t="82170" x="6940550" y="5564188"/>
          <p14:tracePt t="82242" x="6929438" y="5551488"/>
          <p14:tracePt t="82274" x="6911975" y="5551488"/>
          <p14:tracePt t="82290" x="6900863" y="5551488"/>
          <p14:tracePt t="82624" x="0" y="0"/>
        </p14:tracePtLst>
        <p14:tracePtLst>
          <p14:tracePt t="83162" x="8234363" y="4905375"/>
          <p14:tracePt t="83166" x="8234363" y="4876800"/>
          <p14:tracePt t="83170" x="8234363" y="4849813"/>
          <p14:tracePt t="83180" x="8234363" y="4838700"/>
          <p14:tracePt t="83204" x="8167688" y="4710113"/>
          <p14:tracePt t="83237" x="7932738" y="4552950"/>
          <p14:tracePt t="83243" x="7883525" y="4519613"/>
          <p14:tracePt t="83270" x="7777163" y="4464050"/>
          <p14:tracePt t="83275" x="7710488" y="4446588"/>
          <p14:tracePt t="83303" x="7599363" y="4424363"/>
          <p14:tracePt t="83307" x="7575550" y="4424363"/>
          <p14:tracePt t="83337" x="7559675" y="4424363"/>
          <p14:tracePt t="83370" x="7570788" y="4464050"/>
          <p14:tracePt t="83404" x="7861300" y="4654550"/>
          <p14:tracePt t="83437" x="8061325" y="4703763"/>
          <p14:tracePt t="83470" x="8089900" y="4703763"/>
          <p14:tracePt t="83504" x="8101013" y="4703763"/>
          <p14:tracePt t="83537" x="8101013" y="4670425"/>
          <p14:tracePt t="83543" x="8061325" y="4643438"/>
          <p14:tracePt t="83570" x="7888288" y="4537075"/>
          <p14:tracePt t="83574" x="7839075" y="4519613"/>
          <p14:tracePt t="83604" x="7743825" y="4475163"/>
          <p14:tracePt t="83608" x="7732713" y="4475163"/>
          <p14:tracePt t="83684" x="0" y="0"/>
        </p14:tracePtLst>
        <p14:tracePtLst>
          <p14:tracePt t="89870" x="6734175" y="5803900"/>
          <p14:tracePt t="90006" x="6778625" y="5803900"/>
          <p14:tracePt t="90014" x="6794500" y="5803900"/>
          <p14:tracePt t="90037" x="6934200" y="5753100"/>
          <p14:tracePt t="90070" x="7058025" y="5735638"/>
          <p14:tracePt t="90105" x="7096125" y="5735638"/>
          <p14:tracePt t="90137" x="7124700" y="5724525"/>
          <p14:tracePt t="90141" x="7135813" y="5724525"/>
          <p14:tracePt t="90170" x="7180263" y="5680075"/>
          <p14:tracePt t="90175" x="7191375" y="5668963"/>
          <p14:tracePt t="90205" x="7191375" y="5657850"/>
          <p14:tracePt t="90237" x="7191375" y="5591175"/>
          <p14:tracePt t="90271" x="7264400" y="5484813"/>
          <p14:tracePt t="90310" x="7264400" y="5468938"/>
          <p14:tracePt t="90337" x="7264400" y="5446713"/>
          <p14:tracePt t="90342" x="7264400" y="5418138"/>
          <p14:tracePt t="90371" x="7264400" y="5395913"/>
          <p14:tracePt t="90376" x="7258050" y="5351463"/>
          <p14:tracePt t="90404" x="7202488" y="5295900"/>
          <p14:tracePt t="90407" x="7173913" y="5295900"/>
          <p14:tracePt t="90438" x="7107238" y="5284788"/>
          <p14:tracePt t="90471" x="7046913" y="5240338"/>
          <p14:tracePt t="90504" x="6962775" y="5229225"/>
          <p14:tracePt t="90537" x="6923088" y="5218113"/>
          <p14:tracePt t="90571" x="6911975" y="5218113"/>
          <p14:tracePt t="90603" x="6856413" y="5218113"/>
          <p14:tracePt t="90608" x="6845300" y="5218113"/>
          <p14:tracePt t="90638" x="6794500" y="5245100"/>
          <p14:tracePt t="90670" x="6705600" y="5367338"/>
          <p14:tracePt t="90703" x="6645275" y="5484813"/>
          <p14:tracePt t="90737" x="6645275" y="5602288"/>
          <p14:tracePt t="90742" x="6645275" y="5619750"/>
          <p14:tracePt t="90770" x="6645275" y="5641975"/>
          <p14:tracePt t="90806" x="6645275" y="5653088"/>
          <p14:tracePt t="90838" x="6650038" y="5680075"/>
          <p14:tracePt t="90870" x="6723063" y="5708650"/>
          <p14:tracePt t="90903" x="6756400" y="5748338"/>
          <p14:tracePt t="91046" x="6756400" y="5770563"/>
          <p14:tracePt t="91054" x="6756400" y="5786438"/>
          <p14:tracePt t="91078" x="6750050" y="5797550"/>
          <p14:tracePt t="91104" x="6750050" y="5808663"/>
          <p14:tracePt t="91137" x="6738938" y="5853113"/>
          <p14:tracePt t="91222" x="6738938" y="5842000"/>
          <p14:tracePt t="91254" x="6761163" y="5830888"/>
          <p14:tracePt t="91263" x="6772275" y="5830888"/>
          <p14:tracePt t="91398" x="6783388" y="5830888"/>
          <p14:tracePt t="91430" x="6783388" y="5853113"/>
          <p14:tracePt t="91437" x="6783388" y="5864225"/>
          <p14:tracePt t="91470" x="6778625" y="5875338"/>
          <p14:tracePt t="91846" x="6750050" y="5875338"/>
          <p14:tracePt t="91854" x="6738938" y="5875338"/>
          <p14:tracePt t="91870" x="6700838" y="5875338"/>
          <p14:tracePt t="91904" x="6645275" y="5870575"/>
          <p14:tracePt t="92138" x="6645275" y="5853113"/>
          <p14:tracePt t="92155" x="6650038" y="5842000"/>
          <p14:tracePt t="92218" x="6694488" y="5815013"/>
          <p14:tracePt t="92226" x="6705600" y="5797550"/>
          <p14:tracePt t="92234" x="6705600" y="5786438"/>
          <p14:tracePt t="92268" x="6716713" y="5764213"/>
          <p14:tracePt t="92302" x="6734175" y="5748338"/>
          <p14:tracePt t="92304" x="6745288" y="5735638"/>
          <p14:tracePt t="92334" x="6756400" y="5724525"/>
          <p14:tracePt t="92368" x="6783388" y="5668963"/>
          <p14:tracePt t="92401" x="6851650" y="5602288"/>
          <p14:tracePt t="92434" x="6867525" y="5591175"/>
          <p14:tracePt t="92490" x="6878638" y="5575300"/>
          <p14:tracePt t="92505" x="6889750" y="5546725"/>
          <p14:tracePt t="92538" x="6907213" y="5480050"/>
          <p14:tracePt t="92570" x="6907213" y="5446713"/>
          <p14:tracePt t="92604" x="6918325" y="5373688"/>
          <p14:tracePt t="92637" x="6918325" y="5340350"/>
          <p14:tracePt t="92642" x="6918325" y="5322888"/>
          <p14:tracePt t="92671" x="6918325" y="5311775"/>
          <p14:tracePt t="92704" x="6918325" y="5300663"/>
          <p14:tracePt t="92737" x="6856413" y="5334000"/>
          <p14:tracePt t="92770" x="6800850" y="5391150"/>
          <p14:tracePt t="92804" x="6789738" y="5440363"/>
          <p14:tracePt t="92809" x="6778625" y="5468938"/>
          <p14:tracePt t="92837" x="6778625" y="5524500"/>
          <p14:tracePt t="92841" x="6778625" y="5551488"/>
          <p14:tracePt t="92870" x="6783388" y="5641975"/>
          <p14:tracePt t="92875" x="6794500" y="5653088"/>
          <p14:tracePt t="92904" x="6840538" y="5680075"/>
          <p14:tracePt t="92954" x="6851650" y="5680075"/>
          <p14:tracePt t="92971" x="6896100" y="5668963"/>
          <p14:tracePt t="93004" x="6918325" y="5646738"/>
          <p14:tracePt t="93009" x="6934200" y="5602288"/>
          <p14:tracePt t="93037" x="6978650" y="5524500"/>
          <p14:tracePt t="93041" x="6978650" y="5513388"/>
          <p14:tracePt t="93050" x="6978650" y="5502275"/>
          <p14:tracePt t="93073" x="6978650" y="5462588"/>
          <p14:tracePt t="93104" x="6978650" y="5446713"/>
          <p14:tracePt t="93148" x="6940550" y="5457825"/>
          <p14:tracePt t="93171" x="6873875" y="5568950"/>
          <p14:tracePt t="93204" x="6862763" y="5702300"/>
          <p14:tracePt t="93210" x="6862763" y="5713413"/>
          <p14:tracePt t="93237" x="6862763" y="5770563"/>
          <p14:tracePt t="93241" x="6862763" y="5781675"/>
          <p14:tracePt t="93354" x="6862763" y="5792788"/>
          <p14:tracePt t="93371" x="6834188" y="5808663"/>
          <p14:tracePt t="93379" x="6823075" y="5808663"/>
          <p14:tracePt t="93404" x="6805613" y="5819775"/>
          <p14:tracePt t="93610" x="6829425" y="5819775"/>
          <p14:tracePt t="93619" x="6840538" y="5819775"/>
          <p14:tracePt t="93643" x="6840538" y="5815013"/>
          <p14:tracePt t="93706" x="6834188" y="5797550"/>
          <p14:tracePt t="93737" x="6823075" y="5797550"/>
          <p14:tracePt t="93834" x="6829425" y="5786438"/>
          <p14:tracePt t="93850" x="6840538" y="5775325"/>
          <p14:tracePt t="93946" x="6856413" y="5764213"/>
          <p14:tracePt t="93954" x="6867525" y="5748338"/>
          <p14:tracePt t="93978" x="6867525" y="5735638"/>
          <p14:tracePt t="94026" x="6867525" y="5724525"/>
          <p14:tracePt t="94042" x="6862763" y="5724525"/>
          <p14:tracePt t="94070" x="6834188" y="5724525"/>
          <p14:tracePt t="94120" x="6840538" y="5713413"/>
          <p14:tracePt t="94137" x="6840538" y="5697538"/>
          <p14:tracePt t="94170" x="6867525" y="5657850"/>
          <p14:tracePt t="94235" x="6862763" y="5664200"/>
          <p14:tracePt t="94250" x="6834188" y="5680075"/>
          <p14:tracePt t="94270" x="6772275" y="5724525"/>
          <p14:tracePt t="94274" x="6756400" y="5724525"/>
          <p14:tracePt t="94346" x="6767513" y="5719763"/>
          <p14:tracePt t="94370" x="6823075" y="5630863"/>
          <p14:tracePt t="94403" x="6840538" y="5613400"/>
          <p14:tracePt t="94554" x="6851650" y="5602288"/>
          <p14:tracePt t="94570" x="6862763" y="5575300"/>
          <p14:tracePt t="94578" x="6878638" y="5564188"/>
          <p14:tracePt t="94634" x="6856413" y="5586413"/>
          <p14:tracePt t="94641" x="6840538" y="5597525"/>
          <p14:tracePt t="94670" x="6756400" y="5775325"/>
          <p14:tracePt t="94674" x="6745288" y="5808663"/>
          <p14:tracePt t="94706" x="6727825" y="5870575"/>
          <p14:tracePt t="94746" x="6727825" y="5864225"/>
          <p14:tracePt t="94770" x="6750050" y="5792788"/>
          <p14:tracePt t="94858" x="6738938" y="5815013"/>
          <p14:tracePt t="94866" x="6738938" y="5830888"/>
          <p14:tracePt t="94958" x="6745288" y="5819775"/>
          <p14:tracePt t="95150" x="6745288" y="5808663"/>
          <p14:tracePt t="95158" x="6745288" y="5781675"/>
          <p14:tracePt t="95170" x="6745288" y="5753100"/>
          <p14:tracePt t="95203" x="6745288" y="5697538"/>
          <p14:tracePt t="95262" x="6738938" y="5719763"/>
          <p14:tracePt t="95270" x="6738938" y="5735638"/>
          <p14:tracePt t="95304" x="6727825" y="5759450"/>
          <p14:tracePt t="95358" x="6734175" y="5735638"/>
          <p14:tracePt t="95370" x="6745288" y="5724525"/>
          <p14:tracePt t="95404" x="6811963" y="5653088"/>
          <p14:tracePt t="95438" x="6811963" y="5657850"/>
          <p14:tracePt t="95471" x="6756400" y="5781675"/>
          <p14:tracePt t="95503" x="6756400" y="5808663"/>
          <p14:tracePt t="95550" x="6756400" y="5786438"/>
          <p14:tracePt t="95570" x="6800850" y="5686425"/>
          <p14:tracePt t="95574" x="6800850" y="5657850"/>
          <p14:tracePt t="95604" x="6823075" y="5635625"/>
          <p14:tracePt t="95638" x="6823075" y="5641975"/>
          <p14:tracePt t="95671" x="6818313" y="5691188"/>
          <p14:tracePt t="95678" x="6789738" y="5735638"/>
          <p14:tracePt t="95704" x="6772275" y="5748338"/>
          <p14:tracePt t="97949" x="0" y="0"/>
        </p14:tracePtLst>
        <p14:tracePtLst>
          <p14:tracePt t="98458" x="6683375" y="5842000"/>
          <p14:tracePt t="98547" x="6683375" y="5837238"/>
          <p14:tracePt t="98555" x="6683375" y="5819775"/>
          <p14:tracePt t="98570" x="6689725" y="5808663"/>
          <p14:tracePt t="98603" x="6716713" y="5808663"/>
          <p14:tracePt t="98637" x="6767513" y="5797550"/>
          <p14:tracePt t="98671" x="6783388" y="5753100"/>
          <p14:tracePt t="98704" x="6794500" y="5741988"/>
          <p14:tracePt t="98707" x="6823075" y="5730875"/>
          <p14:tracePt t="98737" x="6851650" y="5713413"/>
          <p14:tracePt t="98770" x="6918325" y="5686425"/>
          <p14:tracePt t="98804" x="6940550" y="5675313"/>
          <p14:tracePt t="98837" x="6967538" y="5619750"/>
          <p14:tracePt t="98843" x="6967538" y="5608638"/>
          <p14:tracePt t="98870" x="6978650" y="5597525"/>
          <p14:tracePt t="98930" x="6996113" y="5586413"/>
          <p14:tracePt t="98946" x="6996113" y="5568950"/>
          <p14:tracePt t="98970" x="7007225" y="5513388"/>
          <p14:tracePt t="99010" x="7007225" y="5502275"/>
          <p14:tracePt t="99043" x="7007225" y="5491163"/>
          <p14:tracePt t="99070" x="7007225" y="5435600"/>
          <p14:tracePt t="99075" x="7000875" y="5424488"/>
          <p14:tracePt t="99105" x="6989763" y="5413375"/>
          <p14:tracePt t="99138" x="6962775" y="5384800"/>
          <p14:tracePt t="99170" x="6911975" y="5384800"/>
          <p14:tracePt t="99203" x="6867525" y="5373688"/>
          <p14:tracePt t="99250" x="6856413" y="5373688"/>
          <p14:tracePt t="99270" x="6800850" y="5395913"/>
          <p14:tracePt t="99274" x="6783388" y="5395913"/>
          <p14:tracePt t="99304" x="6761163" y="5418138"/>
          <p14:tracePt t="99339" x="6750050" y="5435600"/>
          <p14:tracePt t="99370" x="6705600" y="5484813"/>
          <p14:tracePt t="99404" x="6689725" y="5586413"/>
          <p14:tracePt t="99437" x="6678613" y="5702300"/>
          <p14:tracePt t="99441" x="6678613" y="5730875"/>
          <p14:tracePt t="99470" x="6678613" y="5781675"/>
          <p14:tracePt t="99474" x="6678613" y="5792788"/>
          <p14:tracePt t="99504" x="6678613" y="5808663"/>
          <p14:tracePt t="99538" x="6678613" y="5819775"/>
          <p14:tracePt t="101222" x="6678613" y="5830888"/>
          <p14:tracePt t="101286" x="6683375" y="5830888"/>
          <p14:tracePt t="101302" x="6700838" y="5830888"/>
          <p14:tracePt t="101334" x="6727825" y="5830888"/>
          <p14:tracePt t="101342" x="6738938" y="5830888"/>
          <p14:tracePt t="101370" x="6805613" y="5830888"/>
          <p14:tracePt t="101404" x="6818313" y="5830888"/>
          <p14:tracePt t="101437" x="6834188" y="5826125"/>
          <p14:tracePt t="101470" x="6845300" y="5797550"/>
          <p14:tracePt t="101505" x="6862763" y="5741988"/>
          <p14:tracePt t="101537" x="6862763" y="5719763"/>
          <p14:tracePt t="101570" x="6900863" y="5691188"/>
          <p14:tracePt t="101575" x="6900863" y="5680075"/>
          <p14:tracePt t="101603" x="6911975" y="5653088"/>
          <p14:tracePt t="101607" x="6923088" y="5641975"/>
          <p14:tracePt t="101639" x="6940550" y="5602288"/>
          <p14:tracePt t="101670" x="6962775" y="5564188"/>
          <p14:tracePt t="101703" x="6978650" y="5524500"/>
          <p14:tracePt t="101737" x="6978650" y="5495925"/>
          <p14:tracePt t="101770" x="6989763" y="5484813"/>
          <p14:tracePt t="101805" x="6989763" y="5446713"/>
          <p14:tracePt t="101846" x="6989763" y="5435600"/>
          <p14:tracePt t="101878" x="6989763" y="5418138"/>
          <p14:tracePt t="101903" x="6989763" y="5407025"/>
          <p14:tracePt t="101937" x="6985000" y="5384800"/>
          <p14:tracePt t="102134" x="6967538" y="5384800"/>
          <p14:tracePt t="102150" x="6956425" y="5384800"/>
          <p14:tracePt t="102170" x="6945313" y="5384800"/>
          <p14:tracePt t="102204" x="6873875" y="5391150"/>
          <p14:tracePt t="102208" x="6862763" y="5391150"/>
          <p14:tracePt t="102237" x="6761163" y="5446713"/>
          <p14:tracePt t="102270" x="6656388" y="5568950"/>
          <p14:tracePt t="102303" x="6645275" y="5641975"/>
          <p14:tracePt t="102337" x="6599238" y="5691188"/>
          <p14:tracePt t="102341" x="6599238" y="5708650"/>
          <p14:tracePt t="102370" x="6599238" y="5730875"/>
          <p14:tracePt t="102375" x="6599238" y="5741988"/>
          <p14:tracePt t="102405" x="6599238" y="5797550"/>
          <p14:tracePt t="102437" x="6599238" y="5837238"/>
          <p14:tracePt t="102470" x="6599238" y="5864225"/>
          <p14:tracePt t="102505" x="6599238" y="5875338"/>
          <p14:tracePt t="102550" x="6599238" y="5886450"/>
          <p14:tracePt t="102571" x="6599238" y="5897563"/>
          <p14:tracePt t="102575" x="6610350" y="5915025"/>
          <p14:tracePt t="102603" x="6634163" y="5937250"/>
          <p14:tracePt t="102646" x="6645275" y="5937250"/>
          <p14:tracePt t="102671" x="6672263" y="5937250"/>
          <p14:tracePt t="102703" x="6789738" y="5853113"/>
          <p14:tracePt t="102737" x="6834188" y="5808663"/>
          <p14:tracePt t="102774" x="6845300" y="5781675"/>
          <p14:tracePt t="102804" x="6889750" y="5730875"/>
          <p14:tracePt t="102870" x="6900863" y="5719763"/>
          <p14:tracePt t="102902" x="6911975" y="5702300"/>
          <p14:tracePt t="102918" x="6929438" y="5691188"/>
          <p14:tracePt t="102937" x="6967538" y="5664200"/>
          <p14:tracePt t="102972" x="6978650" y="5619750"/>
          <p14:tracePt t="102975" x="6978650" y="5608638"/>
          <p14:tracePt t="103031" x="7007225" y="5597525"/>
          <p14:tracePt t="103037" x="7024688" y="5580063"/>
          <p14:tracePt t="103080" x="7024688" y="5568950"/>
          <p14:tracePt t="103088" x="7024688" y="5557838"/>
          <p14:tracePt t="103110" x="7024688" y="5546725"/>
          <p14:tracePt t="103137" x="7024688" y="5502275"/>
          <p14:tracePt t="103141" x="7024688" y="5491163"/>
          <p14:tracePt t="103170" x="7024688" y="5440363"/>
          <p14:tracePt t="103174" x="7024688" y="5424488"/>
          <p14:tracePt t="103204" x="7013575" y="5391150"/>
          <p14:tracePt t="103207" x="7000875" y="5373688"/>
          <p14:tracePt t="103234" x="6989763" y="5351463"/>
          <p14:tracePt t="103238" x="6978650" y="5340350"/>
          <p14:tracePt t="103268" x="6951663" y="5311775"/>
          <p14:tracePt t="103301" x="6923088" y="5311775"/>
          <p14:tracePt t="103337" x="6884988" y="5300663"/>
          <p14:tracePt t="103510" x="6873875" y="5300663"/>
          <p14:tracePt t="103542" x="6862763" y="5300663"/>
          <p14:tracePt t="103558" x="6845300" y="5322888"/>
          <p14:tracePt t="103570" x="6845300" y="5334000"/>
          <p14:tracePt t="103576" x="6845300" y="5362575"/>
          <p14:tracePt t="103604" x="6805613" y="5418138"/>
          <p14:tracePt t="103607" x="6761163" y="5462588"/>
          <p14:tracePt t="103637" x="6750050" y="5540375"/>
          <p14:tracePt t="103670" x="6716713" y="5613400"/>
          <p14:tracePt t="103704" x="6716713" y="5646738"/>
          <p14:tracePt t="103737" x="6705600" y="5664200"/>
          <p14:tracePt t="103769" x="6694488" y="5675313"/>
          <p14:tracePt t="103802" x="6638925" y="5713413"/>
          <p14:tracePt t="103806" x="6623050" y="5730875"/>
          <p14:tracePt t="103835" x="6610350" y="5753100"/>
          <p14:tracePt t="103870" x="6610350" y="5808663"/>
          <p14:tracePt t="103873" x="6610350" y="5837238"/>
          <p14:tracePt t="103902" x="6610350" y="5886450"/>
          <p14:tracePt t="103905" x="6610350" y="5897563"/>
          <p14:tracePt t="103935" x="6610350" y="5915025"/>
          <p14:tracePt t="103989" x="6610350" y="5943600"/>
          <p14:tracePt t="104002" x="6610350" y="5954713"/>
          <p14:tracePt t="104036" x="6634163" y="5976938"/>
          <p14:tracePt t="104069" x="6672263" y="5976938"/>
          <p14:tracePt t="104101" x="6767513" y="5976938"/>
          <p14:tracePt t="104105" x="6794500" y="5976938"/>
          <p14:tracePt t="104135" x="6862763" y="5943600"/>
          <p14:tracePt t="104138" x="6923088" y="5908675"/>
          <p14:tracePt t="104170" x="7007225" y="5830888"/>
          <p14:tracePt t="104204" x="7035800" y="5770563"/>
          <p14:tracePt t="104237" x="7080250" y="5719763"/>
          <p14:tracePt t="104243" x="7091363" y="5702300"/>
          <p14:tracePt t="104282" x="7107238" y="5675313"/>
          <p14:tracePt t="104304" x="7118350" y="5635625"/>
          <p14:tracePt t="104307" x="7118350" y="5624513"/>
          <p14:tracePt t="104339" x="7118350" y="5586413"/>
          <p14:tracePt t="104370" x="7135813" y="5568950"/>
          <p14:tracePt t="104404" x="7135813" y="5557838"/>
          <p14:tracePt t="104438" x="7135813" y="5518150"/>
          <p14:tracePt t="104443" x="7135813" y="5507038"/>
          <p14:tracePt t="104470" x="7124700" y="5451475"/>
          <p14:tracePt t="104475" x="7113588" y="5435600"/>
          <p14:tracePt t="104505" x="7069138" y="5395913"/>
          <p14:tracePt t="104538" x="7046913" y="5373688"/>
          <p14:tracePt t="104570" x="6989763" y="5334000"/>
          <p14:tracePt t="104604" x="6929438" y="5273675"/>
          <p14:tracePt t="104639" x="6918325" y="5251450"/>
          <p14:tracePt t="104672" x="6900863" y="5251450"/>
          <p14:tracePt t="104703" x="6889750" y="5207000"/>
          <p14:tracePt t="104739" x="6878638" y="5207000"/>
          <p14:tracePt t="104770" x="6789738" y="5245100"/>
          <p14:tracePt t="104804" x="6734175" y="5300663"/>
          <p14:tracePt t="104837" x="6683375" y="5329238"/>
          <p14:tracePt t="104842" x="6667500" y="5340350"/>
          <p14:tracePt t="104870" x="6645275" y="5380038"/>
          <p14:tracePt t="104875" x="6627813" y="5435600"/>
          <p14:tracePt t="104903" x="6627813" y="5462588"/>
          <p14:tracePt t="104908" x="6627813" y="5491163"/>
          <p14:tracePt t="104938" x="6627813" y="5540375"/>
          <p14:tracePt t="104970" x="6627813" y="5591175"/>
          <p14:tracePt t="105005" x="6616700" y="5635625"/>
          <p14:tracePt t="105050" x="6599238" y="5664200"/>
          <p14:tracePt t="105070" x="6588125" y="5686425"/>
          <p14:tracePt t="105128" x="6561138" y="5713413"/>
          <p14:tracePt t="105136" x="6550025" y="5730875"/>
          <p14:tracePt t="105208" x="6550025" y="5741988"/>
          <p14:tracePt t="105224" x="6550025" y="5753100"/>
          <p14:tracePt t="105240" x="6550025" y="5781675"/>
          <p14:tracePt t="105267" x="6550025" y="5808663"/>
          <p14:tracePt t="105301" x="6554788" y="5848350"/>
          <p14:tracePt t="105334" x="6623050" y="5848350"/>
          <p14:tracePt t="105336" x="6634163" y="5848350"/>
          <p14:tracePt t="105368" x="6700838" y="5848350"/>
          <p14:tracePt t="105401" x="6823075" y="5775325"/>
          <p14:tracePt t="105434" x="6878638" y="5702300"/>
          <p14:tracePt t="105467" x="6889750" y="5691188"/>
          <p14:tracePt t="105502" x="6889750" y="5680075"/>
          <p14:tracePt t="105534" x="6889750" y="5664200"/>
          <p14:tracePt t="105592" x="6889750" y="5653088"/>
          <p14:tracePt t="105624" x="6889750" y="5624513"/>
          <p14:tracePt t="105634" x="6889750" y="5613400"/>
          <p14:tracePt t="105690" x="6889750" y="5602288"/>
          <p14:tracePt t="105707" x="6889750" y="5586413"/>
          <p14:tracePt t="105738" x="6889750" y="5535613"/>
          <p14:tracePt t="105770" x="6856413" y="5451475"/>
          <p14:tracePt t="105834" x="6856413" y="5440363"/>
          <p14:tracePt t="105866" x="6856413" y="5429250"/>
          <p14:tracePt t="106074" x="6829425" y="5429250"/>
          <p14:tracePt t="106082" x="6818313" y="5435600"/>
          <p14:tracePt t="106104" x="6756400" y="5513388"/>
          <p14:tracePt t="106107" x="6745288" y="5524500"/>
          <p14:tracePt t="106137" x="6700838" y="5580063"/>
          <p14:tracePt t="106170" x="6700838" y="5646738"/>
          <p14:tracePt t="106178" x="6700838" y="5657850"/>
          <p14:tracePt t="106204" x="6672263" y="5719763"/>
          <p14:tracePt t="106237" x="6661150" y="5741988"/>
          <p14:tracePt t="106299" x="6650038" y="5753100"/>
          <p14:tracePt t="106330" x="6650038" y="5770563"/>
          <p14:tracePt t="106346" x="6650038" y="5781675"/>
          <p14:tracePt t="106370" x="6634163" y="5803900"/>
          <p14:tracePt t="106524" x="6634163" y="5819775"/>
          <p14:tracePt t="106538" x="6634163" y="5830888"/>
          <p14:tracePt t="106571" x="6634163" y="5842000"/>
          <p14:tracePt t="106586" x="6656388" y="5842000"/>
          <p14:tracePt t="106604" x="6683375" y="5842000"/>
          <p14:tracePt t="106637" x="6750050" y="5842000"/>
          <p14:tracePt t="106642" x="6761163" y="5842000"/>
          <p14:tracePt t="106670" x="6818313" y="5837238"/>
          <p14:tracePt t="106674" x="6845300" y="5819775"/>
          <p14:tracePt t="106703" x="6884988" y="5781675"/>
          <p14:tracePt t="106737" x="6896100" y="5770563"/>
          <p14:tracePt t="106770" x="6907213" y="5759450"/>
          <p14:tracePt t="106804" x="6951663" y="5741988"/>
          <p14:tracePt t="106837" x="7046913" y="5641975"/>
          <p14:tracePt t="106890" x="7062788" y="5630863"/>
          <p14:tracePt t="106906" x="7062788" y="5619750"/>
          <p14:tracePt t="106938" x="7073900" y="5591175"/>
          <p14:tracePt t="106970" x="7073900" y="5540375"/>
          <p14:tracePt t="107004" x="7073900" y="5502275"/>
          <p14:tracePt t="107039" x="7073900" y="5435600"/>
          <p14:tracePt t="107044" x="7073900" y="5424488"/>
          <p14:tracePt t="107070" x="7073900" y="5413375"/>
          <p14:tracePt t="107105" x="7069138" y="5402263"/>
          <p14:tracePt t="107137" x="7040563" y="5345113"/>
          <p14:tracePt t="107143" x="7040563" y="5334000"/>
          <p14:tracePt t="107170" x="7000875" y="5307013"/>
          <p14:tracePt t="107174" x="6985000" y="5307013"/>
          <p14:tracePt t="107203" x="6962775" y="5307013"/>
          <p14:tracePt t="107238" x="6945313" y="5295900"/>
          <p14:tracePt t="107342" x="6934200" y="5295900"/>
          <p14:tracePt t="107350" x="6923088" y="5295900"/>
          <p14:tracePt t="107374" x="6911975" y="5295900"/>
          <p14:tracePt t="107404" x="6867525" y="5318125"/>
          <p14:tracePt t="107407" x="6851650" y="5345113"/>
          <p14:tracePt t="107440" x="6823075" y="5391150"/>
          <p14:tracePt t="107470" x="6794500" y="5429250"/>
          <p14:tracePt t="107504" x="6778625" y="5529263"/>
          <p14:tracePt t="107537" x="6756400" y="5608638"/>
          <p14:tracePt t="107570" x="6727825" y="5635625"/>
          <p14:tracePt t="107630" x="6711950" y="5646738"/>
          <p14:tracePt t="107646" x="6711950" y="5664200"/>
          <p14:tracePt t="107670" x="6700838" y="5675313"/>
          <p14:tracePt t="107703" x="6661150" y="5759450"/>
          <p14:tracePt t="107737" x="6661150" y="5770563"/>
          <p14:tracePt t="107790" x="6661150" y="5781675"/>
          <p14:tracePt t="107870" x="6661150" y="5792788"/>
          <p14:tracePt t="107886" x="6661150" y="5808663"/>
          <p14:tracePt t="108014" x="6667500" y="5819775"/>
          <p14:tracePt t="108750" x="6678613" y="5819775"/>
          <p14:tracePt t="108764" x="0" y="0"/>
        </p14:tracePtLst>
        <p14:tracePtLst>
          <p14:tracePt t="130871" x="6700838" y="5764213"/>
          <p14:tracePt t="131010" x="6711950" y="5764213"/>
          <p14:tracePt t="131017" x="6723063" y="5764213"/>
          <p14:tracePt t="131037" x="6734175" y="5764213"/>
          <p14:tracePt t="131071" x="6783388" y="5764213"/>
          <p14:tracePt t="131106" x="6800850" y="5764213"/>
          <p14:tracePt t="131138" x="6851650" y="5748338"/>
          <p14:tracePt t="131171" x="6878638" y="5708650"/>
          <p14:tracePt t="131203" x="6878638" y="5697538"/>
          <p14:tracePt t="131237" x="6889750" y="5686425"/>
          <p14:tracePt t="131282" x="6900863" y="5668963"/>
          <p14:tracePt t="131304" x="6918325" y="5657850"/>
          <p14:tracePt t="131339" x="6929438" y="5646738"/>
          <p14:tracePt t="131371" x="6985000" y="5591175"/>
          <p14:tracePt t="131404" x="6985000" y="5564188"/>
          <p14:tracePt t="131437" x="6985000" y="5513388"/>
          <p14:tracePt t="131442" x="6985000" y="5502275"/>
          <p14:tracePt t="131506" x="6985000" y="5491163"/>
          <p14:tracePt t="131522" x="6985000" y="5462588"/>
          <p14:tracePt t="131538" x="6978650" y="5435600"/>
          <p14:tracePt t="131570" x="6967538" y="5413375"/>
          <p14:tracePt t="131604" x="6967538" y="5395913"/>
          <p14:tracePt t="131638" x="6951663" y="5384800"/>
          <p14:tracePt t="131670" x="6940550" y="5373688"/>
          <p14:tracePt t="131704" x="6918325" y="5373688"/>
          <p14:tracePt t="131707" x="6900863" y="5373688"/>
          <p14:tracePt t="131737" x="6851650" y="5373688"/>
          <p14:tracePt t="131770" x="6800850" y="5373688"/>
          <p14:tracePt t="131804" x="6745288" y="5462588"/>
          <p14:tracePt t="131837" x="6700838" y="5580063"/>
          <p14:tracePt t="131842" x="6700838" y="5624513"/>
          <p14:tracePt t="131870" x="6683375" y="5675313"/>
          <p14:tracePt t="131875" x="6683375" y="5702300"/>
          <p14:tracePt t="131904" x="6683375" y="5719763"/>
          <p14:tracePt t="131953" x="6683375" y="5741988"/>
          <p14:tracePt t="131970" x="6683375" y="5770563"/>
          <p14:tracePt t="132004" x="6683375" y="5808663"/>
          <p14:tracePt t="132098" x="6683375" y="5819775"/>
          <p14:tracePt t="132130" x="6723063" y="5819775"/>
          <p14:tracePt t="132137" x="6734175" y="5819775"/>
          <p14:tracePt t="132170" x="6829425" y="5786438"/>
          <p14:tracePt t="132204" x="6873875" y="5713413"/>
          <p14:tracePt t="132237" x="6911975" y="5675313"/>
          <p14:tracePt t="132274" x="6911975" y="5664200"/>
          <p14:tracePt t="132304" x="6929438" y="5619750"/>
          <p14:tracePt t="132338" x="6940550" y="5608638"/>
          <p14:tracePt t="132370" x="6951663" y="5597525"/>
          <p14:tracePt t="132406" x="6951663" y="5540375"/>
          <p14:tracePt t="132437" x="6951663" y="5491163"/>
          <p14:tracePt t="132442" x="6951663" y="5446713"/>
          <p14:tracePt t="132470" x="6951663" y="5407025"/>
          <p14:tracePt t="132475" x="6951663" y="5395913"/>
          <p14:tracePt t="132504" x="6951663" y="5373688"/>
          <p14:tracePt t="132537" x="6945313" y="5356225"/>
          <p14:tracePt t="132570" x="6845300" y="5356225"/>
          <p14:tracePt t="132604" x="6789738" y="5413375"/>
          <p14:tracePt t="132609" x="6772275" y="5480050"/>
          <p14:tracePt t="132637" x="6772275" y="5535613"/>
          <p14:tracePt t="132640" x="6761163" y="5564188"/>
          <p14:tracePt t="132670" x="6727825" y="5608638"/>
          <p14:tracePt t="132706" x="6727825" y="5619750"/>
          <p14:tracePt t="132737" x="6727825" y="5630863"/>
          <p14:tracePt t="132770" x="6727825" y="5641975"/>
          <p14:tracePt t="133204" x="6727825" y="5657850"/>
          <p14:tracePt t="133218" x="6727825" y="5680075"/>
          <p14:tracePt t="133237" x="6711950" y="5753100"/>
          <p14:tracePt t="133270" x="6700838" y="5830888"/>
          <p14:tracePt t="133346" x="6723063" y="5830888"/>
          <p14:tracePt t="133354" x="6734175" y="5830888"/>
          <p14:tracePt t="133378" x="6745288" y="5819775"/>
          <p14:tracePt t="133403" x="6761163" y="5797550"/>
          <p14:tracePt t="133437" x="6783388" y="5730875"/>
          <p14:tracePt t="133442" x="6794500" y="5719763"/>
          <p14:tracePt t="133538" x="6789738" y="5719763"/>
          <p14:tracePt t="133554" x="6778625" y="5741988"/>
          <p14:tracePt t="133570" x="6761163" y="5753100"/>
          <p14:tracePt t="133618" x="6761163" y="5730875"/>
          <p14:tracePt t="133637" x="6761163" y="5691188"/>
          <p14:tracePt t="133671" x="6761163" y="5624513"/>
          <p14:tracePt t="133674" x="6761163" y="5613400"/>
          <p14:tracePt t="133762" x="6750050" y="5635625"/>
          <p14:tracePt t="133769" x="6750050" y="5646738"/>
          <p14:tracePt t="133778" x="6723063" y="5657850"/>
          <p14:tracePt t="133801" x="6694488" y="5730875"/>
          <p14:tracePt t="133835" x="6650038" y="5775325"/>
          <p14:tracePt t="133872" x="6672263" y="5735638"/>
          <p14:tracePt t="133901" x="6756400" y="5586413"/>
          <p14:tracePt t="133904" x="6756400" y="5557838"/>
          <p14:tracePt t="133935" x="6767513" y="5529263"/>
          <p14:tracePt t="133972" x="6761163" y="5540375"/>
          <p14:tracePt t="134001" x="6694488" y="5602288"/>
          <p14:tracePt t="134036" x="6683375" y="5641975"/>
          <p14:tracePt t="134085" x="6683375" y="5657850"/>
          <p14:tracePt t="134101" x="6756400" y="5575300"/>
          <p14:tracePt t="134135" x="6878638" y="5418138"/>
          <p14:tracePt t="134168" x="6889750" y="5402263"/>
          <p14:tracePt t="134391" x="6923088" y="5424488"/>
          <p14:tracePt t="134399" x="6923088" y="5440363"/>
          <p14:tracePt t="134405" x="6923088" y="5451475"/>
          <p14:tracePt t="134437" x="6934200" y="5462588"/>
          <p14:tracePt t="134518" x="6962775" y="5457825"/>
          <p14:tracePt t="134525" x="6973888" y="5457825"/>
          <p14:tracePt t="134537" x="6973888" y="5429250"/>
          <p14:tracePt t="134570" x="6989763" y="5351463"/>
          <p14:tracePt t="134575" x="6989763" y="5334000"/>
          <p14:tracePt t="134604" x="6989763" y="5284788"/>
          <p14:tracePt t="134608" x="6978650" y="5256213"/>
          <p14:tracePt t="134640" x="6956425" y="5229225"/>
          <p14:tracePt t="134670" x="6929438" y="5149850"/>
          <p14:tracePt t="134742" x="6929438" y="5172075"/>
          <p14:tracePt t="134750" x="6929438" y="5183188"/>
          <p14:tracePt t="134770" x="6929438" y="5222875"/>
          <p14:tracePt t="134775" x="6929438" y="5251450"/>
          <p14:tracePt t="134804" x="6929438" y="5318125"/>
          <p14:tracePt t="134808" x="6929438" y="5345113"/>
          <p14:tracePt t="134837" x="6929438" y="5384800"/>
          <p14:tracePt t="135013" x="6929438" y="5380038"/>
          <p14:tracePt t="135029" x="6929438" y="5367338"/>
          <p14:tracePt t="135038" x="6929438" y="5351463"/>
          <p14:tracePt t="135070" x="6896100" y="5311775"/>
          <p14:tracePt t="135103" x="6896100" y="5300663"/>
          <p14:tracePt t="135159" x="6896100" y="5334000"/>
          <p14:tracePt t="135170" x="6896100" y="5351463"/>
          <p14:tracePt t="135204" x="6940550" y="5507038"/>
          <p14:tracePt t="135209" x="6951663" y="5535613"/>
          <p14:tracePt t="135237" x="6951663" y="5564188"/>
          <p14:tracePt t="135286" x="6967538" y="5575300"/>
          <p14:tracePt t="135318" x="6978650" y="5540375"/>
          <p14:tracePt t="135337" x="6978650" y="5484813"/>
          <p14:tracePt t="135341" x="6978650" y="5468938"/>
          <p14:tracePt t="135370" x="6978650" y="5362575"/>
          <p14:tracePt t="135373" x="6973888" y="5334000"/>
          <p14:tracePt t="135401" x="6956425" y="5278438"/>
          <p14:tracePt t="135462" x="6945313" y="5267325"/>
          <p14:tracePt t="135470" x="6929438" y="5267325"/>
          <p14:tracePt t="135505" x="6856413" y="5362575"/>
          <p14:tracePt t="135509" x="6823075" y="5435600"/>
          <p14:tracePt t="135537" x="6783388" y="5502275"/>
          <p14:tracePt t="135541" x="6783388" y="5513388"/>
          <p14:tracePt t="135570" x="6738938" y="5568950"/>
          <p14:tracePt t="135574" x="6738938" y="5580063"/>
          <p14:tracePt t="135605" x="6716713" y="5619750"/>
          <p14:tracePt t="135637" x="6700838" y="5686425"/>
          <p14:tracePt t="135734" x="6700838" y="5697538"/>
          <p14:tracePt t="135742" x="6700838" y="5708650"/>
          <p14:tracePt t="135770" x="6700838" y="5735638"/>
          <p14:tracePt t="135928" x="6700838" y="5748338"/>
          <p14:tracePt t="135936" x="6711950" y="5748338"/>
          <p14:tracePt t="135970" x="6805613" y="5748338"/>
          <p14:tracePt t="135976" x="6818313" y="5741988"/>
          <p14:tracePt t="136003" x="6900863" y="5580063"/>
          <p14:tracePt t="136006" x="6962775" y="5473700"/>
          <p14:tracePt t="136037" x="6973888" y="5413375"/>
          <p14:tracePt t="136103" x="6973888" y="5395913"/>
          <p14:tracePt t="136118" x="6973888" y="5384800"/>
          <p14:tracePt t="136137" x="6973888" y="5373688"/>
          <p14:tracePt t="136170" x="6973888" y="5345113"/>
          <p14:tracePt t="136203" x="6973888" y="5334000"/>
          <p14:tracePt t="136237" x="6973888" y="5318125"/>
          <p14:tracePt t="136270" x="6911975" y="5373688"/>
          <p14:tracePt t="136303" x="6884988" y="5395913"/>
          <p14:tracePt t="136337" x="6873875" y="5462588"/>
          <p14:tracePt t="136341" x="6873875" y="5491163"/>
          <p14:tracePt t="136371" x="6873875" y="5546725"/>
          <p14:tracePt t="136375" x="6873875" y="5557838"/>
          <p14:tracePt t="136403" x="6873875" y="5597525"/>
          <p14:tracePt t="136628" x="0" y="0"/>
        </p14:tracePtLst>
        <p14:tracePtLst>
          <p14:tracePt t="139335" x="6829425" y="5748338"/>
          <p14:tracePt t="139373" x="6829425" y="5735638"/>
          <p14:tracePt t="139390" x="6834188" y="5735638"/>
          <p14:tracePt t="139402" x="6845300" y="5724525"/>
          <p14:tracePt t="139469" x="6856413" y="5724525"/>
          <p14:tracePt t="139477" x="6889750" y="5697538"/>
          <p14:tracePt t="139504" x="6934200" y="5680075"/>
          <p14:tracePt t="139538" x="6978650" y="5624513"/>
          <p14:tracePt t="139570" x="7046913" y="5557838"/>
          <p14:tracePt t="139575" x="7062788" y="5540375"/>
          <p14:tracePt t="139604" x="7073900" y="5529263"/>
          <p14:tracePt t="139646" x="7085013" y="5518150"/>
          <p14:tracePt t="139694" x="7085013" y="5507038"/>
          <p14:tracePt t="139710" x="7085013" y="5491163"/>
          <p14:tracePt t="139737" x="7085013" y="5435600"/>
          <p14:tracePt t="139741" x="7085013" y="5413375"/>
          <p14:tracePt t="139770" x="7029450" y="5318125"/>
          <p14:tracePt t="139774" x="7000875" y="5289550"/>
          <p14:tracePt t="139806" x="6934200" y="5233988"/>
          <p14:tracePt t="139838" x="6896100" y="5195888"/>
          <p14:tracePt t="139870" x="6884988" y="5195888"/>
          <p14:tracePt t="139906" x="6772275" y="5207000"/>
          <p14:tracePt t="139911" x="6723063" y="5240338"/>
          <p14:tracePt t="139937" x="6656388" y="5284788"/>
          <p14:tracePt t="139941" x="6645275" y="5284788"/>
          <p14:tracePt t="139983" x="6627813" y="5295900"/>
          <p14:tracePt t="140005" x="6616700" y="5307013"/>
          <p14:tracePt t="140037" x="6577013" y="5407025"/>
          <p14:tracePt t="140071" x="6561138" y="5524500"/>
          <p14:tracePt t="140104" x="6561138" y="5575300"/>
          <p14:tracePt t="140190" x="6561138" y="5591175"/>
          <p14:tracePt t="140205" x="6565900" y="5619750"/>
          <p14:tracePt t="140213" x="6583363" y="5630863"/>
          <p14:tracePt t="140237" x="6605588" y="5657850"/>
          <p14:tracePt t="140271" x="6623050" y="5657850"/>
          <p14:tracePt t="140304" x="6645275" y="5657850"/>
          <p14:tracePt t="140336" x="6672263" y="5657850"/>
          <p14:tracePt t="140370" x="6683375" y="5668963"/>
          <p14:tracePt t="140812" x="0" y="0"/>
        </p14:tracePtLst>
        <p14:tracePtLst>
          <p14:tracePt t="141352" x="6392863" y="4357688"/>
          <p14:tracePt t="141360" x="6392863" y="4364038"/>
          <p14:tracePt t="141370" x="6392863" y="4408488"/>
          <p14:tracePt t="141374" x="6410325" y="4441825"/>
          <p14:tracePt t="141402" x="6410325" y="4603750"/>
          <p14:tracePt t="141408" x="6410325" y="4654550"/>
          <p14:tracePt t="141437" x="6438900" y="4737100"/>
          <p14:tracePt t="141470" x="6450013" y="4832350"/>
          <p14:tracePt t="141504" x="6450013" y="4983163"/>
          <p14:tracePt t="141537" x="6499225" y="5122863"/>
          <p14:tracePt t="141543" x="6499225" y="5145088"/>
          <p14:tracePt t="141570" x="6510338" y="5183188"/>
          <p14:tracePt t="141604" x="6510338" y="5211763"/>
          <p14:tracePt t="141804" x="0" y="0"/>
        </p14:tracePtLst>
        <p14:tracePtLst>
          <p14:tracePt t="142333" x="6348413" y="4475163"/>
          <p14:tracePt t="142338" x="6365875" y="4592638"/>
          <p14:tracePt t="142347" x="6365875" y="4681538"/>
          <p14:tracePt t="142370" x="6381750" y="4960938"/>
          <p14:tracePt t="142404" x="6427788" y="5245100"/>
          <p14:tracePt t="142410" x="6427788" y="5256213"/>
          <p14:tracePt t="142437" x="6427788" y="5295900"/>
          <p14:tracePt t="142544" x="0" y="0"/>
        </p14:tracePtLst>
        <p14:tracePtLst>
          <p14:tracePt t="143430" x="2287588" y="4564063"/>
          <p14:tracePt t="143504" x="2265363" y="4564063"/>
          <p14:tracePt t="143512" x="2214563" y="4564063"/>
          <p14:tracePt t="143535" x="2074863" y="4614863"/>
          <p14:tracePt t="143537" x="2025650" y="4630738"/>
          <p14:tracePt t="143568" x="1774825" y="4665663"/>
          <p14:tracePt t="143601" x="1617663" y="4681538"/>
          <p14:tracePt t="143635" x="1533525" y="4692650"/>
          <p14:tracePt t="143667" x="1522413" y="4692650"/>
          <p14:tracePt t="143810" x="1495425" y="4692650"/>
          <p14:tracePt t="143818" x="1477963" y="4692650"/>
          <p14:tracePt t="143842" x="1466850" y="4692650"/>
          <p14:tracePt t="143954" x="1489075" y="4692650"/>
          <p14:tracePt t="143962" x="1539875" y="4692650"/>
          <p14:tracePt t="143967" x="1568450" y="4692650"/>
          <p14:tracePt t="143969" x="0" y="0"/>
        </p14:tracePtLst>
        <p14:tracePtLst>
          <p14:tracePt t="144778" x="6365875" y="4446588"/>
          <p14:tracePt t="144802" x="6343650" y="4459288"/>
          <p14:tracePt t="144811" x="6332538" y="4459288"/>
          <p14:tracePt t="144837" x="6303963" y="4541838"/>
          <p14:tracePt t="144842" x="6303963" y="4552950"/>
          <p14:tracePt t="144870" x="6303963" y="4619625"/>
          <p14:tracePt t="144874" x="6303963" y="4648200"/>
          <p14:tracePt t="144904" x="6303963" y="4703763"/>
          <p14:tracePt t="144907" x="6303963" y="4714875"/>
          <p14:tracePt t="144937" x="6303963" y="4860925"/>
          <p14:tracePt t="144970" x="6303963" y="4943475"/>
          <p14:tracePt t="145003" x="6303963" y="4954588"/>
          <p14:tracePt t="145010" x="6303963" y="4972050"/>
          <p14:tracePt t="145074" x="6303963" y="5011738"/>
          <p14:tracePt t="145083" x="6303963" y="5022850"/>
          <p14:tracePt t="145104" x="6337300" y="5038725"/>
          <p14:tracePt t="145108" x="6337300" y="5049838"/>
          <p14:tracePt t="145137" x="6354763" y="5094288"/>
          <p14:tracePt t="145142" x="6365875" y="5105400"/>
          <p14:tracePt t="145168" x="6376988" y="5127625"/>
          <p14:tracePt t="145428" x="0" y="0"/>
        </p14:tracePtLst>
        <p14:tracePtLst>
          <p14:tracePt t="145727" x="5953125" y="4838700"/>
          <p14:tracePt t="145737" x="5942013" y="4838700"/>
          <p14:tracePt t="145771" x="5946775" y="4910138"/>
          <p14:tracePt t="145776" x="5964238" y="4943475"/>
          <p14:tracePt t="145802" x="6053138" y="5049838"/>
          <p14:tracePt t="145804" x="6070600" y="5067300"/>
          <p14:tracePt t="145836" x="6108700" y="5178425"/>
          <p14:tracePt t="145869" x="6130925" y="5218113"/>
          <p14:tracePt t="145903" x="6175375" y="5229225"/>
          <p14:tracePt t="146084" x="0" y="0"/>
        </p14:tracePtLst>
        <p14:tracePtLst>
          <p14:tracePt t="146352" x="5818188" y="5351463"/>
          <p14:tracePt t="146356" x="5846763" y="5367338"/>
          <p14:tracePt t="146360" x="5880100" y="5384800"/>
          <p14:tracePt t="146368" x="5908675" y="5413375"/>
          <p14:tracePt t="146378" x="5924550" y="5429250"/>
          <p14:tracePt t="146401" x="5975350" y="5468938"/>
          <p14:tracePt t="146435" x="6042025" y="5480050"/>
          <p14:tracePt t="146437" x="6059488" y="5495925"/>
          <p14:tracePt t="146468" x="6159500" y="5551488"/>
          <p14:tracePt t="146501" x="6208713" y="5602288"/>
          <p14:tracePt t="146535" x="6219825" y="5613400"/>
          <p14:tracePt t="146571" x="6259513" y="5624513"/>
          <p14:tracePt t="146676" x="0" y="0"/>
        </p14:tracePtLst>
        <p14:tracePtLst>
          <p14:tracePt t="147084" x="7000875" y="5864225"/>
          <p14:tracePt t="147088" x="7000875" y="5853113"/>
          <p14:tracePt t="147125" x="6978650" y="5837238"/>
          <p14:tracePt t="147133" x="6962775" y="5826125"/>
          <p14:tracePt t="147141" x="6951663" y="5815013"/>
          <p14:tracePt t="147169" x="6896100" y="5724525"/>
          <p14:tracePt t="147202" x="6840538" y="5668963"/>
          <p14:tracePt t="147206" x="6840538" y="5657850"/>
          <p14:tracePt t="147237" x="6823075" y="5619750"/>
          <p14:tracePt t="147318" x="6829425" y="5619750"/>
          <p14:tracePt t="147325" x="6873875" y="5641975"/>
          <p14:tracePt t="147337" x="6923088" y="5675313"/>
          <p14:tracePt t="147341" x="6973888" y="5708650"/>
          <p14:tracePt t="147366" x="7191375" y="5781675"/>
          <p14:tracePt t="147367" x="0" y="0"/>
        </p14:tracePtLst>
        <p14:tracePtLst>
          <p14:tracePt t="147598" x="7397750" y="5675313"/>
          <p14:tracePt t="147603" x="7391400" y="5657850"/>
          <p14:tracePt t="147606" x="7346950" y="5657850"/>
          <p14:tracePt t="147616" x="7286625" y="5657850"/>
          <p14:tracePt t="147635" x="7224713" y="5646738"/>
          <p14:tracePt t="147638" x="7196138" y="5646738"/>
          <p14:tracePt t="147669" x="7140575" y="5630863"/>
          <p14:tracePt t="147702" x="7129463" y="5630863"/>
          <p14:tracePt t="147764" x="0" y="0"/>
        </p14:tracePtLst>
        <p14:tracePtLst>
          <p14:tracePt t="148275" x="6723063" y="5691188"/>
          <p14:tracePt t="148298" x="6723063" y="5686425"/>
          <p14:tracePt t="148307" x="6727825" y="5668963"/>
          <p14:tracePt t="148337" x="6783388" y="5619750"/>
          <p14:tracePt t="148371" x="6840538" y="5591175"/>
          <p14:tracePt t="148405" x="6911975" y="5591175"/>
          <p14:tracePt t="148437" x="6996113" y="5591175"/>
          <p14:tracePt t="148471" x="7007225" y="5591175"/>
          <p14:tracePt t="148476" x="7035800" y="5591175"/>
          <p14:tracePt t="148503" x="7058025" y="5564188"/>
          <p14:tracePt t="148537" x="7085013" y="5524500"/>
          <p14:tracePt t="148570" x="7096125" y="5495925"/>
          <p14:tracePt t="148605" x="7113588" y="5484813"/>
          <p14:tracePt t="148637" x="7124700" y="5446713"/>
          <p14:tracePt t="148682" x="7124700" y="5429250"/>
          <p14:tracePt t="148704" x="7124700" y="5418138"/>
          <p14:tracePt t="148707" x="7124700" y="5407025"/>
          <p14:tracePt t="148737" x="7124700" y="5380038"/>
          <p14:tracePt t="148770" x="7124700" y="5367338"/>
          <p14:tracePt t="148804" x="7091363" y="5340350"/>
          <p14:tracePt t="148809" x="7062788" y="5340350"/>
          <p14:tracePt t="148837" x="7013575" y="5329238"/>
          <p14:tracePt t="148841" x="7000875" y="5329238"/>
          <p14:tracePt t="148871" x="6985000" y="5329238"/>
          <p14:tracePt t="148924" x="6929438" y="5329238"/>
          <p14:tracePt t="148937" x="6918325" y="5329238"/>
          <p14:tracePt t="148971" x="6856413" y="5351463"/>
          <p14:tracePt t="149004" x="6800850" y="5407025"/>
          <p14:tracePt t="149037" x="6745288" y="5473700"/>
          <p14:tracePt t="149042" x="6745288" y="5491163"/>
          <p14:tracePt t="149072" x="6745288" y="5502275"/>
          <p14:tracePt t="149103" x="6705600" y="5568950"/>
          <p14:tracePt t="149138" x="6689725" y="5624513"/>
          <p14:tracePt t="149171" x="6689725" y="5646738"/>
          <p14:tracePt t="149203" x="6689725" y="5657850"/>
          <p14:tracePt t="149237" x="6689725" y="5675313"/>
          <p14:tracePt t="149306" x="6689725" y="5686425"/>
          <p14:tracePt t="149338" x="6689725" y="5697538"/>
          <p14:tracePt t="149386" x="6700838" y="5708650"/>
          <p14:tracePt t="149402" x="6711950" y="5724525"/>
          <p14:tracePt t="149420" x="6723063" y="5735638"/>
          <p14:tracePt t="149437" x="6738938" y="5748338"/>
          <p14:tracePt t="149470" x="6772275" y="5748338"/>
          <p14:tracePt t="149514" x="6789738" y="5748338"/>
          <p14:tracePt t="149546" x="6845300" y="5748338"/>
          <p14:tracePt t="149570" x="6884988" y="5702300"/>
          <p14:tracePt t="149603" x="6911975" y="5675313"/>
          <p14:tracePt t="149637" x="6951663" y="5619750"/>
          <p14:tracePt t="149670" x="6967538" y="5608638"/>
          <p14:tracePt t="149674" x="6967538" y="5591175"/>
          <p14:tracePt t="149704" x="6978650" y="5524500"/>
          <p14:tracePt t="149707" x="6996113" y="5480050"/>
          <p14:tracePt t="149737" x="6996113" y="5457825"/>
          <p14:tracePt t="149770" x="6996113" y="5440363"/>
          <p14:tracePt t="149805" x="6996113" y="5429250"/>
          <p14:tracePt t="149838" x="6985000" y="5429250"/>
          <p14:tracePt t="149870" x="6934200" y="5429250"/>
          <p14:tracePt t="149903" x="6896100" y="5429250"/>
          <p14:tracePt t="149908" x="6884988" y="5429250"/>
          <p14:tracePt t="149938" x="6845300" y="5418138"/>
          <p14:tracePt t="150010" x="6800850" y="5424488"/>
          <p14:tracePt t="150018" x="6789738" y="5424488"/>
          <p14:tracePt t="150037" x="6761163" y="5451475"/>
          <p14:tracePt t="150041" x="6750050" y="5462588"/>
          <p14:tracePt t="150074" x="6734175" y="5524500"/>
          <p14:tracePt t="150104" x="6734175" y="5535613"/>
          <p14:tracePt t="150107" x="6723063" y="5564188"/>
          <p14:tracePt t="150115" x="6723063" y="5580063"/>
          <p14:tracePt t="150137" x="6723063" y="5646738"/>
          <p14:tracePt t="150170" x="6723063" y="5668963"/>
          <p14:tracePt t="150204" x="6723063" y="5686425"/>
          <p14:tracePt t="150266" x="6723063" y="5697538"/>
          <p14:tracePt t="150274" x="6723063" y="5708650"/>
          <p14:tracePt t="150304" x="6723063" y="5719763"/>
          <p14:tracePt t="150362" x="6727825" y="5735638"/>
          <p14:tracePt t="150426" x="6738938" y="5735638"/>
          <p14:tracePt t="150437" x="6756400" y="5735638"/>
          <p14:tracePt t="150490" x="6767513" y="5735638"/>
          <p14:tracePt t="150506" x="6794500" y="5735638"/>
          <p14:tracePt t="150537" x="6805613" y="5735638"/>
          <p14:tracePt t="150602" x="6834188" y="5735638"/>
          <p14:tracePt t="150610" x="6845300" y="5735638"/>
          <p14:tracePt t="150633" x="0" y="0"/>
        </p14:tracePtLst>
        <p14:tracePtLst>
          <p14:tracePt t="153194" x="6175375" y="5819775"/>
          <p14:tracePt t="153199" x="6186488" y="5819775"/>
          <p14:tracePt t="153202" x="6197600" y="5819775"/>
          <p14:tracePt t="153218" x="6226175" y="5819775"/>
          <p14:tracePt t="153237" x="6265863" y="5819775"/>
          <p14:tracePt t="153241" x="6315075" y="5792788"/>
          <p14:tracePt t="153270" x="6388100" y="5759450"/>
          <p14:tracePt t="153275" x="6421438" y="5708650"/>
          <p14:tracePt t="153304" x="6532563" y="5613400"/>
          <p14:tracePt t="153308" x="6550025" y="5602288"/>
          <p14:tracePt t="153337" x="6616700" y="5535613"/>
          <p14:tracePt t="153370" x="6627813" y="5507038"/>
          <p14:tracePt t="153403" x="6683375" y="5457825"/>
          <p14:tracePt t="153411" x="6694488" y="5440363"/>
          <p14:tracePt t="153437" x="6705600" y="5402263"/>
          <p14:tracePt t="153441" x="6723063" y="5367338"/>
          <p14:tracePt t="153470" x="6723063" y="5356225"/>
          <p14:tracePt t="153474" x="6723063" y="5345113"/>
          <p14:tracePt t="153505" x="6734175" y="5307013"/>
          <p14:tracePt t="153537" x="6734175" y="5267325"/>
          <p14:tracePt t="153570" x="6734175" y="5172075"/>
          <p14:tracePt t="153604" x="6734175" y="5111750"/>
          <p14:tracePt t="153637" x="6727825" y="5083175"/>
          <p14:tracePt t="153670" x="6661150" y="5083175"/>
          <p14:tracePt t="153675" x="6634163" y="5083175"/>
          <p14:tracePt t="153703" x="6594475" y="5083175"/>
          <p14:tracePt t="153707" x="6583363" y="5083175"/>
          <p14:tracePt t="153738" x="6499225" y="5133975"/>
          <p14:tracePt t="153770" x="6454775" y="5273675"/>
          <p14:tracePt t="153804" x="6438900" y="5322888"/>
          <p14:tracePt t="153837" x="6438900" y="5362575"/>
          <p14:tracePt t="153842" x="6438900" y="5391150"/>
          <p14:tracePt t="153870" x="6438900" y="5495925"/>
          <p14:tracePt t="153876" x="6438900" y="5524500"/>
          <p14:tracePt t="153901" x="6450013" y="5597525"/>
          <p14:tracePt t="153904" x="6461125" y="5608638"/>
          <p14:tracePt t="153935" x="6505575" y="5635625"/>
          <p14:tracePt t="153937" x="6532563" y="5653088"/>
          <p14:tracePt t="153968" x="6543675" y="5653088"/>
          <p14:tracePt t="154002" x="6554788" y="5653088"/>
          <p14:tracePt t="154035" x="6565900" y="5653088"/>
          <p14:tracePt t="154068" x="6594475" y="5586413"/>
          <p14:tracePt t="154103" x="6634163" y="5334000"/>
          <p14:tracePt t="154108" x="6634163" y="5300663"/>
          <p14:tracePt t="154137" x="6634163" y="5149850"/>
          <p14:tracePt t="154170" x="6634163" y="5083175"/>
          <p14:tracePt t="154178" x="6623050" y="5072063"/>
          <p14:tracePt t="154203" x="6599238" y="5060950"/>
          <p14:tracePt t="154237" x="6516688" y="5060950"/>
          <p14:tracePt t="154241" x="6488113" y="5060950"/>
          <p14:tracePt t="154271" x="6388100" y="5189538"/>
          <p14:tracePt t="154275" x="6388100" y="5200650"/>
          <p14:tracePt t="154304" x="6359525" y="5307013"/>
          <p14:tracePt t="154308" x="6343650" y="5351463"/>
          <p14:tracePt t="154337" x="6343650" y="5518150"/>
          <p14:tracePt t="154371" x="6343650" y="5624513"/>
          <p14:tracePt t="154404" x="6343650" y="5675313"/>
          <p14:tracePt t="154437" x="6376988" y="5713413"/>
          <p14:tracePt t="154471" x="6461125" y="5713413"/>
          <p14:tracePt t="154476" x="6472238" y="5713413"/>
          <p14:tracePt t="154504" x="6499225" y="5713413"/>
          <p14:tracePt t="154547" x="6510338" y="5713413"/>
          <p14:tracePt t="154570" x="6565900" y="5675313"/>
          <p14:tracePt t="154603" x="6583363" y="5557838"/>
          <p14:tracePt t="154637" x="6583363" y="5429250"/>
          <p14:tracePt t="154641" x="6583363" y="5418138"/>
          <p14:tracePt t="154670" x="6583363" y="5345113"/>
          <p14:tracePt t="154674" x="6583363" y="5334000"/>
          <p14:tracePt t="154703" x="6543675" y="5322888"/>
          <p14:tracePt t="154738" x="6521450" y="5307013"/>
          <p14:tracePt t="154770" x="6421438" y="5307013"/>
          <p14:tracePt t="154803" x="6354763" y="5373688"/>
          <p14:tracePt t="154837" x="6326188" y="5424488"/>
          <p14:tracePt t="154842" x="6326188" y="5440363"/>
          <p14:tracePt t="154870" x="6326188" y="5518150"/>
          <p14:tracePt t="154874" x="6326188" y="5535613"/>
          <p14:tracePt t="154903" x="6326188" y="5619750"/>
          <p14:tracePt t="154907" x="6326188" y="5630863"/>
          <p14:tracePt t="154937" x="6337300" y="5748338"/>
          <p14:tracePt t="154970" x="6365875" y="5770563"/>
          <p14:tracePt t="155004" x="6403975" y="5770563"/>
          <p14:tracePt t="155037" x="6510338" y="5702300"/>
          <p14:tracePt t="155043" x="6521450" y="5675313"/>
          <p14:tracePt t="155050" x="6521450" y="5664200"/>
          <p14:tracePt t="155068" x="6521450" y="5653088"/>
          <p14:tracePt t="155101" x="6521450" y="5495925"/>
          <p14:tracePt t="155103" x="6521450" y="5413375"/>
          <p14:tracePt t="155134" x="6521450" y="5284788"/>
          <p14:tracePt t="155136" x="6521450" y="5240338"/>
          <p14:tracePt t="155168" x="6521450" y="5149850"/>
          <p14:tracePt t="155216" x="6516688" y="5138738"/>
          <p14:tracePt t="155234" x="6488113" y="5172075"/>
          <p14:tracePt t="155269" x="6403975" y="5329238"/>
          <p14:tracePt t="155274" x="6392863" y="5362575"/>
          <p14:tracePt t="155303" x="6376988" y="5418138"/>
          <p14:tracePt t="155339" x="6359525" y="5495925"/>
          <p14:tracePt t="155370" x="6359525" y="5597525"/>
          <p14:tracePt t="155403" x="6403975" y="5713413"/>
          <p14:tracePt t="155437" x="6443663" y="5741988"/>
          <p14:tracePt t="155442" x="6454775" y="5753100"/>
          <p14:tracePt t="155522" x="6472238" y="5753100"/>
          <p14:tracePt t="155529" x="6483350" y="5748338"/>
          <p14:tracePt t="155536" x="6494463" y="5735638"/>
          <p14:tracePt t="155569" x="6494463" y="5653088"/>
          <p14:tracePt t="155601" x="6494463" y="5630863"/>
          <p14:tracePt t="155664" x="0" y="0"/>
        </p14:tracePtLst>
        <p14:tracePtLst>
          <p14:tracePt t="190712" x="6248400" y="5708650"/>
          <p14:tracePt t="190782" x="6254750" y="5697538"/>
          <p14:tracePt t="190814" x="6270625" y="5697538"/>
          <p14:tracePt t="190894" x="6281738" y="5697538"/>
          <p14:tracePt t="190909" x="6310313" y="5680075"/>
          <p14:tracePt t="190918" x="6321425" y="5680075"/>
          <p14:tracePt t="190942" x="6348413" y="5653088"/>
          <p14:tracePt t="190970" x="6410325" y="5597525"/>
          <p14:tracePt t="191004" x="6421438" y="5551488"/>
          <p14:tracePt t="191007" x="6438900" y="5540375"/>
          <p14:tracePt t="191037" x="6461125" y="5446713"/>
          <p14:tracePt t="191046" x="6477000" y="5429250"/>
          <p14:tracePt t="191070" x="6527800" y="5391150"/>
          <p14:tracePt t="191104" x="6543675" y="5307013"/>
          <p14:tracePt t="191110" x="6543675" y="5267325"/>
          <p14:tracePt t="191137" x="6543675" y="5160963"/>
          <p14:tracePt t="191141" x="6543675" y="5133975"/>
          <p14:tracePt t="191170" x="6543675" y="5060950"/>
          <p14:tracePt t="191175" x="6543675" y="5033963"/>
          <p14:tracePt t="191203" x="6543675" y="4949825"/>
          <p14:tracePt t="191207" x="6543675" y="4932363"/>
          <p14:tracePt t="191237" x="6510338" y="4921250"/>
          <p14:tracePt t="191270" x="6454775" y="4921250"/>
          <p14:tracePt t="191304" x="6365875" y="4965700"/>
          <p14:tracePt t="191337" x="6243638" y="5072063"/>
          <p14:tracePt t="191342" x="6243638" y="5100638"/>
          <p14:tracePt t="191371" x="6203950" y="5156200"/>
          <p14:tracePt t="191375" x="6203950" y="5183188"/>
          <p14:tracePt t="191404" x="6203950" y="5267325"/>
          <p14:tracePt t="191408" x="6203950" y="5311775"/>
          <p14:tracePt t="191437" x="6254750" y="5468938"/>
          <p14:tracePt t="191472" x="6427788" y="5657850"/>
          <p14:tracePt t="191503" x="6516688" y="5803900"/>
          <p14:tracePt t="191537" x="6561138" y="5803900"/>
          <p14:tracePt t="191570" x="6583363" y="5803900"/>
          <p14:tracePt t="191575" x="6610350" y="5803900"/>
          <p14:tracePt t="191603" x="6627813" y="5797550"/>
          <p14:tracePt t="191639" x="6705600" y="5735638"/>
          <p14:tracePt t="191671" x="6767513" y="5575300"/>
          <p14:tracePt t="191701" x="6840538" y="5491163"/>
          <p14:tracePt t="191737" x="6851650" y="5424488"/>
          <p14:tracePt t="191742" x="6851650" y="5380038"/>
          <p14:tracePt t="191770" x="6840538" y="5307013"/>
          <p14:tracePt t="191774" x="6829425" y="5295900"/>
          <p14:tracePt t="191804" x="6772275" y="5207000"/>
          <p14:tracePt t="191807" x="6745288" y="5195888"/>
          <p14:tracePt t="191837" x="6678613" y="5167313"/>
          <p14:tracePt t="191870" x="6638925" y="5156200"/>
          <p14:tracePt t="191904" x="6610350" y="5156200"/>
          <p14:tracePt t="191937" x="6554788" y="5160963"/>
          <p14:tracePt t="191943" x="6543675" y="5172075"/>
          <p14:tracePt t="191970" x="6483350" y="5318125"/>
          <p14:tracePt t="191975" x="6465888" y="5345113"/>
          <p14:tracePt t="192004" x="6432550" y="5491163"/>
          <p14:tracePt t="192037" x="6432550" y="5741988"/>
          <p14:tracePt t="192042" x="6432550" y="5775325"/>
          <p14:tracePt t="192050" x="6432550" y="5819775"/>
          <p14:tracePt t="192068" x="6432550" y="5859463"/>
          <p14:tracePt t="192101" x="6438900" y="5908675"/>
          <p14:tracePt t="192160" x="6454775" y="5926138"/>
          <p14:tracePt t="192176" x="6465888" y="5926138"/>
          <p14:tracePt t="192208" x="6494463" y="5915025"/>
          <p14:tracePt t="192234" x="6583363" y="5853113"/>
          <p14:tracePt t="192268" x="6627813" y="5730875"/>
          <p14:tracePt t="192301" x="6661150" y="5597525"/>
          <p14:tracePt t="192305" x="6678613" y="5502275"/>
          <p14:tracePt t="192336" x="6678613" y="5362575"/>
          <p14:tracePt t="192368" x="6678613" y="5267325"/>
          <p14:tracePt t="192401" x="6645275" y="5211763"/>
          <p14:tracePt t="192435" x="6561138" y="5200650"/>
          <p14:tracePt t="192468" x="6499225" y="5200650"/>
          <p14:tracePt t="192501" x="6443663" y="5200650"/>
          <p14:tracePt t="192504" x="6415088" y="5200650"/>
          <p14:tracePt t="192535" x="6403975" y="5200650"/>
          <p14:tracePt t="192537" x="6376988" y="5200650"/>
          <p14:tracePt t="192568" x="6337300" y="5284788"/>
          <p14:tracePt t="192601" x="6321425" y="5384800"/>
          <p14:tracePt t="192634" x="6321425" y="5591175"/>
          <p14:tracePt t="192668" x="6321425" y="5708650"/>
          <p14:tracePt t="192701" x="6321425" y="5735638"/>
          <p14:tracePt t="192704" x="6326188" y="5748338"/>
          <p14:tracePt t="192736" x="6354763" y="5748338"/>
          <p14:tracePt t="192768" x="6438900" y="5697538"/>
          <p14:tracePt t="192801" x="6505575" y="5630863"/>
          <p14:tracePt t="192884" x="6516688" y="5619750"/>
          <p14:tracePt t="192898" x="6561138" y="5575300"/>
          <p14:tracePt t="192906" x="6561138" y="5564188"/>
          <p14:tracePt t="192937" x="6588125" y="5413375"/>
          <p14:tracePt t="192970" x="6588125" y="5318125"/>
          <p14:tracePt t="193004" x="6588125" y="5200650"/>
          <p14:tracePt t="193011" x="6588125" y="5189538"/>
          <p14:tracePt t="193037" x="6588125" y="5160963"/>
          <p14:tracePt t="193041" x="6588125" y="5149850"/>
          <p14:tracePt t="193070" x="6554788" y="5138738"/>
          <p14:tracePt t="193075" x="6538913" y="5122863"/>
          <p14:tracePt t="193105" x="6499225" y="5111750"/>
          <p14:tracePt t="193134" x="6461125" y="5111750"/>
          <p14:tracePt t="193137" x="6450013" y="5111750"/>
          <p14:tracePt t="193168" x="6370638" y="5145088"/>
          <p14:tracePt t="193201" x="6332538" y="5211763"/>
          <p14:tracePt t="193234" x="6299200" y="5295900"/>
          <p14:tracePt t="193270" x="6288088" y="5345113"/>
          <p14:tracePt t="193274" x="6288088" y="5395913"/>
          <p14:tracePt t="193303" x="6288088" y="5480050"/>
          <p14:tracePt t="193307" x="6299200" y="5529263"/>
          <p14:tracePt t="193338" x="6359525" y="5653088"/>
          <p14:tracePt t="193370" x="6415088" y="5719763"/>
          <p14:tracePt t="193405" x="6443663" y="5819775"/>
          <p14:tracePt t="193458" x="6454775" y="5819775"/>
          <p14:tracePt t="193470" x="6465888" y="5819775"/>
          <p14:tracePt t="193503" x="6550025" y="5770563"/>
          <p14:tracePt t="193507" x="6565900" y="5759450"/>
          <p14:tracePt t="193537" x="6588125" y="5719763"/>
          <p14:tracePt t="193570" x="6627813" y="5680075"/>
          <p14:tracePt t="193603" x="6683375" y="5608638"/>
          <p14:tracePt t="193637" x="6683375" y="5491163"/>
          <p14:tracePt t="193642" x="6683375" y="5462588"/>
          <p14:tracePt t="193670" x="6683375" y="5380038"/>
          <p14:tracePt t="193676" x="6683375" y="5345113"/>
          <p14:tracePt t="193701" x="6683375" y="5295900"/>
          <p14:tracePt t="193704" x="6683375" y="5284788"/>
          <p14:tracePt t="193735" x="6634163" y="5240338"/>
          <p14:tracePt t="193768" x="6623050" y="5172075"/>
          <p14:tracePt t="193801" x="6594475" y="5138738"/>
          <p14:tracePt t="193835" x="6583363" y="5122863"/>
          <p14:tracePt t="193873" x="6516688" y="5133975"/>
          <p14:tracePt t="193903" x="6477000" y="5167313"/>
          <p14:tracePt t="193907" x="6477000" y="5183188"/>
          <p14:tracePt t="193937" x="6465888" y="5245100"/>
          <p14:tracePt t="193971" x="6465888" y="5356225"/>
          <p14:tracePt t="194004" x="6465888" y="5407025"/>
          <p14:tracePt t="194098" x="6465888" y="5424488"/>
          <p14:tracePt t="194240" x="0" y="0"/>
        </p14:tracePtLst>
        <p14:tracePtLst>
          <p14:tracePt t="194581" x="6678613" y="5229225"/>
          <p14:tracePt t="194585" x="6667500" y="5240338"/>
          <p14:tracePt t="194601" x="6656388" y="5251450"/>
          <p14:tracePt t="194634" x="6610350" y="5402263"/>
          <p14:tracePt t="194668" x="6543675" y="5564188"/>
          <p14:tracePt t="194701" x="6465888" y="5702300"/>
          <p14:tracePt t="194734" x="6432550" y="5819775"/>
          <p14:tracePt t="194736" x="6432550" y="5848350"/>
          <p14:tracePt t="194767" x="6388100" y="5892800"/>
          <p14:tracePt t="194769" x="6388100" y="5903913"/>
          <p14:tracePt t="194832" x="6388100" y="5870575"/>
          <p14:tracePt t="194840" x="6388100" y="5819775"/>
          <p14:tracePt t="194867" x="6415088" y="5675313"/>
          <p14:tracePt t="194900" x="6477000" y="5551488"/>
          <p14:tracePt t="194934" x="6516688" y="5524500"/>
          <p14:tracePt t="194936" x="6527800" y="5524500"/>
          <p14:tracePt t="194967" x="6543675" y="5484813"/>
          <p14:tracePt t="195014" x="6538913" y="5484813"/>
          <p14:tracePt t="195037" x="6505575" y="5624513"/>
          <p14:tracePt t="195070" x="6472238" y="5815013"/>
          <p14:tracePt t="195103" x="6472238" y="5915025"/>
          <p14:tracePt t="195157" x="6472238" y="5875338"/>
          <p14:tracePt t="195169" x="6472238" y="5808663"/>
          <p14:tracePt t="195203" x="6483350" y="5468938"/>
          <p14:tracePt t="195206" x="6494463" y="5435600"/>
          <p14:tracePt t="195238" x="6494463" y="5413375"/>
          <p14:tracePt t="195287" x="6494463" y="5435600"/>
          <p14:tracePt t="195303" x="6494463" y="5473700"/>
          <p14:tracePt t="195336" x="6494463" y="5535613"/>
          <p14:tracePt t="195396" x="0" y="0"/>
        </p14:tracePtLst>
        <p14:tracePtLst>
          <p14:tracePt t="196943" x="6716713" y="5853113"/>
          <p14:tracePt t="196982" x="6716713" y="5842000"/>
          <p14:tracePt t="197046" x="6716713" y="5826125"/>
          <p14:tracePt t="197054" x="6723063" y="5815013"/>
          <p14:tracePt t="197070" x="6738938" y="5803900"/>
          <p14:tracePt t="197103" x="6805613" y="5759450"/>
          <p14:tracePt t="197137" x="6823075" y="5748338"/>
          <p14:tracePt t="197170" x="6834188" y="5735638"/>
          <p14:tracePt t="197203" x="6845300" y="5735638"/>
          <p14:tracePt t="197254" x="6862763" y="5724525"/>
          <p14:tracePt t="197286" x="6873875" y="5724525"/>
          <p14:tracePt t="197304" x="6884988" y="5708650"/>
          <p14:tracePt t="197338" x="6911975" y="5708650"/>
          <p14:tracePt t="197343" x="6923088" y="5708650"/>
          <p14:tracePt t="197371" x="6934200" y="5697538"/>
          <p14:tracePt t="197403" x="6962775" y="5668963"/>
          <p14:tracePt t="197408" x="6962775" y="5657850"/>
          <p14:tracePt t="197437" x="6989763" y="5580063"/>
          <p14:tracePt t="197470" x="6989763" y="5568950"/>
          <p14:tracePt t="197504" x="6989763" y="5540375"/>
          <p14:tracePt t="197539" x="6989763" y="5502275"/>
          <p14:tracePt t="197544" x="6989763" y="5491163"/>
          <p14:tracePt t="197570" x="6989763" y="5407025"/>
          <p14:tracePt t="197574" x="6978650" y="5395913"/>
          <p14:tracePt t="197604" x="6978650" y="5380038"/>
          <p14:tracePt t="197608" x="6978650" y="5367338"/>
          <p14:tracePt t="197638" x="6967538" y="5340350"/>
          <p14:tracePt t="197670" x="6956425" y="5289550"/>
          <p14:tracePt t="197703" x="6911975" y="5262563"/>
          <p14:tracePt t="197766" x="6900863" y="5251450"/>
          <p14:tracePt t="197773" x="6889750" y="5251450"/>
          <p14:tracePt t="197803" x="6834188" y="5256213"/>
          <p14:tracePt t="197807" x="6805613" y="5273675"/>
          <p14:tracePt t="197839" x="6767513" y="5284788"/>
          <p14:tracePt t="197870" x="6750050" y="5340350"/>
          <p14:tracePt t="197903" x="6738938" y="5468938"/>
          <p14:tracePt t="197937" x="6705600" y="5608638"/>
          <p14:tracePt t="197941" x="6705600" y="5646738"/>
          <p14:tracePt t="197970" x="6661150" y="5708650"/>
          <p14:tracePt t="197974" x="6661150" y="5719763"/>
          <p14:tracePt t="198005" x="6661150" y="5730875"/>
          <p14:tracePt t="198037" x="6661150" y="5759450"/>
          <p14:tracePt t="198070" x="6645275" y="5797550"/>
          <p14:tracePt t="198075" x="6645275" y="5815013"/>
          <p14:tracePt t="198103" x="6645275" y="5864225"/>
          <p14:tracePt t="198109" x="6645275" y="5892800"/>
          <p14:tracePt t="198137" x="6645275" y="5903913"/>
          <p14:tracePt t="198235" x="6645275" y="5915025"/>
          <p14:tracePt t="198266" x="6645275" y="5932488"/>
          <p14:tracePt t="198273" x="6683375" y="5932488"/>
          <p14:tracePt t="198304" x="6738938" y="5892800"/>
          <p14:tracePt t="198307" x="6767513" y="5875338"/>
          <p14:tracePt t="198337" x="6851650" y="5837238"/>
          <p14:tracePt t="198370" x="6918325" y="5819775"/>
          <p14:tracePt t="198403" x="7013575" y="5764213"/>
          <p14:tracePt t="198411" x="7029450" y="5753100"/>
          <p14:tracePt t="198437" x="7040563" y="5713413"/>
          <p14:tracePt t="198471" x="7080250" y="5697538"/>
          <p14:tracePt t="198505" x="7096125" y="5686425"/>
          <p14:tracePt t="198570" x="7107238" y="5675313"/>
          <p14:tracePt t="198586" x="7118350" y="5664200"/>
          <p14:tracePt t="198618" x="7135813" y="5635625"/>
          <p14:tracePt t="198637" x="7135813" y="5619750"/>
          <p14:tracePt t="198671" x="7135813" y="5608638"/>
          <p14:tracePt t="198675" x="7135813" y="5597525"/>
          <p14:tracePt t="198703" x="7135813" y="5557838"/>
          <p14:tracePt t="198707" x="7135813" y="5529263"/>
          <p14:tracePt t="198737" x="7135813" y="5462588"/>
          <p14:tracePt t="198770" x="7124700" y="5424488"/>
          <p14:tracePt t="198802" x="7113588" y="5407025"/>
          <p14:tracePt t="198835" x="7058025" y="5384800"/>
          <p14:tracePt t="198868" x="7035800" y="5356225"/>
          <p14:tracePt t="198904" x="7018338" y="5345113"/>
          <p14:tracePt t="198936" x="7007225" y="5345113"/>
          <p14:tracePt t="198966" x="6996113" y="5329238"/>
          <p14:tracePt t="199032" x="6985000" y="5329238"/>
          <p14:tracePt t="199049" x="6940550" y="5329238"/>
          <p14:tracePt t="199066" x="6900863" y="5329238"/>
          <p14:tracePt t="199100" x="6845300" y="5367338"/>
          <p14:tracePt t="199133" x="6778625" y="5451475"/>
          <p14:tracePt t="199169" x="6750050" y="5518150"/>
          <p14:tracePt t="199201" x="6738938" y="5540375"/>
          <p14:tracePt t="199235" x="6723063" y="5624513"/>
          <p14:tracePt t="199268" x="6705600" y="5759450"/>
          <p14:tracePt t="199272" x="6694488" y="5792788"/>
          <p14:tracePt t="199301" x="6694488" y="5815013"/>
          <p14:tracePt t="199370" x="6694488" y="5830888"/>
          <p14:tracePt t="199378" x="6667500" y="5842000"/>
          <p14:tracePt t="199402" x="6667500" y="5897563"/>
          <p14:tracePt t="199435" x="6667500" y="5919788"/>
          <p14:tracePt t="199482" x="6667500" y="5932488"/>
          <p14:tracePt t="199504" x="6683375" y="5959475"/>
          <p14:tracePt t="199562" x="6711950" y="5959475"/>
          <p14:tracePt t="199571" x="6723063" y="5959475"/>
          <p14:tracePt t="199603" x="6805613" y="5937250"/>
          <p14:tracePt t="199637" x="6873875" y="5853113"/>
          <p14:tracePt t="199641" x="6873875" y="5842000"/>
          <p14:tracePt t="199670" x="6900863" y="5770563"/>
          <p14:tracePt t="199674" x="6929438" y="5741988"/>
          <p14:tracePt t="199703" x="6956425" y="5675313"/>
          <p14:tracePt t="199738" x="6985000" y="5646738"/>
          <p14:tracePt t="199834" x="6996113" y="5635625"/>
          <p14:tracePt t="199850" x="7007225" y="5624513"/>
          <p14:tracePt t="199870" x="7024688" y="5608638"/>
          <p14:tracePt t="199905" x="7062788" y="5597525"/>
          <p14:tracePt t="199978" x="7062788" y="5586413"/>
          <p14:tracePt t="199986" x="7062788" y="5568950"/>
          <p14:tracePt t="200004" x="7062788" y="5513388"/>
          <p14:tracePt t="200037" x="7062788" y="5480050"/>
          <p14:tracePt t="200070" x="7062788" y="5462588"/>
          <p14:tracePt t="200075" x="7062788" y="5435600"/>
          <p14:tracePt t="200101" x="7062788" y="5413375"/>
          <p14:tracePt t="200133" x="7058025" y="5345113"/>
          <p14:tracePt t="200135" x="7058025" y="5334000"/>
          <p14:tracePt t="200166" x="7040563" y="5295900"/>
          <p14:tracePt t="200216" x="7029450" y="5267325"/>
          <p14:tracePt t="200237" x="7000875" y="5251450"/>
          <p14:tracePt t="200270" x="6962775" y="5240338"/>
          <p14:tracePt t="200330" x="6934200" y="5240338"/>
          <p14:tracePt t="200338" x="6923088" y="5245100"/>
          <p14:tracePt t="200370" x="6896100" y="5284788"/>
          <p14:tracePt t="200404" x="6840538" y="5384800"/>
          <p14:tracePt t="200437" x="6772275" y="5435600"/>
          <p14:tracePt t="200443" x="6761163" y="5451475"/>
          <p14:tracePt t="200470" x="6745288" y="5491163"/>
          <p14:tracePt t="200474" x="6727825" y="5518150"/>
          <p14:tracePt t="200504" x="6700838" y="5575300"/>
          <p14:tracePt t="200507" x="6700838" y="5602288"/>
          <p14:tracePt t="200538" x="6689725" y="5668963"/>
          <p14:tracePt t="200570" x="6645275" y="5697538"/>
          <p14:tracePt t="200605" x="6645275" y="5719763"/>
          <p14:tracePt t="200637" x="6645275" y="5748338"/>
          <p14:tracePt t="200670" x="6645275" y="5826125"/>
          <p14:tracePt t="200675" x="6645275" y="5853113"/>
          <p14:tracePt t="200703" x="6645275" y="5870575"/>
          <p14:tracePt t="200778" x="6656388" y="5881688"/>
          <p14:tracePt t="200804" x="6678613" y="5881688"/>
          <p14:tracePt t="200838" x="6805613" y="5881688"/>
          <p14:tracePt t="200842" x="6818313" y="5881688"/>
          <p14:tracePt t="200870" x="6889750" y="5842000"/>
          <p14:tracePt t="200874" x="6951663" y="5808663"/>
          <p14:tracePt t="200903" x="6978650" y="5797550"/>
          <p14:tracePt t="200908" x="6989763" y="5786438"/>
          <p14:tracePt t="200937" x="7046913" y="5730875"/>
          <p14:tracePt t="200970" x="7113588" y="5664200"/>
          <p14:tracePt t="201003" x="7129463" y="5624513"/>
          <p14:tracePt t="201009" x="7140575" y="5608638"/>
          <p14:tracePt t="201037" x="7151688" y="5586413"/>
          <p14:tracePt t="201070" x="7169150" y="5546725"/>
          <p14:tracePt t="201104" x="7169150" y="5524500"/>
          <p14:tracePt t="201150" x="7169150" y="5480050"/>
          <p14:tracePt t="201170" x="7169150" y="5440363"/>
          <p14:tracePt t="201175" x="7158038" y="5424488"/>
          <p14:tracePt t="201206" x="7129463" y="5373688"/>
          <p14:tracePt t="201238" x="7080250" y="5334000"/>
          <p14:tracePt t="201270" x="7069138" y="5278438"/>
          <p14:tracePt t="201304" x="7051675" y="5267325"/>
          <p14:tracePt t="201337" x="7040563" y="5229225"/>
          <p14:tracePt t="201370" x="7000875" y="5229225"/>
          <p14:tracePt t="201375" x="6973888" y="5229225"/>
          <p14:tracePt t="201403" x="6923088" y="5229225"/>
          <p14:tracePt t="201437" x="6878638" y="5251450"/>
          <p14:tracePt t="201470" x="6811963" y="5289550"/>
          <p14:tracePt t="201504" x="6789738" y="5340350"/>
          <p14:tracePt t="201537" x="6756400" y="5495925"/>
          <p14:tracePt t="201542" x="6756400" y="5513388"/>
          <p14:tracePt t="201570" x="6756400" y="5564188"/>
          <p14:tracePt t="201574" x="6756400" y="5575300"/>
          <p14:tracePt t="201742" x="6745288" y="5586413"/>
          <p14:tracePt t="201775" x="6745288" y="5602288"/>
          <p14:tracePt t="201804" x="6745288" y="5613400"/>
          <p14:tracePt t="201821" x="6745288" y="5624513"/>
          <p14:tracePt t="201835" x="6745288" y="5641975"/>
          <p14:tracePt t="201884" x="6745288" y="5653088"/>
          <p14:tracePt t="201902" x="6727825" y="5664200"/>
          <p14:tracePt t="201936" x="6700838" y="5680075"/>
          <p14:tracePt t="201968" x="6689725" y="5680075"/>
          <p14:tracePt t="202003" x="6672263" y="5730875"/>
          <p14:tracePt t="202035" x="6661150" y="5741988"/>
          <p14:tracePt t="202174" x="6661150" y="5759450"/>
          <p14:tracePt t="202223" x="6661150" y="5770563"/>
          <p14:tracePt t="202230" x="6683375" y="5770563"/>
          <p14:tracePt t="202237" x="6694488" y="5764213"/>
          <p14:tracePt t="202271" x="6734175" y="5719763"/>
          <p14:tracePt t="202303" x="6823075" y="5680075"/>
          <p14:tracePt t="202337" x="6907213" y="5664200"/>
          <p14:tracePt t="202372" x="6962775" y="5624513"/>
          <p14:tracePt t="202403" x="6989763" y="5608638"/>
          <p14:tracePt t="202446" x="7000875" y="5597525"/>
          <p14:tracePt t="202470" x="7029450" y="5568950"/>
          <p14:tracePt t="202504" x="7096125" y="5507038"/>
          <p14:tracePt t="202537" x="7107238" y="5424488"/>
          <p14:tracePt t="202542" x="7107238" y="5413375"/>
          <p14:tracePt t="202570" x="7107238" y="5384800"/>
          <p14:tracePt t="202574" x="7107238" y="5373688"/>
          <p14:tracePt t="202603" x="7107238" y="5345113"/>
          <p14:tracePt t="202607" x="7107238" y="5334000"/>
          <p14:tracePt t="202638" x="7107238" y="5322888"/>
          <p14:tracePt t="202670" x="7107238" y="5284788"/>
          <p14:tracePt t="202703" x="7062788" y="5218113"/>
          <p14:tracePt t="202798" x="7051675" y="5218113"/>
          <p14:tracePt t="202805" x="7035800" y="5218113"/>
          <p14:tracePt t="202837" x="6951663" y="5240338"/>
          <p14:tracePt t="202870" x="6907213" y="5340350"/>
          <p14:tracePt t="202904" x="6845300" y="5462588"/>
          <p14:tracePt t="202936" x="6834188" y="5540375"/>
          <p14:tracePt t="202941" x="6834188" y="5551488"/>
          <p14:tracePt t="202970" x="6834188" y="5568950"/>
          <p14:tracePt t="202974" x="6834188" y="5580063"/>
          <p14:tracePt t="203003" x="6818313" y="5619750"/>
          <p14:tracePt t="203007" x="6805613" y="5630863"/>
          <p14:tracePt t="203039" x="6794500" y="5668963"/>
          <p14:tracePt t="203070" x="6778625" y="5735638"/>
          <p14:tracePt t="203104" x="6750050" y="5803900"/>
          <p14:tracePt t="203138" x="6723063" y="5830888"/>
          <p14:tracePt t="203142" x="6711950" y="5848350"/>
          <p14:tracePt t="203170" x="6683375" y="5870575"/>
          <p14:tracePt t="203203" x="6650038" y="5908675"/>
          <p14:tracePt t="203238" x="6634163" y="5932488"/>
          <p14:tracePt t="203270" x="6634163" y="5948363"/>
          <p14:tracePt t="203304" x="6634163" y="5959475"/>
          <p14:tracePt t="203337" x="6634163" y="6010275"/>
          <p14:tracePt t="203341" x="6645275" y="6010275"/>
          <p14:tracePt t="203370" x="6694488" y="6026150"/>
          <p14:tracePt t="203375" x="6738938" y="6026150"/>
          <p14:tracePt t="203403" x="6805613" y="6026150"/>
          <p14:tracePt t="203409" x="6823075" y="6021388"/>
          <p14:tracePt t="203437" x="6934200" y="5948363"/>
          <p14:tracePt t="203470" x="6973888" y="5919788"/>
          <p14:tracePt t="203503" x="7058025" y="5837238"/>
          <p14:tracePt t="203510" x="7058025" y="5819775"/>
          <p14:tracePt t="203537" x="7091363" y="5735638"/>
          <p14:tracePt t="203541" x="7091363" y="5724525"/>
          <p14:tracePt t="203570" x="7118350" y="5641975"/>
          <p14:tracePt t="203575" x="7129463" y="5630863"/>
          <p14:tracePt t="203605" x="7129463" y="5619750"/>
          <p14:tracePt t="203637" x="7169150" y="5564188"/>
          <p14:tracePt t="203670" x="7185025" y="5551488"/>
          <p14:tracePt t="203726" x="7185025" y="5535613"/>
          <p14:tracePt t="203742" x="7185025" y="5507038"/>
          <p14:tracePt t="203770" x="7129463" y="5424488"/>
          <p14:tracePt t="203774" x="7129463" y="5407025"/>
          <p14:tracePt t="203804" x="7118350" y="5367338"/>
          <p14:tracePt t="203808" x="7118350" y="5356225"/>
          <p14:tracePt t="203837" x="7107238" y="5318125"/>
          <p14:tracePt t="203950" x="7091363" y="5307013"/>
          <p14:tracePt t="203965" x="7080250" y="5307013"/>
          <p14:tracePt t="203982" x="7051675" y="5307013"/>
          <p14:tracePt t="204005" x="7029450" y="5307013"/>
          <p14:tracePt t="204062" x="7013575" y="5307013"/>
          <p14:tracePt t="204126" x="7000875" y="5307013"/>
          <p14:tracePt t="204146" x="6989763" y="5307013"/>
          <p14:tracePt t="204180" x="6978650" y="5311775"/>
          <p14:tracePt t="204194" x="6962775" y="5322888"/>
          <p14:tracePt t="204210" x="6934200" y="5322888"/>
          <p14:tracePt t="204237" x="6923088" y="5340350"/>
          <p14:tracePt t="204241" x="6911975" y="5351463"/>
          <p14:tracePt t="204270" x="6856413" y="5407025"/>
          <p14:tracePt t="204274" x="6845300" y="5418138"/>
          <p14:tracePt t="204303" x="6800850" y="5473700"/>
          <p14:tracePt t="204307" x="6772275" y="5502275"/>
          <p14:tracePt t="204337" x="6761163" y="5518150"/>
          <p14:tracePt t="204371" x="6750050" y="5529263"/>
          <p14:tracePt t="204403" x="6734175" y="5551488"/>
          <p14:tracePt t="204437" x="6723063" y="5597525"/>
          <p14:tracePt t="204498" x="6723063" y="5608638"/>
          <p14:tracePt t="204514" x="6723063" y="5635625"/>
          <p14:tracePt t="204537" x="6723063" y="5646738"/>
          <p14:tracePt t="204571" x="6723063" y="5686425"/>
          <p14:tracePt t="204610" x="6723063" y="5697538"/>
          <p14:tracePt t="204641" x="6723063" y="5713413"/>
          <p14:tracePt t="204670" x="6734175" y="5753100"/>
          <p14:tracePt t="204705" x="6745288" y="5753100"/>
          <p14:tracePt t="204737" x="6800850" y="5741988"/>
          <p14:tracePt t="204772" x="6873875" y="5713413"/>
          <p14:tracePt t="204803" x="6923088" y="5697538"/>
          <p14:tracePt t="204837" x="6940550" y="5686425"/>
          <p14:tracePt t="204873" x="7007225" y="5602288"/>
          <p14:tracePt t="204903" x="7062788" y="5535613"/>
          <p14:tracePt t="204907" x="7062788" y="5524500"/>
          <p14:tracePt t="204948" x="7062788" y="5495925"/>
          <p14:tracePt t="204971" x="7062788" y="5457825"/>
          <p14:tracePt t="205003" x="7062788" y="5407025"/>
          <p14:tracePt t="205037" x="7062788" y="5391150"/>
          <p14:tracePt t="205202" x="7062788" y="5380038"/>
          <p14:tracePt t="205504" x="0" y="0"/>
        </p14:tracePtLst>
        <p14:tracePtLst>
          <p14:tracePt t="210002" x="6627813" y="5803900"/>
          <p14:tracePt t="210006" x="6623050" y="5803900"/>
          <p14:tracePt t="210266" x="6627813" y="5803900"/>
          <p14:tracePt t="210282" x="6638925" y="5803900"/>
          <p14:tracePt t="210304" x="6667500" y="5803900"/>
          <p14:tracePt t="210308" x="6678613" y="5803900"/>
          <p14:tracePt t="210337" x="6694488" y="5803900"/>
          <p14:tracePt t="210372" x="6734175" y="5803900"/>
          <p14:tracePt t="210403" x="6772275" y="5803900"/>
          <p14:tracePt t="210410" x="6783388" y="5803900"/>
          <p14:tracePt t="210442" x="6811963" y="5781675"/>
          <p14:tracePt t="210470" x="6867525" y="5753100"/>
          <p14:tracePt t="210475" x="6878638" y="5741988"/>
          <p14:tracePt t="210504" x="6934200" y="5724525"/>
          <p14:tracePt t="210507" x="6951663" y="5713413"/>
          <p14:tracePt t="210538" x="6962775" y="5702300"/>
          <p14:tracePt t="210586" x="6989763" y="5686425"/>
          <p14:tracePt t="210604" x="7018338" y="5657850"/>
          <p14:tracePt t="210637" x="7029450" y="5619750"/>
          <p14:tracePt t="210670" x="7069138" y="5591175"/>
          <p14:tracePt t="210703" x="7080250" y="5557838"/>
          <p14:tracePt t="210737" x="7080250" y="5473700"/>
          <p14:tracePt t="210770" x="7080250" y="5395913"/>
          <p14:tracePt t="210804" x="7080250" y="5340350"/>
          <p14:tracePt t="210843" x="7080250" y="5311775"/>
          <p14:tracePt t="210870" x="7073900" y="5273675"/>
          <p14:tracePt t="210874" x="7073900" y="5262563"/>
          <p14:tracePt t="210903" x="7062788" y="5207000"/>
          <p14:tracePt t="210908" x="7062788" y="5195888"/>
          <p14:tracePt t="210938" x="7062788" y="5145088"/>
          <p14:tracePt t="210970" x="7046913" y="5089525"/>
          <p14:tracePt t="211004" x="6978650" y="5033963"/>
          <p14:tracePt t="211037" x="6962775" y="5016500"/>
          <p14:tracePt t="211070" x="6907213" y="5016500"/>
          <p14:tracePt t="211075" x="6896100" y="5016500"/>
          <p14:tracePt t="211103" x="6767513" y="5078413"/>
          <p14:tracePt t="211108" x="6767513" y="5094288"/>
          <p14:tracePt t="211139" x="6711950" y="5172075"/>
          <p14:tracePt t="211170" x="6700838" y="5222875"/>
          <p14:tracePt t="211203" x="6672263" y="5289550"/>
          <p14:tracePt t="211237" x="6616700" y="5345113"/>
          <p14:tracePt t="211274" x="6605588" y="5373688"/>
          <p14:tracePt t="211303" x="6605588" y="5457825"/>
          <p14:tracePt t="211307" x="6588125" y="5484813"/>
          <p14:tracePt t="211337" x="6588125" y="5568950"/>
          <p14:tracePt t="211370" x="6577013" y="5635625"/>
          <p14:tracePt t="211403" x="6577013" y="5668963"/>
          <p14:tracePt t="211437" x="6561138" y="5686425"/>
          <p14:tracePt t="211470" x="6550025" y="5724525"/>
          <p14:tracePt t="211503" x="6538913" y="5748338"/>
          <p14:tracePt t="211537" x="6538913" y="5775325"/>
          <p14:tracePt t="211569" x="6538913" y="5815013"/>
          <p14:tracePt t="211602" x="6538913" y="5864225"/>
          <p14:tracePt t="211635" x="6554788" y="5892800"/>
          <p14:tracePt t="211671" x="6594475" y="5892800"/>
          <p14:tracePt t="211675" x="6638925" y="5892800"/>
          <p14:tracePt t="211703" x="6661150" y="5892800"/>
          <p14:tracePt t="211708" x="6689725" y="5892800"/>
          <p14:tracePt t="211737" x="6756400" y="5892800"/>
          <p14:tracePt t="211770" x="6823075" y="5870575"/>
          <p14:tracePt t="211805" x="6878638" y="5842000"/>
          <p14:tracePt t="211837" x="6934200" y="5775325"/>
          <p14:tracePt t="211842" x="6934200" y="5764213"/>
          <p14:tracePt t="211870" x="6973888" y="5664200"/>
          <p14:tracePt t="211874" x="6989763" y="5653088"/>
          <p14:tracePt t="211906" x="7029450" y="5624513"/>
          <p14:tracePt t="211937" x="7040563" y="5586413"/>
          <p14:tracePt t="211941" x="7051675" y="5568950"/>
          <p14:tracePt t="211970" x="7069138" y="5502275"/>
          <p14:tracePt t="211974" x="7069138" y="5473700"/>
          <p14:tracePt t="212006" x="7080250" y="5435600"/>
          <p14:tracePt t="212037" x="7080250" y="5384800"/>
          <p14:tracePt t="212070" x="7080250" y="5284788"/>
          <p14:tracePt t="212104" x="7058025" y="5172075"/>
          <p14:tracePt t="212109" x="7046913" y="5160963"/>
          <p14:tracePt t="212135" x="6978650" y="5105400"/>
          <p14:tracePt t="212168" x="6896100" y="5067300"/>
          <p14:tracePt t="212202" x="6818313" y="5067300"/>
          <p14:tracePt t="212205" x="6805613" y="5067300"/>
          <p14:tracePt t="212235" x="6750050" y="5067300"/>
          <p14:tracePt t="212237" x="6738938" y="5067300"/>
          <p14:tracePt t="212268" x="6650038" y="5156200"/>
          <p14:tracePt t="212304" x="6605588" y="5311775"/>
          <p14:tracePt t="212336" x="6588125" y="5429250"/>
          <p14:tracePt t="212341" x="6588125" y="5457825"/>
          <p14:tracePt t="212370" x="6588125" y="5524500"/>
          <p14:tracePt t="212376" x="6588125" y="5540375"/>
          <p14:tracePt t="212382" x="6588125" y="5564188"/>
          <p14:tracePt t="212403" x="6588125" y="5608638"/>
          <p14:tracePt t="212407" x="6588125" y="5619750"/>
          <p14:tracePt t="212437" x="6588125" y="5697538"/>
          <p14:tracePt t="212470" x="6588125" y="5724525"/>
          <p14:tracePt t="212503" x="6588125" y="5735638"/>
          <p14:tracePt t="212536" x="6623050" y="5764213"/>
          <p14:tracePt t="212541" x="6650038" y="5792788"/>
          <p14:tracePt t="212570" x="6705600" y="5803900"/>
          <p14:tracePt t="212576" x="6716713" y="5819775"/>
          <p14:tracePt t="212603" x="6727825" y="5830888"/>
          <p14:tracePt t="212607" x="6756400" y="5830888"/>
          <p14:tracePt t="212637" x="6805613" y="5830888"/>
          <p14:tracePt t="212671" x="6856413" y="5830888"/>
          <p14:tracePt t="212703" x="6934200" y="5775325"/>
          <p14:tracePt t="212737" x="6985000" y="5724525"/>
          <p14:tracePt t="212773" x="7040563" y="5680075"/>
          <p14:tracePt t="212804" x="7069138" y="5613400"/>
          <p14:tracePt t="212807" x="7069138" y="5597525"/>
          <p14:tracePt t="212837" x="7102475" y="5484813"/>
          <p14:tracePt t="212870" x="7102475" y="5418138"/>
          <p14:tracePt t="212903" x="7102475" y="5380038"/>
          <p14:tracePt t="212937" x="7102475" y="5340350"/>
          <p14:tracePt t="212942" x="7102475" y="5318125"/>
          <p14:tracePt t="212971" x="7102475" y="5300663"/>
          <p14:tracePt t="212975" x="7091363" y="5289550"/>
          <p14:tracePt t="213003" x="7080250" y="5289550"/>
          <p14:tracePt t="213007" x="7069138" y="5289550"/>
          <p14:tracePt t="213037" x="7000875" y="5289550"/>
          <p14:tracePt t="213071" x="6862763" y="5318125"/>
          <p14:tracePt t="213103" x="6811963" y="5367338"/>
          <p14:tracePt t="213137" x="6772275" y="5418138"/>
          <p14:tracePt t="213141" x="6772275" y="5435600"/>
          <p14:tracePt t="213170" x="6772275" y="5502275"/>
          <p14:tracePt t="213175" x="6772275" y="5546725"/>
          <p14:tracePt t="213203" x="6772275" y="5602288"/>
          <p14:tracePt t="213237" x="6772275" y="5697538"/>
          <p14:tracePt t="213270" x="6778625" y="5764213"/>
          <p14:tracePt t="213343" x="6789738" y="5775325"/>
          <p14:tracePt t="213358" x="6805613" y="5775325"/>
          <p14:tracePt t="213370" x="6834188" y="5764213"/>
          <p14:tracePt t="213374" x="6845300" y="5753100"/>
          <p14:tracePt t="213402" x="6934200" y="5680075"/>
          <p14:tracePt t="213405" x="6945313" y="5668963"/>
          <p14:tracePt t="213437" x="7007225" y="5524500"/>
          <p14:tracePt t="213470" x="7062788" y="5473700"/>
          <p14:tracePt t="213505" x="7062788" y="5457825"/>
          <p14:tracePt t="213537" x="7058025" y="5407025"/>
          <p14:tracePt t="213543" x="7029450" y="5380038"/>
          <p14:tracePt t="213570" x="7000875" y="5351463"/>
          <p14:tracePt t="213602" x="6989763" y="5351463"/>
          <p14:tracePt t="213635" x="6962775" y="5340350"/>
          <p14:tracePt t="213669" x="6794500" y="5340350"/>
          <p14:tracePt t="213703" x="6683375" y="5446713"/>
          <p14:tracePt t="213737" x="6656388" y="5557838"/>
          <p14:tracePt t="213742" x="6656388" y="5586413"/>
          <p14:tracePt t="213770" x="6656388" y="5635625"/>
          <p14:tracePt t="213775" x="6661150" y="5664200"/>
          <p14:tracePt t="213803" x="6678613" y="5691188"/>
          <p14:tracePt t="213839" x="6689725" y="5702300"/>
          <p14:tracePt t="213870" x="6711950" y="5713413"/>
          <p14:tracePt t="213903" x="6794500" y="5713413"/>
          <p14:tracePt t="213938" x="6834188" y="5713413"/>
          <p14:tracePt t="213970" x="6834188" y="5708650"/>
          <p14:tracePt t="213975" x="6851650" y="5680075"/>
          <p14:tracePt t="214004" x="6862763" y="5613400"/>
          <p14:tracePt t="214008" x="6862763" y="5586413"/>
          <p14:tracePt t="214014" x="6862763" y="5557838"/>
          <p14:tracePt t="214038" x="6907213" y="5484813"/>
          <p14:tracePt t="214070" x="6907213" y="5429250"/>
          <p14:tracePt t="214103" x="6907213" y="5407025"/>
          <p14:tracePt t="214135" x="6907213" y="5391150"/>
          <p14:tracePt t="214172" x="6907213" y="5380038"/>
          <p14:tracePt t="214201" x="6900863" y="5367338"/>
          <p14:tracePt t="214235" x="6851650" y="5356225"/>
          <p14:tracePt t="214237" x="6834188" y="5356225"/>
          <p14:tracePt t="214268" x="6778625" y="5402263"/>
          <p14:tracePt t="214301" x="6750050" y="5484813"/>
          <p14:tracePt t="214335" x="6750050" y="5564188"/>
          <p14:tracePt t="214370" x="6750050" y="5602288"/>
          <p14:tracePt t="214374" x="6750050" y="5619750"/>
          <p14:tracePt t="214403" x="6783388" y="5630863"/>
          <p14:tracePt t="214437" x="6800850" y="5641975"/>
          <p14:tracePt t="214470" x="6840538" y="5641975"/>
          <p14:tracePt t="214504" x="6889750" y="5641975"/>
          <p14:tracePt t="214509" x="6889750" y="5635625"/>
          <p14:tracePt t="214537" x="6889750" y="5568950"/>
          <p14:tracePt t="214541" x="6889750" y="5540375"/>
          <p14:tracePt t="214570" x="6889750" y="5529263"/>
          <p14:tracePt t="214654" x="6889750" y="5535613"/>
          <p14:tracePt t="214662" x="6884988" y="5546725"/>
          <p14:tracePt t="214670" x="6873875" y="5557838"/>
          <p14:tracePt t="214704" x="6856413" y="5630863"/>
          <p14:tracePt t="214812" x="0" y="0"/>
        </p14:tracePtLst>
        <p14:tracePtLst>
          <p14:tracePt t="219042" x="6516688" y="5591175"/>
          <p14:tracePt t="219050" x="6499225" y="5580063"/>
          <p14:tracePt t="219071" x="6488113" y="5568950"/>
          <p14:tracePt t="219104" x="6477000" y="5540375"/>
          <p14:tracePt t="219108" x="6477000" y="5524500"/>
          <p14:tracePt t="219139" x="6477000" y="5513388"/>
          <p14:tracePt t="219170" x="6477000" y="5462588"/>
          <p14:tracePt t="219203" x="6477000" y="5413375"/>
          <p14:tracePt t="219238" x="6477000" y="5402263"/>
          <p14:tracePt t="219290" x="6461125" y="5384800"/>
          <p14:tracePt t="219322" x="6450013" y="5384800"/>
          <p14:tracePt t="219354" x="6403975" y="5384800"/>
          <p14:tracePt t="219370" x="6392863" y="5384800"/>
          <p14:tracePt t="219433" x="6381750" y="5384800"/>
          <p14:tracePt t="219441" x="6381750" y="5407025"/>
          <p14:tracePt t="219466" x="6381750" y="5480050"/>
          <p14:tracePt t="219468" x="0" y="0"/>
        </p14:tracePtLst>
        <p14:tracePtLst>
          <p14:tracePt t="219907" x="7169150" y="5770563"/>
          <p14:tracePt t="219945" x="7180263" y="5759450"/>
          <p14:tracePt t="219962" x="7191375" y="5748338"/>
          <p14:tracePt t="220074" x="7208838" y="5735638"/>
          <p14:tracePt t="220107" x="7208838" y="5719763"/>
          <p14:tracePt t="220201" x="0" y="0"/>
        </p14:tracePtLst>
        <p14:tracePtLst>
          <p14:tracePt t="221283" x="6678613" y="5837238"/>
          <p14:tracePt t="221371" x="6683375" y="5837238"/>
          <p14:tracePt t="221386" x="6711950" y="5837238"/>
          <p14:tracePt t="221404" x="6723063" y="5837238"/>
          <p14:tracePt t="221438" x="6761163" y="5837238"/>
          <p14:tracePt t="221470" x="6845300" y="5837238"/>
          <p14:tracePt t="221474" x="6856413" y="5837238"/>
          <p14:tracePt t="221503" x="6911975" y="5837238"/>
          <p14:tracePt t="221507" x="6923088" y="5837238"/>
          <p14:tracePt t="221537" x="7000875" y="5808663"/>
          <p14:tracePt t="221546" x="7018338" y="5808663"/>
          <p14:tracePt t="221570" x="7040563" y="5808663"/>
          <p14:tracePt t="221605" x="7058025" y="5797550"/>
          <p14:tracePt t="221638" x="7113588" y="5753100"/>
          <p14:tracePt t="221677" x="7124700" y="5741988"/>
          <p14:tracePt t="221704" x="7135813" y="5713413"/>
          <p14:tracePt t="221737" x="7135813" y="5664200"/>
          <p14:tracePt t="221742" x="7135813" y="5619750"/>
          <p14:tracePt t="221770" x="7135813" y="5568950"/>
          <p14:tracePt t="221774" x="7135813" y="5557838"/>
          <p14:tracePt t="221803" x="7135813" y="5518150"/>
          <p14:tracePt t="221807" x="7135813" y="5491163"/>
          <p14:tracePt t="221839" x="7135813" y="5468938"/>
          <p14:tracePt t="221870" x="7135813" y="5402263"/>
          <p14:tracePt t="221904" x="7135813" y="5322888"/>
          <p14:tracePt t="221937" x="7091363" y="5267325"/>
          <p14:tracePt t="221943" x="7091363" y="5245100"/>
          <p14:tracePt t="221970" x="7062788" y="5218113"/>
          <p14:tracePt t="222003" x="7035800" y="5160963"/>
          <p14:tracePt t="222007" x="7024688" y="5160963"/>
          <p14:tracePt t="222039" x="6956425" y="5149850"/>
          <p14:tracePt t="222070" x="6945313" y="5149850"/>
          <p14:tracePt t="222103" x="6862763" y="5218113"/>
          <p14:tracePt t="222137" x="6823075" y="5284788"/>
          <p14:tracePt t="222141" x="6811963" y="5311775"/>
          <p14:tracePt t="222170" x="6794500" y="5334000"/>
          <p14:tracePt t="222174" x="6783388" y="5345113"/>
          <p14:tracePt t="222204" x="6772275" y="5391150"/>
          <p14:tracePt t="222208" x="6772275" y="5429250"/>
          <p14:tracePt t="222237" x="6772275" y="5546725"/>
          <p14:tracePt t="222270" x="6772275" y="5719763"/>
          <p14:tracePt t="222303" x="6745288" y="5803900"/>
          <p14:tracePt t="222310" x="6727825" y="5815013"/>
          <p14:tracePt t="222336" x="6700838" y="5853113"/>
          <p14:tracePt t="222342" x="6700838" y="5864225"/>
          <p14:tracePt t="222370" x="6678613" y="5892800"/>
          <p14:tracePt t="222403" x="6650038" y="5919788"/>
          <p14:tracePt t="222437" x="6638925" y="5959475"/>
          <p14:tracePt t="222470" x="6599238" y="5970588"/>
          <p14:tracePt t="222503" x="6599238" y="5999163"/>
          <p14:tracePt t="222510" x="6599238" y="6010275"/>
          <p14:tracePt t="222536" x="6599238" y="6048375"/>
          <p14:tracePt t="222542" x="6599238" y="6059488"/>
          <p14:tracePt t="222570" x="6599238" y="6076950"/>
          <p14:tracePt t="222607" x="6605588" y="6088063"/>
          <p14:tracePt t="222637" x="6723063" y="6088063"/>
          <p14:tracePt t="222670" x="6884988" y="5992813"/>
          <p14:tracePt t="222703" x="6956425" y="5926138"/>
          <p14:tracePt t="222711" x="6967538" y="5908675"/>
          <p14:tracePt t="222736" x="7040563" y="5842000"/>
          <p14:tracePt t="222770" x="7096125" y="5759450"/>
          <p14:tracePt t="222775" x="7096125" y="5741988"/>
          <p14:tracePt t="222805" x="7107238" y="5664200"/>
          <p14:tracePt t="222837" x="7107238" y="5586413"/>
          <p14:tracePt t="222870" x="7107238" y="5484813"/>
          <p14:tracePt t="222904" x="7107238" y="5413375"/>
          <p14:tracePt t="222909" x="7107238" y="5402263"/>
          <p14:tracePt t="222937" x="7107238" y="5362575"/>
          <p14:tracePt t="222941" x="7102475" y="5345113"/>
          <p14:tracePt t="222970" x="7091363" y="5334000"/>
          <p14:tracePt t="222975" x="7073900" y="5307013"/>
          <p14:tracePt t="223003" x="7051675" y="5267325"/>
          <p14:tracePt t="223007" x="7051675" y="5256213"/>
          <p14:tracePt t="223037" x="7007225" y="5200650"/>
          <p14:tracePt t="223070" x="6996113" y="5178425"/>
          <p14:tracePt t="223103" x="6985000" y="5160963"/>
          <p14:tracePt t="223150" x="6967538" y="5160963"/>
          <p14:tracePt t="223170" x="6889750" y="5240338"/>
          <p14:tracePt t="223203" x="6783388" y="5424488"/>
          <p14:tracePt t="223207" x="6783388" y="5491163"/>
          <p14:tracePt t="223237" x="6700838" y="5691188"/>
          <p14:tracePt t="223270" x="6672263" y="5808663"/>
          <p14:tracePt t="223278" x="6656388" y="5837238"/>
          <p14:tracePt t="223303" x="6656388" y="5853113"/>
          <p14:tracePt t="223358" x="6656388" y="5864225"/>
          <p14:tracePt t="223375" x="6656388" y="5875338"/>
          <p14:tracePt t="223403" x="6656388" y="5886450"/>
          <p14:tracePt t="223407" x="6656388" y="5903913"/>
          <p14:tracePt t="223532" x="0" y="0"/>
        </p14:tracePtLst>
        <p14:tracePtLst>
          <p14:tracePt t="227695" x="6505575" y="5915025"/>
          <p14:tracePt t="227734" x="6516688" y="5915025"/>
          <p14:tracePt t="227741" x="6527800" y="5915025"/>
          <p14:tracePt t="227770" x="6554788" y="5915025"/>
          <p14:tracePt t="227804" x="6583363" y="5915025"/>
          <p14:tracePt t="227808" x="6594475" y="5915025"/>
          <p14:tracePt t="227837" x="6778625" y="5915025"/>
          <p14:tracePt t="227870" x="6973888" y="5837238"/>
          <p14:tracePt t="227903" x="7000875" y="5815013"/>
          <p14:tracePt t="227937" x="7051675" y="5741988"/>
          <p14:tracePt t="227973" x="7080250" y="5719763"/>
          <p14:tracePt t="228005" x="7091363" y="5708650"/>
          <p14:tracePt t="228038" x="7091363" y="5680075"/>
          <p14:tracePt t="228071" x="7091363" y="5602288"/>
          <p14:tracePt t="228103" x="6996113" y="5473700"/>
          <p14:tracePt t="228137" x="6967538" y="5418138"/>
          <p14:tracePt t="228198" x="6956425" y="5418138"/>
          <p14:tracePt t="228205" x="6945313" y="5418138"/>
          <p14:tracePt t="228238" x="6873875" y="5418138"/>
          <p14:tracePt t="228271" x="6823075" y="5468938"/>
          <p14:tracePt t="228303" x="6783388" y="5507038"/>
          <p14:tracePt t="228337" x="6783388" y="5518150"/>
          <p14:tracePt t="228374" x="6789738" y="5535613"/>
          <p14:tracePt t="228400" x="0" y="0"/>
        </p14:tracePtLst>
        <p14:tracePtLst>
          <p14:tracePt t="228877" x="8518525" y="4965700"/>
          <p14:tracePt t="228885" x="8513763" y="4960938"/>
          <p14:tracePt t="228902" x="8458200" y="4916488"/>
          <p14:tracePt t="228937" x="8245475" y="4743450"/>
          <p14:tracePt t="228942" x="8150225" y="4665663"/>
          <p14:tracePt t="228969" x="7966075" y="4519613"/>
          <p14:tracePt t="228973" x="7932738" y="4470400"/>
          <p14:tracePt t="229002" x="7843838" y="4391025"/>
          <p14:tracePt t="229006" x="7832725" y="4379913"/>
          <p14:tracePt t="229037" x="7816850" y="4341813"/>
          <p14:tracePt t="229156" x="0" y="0"/>
        </p14:tracePtLst>
        <p14:tracePtLst>
          <p14:tracePt t="229335" x="8005763" y="3956050"/>
          <p14:tracePt t="229339" x="8005763" y="4000500"/>
          <p14:tracePt t="229367" x="8023225" y="4206875"/>
          <p14:tracePt t="229403" x="7994650" y="4357688"/>
          <p14:tracePt t="229408" x="7994650" y="4386263"/>
          <p14:tracePt t="229437" x="7978775" y="4619625"/>
          <p14:tracePt t="229470" x="7966075" y="4692650"/>
          <p14:tracePt t="229503" x="7966075" y="4703763"/>
          <p14:tracePt t="229604" x="0" y="0"/>
        </p14:tracePtLst>
        <p14:tracePtLst>
          <p14:tracePt t="239062" x="6756400" y="5691188"/>
          <p14:tracePt t="239086" x="6772275" y="5691188"/>
          <p14:tracePt t="239104" x="6783388" y="5691188"/>
          <p14:tracePt t="239138" x="6834188" y="5691188"/>
          <p14:tracePt t="239143" x="6851650" y="5691188"/>
          <p14:tracePt t="239170" x="6884988" y="5691188"/>
          <p14:tracePt t="239174" x="6911975" y="5691188"/>
          <p14:tracePt t="239203" x="6989763" y="5664200"/>
          <p14:tracePt t="239245" x="7000875" y="5653088"/>
          <p14:tracePt t="239270" x="7040563" y="5635625"/>
          <p14:tracePt t="239303" x="7062788" y="5613400"/>
          <p14:tracePt t="239337" x="7118350" y="5575300"/>
          <p14:tracePt t="239342" x="7146925" y="5557838"/>
          <p14:tracePt t="239370" x="7162800" y="5491163"/>
          <p14:tracePt t="239374" x="7162800" y="5473700"/>
          <p14:tracePt t="239403" x="7162800" y="5435600"/>
          <p14:tracePt t="239408" x="7162800" y="5424488"/>
          <p14:tracePt t="239438" x="7162800" y="5384800"/>
          <p14:tracePt t="239470" x="7162800" y="5307013"/>
          <p14:tracePt t="239503" x="7151688" y="5251450"/>
          <p14:tracePt t="239539" x="7140575" y="5251450"/>
          <p14:tracePt t="239570" x="7058025" y="5251450"/>
          <p14:tracePt t="239603" x="7046913" y="5251450"/>
          <p14:tracePt t="239639" x="7029450" y="5284788"/>
          <p14:tracePt t="239670" x="7018338" y="5367338"/>
          <p14:tracePt t="239703" x="6951663" y="5491163"/>
          <p14:tracePt t="239738" x="6940550" y="5586413"/>
          <p14:tracePt t="239743" x="6940550" y="5597525"/>
          <p14:tracePt t="239770" x="6940550" y="5664200"/>
          <p14:tracePt t="239774" x="6940550" y="5675313"/>
          <p14:tracePt t="239803" x="6923088" y="5730875"/>
          <p14:tracePt t="239808" x="6911975" y="5759450"/>
          <p14:tracePt t="239814" x="6911975" y="5770563"/>
          <p14:tracePt t="239837" x="6884988" y="5815013"/>
          <p14:tracePt t="239870" x="6867525" y="5853113"/>
          <p14:tracePt t="239918" x="6867525" y="5864225"/>
          <p14:tracePt t="239937" x="6867525" y="5875338"/>
          <p14:tracePt t="239970" x="6867525" y="5915025"/>
          <p14:tracePt t="239975" x="6867525" y="5932488"/>
          <p14:tracePt t="240014" x="6878638" y="5932488"/>
          <p14:tracePt t="240038" x="6951663" y="5859463"/>
          <p14:tracePt t="240070" x="7013575" y="5753100"/>
          <p14:tracePt t="240103" x="7013575" y="5702300"/>
          <p14:tracePt t="240138" x="7013575" y="5675313"/>
          <p14:tracePt t="240142" x="7013575" y="5664200"/>
          <p14:tracePt t="240170" x="7013575" y="5613400"/>
          <p14:tracePt t="240174" x="7013575" y="5602288"/>
          <p14:tracePt t="240204" x="7000875" y="5557838"/>
          <p14:tracePt t="240209" x="7000875" y="5546725"/>
          <p14:tracePt t="240237" x="6945313" y="5491163"/>
          <p14:tracePt t="240286" x="6934200" y="5491163"/>
          <p14:tracePt t="240334" x="6907213" y="5491163"/>
          <p14:tracePt t="240342" x="6889750" y="5518150"/>
          <p14:tracePt t="240370" x="6800850" y="5591175"/>
          <p14:tracePt t="240375" x="6789738" y="5608638"/>
          <p14:tracePt t="240404" x="6761163" y="5657850"/>
          <p14:tracePt t="240408" x="6750050" y="5686425"/>
          <p14:tracePt t="240437" x="6705600" y="5753100"/>
          <p14:tracePt t="240470" x="6694488" y="5875338"/>
          <p14:tracePt t="240503" x="6694488" y="5926138"/>
          <p14:tracePt t="240558" x="6700838" y="5943600"/>
          <p14:tracePt t="240573" x="6727825" y="5943600"/>
          <p14:tracePt t="240606" x="6805613" y="5903913"/>
          <p14:tracePt t="240638" x="6878638" y="5848350"/>
          <p14:tracePt t="240670" x="6918325" y="5808663"/>
          <p14:tracePt t="240704" x="6929438" y="5797550"/>
          <p14:tracePt t="240737" x="6945313" y="5797550"/>
          <p14:tracePt t="240770" x="6985000" y="5753100"/>
          <p14:tracePt t="240775" x="6985000" y="5735638"/>
          <p14:tracePt t="240803" x="7000875" y="5702300"/>
          <p14:tracePt t="240807" x="7000875" y="5686425"/>
          <p14:tracePt t="240837" x="7000875" y="5664200"/>
          <p14:tracePt t="240871" x="7000875" y="5646738"/>
          <p14:tracePt t="240904" x="7000875" y="5586413"/>
          <p14:tracePt t="240937" x="7000875" y="5484813"/>
          <p14:tracePt t="240942" x="7000875" y="5473700"/>
          <p14:tracePt t="240990" x="7000875" y="5457825"/>
          <p14:tracePt t="241005" x="7000875" y="5435600"/>
          <p14:tracePt t="241037" x="6978650" y="5391150"/>
          <p14:tracePt t="241070" x="6951663" y="5367338"/>
          <p14:tracePt t="241214" x="6940550" y="5367338"/>
          <p14:tracePt t="241230" x="6911975" y="5367338"/>
          <p14:tracePt t="241237" x="6900863" y="5367338"/>
          <p14:tracePt t="241270" x="6800850" y="5407025"/>
          <p14:tracePt t="241303" x="6734175" y="5518150"/>
          <p14:tracePt t="241337" x="6689725" y="5575300"/>
          <p14:tracePt t="241373" x="6689725" y="5602288"/>
          <p14:tracePt t="241403" x="6689725" y="5653088"/>
          <p14:tracePt t="241407" x="6689725" y="5664200"/>
          <p14:tracePt t="241437" x="6689725" y="5702300"/>
          <p14:tracePt t="241472" x="6689725" y="5730875"/>
          <p14:tracePt t="241504" x="6661150" y="5770563"/>
          <p14:tracePt t="241537" x="6650038" y="5808663"/>
          <p14:tracePt t="241571" x="6627813" y="5830888"/>
          <p14:tracePt t="241615" x="6610350" y="5848350"/>
          <p14:tracePt t="241678" x="6610350" y="5859463"/>
          <p14:tracePt t="241695" x="6623050" y="5870575"/>
          <p14:tracePt t="241710" x="6634163" y="5881688"/>
          <p14:tracePt t="241737" x="6700838" y="5897563"/>
          <p14:tracePt t="241741" x="6716713" y="5897563"/>
          <p14:tracePt t="241771" x="6756400" y="5897563"/>
          <p14:tracePt t="241775" x="6823075" y="5897563"/>
          <p14:tracePt t="241804" x="6911975" y="5842000"/>
          <p14:tracePt t="241837" x="7000875" y="5786438"/>
          <p14:tracePt t="241843" x="7013575" y="5770563"/>
          <p14:tracePt t="241870" x="7029450" y="5759450"/>
          <p14:tracePt t="241874" x="7040563" y="5730875"/>
          <p14:tracePt t="241903" x="7051675" y="5691188"/>
          <p14:tracePt t="241908" x="7080250" y="5664200"/>
          <p14:tracePt t="241937" x="7096125" y="5613400"/>
          <p14:tracePt t="241970" x="7096125" y="5575300"/>
          <p14:tracePt t="241974" x="7096125" y="5557838"/>
          <p14:tracePt t="242003" x="7096125" y="5535613"/>
          <p14:tracePt t="242037" x="7085013" y="5484813"/>
          <p14:tracePt t="242042" x="7073900" y="5440363"/>
          <p14:tracePt t="242050" x="7062788" y="5429250"/>
          <p14:tracePt t="242072" x="7029450" y="5402263"/>
          <p14:tracePt t="242102" x="6996113" y="5362575"/>
          <p14:tracePt t="242105" x="6951663" y="5345113"/>
          <p14:tracePt t="242134" x="6923088" y="5307013"/>
          <p14:tracePt t="242217" x="6911975" y="5295900"/>
          <p14:tracePt t="242298" x="6900863" y="5295900"/>
          <p14:tracePt t="242305" x="6873875" y="5300663"/>
          <p14:tracePt t="242338" x="6818313" y="5329238"/>
          <p14:tracePt t="242369" x="6789738" y="5351463"/>
          <p14:tracePt t="242403" x="6767513" y="5380038"/>
          <p14:tracePt t="242437" x="6756400" y="5446713"/>
          <p14:tracePt t="242442" x="6756400" y="5457825"/>
          <p14:tracePt t="242469" x="6756400" y="5495925"/>
          <p14:tracePt t="242473" x="6756400" y="5507038"/>
          <p14:tracePt t="242503" x="6756400" y="5535613"/>
          <p14:tracePt t="242538" x="6738938" y="5546725"/>
          <p14:tracePt t="242587" x="6711950" y="5557838"/>
          <p14:tracePt t="242603" x="6689725" y="5575300"/>
          <p14:tracePt t="242636" x="6672263" y="5597525"/>
          <p14:tracePt t="242670" x="6650038" y="5653088"/>
          <p14:tracePt t="242674" x="6650038" y="5668963"/>
          <p14:tracePt t="242702" x="6634163" y="5697538"/>
          <p14:tracePt t="242734" x="6634163" y="5759450"/>
          <p14:tracePt t="242738" x="6634163" y="5775325"/>
          <p14:tracePt t="242768" x="6623050" y="5826125"/>
          <p14:tracePt t="242801" x="6623050" y="5837238"/>
          <p14:tracePt t="242842" x="6610350" y="5848350"/>
          <p14:tracePt t="242922" x="6610350" y="5859463"/>
          <p14:tracePt t="242930" x="6583363" y="5875338"/>
          <p14:tracePt t="242955" x="6583363" y="5903913"/>
          <p14:tracePt t="242970" x="6583363" y="5915025"/>
          <p14:tracePt t="243004" x="6583363" y="5943600"/>
          <p14:tracePt t="243326" x="6588125" y="5954713"/>
          <p14:tracePt t="243398" x="6599238" y="5954713"/>
          <p14:tracePt t="243407" x="6610350" y="5954713"/>
          <p14:tracePt t="243437" x="6750050" y="5819775"/>
          <p14:tracePt t="243470" x="6789738" y="5781675"/>
          <p14:tracePt t="243504" x="6834188" y="5735638"/>
          <p14:tracePt t="243537" x="6856413" y="5713413"/>
          <p14:tracePt t="243542" x="6884988" y="5697538"/>
          <p14:tracePt t="243570" x="6900863" y="5686425"/>
          <p14:tracePt t="243574" x="6911975" y="5686425"/>
          <p14:tracePt t="243602" x="6923088" y="5675313"/>
          <p14:tracePt t="243635" x="6940550" y="5657850"/>
          <p14:tracePt t="243638" x="6951663" y="5646738"/>
          <p14:tracePt t="243668" x="6962775" y="5619750"/>
          <p14:tracePt t="243703" x="6978650" y="5597525"/>
          <p14:tracePt t="243735" x="7018338" y="5580063"/>
          <p14:tracePt t="243797" x="7018338" y="5568950"/>
          <p14:tracePt t="243804" x="7018338" y="5551488"/>
          <p14:tracePt t="243835" x="7046913" y="5484813"/>
          <p14:tracePt t="243838" x="7046913" y="5473700"/>
          <p14:tracePt t="243869" x="7046913" y="5435600"/>
          <p14:tracePt t="243905" x="7046913" y="5407025"/>
          <p14:tracePt t="243937" x="7046913" y="5351463"/>
          <p14:tracePt t="243975" x="7046913" y="5340350"/>
          <p14:tracePt t="244001" x="7046913" y="5289550"/>
          <p14:tracePt t="244004" x="7046913" y="5273675"/>
          <p14:tracePt t="244034" x="7024688" y="5251450"/>
          <p14:tracePt t="244102" x="7013575" y="5233988"/>
          <p14:tracePt t="244166" x="6996113" y="5233988"/>
          <p14:tracePt t="244175" x="6985000" y="5233988"/>
          <p14:tracePt t="244203" x="6862763" y="5278438"/>
          <p14:tracePt t="244207" x="6862763" y="5289550"/>
          <p14:tracePt t="244237" x="6818313" y="5413375"/>
          <p14:tracePt t="244271" x="6800850" y="5435600"/>
          <p14:tracePt t="244303" x="6789738" y="5451475"/>
          <p14:tracePt t="244338" x="6750050" y="5462588"/>
          <p14:tracePt t="244342" x="6734175" y="5473700"/>
          <p14:tracePt t="244370" x="6723063" y="5491163"/>
          <p14:tracePt t="244374" x="6711950" y="5502275"/>
          <p14:tracePt t="244404" x="6700838" y="5524500"/>
          <p14:tracePt t="244408" x="6700838" y="5540375"/>
          <p14:tracePt t="244437" x="6683375" y="5551488"/>
          <p14:tracePt t="244471" x="6683375" y="5591175"/>
          <p14:tracePt t="244504" x="6661150" y="5641975"/>
          <p14:tracePt t="244537" x="6616700" y="5668963"/>
          <p14:tracePt t="244581" x="6616700" y="5686425"/>
          <p14:tracePt t="244630" x="6616700" y="5697538"/>
          <p14:tracePt t="244646" x="6616700" y="5708650"/>
          <p14:tracePt t="244677" x="6623050" y="5724525"/>
          <p14:tracePt t="244703" x="6650038" y="5748338"/>
          <p14:tracePt t="244737" x="6689725" y="5775325"/>
          <p14:tracePt t="244773" x="6700838" y="5786438"/>
          <p14:tracePt t="244822" x="6711950" y="5786438"/>
          <p14:tracePt t="244837" x="6738938" y="5786438"/>
          <p14:tracePt t="244870" x="6778625" y="5786438"/>
          <p14:tracePt t="244982" x="6789738" y="5786438"/>
          <p14:tracePt t="244997" x="6800850" y="5781675"/>
          <p14:tracePt t="245015" x="6818313" y="5764213"/>
          <p14:tracePt t="245038" x="6840538" y="5741988"/>
          <p14:tracePt t="245070" x="6896100" y="5713413"/>
          <p14:tracePt t="245104" x="6945313" y="5686425"/>
          <p14:tracePt t="245138" x="6962775" y="5664200"/>
          <p14:tracePt t="245170" x="6973888" y="5619750"/>
          <p14:tracePt t="245203" x="6985000" y="5608638"/>
          <p14:tracePt t="245237" x="7029450" y="5529263"/>
          <p14:tracePt t="245270" x="7040563" y="5502275"/>
          <p14:tracePt t="245274" x="7058025" y="5473700"/>
          <p14:tracePt t="245303" x="7058025" y="5462588"/>
          <p14:tracePt t="245338" x="7069138" y="5451475"/>
          <p14:tracePt t="245370" x="7069138" y="5424488"/>
          <p14:tracePt t="245403" x="7069138" y="5395913"/>
          <p14:tracePt t="245437" x="7069138" y="5373688"/>
          <p14:tracePt t="245470" x="7069138" y="5345113"/>
          <p14:tracePt t="245503" x="7035800" y="5334000"/>
          <p14:tracePt t="245538" x="6989763" y="5289550"/>
          <p14:tracePt t="245570" x="6951663" y="5289550"/>
          <p14:tracePt t="245604" x="6884988" y="5289550"/>
          <p14:tracePt t="245610" x="6873875" y="5289550"/>
          <p14:tracePt t="245637" x="6818313" y="5334000"/>
          <p14:tracePt t="245641" x="6805613" y="5351463"/>
          <p14:tracePt t="245670" x="6734175" y="5407025"/>
          <p14:tracePt t="245674" x="6734175" y="5468938"/>
          <p14:tracePt t="245703" x="6705600" y="5502275"/>
          <p14:tracePt t="245709" x="6694488" y="5529263"/>
          <p14:tracePt t="245737" x="6683375" y="5568950"/>
          <p14:tracePt t="245770" x="6634163" y="5641975"/>
          <p14:tracePt t="245804" x="6610350" y="5680075"/>
          <p14:tracePt t="245837" x="6599238" y="5719763"/>
          <p14:tracePt t="245868" x="6599238" y="5770563"/>
          <p14:tracePt t="245902" x="6599238" y="5826125"/>
          <p14:tracePt t="245906" x="6599238" y="5837238"/>
          <p14:tracePt t="245935" x="6599238" y="5859463"/>
          <p14:tracePt t="245968" x="6599238" y="5886450"/>
          <p14:tracePt t="246002" x="6599238" y="5897563"/>
          <p14:tracePt t="246035" x="6634163" y="5915025"/>
          <p14:tracePt t="246068" x="6683375" y="5915025"/>
          <p14:tracePt t="246102" x="6778625" y="5915025"/>
          <p14:tracePt t="246105" x="6805613" y="5903913"/>
          <p14:tracePt t="246135" x="6851650" y="5875338"/>
          <p14:tracePt t="246138" x="6862763" y="5875338"/>
          <p14:tracePt t="246169" x="6907213" y="5848350"/>
          <p14:tracePt t="246202" x="6945313" y="5781675"/>
          <p14:tracePt t="246235" x="6973888" y="5724525"/>
          <p14:tracePt t="246268" x="6973888" y="5702300"/>
          <p14:tracePt t="246303" x="6985000" y="5691188"/>
          <p14:tracePt t="246335" x="7013575" y="5664200"/>
          <p14:tracePt t="246368" x="7051675" y="5597525"/>
          <p14:tracePt t="246401" x="7051675" y="5557838"/>
          <p14:tracePt t="246435" x="7051675" y="5491163"/>
          <p14:tracePt t="246468" x="7046913" y="5468938"/>
          <p14:tracePt t="246501" x="7018338" y="5384800"/>
          <p14:tracePt t="246505" x="7000875" y="5373688"/>
          <p14:tracePt t="246535" x="6989763" y="5362575"/>
          <p14:tracePt t="246569" x="6978650" y="5345113"/>
          <p14:tracePt t="246602" x="6951663" y="5295900"/>
          <p14:tracePt t="246664" x="6923088" y="5295900"/>
          <p14:tracePt t="246674" x="6911975" y="5295900"/>
          <p14:tracePt t="246702" x="6845300" y="5295900"/>
          <p14:tracePt t="246705" x="6834188" y="5295900"/>
          <p14:tracePt t="246735" x="6778625" y="5318125"/>
          <p14:tracePt t="246738" x="6761163" y="5329238"/>
          <p14:tracePt t="246768" x="6716713" y="5480050"/>
          <p14:tracePt t="246802" x="6683375" y="5619750"/>
          <p14:tracePt t="246835" x="6672263" y="5686425"/>
          <p14:tracePt t="246868" x="6672263" y="5724525"/>
          <p14:tracePt t="246922" x="6672263" y="5735638"/>
          <p14:tracePt t="246935" x="6672263" y="5748338"/>
          <p14:tracePt t="246969" x="6672263" y="5759450"/>
          <p14:tracePt t="247002" x="6672263" y="5786438"/>
          <p14:tracePt t="247035" x="6672263" y="5803900"/>
          <p14:tracePt t="247069" x="6672263" y="5815013"/>
          <p14:tracePt t="247102" x="6678613" y="5815013"/>
          <p14:tracePt t="247105" x="6689725" y="5815013"/>
          <p14:tracePt t="247135" x="6794500" y="5815013"/>
          <p14:tracePt t="247137" x="6845300" y="5803900"/>
          <p14:tracePt t="247170" x="6918325" y="5759450"/>
          <p14:tracePt t="247202" x="6956425" y="5719763"/>
          <p14:tracePt t="247235" x="6996113" y="5635625"/>
          <p14:tracePt t="247268" x="7069138" y="5524500"/>
          <p14:tracePt t="247301" x="7069138" y="5473700"/>
          <p14:tracePt t="247305" x="7069138" y="5457825"/>
          <p14:tracePt t="247337" x="7069138" y="5435600"/>
          <p14:tracePt t="247371" x="7069138" y="5395913"/>
          <p14:tracePt t="247404" x="7069138" y="5356225"/>
          <p14:tracePt t="247468" x="7046913" y="5340350"/>
          <p14:tracePt t="247477" x="7035800" y="5340350"/>
          <p14:tracePt t="247504" x="6967538" y="5340350"/>
          <p14:tracePt t="247507" x="6956425" y="5340350"/>
          <p14:tracePt t="247537" x="6900863" y="5340350"/>
          <p14:tracePt t="247570" x="6851650" y="5340350"/>
          <p14:tracePt t="247603" x="6823075" y="5435600"/>
          <p14:tracePt t="247633" x="6767513" y="5491163"/>
          <p14:tracePt t="247667" x="6767513" y="5524500"/>
          <p14:tracePt t="247701" x="6750050" y="5624513"/>
          <p14:tracePt t="247704" x="6750050" y="5635625"/>
          <p14:tracePt t="247735" x="6750050" y="5686425"/>
          <p14:tracePt t="247738" x="6750050" y="5702300"/>
          <p14:tracePt t="247768" x="6761163" y="5724525"/>
          <p14:tracePt t="247801" x="6761163" y="5735638"/>
          <p14:tracePt t="247864" x="6761163" y="5753100"/>
          <p14:tracePt t="248336" x="6772275" y="5753100"/>
          <p14:tracePt t="248364" x="0" y="0"/>
        </p14:tracePtLst>
        <p14:tracePtLst>
          <p14:tracePt t="249903" x="6951663" y="5697538"/>
          <p14:tracePt t="249911" x="6962775" y="5697538"/>
          <p14:tracePt t="249936" x="7018338" y="5713413"/>
          <p14:tracePt t="249943" x="7029450" y="5713413"/>
          <p14:tracePt t="249970" x="7069138" y="5713413"/>
          <p14:tracePt t="249974" x="7096125" y="5713413"/>
          <p14:tracePt t="250003" x="7107238" y="5713413"/>
          <p14:tracePt t="250038" x="7135813" y="5713413"/>
          <p14:tracePt t="250046" x="7146925" y="5702300"/>
          <p14:tracePt t="250070" x="7162800" y="5635625"/>
          <p14:tracePt t="250103" x="7162800" y="5580063"/>
          <p14:tracePt t="250110" x="7162800" y="5568950"/>
          <p14:tracePt t="250137" x="7162800" y="5529263"/>
          <p14:tracePt t="250170" x="7124700" y="5513388"/>
          <p14:tracePt t="250174" x="7113588" y="5513388"/>
          <p14:tracePt t="250203" x="7073900" y="5513388"/>
          <p14:tracePt t="250207" x="7062788" y="5513388"/>
          <p14:tracePt t="250237" x="7035800" y="5524500"/>
          <p14:tracePt t="250270" x="6985000" y="5535613"/>
          <p14:tracePt t="250303" x="6956425" y="5586413"/>
          <p14:tracePt t="250337" x="6956425" y="5624513"/>
          <p14:tracePt t="250342" x="6956425" y="5635625"/>
          <p14:tracePt t="250391" x="6956425" y="5664200"/>
          <p14:tracePt t="250403" x="6956425" y="5680075"/>
          <p14:tracePt t="250407" x="6962775" y="5691188"/>
          <p14:tracePt t="250439" x="7007225" y="5719763"/>
          <p14:tracePt t="250502" x="7018338" y="5719763"/>
          <p14:tracePt t="250510" x="7029450" y="5719763"/>
          <p14:tracePt t="250538" x="7046913" y="5657850"/>
          <p14:tracePt t="250543" x="7046913" y="5641975"/>
          <p14:tracePt t="250570" x="7046913" y="5575300"/>
          <p14:tracePt t="250603" x="7024688" y="5507038"/>
          <p14:tracePt t="250608" x="7024688" y="5491163"/>
          <p14:tracePt t="250614" x="6996113" y="5491163"/>
          <p14:tracePt t="250637" x="6985000" y="5491163"/>
          <p14:tracePt t="250670" x="6929438" y="5513388"/>
          <p14:tracePt t="250704" x="6911975" y="5557838"/>
          <p14:tracePt t="250738" x="6911975" y="5568950"/>
          <p14:tracePt t="250742" x="6911975" y="5580063"/>
          <p14:tracePt t="250770" x="6911975" y="5597525"/>
          <p14:tracePt t="250774" x="6911975" y="5608638"/>
          <p14:tracePt t="250805" x="6934200" y="5619750"/>
          <p14:tracePt t="250837" x="6945313" y="5619750"/>
          <p14:tracePt t="250870" x="7000875" y="5619750"/>
          <p14:tracePt t="250904" x="7000875" y="5613400"/>
          <p14:tracePt t="250937" x="6978650" y="5586413"/>
          <p14:tracePt t="250970" x="6940550" y="5575300"/>
          <p14:tracePt t="250975" x="6929438" y="5575300"/>
          <p14:tracePt t="251003" x="6889750" y="5580063"/>
          <p14:tracePt t="251009" x="6862763" y="5591175"/>
          <p14:tracePt t="251037" x="6862763" y="5619750"/>
          <p14:tracePt t="251071" x="6862763" y="5630863"/>
          <p14:tracePt t="251104" x="6867525" y="5641975"/>
          <p14:tracePt t="251141" x="6884988" y="5641975"/>
          <p14:tracePt t="251173" x="6896100" y="5641975"/>
          <p14:tracePt t="251204" x="6896100" y="5635625"/>
          <p14:tracePt t="251237" x="6896100" y="5575300"/>
          <p14:tracePt t="251241" x="6889750" y="5575300"/>
          <p14:tracePt t="251290" x="6862763" y="5575300"/>
          <p14:tracePt t="251303" x="6851650" y="5575300"/>
          <p14:tracePt t="251307" x="6823075" y="5580063"/>
          <p14:tracePt t="251337" x="6805613" y="5608638"/>
          <p14:tracePt t="251370" x="6845300" y="5686425"/>
          <p14:tracePt t="251405" x="6900863" y="5741988"/>
          <p14:tracePt t="251437" x="6911975" y="5741988"/>
          <p14:tracePt t="251482" x="6923088" y="5735638"/>
          <p14:tracePt t="251505" x="6962775" y="5724525"/>
          <p14:tracePt t="251537" x="6956425" y="5653088"/>
          <p14:tracePt t="251570" x="6956425" y="5641975"/>
          <p14:tracePt t="251610" x="6945313" y="5630863"/>
          <p14:tracePt t="251637" x="6934200" y="5653088"/>
          <p14:tracePt t="251641" x="6918325" y="5664200"/>
          <p14:tracePt t="251670" x="6918325" y="5675313"/>
          <p14:tracePt t="251675" x="6918325" y="5686425"/>
          <p14:tracePt t="251722" x="6918325" y="5702300"/>
          <p14:tracePt t="251737" x="6929438" y="5702300"/>
          <p14:tracePt t="251770" x="6967538" y="5691188"/>
          <p14:tracePt t="251804" x="6978650" y="5641975"/>
          <p14:tracePt t="251837" x="6945313" y="5575300"/>
          <p14:tracePt t="251841" x="6929438" y="5575300"/>
          <p14:tracePt t="251870" x="6918325" y="5575300"/>
          <p14:tracePt t="251905" x="6896100" y="5630863"/>
          <p14:tracePt t="251937" x="6896100" y="5697538"/>
          <p14:tracePt t="251971" x="6896100" y="5735638"/>
          <p14:tracePt t="252003" x="6940550" y="5735638"/>
          <p14:tracePt t="252037" x="6989763" y="5735638"/>
          <p14:tracePt t="252040" x="7007225" y="5735638"/>
          <p14:tracePt t="252070" x="7029450" y="5719763"/>
          <p14:tracePt t="252103" x="7029450" y="5702300"/>
          <p14:tracePt t="252137" x="7029450" y="5691188"/>
          <p14:tracePt t="252840" x="7046913" y="5646738"/>
          <p14:tracePt t="252842" x="0" y="0"/>
        </p14:tracePtLst>
        <p14:tracePtLst>
          <p14:tracePt t="253268" x="7921625" y="4872038"/>
          <p14:tracePt t="253322" x="7921625" y="4838700"/>
          <p14:tracePt t="253329" x="7921625" y="4748213"/>
          <p14:tracePt t="253337" x="7921625" y="4681538"/>
          <p14:tracePt t="253370" x="8039100" y="4419600"/>
          <p14:tracePt t="253403" x="8134350" y="4191000"/>
          <p14:tracePt t="253437" x="8161338" y="4135438"/>
          <p14:tracePt t="253513" x="8174038" y="4124325"/>
          <p14:tracePt t="253594" x="8174038" y="4146550"/>
          <p14:tracePt t="253602" x="8174038" y="4157663"/>
          <p14:tracePt t="253611" x="8174038" y="4184650"/>
          <p14:tracePt t="253636" x="8174038" y="4330700"/>
          <p14:tracePt t="253641" x="8174038" y="4341813"/>
          <p14:tracePt t="253670" x="8174038" y="4379913"/>
          <p14:tracePt t="253883" x="8167688" y="4375150"/>
          <p14:tracePt t="253898" x="8150225" y="4375150"/>
          <p14:tracePt t="253906" x="8105775" y="4379913"/>
          <p14:tracePt t="253933" x="8094663" y="4424363"/>
          <p14:tracePt t="253934" x="0" y="0"/>
        </p14:tracePtLst>
        <p14:tracePtLst>
          <p14:tracePt t="254384" x="7799388" y="4308475"/>
          <p14:tracePt t="254396" x="7810500" y="4308475"/>
          <p14:tracePt t="254404" x="7827963" y="4308475"/>
          <p14:tracePt t="254437" x="7877175" y="4341813"/>
          <p14:tracePt t="254470" x="7966075" y="4441825"/>
          <p14:tracePt t="254503" x="8023225" y="4564063"/>
          <p14:tracePt t="254536" x="8078788" y="4659313"/>
          <p14:tracePt t="254541" x="8089900" y="4670425"/>
          <p14:tracePt t="254570" x="8116888" y="4714875"/>
          <p14:tracePt t="254576" x="8145463" y="4759325"/>
          <p14:tracePt t="254603" x="8189913" y="4787900"/>
          <p14:tracePt t="254607" x="8201025" y="4799013"/>
          <p14:tracePt t="254637" x="8256588" y="4854575"/>
          <p14:tracePt t="254670" x="8351838" y="4905375"/>
          <p14:tracePt t="254703" x="8440738" y="4960938"/>
          <p14:tracePt t="254710" x="8451850" y="4976813"/>
          <p14:tracePt t="254737" x="8496300" y="5045075"/>
          <p14:tracePt t="254741" x="8507413" y="5056188"/>
          <p14:tracePt t="254770" x="8558213" y="5111750"/>
          <p14:tracePt t="254803" x="8631238" y="5138738"/>
          <p14:tracePt t="254807" x="8642350" y="5138738"/>
          <p14:tracePt t="254837" x="8724900" y="5207000"/>
          <p14:tracePt t="254870" x="8820150" y="5233988"/>
          <p14:tracePt t="254903" x="8897938" y="5262563"/>
          <p14:tracePt t="254937" x="8982075" y="5334000"/>
          <p14:tracePt t="254989" x="9010650" y="5362575"/>
          <p14:tracePt t="255004" x="9021763" y="5373688"/>
          <p14:tracePt t="255247" x="9015413" y="5391150"/>
          <p14:tracePt t="255254" x="9004300" y="5380038"/>
          <p14:tracePt t="255270" x="8926513" y="5300663"/>
          <p14:tracePt t="255303" x="8713788" y="5145088"/>
          <p14:tracePt t="255337" x="8586788" y="4965700"/>
          <p14:tracePt t="255344" x="8575675" y="4949825"/>
          <p14:tracePt t="255370" x="8447088" y="4854575"/>
          <p14:tracePt t="255374" x="8396288" y="4803775"/>
          <p14:tracePt t="255403" x="8274050" y="4703763"/>
          <p14:tracePt t="255407" x="8245475" y="4687888"/>
          <p14:tracePt t="255437" x="8185150" y="4637088"/>
          <p14:tracePt t="255470" x="8083550" y="4570413"/>
          <p14:tracePt t="255503" x="8034338" y="4503738"/>
          <p14:tracePt t="255537" x="7961313" y="4446588"/>
          <p14:tracePt t="255542" x="7950200" y="4446588"/>
          <p14:tracePt t="255570" x="7910513" y="4424363"/>
          <p14:tracePt t="255575" x="7899400" y="4408488"/>
          <p14:tracePt t="255603" x="7883525" y="4397375"/>
          <p14:tracePt t="255638" x="7861300" y="4357688"/>
          <p14:tracePt t="255670" x="7805738" y="4330700"/>
          <p14:tracePt t="255704" x="7794625" y="4330700"/>
          <p14:tracePt t="256220" x="0" y="0"/>
        </p14:tracePtLst>
        <p14:tracePtLst>
          <p14:tracePt t="257743" x="8196263" y="4084638"/>
          <p14:tracePt t="257753" x="8178800" y="4084638"/>
          <p14:tracePt t="257784" x="8167688" y="4090988"/>
          <p14:tracePt t="257802" x="8156575" y="4102100"/>
          <p14:tracePt t="257835" x="8101013" y="4184650"/>
          <p14:tracePt t="257869" x="8083550" y="4397375"/>
          <p14:tracePt t="257872" x="8067675" y="4441825"/>
          <p14:tracePt t="257902" x="8034338" y="4552950"/>
          <p14:tracePt t="257904" x="8034338" y="4564063"/>
          <p14:tracePt t="257935" x="8023225" y="4619625"/>
          <p14:tracePt t="257937" x="8023225" y="4630738"/>
          <p14:tracePt t="257970" x="7994650" y="4699000"/>
          <p14:tracePt t="258002" x="7950200" y="4781550"/>
          <p14:tracePt t="258036" x="7939088" y="4799013"/>
          <p14:tracePt t="258199" x="7939088" y="4810125"/>
          <p14:tracePt t="258201" x="0" y="0"/>
        </p14:tracePtLst>
        <p14:tracePtLst>
          <p14:tracePt t="258563" x="7866063" y="4419600"/>
          <p14:tracePt t="258571" x="7866063" y="4402138"/>
          <p14:tracePt t="258619" x="7866063" y="4391025"/>
          <p14:tracePt t="258638" x="7888288" y="4397375"/>
          <p14:tracePt t="258643" x="7916863" y="4413250"/>
          <p14:tracePt t="258670" x="8156575" y="4548188"/>
          <p14:tracePt t="258674" x="8207375" y="4597400"/>
          <p14:tracePt t="258703" x="8385175" y="4743450"/>
          <p14:tracePt t="258708" x="8418513" y="4776788"/>
          <p14:tracePt t="258715" x="8469313" y="4810125"/>
          <p14:tracePt t="258737" x="8513763" y="4916488"/>
          <p14:tracePt t="258770" x="8551863" y="4983163"/>
          <p14:tracePt t="258803" x="8551863" y="5011738"/>
          <p14:tracePt t="258836" x="8597900" y="5100638"/>
          <p14:tracePt t="258841" x="8609013" y="5111750"/>
          <p14:tracePt t="258870" x="8636000" y="5138738"/>
          <p14:tracePt t="258875" x="8636000" y="5149850"/>
          <p14:tracePt t="258905" x="8658225" y="5172075"/>
          <p14:tracePt t="258937" x="8669338" y="5189538"/>
          <p14:tracePt t="258970" x="8742363" y="5240338"/>
          <p14:tracePt t="259005" x="8753475" y="5256213"/>
          <p14:tracePt t="259082" x="8731250" y="5267325"/>
          <p14:tracePt t="259090" x="8720138" y="5267325"/>
          <p14:tracePt t="259103" x="8709025" y="5262563"/>
          <p14:tracePt t="259137" x="8551863" y="5122863"/>
          <p14:tracePt t="259170" x="8362950" y="4932363"/>
          <p14:tracePt t="259203" x="8139113" y="4710113"/>
          <p14:tracePt t="259210" x="8067675" y="4654550"/>
          <p14:tracePt t="259236" x="7916863" y="4552950"/>
          <p14:tracePt t="259241" x="7883525" y="4525963"/>
          <p14:tracePt t="259270" x="7832725" y="4508500"/>
          <p14:tracePt t="259274" x="7821613" y="4497388"/>
          <p14:tracePt t="259496" x="0" y="0"/>
        </p14:tracePtLst>
        <p14:tracePtLst>
          <p14:tracePt t="260147" x="8753475" y="5111750"/>
          <p14:tracePt t="260151" x="8753475" y="5122863"/>
          <p14:tracePt t="260162" x="8747125" y="5122863"/>
          <p14:tracePt t="260177" x="8731250" y="5122863"/>
          <p14:tracePt t="260203" x="8609013" y="5067300"/>
          <p14:tracePt t="260236" x="8278813" y="4832350"/>
          <p14:tracePt t="260242" x="8174038" y="4765675"/>
          <p14:tracePt t="260268" x="7966075" y="4614863"/>
          <p14:tracePt t="260303" x="7754938" y="4470400"/>
          <p14:tracePt t="260305" x="7688263" y="4452938"/>
          <p14:tracePt t="260335" x="7677150" y="4441825"/>
          <p14:tracePt t="260337" x="7677150" y="4430713"/>
          <p14:tracePt t="260370" x="7648575" y="4391025"/>
          <p14:tracePt t="260542" x="7648575" y="4364038"/>
          <p14:tracePt t="260550" x="7654925" y="4346575"/>
          <p14:tracePt t="260570" x="7670800" y="4335463"/>
          <p14:tracePt t="260573" x="0" y="0"/>
        </p14:tracePtLst>
        <p14:tracePtLst>
          <p14:tracePt t="260920" x="8318500" y="4191000"/>
          <p14:tracePt t="260928" x="8312150" y="4206875"/>
          <p14:tracePt t="260936" x="8285163" y="4217988"/>
          <p14:tracePt t="260970" x="8212138" y="4308475"/>
          <p14:tracePt t="260975" x="8196263" y="4335463"/>
          <p14:tracePt t="261004" x="8128000" y="4530725"/>
          <p14:tracePt t="261007" x="8112125" y="4597400"/>
          <p14:tracePt t="261037" x="8094663" y="4754563"/>
          <p14:tracePt t="261046" x="8094663" y="4781550"/>
          <p14:tracePt t="261071" x="8094663" y="4792663"/>
          <p14:tracePt t="261105" x="8083550" y="4803775"/>
          <p14:tracePt t="261740" x="0" y="0"/>
        </p14:tracePtLst>
        <p14:tracePtLst>
          <p14:tracePt t="262983" x="8804275" y="5262563"/>
          <p14:tracePt t="262988" x="8804275" y="5251450"/>
          <p14:tracePt t="262991" x="8797925" y="5240338"/>
          <p14:tracePt t="262998" x="8782050" y="5211763"/>
          <p14:tracePt t="263004" x="8753475" y="5178425"/>
          <p14:tracePt t="263034" x="8547100" y="5033963"/>
          <p14:tracePt t="263037" x="8447088" y="4972050"/>
          <p14:tracePt t="263068" x="8218488" y="4803775"/>
          <p14:tracePt t="263101" x="7805738" y="4581525"/>
          <p14:tracePt t="263135" x="7415213" y="4352925"/>
          <p14:tracePt t="263168" x="7264400" y="4257675"/>
          <p14:tracePt t="263762" x="7269163" y="4257675"/>
          <p14:tracePt t="263777" x="7331075" y="4257675"/>
          <p14:tracePt t="263803" x="7459663" y="4319588"/>
          <p14:tracePt t="263837" x="7754938" y="4391025"/>
          <p14:tracePt t="263842" x="7827963" y="4408488"/>
          <p14:tracePt t="263870" x="7932738" y="4435475"/>
          <p14:tracePt t="264113" x="0" y="0"/>
        </p14:tracePtLst>
        <p14:tracePtLst>
          <p14:tracePt t="264787" x="7113588" y="5473700"/>
          <p14:tracePt t="264791" x="7113588" y="5446713"/>
          <p14:tracePt t="264800" x="7113588" y="5395913"/>
          <p14:tracePt t="264834" x="7113588" y="5345113"/>
          <p14:tracePt t="264869" x="7113588" y="5322888"/>
          <p14:tracePt t="264904" x="7113588" y="5295900"/>
          <p14:tracePt t="264937" x="7113588" y="5273675"/>
          <p14:tracePt t="264969" x="7073900" y="5256213"/>
          <p14:tracePt t="265004" x="6996113" y="5256213"/>
          <p14:tracePt t="265036" x="6923088" y="5318125"/>
          <p14:tracePt t="265040" x="6911975" y="5334000"/>
          <p14:tracePt t="265069" x="6889750" y="5356225"/>
          <p14:tracePt t="265073" x="6873875" y="5367338"/>
          <p14:tracePt t="265103" x="6873875" y="5384800"/>
          <p14:tracePt t="265107" x="6862763" y="5413375"/>
          <p14:tracePt t="265137" x="6811963" y="5529263"/>
          <p14:tracePt t="265170" x="6767513" y="5668963"/>
          <p14:tracePt t="265204" x="6756400" y="5735638"/>
          <p14:tracePt t="265236" x="6756400" y="5748338"/>
          <p14:tracePt t="265269" x="6738938" y="5792788"/>
          <p14:tracePt t="265273" x="6727825" y="5803900"/>
          <p14:tracePt t="265302" x="6716713" y="5859463"/>
          <p14:tracePt t="265336" x="6716713" y="5926138"/>
          <p14:tracePt t="265370" x="6716713" y="5937250"/>
          <p14:tracePt t="265404" x="6750050" y="5948363"/>
          <p14:tracePt t="265436" x="6851650" y="5948363"/>
          <p14:tracePt t="265442" x="6889750" y="5948363"/>
          <p14:tracePt t="265470" x="7062788" y="5803900"/>
          <p14:tracePt t="265503" x="7213600" y="5608638"/>
          <p14:tracePt t="265506" x="7213600" y="5591175"/>
          <p14:tracePt t="265537" x="7231063" y="5495925"/>
          <p14:tracePt t="265569" x="7231063" y="5413375"/>
          <p14:tracePt t="265603" x="7129463" y="5340350"/>
          <p14:tracePt t="265636" x="6996113" y="5329238"/>
          <p14:tracePt t="265642" x="6967538" y="5329238"/>
          <p14:tracePt t="265670" x="6805613" y="5329238"/>
          <p14:tracePt t="265675" x="6738938" y="5329238"/>
          <p14:tracePt t="265703" x="6561138" y="5446713"/>
          <p14:tracePt t="265707" x="6516688" y="5462588"/>
          <p14:tracePt t="265737" x="6376988" y="5608638"/>
          <p14:tracePt t="265771" x="6332538" y="5786438"/>
          <p14:tracePt t="265803" x="6332538" y="5959475"/>
          <p14:tracePt t="265837" x="6410325" y="6032500"/>
          <p14:tracePt t="265841" x="6461125" y="6048375"/>
          <p14:tracePt t="265871" x="6543675" y="6048375"/>
          <p14:tracePt t="265875" x="6577013" y="6048375"/>
          <p14:tracePt t="265903" x="6627813" y="6048375"/>
          <p14:tracePt t="265907" x="6683375" y="6048375"/>
          <p14:tracePt t="265937" x="6856413" y="5897563"/>
          <p14:tracePt t="265972" x="6951663" y="5775325"/>
          <p14:tracePt t="266003" x="7000875" y="5719763"/>
          <p14:tracePt t="266036" x="7000875" y="5624513"/>
          <p14:tracePt t="266042" x="7000875" y="5597525"/>
          <p14:tracePt t="266070" x="7000875" y="5491163"/>
          <p14:tracePt t="266074" x="7000875" y="5480050"/>
          <p14:tracePt t="266103" x="6996113" y="5462588"/>
          <p14:tracePt t="266137" x="6973888" y="5451475"/>
          <p14:tracePt t="266170" x="6845300" y="5451475"/>
          <p14:tracePt t="266203" x="6738938" y="5540375"/>
          <p14:tracePt t="266236" x="6723063" y="5635625"/>
          <p14:tracePt t="266243" x="6723063" y="5646738"/>
          <p14:tracePt t="266270" x="6723063" y="5702300"/>
          <p14:tracePt t="266274" x="6723063" y="5713413"/>
          <p14:tracePt t="266322" x="6723063" y="5724525"/>
          <p14:tracePt t="266337" x="6734175" y="5741988"/>
          <p14:tracePt t="266370" x="6745288" y="5741988"/>
          <p14:tracePt t="266375" x="6756400" y="5741988"/>
          <p14:tracePt t="266822" x="6767513" y="5741988"/>
          <p14:tracePt t="266835" x="6783388" y="5741988"/>
          <p14:tracePt t="266837" x="0" y="0"/>
        </p14:tracePtLst>
        <p14:tracePtLst>
          <p14:tracePt t="273815" x="6956425" y="5564188"/>
          <p14:tracePt t="274044" x="0" y="0"/>
        </p14:tracePtLst>
        <p14:tracePtLst>
          <p14:tracePt t="274491" x="7888288" y="4983163"/>
          <p14:tracePt t="274530" x="7888288" y="4965700"/>
          <p14:tracePt t="274537" x="7910513" y="4954588"/>
          <p14:tracePt t="274570" x="7961313" y="4872038"/>
          <p14:tracePt t="274603" x="8016875" y="4737100"/>
          <p14:tracePt t="274636" x="8072438" y="4625975"/>
          <p14:tracePt t="274642" x="8083550" y="4614863"/>
          <p14:tracePt t="274670" x="8112125" y="4541838"/>
          <p14:tracePt t="274677" x="8123238" y="4530725"/>
          <p14:tracePt t="274754" x="8123238" y="4519613"/>
          <p14:tracePt t="274770" x="8116888" y="4592638"/>
          <p14:tracePt t="274779" x="8101013" y="4643438"/>
          <p14:tracePt t="274803" x="8067675" y="4754563"/>
          <p14:tracePt t="274837" x="8039100" y="4781550"/>
          <p14:tracePt t="274900" x="8039100" y="4776788"/>
          <p14:tracePt t="274914" x="8045450" y="4759325"/>
          <p14:tracePt t="274938" x="8045450" y="4725988"/>
          <p14:tracePt t="274971" x="8045450" y="4670425"/>
          <p14:tracePt t="275003" x="8045450" y="4619625"/>
          <p14:tracePt t="275138" x="8045450" y="4608513"/>
          <p14:tracePt t="275153" x="8045450" y="4581525"/>
          <p14:tracePt t="275170" x="8045450" y="4541838"/>
          <p14:tracePt t="275203" x="8045450" y="4514850"/>
          <p14:tracePt t="275234" x="0" y="0"/>
        </p14:tracePtLst>
        <p14:tracePtLst>
          <p14:tracePt t="282055" x="5757863" y="4541838"/>
          <p14:tracePt t="282059" x="5729288" y="4552950"/>
          <p14:tracePt t="282062" x="5695950" y="4586288"/>
          <p14:tracePt t="282070" x="5684838" y="4597400"/>
          <p14:tracePt t="282102" x="5529263" y="4838700"/>
          <p14:tracePt t="282135" x="5438775" y="5060950"/>
          <p14:tracePt t="282168" x="5422900" y="5273675"/>
          <p14:tracePt t="282202" x="5422900" y="5480050"/>
          <p14:tracePt t="282205" x="5473700" y="5551488"/>
          <p14:tracePt t="282235" x="5622925" y="5759450"/>
          <p14:tracePt t="282237" x="5673725" y="5808663"/>
          <p14:tracePt t="282269" x="5853113" y="6010275"/>
          <p14:tracePt t="282302" x="5935663" y="6059488"/>
          <p14:tracePt t="282335" x="6037263" y="6132513"/>
          <p14:tracePt t="282368" x="6303963" y="6261100"/>
          <p14:tracePt t="282401" x="6516688" y="6294438"/>
          <p14:tracePt t="282405" x="6588125" y="6311900"/>
          <p14:tracePt t="282435" x="6767513" y="6311900"/>
          <p14:tracePt t="282438" x="6834188" y="6311900"/>
          <p14:tracePt t="282469" x="7013575" y="6294438"/>
          <p14:tracePt t="282501" x="7162800" y="6276975"/>
          <p14:tracePt t="282535" x="7519988" y="6221413"/>
          <p14:tracePt t="282568" x="7978775" y="6054725"/>
          <p14:tracePt t="282602" x="8061325" y="5988050"/>
          <p14:tracePt t="282605" x="8094663" y="5959475"/>
          <p14:tracePt t="282635" x="8196263" y="5786438"/>
          <p14:tracePt t="282638" x="8234363" y="5713413"/>
          <p14:tracePt t="282668" x="8267700" y="5391150"/>
          <p14:tracePt t="282701" x="8174038" y="5149850"/>
          <p14:tracePt t="282735" x="7916863" y="4838700"/>
          <p14:tracePt t="282768" x="7721600" y="4643438"/>
          <p14:tracePt t="282801" x="7537450" y="4525963"/>
          <p14:tracePt t="282805" x="7442200" y="4470400"/>
          <p14:tracePt t="282837" x="7018338" y="4346575"/>
          <p14:tracePt t="282869" x="6410325" y="4308475"/>
          <p14:tracePt t="282902" x="5930900" y="4308475"/>
          <p14:tracePt t="282935" x="5762625" y="4313238"/>
          <p14:tracePt t="282968" x="5611813" y="4446588"/>
          <p14:tracePt t="283002" x="5400675" y="4630738"/>
          <p14:tracePt t="283004" x="5322888" y="4687888"/>
          <p14:tracePt t="283035" x="5087938" y="4865688"/>
          <p14:tracePt t="283038" x="5076825" y="4876800"/>
          <p14:tracePt t="283068" x="5043488" y="5027613"/>
          <p14:tracePt t="283102" x="5043488" y="5278438"/>
          <p14:tracePt t="283135" x="5165725" y="5546725"/>
          <p14:tracePt t="283168" x="5478463" y="5864225"/>
          <p14:tracePt t="283201" x="5891213" y="6065838"/>
          <p14:tracePt t="283205" x="6019800" y="6110288"/>
          <p14:tracePt t="283235" x="6521450" y="6243638"/>
          <p14:tracePt t="283238" x="6700838" y="6265863"/>
          <p14:tracePt t="283268" x="7313613" y="6334125"/>
          <p14:tracePt t="283301" x="7910513" y="6334125"/>
          <p14:tracePt t="283335" x="8469313" y="6254750"/>
          <p14:tracePt t="283368" x="8747125" y="6121400"/>
          <p14:tracePt t="283372" x="8775700" y="6088063"/>
          <p14:tracePt t="283402" x="8815388" y="6054725"/>
          <p14:tracePt t="283435" x="8982075" y="5808663"/>
          <p14:tracePt t="283438" x="9070975" y="5702300"/>
          <p14:tracePt t="283540" x="9126538" y="4603750"/>
          <p14:tracePt t="283548" x="9126538" y="4508500"/>
          <p14:tracePt t="283568" x="9093200" y="4341813"/>
          <p14:tracePt t="283602" x="9015413" y="4202113"/>
          <p14:tracePt t="283605" x="8966200" y="4184650"/>
          <p14:tracePt t="283635" x="8831263" y="4124325"/>
          <p14:tracePt t="283638" x="8764588" y="4084638"/>
          <p14:tracePt t="283669" x="8150225" y="4000500"/>
          <p14:tracePt t="283702" x="7493000" y="4000500"/>
          <p14:tracePt t="283735" x="7169150" y="4062413"/>
          <p14:tracePt t="283768" x="7062788" y="4140200"/>
          <p14:tracePt t="283802" x="6845300" y="4240213"/>
          <p14:tracePt t="283805" x="6818313" y="4268788"/>
          <p14:tracePt t="283835" x="6678613" y="4368800"/>
          <p14:tracePt t="283837" x="6661150" y="4419600"/>
          <p14:tracePt t="283869" x="6461125" y="4670425"/>
          <p14:tracePt t="283904" x="6265863" y="4905375"/>
          <p14:tracePt t="283936" x="6119813" y="5156200"/>
          <p14:tracePt t="283941" x="6108700" y="5167313"/>
          <p14:tracePt t="283970" x="6059488" y="5345113"/>
          <p14:tracePt t="283976" x="6042025" y="5380038"/>
          <p14:tracePt t="284004" x="6008688" y="5507038"/>
          <p14:tracePt t="284007" x="6008688" y="5568950"/>
          <p14:tracePt t="284037" x="6208713" y="5808663"/>
          <p14:tracePt t="284070" x="6505575" y="5903913"/>
          <p14:tracePt t="284079" x="6577013" y="5937250"/>
          <p14:tracePt t="284103" x="6956425" y="6043613"/>
          <p14:tracePt t="284137" x="7570788" y="6110288"/>
          <p14:tracePt t="284142" x="7693025" y="6110288"/>
          <p14:tracePt t="284170" x="7994650" y="6110288"/>
          <p14:tracePt t="284177" x="8089900" y="6110288"/>
          <p14:tracePt t="284200" x="8218488" y="6065838"/>
          <p14:tracePt t="284237" x="8535988" y="5797550"/>
          <p14:tracePt t="284270" x="8636000" y="5580063"/>
          <p14:tracePt t="284278" x="8658225" y="5484813"/>
          <p14:tracePt t="284304" x="8691563" y="5229225"/>
          <p14:tracePt t="284337" x="8747125" y="4872038"/>
          <p14:tracePt t="284342" x="8747125" y="4803775"/>
          <p14:tracePt t="284370" x="8747125" y="4643438"/>
          <p14:tracePt t="284375" x="8736013" y="4592638"/>
          <p14:tracePt t="284403" x="8558213" y="4452938"/>
          <p14:tracePt t="284408" x="8469313" y="4430713"/>
          <p14:tracePt t="284437" x="7961313" y="4308475"/>
          <p14:tracePt t="284470" x="7581900" y="4264025"/>
          <p14:tracePt t="284503" x="7391400" y="4264025"/>
          <p14:tracePt t="284537" x="7151688" y="4357688"/>
          <p14:tracePt t="284541" x="7058025" y="4397375"/>
          <p14:tracePt t="284571" x="6878638" y="4486275"/>
          <p14:tracePt t="284575" x="6805613" y="4519613"/>
          <p14:tracePt t="284603" x="6689725" y="4619625"/>
          <p14:tracePt t="284607" x="6638925" y="4670425"/>
          <p14:tracePt t="284637" x="6499225" y="4854575"/>
          <p14:tracePt t="284671" x="6415088" y="5072063"/>
          <p14:tracePt t="284703" x="6348413" y="5289550"/>
          <p14:tracePt t="284736" x="6359525" y="5564188"/>
          <p14:tracePt t="284741" x="6403975" y="5664200"/>
          <p14:tracePt t="284770" x="6565900" y="5842000"/>
          <p14:tracePt t="284774" x="6616700" y="5875338"/>
          <p14:tracePt t="284803" x="6840538" y="5992813"/>
          <p14:tracePt t="284808" x="6911975" y="6048375"/>
          <p14:tracePt t="284837" x="7162800" y="6065838"/>
          <p14:tracePt t="284870" x="7486650" y="6081713"/>
          <p14:tracePt t="284904" x="7777163" y="6081713"/>
          <p14:tracePt t="284936" x="8012113" y="6003925"/>
          <p14:tracePt t="284942" x="8045450" y="5970588"/>
          <p14:tracePt t="284970" x="8178800" y="5875338"/>
          <p14:tracePt t="284974" x="8229600" y="5842000"/>
          <p14:tracePt t="285003" x="8385175" y="5702300"/>
          <p14:tracePt t="285008" x="8418513" y="5653088"/>
          <p14:tracePt t="285037" x="8564563" y="5395913"/>
          <p14:tracePt t="285048" x="8564563" y="5329238"/>
          <p14:tracePt t="285070" x="8564563" y="5127625"/>
          <p14:tracePt t="285103" x="8485188" y="4654550"/>
          <p14:tracePt t="285134" x="8240713" y="4386263"/>
          <p14:tracePt t="285166" x="7916863" y="4235450"/>
          <p14:tracePt t="285200" x="7408863" y="4106863"/>
          <p14:tracePt t="285233" x="6750050" y="4106863"/>
          <p14:tracePt t="285266" x="6197600" y="4168775"/>
          <p14:tracePt t="285267" x="6092825" y="4229100"/>
          <p14:tracePt t="285299" x="5740400" y="4537075"/>
          <p14:tracePt t="285332" x="5622925" y="4714875"/>
          <p14:tracePt t="285370" x="5573713" y="4894263"/>
          <p14:tracePt t="285374" x="5573713" y="4960938"/>
          <p14:tracePt t="285403" x="5573713" y="5100638"/>
          <p14:tracePt t="285407" x="5573713" y="5116513"/>
          <p14:tracePt t="285439" x="5573713" y="5318125"/>
          <p14:tracePt t="285470" x="5607050" y="5575300"/>
          <p14:tracePt t="285503" x="5802313" y="5803900"/>
          <p14:tracePt t="285537" x="6108700" y="5875338"/>
          <p14:tracePt t="285541" x="6208713" y="5897563"/>
          <p14:tracePt t="285570" x="6543675" y="5897563"/>
          <p14:tracePt t="285574" x="6634163" y="5897563"/>
          <p14:tracePt t="285603" x="6723063" y="5897563"/>
          <p14:tracePt t="285607" x="6767513" y="5897563"/>
          <p14:tracePt t="285637" x="6996113" y="5735638"/>
          <p14:tracePt t="285670" x="7319963" y="5413375"/>
          <p14:tracePt t="285703" x="7581900" y="5145088"/>
          <p14:tracePt t="285737" x="7599363" y="4943475"/>
          <p14:tracePt t="285741" x="7599363" y="4854575"/>
          <p14:tracePt t="285770" x="7599363" y="4648200"/>
          <p14:tracePt t="285774" x="7564438" y="4552950"/>
          <p14:tracePt t="285803" x="7464425" y="4408488"/>
          <p14:tracePt t="285807" x="7453313" y="4391025"/>
          <p14:tracePt t="285837" x="7353300" y="4335463"/>
          <p14:tracePt t="285870" x="7107238" y="4240213"/>
          <p14:tracePt t="285903" x="6761163" y="4124325"/>
          <p14:tracePt t="285909" x="6667500" y="4102100"/>
          <p14:tracePt t="285937" x="6461125" y="4067175"/>
          <p14:tracePt t="285942" x="6432550" y="4067175"/>
          <p14:tracePt t="285970" x="6259513" y="4129088"/>
          <p14:tracePt t="285975" x="6248400" y="4157663"/>
          <p14:tracePt t="286003" x="6064250" y="4341813"/>
          <p14:tracePt t="286009" x="5957888" y="4430713"/>
          <p14:tracePt t="286037" x="5718175" y="4765675"/>
          <p14:tracePt t="286046" x="5657850" y="4872038"/>
          <p14:tracePt t="286070" x="5584825" y="5111750"/>
          <p14:tracePt t="286103" x="5584825" y="5424488"/>
          <p14:tracePt t="286109" x="5584825" y="5473700"/>
          <p14:tracePt t="286136" x="5668963" y="5713413"/>
          <p14:tracePt t="286142" x="5707063" y="5786438"/>
          <p14:tracePt t="286170" x="5813425" y="5959475"/>
          <p14:tracePt t="286174" x="5864225" y="6010275"/>
          <p14:tracePt t="286204" x="6115050" y="6149975"/>
          <p14:tracePt t="286208" x="6186488" y="6183313"/>
          <p14:tracePt t="286237" x="6527800" y="6283325"/>
          <p14:tracePt t="286270" x="6923088" y="6299200"/>
          <p14:tracePt t="286304" x="7297738" y="6299200"/>
          <p14:tracePt t="286309" x="7364413" y="6299200"/>
          <p14:tracePt t="286337" x="7637463" y="6299200"/>
          <p14:tracePt t="286342" x="7699375" y="6299200"/>
          <p14:tracePt t="286370" x="7939088" y="6232525"/>
          <p14:tracePt t="286375" x="8012113" y="6194425"/>
          <p14:tracePt t="286405" x="8374063" y="5932488"/>
          <p14:tracePt t="286437" x="8547100" y="5735638"/>
          <p14:tracePt t="286470" x="8609013" y="5619750"/>
          <p14:tracePt t="286503" x="8691563" y="5418138"/>
          <p14:tracePt t="286534" x="8764588" y="5111750"/>
          <p14:tracePt t="286567" x="8753475" y="4894263"/>
          <p14:tracePt t="286600" x="8462963" y="4648200"/>
          <p14:tracePt t="286634" x="8201025" y="4441825"/>
          <p14:tracePt t="286636" x="8167688" y="4424363"/>
          <p14:tracePt t="286667" x="8156575" y="4413250"/>
          <p14:tracePt t="286704" x="8012113" y="4391025"/>
          <p14:tracePt t="286736" x="7799388" y="4391025"/>
          <p14:tracePt t="286769" x="7481888" y="4408488"/>
          <p14:tracePt t="286775" x="7408863" y="4441825"/>
          <p14:tracePt t="286803" x="7253288" y="4564063"/>
          <p14:tracePt t="286806" x="7219950" y="4597400"/>
          <p14:tracePt t="286836" x="6989763" y="4737100"/>
          <p14:tracePt t="286870" x="6767513" y="4872038"/>
          <p14:tracePt t="286903" x="6532563" y="5033963"/>
          <p14:tracePt t="286936" x="6332538" y="5189538"/>
          <p14:tracePt t="286969" x="6170613" y="5318125"/>
          <p14:tracePt t="286975" x="6142038" y="5329238"/>
          <p14:tracePt t="287003" x="5997575" y="5535613"/>
          <p14:tracePt t="287006" x="5980113" y="5586413"/>
          <p14:tracePt t="287036" x="5880100" y="5748338"/>
          <p14:tracePt t="287069" x="5853113" y="5864225"/>
          <p14:tracePt t="287103" x="5891213" y="6010275"/>
          <p14:tracePt t="287136" x="6186488" y="6199188"/>
          <p14:tracePt t="287170" x="6521450" y="6311900"/>
          <p14:tracePt t="287175" x="6623050" y="6334125"/>
          <p14:tracePt t="287203" x="6896100" y="6334125"/>
          <p14:tracePt t="287208" x="6996113" y="6350000"/>
          <p14:tracePt t="287237" x="7419975" y="6350000"/>
          <p14:tracePt t="287271" x="7581900" y="6345238"/>
          <p14:tracePt t="287303" x="7648575" y="6316663"/>
          <p14:tracePt t="287337" x="7732713" y="6232525"/>
          <p14:tracePt t="287341" x="7748588" y="6232525"/>
          <p14:tracePt t="287370" x="7850188" y="6188075"/>
          <p14:tracePt t="287374" x="7866063" y="6188075"/>
          <p14:tracePt t="287403" x="7972425" y="6110288"/>
          <p14:tracePt t="287437" x="8001000" y="6059488"/>
          <p14:tracePt t="287471" x="8027988" y="5932488"/>
          <p14:tracePt t="287504" x="8027988" y="5903913"/>
          <p14:tracePt t="287538" x="8027988" y="5892800"/>
          <p14:tracePt t="287543" x="8027988" y="5881688"/>
          <p14:tracePt t="287590" x="8027988" y="5853113"/>
          <p14:tracePt t="287603" x="8027988" y="5842000"/>
          <p14:tracePt t="287638" x="8023225" y="5786438"/>
          <p14:tracePt t="287670" x="8023225" y="5748338"/>
          <p14:tracePt t="287750" x="8023225" y="5735638"/>
          <p14:tracePt t="287758" x="8023225" y="5719763"/>
          <p14:tracePt t="287770" x="8005763" y="5691188"/>
          <p14:tracePt t="287774" x="8005763" y="5664200"/>
          <p14:tracePt t="287803" x="7972425" y="5473700"/>
          <p14:tracePt t="287807" x="7921625" y="5424488"/>
          <p14:tracePt t="287836" x="7850188" y="5207000"/>
          <p14:tracePt t="287843" x="7832725" y="5138738"/>
          <p14:tracePt t="287870" x="7777163" y="4949825"/>
          <p14:tracePt t="287874" x="7759700" y="4854575"/>
          <p14:tracePt t="287903" x="7688263" y="4681538"/>
          <p14:tracePt t="287907" x="7670800" y="4614863"/>
          <p14:tracePt t="287937" x="7654925" y="4570413"/>
          <p14:tracePt t="287974" x="7626350" y="4552950"/>
          <p14:tracePt t="288003" x="7604125" y="4514850"/>
          <p14:tracePt t="288007" x="7593013" y="4503738"/>
          <p14:tracePt t="288036" x="7593013" y="4452938"/>
          <p14:tracePt t="288038" x="0" y="0"/>
        </p14:tracePtLst>
        <p14:tracePtLst>
          <p14:tracePt t="288510" x="6867525" y="3514725"/>
          <p14:tracePt t="288552" x="6856413" y="3514725"/>
          <p14:tracePt t="288560" x="6856413" y="3538538"/>
          <p14:tracePt t="288568" x="6856413" y="3582988"/>
          <p14:tracePt t="288601" x="6856413" y="3811588"/>
          <p14:tracePt t="288633" x="6856413" y="3956050"/>
          <p14:tracePt t="288677" x="6867525" y="3984625"/>
          <p14:tracePt t="288702" x="6867525" y="4090988"/>
          <p14:tracePt t="288736" x="6867525" y="4146550"/>
          <p14:tracePt t="288768" x="6867525" y="4179888"/>
          <p14:tracePt t="288802" x="6878638" y="4195763"/>
          <p14:tracePt t="288900" x="0" y="0"/>
        </p14:tracePtLst>
        <p14:tracePtLst>
          <p14:tracePt t="289294" x="6472238" y="3627438"/>
          <p14:tracePt t="289318" x="6472238" y="3665538"/>
          <p14:tracePt t="289327" x="6472238" y="3676650"/>
          <p14:tracePt t="289336" x="6472238" y="3705225"/>
          <p14:tracePt t="289370" x="6488113" y="4017963"/>
          <p14:tracePt t="289375" x="6499225" y="4067175"/>
          <p14:tracePt t="289403" x="6521450" y="4213225"/>
          <p14:tracePt t="289407" x="6521450" y="4264025"/>
          <p14:tracePt t="289437" x="6521450" y="4286250"/>
          <p14:tracePt t="289477" x="6521450" y="4297363"/>
          <p14:tracePt t="289503" x="6521450" y="4313238"/>
          <p14:tracePt t="289575" x="6510338" y="4324350"/>
          <p14:tracePt t="289590" x="6483350" y="4319588"/>
          <p14:tracePt t="289602" x="6450013" y="4246563"/>
          <p14:tracePt t="289605" x="0" y="0"/>
        </p14:tracePtLst>
        <p14:tracePtLst>
          <p14:tracePt t="289912" x="5986463" y="3632200"/>
          <p14:tracePt t="289924" x="5986463" y="3638550"/>
          <p14:tracePt t="289940" x="5986463" y="3683000"/>
          <p14:tracePt t="289967" x="5986463" y="3860800"/>
          <p14:tracePt t="290000" x="5997575" y="4117975"/>
          <p14:tracePt t="290034" x="6070600" y="4346575"/>
          <p14:tracePt t="290036" x="6103938" y="4397375"/>
          <p14:tracePt t="290067" x="6130925" y="4464050"/>
          <p14:tracePt t="290101" x="6130925" y="4481513"/>
          <p14:tracePt t="290137" x="6130925" y="4508500"/>
          <p14:tracePt t="290169" x="6130925" y="4519613"/>
          <p14:tracePt t="290200" x="0" y="0"/>
        </p14:tracePtLst>
        <p14:tracePtLst>
          <p14:tracePt t="290843" x="8289925" y="6037263"/>
          <p14:tracePt t="290852" x="8285163" y="6048375"/>
          <p14:tracePt t="290868" x="8256588" y="6043613"/>
          <p14:tracePt t="290901" x="8139113" y="5954713"/>
          <p14:tracePt t="290935" x="7994650" y="5808663"/>
          <p14:tracePt t="290968" x="7794625" y="5546725"/>
          <p14:tracePt t="291001" x="7648575" y="5435600"/>
          <p14:tracePt t="291062" x="7648575" y="5473700"/>
          <p14:tracePt t="291068" x="7648575" y="5502275"/>
          <p14:tracePt t="291099" x="7648575" y="5668963"/>
          <p14:tracePt t="291101" x="0" y="0"/>
        </p14:tracePtLst>
        <p14:tracePtLst>
          <p14:tracePt t="291331" x="7654925" y="6311900"/>
          <p14:tracePt t="291336" x="7648575" y="6311900"/>
          <p14:tracePt t="291339" x="7586663" y="6311900"/>
          <p14:tracePt t="291345" x="7559675" y="6311900"/>
          <p14:tracePt t="291368" x="7453313" y="6272213"/>
          <p14:tracePt t="291401" x="7375525" y="6149975"/>
          <p14:tracePt t="291434" x="7208838" y="5803900"/>
          <p14:tracePt t="291468" x="7146925" y="5702300"/>
          <p14:tracePt t="291500" x="0" y="0"/>
        </p14:tracePtLst>
        <p14:tracePtLst>
          <p14:tracePt t="292386" x="8669338" y="5038725"/>
          <p14:tracePt t="292409" x="8647113" y="5038725"/>
          <p14:tracePt t="292417" x="8636000" y="5038725"/>
          <p14:tracePt t="292437" x="8580438" y="5038725"/>
          <p14:tracePt t="292470" x="8351838" y="4921250"/>
          <p14:tracePt t="292475" x="8251825" y="4883150"/>
          <p14:tracePt t="292503" x="8101013" y="4814888"/>
          <p14:tracePt t="292507" x="8027988" y="4781550"/>
          <p14:tracePt t="292537" x="7888288" y="4703763"/>
          <p14:tracePt t="292570" x="7648575" y="4548188"/>
          <p14:tracePt t="292603" x="7570788" y="4441825"/>
          <p14:tracePt t="292636" x="7504113" y="4402138"/>
          <p14:tracePt t="292642" x="7475538" y="4386263"/>
          <p14:tracePt t="292672" x="7369175" y="4330700"/>
          <p14:tracePt t="292676" x="7358063" y="4313238"/>
          <p14:tracePt t="292701" x="7331075" y="4291013"/>
          <p14:tracePt t="292735" x="7319963" y="4291013"/>
          <p14:tracePt t="292825" x="7308850" y="4291013"/>
          <p14:tracePt t="292841" x="7313613" y="4313238"/>
          <p14:tracePt t="292849" x="7415213" y="4368800"/>
          <p14:tracePt t="292870" x="7526338" y="4503738"/>
          <p14:tracePt t="292874" x="7575550" y="4552950"/>
          <p14:tracePt t="292903" x="7766050" y="4737100"/>
          <p14:tracePt t="292907" x="7866063" y="4776788"/>
          <p14:tracePt t="292937" x="8039100" y="4894263"/>
          <p14:tracePt t="293021" x="8056563" y="4894263"/>
          <p14:tracePt t="293029" x="8067675" y="4910138"/>
          <p14:tracePt t="293114" x="8094663" y="4899025"/>
          <p14:tracePt t="293123" x="8094663" y="4887913"/>
          <p14:tracePt t="293137" x="8094663" y="4849813"/>
          <p14:tracePt t="293170" x="8050213" y="4670425"/>
          <p14:tracePt t="293203" x="7872413" y="4441825"/>
          <p14:tracePt t="293237" x="7799388" y="4386263"/>
          <p14:tracePt t="293513" x="0" y="0"/>
        </p14:tracePtLst>
        <p14:tracePtLst>
          <p14:tracePt t="294163" x="6989763" y="5540375"/>
          <p14:tracePt t="294558" x="7000875" y="5540375"/>
          <p14:tracePt t="294572" x="0" y="0"/>
        </p14:tracePtLst>
        <p14:tracePtLst>
          <p14:tracePt t="295143" x="8323263" y="4932363"/>
          <p14:tracePt t="295153" x="8312150" y="4932363"/>
          <p14:tracePt t="295214" x="8296275" y="4932363"/>
          <p14:tracePt t="295222" x="8285163" y="4921250"/>
          <p14:tracePt t="295237" x="8267700" y="4865688"/>
          <p14:tracePt t="295270" x="8267700" y="4676775"/>
          <p14:tracePt t="295303" x="8256588" y="4552950"/>
          <p14:tracePt t="295337" x="8240713" y="4424363"/>
          <p14:tracePt t="295341" x="8240713" y="4408488"/>
          <p14:tracePt t="295371" x="8240713" y="4368800"/>
          <p14:tracePt t="295422" x="8196263" y="4391025"/>
          <p14:tracePt t="295437" x="8185150" y="4419600"/>
          <p14:tracePt t="295471" x="8167688" y="4643438"/>
          <p14:tracePt t="295503" x="8167688" y="4799013"/>
          <p14:tracePt t="295566" x="8156575" y="4814888"/>
          <p14:tracePt t="295575" x="8128000" y="4792663"/>
          <p14:tracePt t="295603" x="7978775" y="4564063"/>
          <p14:tracePt t="295607" x="7943850" y="4514850"/>
          <p14:tracePt t="295637" x="7883525" y="4391025"/>
          <p14:tracePt t="295743" x="7905750" y="4397375"/>
          <p14:tracePt t="295752" x="7961313" y="4497388"/>
          <p14:tracePt t="295770" x="8067675" y="4597400"/>
          <p14:tracePt t="295774" x="8174038" y="4710113"/>
          <p14:tracePt t="295803" x="8496300" y="4965700"/>
          <p14:tracePt t="295808" x="8602663" y="5027613"/>
          <p14:tracePt t="295837" x="8720138" y="5111750"/>
          <p14:tracePt t="295902" x="8720138" y="5072063"/>
          <p14:tracePt t="295910" x="8720138" y="5060950"/>
          <p14:tracePt t="295937" x="8691563" y="4954588"/>
          <p14:tracePt t="295943" x="8680450" y="4938713"/>
          <p14:tracePt t="295970" x="8529638" y="4827588"/>
          <p14:tracePt t="295976" x="8502650" y="4827588"/>
          <p14:tracePt t="296003" x="8329613" y="4721225"/>
          <p14:tracePt t="296007" x="8256588" y="4703763"/>
          <p14:tracePt t="296037" x="8167688" y="4659313"/>
          <p14:tracePt t="296094" x="8139113" y="4659313"/>
          <p14:tracePt t="296104" x="8128000" y="4659313"/>
          <p14:tracePt t="296137" x="8116888" y="4659313"/>
          <p14:tracePt t="296143" x="8116888" y="4665663"/>
          <p14:tracePt t="296509" x="0" y="0"/>
        </p14:tracePtLst>
        <p14:tracePtLst>
          <p14:tracePt t="297826" x="6215063" y="6238875"/>
          <p14:tracePt t="297836" x="6219825" y="6232525"/>
          <p14:tracePt t="297850" x="6232525" y="6221413"/>
          <p14:tracePt t="297899" x="6243638" y="6205538"/>
          <p14:tracePt t="297907" x="6310313" y="6161088"/>
          <p14:tracePt t="297937" x="6399213" y="6037263"/>
          <p14:tracePt t="297970" x="6510338" y="5908675"/>
          <p14:tracePt t="298003" x="6532563" y="5870575"/>
          <p14:tracePt t="298010" x="6550025" y="5859463"/>
          <p14:tracePt t="298036" x="6605588" y="5803900"/>
          <p14:tracePt t="298041" x="6616700" y="5786438"/>
          <p14:tracePt t="298050" x="6645275" y="5759450"/>
          <p14:tracePt t="298071" x="6689725" y="5713413"/>
          <p14:tracePt t="298075" x="6734175" y="5686425"/>
          <p14:tracePt t="298103" x="6745288" y="5675313"/>
          <p14:tracePt t="298107" x="6772275" y="5641975"/>
          <p14:tracePt t="298137" x="6829425" y="5580063"/>
          <p14:tracePt t="298171" x="6911975" y="5480050"/>
          <p14:tracePt t="298203" x="6923088" y="5380038"/>
          <p14:tracePt t="298237" x="6923088" y="5284788"/>
          <p14:tracePt t="298242" x="6923088" y="5273675"/>
          <p14:tracePt t="298270" x="6923088" y="5218113"/>
          <p14:tracePt t="298274" x="6923088" y="5207000"/>
          <p14:tracePt t="298303" x="6923088" y="5156200"/>
          <p14:tracePt t="298337" x="6923088" y="5138738"/>
          <p14:tracePt t="298370" x="6923088" y="5100638"/>
          <p14:tracePt t="298403" x="6856413" y="4999038"/>
          <p14:tracePt t="298437" x="6789738" y="4972050"/>
          <p14:tracePt t="298522" x="6734175" y="4972050"/>
          <p14:tracePt t="298529" x="6716713" y="4972050"/>
          <p14:tracePt t="298537" x="6705600" y="4972050"/>
          <p14:tracePt t="298570" x="6610350" y="5022850"/>
          <p14:tracePt t="298603" x="6561138" y="5078413"/>
          <p14:tracePt t="298637" x="6494463" y="5145088"/>
          <p14:tracePt t="298642" x="6477000" y="5145088"/>
          <p14:tracePt t="298670" x="6421438" y="5211763"/>
          <p14:tracePt t="298674" x="6410325" y="5256213"/>
          <p14:tracePt t="298703" x="6348413" y="5329238"/>
          <p14:tracePt t="298707" x="6332538" y="5362575"/>
          <p14:tracePt t="298737" x="6310313" y="5429250"/>
          <p14:tracePt t="298770" x="6310313" y="5524500"/>
          <p14:tracePt t="298803" x="6310313" y="5657850"/>
          <p14:tracePt t="298837" x="6310313" y="5848350"/>
          <p14:tracePt t="298841" x="6310313" y="5875338"/>
          <p14:tracePt t="298870" x="6292850" y="5965825"/>
          <p14:tracePt t="298874" x="6281738" y="5976938"/>
          <p14:tracePt t="298903" x="6281738" y="6026150"/>
          <p14:tracePt t="298940" x="6281738" y="6054725"/>
          <p14:tracePt t="298970" x="6281738" y="6092825"/>
          <p14:tracePt t="299003" x="6281738" y="6115050"/>
          <p14:tracePt t="299039" x="6392863" y="6115050"/>
          <p14:tracePt t="299042" x="6438900" y="6115050"/>
          <p14:tracePt t="299066" x="6716713" y="5988050"/>
          <p14:tracePt t="299067" x="0" y="0"/>
        </p14:tracePtLst>
        <p14:tracePtLst>
          <p14:tracePt t="299362" x="7475538" y="5697538"/>
          <p14:tracePt t="299436" x="7464425" y="5668963"/>
          <p14:tracePt t="299444" x="7453313" y="5657850"/>
          <p14:tracePt t="299470" x="7419975" y="5568950"/>
          <p14:tracePt t="299474" x="7408863" y="5535613"/>
          <p14:tracePt t="299503" x="7331075" y="5462588"/>
          <p14:tracePt t="299508" x="7319963" y="5451475"/>
          <p14:tracePt t="299537" x="7219950" y="5424488"/>
          <p14:tracePt t="299570" x="7024688" y="5484813"/>
          <p14:tracePt t="299604" x="6978650" y="5657850"/>
          <p14:tracePt t="299609" x="6978650" y="5708650"/>
          <p14:tracePt t="299637" x="6978650" y="5792788"/>
          <p14:tracePt t="299643" x="7000875" y="5826125"/>
          <p14:tracePt t="299670" x="7058025" y="5837238"/>
          <p14:tracePt t="299674" x="7069138" y="5837238"/>
          <p14:tracePt t="299704" x="7080250" y="5837238"/>
          <p14:tracePt t="299737" x="7135813" y="5815013"/>
          <p14:tracePt t="299766" x="7169150" y="5675313"/>
          <p14:tracePt t="299768" x="0" y="0"/>
        </p14:tracePtLst>
        <p14:tracePtLst>
          <p14:tracePt t="300147" x="7196138" y="4932363"/>
          <p14:tracePt t="300186" x="7202488" y="4921250"/>
          <p14:tracePt t="300194" x="7213600" y="4894263"/>
          <p14:tracePt t="300204" x="7231063" y="4894263"/>
          <p14:tracePt t="300234" x="7346950" y="4832350"/>
          <p14:tracePt t="300268" x="7391400" y="4748213"/>
          <p14:tracePt t="300303" x="7419975" y="4681538"/>
          <p14:tracePt t="300337" x="7431088" y="4570413"/>
          <p14:tracePt t="300370" x="7431088" y="4503738"/>
          <p14:tracePt t="300403" x="7431088" y="4475163"/>
          <p14:tracePt t="300437" x="7426325" y="4464050"/>
          <p14:tracePt t="300470" x="7308850" y="4492625"/>
          <p14:tracePt t="300478" x="7297738" y="4503738"/>
          <p14:tracePt t="300504" x="7242175" y="4559300"/>
          <p14:tracePt t="300536" x="7242175" y="4637088"/>
          <p14:tracePt t="300541" x="7242175" y="4665663"/>
          <p14:tracePt t="300570" x="7242175" y="4714875"/>
          <p14:tracePt t="300575" x="7242175" y="4732338"/>
          <p14:tracePt t="300603" x="7242175" y="4754563"/>
          <p14:tracePt t="300607" x="7242175" y="4781550"/>
          <p14:tracePt t="300637" x="7242175" y="4810125"/>
          <p14:tracePt t="300672" x="7275513" y="4821238"/>
          <p14:tracePt t="300705" x="7335838" y="4821238"/>
          <p14:tracePt t="300736" x="7346950" y="4759325"/>
          <p14:tracePt t="300766" x="7346950" y="4670425"/>
          <p14:tracePt t="300768" x="0" y="0"/>
        </p14:tracePtLst>
        <p14:tracePtLst>
          <p14:tracePt t="301463" x="5824538" y="5413375"/>
          <p14:tracePt t="301467" x="5795963" y="5395913"/>
          <p14:tracePt t="301471" x="5780088" y="5395913"/>
          <p14:tracePt t="301479" x="5768975" y="5384800"/>
          <p14:tracePt t="301502" x="5718175" y="5373688"/>
          <p14:tracePt t="301535" x="5618163" y="5373688"/>
          <p14:tracePt t="301568" x="5489575" y="5424488"/>
          <p14:tracePt t="301601" x="5427663" y="5546725"/>
          <p14:tracePt t="301604" x="5427663" y="5557838"/>
          <p14:tracePt t="301635" x="5427663" y="5597525"/>
          <p14:tracePt t="301638" x="5427663" y="5613400"/>
          <p14:tracePt t="301668" x="5427663" y="5664200"/>
          <p14:tracePt t="301701" x="5427663" y="5686425"/>
          <p14:tracePt t="301735" x="5540375" y="5657850"/>
          <p14:tracePt t="301768" x="5607050" y="5608638"/>
          <p14:tracePt t="301805" x="5618163" y="5580063"/>
          <p14:tracePt t="301838" x="5634038" y="5540375"/>
          <p14:tracePt t="301870" x="5634038" y="5502275"/>
          <p14:tracePt t="301903" x="5551488" y="5446713"/>
          <p14:tracePt t="301937" x="5411788" y="5518150"/>
          <p14:tracePt t="301941" x="5394325" y="5568950"/>
          <p14:tracePt t="301970" x="5334000" y="5657850"/>
          <p14:tracePt t="301974" x="5334000" y="5708650"/>
          <p14:tracePt t="302001" x="5360988" y="5781675"/>
          <p14:tracePt t="302004" x="5389563" y="5792788"/>
          <p14:tracePt t="302035" x="5500688" y="5815013"/>
          <p14:tracePt t="302037" x="5529263" y="5815013"/>
          <p14:tracePt t="302068" x="5662613" y="5770563"/>
          <p14:tracePt t="302102" x="5735638" y="5686425"/>
          <p14:tracePt t="302111" x="5735638" y="5657850"/>
          <p14:tracePt t="302137" x="5762625" y="5602288"/>
          <p14:tracePt t="302141" x="5762625" y="5575300"/>
          <p14:tracePt t="302170" x="5762625" y="5535613"/>
          <p14:tracePt t="302174" x="5762625" y="5513388"/>
          <p14:tracePt t="302203" x="5707063" y="5468938"/>
          <p14:tracePt t="302208" x="5695950" y="5468938"/>
          <p14:tracePt t="302237" x="5500688" y="5546725"/>
          <p14:tracePt t="302270" x="5372100" y="5657850"/>
          <p14:tracePt t="302304" x="5360988" y="5770563"/>
          <p14:tracePt t="302309" x="5383213" y="5803900"/>
          <p14:tracePt t="302337" x="5495925" y="5830888"/>
          <p14:tracePt t="302341" x="5522913" y="5830888"/>
          <p14:tracePt t="302370" x="5622925" y="5830888"/>
          <p14:tracePt t="302374" x="5657850" y="5808663"/>
          <p14:tracePt t="302404" x="5702300" y="5719763"/>
          <p14:tracePt t="302437" x="5702300" y="5624513"/>
          <p14:tracePt t="302470" x="5600700" y="5551488"/>
          <p14:tracePt t="302505" x="5467350" y="5551488"/>
          <p14:tracePt t="302509" x="5422900" y="5551488"/>
          <p14:tracePt t="302537" x="5367338" y="5586413"/>
          <p14:tracePt t="302541" x="5349875" y="5646738"/>
          <p14:tracePt t="302570" x="5349875" y="5770563"/>
          <p14:tracePt t="302574" x="5349875" y="5797550"/>
          <p14:tracePt t="302582" x="5349875" y="5848350"/>
          <p14:tracePt t="302605" x="5478463" y="5915025"/>
          <p14:tracePt t="302637" x="5691188" y="5915025"/>
          <p14:tracePt t="302670" x="5807075" y="5735638"/>
          <p14:tracePt t="302703" x="5807075" y="5675313"/>
          <p14:tracePt t="302737" x="5791200" y="5646738"/>
          <p14:tracePt t="302741" x="5773738" y="5635625"/>
          <p14:tracePt t="302770" x="5724525" y="5635625"/>
          <p14:tracePt t="302805" x="5713413" y="5635625"/>
          <p14:tracePt t="302837" x="5695950" y="5680075"/>
          <p14:tracePt t="302866" x="5695950" y="5691188"/>
          <p14:tracePt t="302868" x="0" y="0"/>
        </p14:tracePtLst>
        <p14:tracePtLst>
          <p14:tracePt t="303467" x="6265863" y="6238875"/>
          <p14:tracePt t="303471" x="6292850" y="6232525"/>
          <p14:tracePt t="303473" x="6292850" y="6221413"/>
          <p14:tracePt t="303480" x="6337300" y="6188075"/>
          <p14:tracePt t="303501" x="6403975" y="6065838"/>
          <p14:tracePt t="303504" x="6443663" y="5992813"/>
          <p14:tracePt t="303535" x="6543675" y="5881688"/>
          <p14:tracePt t="303537" x="6572250" y="5848350"/>
          <p14:tracePt t="303570" x="6645275" y="5764213"/>
          <p14:tracePt t="303601" x="6689725" y="5630863"/>
          <p14:tracePt t="303635" x="6689725" y="5424488"/>
          <p14:tracePt t="303668" x="6689725" y="5289550"/>
          <p14:tracePt t="303701" x="6689725" y="5156200"/>
          <p14:tracePt t="303705" x="6689725" y="5145088"/>
          <p14:tracePt t="303735" x="6689725" y="5078413"/>
          <p14:tracePt t="303737" x="6689725" y="5049838"/>
          <p14:tracePt t="303771" x="6656388" y="4983163"/>
          <p14:tracePt t="303804" x="6577013" y="4943475"/>
          <p14:tracePt t="303838" x="6454775" y="4943475"/>
          <p14:tracePt t="303843" x="6427788" y="4943475"/>
          <p14:tracePt t="303870" x="6315075" y="4943475"/>
          <p14:tracePt t="303874" x="6288088" y="4949825"/>
          <p14:tracePt t="303903" x="6208713" y="5045075"/>
          <p14:tracePt t="303907" x="6192838" y="5072063"/>
          <p14:tracePt t="303937" x="6126163" y="5307013"/>
          <p14:tracePt t="303970" x="6126163" y="5586413"/>
          <p14:tracePt t="304003" x="6126163" y="5830888"/>
          <p14:tracePt t="304037" x="6192838" y="5937250"/>
          <p14:tracePt t="304070" x="6203950" y="5948363"/>
          <p14:tracePt t="304144" x="0" y="0"/>
        </p14:tracePtLst>
        <p14:tracePtLst>
          <p14:tracePt t="304503" x="5897563" y="5881688"/>
          <p14:tracePt t="304513" x="5880100" y="5881688"/>
          <p14:tracePt t="304536" x="5880100" y="5859463"/>
          <p14:tracePt t="304538" x="5891213" y="5815013"/>
          <p14:tracePt t="304568" x="5957888" y="5668963"/>
          <p14:tracePt t="304602" x="5969000" y="5635625"/>
          <p14:tracePt t="304636" x="5969000" y="5597525"/>
          <p14:tracePt t="304668" x="5935663" y="5529263"/>
          <p14:tracePt t="304702" x="5791200" y="5513388"/>
          <p14:tracePt t="304706" x="5762625" y="5513388"/>
          <p14:tracePt t="304735" x="5680075" y="5513388"/>
          <p14:tracePt t="304738" x="5668963" y="5518150"/>
          <p14:tracePt t="304769" x="5589588" y="5653088"/>
          <p14:tracePt t="304802" x="5556250" y="5830888"/>
          <p14:tracePt t="304835" x="5562600" y="5926138"/>
          <p14:tracePt t="304869" x="5673725" y="5943600"/>
          <p14:tracePt t="304874" x="5702300" y="5943600"/>
          <p14:tracePt t="304903" x="5829300" y="5932488"/>
          <p14:tracePt t="304908" x="5857875" y="5897563"/>
          <p14:tracePt t="304936" x="5886450" y="5830888"/>
          <p14:tracePt t="304966" x="5886450" y="5735638"/>
          <p14:tracePt t="304968" x="5886450" y="5708650"/>
          <p14:tracePt t="305000" x="5864225" y="5591175"/>
          <p14:tracePt t="305035" x="5784850" y="5546725"/>
          <p14:tracePt t="305072" x="5773738" y="5529263"/>
          <p14:tracePt t="305101" x="5757863" y="5540375"/>
          <p14:tracePt t="305135" x="5746750" y="5564188"/>
          <p14:tracePt t="305137" x="0" y="0"/>
        </p14:tracePtLst>
        <p14:tracePtLst>
          <p14:tracePt t="307699" x="8747125" y="5233988"/>
          <p14:tracePt t="307709" x="8731250" y="5233988"/>
          <p14:tracePt t="307738" x="8691563" y="5222875"/>
          <p14:tracePt t="307770" x="8642350" y="5183188"/>
          <p14:tracePt t="307803" x="8597900" y="5078413"/>
          <p14:tracePt t="307836" x="8496300" y="4899025"/>
          <p14:tracePt t="307841" x="8480425" y="4865688"/>
          <p14:tracePt t="307870" x="8301038" y="4743450"/>
          <p14:tracePt t="307876" x="8207375" y="4687888"/>
          <p14:tracePt t="307903" x="8001000" y="4575175"/>
          <p14:tracePt t="307907" x="7954963" y="4575175"/>
          <p14:tracePt t="307937" x="7794625" y="4481513"/>
          <p14:tracePt t="307970" x="7704138" y="4452938"/>
          <p14:tracePt t="308003" x="7586663" y="4452938"/>
          <p14:tracePt t="308037" x="7391400" y="4481513"/>
          <p14:tracePt t="308041" x="7342188" y="4492625"/>
          <p14:tracePt t="308051" x="7331075" y="4492625"/>
          <p14:tracePt t="308068" x="7269163" y="4586288"/>
          <p14:tracePt t="308102" x="7169150" y="4770438"/>
          <p14:tracePt t="308135" x="7102475" y="5056188"/>
          <p14:tracePt t="308138" x="7080250" y="5122863"/>
          <p14:tracePt t="308169" x="7080250" y="5329238"/>
          <p14:tracePt t="308202" x="7129463" y="5608638"/>
          <p14:tracePt t="308235" x="7302500" y="5937250"/>
          <p14:tracePt t="308269" x="7493000" y="6070600"/>
          <p14:tracePt t="308273" x="7537450" y="6070600"/>
          <p14:tracePt t="308302" x="7704138" y="6103938"/>
          <p14:tracePt t="308305" x="7770813" y="6103938"/>
          <p14:tracePt t="308335" x="8056563" y="5926138"/>
          <p14:tracePt t="308337" x="8161338" y="5819775"/>
          <p14:tracePt t="308369" x="8480425" y="5540375"/>
          <p14:tracePt t="308402" x="8720138" y="5278438"/>
          <p14:tracePt t="308435" x="8864600" y="5072063"/>
          <p14:tracePt t="308468" x="8797925" y="4910138"/>
          <p14:tracePt t="308502" x="8535988" y="4843463"/>
          <p14:tracePt t="308505" x="8380413" y="4799013"/>
          <p14:tracePt t="308535" x="7921625" y="4754563"/>
          <p14:tracePt t="308537" x="7894638" y="4754563"/>
          <p14:tracePt t="308569" x="7821613" y="4803775"/>
          <p14:tracePt t="308601" x="7799388" y="4960938"/>
          <p14:tracePt t="308635" x="7877175" y="5067300"/>
          <p14:tracePt t="308669" x="7888288" y="5083175"/>
          <p14:tracePt t="308704" x="7916863" y="5083175"/>
          <p14:tracePt t="308707" x="7927975" y="5083175"/>
          <p14:tracePt t="308736" x="7927975" y="5060950"/>
          <p14:tracePt t="308939" x="7927975" y="5049838"/>
          <p14:tracePt t="309002" x="7916863" y="5022850"/>
          <p14:tracePt t="309010" x="7905750" y="5011738"/>
          <p14:tracePt t="309033" x="0" y="0"/>
        </p14:tracePtLst>
        <p14:tracePtLst>
          <p14:tracePt t="309975" x="6461125" y="5999163"/>
          <p14:tracePt t="309984" x="6499225" y="5970588"/>
          <p14:tracePt t="310004" x="6516688" y="5954713"/>
          <p14:tracePt t="310037" x="6616700" y="5943600"/>
          <p14:tracePt t="310070" x="6783388" y="5943600"/>
          <p14:tracePt t="310103" x="6978650" y="5926138"/>
          <p14:tracePt t="310136" x="7185025" y="5926138"/>
          <p14:tracePt t="310141" x="7235825" y="5926138"/>
          <p14:tracePt t="310170" x="7264400" y="5926138"/>
          <p14:tracePt t="310205" x="7313613" y="5926138"/>
          <p14:tracePt t="310237" x="7404100" y="5881688"/>
          <p14:tracePt t="310270" x="7431088" y="5826125"/>
          <p14:tracePt t="310304" x="7453313" y="5741988"/>
          <p14:tracePt t="310336" x="7519988" y="5597525"/>
          <p14:tracePt t="310341" x="7519988" y="5557838"/>
          <p14:tracePt t="310370" x="7519988" y="5446713"/>
          <p14:tracePt t="310376" x="7519988" y="5418138"/>
          <p14:tracePt t="310403" x="7448550" y="5345113"/>
          <p14:tracePt t="310407" x="7437438" y="5329238"/>
          <p14:tracePt t="310437" x="7324725" y="5318125"/>
          <p14:tracePt t="310470" x="7140575" y="5267325"/>
          <p14:tracePt t="310503" x="6889750" y="5251450"/>
          <p14:tracePt t="310537" x="6761163" y="5251450"/>
          <p14:tracePt t="310541" x="6745288" y="5251450"/>
          <p14:tracePt t="310570" x="6627813" y="5251450"/>
          <p14:tracePt t="310576" x="6616700" y="5251450"/>
          <p14:tracePt t="310603" x="6516688" y="5233988"/>
          <p14:tracePt t="310607" x="6516688" y="5222875"/>
          <p14:tracePt t="310636" x="6488113" y="5172075"/>
          <p14:tracePt t="310671" x="6488113" y="5156200"/>
          <p14:tracePt t="310718" x="6461125" y="5145088"/>
          <p14:tracePt t="310737" x="6438900" y="5145088"/>
          <p14:tracePt t="310770" x="6276975" y="5307013"/>
          <p14:tracePt t="310775" x="6254750" y="5402263"/>
          <p14:tracePt t="310803" x="6186488" y="5575300"/>
          <p14:tracePt t="310808" x="6186488" y="5619750"/>
          <p14:tracePt t="310837" x="6159500" y="5708650"/>
          <p14:tracePt t="310871" x="6130925" y="5775325"/>
          <p14:tracePt t="310879" x="6130925" y="5797550"/>
          <p14:tracePt t="310903" x="6130925" y="5903913"/>
          <p14:tracePt t="310936" x="6130925" y="6021388"/>
          <p14:tracePt t="310941" x="6130925" y="6032500"/>
          <p14:tracePt t="310971" x="6153150" y="6103938"/>
          <p14:tracePt t="310975" x="6153150" y="6115050"/>
          <p14:tracePt t="311003" x="6153150" y="6127750"/>
          <p14:tracePt t="311007" x="6153150" y="6143625"/>
          <p14:tracePt t="311038" x="6153150" y="6165850"/>
          <p14:tracePt t="311071" x="6153150" y="6176963"/>
          <p14:tracePt t="311119" x="6164263" y="6194425"/>
          <p14:tracePt t="311136" x="6175375" y="6194425"/>
          <p14:tracePt t="311170" x="6270625" y="6194425"/>
          <p14:tracePt t="311203" x="6326188" y="6194425"/>
          <p14:tracePt t="311208" x="6337300" y="6194425"/>
          <p14:tracePt t="311295" x="6348413" y="6194425"/>
          <p14:tracePt t="31158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5F82E-4262-6E2D-AB8D-441B68C1F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B5F9AB00-A81F-79F6-588E-DC00A5362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53" y="1161689"/>
            <a:ext cx="1943211" cy="995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Písník Oplatil II</a:t>
            </a:r>
          </a:p>
        </p:txBody>
      </p:sp>
      <p:pic>
        <p:nvPicPr>
          <p:cNvPr id="6" name="Obrázek 5" descr="Obsah obrázku venku, obloha, voda, příroda&#10;&#10;Popis byl vytvořen automaticky">
            <a:extLst>
              <a:ext uri="{FF2B5EF4-FFF2-40B4-BE49-F238E27FC236}">
                <a16:creationId xmlns:a16="http://schemas.microsoft.com/office/drawing/2014/main" id="{EE92E2B6-8C41-0809-DFFE-9CA8EB94B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595866"/>
            <a:ext cx="4724501" cy="2664619"/>
          </a:xfrm>
          <a:prstGeom prst="rect">
            <a:avLst/>
          </a:prstGeom>
        </p:spPr>
      </p:pic>
      <p:pic>
        <p:nvPicPr>
          <p:cNvPr id="8" name="Obrázek 7" descr="Obsah obrázku venku, území, rostlina, strom&#10;&#10;Popis byl vytvořen automaticky">
            <a:extLst>
              <a:ext uri="{FF2B5EF4-FFF2-40B4-BE49-F238E27FC236}">
                <a16:creationId xmlns:a16="http://schemas.microsoft.com/office/drawing/2014/main" id="{0B311F31-F6E6-8C83-811D-B5A994A8F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4581128"/>
            <a:ext cx="2880001" cy="2160000"/>
          </a:xfrm>
          <a:prstGeom prst="rect">
            <a:avLst/>
          </a:prstGeom>
        </p:spPr>
      </p:pic>
      <p:pic>
        <p:nvPicPr>
          <p:cNvPr id="16" name="Obrázek 15" descr="Obsah obrázku venku, tráva, rostlina, strom&#10;&#10;Popis byl vytvořen automaticky">
            <a:extLst>
              <a:ext uri="{FF2B5EF4-FFF2-40B4-BE49-F238E27FC236}">
                <a16:creationId xmlns:a16="http://schemas.microsoft.com/office/drawing/2014/main" id="{CB7DBEB2-C2E5-EF84-48D1-D74302D2F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07" y="1623235"/>
            <a:ext cx="2702696" cy="2880000"/>
          </a:xfrm>
          <a:prstGeom prst="rect">
            <a:avLst/>
          </a:prstGeom>
        </p:spPr>
      </p:pic>
      <p:sp>
        <p:nvSpPr>
          <p:cNvPr id="18" name="Zástupný obsah 16">
            <a:extLst>
              <a:ext uri="{FF2B5EF4-FFF2-40B4-BE49-F238E27FC236}">
                <a16:creationId xmlns:a16="http://schemas.microsoft.com/office/drawing/2014/main" id="{406167EC-F129-83F4-D8A9-1CE8F10DF355}"/>
              </a:ext>
            </a:extLst>
          </p:cNvPr>
          <p:cNvSpPr txBox="1">
            <a:spLocks/>
          </p:cNvSpPr>
          <p:nvPr/>
        </p:nvSpPr>
        <p:spPr>
          <a:xfrm>
            <a:off x="5000082" y="1196397"/>
            <a:ext cx="3343276" cy="3833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   Jímací kříž Čeperka-Hrobice							</a:t>
            </a:r>
          </a:p>
          <a:p>
            <a:pPr marL="0" indent="0">
              <a:buNone/>
            </a:pPr>
            <a:endParaRPr lang="cs-CZ" sz="1800" b="1" dirty="0"/>
          </a:p>
          <a:p>
            <a:endParaRPr lang="cs-CZ" sz="1800" b="1" dirty="0"/>
          </a:p>
        </p:txBody>
      </p:sp>
      <p:pic>
        <p:nvPicPr>
          <p:cNvPr id="22" name="Obrázek 21" descr="Obsah obrázku venku, tráva, rostlina, kolo&#10;&#10;Popis byl vytvořen automaticky">
            <a:extLst>
              <a:ext uri="{FF2B5EF4-FFF2-40B4-BE49-F238E27FC236}">
                <a16:creationId xmlns:a16="http://schemas.microsoft.com/office/drawing/2014/main" id="{587AF1F4-6A4A-E30C-15E3-A51E72094B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380309"/>
            <a:ext cx="3094557" cy="2320918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4CC4DB47-B9E6-2A7D-7B38-A7CDBEF1DF77}"/>
              </a:ext>
            </a:extLst>
          </p:cNvPr>
          <p:cNvSpPr txBox="1"/>
          <p:nvPr/>
        </p:nvSpPr>
        <p:spPr>
          <a:xfrm>
            <a:off x="6493018" y="4392141"/>
            <a:ext cx="1579150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350" dirty="0"/>
              <a:t>112 vrtů 4 generací 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050B91F-06F3-4381-C3C7-57CE07BF6645}"/>
              </a:ext>
            </a:extLst>
          </p:cNvPr>
          <p:cNvSpPr txBox="1">
            <a:spLocks/>
          </p:cNvSpPr>
          <p:nvPr/>
        </p:nvSpPr>
        <p:spPr>
          <a:xfrm>
            <a:off x="0" y="268398"/>
            <a:ext cx="8472264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Vodní zdroj Čeperka-Hrobice a Oplatil II</a:t>
            </a:r>
          </a:p>
        </p:txBody>
      </p:sp>
      <p:pic>
        <p:nvPicPr>
          <p:cNvPr id="2" name="Obrázek 1" descr="Obsah obrázku interiér, oblečení, osoba, zeď&#10;&#10;Popis byl vytvořen automaticky">
            <a:extLst>
              <a:ext uri="{FF2B5EF4-FFF2-40B4-BE49-F238E27FC236}">
                <a16:creationId xmlns:a16="http://schemas.microsoft.com/office/drawing/2014/main" id="{83651044-3AE3-BDEA-9C32-4737CDE2F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764704"/>
            <a:ext cx="3724463" cy="2784255"/>
          </a:xfrm>
          <a:prstGeom prst="rect">
            <a:avLst/>
          </a:prstGeom>
        </p:spPr>
      </p:pic>
      <p:pic>
        <p:nvPicPr>
          <p:cNvPr id="3" name="Obrázek 2" descr="Obsah obrázku oblečení, boty, osoba, muž&#10;&#10;Popis byl vytvořen automaticky">
            <a:extLst>
              <a:ext uri="{FF2B5EF4-FFF2-40B4-BE49-F238E27FC236}">
                <a16:creationId xmlns:a16="http://schemas.microsoft.com/office/drawing/2014/main" id="{2001B2CB-ECB4-5D3C-B0A2-C76DBDA035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r="3755"/>
          <a:stretch/>
        </p:blipFill>
        <p:spPr>
          <a:xfrm>
            <a:off x="8328248" y="3577226"/>
            <a:ext cx="3751399" cy="3308158"/>
          </a:xfrm>
          <a:prstGeom prst="rect">
            <a:avLst/>
          </a:prstGeom>
        </p:spPr>
      </p:pic>
      <p:sp>
        <p:nvSpPr>
          <p:cNvPr id="11" name="Zástupný obsah 16">
            <a:extLst>
              <a:ext uri="{FF2B5EF4-FFF2-40B4-BE49-F238E27FC236}">
                <a16:creationId xmlns:a16="http://schemas.microsoft.com/office/drawing/2014/main" id="{BFB986B6-070D-8255-3218-AE824CA5C72B}"/>
              </a:ext>
            </a:extLst>
          </p:cNvPr>
          <p:cNvSpPr txBox="1">
            <a:spLocks/>
          </p:cNvSpPr>
          <p:nvPr/>
        </p:nvSpPr>
        <p:spPr>
          <a:xfrm>
            <a:off x="8316019" y="332656"/>
            <a:ext cx="3724462" cy="3833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   </a:t>
            </a:r>
            <a:r>
              <a:rPr lang="cs-CZ" sz="1800" b="1" dirty="0" err="1"/>
              <a:t>VaK</a:t>
            </a:r>
            <a:r>
              <a:rPr lang="cs-CZ" sz="1800" b="1" dirty="0"/>
              <a:t> Pardubice – úprava až 150 l/s							</a:t>
            </a:r>
          </a:p>
          <a:p>
            <a:pPr marL="0" indent="0">
              <a:buNone/>
            </a:pPr>
            <a:endParaRPr lang="cs-CZ" sz="1800" b="1" dirty="0"/>
          </a:p>
          <a:p>
            <a:endParaRPr lang="cs-CZ" sz="1800" b="1" dirty="0"/>
          </a:p>
        </p:txBody>
      </p:sp>
      <p:pic>
        <p:nvPicPr>
          <p:cNvPr id="15" name="Obrázek 14" descr="Obsah obrázku území, venku, osoba, nádoba&#10;&#10;Popis byl vytvořen automaticky">
            <a:extLst>
              <a:ext uri="{FF2B5EF4-FFF2-40B4-BE49-F238E27FC236}">
                <a16:creationId xmlns:a16="http://schemas.microsoft.com/office/drawing/2014/main" id="{E6BDB325-5574-7A54-2D8B-0F3BC26493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t="17152" r="7404" b="9125"/>
          <a:stretch/>
        </p:blipFill>
        <p:spPr>
          <a:xfrm>
            <a:off x="4076348" y="5234765"/>
            <a:ext cx="2047304" cy="1466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4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50"/>
    </mc:Choice>
    <mc:Fallback xmlns="">
      <p:transition spd="slow" advTm="210650"/>
    </mc:Fallback>
  </mc:AlternateContent>
  <p:extLst>
    <p:ext uri="{3A86A75C-4F4B-4683-9AE1-C65F6400EC91}">
      <p14:laserTraceLst xmlns:p14="http://schemas.microsoft.com/office/powerpoint/2010/main">
        <p14:tracePtLst>
          <p14:tracePt t="12068" x="1049338" y="1282700"/>
          <p14:tracePt t="12091" x="1049338" y="1271588"/>
          <p14:tracePt t="12163" x="1060450" y="1255713"/>
          <p14:tracePt t="12179" x="1071563" y="1255713"/>
          <p14:tracePt t="12194" x="1098550" y="1255713"/>
          <p14:tracePt t="12215" x="1127125" y="1255713"/>
          <p14:tracePt t="12218" x="1138238" y="1255713"/>
          <p14:tracePt t="12249" x="1204913" y="1255713"/>
          <p14:tracePt t="12251" x="1233488" y="1255713"/>
          <p14:tracePt t="12283" x="1384300" y="1255713"/>
          <p14:tracePt t="12315" x="1539875" y="1255713"/>
          <p14:tracePt t="12349" x="1690688" y="1227138"/>
          <p14:tracePt t="12738" x="0" y="0"/>
        </p14:tracePtLst>
        <p14:tracePtLst>
          <p14:tracePt t="15410" x="1706563" y="3973513"/>
          <p14:tracePt t="15464" x="1712913" y="3956050"/>
          <p14:tracePt t="15472" x="1739900" y="3956050"/>
          <p14:tracePt t="15484" x="1768475" y="3956050"/>
          <p14:tracePt t="15489" x="1801813" y="3956050"/>
          <p14:tracePt t="15516" x="1901825" y="3944938"/>
          <p14:tracePt t="15519" x="1992313" y="3944938"/>
          <p14:tracePt t="15551" x="2247900" y="3871913"/>
          <p14:tracePt t="15583" x="2509838" y="3822700"/>
          <p14:tracePt t="15616" x="2689225" y="3760788"/>
          <p14:tracePt t="15649" x="2800350" y="3683000"/>
          <p14:tracePt t="15683" x="2935288" y="3683000"/>
          <p14:tracePt t="15716" x="3106738" y="3683000"/>
          <p14:tracePt t="15719" x="3152775" y="3683000"/>
          <p14:tracePt t="15749" x="3224213" y="3683000"/>
          <p14:tracePt t="15753" x="3246438" y="3683000"/>
          <p14:tracePt t="15783" x="3286125" y="3683000"/>
          <p14:tracePt t="15817" x="3392488" y="3654425"/>
          <p14:tracePt t="15850" x="3632200" y="3582988"/>
          <p14:tracePt t="15885" x="3771900" y="3538538"/>
          <p14:tracePt t="15889" x="3783013" y="3538538"/>
          <p14:tracePt t="15918" x="3871913" y="3538538"/>
          <p14:tracePt t="15923" x="3916363" y="3538538"/>
          <p14:tracePt t="15952" x="4129088" y="3527425"/>
          <p14:tracePt t="15985" x="4384675" y="3470275"/>
          <p14:tracePt t="16018" x="4597400" y="3436938"/>
          <p14:tracePt t="16023" x="4608513" y="3436938"/>
          <p14:tracePt t="16051" x="4714875" y="3392488"/>
          <p14:tracePt t="16056" x="4730750" y="3365500"/>
          <p14:tracePt t="16085" x="4770438" y="3325813"/>
          <p14:tracePt t="16089" x="4786313" y="3308350"/>
          <p14:tracePt t="16121" x="4797425" y="3248025"/>
          <p14:tracePt t="16152" x="4797425" y="3163888"/>
          <p14:tracePt t="16185" x="4797425" y="3152775"/>
          <p14:tracePt t="16220" x="4775200" y="3097213"/>
          <p14:tracePt t="16226" x="4748213" y="3086100"/>
          <p14:tracePt t="16251" x="4664075" y="3068638"/>
          <p14:tracePt t="16255" x="4575175" y="3068638"/>
          <p14:tracePt t="16285" x="4429125" y="3052763"/>
          <p14:tracePt t="16289" x="4362450" y="3052763"/>
          <p14:tracePt t="16320" x="4049713" y="3052763"/>
          <p14:tracePt t="16352" x="3681413" y="3052763"/>
          <p14:tracePt t="16385" x="3414713" y="3052763"/>
          <p14:tracePt t="16418" x="3090863" y="3086100"/>
          <p14:tracePt t="16423" x="3001963" y="3101975"/>
          <p14:tracePt t="16451" x="2689225" y="3141663"/>
          <p14:tracePt t="16456" x="2593975" y="3141663"/>
          <p14:tracePt t="16484" x="2405063" y="3159125"/>
          <p14:tracePt t="16488" x="2376488" y="3159125"/>
          <p14:tracePt t="16517" x="2270125" y="3159125"/>
          <p14:tracePt t="16522" x="2243138" y="3159125"/>
          <p14:tracePt t="16552" x="2092325" y="3159125"/>
          <p14:tracePt t="16585" x="1835150" y="3130550"/>
          <p14:tracePt t="16619" x="1657350" y="3113088"/>
          <p14:tracePt t="16651" x="1444625" y="3079750"/>
          <p14:tracePt t="16655" x="1433513" y="3079750"/>
          <p14:tracePt t="16684" x="1327150" y="3052763"/>
          <p14:tracePt t="16688" x="1300163" y="3052763"/>
          <p14:tracePt t="16717" x="1193800" y="3052763"/>
          <p14:tracePt t="16721" x="1165225" y="3052763"/>
          <p14:tracePt t="16751" x="1004888" y="3052763"/>
          <p14:tracePt t="16755" x="936625" y="3052763"/>
          <p14:tracePt t="16784" x="641350" y="3052763"/>
          <p14:tracePt t="16817" x="519113" y="3035300"/>
          <p14:tracePt t="16851" x="396875" y="3035300"/>
          <p14:tracePt t="16856" x="361950" y="3035300"/>
          <p14:tracePt t="16885" x="155575" y="3035300"/>
          <p14:tracePt t="16890" x="128588" y="3035300"/>
          <p14:tracePt t="16917" x="6350" y="3063875"/>
          <p14:tracePt t="17032" x="28575" y="3594100"/>
          <p14:tracePt t="17041" x="77788" y="3627438"/>
          <p14:tracePt t="17050" x="144463" y="3660775"/>
          <p14:tracePt t="17083" x="452438" y="3733800"/>
          <p14:tracePt t="17087" x="501650" y="3749675"/>
          <p14:tracePt t="17116" x="703263" y="3783013"/>
          <p14:tracePt t="17119" x="798513" y="3783013"/>
          <p14:tracePt t="17149" x="998538" y="3816350"/>
          <p14:tracePt t="17152" x="1071563" y="3833813"/>
          <p14:tracePt t="17183" x="1244600" y="3883025"/>
          <p14:tracePt t="17216" x="1384300" y="3900488"/>
          <p14:tracePt t="17249" x="1450975" y="3911600"/>
          <p14:tracePt t="17282" x="1562100" y="3956050"/>
          <p14:tracePt t="17316" x="1712913" y="3984625"/>
          <p14:tracePt t="17319" x="1757363" y="3984625"/>
          <p14:tracePt t="17349" x="1812925" y="3995738"/>
          <p14:tracePt t="17352" x="1857375" y="3995738"/>
          <p14:tracePt t="17384" x="1974850" y="3995738"/>
          <p14:tracePt t="17416" x="2192338" y="3995738"/>
          <p14:tracePt t="17449" x="2533650" y="3995738"/>
          <p14:tracePt t="17483" x="2728913" y="3940175"/>
          <p14:tracePt t="17516" x="2889250" y="3856038"/>
          <p14:tracePt t="17519" x="2917825" y="3844925"/>
          <p14:tracePt t="17549" x="3046413" y="3794125"/>
          <p14:tracePt t="17552" x="3057525" y="3794125"/>
          <p14:tracePt t="17583" x="3319463" y="3738563"/>
          <p14:tracePt t="17616" x="3492500" y="3738563"/>
          <p14:tracePt t="17649" x="3648075" y="3687763"/>
          <p14:tracePt t="17682" x="3765550" y="3660775"/>
          <p14:tracePt t="17716" x="3916363" y="3632200"/>
          <p14:tracePt t="17719" x="3933825" y="3621088"/>
          <p14:tracePt t="17749" x="4033838" y="3594100"/>
          <p14:tracePt t="17753" x="4060825" y="3594100"/>
          <p14:tracePt t="17783" x="4256088" y="3576638"/>
          <p14:tracePt t="17816" x="4351338" y="3549650"/>
          <p14:tracePt t="17849" x="4451350" y="3492500"/>
          <p14:tracePt t="17883" x="4479925" y="3409950"/>
          <p14:tracePt t="17916" x="4451350" y="3303588"/>
          <p14:tracePt t="17919" x="4406900" y="3286125"/>
          <p14:tracePt t="17949" x="4156075" y="3130550"/>
          <p14:tracePt t="17953" x="4056063" y="3113088"/>
          <p14:tracePt t="17982" x="3636963" y="3008313"/>
          <p14:tracePt t="18016" x="3263900" y="3008313"/>
          <p14:tracePt t="18049" x="2979738" y="3008313"/>
          <p14:tracePt t="18082" x="2533650" y="3108325"/>
          <p14:tracePt t="18116" x="2270125" y="3219450"/>
          <p14:tracePt t="18119" x="2203450" y="3236913"/>
          <p14:tracePt t="18151" x="2114550" y="3252788"/>
          <p14:tracePt t="18182" x="2003425" y="3252788"/>
          <p14:tracePt t="18216" x="1763713" y="3252788"/>
          <p14:tracePt t="18220" x="1695450" y="3252788"/>
          <p14:tracePt t="18250" x="1444625" y="3241675"/>
          <p14:tracePt t="18283" x="1249363" y="3241675"/>
          <p14:tracePt t="18317" x="1127125" y="3225800"/>
          <p14:tracePt t="18351" x="1116013" y="3225800"/>
          <p14:tracePt t="18385" x="1104900" y="3225800"/>
          <p14:tracePt t="18389" x="1076325" y="3225800"/>
          <p14:tracePt t="18416" x="925513" y="3286125"/>
          <p14:tracePt t="18418" x="858838" y="3303588"/>
          <p14:tracePt t="18448" x="763588" y="3348038"/>
          <p14:tracePt t="18480" x="752475" y="3359150"/>
          <p14:tracePt t="18517" x="741363" y="3398838"/>
          <p14:tracePt t="18552" x="741363" y="3492500"/>
          <p14:tracePt t="18584" x="820738" y="3654425"/>
          <p14:tracePt t="18588" x="869950" y="3687763"/>
          <p14:tracePt t="18618" x="1054100" y="3756025"/>
          <p14:tracePt t="18623" x="1154113" y="3771900"/>
          <p14:tracePt t="18651" x="1377950" y="3811588"/>
          <p14:tracePt t="18684" x="1484313" y="3811588"/>
          <p14:tracePt t="18718" x="1495425" y="3811588"/>
          <p14:tracePt t="18725" x="1506538" y="3811588"/>
          <p14:tracePt t="18751" x="1562100" y="3811588"/>
          <p14:tracePt t="18784" x="1628775" y="3811588"/>
          <p14:tracePt t="18818" x="1657350" y="3811588"/>
          <p14:tracePt t="18987" x="0" y="0"/>
        </p14:tracePtLst>
        <p14:tracePtLst>
          <p14:tracePt t="20134" x="1701800" y="3967163"/>
          <p14:tracePt t="20143" x="1728788" y="3956050"/>
          <p14:tracePt t="20151" x="1739900" y="3956050"/>
          <p14:tracePt t="20184" x="1824038" y="3956050"/>
          <p14:tracePt t="20188" x="1852613" y="3956050"/>
          <p14:tracePt t="20218" x="2036763" y="3956050"/>
          <p14:tracePt t="20222" x="2081213" y="3956050"/>
          <p14:tracePt t="20251" x="2276475" y="3956050"/>
          <p14:tracePt t="20284" x="2443163" y="3956050"/>
          <p14:tracePt t="20318" x="2560638" y="3895725"/>
          <p14:tracePt t="20351" x="2671763" y="3860800"/>
          <p14:tracePt t="20428" x="2716213" y="3844925"/>
          <p14:tracePt t="20437" x="2733675" y="3844925"/>
          <p14:tracePt t="20451" x="2789238" y="3816350"/>
          <p14:tracePt t="20484" x="2973388" y="3756025"/>
          <p14:tracePt t="20518" x="3135313" y="3705225"/>
          <p14:tracePt t="20551" x="3286125" y="3676650"/>
          <p14:tracePt t="20557" x="3302000" y="3643313"/>
          <p14:tracePt t="20584" x="3408363" y="3571875"/>
          <p14:tracePt t="20588" x="3441700" y="3538538"/>
          <p14:tracePt t="20617" x="3497263" y="3481388"/>
          <p14:tracePt t="20654" x="3559175" y="3481388"/>
          <p14:tracePt t="20684" x="3698875" y="3425825"/>
          <p14:tracePt t="20718" x="3805238" y="3348038"/>
          <p14:tracePt t="20751" x="3938588" y="3336925"/>
          <p14:tracePt t="20756" x="3983038" y="3319463"/>
          <p14:tracePt t="20784" x="4038600" y="3308350"/>
          <p14:tracePt t="20788" x="4049713" y="3292475"/>
          <p14:tracePt t="20818" x="4089400" y="3292475"/>
          <p14:tracePt t="20854" x="4100513" y="3281363"/>
          <p14:tracePt t="20884" x="4100513" y="3214688"/>
          <p14:tracePt t="20918" x="4011613" y="3159125"/>
          <p14:tracePt t="20952" x="3670300" y="3141663"/>
          <p14:tracePt t="20956" x="3603625" y="3141663"/>
          <p14:tracePt t="20984" x="3314700" y="3141663"/>
          <p14:tracePt t="20988" x="3168650" y="3141663"/>
          <p14:tracePt t="21018" x="2740025" y="3159125"/>
          <p14:tracePt t="21021" x="2711450" y="3175000"/>
          <p14:tracePt t="21053" x="2566988" y="3208338"/>
          <p14:tracePt t="21085" x="2471738" y="3219450"/>
          <p14:tracePt t="21117" x="2420938" y="3219450"/>
          <p14:tracePt t="21151" x="2303463" y="3219450"/>
          <p14:tracePt t="21184" x="2147888" y="3181350"/>
          <p14:tracePt t="21216" x="2030413" y="3146425"/>
          <p14:tracePt t="21250" x="1941513" y="3101975"/>
          <p14:tracePt t="21283" x="1735138" y="3086100"/>
          <p14:tracePt t="21316" x="1477963" y="3052763"/>
          <p14:tracePt t="21320" x="1428750" y="3052763"/>
          <p14:tracePt t="21349" x="1289050" y="3052763"/>
          <p14:tracePt t="21352" x="1200150" y="3052763"/>
          <p14:tracePt t="21383" x="1082675" y="3052763"/>
          <p14:tracePt t="21416" x="1016000" y="3052763"/>
          <p14:tracePt t="21449" x="947738" y="3052763"/>
          <p14:tracePt t="21487" x="920750" y="3052763"/>
          <p14:tracePt t="21516" x="898525" y="3052763"/>
          <p14:tracePt t="21520" x="881063" y="3052763"/>
          <p14:tracePt t="21551" x="758825" y="3090863"/>
          <p14:tracePt t="21584" x="592138" y="3225800"/>
          <p14:tracePt t="21618" x="446088" y="3376613"/>
          <p14:tracePt t="21625" x="446088" y="3387725"/>
          <p14:tracePt t="21651" x="401638" y="3414713"/>
          <p14:tracePt t="21655" x="390525" y="3414713"/>
          <p14:tracePt t="21685" x="390525" y="3425825"/>
          <p14:tracePt t="21689" x="401638" y="3454400"/>
          <p14:tracePt t="21720" x="608013" y="3470275"/>
          <p14:tracePt t="21751" x="747713" y="3470275"/>
          <p14:tracePt t="21755" x="763588" y="3470275"/>
          <p14:tracePt t="21784" x="898525" y="3503613"/>
          <p14:tracePt t="21819" x="1049338" y="3532188"/>
          <p14:tracePt t="21824" x="1093788" y="3532188"/>
          <p14:tracePt t="21851" x="1277938" y="3549650"/>
          <p14:tracePt t="21884" x="1417638" y="3549650"/>
          <p14:tracePt t="21889" x="1428750" y="3549650"/>
          <p14:tracePt t="21918" x="1466850" y="3549650"/>
          <p14:tracePt t="21921" x="1477963" y="3549650"/>
          <p14:tracePt t="21951" x="1557338" y="3549650"/>
          <p14:tracePt t="21984" x="1612900" y="3549650"/>
          <p14:tracePt t="22018" x="1695450" y="3587750"/>
          <p14:tracePt t="22051" x="1695450" y="3665538"/>
          <p14:tracePt t="22056" x="1695450" y="3676650"/>
          <p14:tracePt t="22083" x="1695450" y="3705225"/>
          <p14:tracePt t="22116" x="1617663" y="3716338"/>
          <p14:tracePt t="22120" x="1606550" y="3716338"/>
          <p14:tracePt t="22150" x="1539875" y="3716338"/>
          <p14:tracePt t="22153" x="1511300" y="3716338"/>
          <p14:tracePt t="22183" x="1411288" y="3749675"/>
          <p14:tracePt t="22255" x="1349375" y="3778250"/>
          <p14:tracePt t="22265" x="1333500" y="3789363"/>
          <p14:tracePt t="22283" x="1322388" y="3805238"/>
          <p14:tracePt t="22316" x="1311275" y="3844925"/>
          <p14:tracePt t="22367" x="1311275" y="3856038"/>
          <p14:tracePt t="22383" x="1327150" y="3856038"/>
          <p14:tracePt t="22416" x="1377950" y="3822700"/>
          <p14:tracePt t="22447" x="1539875" y="3727450"/>
          <p14:tracePt t="22449" x="0" y="0"/>
        </p14:tracePtLst>
        <p14:tracePtLst>
          <p14:tracePt t="27336" x="947738" y="5781675"/>
          <p14:tracePt t="27442" x="958850" y="5797550"/>
          <p14:tracePt t="27456" x="969963" y="5797550"/>
          <p14:tracePt t="27485" x="1027113" y="5748338"/>
          <p14:tracePt t="27489" x="1038225" y="5748338"/>
          <p14:tracePt t="27518" x="1104900" y="5730875"/>
          <p14:tracePt t="27521" x="1149350" y="5719763"/>
          <p14:tracePt t="27552" x="1304925" y="5668963"/>
          <p14:tracePt t="27584" x="1539875" y="5602288"/>
          <p14:tracePt t="27593" x="1568450" y="5602288"/>
          <p14:tracePt t="27618" x="1639888" y="5586413"/>
          <p14:tracePt t="27651" x="1651000" y="5586413"/>
          <p14:tracePt t="27685" x="1679575" y="5568950"/>
          <p14:tracePt t="27690" x="1695450" y="5568950"/>
          <p14:tracePt t="27718" x="1812925" y="5513388"/>
          <p14:tracePt t="27722" x="1830388" y="5480050"/>
          <p14:tracePt t="27751" x="1868488" y="5468938"/>
          <p14:tracePt t="27784" x="1919288" y="5440363"/>
          <p14:tracePt t="27818" x="2041525" y="5367338"/>
          <p14:tracePt t="27851" x="2192338" y="5307013"/>
          <p14:tracePt t="27856" x="2209800" y="5295900"/>
          <p14:tracePt t="27885" x="2259013" y="5267325"/>
          <p14:tracePt t="27889" x="2320925" y="5233988"/>
          <p14:tracePt t="27918" x="2393950" y="5195888"/>
          <p14:tracePt t="27922" x="2405063" y="5183188"/>
          <p14:tracePt t="27952" x="2487613" y="5145088"/>
          <p14:tracePt t="28128" x="2498725" y="5145088"/>
          <p14:tracePt t="28137" x="2527300" y="5145088"/>
          <p14:tracePt t="28152" x="2644775" y="5145088"/>
          <p14:tracePt t="28184" x="2940050" y="5156200"/>
          <p14:tracePt t="28216" x="3135313" y="5183188"/>
          <p14:tracePt t="28249" x="3219450" y="5200650"/>
          <p14:tracePt t="28283" x="3275013" y="5211763"/>
          <p14:tracePt t="28286" x="3325813" y="5262563"/>
          <p14:tracePt t="28316" x="3475038" y="5300663"/>
          <p14:tracePt t="28319" x="3525838" y="5318125"/>
          <p14:tracePt t="28349" x="3592513" y="5329238"/>
          <p14:tracePt t="28352" x="3609975" y="5329238"/>
          <p14:tracePt t="28544" x="3621088" y="5345113"/>
          <p14:tracePt t="28560" x="3621088" y="5356225"/>
          <p14:tracePt t="28584" x="3521075" y="5451475"/>
          <p14:tracePt t="28618" x="3213100" y="5770563"/>
          <p14:tracePt t="28651" x="3040063" y="6003925"/>
          <p14:tracePt t="28656" x="3028950" y="6015038"/>
          <p14:tracePt t="28684" x="2995613" y="6121400"/>
          <p14:tracePt t="28689" x="2984500" y="6149975"/>
          <p14:tracePt t="28718" x="2940050" y="6221413"/>
          <p14:tracePt t="28722" x="2940050" y="6249988"/>
          <p14:tracePt t="28751" x="2924175" y="6294438"/>
          <p14:tracePt t="28831" x="2924175" y="6311900"/>
          <p14:tracePt t="28847" x="2911475" y="6323013"/>
          <p14:tracePt t="29390" x="0" y="0"/>
        </p14:tracePtLst>
        <p14:tracePtLst>
          <p14:tracePt t="47890" x="2968625" y="6556375"/>
          <p14:tracePt t="47944" x="2968625" y="6511925"/>
          <p14:tracePt t="47952" x="2968625" y="6500813"/>
          <p14:tracePt t="47984" x="3001963" y="6389688"/>
          <p14:tracePt t="48019" x="3040063" y="6316663"/>
          <p14:tracePt t="48051" x="3095625" y="6216650"/>
          <p14:tracePt t="48055" x="3113088" y="6205538"/>
          <p14:tracePt t="48084" x="3141663" y="6115050"/>
          <p14:tracePt t="48090" x="3157538" y="6088063"/>
          <p14:tracePt t="48117" x="3197225" y="6003925"/>
          <p14:tracePt t="48121" x="3230563" y="5970588"/>
          <p14:tracePt t="48149" x="3275013" y="5875338"/>
          <p14:tracePt t="48151" x="3275013" y="5864225"/>
          <p14:tracePt t="48182" x="3314700" y="5781675"/>
          <p14:tracePt t="48215" x="3403600" y="5664200"/>
          <p14:tracePt t="48248" x="3441700" y="5613400"/>
          <p14:tracePt t="48282" x="3470275" y="5575300"/>
          <p14:tracePt t="48316" x="3536950" y="5473700"/>
          <p14:tracePt t="48349" x="3592513" y="5380038"/>
          <p14:tracePt t="48351" x="3625850" y="5345113"/>
          <p14:tracePt t="48382" x="3636963" y="5307013"/>
          <p14:tracePt t="48415" x="3648075" y="5284788"/>
          <p14:tracePt t="48449" x="3665538" y="5229225"/>
          <p14:tracePt t="48482" x="3721100" y="5145088"/>
          <p14:tracePt t="48487" x="3732213" y="5100638"/>
          <p14:tracePt t="48515" x="3776663" y="5072063"/>
          <p14:tracePt t="48549" x="3776663" y="5060950"/>
          <p14:tracePt t="48554" x="3776663" y="5049838"/>
          <p14:tracePt t="48586" x="3776663" y="5011738"/>
          <p14:tracePt t="48618" x="3636963" y="4887913"/>
          <p14:tracePt t="48651" x="3559175" y="4849813"/>
          <p14:tracePt t="48656" x="3514725" y="4849813"/>
          <p14:tracePt t="48685" x="3408363" y="4849813"/>
          <p14:tracePt t="48690" x="3359150" y="4849813"/>
          <p14:tracePt t="48717" x="3175000" y="4849813"/>
          <p14:tracePt t="48721" x="3106738" y="4849813"/>
          <p14:tracePt t="48749" x="2984500" y="4832350"/>
          <p14:tracePt t="48753" x="2935288" y="4832350"/>
          <p14:tracePt t="48791" x="2906713" y="4832350"/>
          <p14:tracePt t="48816" x="2817813" y="4832350"/>
          <p14:tracePt t="48850" x="2644775" y="4843463"/>
          <p14:tracePt t="48856" x="2633663" y="4843463"/>
          <p14:tracePt t="48885" x="2578100" y="4860925"/>
          <p14:tracePt t="48889" x="2549525" y="4860925"/>
          <p14:tracePt t="48918" x="2527300" y="4860925"/>
          <p14:tracePt t="48921" x="2482850" y="4860925"/>
          <p14:tracePt t="48952" x="2432050" y="4860925"/>
          <p14:tracePt t="48984" x="2405063" y="4860925"/>
          <p14:tracePt t="49018" x="2320925" y="4887913"/>
          <p14:tracePt t="49081" x="2309813" y="4899025"/>
          <p14:tracePt t="49096" x="2309813" y="4910138"/>
          <p14:tracePt t="49118" x="2292350" y="4965700"/>
          <p14:tracePt t="49122" x="2292350" y="4976813"/>
          <p14:tracePt t="49152" x="2270125" y="5016500"/>
          <p14:tracePt t="49158" x="2225675" y="5049838"/>
          <p14:tracePt t="49185" x="2147888" y="5172075"/>
          <p14:tracePt t="49189" x="2136775" y="5189538"/>
          <p14:tracePt t="49218" x="2041525" y="5278438"/>
          <p14:tracePt t="49222" x="2014538" y="5307013"/>
          <p14:tracePt t="49252" x="1890713" y="5395913"/>
          <p14:tracePt t="49284" x="1763713" y="5440363"/>
          <p14:tracePt t="49318" x="1639888" y="5484813"/>
          <p14:tracePt t="49351" x="1539875" y="5557838"/>
          <p14:tracePt t="49356" x="1500188" y="5568950"/>
          <p14:tracePt t="49384" x="1422400" y="5602288"/>
          <p14:tracePt t="49388" x="1411288" y="5613400"/>
          <p14:tracePt t="49416" x="1355725" y="5630863"/>
          <p14:tracePt t="49450" x="1316038" y="5641975"/>
          <p14:tracePt t="49532" x="1289050" y="5641975"/>
          <p14:tracePt t="49540" x="1277938" y="5641975"/>
          <p14:tracePt t="49770" x="1282700" y="5635625"/>
          <p14:tracePt t="49772" x="0" y="0"/>
        </p14:tracePtLst>
        <p14:tracePtLst>
          <p14:tracePt t="50801" x="2828925" y="6483350"/>
          <p14:tracePt t="50827" x="2844800" y="6472238"/>
          <p14:tracePt t="50843" x="2844800" y="6450013"/>
          <p14:tracePt t="50851" x="2844800" y="6434138"/>
          <p14:tracePt t="50883" x="2844800" y="6299200"/>
          <p14:tracePt t="50917" x="2716213" y="6188075"/>
          <p14:tracePt t="50949" x="2649538" y="6121400"/>
          <p14:tracePt t="50982" x="2593975" y="6103938"/>
          <p14:tracePt t="51017" x="2560638" y="6092825"/>
          <p14:tracePt t="51019" x="2533650" y="6092825"/>
          <p14:tracePt t="51049" x="2409825" y="6092825"/>
          <p14:tracePt t="51052" x="2376488" y="6092825"/>
          <p14:tracePt t="51084" x="2314575" y="6092825"/>
          <p14:tracePt t="51118" x="2243138" y="6115050"/>
          <p14:tracePt t="51123" x="2243138" y="6127750"/>
          <p14:tracePt t="51151" x="2187575" y="6172200"/>
          <p14:tracePt t="51187" x="2130425" y="6254750"/>
          <p14:tracePt t="51218" x="2114550" y="6327775"/>
          <p14:tracePt t="51222" x="2114550" y="6338888"/>
          <p14:tracePt t="51251" x="2114550" y="6450013"/>
          <p14:tracePt t="51286" x="2159000" y="6567488"/>
          <p14:tracePt t="51318" x="2298700" y="6680200"/>
          <p14:tracePt t="51351" x="2416175" y="6746875"/>
          <p14:tracePt t="51357" x="2443163" y="6746875"/>
          <p14:tracePt t="51384" x="2533650" y="6780213"/>
          <p14:tracePt t="51390" x="2560638" y="6796088"/>
          <p14:tracePt t="51418" x="2649538" y="6796088"/>
          <p14:tracePt t="51421" x="2678113" y="6796088"/>
          <p14:tracePt t="51451" x="2833688" y="6796088"/>
          <p14:tracePt t="51485" x="2906713" y="6796088"/>
          <p14:tracePt t="51518" x="2990850" y="6769100"/>
          <p14:tracePt t="51551" x="3130550" y="6673850"/>
          <p14:tracePt t="51558" x="3175000" y="6645275"/>
          <p14:tracePt t="51584" x="3208338" y="6573838"/>
          <p14:tracePt t="51589" x="3208338" y="6545263"/>
          <p14:tracePt t="51618" x="3208338" y="6456363"/>
          <p14:tracePt t="51622" x="3208338" y="6427788"/>
          <p14:tracePt t="51651" x="3119438" y="6316663"/>
          <p14:tracePt t="51684" x="3035300" y="6276975"/>
          <p14:tracePt t="51718" x="2935288" y="6249988"/>
          <p14:tracePt t="51751" x="2806700" y="6249988"/>
          <p14:tracePt t="51757" x="2762250" y="6249988"/>
          <p14:tracePt t="51783" x="2689225" y="6249988"/>
          <p14:tracePt t="51787" x="2678113" y="6249988"/>
          <p14:tracePt t="51816" x="2627313" y="6249988"/>
          <p14:tracePt t="51819" x="2611438" y="6249988"/>
          <p14:tracePt t="51849" x="2560638" y="6249988"/>
          <p14:tracePt t="51852" x="2549525" y="6249988"/>
          <p14:tracePt t="51883" x="2432050" y="6249988"/>
          <p14:tracePt t="51916" x="2349500" y="6327775"/>
          <p14:tracePt t="51949" x="2303463" y="6427788"/>
          <p14:tracePt t="51983" x="2292350" y="6511925"/>
          <p14:tracePt t="52016" x="2276475" y="6623050"/>
          <p14:tracePt t="52019" x="2276475" y="6634163"/>
          <p14:tracePt t="52050" x="2309813" y="6673850"/>
          <p14:tracePt t="52052" x="2325688" y="6673850"/>
          <p14:tracePt t="52083" x="2405063" y="6702425"/>
          <p14:tracePt t="52116" x="2443163" y="6702425"/>
          <p14:tracePt t="52149" x="2498725" y="6702425"/>
          <p14:tracePt t="52183" x="2520950" y="6702425"/>
          <p14:tracePt t="52216" x="2538413" y="6702425"/>
          <p14:tracePt t="52251" x="2566988" y="6662738"/>
          <p14:tracePt t="52283" x="2566988" y="6640513"/>
          <p14:tracePt t="52314" x="2578100" y="6611938"/>
          <p14:tracePt t="52315" x="0" y="0"/>
        </p14:tracePtLst>
        <p14:tracePtLst>
          <p14:tracePt t="58769" x="2833688" y="6556375"/>
          <p14:tracePt t="58842" x="2833688" y="6551613"/>
          <p14:tracePt t="58872" x="2833688" y="6540500"/>
          <p14:tracePt t="58920" x="2833688" y="6523038"/>
          <p14:tracePt t="58936" x="2833688" y="6511925"/>
          <p14:tracePt t="58951" x="2833688" y="6472238"/>
          <p14:tracePt t="58984" x="2833688" y="6372225"/>
          <p14:tracePt t="59018" x="2833688" y="6334125"/>
          <p14:tracePt t="59051" x="2811463" y="6311900"/>
          <p14:tracePt t="59085" x="2773363" y="6265863"/>
          <p14:tracePt t="59116" x="2705100" y="6243638"/>
          <p14:tracePt t="59149" x="2678113" y="6243638"/>
          <p14:tracePt t="59151" x="2667000" y="6243638"/>
          <p14:tracePt t="59183" x="2582863" y="6243638"/>
          <p14:tracePt t="59215" x="2533650" y="6227763"/>
          <p14:tracePt t="59251" x="2465388" y="6227763"/>
          <p14:tracePt t="59255" x="2454275" y="6227763"/>
          <p14:tracePt t="59286" x="2443163" y="6227763"/>
          <p14:tracePt t="59318" x="2416175" y="6249988"/>
          <p14:tracePt t="59353" x="2376488" y="6261100"/>
          <p14:tracePt t="59447" x="2376488" y="6254750"/>
          <p14:tracePt t="59455" x="2376488" y="6227763"/>
          <p14:tracePt t="59483" x="2438400" y="6076950"/>
          <p14:tracePt t="59516" x="2498725" y="6003925"/>
          <p14:tracePt t="59592" x="2498725" y="6026150"/>
          <p14:tracePt t="59600" x="2498725" y="6037263"/>
          <p14:tracePt t="59618" x="2476500" y="6132513"/>
          <p14:tracePt t="59651" x="2449513" y="6232525"/>
          <p14:tracePt t="59720" x="2454275" y="6227763"/>
          <p14:tracePt t="59728" x="2498725" y="6183313"/>
          <p14:tracePt t="59752" x="2744788" y="5959475"/>
          <p14:tracePt t="59784" x="2946400" y="5808663"/>
          <p14:tracePt t="59833" x="2940050" y="5830888"/>
          <p14:tracePt t="59851" x="2867025" y="5932488"/>
          <p14:tracePt t="59885" x="2806700" y="6092825"/>
          <p14:tracePt t="59944" x="2806700" y="6103938"/>
          <p14:tracePt t="59952" x="2817813" y="6081713"/>
          <p14:tracePt t="59983" x="2900363" y="6037263"/>
          <p14:tracePt t="60023" x="2928938" y="6026150"/>
          <p14:tracePt t="60049" x="2946400" y="6088063"/>
          <p14:tracePt t="60083" x="2957513" y="6143625"/>
          <p14:tracePt t="60116" x="2973388" y="6183313"/>
          <p14:tracePt t="60153" x="2973388" y="6194425"/>
          <p14:tracePt t="60185" x="2973388" y="6261100"/>
          <p14:tracePt t="60232" x="2973388" y="6272213"/>
          <p14:tracePt t="60252" x="2973388" y="6299200"/>
          <p14:tracePt t="60257" x="2973388" y="6345238"/>
          <p14:tracePt t="60285" x="2973388" y="6400800"/>
          <p14:tracePt t="60352" x="2973388" y="6411913"/>
          <p14:tracePt t="60408" x="2973388" y="6423025"/>
          <p14:tracePt t="60425" x="2962275" y="6438900"/>
          <p14:tracePt t="60451" x="2878138" y="6450013"/>
          <p14:tracePt t="60455" x="2828925" y="6467475"/>
          <p14:tracePt t="60484" x="2740025" y="6483350"/>
          <p14:tracePt t="60519" x="2728913" y="6483350"/>
          <p14:tracePt t="60522" x="2711450" y="6483350"/>
          <p14:tracePt t="60552" x="2616200" y="6496050"/>
          <p14:tracePt t="60585" x="2538413" y="6496050"/>
          <p14:tracePt t="60619" x="2520950" y="6496050"/>
          <p14:tracePt t="60651" x="2498725" y="6496050"/>
          <p14:tracePt t="60684" x="2409825" y="6416675"/>
          <p14:tracePt t="60690" x="2393950" y="6389688"/>
          <p14:tracePt t="60717" x="2365375" y="6316663"/>
          <p14:tracePt t="60751" x="2365375" y="6288088"/>
          <p14:tracePt t="60785" x="2371725" y="6205538"/>
          <p14:tracePt t="60818" x="2398713" y="6183313"/>
          <p14:tracePt t="60852" x="2493963" y="6183313"/>
          <p14:tracePt t="60885" x="2722563" y="6194425"/>
          <p14:tracePt t="60918" x="2889250" y="6361113"/>
          <p14:tracePt t="60925" x="2924175" y="6394450"/>
          <p14:tracePt t="60951" x="2957513" y="6423025"/>
          <p14:tracePt t="61004" x="2957513" y="6450013"/>
          <p14:tracePt t="61018" x="2957513" y="6467475"/>
          <p14:tracePt t="61021" x="2957513" y="6478588"/>
          <p14:tracePt t="61051" x="2946400" y="6507163"/>
          <p14:tracePt t="61085" x="2924175" y="6529388"/>
          <p14:tracePt t="61295" x="2911475" y="6529388"/>
          <p14:tracePt t="61307" x="0" y="0"/>
        </p14:tracePtLst>
        <p14:tracePtLst>
          <p14:tracePt t="62101" x="1076325" y="5624513"/>
          <p14:tracePt t="62124" x="1065213" y="5624513"/>
          <p14:tracePt t="62133" x="1054100" y="5624513"/>
          <p14:tracePt t="62151" x="1016000" y="5608638"/>
          <p14:tracePt t="62184" x="998538" y="5591175"/>
          <p14:tracePt t="62218" x="987425" y="5591175"/>
          <p14:tracePt t="62221" x="976313" y="5602288"/>
          <p14:tracePt t="62251" x="931863" y="5702300"/>
          <p14:tracePt t="62286" x="936625" y="5864225"/>
          <p14:tracePt t="62318" x="1076325" y="5892800"/>
          <p14:tracePt t="62351" x="1160463" y="5892800"/>
          <p14:tracePt t="62356" x="1189038" y="5892800"/>
          <p14:tracePt t="62384" x="1200150" y="5859463"/>
          <p14:tracePt t="62389" x="1200150" y="5848350"/>
          <p14:tracePt t="62418" x="1200150" y="5819775"/>
          <p14:tracePt t="62452" x="1149350" y="5808663"/>
          <p14:tracePt t="62484" x="1098550" y="5808663"/>
          <p14:tracePt t="62518" x="1031875" y="5819775"/>
          <p14:tracePt t="62551" x="1038225" y="5870575"/>
          <p14:tracePt t="62557" x="1049338" y="5886450"/>
          <p14:tracePt t="62584" x="1087438" y="5886450"/>
          <p14:tracePt t="62587" x="1104900" y="5886450"/>
          <p14:tracePt t="62616" x="1160463" y="5837238"/>
          <p14:tracePt t="62619" x="1171575" y="5786438"/>
          <p14:tracePt t="62649" x="1171575" y="5759450"/>
          <p14:tracePt t="62684" x="1127125" y="5748338"/>
          <p14:tracePt t="62716" x="1098550" y="5748338"/>
          <p14:tracePt t="62795" x="1098550" y="5735638"/>
          <p14:tracePt t="62810" x="0" y="0"/>
        </p14:tracePtLst>
        <p14:tracePtLst>
          <p14:tracePt t="63573" x="2744788" y="6221413"/>
          <p14:tracePt t="63612" x="2740025" y="6227763"/>
          <p14:tracePt t="63628" x="2693988" y="6254750"/>
          <p14:tracePt t="63652" x="2627313" y="6367463"/>
          <p14:tracePt t="63684" x="2616200" y="6394450"/>
          <p14:tracePt t="63718" x="2605088" y="6405563"/>
          <p14:tracePt t="63756" x="2605088" y="6383338"/>
          <p14:tracePt t="63784" x="2605088" y="6183313"/>
          <p14:tracePt t="63789" x="2605088" y="6154738"/>
          <p14:tracePt t="63819" x="2593975" y="6138863"/>
          <p14:tracePt t="63852" x="2549525" y="6149975"/>
          <p14:tracePt t="63884" x="2498725" y="6294438"/>
          <p14:tracePt t="63889" x="2482850" y="6367463"/>
          <p14:tracePt t="63897" x="2471738" y="6378575"/>
          <p14:tracePt t="63970" x="2471738" y="6323013"/>
          <p14:tracePt t="63979" x="2471738" y="6311900"/>
          <p14:tracePt t="63986" x="2493963" y="6283325"/>
          <p14:tracePt t="64016" x="2509838" y="6210300"/>
          <p14:tracePt t="64051" x="2509838" y="6232525"/>
          <p14:tracePt t="64084" x="2527300" y="6405563"/>
          <p14:tracePt t="64089" x="2555875" y="6434138"/>
          <p14:tracePt t="64118" x="2566988" y="6445250"/>
          <p14:tracePt t="64151" x="2616200" y="6438900"/>
          <p14:tracePt t="64184" x="2649538" y="6272213"/>
          <p14:tracePt t="64220" x="2649538" y="6254750"/>
          <p14:tracePt t="64252" x="2649538" y="6323013"/>
          <p14:tracePt t="64284" x="2649538" y="6400800"/>
          <p14:tracePt t="64290" x="2649538" y="6416675"/>
          <p14:tracePt t="64320" x="2678113" y="6427788"/>
          <p14:tracePt t="64352" x="2751138" y="6372225"/>
          <p14:tracePt t="64384" x="2751138" y="6345238"/>
          <p14:tracePt t="64419" x="2751138" y="6405563"/>
          <p14:tracePt t="64451" x="2740025" y="6556375"/>
          <p14:tracePt t="64456" x="2740025" y="6573838"/>
          <p14:tracePt t="64485" x="2740025" y="6584950"/>
          <p14:tracePt t="64528" x="2740025" y="6562725"/>
          <p14:tracePt t="64552" x="2740025" y="6511925"/>
          <p14:tracePt t="64608" x="2740025" y="6518275"/>
          <p14:tracePt t="64617" x="2740025" y="6545263"/>
          <p14:tracePt t="64651" x="2740025" y="6556375"/>
          <p14:tracePt t="64704" x="2740025" y="6551613"/>
          <p14:tracePt t="64720" x="2740025" y="6534150"/>
          <p14:tracePt t="64752" x="2728913" y="6523038"/>
          <p14:tracePt t="64781" x="2611438" y="6496050"/>
          <p14:tracePt t="64783" x="0" y="0"/>
        </p14:tracePtLst>
        <p14:tracePtLst>
          <p14:tracePt t="65510" x="1143000" y="5730875"/>
          <p14:tracePt t="65567" x="1143000" y="5708650"/>
          <p14:tracePt t="65575" x="1143000" y="5691188"/>
          <p14:tracePt t="65583" x="1131888" y="5664200"/>
          <p14:tracePt t="65616" x="1116013" y="5653088"/>
          <p14:tracePt t="65651" x="1087438" y="5635625"/>
          <p14:tracePt t="65655" x="1087438" y="5646738"/>
          <p14:tracePt t="65683" x="1087438" y="5748338"/>
          <p14:tracePt t="65716" x="1087438" y="5775325"/>
          <p14:tracePt t="65751" x="1087438" y="5724525"/>
          <p14:tracePt t="65783" x="1087438" y="5675313"/>
          <p14:tracePt t="65950" x="0" y="0"/>
        </p14:tracePtLst>
        <p14:tracePtLst>
          <p14:tracePt t="69884" x="1065213" y="5613400"/>
          <p14:tracePt t="69892" x="1038225" y="5597525"/>
          <p14:tracePt t="69915" x="1104900" y="5557838"/>
          <p14:tracePt t="69949" x="1316038" y="5468938"/>
          <p14:tracePt t="69952" x="1384300" y="5451475"/>
          <p14:tracePt t="69982" x="1706563" y="5300663"/>
          <p14:tracePt t="70017" x="1717675" y="5289550"/>
          <p14:tracePt t="70051" x="1746250" y="5289550"/>
          <p14:tracePt t="70085" x="1874838" y="5289550"/>
          <p14:tracePt t="70089" x="1901825" y="5289550"/>
          <p14:tracePt t="70117" x="1952625" y="5289550"/>
          <p14:tracePt t="70122" x="1963738" y="5289550"/>
          <p14:tracePt t="70151" x="1981200" y="5289550"/>
          <p14:tracePt t="70186" x="2047875" y="5289550"/>
          <p14:tracePt t="70217" x="2181225" y="5273675"/>
          <p14:tracePt t="70223" x="2276475" y="5233988"/>
          <p14:tracePt t="70251" x="2465388" y="5183188"/>
          <p14:tracePt t="70284" x="2633663" y="5133975"/>
          <p14:tracePt t="70411" x="2644775" y="5116513"/>
          <p14:tracePt t="70424" x="2660650" y="5105400"/>
          <p14:tracePt t="70451" x="2682875" y="5094288"/>
          <p14:tracePt t="70484" x="2795588" y="5049838"/>
          <p14:tracePt t="70489" x="2844800" y="5049838"/>
          <p14:tracePt t="70519" x="3035300" y="5049838"/>
          <p14:tracePt t="70551" x="3163888" y="5060950"/>
          <p14:tracePt t="70556" x="3208338" y="5060950"/>
          <p14:tracePt t="70561" x="3241675" y="5078413"/>
          <p14:tracePt t="70584" x="3375025" y="5195888"/>
          <p14:tracePt t="70617" x="3386138" y="5233988"/>
          <p14:tracePt t="70651" x="3386138" y="5256213"/>
          <p14:tracePt t="70686" x="3386138" y="5284788"/>
          <p14:tracePt t="70689" x="3386138" y="5295900"/>
          <p14:tracePt t="70718" x="3386138" y="5351463"/>
          <p14:tracePt t="70721" x="3381375" y="5380038"/>
          <p14:tracePt t="70752" x="3336925" y="5529263"/>
          <p14:tracePt t="70784" x="3241675" y="5675313"/>
          <p14:tracePt t="70818" x="3113088" y="5797550"/>
          <p14:tracePt t="70851" x="2851150" y="6115050"/>
          <p14:tracePt t="70856" x="2833688" y="6149975"/>
          <p14:tracePt t="70884" x="2751138" y="6261100"/>
          <p14:tracePt t="70889" x="2740025" y="6272213"/>
          <p14:tracePt t="70918" x="2728913" y="6283325"/>
          <p14:tracePt t="70953" x="2716213" y="6299200"/>
          <p14:tracePt t="70984" x="2700338" y="6323013"/>
          <p14:tracePt t="71017" x="2660650" y="6338888"/>
          <p14:tracePt t="71053" x="2660650" y="6361113"/>
          <p14:tracePt t="71084" x="2633663" y="6389688"/>
          <p14:tracePt t="71118" x="2622550" y="6416675"/>
          <p14:tracePt t="71122" x="2622550" y="6427788"/>
          <p14:tracePt t="71560" x="2627313" y="6423025"/>
          <p14:tracePt t="71568" x="2660650" y="6378575"/>
          <p14:tracePt t="71585" x="2728913" y="6254750"/>
          <p14:tracePt t="71618" x="2900363" y="6026150"/>
          <p14:tracePt t="71624" x="2935288" y="5981700"/>
          <p14:tracePt t="71651" x="2995613" y="5919788"/>
          <p14:tracePt t="71656" x="3024188" y="5875338"/>
          <p14:tracePt t="71685" x="3046413" y="5853113"/>
          <p14:tracePt t="71689" x="3062288" y="5792788"/>
          <p14:tracePt t="71721" x="3190875" y="5697538"/>
          <p14:tracePt t="71751" x="3219450" y="5668963"/>
          <p14:tracePt t="71784" x="3246438" y="5653088"/>
          <p14:tracePt t="71818" x="3302000" y="5597525"/>
          <p14:tracePt t="71825" x="3319463" y="5564188"/>
          <p14:tracePt t="71851" x="3330575" y="5507038"/>
          <p14:tracePt t="71884" x="3330575" y="5484813"/>
          <p14:tracePt t="71920" x="3314700" y="5391150"/>
          <p14:tracePt t="71951" x="3219450" y="5233988"/>
          <p14:tracePt t="71984" x="3068638" y="5083175"/>
          <p14:tracePt t="72018" x="3040063" y="4965700"/>
          <p14:tracePt t="72024" x="3040063" y="4938713"/>
          <p14:tracePt t="72051" x="3040063" y="4883150"/>
          <p14:tracePt t="72057" x="3040063" y="4860925"/>
          <p14:tracePt t="72084" x="3040063" y="4803775"/>
          <p14:tracePt t="72088" x="3040063" y="4776788"/>
          <p14:tracePt t="72096" x="3040063" y="4765675"/>
          <p14:tracePt t="72118" x="3040063" y="4725988"/>
          <p14:tracePt t="72121" x="3040063" y="4699000"/>
          <p14:tracePt t="72152" x="3040063" y="4659313"/>
          <p14:tracePt t="72184" x="3057525" y="4581525"/>
          <p14:tracePt t="72219" x="3057525" y="4503738"/>
          <p14:tracePt t="72251" x="3057525" y="4435475"/>
          <p14:tracePt t="72284" x="3101975" y="4408488"/>
          <p14:tracePt t="72317" x="3101975" y="4397375"/>
          <p14:tracePt t="72392" x="3101975" y="4386263"/>
          <p14:tracePt t="72408" x="3090863" y="4357688"/>
          <p14:tracePt t="72418" x="3090863" y="4341813"/>
          <p14:tracePt t="72614" x="0" y="0"/>
        </p14:tracePtLst>
        <p14:tracePtLst>
          <p14:tracePt t="77448" x="5438775" y="1328738"/>
          <p14:tracePt t="77488" x="5451475" y="1317625"/>
          <p14:tracePt t="77504" x="5478463" y="1317625"/>
          <p14:tracePt t="77518" x="5522913" y="1317625"/>
          <p14:tracePt t="77521" x="5551488" y="1317625"/>
          <p14:tracePt t="77551" x="5762625" y="1317625"/>
          <p14:tracePt t="77584" x="5980113" y="1317625"/>
          <p14:tracePt t="77618" x="6097588" y="1317625"/>
          <p14:tracePt t="77651" x="6126163" y="1317625"/>
          <p14:tracePt t="77684" x="6137275" y="1317625"/>
          <p14:tracePt t="77935" x="0" y="0"/>
        </p14:tracePtLst>
        <p14:tracePtLst>
          <p14:tracePt t="84537" x="6472238" y="3727450"/>
          <p14:tracePt t="84542" x="6499225" y="3727450"/>
          <p14:tracePt t="84546" x="6510338" y="3727450"/>
          <p14:tracePt t="84554" x="6527800" y="3727450"/>
          <p14:tracePt t="84583" x="6577013" y="3727450"/>
          <p14:tracePt t="84617" x="6783388" y="3727450"/>
          <p14:tracePt t="84649" x="6900863" y="3727450"/>
          <p14:tracePt t="84683" x="6985000" y="3676650"/>
          <p14:tracePt t="84687" x="7062788" y="3621088"/>
          <p14:tracePt t="84716" x="7173913" y="3527425"/>
          <p14:tracePt t="84719" x="7191375" y="3492500"/>
          <p14:tracePt t="84749" x="7286625" y="3381375"/>
          <p14:tracePt t="84752" x="7335838" y="3348038"/>
          <p14:tracePt t="84783" x="7404100" y="3281363"/>
          <p14:tracePt t="84816" x="7448550" y="3208338"/>
          <p14:tracePt t="84849" x="7486650" y="3019425"/>
          <p14:tracePt t="84883" x="7459663" y="2884488"/>
          <p14:tracePt t="84888" x="7448550" y="2868613"/>
          <p14:tracePt t="84916" x="7364413" y="2784475"/>
          <p14:tracePt t="84919" x="7346950" y="2773363"/>
          <p14:tracePt t="84949" x="7297738" y="2733675"/>
          <p14:tracePt t="84952" x="7280275" y="2717800"/>
          <p14:tracePt t="84983" x="7162800" y="2582863"/>
          <p14:tracePt t="85016" x="7007225" y="2505075"/>
          <p14:tracePt t="85049" x="6918325" y="2466975"/>
          <p14:tracePt t="85083" x="6789738" y="2449513"/>
          <p14:tracePt t="85087" x="6761163" y="2449513"/>
          <p14:tracePt t="85116" x="6577013" y="2416175"/>
          <p14:tracePt t="85120" x="6510338" y="2416175"/>
          <p14:tracePt t="85149" x="6348413" y="2398713"/>
          <p14:tracePt t="85152" x="6254750" y="2382838"/>
          <p14:tracePt t="85183" x="6024563" y="2360613"/>
          <p14:tracePt t="85186" x="5935663" y="2360613"/>
          <p14:tracePt t="85216" x="5746750" y="2343150"/>
          <p14:tracePt t="85219" x="5718175" y="2343150"/>
          <p14:tracePt t="85250" x="5611813" y="2327275"/>
          <p14:tracePt t="85252" x="5584825" y="2327275"/>
          <p14:tracePt t="85286" x="5427663" y="2327275"/>
          <p14:tracePt t="85318" x="5105400" y="2416175"/>
          <p14:tracePt t="85351" x="4870450" y="2538413"/>
          <p14:tracePt t="85356" x="4819650" y="2571750"/>
          <p14:tracePt t="85384" x="4764088" y="2633663"/>
          <p14:tracePt t="85387" x="4737100" y="2678113"/>
          <p14:tracePt t="85416" x="4657725" y="2733675"/>
          <p14:tracePt t="85419" x="4646613" y="2744788"/>
          <p14:tracePt t="85449" x="4586288" y="2840038"/>
          <p14:tracePt t="85453" x="4575175" y="2868613"/>
          <p14:tracePt t="85483" x="4541838" y="2986088"/>
          <p14:tracePt t="85516" x="4652963" y="3230563"/>
          <p14:tracePt t="85549" x="4992688" y="3365500"/>
          <p14:tracePt t="85582" x="5238750" y="3421063"/>
          <p14:tracePt t="85616" x="5445125" y="3538538"/>
          <p14:tracePt t="85619" x="5473700" y="3554413"/>
          <p14:tracePt t="85650" x="5668963" y="3621088"/>
          <p14:tracePt t="85652" x="5718175" y="3638550"/>
          <p14:tracePt t="85684" x="5935663" y="3687763"/>
          <p14:tracePt t="85716" x="6186488" y="3687763"/>
          <p14:tracePt t="85749" x="6415088" y="3687763"/>
          <p14:tracePt t="85783" x="6554788" y="3705225"/>
          <p14:tracePt t="85816" x="6705600" y="3705225"/>
          <p14:tracePt t="85819" x="6794500" y="3705225"/>
          <p14:tracePt t="85849" x="6940550" y="3705225"/>
          <p14:tracePt t="85853" x="6951663" y="3705225"/>
          <p14:tracePt t="85883" x="7069138" y="3649663"/>
          <p14:tracePt t="85916" x="7180263" y="3465513"/>
          <p14:tracePt t="85949" x="7275513" y="3263900"/>
          <p14:tracePt t="85983" x="7353300" y="3046413"/>
          <p14:tracePt t="85987" x="7353300" y="3019425"/>
          <p14:tracePt t="86016" x="7369175" y="2946400"/>
          <p14:tracePt t="86019" x="7369175" y="2928938"/>
          <p14:tracePt t="86050" x="7369175" y="2828925"/>
          <p14:tracePt t="86053" x="7324725" y="2795588"/>
          <p14:tracePt t="86083" x="7102475" y="2560638"/>
          <p14:tracePt t="86116" x="6851650" y="2398713"/>
          <p14:tracePt t="86151" x="6610350" y="2316163"/>
          <p14:tracePt t="86155" x="6561138" y="2298700"/>
          <p14:tracePt t="86183" x="6432550" y="2265363"/>
          <p14:tracePt t="86187" x="6403975" y="2238375"/>
          <p14:tracePt t="86216" x="6259513" y="2238375"/>
          <p14:tracePt t="86219" x="6215063" y="2238375"/>
          <p14:tracePt t="86251" x="5980113" y="2282825"/>
          <p14:tracePt t="86283" x="5551488" y="2444750"/>
          <p14:tracePt t="86316" x="5305425" y="2533650"/>
          <p14:tracePt t="86349" x="5205413" y="2606675"/>
          <p14:tracePt t="86383" x="5116513" y="2740025"/>
          <p14:tracePt t="86416" x="5037138" y="2862263"/>
          <p14:tracePt t="86420" x="5037138" y="2924175"/>
          <p14:tracePt t="86449" x="5021263" y="3008313"/>
          <p14:tracePt t="86452" x="5021263" y="3057525"/>
          <p14:tracePt t="86483" x="5272088" y="3348038"/>
          <p14:tracePt t="86516" x="5416550" y="3481388"/>
          <p14:tracePt t="86549" x="5495925" y="3582988"/>
          <p14:tracePt t="86583" x="5634038" y="3627438"/>
          <p14:tracePt t="86587" x="5729288" y="3660775"/>
          <p14:tracePt t="86616" x="5868988" y="3660775"/>
          <p14:tracePt t="86620" x="5964238" y="3683000"/>
          <p14:tracePt t="86649" x="6070600" y="3694113"/>
          <p14:tracePt t="86652" x="6115050" y="3694113"/>
          <p14:tracePt t="86683" x="6186488" y="3711575"/>
          <p14:tracePt t="86716" x="6337300" y="3711575"/>
          <p14:tracePt t="86750" x="6543675" y="3711575"/>
          <p14:tracePt t="86783" x="6656388" y="3711575"/>
          <p14:tracePt t="86816" x="6772275" y="3671888"/>
          <p14:tracePt t="86820" x="6789738" y="3654425"/>
          <p14:tracePt t="86850" x="6940550" y="3521075"/>
          <p14:tracePt t="86852" x="6956425" y="3487738"/>
          <p14:tracePt t="86883" x="6989763" y="3314700"/>
          <p14:tracePt t="86916" x="6989763" y="3163888"/>
          <p14:tracePt t="86949" x="6978650" y="2968625"/>
          <p14:tracePt t="86983" x="6896100" y="2790825"/>
          <p14:tracePt t="87016" x="6823075" y="2673350"/>
          <p14:tracePt t="87020" x="6772275" y="2640013"/>
          <p14:tracePt t="87049" x="6623050" y="2571750"/>
          <p14:tracePt t="87053" x="6594475" y="2571750"/>
          <p14:tracePt t="87083" x="6376988" y="2516188"/>
          <p14:tracePt t="87117" x="6276975" y="2516188"/>
          <p14:tracePt t="87149" x="6037263" y="2516188"/>
          <p14:tracePt t="87183" x="5842000" y="2516188"/>
          <p14:tracePt t="87216" x="5657850" y="2633663"/>
          <p14:tracePt t="87220" x="5640388" y="2644775"/>
          <p14:tracePt t="87250" x="5556250" y="2706688"/>
          <p14:tracePt t="87252" x="5522913" y="2751138"/>
          <p14:tracePt t="87283" x="5500688" y="2828925"/>
          <p14:tracePt t="87317" x="5451475" y="3046413"/>
          <p14:tracePt t="87349" x="5451475" y="3236913"/>
          <p14:tracePt t="87383" x="5595938" y="3443288"/>
          <p14:tracePt t="87388" x="5629275" y="3470275"/>
          <p14:tracePt t="87418" x="5757863" y="3538538"/>
          <p14:tracePt t="87422" x="5773738" y="3571875"/>
          <p14:tracePt t="87452" x="5946775" y="3643313"/>
          <p14:tracePt t="87484" x="6243638" y="3738563"/>
          <p14:tracePt t="87493" x="6270625" y="3738563"/>
          <p14:tracePt t="87518" x="6359525" y="3738563"/>
          <p14:tracePt t="87572" x="6370638" y="3738563"/>
          <p14:tracePt t="87584" x="6370638" y="3733800"/>
          <p14:tracePt t="87617" x="6388100" y="3632200"/>
          <p14:tracePt t="87621" x="6388100" y="3621088"/>
          <p14:tracePt t="87651" x="6399213" y="3582988"/>
          <p14:tracePt t="87685" x="6410325" y="3565525"/>
          <p14:tracePt t="87718" x="6438900" y="3514725"/>
          <p14:tracePt t="87751" x="6538913" y="3370263"/>
          <p14:tracePt t="87756" x="6572250" y="3319463"/>
          <p14:tracePt t="87785" x="6599238" y="3248025"/>
          <p14:tracePt t="87789" x="6599238" y="3236913"/>
          <p14:tracePt t="87819" x="6599238" y="3225800"/>
          <p14:tracePt t="87852" x="6599238" y="3214688"/>
          <p14:tracePt t="87884" x="6599238" y="3186113"/>
          <p14:tracePt t="87924" x="6599238" y="3175000"/>
          <p14:tracePt t="87951" x="6565900" y="3175000"/>
          <p14:tracePt t="87985" x="6527800" y="3175000"/>
          <p14:tracePt t="87990" x="6483350" y="3175000"/>
          <p14:tracePt t="88017" x="6472238" y="3175000"/>
          <p14:tracePt t="88021" x="6461125" y="3181350"/>
          <p14:tracePt t="88053" x="6461125" y="3248025"/>
          <p14:tracePt t="88085" x="6532563" y="3387725"/>
          <p14:tracePt t="88118" x="6694488" y="3454400"/>
          <p14:tracePt t="88126" x="6723063" y="3454400"/>
          <p14:tracePt t="88151" x="6829425" y="3454400"/>
          <p14:tracePt t="88155" x="6856413" y="3454400"/>
          <p14:tracePt t="88184" x="7024688" y="3409950"/>
          <p14:tracePt t="88218" x="7096125" y="3325813"/>
          <p14:tracePt t="88224" x="7096125" y="3297238"/>
          <p14:tracePt t="88251" x="7107238" y="3248025"/>
          <p14:tracePt t="88258" x="7107238" y="3197225"/>
          <p14:tracePt t="88284" x="7107238" y="3074988"/>
          <p14:tracePt t="88288" x="7107238" y="3008313"/>
          <p14:tracePt t="88318" x="7007225" y="2806700"/>
          <p14:tracePt t="88321" x="6956425" y="2790825"/>
          <p14:tracePt t="88351" x="6745288" y="2755900"/>
          <p14:tracePt t="88384" x="6550025" y="2755900"/>
          <p14:tracePt t="88418" x="6281738" y="2755900"/>
          <p14:tracePt t="88451" x="6148388" y="2755900"/>
          <p14:tracePt t="88456" x="6119813" y="2755900"/>
          <p14:tracePt t="88484" x="6048375" y="2755900"/>
          <p14:tracePt t="88489" x="6019800" y="2767013"/>
          <p14:tracePt t="88518" x="5880100" y="2884488"/>
          <p14:tracePt t="88521" x="5846763" y="2935288"/>
          <p14:tracePt t="88551" x="5795963" y="3013075"/>
          <p14:tracePt t="88584" x="5795963" y="3248025"/>
          <p14:tracePt t="88618" x="5924550" y="3587750"/>
          <p14:tracePt t="88651" x="6192838" y="3860800"/>
          <p14:tracePt t="88657" x="6243638" y="3878263"/>
          <p14:tracePt t="88684" x="6454775" y="3951288"/>
          <p14:tracePt t="88689" x="6516688" y="3951288"/>
          <p14:tracePt t="88718" x="6683375" y="3951288"/>
          <p14:tracePt t="88722" x="6745288" y="3951288"/>
          <p14:tracePt t="88753" x="6985000" y="3733800"/>
          <p14:tracePt t="88784" x="7035800" y="3576638"/>
          <p14:tracePt t="88818" x="7024688" y="3543300"/>
          <p14:tracePt t="88852" x="6767513" y="3476625"/>
          <p14:tracePt t="88857" x="6700838" y="3476625"/>
          <p14:tracePt t="88884" x="6483350" y="3476625"/>
          <p14:tracePt t="88888" x="6415088" y="3476625"/>
          <p14:tracePt t="88917" x="6326188" y="3476625"/>
          <p14:tracePt t="88953" x="6288088" y="3476625"/>
          <p14:tracePt t="88984" x="6232525" y="3481388"/>
          <p14:tracePt t="89018" x="6103938" y="3594100"/>
          <p14:tracePt t="89051" x="6103938" y="3621088"/>
          <p14:tracePt t="89084" x="6126163" y="3687763"/>
          <p14:tracePt t="89089" x="6153150" y="3687763"/>
          <p14:tracePt t="89117" x="6337300" y="3687763"/>
          <p14:tracePt t="89122" x="6365875" y="3687763"/>
          <p14:tracePt t="89152" x="6572250" y="3436938"/>
          <p14:tracePt t="89184" x="6623050" y="3181350"/>
          <p14:tracePt t="89219" x="6505575" y="2997200"/>
          <p14:tracePt t="89224" x="6432550" y="2957513"/>
          <p14:tracePt t="89251" x="6265863" y="2924175"/>
          <p14:tracePt t="89256" x="6170613" y="2924175"/>
          <p14:tracePt t="89282" x="5891213" y="2940050"/>
          <p14:tracePt t="89318" x="5618163" y="3046413"/>
          <p14:tracePt t="89323" x="5589588" y="3046413"/>
          <p14:tracePt t="89351" x="5562600" y="3141663"/>
          <p14:tracePt t="89384" x="5562600" y="3263900"/>
          <p14:tracePt t="89418" x="5857875" y="3560763"/>
          <p14:tracePt t="89424" x="5891213" y="3587750"/>
          <p14:tracePt t="89451" x="6142038" y="3744913"/>
          <p14:tracePt t="89456" x="6192838" y="3760788"/>
          <p14:tracePt t="89484" x="6443663" y="3778250"/>
          <p14:tracePt t="89489" x="6510338" y="3778250"/>
          <p14:tracePt t="89518" x="6694488" y="3749675"/>
          <p14:tracePt t="89522" x="6767513" y="3716338"/>
          <p14:tracePt t="89553" x="6918325" y="3487738"/>
          <p14:tracePt t="89560" x="6918325" y="3459163"/>
          <p14:tracePt t="89584" x="6918325" y="3392488"/>
          <p14:tracePt t="89618" x="6873875" y="3192463"/>
          <p14:tracePt t="89625" x="6840538" y="3141663"/>
          <p14:tracePt t="89651" x="6650038" y="2997200"/>
          <p14:tracePt t="89684" x="6392863" y="2913063"/>
          <p14:tracePt t="89689" x="6326188" y="2913063"/>
          <p14:tracePt t="89720" x="6092825" y="2974975"/>
          <p14:tracePt t="89751" x="6013450" y="3052763"/>
          <p14:tracePt t="89785" x="5969000" y="3108325"/>
          <p14:tracePt t="89820" x="5969000" y="3119438"/>
          <p14:tracePt t="89851" x="5991225" y="3181350"/>
          <p14:tracePt t="89855" x="6042025" y="3214688"/>
          <p14:tracePt t="89884" x="6215063" y="3297238"/>
          <p14:tracePt t="89888" x="6310313" y="3314700"/>
          <p14:tracePt t="89917" x="6510338" y="3314700"/>
          <p14:tracePt t="89922" x="6577013" y="3314700"/>
          <p14:tracePt t="89952" x="6734175" y="3303588"/>
          <p14:tracePt t="89984" x="6761163" y="3241675"/>
          <p14:tracePt t="90018" x="6723063" y="3141663"/>
          <p14:tracePt t="90051" x="6427788" y="3030538"/>
          <p14:tracePt t="90055" x="6359525" y="3013075"/>
          <p14:tracePt t="90084" x="6153150" y="3013075"/>
          <p14:tracePt t="90089" x="6064250" y="3013075"/>
          <p14:tracePt t="90117" x="5930900" y="3013075"/>
          <p14:tracePt t="90121" x="5919788" y="3013075"/>
          <p14:tracePt t="90152" x="5875338" y="3108325"/>
          <p14:tracePt t="90184" x="5875338" y="3359150"/>
          <p14:tracePt t="90219" x="6002338" y="3509963"/>
          <p14:tracePt t="90251" x="6024563" y="3509963"/>
          <p14:tracePt t="90284" x="6142038" y="3509963"/>
          <p14:tracePt t="90289" x="6175375" y="3503613"/>
          <p14:tracePt t="90318" x="6310313" y="3403600"/>
          <p14:tracePt t="90321" x="6326188" y="3392488"/>
          <p14:tracePt t="90351" x="6348413" y="3325813"/>
          <p14:tracePt t="90384" x="6365875" y="3259138"/>
          <p14:tracePt t="90418" x="6365875" y="3192463"/>
          <p14:tracePt t="90456" x="6354763" y="3181350"/>
          <p14:tracePt t="90489" x="6326188" y="3203575"/>
          <p14:tracePt t="90518" x="6315075" y="3259138"/>
          <p14:tracePt t="90521" x="6315075" y="3281363"/>
          <p14:tracePt t="90552" x="6315075" y="3336925"/>
          <p14:tracePt t="91175" x="0" y="0"/>
        </p14:tracePtLst>
        <p14:tracePtLst>
          <p14:tracePt t="91828" x="7046913" y="2773363"/>
          <p14:tracePt t="91833" x="7058025" y="2784475"/>
          <p14:tracePt t="91837" x="7058025" y="2813050"/>
          <p14:tracePt t="91844" x="7058025" y="2857500"/>
          <p14:tracePt t="91851" x="7058025" y="2924175"/>
          <p14:tracePt t="91883" x="7058025" y="3192463"/>
          <p14:tracePt t="91916" x="7013575" y="3370263"/>
          <p14:tracePt t="91949" x="6996113" y="3605213"/>
          <p14:tracePt t="91982" x="6996113" y="3871913"/>
          <p14:tracePt t="92016" x="6996113" y="4044950"/>
          <p14:tracePt t="92019" x="7013575" y="4113213"/>
          <p14:tracePt t="92049" x="7035800" y="4179888"/>
          <p14:tracePt t="92052" x="7051675" y="4191000"/>
          <p14:tracePt t="92083" x="7118350" y="4279900"/>
          <p14:tracePt t="92117" x="7185025" y="4459288"/>
          <p14:tracePt t="92123" x="7185025" y="4486275"/>
          <p14:tracePt t="92151" x="7185025" y="4592638"/>
          <p14:tracePt t="92156" x="7185025" y="4637088"/>
          <p14:tracePt t="92184" x="7231063" y="4692650"/>
          <p14:tracePt t="92220" x="7242175" y="4732338"/>
          <p14:tracePt t="92252" x="7253288" y="4799013"/>
          <p14:tracePt t="92284" x="7253288" y="4821238"/>
          <p14:tracePt t="92427" x="0" y="0"/>
        </p14:tracePtLst>
        <p14:tracePtLst>
          <p14:tracePt t="93057" x="5327650" y="3314700"/>
          <p14:tracePt t="93059" x="5327650" y="3359150"/>
          <p14:tracePt t="93066" x="5327650" y="3370263"/>
          <p14:tracePt t="93082" x="5311775" y="3425825"/>
          <p14:tracePt t="93115" x="5311775" y="3660775"/>
          <p14:tracePt t="93148" x="5260975" y="3856038"/>
          <p14:tracePt t="93182" x="5260975" y="3973513"/>
          <p14:tracePt t="93216" x="5260975" y="4033838"/>
          <p14:tracePt t="93251" x="5260975" y="4129088"/>
          <p14:tracePt t="93285" x="5260975" y="4195763"/>
          <p14:tracePt t="93317" x="5249863" y="4217988"/>
          <p14:tracePt t="93351" x="5249863" y="4286250"/>
          <p14:tracePt t="93389" x="5249863" y="4297363"/>
          <p14:tracePt t="93417" x="5249863" y="4313238"/>
          <p14:tracePt t="93421" x="5249863" y="4324350"/>
          <p14:tracePt t="94254" x="0" y="0"/>
        </p14:tracePtLst>
        <p14:tracePtLst>
          <p14:tracePt t="95401" x="6259513" y="4391025"/>
          <p14:tracePt t="95424" x="6270625" y="4391025"/>
          <p14:tracePt t="95432" x="6281738" y="4379913"/>
          <p14:tracePt t="95450" x="6337300" y="4357688"/>
          <p14:tracePt t="95482" x="6365875" y="4330700"/>
          <p14:tracePt t="95515" x="6376988" y="4319588"/>
          <p14:tracePt t="95519" x="6376988" y="4302125"/>
          <p14:tracePt t="95549" x="6376988" y="4235450"/>
          <p14:tracePt t="95551" x="6376988" y="4184650"/>
          <p14:tracePt t="95583" x="6226175" y="4011613"/>
          <p14:tracePt t="95616" x="6042025" y="4000500"/>
          <p14:tracePt t="95649" x="5886450" y="4029075"/>
          <p14:tracePt t="95682" x="5813425" y="4113213"/>
          <p14:tracePt t="95715" x="5813425" y="4240213"/>
          <p14:tracePt t="95719" x="5813425" y="4268788"/>
          <p14:tracePt t="95749" x="5857875" y="4364038"/>
          <p14:tracePt t="95752" x="5953125" y="4397375"/>
          <p14:tracePt t="95783" x="6281738" y="4452938"/>
          <p14:tracePt t="95817" x="6376988" y="4452938"/>
          <p14:tracePt t="95851" x="6461125" y="4419600"/>
          <p14:tracePt t="95855" x="6477000" y="4391025"/>
          <p14:tracePt t="95885" x="6477000" y="4264025"/>
          <p14:tracePt t="95889" x="6477000" y="4195763"/>
          <p14:tracePt t="95917" x="6450013" y="4129088"/>
          <p14:tracePt t="95922" x="6381750" y="4090988"/>
          <p14:tracePt t="95952" x="6148388" y="4073525"/>
          <p14:tracePt t="95985" x="6024563" y="4073525"/>
          <p14:tracePt t="96018" x="5946775" y="4113213"/>
          <p14:tracePt t="96051" x="5946775" y="4213225"/>
          <p14:tracePt t="96055" x="5946775" y="4224338"/>
          <p14:tracePt t="96085" x="6002338" y="4297363"/>
          <p14:tracePt t="96090" x="6053138" y="4313238"/>
          <p14:tracePt t="96118" x="6276975" y="4313238"/>
          <p14:tracePt t="96121" x="6303963" y="4313238"/>
          <p14:tracePt t="96152" x="6443663" y="4275138"/>
          <p14:tracePt t="96185" x="6472238" y="4224338"/>
          <p14:tracePt t="96217" x="6472238" y="4173538"/>
          <p14:tracePt t="96251" x="6388100" y="4102100"/>
          <p14:tracePt t="96255" x="6321425" y="4102100"/>
          <p14:tracePt t="96285" x="6130925" y="4084638"/>
          <p14:tracePt t="96288" x="6070600" y="4084638"/>
          <p14:tracePt t="96317" x="6042025" y="4084638"/>
          <p14:tracePt t="96352" x="5991225" y="4090988"/>
          <p14:tracePt t="96385" x="6013450" y="4246563"/>
          <p14:tracePt t="96418" x="6186488" y="4313238"/>
          <p14:tracePt t="96451" x="6310313" y="4313238"/>
          <p14:tracePt t="96458" x="6337300" y="4313238"/>
          <p14:tracePt t="96484" x="6403975" y="4302125"/>
          <p14:tracePt t="96489" x="6421438" y="4291013"/>
          <p14:tracePt t="96517" x="6421438" y="4235450"/>
          <p14:tracePt t="96551" x="6399213" y="4157663"/>
          <p14:tracePt t="96584" x="6186488" y="4140200"/>
          <p14:tracePt t="96617" x="5946775" y="4140200"/>
          <p14:tracePt t="96651" x="5908675" y="4202113"/>
          <p14:tracePt t="96657" x="5908675" y="4213225"/>
          <p14:tracePt t="96685" x="5908675" y="4319588"/>
          <p14:tracePt t="96689" x="5908675" y="4346575"/>
          <p14:tracePt t="96718" x="6075363" y="4413250"/>
          <p14:tracePt t="96722" x="6142038" y="4413250"/>
          <p14:tracePt t="96752" x="6299200" y="4413250"/>
          <p14:tracePt t="96784" x="6403975" y="4335463"/>
          <p14:tracePt t="96818" x="6403975" y="4184650"/>
          <p14:tracePt t="96851" x="6332538" y="4102100"/>
          <p14:tracePt t="96857" x="6321425" y="4102100"/>
          <p14:tracePt t="96884" x="6164263" y="4102100"/>
          <p14:tracePt t="96889" x="6115050" y="4102100"/>
          <p14:tracePt t="96917" x="5975350" y="4102100"/>
          <p14:tracePt t="96921" x="5942013" y="4106863"/>
          <p14:tracePt t="96954" x="5880100" y="4213225"/>
          <p14:tracePt t="96960" x="5853113" y="4224338"/>
          <p14:tracePt t="96985" x="5853113" y="4279900"/>
          <p14:tracePt t="97018" x="5986463" y="4335463"/>
          <p14:tracePt t="97051" x="6153150" y="4335463"/>
          <p14:tracePt t="97056" x="6203950" y="4335463"/>
          <p14:tracePt t="97084" x="6321425" y="4240213"/>
          <p14:tracePt t="97088" x="6321425" y="4217988"/>
          <p14:tracePt t="97118" x="6332538" y="4162425"/>
          <p14:tracePt t="97121" x="6332538" y="4151313"/>
          <p14:tracePt t="97153" x="6326188" y="4113213"/>
          <p14:tracePt t="97184" x="6042025" y="4095750"/>
          <p14:tracePt t="97218" x="5864225" y="4106863"/>
          <p14:tracePt t="97251" x="5835650" y="4168775"/>
          <p14:tracePt t="97284" x="5913438" y="4257675"/>
          <p14:tracePt t="97289" x="5986463" y="4297363"/>
          <p14:tracePt t="97318" x="6153150" y="4313238"/>
          <p14:tracePt t="97321" x="6197600" y="4313238"/>
          <p14:tracePt t="97351" x="6226175" y="4313238"/>
          <p14:tracePt t="97381" x="6254750" y="4313238"/>
          <p14:tracePt t="97414" x="6265863" y="4264025"/>
          <p14:tracePt t="97452" x="6159500" y="4173538"/>
          <p14:tracePt t="97484" x="5930900" y="4173538"/>
          <p14:tracePt t="97518" x="5824538" y="4246563"/>
          <p14:tracePt t="97524" x="5824538" y="4264025"/>
          <p14:tracePt t="97551" x="5835650" y="4386263"/>
          <p14:tracePt t="97555" x="5886450" y="4419600"/>
          <p14:tracePt t="97585" x="6075363" y="4475163"/>
          <p14:tracePt t="97589" x="6142038" y="4475163"/>
          <p14:tracePt t="97620" x="6299200" y="4475163"/>
          <p14:tracePt t="97652" x="6388100" y="4368800"/>
          <p14:tracePt t="97684" x="6403975" y="4235450"/>
          <p14:tracePt t="97717" x="6403975" y="4168775"/>
          <p14:tracePt t="97751" x="6321425" y="4140200"/>
          <p14:tracePt t="97756" x="6254750" y="4140200"/>
          <p14:tracePt t="97784" x="6115050" y="4140200"/>
          <p14:tracePt t="97789" x="6048375" y="4140200"/>
          <p14:tracePt t="97820" x="5986463" y="4224338"/>
          <p14:tracePt t="97852" x="5986463" y="4302125"/>
          <p14:tracePt t="97885" x="6126163" y="4341813"/>
          <p14:tracePt t="97918" x="6299200" y="4341813"/>
          <p14:tracePt t="97925" x="6348413" y="4313238"/>
          <p14:tracePt t="97949" x="6388100" y="4224338"/>
          <p14:tracePt t="97981" x="6388100" y="4173538"/>
          <p14:tracePt t="98015" x="6276975" y="4146550"/>
          <p14:tracePt t="98020" x="6186488" y="4146550"/>
          <p14:tracePt t="98049" x="6064250" y="4146550"/>
          <p14:tracePt t="98051" x="6037263" y="4146550"/>
          <p14:tracePt t="98081" x="5953125" y="4235450"/>
          <p14:tracePt t="98082" x="5953125" y="4264025"/>
          <p14:tracePt t="98113" x="6013450" y="4330700"/>
          <p14:tracePt t="98147" x="6270625" y="4330700"/>
          <p14:tracePt t="98182" x="6472238" y="4291013"/>
          <p14:tracePt t="98215" x="6505575" y="4173538"/>
          <p14:tracePt t="98219" x="6505575" y="4162425"/>
          <p14:tracePt t="98249" x="6465888" y="4117975"/>
          <p14:tracePt t="98252" x="6399213" y="4102100"/>
          <p14:tracePt t="98283" x="6208713" y="4102100"/>
          <p14:tracePt t="98316" x="6037263" y="4195763"/>
          <p14:tracePt t="98349" x="6037263" y="4346575"/>
          <p14:tracePt t="98382" x="6197600" y="4424363"/>
          <p14:tracePt t="98415" x="6472238" y="4424363"/>
          <p14:tracePt t="98419" x="6499225" y="4424363"/>
          <p14:tracePt t="98449" x="6572250" y="4275138"/>
          <p14:tracePt t="98452" x="6572250" y="4206875"/>
          <p14:tracePt t="98483" x="6538913" y="4140200"/>
          <p14:tracePt t="98516" x="6226175" y="4140200"/>
          <p14:tracePt t="98549" x="5964238" y="4229100"/>
          <p14:tracePt t="98583" x="5930900" y="4346575"/>
          <p14:tracePt t="98587" x="5930900" y="4375150"/>
          <p14:tracePt t="98616" x="5957888" y="4430713"/>
          <p14:tracePt t="98619" x="6048375" y="4446588"/>
          <p14:tracePt t="98649" x="6232525" y="4446588"/>
          <p14:tracePt t="98651" x="6315075" y="4446588"/>
          <p14:tracePt t="98683" x="6521450" y="4330700"/>
          <p14:tracePt t="98716" x="6550025" y="4217988"/>
          <p14:tracePt t="98749" x="6499225" y="4162425"/>
          <p14:tracePt t="98783" x="6270625" y="4162425"/>
          <p14:tracePt t="98786" x="6226175" y="4162425"/>
          <p14:tracePt t="98816" x="6030913" y="4268788"/>
          <p14:tracePt t="98819" x="5997575" y="4302125"/>
          <p14:tracePt t="98849" x="5997575" y="4352925"/>
          <p14:tracePt t="98851" x="5997575" y="4368800"/>
          <p14:tracePt t="98883" x="6081713" y="4397375"/>
          <p14:tracePt t="98916" x="6354763" y="4397375"/>
          <p14:tracePt t="98949" x="6538913" y="4168775"/>
          <p14:tracePt t="98982" x="6554788" y="4084638"/>
          <p14:tracePt t="99016" x="6343650" y="4073525"/>
          <p14:tracePt t="99019" x="6276975" y="4073525"/>
          <p14:tracePt t="99049" x="6103938" y="4135438"/>
          <p14:tracePt t="99051" x="6092825" y="4135438"/>
          <p14:tracePt t="99083" x="6070600" y="4168775"/>
          <p14:tracePt t="99116" x="6164263" y="4206875"/>
          <p14:tracePt t="99149" x="6299200" y="4206875"/>
          <p14:tracePt t="99182" x="6354763" y="4202113"/>
          <p14:tracePt t="99220" x="6343650" y="4191000"/>
          <p14:tracePt t="99252" x="6259513" y="4173538"/>
          <p14:tracePt t="99285" x="6237288" y="4173538"/>
          <p14:tracePt t="99382" x="6237288" y="4162425"/>
          <p14:tracePt t="99396" x="6237288" y="4151313"/>
          <p14:tracePt t="99418" x="6237288" y="4140200"/>
          <p14:tracePt t="99454" x="6237288" y="4124325"/>
          <p14:tracePt t="99492" x="6237288" y="4113213"/>
          <p14:tracePt t="99518" x="6226175" y="4084638"/>
          <p14:tracePt t="99620" x="6232525" y="4095750"/>
          <p14:tracePt t="99844" x="6243638" y="4095750"/>
          <p14:tracePt t="99860" x="6254750" y="4106863"/>
          <p14:tracePt t="99884" x="6399213" y="4184650"/>
          <p14:tracePt t="99918" x="6521450" y="4268788"/>
          <p14:tracePt t="99926" x="6538913" y="4268788"/>
          <p14:tracePt t="99988" x="6565900" y="4268788"/>
          <p14:tracePt t="99996" x="6577013" y="4268788"/>
          <p14:tracePt t="100018" x="6623050" y="4229100"/>
          <p14:tracePt t="100021" x="6638925" y="4179888"/>
          <p14:tracePt t="100052" x="6638925" y="4129088"/>
          <p14:tracePt t="100084" x="6638925" y="4029075"/>
          <p14:tracePt t="100118" x="6499225" y="3917950"/>
          <p14:tracePt t="100124" x="6432550" y="3917950"/>
          <p14:tracePt t="100152" x="6288088" y="3917950"/>
          <p14:tracePt t="100156" x="6259513" y="3917950"/>
          <p14:tracePt t="100184" x="6092825" y="3962400"/>
          <p14:tracePt t="100189" x="6042025" y="3995738"/>
          <p14:tracePt t="100218" x="5964238" y="4090988"/>
          <p14:tracePt t="100223" x="5964238" y="4135438"/>
          <p14:tracePt t="100252" x="5969000" y="4308475"/>
          <p14:tracePt t="100285" x="6186488" y="4375150"/>
          <p14:tracePt t="100317" x="6359525" y="4375150"/>
          <p14:tracePt t="100324" x="6388100" y="4375150"/>
          <p14:tracePt t="100351" x="6577013" y="4291013"/>
          <p14:tracePt t="100385" x="6627813" y="4202113"/>
          <p14:tracePt t="100419" x="6627813" y="4162425"/>
          <p14:tracePt t="100424" x="6627813" y="4146550"/>
          <p14:tracePt t="100451" x="6627813" y="4095750"/>
          <p14:tracePt t="100455" x="6565900" y="4079875"/>
          <p14:tracePt t="100483" x="6421438" y="4062413"/>
          <p14:tracePt t="100516" x="6075363" y="4044950"/>
          <p14:tracePt t="100520" x="5986463" y="4044950"/>
          <p14:tracePt t="100549" x="5930900" y="4062413"/>
          <p14:tracePt t="100553" x="5930900" y="4079875"/>
          <p14:tracePt t="100583" x="5930900" y="4191000"/>
          <p14:tracePt t="100617" x="6126163" y="4324350"/>
          <p14:tracePt t="100651" x="6299200" y="4324350"/>
          <p14:tracePt t="100685" x="6354763" y="4302125"/>
          <p14:tracePt t="100720" x="6354763" y="4251325"/>
          <p14:tracePt t="100752" x="6299200" y="4195763"/>
          <p14:tracePt t="100784" x="6115050" y="4140200"/>
          <p14:tracePt t="100818" x="6103938" y="4140200"/>
          <p14:tracePt t="100851" x="6092825" y="4140200"/>
          <p14:tracePt t="101094" x="0" y="0"/>
        </p14:tracePtLst>
        <p14:tracePtLst>
          <p14:tracePt t="101347" x="6292850" y="3878263"/>
          <p14:tracePt t="101353" x="6292850" y="3906838"/>
          <p14:tracePt t="101362" x="6310313" y="3956050"/>
          <p14:tracePt t="101383" x="6310313" y="4135438"/>
          <p14:tracePt t="101416" x="6359525" y="4397375"/>
          <p14:tracePt t="101449" x="6415088" y="4699000"/>
          <p14:tracePt t="101482" x="6432550" y="4860925"/>
          <p14:tracePt t="101487" x="6443663" y="4876800"/>
          <p14:tracePt t="101672" x="6454775" y="4876800"/>
          <p14:tracePt t="101686" x="0" y="0"/>
        </p14:tracePtLst>
        <p14:tracePtLst>
          <p14:tracePt t="104988" x="5762625" y="3376613"/>
          <p14:tracePt t="105018" x="5768975" y="3376613"/>
          <p14:tracePt t="105025" x="5824538" y="3376613"/>
          <p14:tracePt t="105047" x="5902325" y="3376613"/>
          <p14:tracePt t="105082" x="6164263" y="3359150"/>
          <p14:tracePt t="105115" x="6243638" y="3343275"/>
          <p14:tracePt t="105149" x="6376988" y="3343275"/>
          <p14:tracePt t="105182" x="6532563" y="3252788"/>
          <p14:tracePt t="105215" x="6599238" y="3170238"/>
          <p14:tracePt t="105248" x="6616700" y="3068638"/>
          <p14:tracePt t="105251" x="6616700" y="3008313"/>
          <p14:tracePt t="105282" x="6554788" y="2806700"/>
          <p14:tracePt t="105315" x="6292850" y="2566988"/>
          <p14:tracePt t="105351" x="6148388" y="2500313"/>
          <p14:tracePt t="105384" x="6070600" y="2471738"/>
          <p14:tracePt t="105389" x="6042025" y="2471738"/>
          <p14:tracePt t="105417" x="5957888" y="2471738"/>
          <p14:tracePt t="105421" x="5908675" y="2471738"/>
          <p14:tracePt t="105452" x="5829300" y="2471738"/>
          <p14:tracePt t="105484" x="5713413" y="2471738"/>
          <p14:tracePt t="105517" x="5595938" y="2471738"/>
          <p14:tracePt t="105523" x="5584825" y="2471738"/>
          <p14:tracePt t="105551" x="5518150" y="2493963"/>
          <p14:tracePt t="105597" x="5489575" y="2505075"/>
          <p14:tracePt t="105617" x="5473700" y="2522538"/>
          <p14:tracePt t="105622" x="5473700" y="2544763"/>
          <p14:tracePt t="105652" x="5607050" y="2851150"/>
          <p14:tracePt t="105684" x="5946775" y="3090863"/>
          <p14:tracePt t="105718" x="6115050" y="3175000"/>
          <p14:tracePt t="105723" x="6126163" y="3186113"/>
          <p14:tracePt t="105751" x="6192838" y="3203575"/>
          <p14:tracePt t="105756" x="6208713" y="3203575"/>
          <p14:tracePt t="105784" x="6259513" y="3203575"/>
          <p14:tracePt t="105788" x="6315075" y="3203575"/>
          <p14:tracePt t="105818" x="6388100" y="3146425"/>
          <p14:tracePt t="105822" x="6421438" y="3119438"/>
          <p14:tracePt t="105852" x="6488113" y="2940050"/>
          <p14:tracePt t="105884" x="6488113" y="2824163"/>
          <p14:tracePt t="105919" x="6310313" y="2673350"/>
          <p14:tracePt t="105924" x="6259513" y="2640013"/>
          <p14:tracePt t="105951" x="6002338" y="2566988"/>
          <p14:tracePt t="105955" x="5935663" y="2549525"/>
          <p14:tracePt t="105984" x="5768975" y="2533650"/>
          <p14:tracePt t="105989" x="5740400" y="2533650"/>
          <p14:tracePt t="105996" x="5695950" y="2533650"/>
          <p14:tracePt t="106018" x="5634038" y="2533650"/>
          <p14:tracePt t="106022" x="5607050" y="2533650"/>
          <p14:tracePt t="106051" x="5484813" y="2633663"/>
          <p14:tracePt t="106084" x="5356225" y="2901950"/>
          <p14:tracePt t="106119" x="5356225" y="3152775"/>
          <p14:tracePt t="106152" x="5640388" y="3354388"/>
          <p14:tracePt t="106156" x="5691188" y="3387725"/>
          <p14:tracePt t="106184" x="5880100" y="3409950"/>
          <p14:tracePt t="106188" x="5908675" y="3409950"/>
          <p14:tracePt t="106218" x="5957888" y="3409950"/>
          <p14:tracePt t="106251" x="6024563" y="3409950"/>
          <p14:tracePt t="106285" x="6064250" y="3343275"/>
          <p14:tracePt t="106318" x="6130925" y="3163888"/>
          <p14:tracePt t="106351" x="6148388" y="2974975"/>
          <p14:tracePt t="106357" x="6148388" y="2957513"/>
          <p14:tracePt t="106396" x="6148388" y="2946400"/>
          <p14:tracePt t="106418" x="6130925" y="2924175"/>
          <p14:tracePt t="106421" x="6103938" y="2906713"/>
          <p14:tracePt t="106452" x="5969000" y="2890838"/>
          <p14:tracePt t="106485" x="5913438" y="2890838"/>
          <p14:tracePt t="106491" x="5886450" y="2890838"/>
          <p14:tracePt t="106518" x="5864225" y="2890838"/>
          <p14:tracePt t="106552" x="5835650" y="2928938"/>
          <p14:tracePt t="106584" x="5835650" y="2962275"/>
          <p14:tracePt t="106672" x="5835650" y="2979738"/>
          <p14:tracePt t="106689" x="5835650" y="2957513"/>
          <p14:tracePt t="106696" x="5835650" y="2946400"/>
          <p14:tracePt t="106716" x="5835650" y="2901950"/>
          <p14:tracePt t="106719" x="5835650" y="2879725"/>
          <p14:tracePt t="106749" x="5835650" y="2851150"/>
          <p14:tracePt t="106784" x="5835650" y="2801938"/>
          <p14:tracePt t="106816" x="5835650" y="2784475"/>
          <p14:tracePt t="106849" x="5835650" y="2762250"/>
          <p14:tracePt t="106884" x="5807075" y="2751138"/>
          <p14:tracePt t="106887" x="5795963" y="2751138"/>
          <p14:tracePt t="106916" x="5729288" y="2706688"/>
          <p14:tracePt t="106919" x="5713413" y="2706688"/>
          <p14:tracePt t="106949" x="5702300" y="2684463"/>
          <p14:tracePt t="106984" x="5702300" y="2673350"/>
          <p14:tracePt t="107264" x="5702300" y="2655888"/>
          <p14:tracePt t="107279" x="0" y="0"/>
        </p14:tracePtLst>
        <p14:tracePtLst>
          <p14:tracePt t="110677" x="5986463" y="2722563"/>
          <p14:tracePt t="110716" x="5975350" y="2706688"/>
          <p14:tracePt t="110726" x="5946775" y="2706688"/>
          <p14:tracePt t="110751" x="5930900" y="2851150"/>
          <p14:tracePt t="110755" x="5930900" y="2862263"/>
          <p14:tracePt t="110784" x="5930900" y="3001963"/>
          <p14:tracePt t="110788" x="5930900" y="3013075"/>
          <p14:tracePt t="110818" x="5935663" y="3101975"/>
          <p14:tracePt t="110823" x="5946775" y="3130550"/>
          <p14:tracePt t="110827" x="5964238" y="3141663"/>
          <p14:tracePt t="110848" x="5986463" y="3170238"/>
          <p14:tracePt t="110850" x="6013450" y="3214688"/>
          <p14:tracePt t="110882" x="6164263" y="3398838"/>
          <p14:tracePt t="110915" x="6248400" y="3436938"/>
          <p14:tracePt t="110949" x="6348413" y="3448050"/>
          <p14:tracePt t="110987" x="6359525" y="3448050"/>
          <p14:tracePt t="111020" x="6388100" y="3448050"/>
          <p14:tracePt t="111048" x="6461125" y="3409950"/>
          <p14:tracePt t="111051" x="6494463" y="3336925"/>
          <p14:tracePt t="111082" x="6527800" y="3101975"/>
          <p14:tracePt t="111115" x="6527800" y="2835275"/>
          <p14:tracePt t="111149" x="6392863" y="2606675"/>
          <p14:tracePt t="111182" x="6237288" y="2538413"/>
          <p14:tracePt t="111186" x="6203950" y="2538413"/>
          <p14:tracePt t="111215" x="6064250" y="2538413"/>
          <p14:tracePt t="111250" x="5780088" y="2740025"/>
          <p14:tracePt t="111282" x="5657850" y="3030538"/>
          <p14:tracePt t="111315" x="5657850" y="3241675"/>
          <p14:tracePt t="111348" x="5791200" y="3330575"/>
          <p14:tracePt t="111382" x="5908675" y="3348038"/>
          <p14:tracePt t="111416" x="5935663" y="3348038"/>
          <p14:tracePt t="111420" x="5957888" y="3348038"/>
          <p14:tracePt t="111449" x="6019800" y="3281363"/>
          <p14:tracePt t="111452" x="6037263" y="3248025"/>
          <p14:tracePt t="111482" x="6064250" y="3113088"/>
          <p14:tracePt t="111516" x="6064250" y="3046413"/>
          <p14:tracePt t="111549" x="6064250" y="3008313"/>
          <p14:tracePt t="111582" x="6059488" y="2997200"/>
          <p14:tracePt t="111627" x="6042025" y="2997200"/>
          <p14:tracePt t="111706" x="0" y="0"/>
        </p14:tracePtLst>
        <p14:tracePtLst>
          <p14:tracePt t="115765" x="7866063" y="4630738"/>
          <p14:tracePt t="115901" x="7877175" y="4619625"/>
          <p14:tracePt t="115916" x="7888288" y="4619625"/>
          <p14:tracePt t="115980" x="7899400" y="4619625"/>
          <p14:tracePt t="115996" x="7916863" y="4608513"/>
          <p14:tracePt t="116018" x="7954963" y="4608513"/>
          <p14:tracePt t="116052" x="7994650" y="4608513"/>
          <p14:tracePt t="116172" x="7954963" y="4608513"/>
          <p14:tracePt t="116180" x="7943850" y="4608513"/>
          <p14:tracePt t="116188" x="7932738" y="4608513"/>
          <p14:tracePt t="116218" x="7894638" y="4608513"/>
          <p14:tracePt t="116223" x="7866063" y="4608513"/>
          <p14:tracePt t="116251" x="7839075" y="4608513"/>
          <p14:tracePt t="116397" x="7861300" y="4608513"/>
          <p14:tracePt t="116404" x="7872413" y="4608513"/>
          <p14:tracePt t="116417" x="7899400" y="4608513"/>
          <p14:tracePt t="116422" x="7910513" y="4608513"/>
          <p14:tracePt t="116449" x="7954963" y="4608513"/>
          <p14:tracePt t="116452" x="7966075" y="4608513"/>
          <p14:tracePt t="116588" x="7961313" y="4608513"/>
          <p14:tracePt t="116604" x="7943850" y="4614863"/>
          <p14:tracePt t="116622" x="7932738" y="4614863"/>
          <p14:tracePt t="116652" x="7839075" y="4630738"/>
          <p14:tracePt t="116684" x="7810500" y="4630738"/>
          <p14:tracePt t="116796" x="7799388" y="4643438"/>
          <p14:tracePt t="116924" x="7805738" y="4643438"/>
          <p14:tracePt t="117148" x="7850188" y="4643438"/>
          <p14:tracePt t="117156" x="7877175" y="4643438"/>
          <p14:tracePt t="117185" x="8005763" y="4614863"/>
          <p14:tracePt t="117190" x="8016875" y="4614863"/>
          <p14:tracePt t="117217" x="8123238" y="4597400"/>
          <p14:tracePt t="117222" x="8134350" y="4597400"/>
          <p14:tracePt t="117251" x="8189913" y="4597400"/>
          <p14:tracePt t="117866" x="0" y="0"/>
        </p14:tracePtLst>
        <p14:tracePtLst>
          <p14:tracePt t="120208" x="6867525" y="5992813"/>
          <p14:tracePt t="120264" x="6896100" y="5981700"/>
          <p14:tracePt t="120272" x="6907213" y="5981700"/>
          <p14:tracePt t="120296" x="6907213" y="5970588"/>
          <p14:tracePt t="120318" x="6923088" y="5943600"/>
          <p14:tracePt t="120322" x="6923088" y="5908675"/>
          <p14:tracePt t="120352" x="6923088" y="5759450"/>
          <p14:tracePt t="120386" x="6923088" y="5691188"/>
          <p14:tracePt t="120418" x="6918325" y="5653088"/>
          <p14:tracePt t="120451" x="6851650" y="5624513"/>
          <p14:tracePt t="120456" x="6823075" y="5624513"/>
          <p14:tracePt t="120485" x="6756400" y="5624513"/>
          <p14:tracePt t="120489" x="6727825" y="5624513"/>
          <p14:tracePt t="120517" x="6605588" y="5624513"/>
          <p14:tracePt t="120521" x="6572250" y="5635625"/>
          <p14:tracePt t="120551" x="6450013" y="5668963"/>
          <p14:tracePt t="120616" x="6421438" y="5697538"/>
          <p14:tracePt t="120624" x="6403975" y="5713413"/>
          <p14:tracePt t="120651" x="6337300" y="5764213"/>
          <p14:tracePt t="120684" x="6310313" y="5837238"/>
          <p14:tracePt t="120689" x="6310313" y="5848350"/>
          <p14:tracePt t="120717" x="6321425" y="5937250"/>
          <p14:tracePt t="120721" x="6337300" y="5965825"/>
          <p14:tracePt t="120751" x="6376988" y="6021388"/>
          <p14:tracePt t="120784" x="6399213" y="6048375"/>
          <p14:tracePt t="120817" x="6516688" y="6088063"/>
          <p14:tracePt t="120851" x="6650038" y="6103938"/>
          <p14:tracePt t="120884" x="6678613" y="6103938"/>
          <p14:tracePt t="120889" x="6689725" y="6103938"/>
          <p14:tracePt t="120917" x="6738938" y="6103938"/>
          <p14:tracePt t="120921" x="6767513" y="6099175"/>
          <p14:tracePt t="120951" x="6823075" y="6070600"/>
          <p14:tracePt t="121000" x="6856413" y="6037263"/>
          <p14:tracePt t="121018" x="6878638" y="6015038"/>
          <p14:tracePt t="121051" x="6945313" y="5959475"/>
          <p14:tracePt t="121057" x="6962775" y="5943600"/>
          <p14:tracePt t="121084" x="7029450" y="5892800"/>
          <p14:tracePt t="121117" x="7073900" y="5815013"/>
          <p14:tracePt t="121152" x="7073900" y="5792788"/>
          <p14:tracePt t="121157" x="7073900" y="5775325"/>
          <p14:tracePt t="121184" x="7091363" y="5686425"/>
          <p14:tracePt t="121189" x="7091363" y="5657850"/>
          <p14:tracePt t="121217" x="7091363" y="5608638"/>
          <p14:tracePt t="121221" x="7091363" y="5597525"/>
          <p14:tracePt t="121253" x="7091363" y="5502275"/>
          <p14:tracePt t="121284" x="6989763" y="5413375"/>
          <p14:tracePt t="121317" x="6856413" y="5413375"/>
          <p14:tracePt t="121351" x="6627813" y="5413375"/>
          <p14:tracePt t="121355" x="6616700" y="5413375"/>
          <p14:tracePt t="121384" x="6516688" y="5413375"/>
          <p14:tracePt t="121389" x="6499225" y="5413375"/>
          <p14:tracePt t="121418" x="6432550" y="5435600"/>
          <p14:tracePt t="121422" x="6421438" y="5446713"/>
          <p14:tracePt t="121452" x="6365875" y="5462588"/>
          <p14:tracePt t="121484" x="6281738" y="5540375"/>
          <p14:tracePt t="121518" x="6254750" y="5719763"/>
          <p14:tracePt t="121552" x="6254750" y="5870575"/>
          <p14:tracePt t="121584" x="6259513" y="5937250"/>
          <p14:tracePt t="121589" x="6288088" y="5954713"/>
          <p14:tracePt t="121618" x="6299200" y="5965825"/>
          <p14:tracePt t="121623" x="6315075" y="5976938"/>
          <p14:tracePt t="121651" x="6454775" y="6010275"/>
          <p14:tracePt t="121684" x="6550025" y="6026150"/>
          <p14:tracePt t="121718" x="6599238" y="6026150"/>
          <p14:tracePt t="121724" x="6610350" y="6026150"/>
          <p14:tracePt t="121751" x="6638925" y="6026150"/>
          <p14:tracePt t="121784" x="6723063" y="6026150"/>
          <p14:tracePt t="121819" x="6761163" y="6026150"/>
          <p14:tracePt t="121849" x="6772275" y="6026150"/>
          <p14:tracePt t="121851" x="6783388" y="6026150"/>
          <p14:tracePt t="121884" x="6900863" y="5999163"/>
          <p14:tracePt t="121918" x="7007225" y="5892800"/>
          <p14:tracePt t="121951" x="7035800" y="5797550"/>
          <p14:tracePt t="121955" x="7035800" y="5786438"/>
          <p14:tracePt t="121984" x="7035800" y="5748338"/>
          <p14:tracePt t="122020" x="7024688" y="5664200"/>
          <p14:tracePt t="122051" x="6940550" y="5608638"/>
          <p14:tracePt t="122084" x="6783388" y="5564188"/>
          <p14:tracePt t="122118" x="6650038" y="5564188"/>
          <p14:tracePt t="122123" x="6638925" y="5564188"/>
          <p14:tracePt t="122149" x="6538913" y="5564188"/>
          <p14:tracePt t="122182" x="6438900" y="5586413"/>
          <p14:tracePt t="122216" x="6359525" y="5624513"/>
          <p14:tracePt t="122218" x="6343650" y="5635625"/>
          <p14:tracePt t="122249" x="6321425" y="5691188"/>
          <p14:tracePt t="122251" x="6303963" y="5719763"/>
          <p14:tracePt t="122282" x="6270625" y="5892800"/>
          <p14:tracePt t="122316" x="6281738" y="5988050"/>
          <p14:tracePt t="122349" x="6321425" y="6070600"/>
          <p14:tracePt t="122382" x="6427788" y="6103938"/>
          <p14:tracePt t="122415" x="6538913" y="6132513"/>
          <p14:tracePt t="122448" x="6672263" y="6132513"/>
          <p14:tracePt t="122452" x="6700838" y="6132513"/>
          <p14:tracePt t="122482" x="6834188" y="6132513"/>
          <p14:tracePt t="122516" x="6889750" y="6132513"/>
          <p14:tracePt t="122549" x="6967538" y="6081713"/>
          <p14:tracePt t="122582" x="7058025" y="6015038"/>
          <p14:tracePt t="122615" x="7085013" y="5932488"/>
          <p14:tracePt t="122648" x="7118350" y="5815013"/>
          <p14:tracePt t="122652" x="7118350" y="5803900"/>
          <p14:tracePt t="122682" x="7118350" y="5735638"/>
          <p14:tracePt t="122716" x="7118350" y="5657850"/>
          <p14:tracePt t="122749" x="7096125" y="5557838"/>
          <p14:tracePt t="122782" x="6996113" y="5529263"/>
          <p14:tracePt t="122816" x="6829425" y="5529263"/>
          <p14:tracePt t="122848" x="6634163" y="5529263"/>
          <p14:tracePt t="122852" x="6623050" y="5529263"/>
          <p14:tracePt t="122884" x="6610350" y="5535613"/>
          <p14:tracePt t="122924" x="6599238" y="5546725"/>
          <p14:tracePt t="122956" x="6599238" y="5575300"/>
          <p14:tracePt t="122985" x="6599238" y="5586413"/>
          <p14:tracePt t="122986" x="6599238" y="5602288"/>
          <p14:tracePt t="122988" x="0" y="0"/>
        </p14:tracePtLst>
        <p14:tracePtLst>
          <p14:tracePt t="123733" x="6415088" y="5903913"/>
          <p14:tracePt t="123820" x="6432550" y="5892800"/>
          <p14:tracePt t="123853" x="6443663" y="5892800"/>
          <p14:tracePt t="123860" x="6472238" y="5892800"/>
          <p14:tracePt t="123884" x="6510338" y="5926138"/>
          <p14:tracePt t="123918" x="6532563" y="5926138"/>
          <p14:tracePt t="123952" x="6561138" y="5937250"/>
          <p14:tracePt t="123984" x="6627813" y="5954713"/>
          <p14:tracePt t="123989" x="6638925" y="5954713"/>
          <p14:tracePt t="124018" x="6667500" y="5954713"/>
          <p14:tracePt t="124053" x="6727825" y="5954713"/>
          <p14:tracePt t="124084" x="6783388" y="5932488"/>
          <p14:tracePt t="124118" x="6823075" y="5903913"/>
          <p14:tracePt t="124122" x="6834188" y="5903913"/>
          <p14:tracePt t="124152" x="6889750" y="5830888"/>
          <p14:tracePt t="124184" x="6918325" y="5803900"/>
          <p14:tracePt t="124217" x="6967538" y="5775325"/>
          <p14:tracePt t="124225" x="6967538" y="5764213"/>
          <p14:tracePt t="124249" x="6985000" y="5724525"/>
          <p14:tracePt t="124283" x="6996113" y="5675313"/>
          <p14:tracePt t="124316" x="7013575" y="5591175"/>
          <p14:tracePt t="124349" x="7013575" y="5551488"/>
          <p14:tracePt t="124351" x="7013575" y="5540375"/>
          <p14:tracePt t="124383" x="6945313" y="5513388"/>
          <p14:tracePt t="124416" x="6829425" y="5480050"/>
          <p14:tracePt t="124449" x="6694488" y="5480050"/>
          <p14:tracePt t="124482" x="6627813" y="5480050"/>
          <p14:tracePt t="124516" x="6616700" y="5480050"/>
          <p14:tracePt t="124607" x="0" y="0"/>
        </p14:tracePtLst>
        <p14:tracePtLst>
          <p14:tracePt t="125017" x="6767513" y="5635625"/>
          <p14:tracePt t="125042" x="6794500" y="5646738"/>
          <p14:tracePt t="125050" x="6805613" y="5646738"/>
          <p14:tracePt t="125084" x="6800850" y="5735638"/>
          <p14:tracePt t="125088" x="6800850" y="5764213"/>
          <p14:tracePt t="125118" x="6800850" y="5853113"/>
          <p14:tracePt t="125122" x="6800850" y="5864225"/>
          <p14:tracePt t="125151" x="6800850" y="5886450"/>
          <p14:tracePt t="125267" x="6800850" y="5881688"/>
          <p14:tracePt t="125275" x="6800850" y="5870575"/>
          <p14:tracePt t="125284" x="6783388" y="5826125"/>
          <p14:tracePt t="125318" x="6783388" y="5815013"/>
          <p14:tracePt t="125360" x="6783388" y="5819775"/>
          <p14:tracePt t="125384" x="6772275" y="5919788"/>
          <p14:tracePt t="125418" x="6772275" y="5970588"/>
          <p14:tracePt t="125490" x="6772275" y="5937250"/>
          <p14:tracePt t="125497" x="6772275" y="5908675"/>
          <p14:tracePt t="125518" x="6772275" y="5864225"/>
          <p14:tracePt t="125522" x="6772275" y="5853113"/>
          <p14:tracePt t="125551" x="6772275" y="5826125"/>
          <p14:tracePt t="125600" x="6756400" y="5815013"/>
          <p14:tracePt t="125618" x="6756400" y="5830888"/>
          <p14:tracePt t="125651" x="6745288" y="5932488"/>
          <p14:tracePt t="125656" x="6745288" y="5943600"/>
          <p14:tracePt t="125686" x="6745288" y="5959475"/>
          <p14:tracePt t="125744" x="6745288" y="5919788"/>
          <p14:tracePt t="125752" x="6745288" y="5908675"/>
          <p14:tracePt t="125786" x="6745288" y="5792788"/>
          <p14:tracePt t="125840" x="6745288" y="5815013"/>
          <p14:tracePt t="125851" x="6745288" y="5826125"/>
          <p14:tracePt t="125884" x="6745288" y="5937250"/>
          <p14:tracePt t="125889" x="6745288" y="5954713"/>
          <p14:tracePt t="125952" x="6745288" y="5965825"/>
          <p14:tracePt t="125968" x="6745288" y="5943600"/>
          <p14:tracePt t="125984" x="6750050" y="5903913"/>
          <p14:tracePt t="126018" x="6750050" y="5875338"/>
          <p14:tracePt t="126080" x="6750050" y="5881688"/>
          <p14:tracePt t="126088" x="6750050" y="5897563"/>
          <p14:tracePt t="126118" x="6750050" y="5937250"/>
          <p14:tracePt t="126176" x="6750050" y="5897563"/>
          <p14:tracePt t="126185" x="6750050" y="5870575"/>
          <p14:tracePt t="126218" x="6750050" y="5842000"/>
          <p14:tracePt t="126272" x="6750050" y="5864225"/>
          <p14:tracePt t="126285" x="6750050" y="5875338"/>
          <p14:tracePt t="126590" x="0" y="0"/>
        </p14:tracePtLst>
        <p14:tracePtLst>
          <p14:tracePt t="126953" x="6884988" y="5892800"/>
          <p14:tracePt t="127073" x="6896100" y="5892800"/>
          <p14:tracePt t="127088" x="6923088" y="5892800"/>
          <p14:tracePt t="127097" x="6934200" y="5892800"/>
          <p14:tracePt t="127118" x="6934200" y="5870575"/>
          <p14:tracePt t="127151" x="6951663" y="5759450"/>
          <p14:tracePt t="127184" x="6962775" y="5686425"/>
          <p14:tracePt t="127189" x="6962775" y="5657850"/>
          <p14:tracePt t="127218" x="6962775" y="5619750"/>
          <p14:tracePt t="127223" x="6962775" y="5597525"/>
          <p14:tracePt t="127251" x="6962775" y="5513388"/>
          <p14:tracePt t="127284" x="6962775" y="5446713"/>
          <p14:tracePt t="127320" x="6978650" y="5395913"/>
          <p14:tracePt t="127325" x="6978650" y="5351463"/>
          <p14:tracePt t="127351" x="6996113" y="5278438"/>
          <p14:tracePt t="127355" x="6996113" y="5267325"/>
          <p14:tracePt t="127383" x="6996113" y="5229225"/>
          <p14:tracePt t="127414" x="6996113" y="5189538"/>
          <p14:tracePt t="127448" x="6996113" y="5149850"/>
          <p14:tracePt t="127481" x="6996113" y="5083175"/>
          <p14:tracePt t="127556" x="7007225" y="5072063"/>
          <p14:tracePt t="127572" x="7018338" y="5056188"/>
          <p14:tracePt t="127652" x="7018338" y="5045075"/>
          <p14:tracePt t="127670" x="7013575" y="5045075"/>
          <p14:tracePt t="127717" x="6985000" y="5045075"/>
          <p14:tracePt t="127725" x="6973888" y="5045075"/>
          <p14:tracePt t="127751" x="6907213" y="5045075"/>
          <p14:tracePt t="127756" x="6878638" y="5045075"/>
          <p14:tracePt t="127784" x="6794500" y="5056188"/>
          <p14:tracePt t="127789" x="6761163" y="5072063"/>
          <p14:tracePt t="127818" x="6656388" y="5083175"/>
          <p14:tracePt t="127821" x="6627813" y="5083175"/>
          <p14:tracePt t="127851" x="6572250" y="5083175"/>
          <p14:tracePt t="127884" x="6532563" y="5083175"/>
          <p14:tracePt t="127919" x="6494463" y="5100638"/>
          <p14:tracePt t="127951" x="6443663" y="5127625"/>
          <p14:tracePt t="127957" x="6399213" y="5156200"/>
          <p14:tracePt t="127984" x="6370638" y="5183188"/>
          <p14:tracePt t="127990" x="6343650" y="5195888"/>
          <p14:tracePt t="128018" x="6321425" y="5207000"/>
          <p14:tracePt t="128022" x="6303963" y="5222875"/>
          <p14:tracePt t="128052" x="6265863" y="5278438"/>
          <p14:tracePt t="128084" x="6237288" y="5318125"/>
          <p14:tracePt t="128132" x="6237288" y="5329238"/>
          <p14:tracePt t="128151" x="6237288" y="5340350"/>
          <p14:tracePt t="128184" x="6276975" y="5424488"/>
          <p14:tracePt t="128190" x="6303963" y="5451475"/>
          <p14:tracePt t="128218" x="6388100" y="5529263"/>
          <p14:tracePt t="128252" x="6432550" y="5586413"/>
          <p14:tracePt t="128287" x="6443663" y="5597525"/>
          <p14:tracePt t="128318" x="6483350" y="5664200"/>
          <p14:tracePt t="128324" x="6510338" y="5680075"/>
          <p14:tracePt t="128351" x="6527800" y="5719763"/>
          <p14:tracePt t="128356" x="6527800" y="5730875"/>
          <p14:tracePt t="128382" x="6527800" y="5759450"/>
          <p14:tracePt t="128415" x="6538913" y="5837238"/>
          <p14:tracePt t="128419" x="6538913" y="5848350"/>
          <p14:tracePt t="128449" x="6554788" y="5919788"/>
          <p14:tracePt t="128628" x="6554788" y="5864225"/>
          <p14:tracePt t="128637" x="6554788" y="5853113"/>
          <p14:tracePt t="128652" x="6527800" y="5775325"/>
          <p14:tracePt t="128685" x="6494463" y="5602288"/>
          <p14:tracePt t="128718" x="6421438" y="5318125"/>
          <p14:tracePt t="128751" x="6421438" y="5178425"/>
          <p14:tracePt t="128788" x="6421438" y="5156200"/>
          <p14:tracePt t="128818" x="6421438" y="5100638"/>
          <p14:tracePt t="128821" x="6421438" y="5072063"/>
          <p14:tracePt t="128851" x="6421438" y="5049838"/>
          <p14:tracePt t="128964" x="6421438" y="5038725"/>
          <p14:tracePt t="128983" x="6421438" y="5022850"/>
          <p14:tracePt t="128996" x="6421438" y="5011738"/>
          <p14:tracePt t="129043" x="6427788" y="4999038"/>
          <p14:tracePt t="129059" x="6438900" y="4999038"/>
          <p14:tracePt t="129083" x="6638925" y="4999038"/>
          <p14:tracePt t="129115" x="6896100" y="5060950"/>
          <p14:tracePt t="129148" x="7007225" y="5060950"/>
          <p14:tracePt t="129667" x="0" y="0"/>
        </p14:tracePtLst>
        <p14:tracePtLst>
          <p14:tracePt t="130441" x="6840538" y="6059488"/>
          <p14:tracePt t="130512" x="6840538" y="6048375"/>
          <p14:tracePt t="130528" x="6840538" y="6021388"/>
          <p14:tracePt t="130552" x="6840538" y="5919788"/>
          <p14:tracePt t="130584" x="6900863" y="5686425"/>
          <p14:tracePt t="130593" x="6900863" y="5635625"/>
          <p14:tracePt t="130620" x="6900863" y="5513388"/>
          <p14:tracePt t="130623" x="6900863" y="5484813"/>
          <p14:tracePt t="130649" x="6900863" y="5429250"/>
          <p14:tracePt t="130680" x="6873875" y="5295900"/>
          <p14:tracePt t="130714" x="6862763" y="5273675"/>
          <p14:tracePt t="130747" x="6834188" y="5218113"/>
          <p14:tracePt t="130780" x="6772275" y="5207000"/>
          <p14:tracePt t="130781" x="6756400" y="5207000"/>
          <p14:tracePt t="130814" x="6627813" y="5207000"/>
          <p14:tracePt t="130847" x="6510338" y="5207000"/>
          <p14:tracePt t="130880" x="6427788" y="5207000"/>
          <p14:tracePt t="130915" x="6359525" y="5229225"/>
          <p14:tracePt t="130948" x="6321425" y="5300663"/>
          <p14:tracePt t="130980" x="6288088" y="5513388"/>
          <p14:tracePt t="130982" x="6288088" y="5580063"/>
          <p14:tracePt t="131014" x="6288088" y="5792788"/>
          <p14:tracePt t="131047" x="6337300" y="5886450"/>
          <p14:tracePt t="131081" x="6421438" y="5937250"/>
          <p14:tracePt t="131114" x="6483350" y="5965825"/>
          <p14:tracePt t="131147" x="6623050" y="5981700"/>
          <p14:tracePt t="131181" x="6716713" y="5981700"/>
          <p14:tracePt t="131214" x="6756400" y="5981700"/>
          <p14:tracePt t="131248" x="6811963" y="5919788"/>
          <p14:tracePt t="131282" x="6811963" y="5864225"/>
          <p14:tracePt t="131315" x="6811963" y="5842000"/>
          <p14:tracePt t="131422" x="0" y="0"/>
        </p14:tracePtLst>
        <p14:tracePtLst>
          <p14:tracePt t="166394" x="6002338" y="5575300"/>
          <p14:tracePt t="166480" x="6013450" y="5575300"/>
          <p14:tracePt t="166496" x="6042025" y="5575300"/>
          <p14:tracePt t="166519" x="6064250" y="5580063"/>
          <p14:tracePt t="166552" x="6092825" y="5619750"/>
          <p14:tracePt t="166585" x="6130925" y="5668963"/>
          <p14:tracePt t="166618" x="6170613" y="5741988"/>
          <p14:tracePt t="166624" x="6186488" y="5753100"/>
          <p14:tracePt t="166651" x="6197600" y="5753100"/>
          <p14:tracePt t="166656" x="6208713" y="5753100"/>
          <p14:tracePt t="166684" x="6265863" y="5764213"/>
          <p14:tracePt t="166689" x="6303963" y="5764213"/>
          <p14:tracePt t="166718" x="6376988" y="5764213"/>
          <p14:tracePt t="166722" x="6388100" y="5764213"/>
          <p14:tracePt t="166751" x="6516688" y="5764213"/>
          <p14:tracePt t="166784" x="6623050" y="5781675"/>
          <p14:tracePt t="166791" x="6638925" y="5792788"/>
          <p14:tracePt t="166818" x="6678613" y="5792788"/>
          <p14:tracePt t="166822" x="6689725" y="5792788"/>
          <p14:tracePt t="166852" x="6805613" y="5864225"/>
          <p14:tracePt t="166884" x="7040563" y="6059488"/>
          <p14:tracePt t="166893" x="7135813" y="6099175"/>
          <p14:tracePt t="166918" x="7346950" y="6276975"/>
          <p14:tracePt t="166951" x="7419975" y="6378575"/>
          <p14:tracePt t="166956" x="7419975" y="6405563"/>
          <p14:tracePt t="166984" x="7419975" y="6511925"/>
          <p14:tracePt t="166990" x="7419975" y="6523038"/>
          <p14:tracePt t="167018" x="7419975" y="6573838"/>
          <p14:tracePt t="167022" x="7419975" y="6600825"/>
          <p14:tracePt t="167051" x="7419975" y="6656388"/>
          <p14:tracePt t="167084" x="7419975" y="6680200"/>
          <p14:tracePt t="167284" x="7419975" y="6696075"/>
          <p14:tracePt t="167331" x="0" y="0"/>
        </p14:tracePtLst>
        <p14:tracePtLst>
          <p14:tracePt t="168893" x="6030913" y="5970588"/>
          <p14:tracePt t="168980" x="6037263" y="5970588"/>
          <p14:tracePt t="168998" x="6064250" y="5970588"/>
          <p14:tracePt t="169018" x="6142038" y="5970588"/>
          <p14:tracePt t="169022" x="6153150" y="5970588"/>
          <p14:tracePt t="169052" x="6270625" y="5970588"/>
          <p14:tracePt t="169084" x="6332538" y="5970588"/>
          <p14:tracePt t="169119" x="6388100" y="5970588"/>
          <p14:tracePt t="169124" x="6399213" y="5970588"/>
          <p14:tracePt t="169133" x="6410325" y="5970588"/>
          <p14:tracePt t="169151" x="6427788" y="5970588"/>
          <p14:tracePt t="169185" x="6450013" y="5970588"/>
          <p14:tracePt t="169189" x="6461125" y="5970588"/>
          <p14:tracePt t="169220" x="6532563" y="5954713"/>
          <p14:tracePt t="169252" x="6599238" y="5932488"/>
          <p14:tracePt t="169285" x="6650038" y="5915025"/>
          <p14:tracePt t="169318" x="6678613" y="5903913"/>
          <p14:tracePt t="169539" x="0" y="0"/>
        </p14:tracePtLst>
        <p14:tracePtLst>
          <p14:tracePt t="170194" x="6075363" y="6099175"/>
          <p14:tracePt t="170234" x="6075363" y="6088063"/>
          <p14:tracePt t="170248" x="6081713" y="6088063"/>
          <p14:tracePt t="170256" x="6108700" y="6088063"/>
          <p14:tracePt t="170284" x="6192838" y="6088063"/>
          <p14:tracePt t="170289" x="6259513" y="6088063"/>
          <p14:tracePt t="170318" x="6348413" y="6088063"/>
          <p14:tracePt t="170321" x="6415088" y="6088063"/>
          <p14:tracePt t="170351" x="6572250" y="6088063"/>
          <p14:tracePt t="170385" x="6610350" y="6088063"/>
          <p14:tracePt t="170418" x="6650038" y="6088063"/>
          <p14:tracePt t="170451" x="6661150" y="6076950"/>
          <p14:tracePt t="170484" x="6672263" y="6065838"/>
          <p14:tracePt t="170488" x="6672263" y="6037263"/>
          <p14:tracePt t="170517" x="6689725" y="6010275"/>
          <p14:tracePt t="170521" x="6700838" y="5999163"/>
          <p14:tracePt t="170552" x="6711950" y="5988050"/>
          <p14:tracePt t="170727" x="0" y="0"/>
        </p14:tracePtLst>
        <p14:tracePtLst>
          <p14:tracePt t="171057" x="6119813" y="6194425"/>
          <p14:tracePt t="171066" x="6108700" y="6183313"/>
          <p14:tracePt t="171084" x="6175375" y="6172200"/>
          <p14:tracePt t="171088" x="6219825" y="6172200"/>
          <p14:tracePt t="171118" x="6403975" y="6154738"/>
          <p14:tracePt t="171121" x="6432550" y="6154738"/>
          <p14:tracePt t="171153" x="6532563" y="6138863"/>
          <p14:tracePt t="171184" x="6561138" y="6121400"/>
          <p14:tracePt t="171218" x="6599238" y="6121400"/>
          <p14:tracePt t="171224" x="6645275" y="6121400"/>
          <p14:tracePt t="171249" x="6694488" y="6110288"/>
          <p14:tracePt t="171287" x="6694488" y="6081713"/>
          <p14:tracePt t="171316" x="6705600" y="6043613"/>
          <p14:tracePt t="171319" x="6705600" y="6032500"/>
          <p14:tracePt t="171349" x="6723063" y="5992813"/>
          <p14:tracePt t="171352" x="6723063" y="5976938"/>
          <p14:tracePt t="171383" x="6723063" y="5965825"/>
          <p14:tracePt t="171831" x="0" y="0"/>
        </p14:tracePtLst>
        <p14:tracePtLst>
          <p14:tracePt t="172280" x="6723063" y="5837238"/>
          <p14:tracePt t="172285" x="6723063" y="5808663"/>
          <p14:tracePt t="172288" x="6723063" y="5797550"/>
          <p14:tracePt t="172297" x="6723063" y="5786438"/>
          <p14:tracePt t="172399" x="6723063" y="5792788"/>
          <p14:tracePt t="172415" x="6723063" y="5837238"/>
          <p14:tracePt t="172423" x="6723063" y="5864225"/>
          <p14:tracePt t="172449" x="6723063" y="5948363"/>
          <p14:tracePt t="172482" x="6723063" y="6032500"/>
          <p14:tracePt t="172576" x="6723063" y="6026150"/>
          <p14:tracePt t="172583" x="6723063" y="5999163"/>
          <p14:tracePt t="172594" x="6723063" y="5970588"/>
          <p14:tracePt t="172618" x="6723063" y="5881688"/>
          <p14:tracePt t="172651" x="6723063" y="5819775"/>
          <p14:tracePt t="172656" x="6723063" y="5808663"/>
          <p14:tracePt t="172738" x="6723063" y="5848350"/>
          <p14:tracePt t="172746" x="6723063" y="5859463"/>
          <p14:tracePt t="172753" x="6723063" y="5870575"/>
          <p14:tracePt t="172786" x="6723063" y="5926138"/>
          <p14:tracePt t="17317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3A32C-B325-1EBC-2629-BB61E8D60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AEC4A6FE-2601-5624-DD6F-078527723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287877"/>
            <a:ext cx="8650643" cy="3833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Těžba štěrkopísku v bezprostřední blízkosti vodních zdrojů</a:t>
            </a:r>
          </a:p>
          <a:p>
            <a:pPr marL="0" indent="0">
              <a:buNone/>
            </a:pPr>
            <a:endParaRPr lang="cs-CZ" sz="1500" dirty="0"/>
          </a:p>
          <a:p>
            <a:endParaRPr lang="cs-CZ" sz="1500" dirty="0"/>
          </a:p>
        </p:txBody>
      </p:sp>
      <p:pic>
        <p:nvPicPr>
          <p:cNvPr id="4" name="Obrázek 3" descr="Obsah obrázku venku, obloha, mrak, voda&#10;&#10;Popis byl vytvořen automaticky">
            <a:extLst>
              <a:ext uri="{FF2B5EF4-FFF2-40B4-BE49-F238E27FC236}">
                <a16:creationId xmlns:a16="http://schemas.microsoft.com/office/drawing/2014/main" id="{E48EA53A-1D6B-9158-A89B-7E63A9A4C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3" y="2132856"/>
            <a:ext cx="5915893" cy="4436920"/>
          </a:xfrm>
          <a:prstGeom prst="rect">
            <a:avLst/>
          </a:prstGeom>
        </p:spPr>
      </p:pic>
      <p:pic>
        <p:nvPicPr>
          <p:cNvPr id="10" name="Obrázek 9" descr="Obsah obrázku venku, voda, jezero, obloha&#10;&#10;Popis byl vytvořen automaticky">
            <a:extLst>
              <a:ext uri="{FF2B5EF4-FFF2-40B4-BE49-F238E27FC236}">
                <a16:creationId xmlns:a16="http://schemas.microsoft.com/office/drawing/2014/main" id="{279EAFF6-1C20-7A53-0D2A-2A6731127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82" y="1707273"/>
            <a:ext cx="3592938" cy="4790583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3132BF8A-F153-7F86-68B6-F2C03BE0DECA}"/>
              </a:ext>
            </a:extLst>
          </p:cNvPr>
          <p:cNvSpPr txBox="1">
            <a:spLocks/>
          </p:cNvSpPr>
          <p:nvPr/>
        </p:nvSpPr>
        <p:spPr>
          <a:xfrm>
            <a:off x="0" y="202630"/>
            <a:ext cx="8528304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Těžba štěrku a písku v oblasti vodního zdroje</a:t>
            </a:r>
          </a:p>
        </p:txBody>
      </p:sp>
    </p:spTree>
    <p:extLst>
      <p:ext uri="{BB962C8B-B14F-4D97-AF65-F5344CB8AC3E}">
        <p14:creationId xmlns:p14="http://schemas.microsoft.com/office/powerpoint/2010/main" val="31990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66"/>
    </mc:Choice>
    <mc:Fallback xmlns="">
      <p:transition spd="slow" advTm="9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90" x="4278313" y="3789363"/>
          <p14:tracePt t="5599" x="4267200" y="3778250"/>
          <p14:tracePt t="5612" x="4244975" y="3778250"/>
          <p14:tracePt t="5633" x="4200525" y="3767138"/>
          <p14:tracePt t="5636" x="4189413" y="3767138"/>
          <p14:tracePt t="5666" x="4095750" y="3767138"/>
          <p14:tracePt t="5702" x="3810000" y="3727450"/>
          <p14:tracePt t="5735" x="3536950" y="3694113"/>
          <p14:tracePt t="5769" x="3325813" y="3698875"/>
          <p14:tracePt t="5774" x="3308350" y="3698875"/>
          <p14:tracePt t="5801" x="3279775" y="3716338"/>
          <p14:tracePt t="5836" x="3257550" y="3744913"/>
          <p14:tracePt t="5840" x="3230563" y="3756025"/>
          <p14:tracePt t="5868" x="3157538" y="3783013"/>
          <p14:tracePt t="5872" x="3130550" y="3783013"/>
          <p14:tracePt t="5902" x="3062288" y="3800475"/>
          <p14:tracePt t="5906" x="3046413" y="3800475"/>
          <p14:tracePt t="5935" x="2968625" y="3811588"/>
          <p14:tracePt t="5969" x="2851150" y="3827463"/>
          <p14:tracePt t="6002" x="2638425" y="3827463"/>
          <p14:tracePt t="6007" x="2593975" y="3844925"/>
          <p14:tracePt t="6035" x="2365375" y="3883025"/>
          <p14:tracePt t="6068" x="2125663" y="3933825"/>
          <p14:tracePt t="6073" x="2058988" y="3951288"/>
          <p14:tracePt t="6100" x="1785938" y="4044950"/>
          <p14:tracePt t="6103" x="1717675" y="4062413"/>
          <p14:tracePt t="6133" x="1562100" y="4184650"/>
          <p14:tracePt t="6135" x="1544638" y="4195763"/>
          <p14:tracePt t="6167" x="1495425" y="4264025"/>
          <p14:tracePt t="6200" x="1417638" y="4386263"/>
          <p14:tracePt t="6233" x="1400175" y="4614863"/>
          <p14:tracePt t="6267" x="1428750" y="4803775"/>
          <p14:tracePt t="6301" x="1533525" y="4927600"/>
          <p14:tracePt t="6305" x="1584325" y="4960938"/>
          <p14:tracePt t="6336" x="1746250" y="5078413"/>
          <p14:tracePt t="6368" x="1924050" y="5156200"/>
          <p14:tracePt t="6402" x="2192338" y="5278438"/>
          <p14:tracePt t="6435" x="2460625" y="5278438"/>
          <p14:tracePt t="6440" x="2555875" y="5278438"/>
          <p14:tracePt t="6468" x="2946400" y="5278438"/>
          <p14:tracePt t="6473" x="3068638" y="5278438"/>
          <p14:tracePt t="6502" x="3436938" y="5300663"/>
          <p14:tracePt t="6506" x="3559175" y="5300663"/>
          <p14:tracePt t="6537" x="3838575" y="5322888"/>
          <p14:tracePt t="6569" x="4005263" y="5322888"/>
          <p14:tracePt t="6602" x="4106863" y="5322888"/>
          <p14:tracePt t="6636" x="4291013" y="5189538"/>
          <p14:tracePt t="6641" x="4351338" y="5111750"/>
          <p14:tracePt t="6668" x="4530725" y="4972050"/>
          <p14:tracePt t="6673" x="4564063" y="4921250"/>
          <p14:tracePt t="6702" x="4579938" y="4854575"/>
          <p14:tracePt t="6706" x="4579938" y="4832350"/>
          <p14:tracePt t="6736" x="4619625" y="4776788"/>
          <p14:tracePt t="6768" x="4670425" y="4597400"/>
          <p14:tracePt t="6802" x="4670425" y="4368800"/>
          <p14:tracePt t="6809" x="4670425" y="4341813"/>
          <p14:tracePt t="6835" x="4530725" y="4090988"/>
          <p14:tracePt t="6839" x="4502150" y="4056063"/>
          <p14:tracePt t="6868" x="4324350" y="3895725"/>
          <p14:tracePt t="6872" x="4273550" y="3860800"/>
          <p14:tracePt t="6902" x="4016375" y="3687763"/>
          <p14:tracePt t="6906" x="3949700" y="3671888"/>
          <p14:tracePt t="6936" x="3692525" y="3598863"/>
          <p14:tracePt t="6969" x="3370263" y="3582988"/>
          <p14:tracePt t="7002" x="3130550" y="3582988"/>
          <p14:tracePt t="7007" x="3101975" y="3582988"/>
          <p14:tracePt t="7035" x="3001963" y="3582988"/>
          <p14:tracePt t="7040" x="2951163" y="3582988"/>
          <p14:tracePt t="7069" x="2811463" y="3594100"/>
          <p14:tracePt t="7073" x="2740025" y="3627438"/>
          <p14:tracePt t="7101" x="2589213" y="3665538"/>
          <p14:tracePt t="7107" x="2509838" y="3705225"/>
          <p14:tracePt t="7135" x="2225675" y="3756025"/>
          <p14:tracePt t="7169" x="1824038" y="3917950"/>
          <p14:tracePt t="7202" x="1522413" y="4084638"/>
          <p14:tracePt t="7208" x="1473200" y="4135438"/>
          <p14:tracePt t="7235" x="1400175" y="4191000"/>
          <p14:tracePt t="7239" x="1349375" y="4224338"/>
          <p14:tracePt t="7269" x="1293813" y="4286250"/>
          <p14:tracePt t="7273" x="1293813" y="4341813"/>
          <p14:tracePt t="7305" x="1277938" y="4537075"/>
          <p14:tracePt t="7335" x="1466850" y="4776788"/>
          <p14:tracePt t="7368" x="1790700" y="4932363"/>
          <p14:tracePt t="7403" x="2108200" y="5045075"/>
          <p14:tracePt t="7408" x="2181225" y="5060950"/>
          <p14:tracePt t="7434" x="2409825" y="5094288"/>
          <p14:tracePt t="7468" x="2984500" y="5116513"/>
          <p14:tracePt t="7472" x="3135313" y="5116513"/>
          <p14:tracePt t="7504" x="3765550" y="5116513"/>
          <p14:tracePt t="7534" x="4095750" y="5116513"/>
          <p14:tracePt t="7565" x="4133850" y="5094288"/>
          <p14:tracePt t="7567" x="4162425" y="5083175"/>
          <p14:tracePt t="7598" x="4291013" y="4954588"/>
          <p14:tracePt t="7632" x="4391025" y="4883150"/>
          <p14:tracePt t="7665" x="4513263" y="4827588"/>
          <p14:tracePt t="7699" x="4541838" y="4703763"/>
          <p14:tracePt t="7734" x="4541838" y="4492625"/>
          <p14:tracePt t="7738" x="4541838" y="4446588"/>
          <p14:tracePt t="7768" x="4451350" y="4184650"/>
          <p14:tracePt t="7802" x="4144963" y="3951288"/>
          <p14:tracePt t="7834" x="3816350" y="3895725"/>
          <p14:tracePt t="7868" x="3581400" y="3878263"/>
          <p14:tracePt t="7873" x="3554413" y="3878263"/>
          <p14:tracePt t="7901" x="3425825" y="3878263"/>
          <p14:tracePt t="7904" x="3359150" y="3878263"/>
          <p14:tracePt t="7935" x="3068638" y="3878263"/>
          <p14:tracePt t="7968" x="2773363" y="3878263"/>
          <p14:tracePt t="8001" x="2405063" y="3878263"/>
          <p14:tracePt t="8034" x="2192338" y="3906838"/>
          <p14:tracePt t="8039" x="2181225" y="3906838"/>
          <p14:tracePt t="8068" x="2108200" y="3933825"/>
          <p14:tracePt t="8074" x="2058988" y="3951288"/>
          <p14:tracePt t="8101" x="2003425" y="4006850"/>
          <p14:tracePt t="8105" x="1974850" y="4033838"/>
          <p14:tracePt t="8135" x="1885950" y="4146550"/>
          <p14:tracePt t="8168" x="1868488" y="4352925"/>
          <p14:tracePt t="8201" x="1868488" y="4665663"/>
          <p14:tracePt t="8235" x="2008188" y="4932363"/>
          <p14:tracePt t="8268" x="2187575" y="5060950"/>
          <p14:tracePt t="8273" x="2287588" y="5122863"/>
          <p14:tracePt t="8301" x="2505075" y="5233988"/>
          <p14:tracePt t="8305" x="2605088" y="5251450"/>
          <p14:tracePt t="8334" x="2867025" y="5307013"/>
          <p14:tracePt t="8337" x="2962275" y="5329238"/>
          <p14:tracePt t="8368" x="3452813" y="5351463"/>
          <p14:tracePt t="8401" x="3732213" y="5351463"/>
          <p14:tracePt t="8434" x="4005263" y="5334000"/>
          <p14:tracePt t="8440" x="4056063" y="5334000"/>
          <p14:tracePt t="8468" x="4306888" y="5300663"/>
          <p14:tracePt t="8473" x="4335463" y="5284788"/>
          <p14:tracePt t="8501" x="4440238" y="5251450"/>
          <p14:tracePt t="8505" x="4473575" y="5222875"/>
          <p14:tracePt t="8535" x="4579938" y="5078413"/>
          <p14:tracePt t="8568" x="4579938" y="4894263"/>
          <p14:tracePt t="8601" x="4579938" y="4681538"/>
          <p14:tracePt t="8634" x="4568825" y="4352925"/>
          <p14:tracePt t="8641" x="4552950" y="4286250"/>
          <p14:tracePt t="8668" x="4479925" y="4084638"/>
          <p14:tracePt t="8672" x="4429125" y="4051300"/>
          <p14:tracePt t="8701" x="4391025" y="4000500"/>
          <p14:tracePt t="8704" x="4379913" y="3984625"/>
          <p14:tracePt t="8736" x="4233863" y="3922713"/>
          <p14:tracePt t="8768" x="4000500" y="3889375"/>
          <p14:tracePt t="8801" x="3810000" y="3889375"/>
          <p14:tracePt t="8834" x="3670300" y="3871913"/>
          <p14:tracePt t="8840" x="3625850" y="3871913"/>
          <p14:tracePt t="8868" x="3463925" y="3871913"/>
          <p14:tracePt t="8871" x="3375025" y="3871913"/>
          <p14:tracePt t="8901" x="3175000" y="3871913"/>
          <p14:tracePt t="8934" x="2906713" y="3871913"/>
          <p14:tracePt t="8940" x="2873375" y="3871913"/>
          <p14:tracePt t="8968" x="2744788" y="3933825"/>
          <p14:tracePt t="8972" x="2693988" y="3951288"/>
          <p14:tracePt t="9001" x="2520950" y="4017963"/>
          <p14:tracePt t="9005" x="2454275" y="4033838"/>
          <p14:tracePt t="9034" x="2254250" y="4124325"/>
          <p14:tracePt t="9039" x="2203450" y="4140200"/>
          <p14:tracePt t="9044" x="2130425" y="4191000"/>
          <p14:tracePt t="9068" x="2058988" y="4268788"/>
          <p14:tracePt t="9101" x="1981200" y="4386263"/>
          <p14:tracePt t="9134" x="1963738" y="4654550"/>
          <p14:tracePt t="9141" x="1963738" y="4743450"/>
          <p14:tracePt t="9168" x="2030413" y="4954588"/>
          <p14:tracePt t="9171" x="2047875" y="4983163"/>
          <p14:tracePt t="9201" x="2114550" y="5133975"/>
          <p14:tracePt t="9205" x="2165350" y="5167313"/>
          <p14:tracePt t="9236" x="2398713" y="5380038"/>
          <p14:tracePt t="9268" x="2728913" y="5591175"/>
          <p14:tracePt t="9301" x="3046413" y="5719763"/>
          <p14:tracePt t="9335" x="3330575" y="5753100"/>
          <p14:tracePt t="9340" x="3359150" y="5753100"/>
          <p14:tracePt t="9368" x="3481388" y="5753100"/>
          <p14:tracePt t="9372" x="3509963" y="5753100"/>
          <p14:tracePt t="9401" x="3632200" y="5753100"/>
          <p14:tracePt t="9404" x="3698875" y="5753100"/>
          <p14:tracePt t="9436" x="3994150" y="5724525"/>
          <p14:tracePt t="9468" x="4291013" y="5575300"/>
          <p14:tracePt t="9501" x="4568825" y="5278438"/>
          <p14:tracePt t="9534" x="4624388" y="4949825"/>
          <p14:tracePt t="9568" x="4624388" y="4721225"/>
          <p14:tracePt t="9572" x="4613275" y="4692650"/>
          <p14:tracePt t="9601" x="4491038" y="4537075"/>
          <p14:tracePt t="9605" x="4462463" y="4503738"/>
          <p14:tracePt t="9635" x="4256088" y="4352925"/>
          <p14:tracePt t="9668" x="4033838" y="4235450"/>
          <p14:tracePt t="9701" x="3771900" y="4162425"/>
          <p14:tracePt t="9707" x="3727450" y="4162425"/>
          <p14:tracePt t="9734" x="3521075" y="4146550"/>
          <p14:tracePt t="9740" x="3425825" y="4146550"/>
          <p14:tracePt t="9766" x="3263900" y="4146550"/>
          <p14:tracePt t="9798" x="2951163" y="4146550"/>
          <p14:tracePt t="9831" x="2700338" y="4157663"/>
          <p14:tracePt t="9868" x="2476500" y="4191000"/>
          <p14:tracePt t="9902" x="2338388" y="4217988"/>
          <p14:tracePt t="9907" x="2320925" y="4246563"/>
          <p14:tracePt t="9935" x="2203450" y="4346575"/>
          <p14:tracePt t="9939" x="2176463" y="4375150"/>
          <p14:tracePt t="9968" x="2119313" y="4464050"/>
          <p14:tracePt t="9972" x="2097088" y="4530725"/>
          <p14:tracePt t="10002" x="2063750" y="4659313"/>
          <p14:tracePt t="10006" x="2063750" y="4687888"/>
          <p14:tracePt t="10035" x="2063750" y="4821238"/>
          <p14:tracePt t="10069" x="2108200" y="4938713"/>
          <p14:tracePt t="10101" x="2119313" y="4954588"/>
          <p14:tracePt t="10194" x="0" y="0"/>
        </p14:tracePtLst>
        <p14:tracePtLst>
          <p14:tracePt t="11918" x="876300" y="4346575"/>
          <p14:tracePt t="11921" x="936625" y="4364038"/>
          <p14:tracePt t="11927" x="965200" y="4379913"/>
          <p14:tracePt t="11936" x="998538" y="4391025"/>
          <p14:tracePt t="11967" x="1120775" y="4452938"/>
          <p14:tracePt t="12000" x="1171575" y="4552950"/>
          <p14:tracePt t="12034" x="1344613" y="4759325"/>
          <p14:tracePt t="12039" x="1417638" y="4792663"/>
          <p14:tracePt t="12067" x="1533525" y="4927600"/>
          <p14:tracePt t="12100" x="1679575" y="5060950"/>
          <p14:tracePt t="12104" x="1735138" y="5133975"/>
          <p14:tracePt t="12134" x="1863725" y="5195888"/>
          <p14:tracePt t="12136" x="1908175" y="5211763"/>
          <p14:tracePt t="12167" x="2325688" y="5334000"/>
          <p14:tracePt t="12200" x="2740025" y="5391150"/>
          <p14:tracePt t="12234" x="3051175" y="5391150"/>
          <p14:tracePt t="12266" x="3536950" y="5391150"/>
          <p14:tracePt t="12270" x="3687763" y="5391150"/>
          <p14:tracePt t="12300" x="4078288" y="5391150"/>
          <p14:tracePt t="12303" x="4173538" y="5391150"/>
          <p14:tracePt t="12333" x="4262438" y="5391150"/>
          <p14:tracePt t="12336" x="4291013" y="5391150"/>
          <p14:tracePt t="12367" x="4384675" y="5384800"/>
          <p14:tracePt t="12400" x="4568825" y="5222875"/>
          <p14:tracePt t="12433" x="4752975" y="5105400"/>
          <p14:tracePt t="12467" x="4976813" y="4999038"/>
          <p14:tracePt t="12471" x="5003800" y="4972050"/>
          <p14:tracePt t="12500" x="5143500" y="4854575"/>
          <p14:tracePt t="12503" x="5221288" y="4754563"/>
          <p14:tracePt t="12533" x="5316538" y="4530725"/>
          <p14:tracePt t="12536" x="5316538" y="4464050"/>
          <p14:tracePt t="12567" x="5378450" y="4246563"/>
          <p14:tracePt t="12600" x="5394325" y="4113213"/>
          <p14:tracePt t="12633" x="5345113" y="3984625"/>
          <p14:tracePt t="12667" x="5221288" y="3878263"/>
          <p14:tracePt t="12700" x="4992688" y="3716338"/>
          <p14:tracePt t="12704" x="4943475" y="3698875"/>
          <p14:tracePt t="12733" x="4759325" y="3649663"/>
          <p14:tracePt t="12736" x="4670425" y="3632200"/>
          <p14:tracePt t="12767" x="4267200" y="3609975"/>
          <p14:tracePt t="12800" x="3949700" y="3609975"/>
          <p14:tracePt t="12833" x="3548063" y="3587750"/>
          <p14:tracePt t="12867" x="3179763" y="3587750"/>
          <p14:tracePt t="12871" x="3119438" y="3587750"/>
          <p14:tracePt t="12904" x="2822575" y="3605213"/>
          <p14:tracePt t="12935" x="2449513" y="3760788"/>
          <p14:tracePt t="12967" x="2081213" y="3878263"/>
          <p14:tracePt t="13001" x="1901825" y="3895725"/>
          <p14:tracePt t="13033" x="1706563" y="3962400"/>
          <p14:tracePt t="13066" x="1500188" y="4117975"/>
          <p14:tracePt t="13100" x="1327150" y="4286250"/>
          <p14:tracePt t="13103" x="1277938" y="4319588"/>
          <p14:tracePt t="13133" x="1238250" y="4391025"/>
          <p14:tracePt t="13135" x="1222375" y="4402138"/>
          <p14:tracePt t="13167" x="1211263" y="4559300"/>
          <p14:tracePt t="13200" x="1211263" y="4748213"/>
          <p14:tracePt t="13233" x="1322388" y="4965700"/>
          <p14:tracePt t="13266" x="1528763" y="5105400"/>
          <p14:tracePt t="13299" x="1701800" y="5133975"/>
          <p14:tracePt t="13303" x="1752600" y="5133975"/>
          <p14:tracePt t="13333" x="1801813" y="5133975"/>
          <p14:tracePt t="13366" x="1812925" y="5149850"/>
          <p14:tracePt t="14039" x="0" y="0"/>
        </p14:tracePtLst>
        <p14:tracePtLst>
          <p14:tracePt t="15526" x="4513263" y="3643313"/>
          <p14:tracePt t="15532" x="4446588" y="3643313"/>
          <p14:tracePt t="15542" x="4379913" y="3643313"/>
          <p14:tracePt t="15566" x="4233863" y="3643313"/>
          <p14:tracePt t="15602" x="3865563" y="3643313"/>
          <p14:tracePt t="15607" x="3776663" y="3643313"/>
          <p14:tracePt t="15612" x="3648075" y="3627438"/>
          <p14:tracePt t="15635" x="3201988" y="3627438"/>
          <p14:tracePt t="15668" x="2660650" y="3627438"/>
          <p14:tracePt t="15702" x="2058988" y="3627438"/>
          <p14:tracePt t="15735" x="1517650" y="3627438"/>
          <p14:tracePt t="15740" x="1422400" y="3627438"/>
          <p14:tracePt t="15768" x="1200150" y="3638550"/>
          <p14:tracePt t="15773" x="1182688" y="3649663"/>
          <p14:tracePt t="15801" x="1054100" y="3716338"/>
          <p14:tracePt t="15805" x="1009650" y="3760788"/>
          <p14:tracePt t="15835" x="809625" y="3860800"/>
          <p14:tracePt t="15868" x="725488" y="3895725"/>
          <p14:tracePt t="15903" x="630238" y="3978275"/>
          <p14:tracePt t="15935" x="585788" y="4044950"/>
          <p14:tracePt t="15968" x="523875" y="4113213"/>
          <p14:tracePt t="15974" x="496888" y="4124325"/>
          <p14:tracePt t="16001" x="468313" y="4151313"/>
          <p14:tracePt t="16005" x="452438" y="4179888"/>
          <p14:tracePt t="16033" x="452438" y="4286250"/>
          <p14:tracePt t="16036" x="452438" y="4297363"/>
          <p14:tracePt t="16067" x="512763" y="4419600"/>
          <p14:tracePt t="16100" x="674688" y="4481513"/>
          <p14:tracePt t="16133" x="865188" y="4597400"/>
          <p14:tracePt t="16166" x="1171575" y="4699000"/>
          <p14:tracePt t="16171" x="1266825" y="4721225"/>
          <p14:tracePt t="16200" x="1590675" y="4799013"/>
          <p14:tracePt t="16203" x="1617663" y="4799013"/>
          <p14:tracePt t="16233" x="1824038" y="4872038"/>
          <p14:tracePt t="16236" x="1897063" y="4887913"/>
          <p14:tracePt t="16266" x="1941513" y="4905375"/>
          <p14:tracePt t="16490" x="0" y="0"/>
        </p14:tracePtLst>
        <p14:tracePtLst>
          <p14:tracePt t="16786" x="1981200" y="4106863"/>
          <p14:tracePt t="16795" x="2008188" y="4113213"/>
          <p14:tracePt t="16802" x="2008188" y="4129088"/>
          <p14:tracePt t="16832" x="2074863" y="4268788"/>
          <p14:tracePt t="16835" x="2108200" y="4341813"/>
          <p14:tracePt t="16867" x="2143125" y="4537075"/>
          <p14:tracePt t="16899" x="2143125" y="4703763"/>
          <p14:tracePt t="16932" x="2143125" y="4916488"/>
          <p14:tracePt t="16966" x="2114550" y="5072063"/>
          <p14:tracePt t="16999" x="2058988" y="5156200"/>
          <p14:tracePt t="17003" x="2047875" y="5167313"/>
          <p14:tracePt t="17033" x="2036763" y="5178425"/>
          <p14:tracePt t="17035" x="2025650" y="5178425"/>
          <p14:tracePt t="17066" x="1919288" y="5178425"/>
          <p14:tracePt t="17101" x="1739900" y="5105400"/>
          <p14:tracePt t="17135" x="1684338" y="5022850"/>
          <p14:tracePt t="17140" x="1635125" y="4987925"/>
          <p14:tracePt t="17170" x="1624013" y="4960938"/>
          <p14:tracePt t="17173" x="1624013" y="4949825"/>
          <p14:tracePt t="17201" x="1624013" y="4894263"/>
          <p14:tracePt t="17231" x="0" y="0"/>
        </p14:tracePtLst>
        <p14:tracePtLst>
          <p14:tracePt t="17469" x="2716213" y="4275138"/>
          <p14:tracePt t="17473" x="2762250" y="4319588"/>
          <p14:tracePt t="17498" x="2811463" y="4391025"/>
          <p14:tracePt t="17531" x="2840038" y="4564063"/>
          <p14:tracePt t="17564" x="2840038" y="4699000"/>
          <p14:tracePt t="17598" x="2711450" y="4883150"/>
          <p14:tracePt t="17631" x="2616200" y="5005388"/>
          <p14:tracePt t="17664" x="2566988" y="5083175"/>
          <p14:tracePt t="17665" x="2516188" y="5100638"/>
          <p14:tracePt t="17698" x="2420938" y="5116513"/>
          <p14:tracePt t="17731" x="2170113" y="5116513"/>
          <p14:tracePt t="17764" x="1919288" y="5100638"/>
          <p14:tracePt t="17798" x="1606550" y="4987925"/>
          <p14:tracePt t="17832" x="1550988" y="4954588"/>
          <p14:tracePt t="17834" x="1550988" y="4927600"/>
          <p14:tracePt t="17866" x="1550988" y="4699000"/>
          <p14:tracePt t="17898" x="1639888" y="4559300"/>
          <p14:tracePt t="17900" x="0" y="0"/>
        </p14:tracePtLst>
        <p14:tracePtLst>
          <p14:tracePt t="18165" x="3051175" y="4235450"/>
          <p14:tracePt t="18169" x="3051175" y="4324350"/>
          <p14:tracePt t="18198" x="3068638" y="4470400"/>
          <p14:tracePt t="18231" x="3068638" y="4586288"/>
          <p14:tracePt t="18264" x="3006725" y="4810125"/>
          <p14:tracePt t="18266" x="3006725" y="4843463"/>
          <p14:tracePt t="18298" x="2906713" y="5005388"/>
          <p14:tracePt t="18332" x="2806700" y="5160963"/>
          <p14:tracePt t="18366" x="2744788" y="5218113"/>
          <p14:tracePt t="18399" x="2649538" y="5218113"/>
          <p14:tracePt t="18402" x="2616200" y="5218113"/>
          <p14:tracePt t="18432" x="2416175" y="5218113"/>
          <p14:tracePt t="18434" x="2349500" y="5218113"/>
          <p14:tracePt t="18466" x="2074863" y="5189538"/>
          <p14:tracePt t="18500" x="1919288" y="5127625"/>
          <p14:tracePt t="18532" x="1863725" y="5060950"/>
          <p14:tracePt t="18568" x="1863725" y="4932363"/>
          <p14:tracePt t="18575" x="1863725" y="4905375"/>
          <p14:tracePt t="18602" x="1863725" y="4838700"/>
          <p14:tracePt t="18606" x="1863725" y="4821238"/>
          <p14:tracePt t="18631" x="1952625" y="4732338"/>
          <p14:tracePt t="18632" x="0" y="0"/>
        </p14:tracePtLst>
        <p14:tracePtLst>
          <p14:tracePt t="18888" x="3570288" y="4430713"/>
          <p14:tracePt t="18892" x="3570288" y="4459288"/>
          <p14:tracePt t="18899" x="3570288" y="4486275"/>
          <p14:tracePt t="18932" x="3570288" y="4570413"/>
          <p14:tracePt t="18966" x="3570288" y="4648200"/>
          <p14:tracePt t="18970" x="3570288" y="4676775"/>
          <p14:tracePt t="18999" x="3525838" y="4748213"/>
          <p14:tracePt t="19032" x="3470275" y="4849813"/>
          <p14:tracePt t="19034" x="3419475" y="4899025"/>
          <p14:tracePt t="19066" x="3375025" y="4983163"/>
          <p14:tracePt t="19099" x="3290888" y="5038725"/>
          <p14:tracePt t="19132" x="3224213" y="5049838"/>
          <p14:tracePt t="19165" x="3106738" y="5078413"/>
          <p14:tracePt t="19170" x="3057525" y="5078413"/>
          <p14:tracePt t="19199" x="2844800" y="5011738"/>
          <p14:tracePt t="19232" x="2605088" y="4960938"/>
          <p14:tracePt t="19235" x="2555875" y="4943475"/>
          <p14:tracePt t="19267" x="2449513" y="4872038"/>
          <p14:tracePt t="19299" x="2449513" y="4803775"/>
          <p14:tracePt t="19331" x="2449513" y="4637088"/>
          <p14:tracePt t="19333" x="0" y="0"/>
        </p14:tracePtLst>
        <p14:tracePtLst>
          <p14:tracePt t="19591" x="4133850" y="3951288"/>
          <p14:tracePt t="19594" x="4133850" y="3978275"/>
          <p14:tracePt t="19602" x="4133850" y="4006850"/>
          <p14:tracePt t="19610" x="4133850" y="4033838"/>
          <p14:tracePt t="19632" x="4151313" y="4135438"/>
          <p14:tracePt t="19634" x="4151313" y="4224338"/>
          <p14:tracePt t="19666" x="4151313" y="4413250"/>
          <p14:tracePt t="19699" x="4151313" y="4643438"/>
          <p14:tracePt t="19732" x="4056063" y="4821238"/>
          <p14:tracePt t="19766" x="3944938" y="4943475"/>
          <p14:tracePt t="19799" x="3854450" y="5072063"/>
          <p14:tracePt t="19832" x="3760788" y="5127625"/>
          <p14:tracePt t="19835" x="3743325" y="5127625"/>
          <p14:tracePt t="19866" x="3609975" y="5145088"/>
          <p14:tracePt t="19899" x="3452813" y="5145088"/>
          <p14:tracePt t="19932" x="3308350" y="5145088"/>
          <p14:tracePt t="19966" x="3119438" y="5116513"/>
          <p14:tracePt t="19999" x="3035300" y="5060950"/>
          <p14:tracePt t="20032" x="2940050" y="4949825"/>
          <p14:tracePt t="20035" x="2924175" y="4905375"/>
          <p14:tracePt t="20064" x="2878138" y="4814888"/>
          <p14:tracePt t="20066" x="0" y="0"/>
        </p14:tracePtLst>
        <p14:tracePtLst>
          <p14:tracePt t="20337" x="4222750" y="4106863"/>
          <p14:tracePt t="20341" x="4240213" y="4106863"/>
          <p14:tracePt t="20365" x="4240213" y="4140200"/>
          <p14:tracePt t="20365" x="4240213" y="4191000"/>
          <p14:tracePt t="20398" x="4240213" y="4341813"/>
          <p14:tracePt t="20432" x="4211638" y="4552950"/>
          <p14:tracePt t="20466" x="4173538" y="4810125"/>
          <p14:tracePt t="20499" x="4140200" y="5005388"/>
          <p14:tracePt t="20532" x="4049713" y="5160963"/>
          <p14:tracePt t="20535" x="4016375" y="5189538"/>
          <p14:tracePt t="20566" x="3927475" y="5278438"/>
          <p14:tracePt t="20599" x="3816350" y="5380038"/>
          <p14:tracePt t="20632" x="3698875" y="5435600"/>
          <p14:tracePt t="20665" x="3543300" y="5435600"/>
          <p14:tracePt t="20699" x="3386138" y="5395913"/>
          <p14:tracePt t="20731" x="3163888" y="5256213"/>
          <p14:tracePt t="20733" x="0" y="0"/>
        </p14:tracePtLst>
        <p14:tracePtLst>
          <p14:tracePt t="23085" x="7994650" y="2203450"/>
          <p14:tracePt t="23089" x="7983538" y="2203450"/>
          <p14:tracePt t="23099" x="7954963" y="2214563"/>
          <p14:tracePt t="23108" x="7943850" y="2214563"/>
          <p14:tracePt t="23133" x="7872413" y="2214563"/>
          <p14:tracePt t="23166" x="7777163" y="2232025"/>
          <p14:tracePt t="23170" x="7766050" y="2232025"/>
          <p14:tracePt t="23200" x="7710488" y="2232025"/>
          <p14:tracePt t="23202" x="7681913" y="2243138"/>
          <p14:tracePt t="23233" x="7599363" y="2243138"/>
          <p14:tracePt t="23236" x="7570788" y="2243138"/>
          <p14:tracePt t="23267" x="7453313" y="2243138"/>
          <p14:tracePt t="23300" x="7358063" y="2243138"/>
          <p14:tracePt t="23333" x="7246938" y="2243138"/>
          <p14:tracePt t="23366" x="7146925" y="2243138"/>
          <p14:tracePt t="23401" x="7062788" y="2243138"/>
          <p14:tracePt t="23407" x="7035800" y="2243138"/>
          <p14:tracePt t="23411" x="7024688" y="2243138"/>
          <p14:tracePt t="23436" x="6940550" y="2243138"/>
          <p14:tracePt t="23468" x="6862763" y="2243138"/>
          <p14:tracePt t="23502" x="6778625" y="2243138"/>
          <p14:tracePt t="23535" x="6683375" y="2243138"/>
          <p14:tracePt t="23540" x="6656388" y="2238375"/>
          <p14:tracePt t="23568" x="6583363" y="2238375"/>
          <p14:tracePt t="23573" x="6554788" y="2220913"/>
          <p14:tracePt t="23604" x="6472238" y="2181225"/>
          <p14:tracePt t="23635" x="6388100" y="2125663"/>
          <p14:tracePt t="23666" x="6303963" y="2098675"/>
          <p14:tracePt t="23702" x="6237288" y="2070100"/>
          <p14:tracePt t="23709" x="6226175" y="2070100"/>
          <p14:tracePt t="23735" x="6142038" y="2043113"/>
          <p14:tracePt t="23739" x="6126163" y="2043113"/>
          <p14:tracePt t="23768" x="6075363" y="2014538"/>
          <p14:tracePt t="23773" x="6064250" y="2014538"/>
          <p14:tracePt t="23802" x="6048375" y="2003425"/>
          <p14:tracePt t="23878" x="6037263" y="1992313"/>
          <p14:tracePt t="23925" x="6042025" y="1992313"/>
          <p14:tracePt t="23940" x="6070600" y="1992313"/>
          <p14:tracePt t="23949" x="6103938" y="2019300"/>
          <p14:tracePt t="23968" x="6164263" y="2065338"/>
          <p14:tracePt t="24001" x="6259513" y="2092325"/>
          <p14:tracePt t="24005" x="6310313" y="2092325"/>
          <p14:tracePt t="24035" x="6583363" y="2154238"/>
          <p14:tracePt t="24068" x="6840538" y="2187575"/>
          <p14:tracePt t="24074" x="6867525" y="2187575"/>
          <p14:tracePt t="24102" x="6973888" y="2203450"/>
          <p14:tracePt t="24135" x="7000875" y="2203450"/>
          <p14:tracePt t="24168" x="7051675" y="2203450"/>
          <p14:tracePt t="24202" x="7107238" y="2203450"/>
          <p14:tracePt t="24326" x="0" y="0"/>
        </p14:tracePtLst>
        <p14:tracePtLst>
          <p14:tracePt t="24802" x="8207375" y="2271713"/>
          <p14:tracePt t="24824" x="8223250" y="2287588"/>
          <p14:tracePt t="24841" x="8262938" y="2287588"/>
          <p14:tracePt t="24868" x="8356600" y="2349500"/>
          <p14:tracePt t="24873" x="8369300" y="2349500"/>
          <p14:tracePt t="24902" x="8451850" y="2349500"/>
          <p14:tracePt t="24905" x="8480425" y="2349500"/>
          <p14:tracePt t="24936" x="8597900" y="2349500"/>
          <p14:tracePt t="24968" x="8680450" y="2349500"/>
          <p14:tracePt t="25002" x="8691563" y="2316163"/>
          <p14:tracePt t="25035" x="8691563" y="2198688"/>
          <p14:tracePt t="25040" x="8664575" y="2147888"/>
          <p14:tracePt t="25068" x="8591550" y="2076450"/>
          <p14:tracePt t="25073" x="8580438" y="2065338"/>
          <p14:tracePt t="25102" x="8540750" y="2065338"/>
          <p14:tracePt t="25105" x="8507413" y="2065338"/>
          <p14:tracePt t="25136" x="8340725" y="2065338"/>
          <p14:tracePt t="25144" x="8312150" y="2065338"/>
          <p14:tracePt t="25168" x="8145463" y="2070100"/>
          <p14:tracePt t="25202" x="8083550" y="2125663"/>
          <p14:tracePt t="25236" x="8083550" y="2187575"/>
          <p14:tracePt t="25241" x="8083550" y="2203450"/>
          <p14:tracePt t="25268" x="8094663" y="2260600"/>
          <p14:tracePt t="25273" x="8123238" y="2287588"/>
          <p14:tracePt t="25301" x="8196263" y="2316163"/>
          <p14:tracePt t="25305" x="8207375" y="2327275"/>
          <p14:tracePt t="25337" x="8301038" y="2343150"/>
          <p14:tracePt t="25368" x="8356600" y="2343150"/>
          <p14:tracePt t="25402" x="8396288" y="2309813"/>
          <p14:tracePt t="25436" x="8396288" y="2154238"/>
          <p14:tracePt t="25441" x="8396288" y="2125663"/>
          <p14:tracePt t="25468" x="8351838" y="2036763"/>
          <p14:tracePt t="25472" x="8318500" y="2019300"/>
          <p14:tracePt t="25502" x="8150225" y="1970088"/>
          <p14:tracePt t="25505" x="8083550" y="1952625"/>
          <p14:tracePt t="25537" x="7932738" y="1952625"/>
          <p14:tracePt t="25568" x="7877175" y="1963738"/>
          <p14:tracePt t="25602" x="7821613" y="2043113"/>
          <p14:tracePt t="25635" x="7821613" y="2159000"/>
          <p14:tracePt t="25640" x="7821613" y="2187575"/>
          <p14:tracePt t="25668" x="7866063" y="2293938"/>
          <p14:tracePt t="25673" x="7877175" y="2309813"/>
          <p14:tracePt t="25701" x="7950200" y="2349500"/>
          <p14:tracePt t="25706" x="7978775" y="2349500"/>
          <p14:tracePt t="25735" x="8027988" y="2365375"/>
          <p14:tracePt t="25766" x="8050213" y="2365375"/>
          <p14:tracePt t="25801" x="8134350" y="2365375"/>
          <p14:tracePt t="25833" x="8174038" y="2354263"/>
          <p14:tracePt t="25866" x="8185150" y="2332038"/>
          <p14:tracePt t="25926" x="0" y="0"/>
        </p14:tracePtLst>
        <p14:tracePtLst>
          <p14:tracePt t="26219" x="8262938" y="2365375"/>
          <p14:tracePt t="26246" x="8245475" y="2365375"/>
          <p14:tracePt t="26254" x="8229600" y="2365375"/>
          <p14:tracePt t="26265" x="8218488" y="2365375"/>
          <p14:tracePt t="26299" x="8123238" y="2365375"/>
          <p14:tracePt t="26302" x="8072438" y="2365375"/>
          <p14:tracePt t="26332" x="7910513" y="2365375"/>
          <p14:tracePt t="26334" x="7883525" y="2365375"/>
          <p14:tracePt t="26366" x="7610475" y="2365375"/>
          <p14:tracePt t="26400" x="7380288" y="2365375"/>
          <p14:tracePt t="26432" x="7208838" y="2338388"/>
          <p14:tracePt t="26466" x="7051675" y="2305050"/>
          <p14:tracePt t="26499" x="6951663" y="2293938"/>
          <p14:tracePt t="26502" x="6923088" y="2276475"/>
          <p14:tracePt t="26532" x="6867525" y="2265363"/>
          <p14:tracePt t="26535" x="6829425" y="2265363"/>
          <p14:tracePt t="26566" x="6723063" y="2203450"/>
          <p14:tracePt t="26599" x="6588125" y="2159000"/>
          <p14:tracePt t="26632" x="6477000" y="2125663"/>
          <p14:tracePt t="26668" x="6315075" y="2047875"/>
          <p14:tracePt t="26672" x="6288088" y="2047875"/>
          <p14:tracePt t="26701" x="6175375" y="2014538"/>
          <p14:tracePt t="26705" x="6148388" y="1997075"/>
          <p14:tracePt t="26735" x="6024563" y="1925638"/>
          <p14:tracePt t="26856" x="6013450" y="1930400"/>
          <p14:tracePt t="26871" x="0" y="0"/>
        </p14:tracePtLst>
        <p14:tracePtLst>
          <p14:tracePt t="27863" x="4273550" y="3398838"/>
          <p14:tracePt t="27868" x="4244975" y="3398838"/>
          <p14:tracePt t="27877" x="4200525" y="3398838"/>
          <p14:tracePt t="27899" x="4016375" y="3398838"/>
          <p14:tracePt t="27932" x="3810000" y="3398838"/>
          <p14:tracePt t="27966" x="3536950" y="3398838"/>
          <p14:tracePt t="27999" x="3246438" y="3398838"/>
          <p14:tracePt t="28032" x="2973388" y="3398838"/>
          <p14:tracePt t="28035" x="2906713" y="3398838"/>
          <p14:tracePt t="28065" x="2660650" y="3398838"/>
          <p14:tracePt t="28100" x="2600325" y="3398838"/>
          <p14:tracePt t="28139" x="2589213" y="3409950"/>
          <p14:tracePt t="28172" x="2589213" y="3421063"/>
          <p14:tracePt t="28200" x="2589213" y="3432175"/>
          <p14:tracePt t="28236" x="2589213" y="3459163"/>
          <p14:tracePt t="28267" x="2671763" y="3532188"/>
          <p14:tracePt t="28300" x="2755900" y="3560763"/>
          <p14:tracePt t="28347" x="2767013" y="3560763"/>
          <p14:tracePt t="28379" x="2795588" y="3560763"/>
          <p14:tracePt t="28401" x="2822575" y="3549650"/>
          <p14:tracePt t="28436" x="2844800" y="3498850"/>
          <p14:tracePt t="28467" x="2873375" y="3470275"/>
          <p14:tracePt t="28500" x="2928938" y="3432175"/>
          <p14:tracePt t="28534" x="2951163" y="3370263"/>
          <p14:tracePt t="28567" x="2951163" y="3303588"/>
          <p14:tracePt t="28571" x="2951163" y="3275013"/>
          <p14:tracePt t="28601" x="2951163" y="3236913"/>
          <p14:tracePt t="28605" x="2951163" y="3225800"/>
          <p14:tracePt t="28634" x="2873375" y="3181350"/>
          <p14:tracePt t="28637" x="2840038" y="3152775"/>
          <p14:tracePt t="28667" x="2722563" y="3135313"/>
          <p14:tracePt t="28702" x="2678113" y="3135313"/>
          <p14:tracePt t="28734" x="2566988" y="3141663"/>
          <p14:tracePt t="28767" x="2520950" y="3259138"/>
          <p14:tracePt t="28771" x="2520950" y="3275013"/>
          <p14:tracePt t="28801" x="2520950" y="3343275"/>
          <p14:tracePt t="28806" x="2520950" y="3354388"/>
          <p14:tracePt t="28834" x="2520950" y="3436938"/>
          <p14:tracePt t="28837" x="2520950" y="3448050"/>
          <p14:tracePt t="28867" x="2644775" y="3527425"/>
          <p14:tracePt t="28901" x="2728913" y="3527425"/>
          <p14:tracePt t="28934" x="2822575" y="3527425"/>
          <p14:tracePt t="28967" x="2924175" y="3470275"/>
          <p14:tracePt t="28971" x="2924175" y="3459163"/>
          <p14:tracePt t="29002" x="2951163" y="3421063"/>
          <p14:tracePt t="29006" x="2951163" y="3409950"/>
          <p14:tracePt t="29034" x="2962275" y="3392488"/>
          <p14:tracePt t="29037" x="2962275" y="3381375"/>
          <p14:tracePt t="29068" x="2962275" y="3314700"/>
          <p14:tracePt t="29101" x="2940050" y="3248025"/>
          <p14:tracePt t="29134" x="2862263" y="3248025"/>
          <p14:tracePt t="29167" x="2762250" y="3286125"/>
          <p14:tracePt t="29172" x="2762250" y="3297238"/>
          <p14:tracePt t="29200" x="2762250" y="3336925"/>
          <p14:tracePt t="29204" x="2762250" y="3348038"/>
          <p14:tracePt t="29235" x="2767013" y="3365500"/>
          <p14:tracePt t="29267" x="2795588" y="3365500"/>
          <p14:tracePt t="29302" x="2844800" y="3365500"/>
          <p14:tracePt t="29370" x="2862263" y="3365500"/>
          <p14:tracePt t="29372" x="0" y="0"/>
        </p14:tracePtLst>
        <p14:tracePtLst>
          <p14:tracePt t="29860" x="1801813" y="3314700"/>
          <p14:tracePt t="29864" x="1774825" y="3303588"/>
          <p14:tracePt t="29873" x="1739900" y="3286125"/>
          <p14:tracePt t="29876" x="1712913" y="3286125"/>
          <p14:tracePt t="29902" x="1601788" y="3219450"/>
          <p14:tracePt t="29935" x="1484313" y="3203575"/>
          <p14:tracePt t="29939" x="1439863" y="3203575"/>
          <p14:tracePt t="29969" x="1271588" y="3192463"/>
          <p14:tracePt t="29974" x="1244600" y="3192463"/>
          <p14:tracePt t="30001" x="1098550" y="3192463"/>
          <p14:tracePt t="30006" x="1054100" y="3192463"/>
          <p14:tracePt t="30036" x="898525" y="3214688"/>
          <p14:tracePt t="30069" x="854075" y="3241675"/>
          <p14:tracePt t="30102" x="842963" y="3281363"/>
          <p14:tracePt t="30107" x="842963" y="3292475"/>
          <p14:tracePt t="30176" x="842963" y="3308350"/>
          <p14:tracePt t="30194" x="865188" y="3308350"/>
          <p14:tracePt t="30202" x="876300" y="3308350"/>
          <p14:tracePt t="30235" x="987425" y="3308350"/>
          <p14:tracePt t="30242" x="1038225" y="3297238"/>
          <p14:tracePt t="30264" x="1177925" y="3297238"/>
          <p14:tracePt t="30266" x="0" y="0"/>
        </p14:tracePtLst>
        <p14:tracePtLst>
          <p14:tracePt t="30746" x="3101975" y="3387725"/>
          <p14:tracePt t="30752" x="2995613" y="3303588"/>
          <p14:tracePt t="30762" x="2984500" y="3286125"/>
          <p14:tracePt t="30774" x="2968625" y="3259138"/>
          <p14:tracePt t="30799" x="2917825" y="3236913"/>
          <p14:tracePt t="30832" x="2778125" y="3203575"/>
          <p14:tracePt t="30866" x="2627313" y="3170238"/>
          <p14:tracePt t="30899" x="2476500" y="3170238"/>
          <p14:tracePt t="30933" x="2314575" y="3214688"/>
          <p14:tracePt t="30936" x="2287588" y="3259138"/>
          <p14:tracePt t="30966" x="2209800" y="3314700"/>
          <p14:tracePt t="31000" x="2209800" y="3414713"/>
          <p14:tracePt t="31032" x="2265363" y="3538538"/>
          <p14:tracePt t="31066" x="2292350" y="3554413"/>
          <p14:tracePt t="31099" x="2303463" y="3554413"/>
          <p14:tracePt t="31132" x="2371725" y="3543300"/>
          <p14:tracePt t="31135" x="2387600" y="3514725"/>
          <p14:tracePt t="31166" x="2571750" y="3387725"/>
          <p14:tracePt t="31199" x="2655888" y="3314700"/>
          <p14:tracePt t="31233" x="2733675" y="3303588"/>
          <p14:tracePt t="31266" x="2906713" y="3303588"/>
          <p14:tracePt t="31299" x="3046413" y="3343275"/>
          <p14:tracePt t="31333" x="3057525" y="3370263"/>
          <p14:tracePt t="31367" x="3057525" y="3392488"/>
          <p14:tracePt t="31423" x="3068638" y="3409950"/>
          <p14:tracePt t="31457" x="3084513" y="3409950"/>
          <p14:tracePt t="31468" x="3095625" y="3398838"/>
          <p14:tracePt t="31502" x="3106738" y="3330575"/>
          <p14:tracePt t="31505" x="3106738" y="3319463"/>
          <p14:tracePt t="31536" x="3040063" y="3219450"/>
          <p14:tracePt t="31568" x="2911475" y="3203575"/>
          <p14:tracePt t="31602" x="2778125" y="3230563"/>
          <p14:tracePt t="31607" x="2767013" y="3241675"/>
          <p14:tracePt t="31635" x="2728913" y="3281363"/>
          <p14:tracePt t="31639" x="2728913" y="3292475"/>
          <p14:tracePt t="31668" x="2728913" y="3348038"/>
          <p14:tracePt t="31672" x="2728913" y="3359150"/>
          <p14:tracePt t="31703" x="2733675" y="3409950"/>
          <p14:tracePt t="31732" x="2795588" y="3454400"/>
          <p14:tracePt t="31735" x="2806700" y="3465513"/>
          <p14:tracePt t="31766" x="2855913" y="3465513"/>
          <p14:tracePt t="31800" x="2884488" y="3443288"/>
          <p14:tracePt t="31833" x="2911475" y="3348038"/>
          <p14:tracePt t="31866" x="2911475" y="3259138"/>
          <p14:tracePt t="31899" x="2911475" y="3208338"/>
          <p14:tracePt t="31902" x="2889250" y="3208338"/>
          <p14:tracePt t="31933" x="2840038" y="3208338"/>
          <p14:tracePt t="31967" x="2751138" y="3286125"/>
          <p14:tracePt t="31999" x="2751138" y="3403600"/>
          <p14:tracePt t="32035" x="2784475" y="3509963"/>
          <p14:tracePt t="32040" x="2800350" y="3509963"/>
          <p14:tracePt t="32068" x="2851150" y="3521075"/>
          <p14:tracePt t="32075" x="2862263" y="3521075"/>
          <p14:tracePt t="32102" x="2951163" y="3476625"/>
          <p14:tracePt t="32106" x="2962275" y="3465513"/>
          <p14:tracePt t="32136" x="2962275" y="3381375"/>
          <p14:tracePt t="32168" x="2962275" y="3330575"/>
          <p14:tracePt t="32177" x="2962275" y="3319463"/>
          <p14:tracePt t="32202" x="2957513" y="3308350"/>
          <p14:tracePt t="32209" x="2928938" y="3308350"/>
          <p14:tracePt t="32235" x="2844800" y="3308350"/>
          <p14:tracePt t="32240" x="2828925" y="3308350"/>
          <p14:tracePt t="32269" x="2806700" y="3314700"/>
          <p14:tracePt t="32274" x="2778125" y="3330575"/>
          <p14:tracePt t="32302" x="2767013" y="3343275"/>
          <p14:tracePt t="32306" x="2767013" y="3354388"/>
          <p14:tracePt t="32352" x="2773363" y="3365500"/>
          <p14:tracePt t="32464" x="2784475" y="3365500"/>
          <p14:tracePt t="32510" x="0" y="0"/>
        </p14:tracePtLst>
        <p14:tracePtLst>
          <p14:tracePt t="35237" x="6884988" y="5797550"/>
          <p14:tracePt t="35242" x="6900863" y="5797550"/>
          <p14:tracePt t="35245" x="6911975" y="5797550"/>
          <p14:tracePt t="35253" x="6923088" y="5797550"/>
          <p14:tracePt t="35269" x="6934200" y="5797550"/>
          <p14:tracePt t="35302" x="6962775" y="5797550"/>
          <p14:tracePt t="35335" x="7013575" y="5797550"/>
          <p14:tracePt t="35368" x="7029450" y="5797550"/>
          <p14:tracePt t="35372" x="7040563" y="5797550"/>
          <p14:tracePt t="35402" x="7080250" y="5764213"/>
          <p14:tracePt t="35405" x="7107238" y="5735638"/>
          <p14:tracePt t="35435" x="7242175" y="5586413"/>
          <p14:tracePt t="35468" x="7291388" y="5429250"/>
          <p14:tracePt t="35501" x="7291388" y="5318125"/>
          <p14:tracePt t="35535" x="7302500" y="5183188"/>
          <p14:tracePt t="35540" x="7302500" y="5156200"/>
          <p14:tracePt t="35568" x="7302500" y="4994275"/>
          <p14:tracePt t="35573" x="7291388" y="4960938"/>
          <p14:tracePt t="35602" x="7191375" y="4810125"/>
          <p14:tracePt t="35605" x="7180263" y="4781550"/>
          <p14:tracePt t="35635" x="7091363" y="4710113"/>
          <p14:tracePt t="35668" x="7024688" y="4654550"/>
          <p14:tracePt t="35702" x="6923088" y="4625975"/>
          <p14:tracePt t="35707" x="6896100" y="4625975"/>
          <p14:tracePt t="35733" x="6789738" y="4592638"/>
          <p14:tracePt t="35766" x="6577013" y="4592638"/>
          <p14:tracePt t="35799" x="6415088" y="4654550"/>
          <p14:tracePt t="35803" x="6348413" y="4687888"/>
          <p14:tracePt t="35833" x="6186488" y="4759325"/>
          <p14:tracePt t="35836" x="6142038" y="4759325"/>
          <p14:tracePt t="35867" x="5997575" y="4894263"/>
          <p14:tracePt t="35898" x="5857875" y="4999038"/>
          <p14:tracePt t="35931" x="5740400" y="5167313"/>
          <p14:tracePt t="35968" x="5695950" y="5284788"/>
          <p14:tracePt t="35972" x="5680075" y="5318125"/>
          <p14:tracePt t="36002" x="5680075" y="5457825"/>
          <p14:tracePt t="36006" x="5680075" y="5507038"/>
          <p14:tracePt t="36034" x="5680075" y="5575300"/>
          <p14:tracePt t="36038" x="5680075" y="5591175"/>
          <p14:tracePt t="36067" x="5735638" y="5686425"/>
          <p14:tracePt t="36102" x="5908675" y="5753100"/>
          <p14:tracePt t="36109" x="5980113" y="5786438"/>
          <p14:tracePt t="36134" x="6086475" y="5797550"/>
          <p14:tracePt t="36168" x="6237288" y="5830888"/>
          <p14:tracePt t="36172" x="6303963" y="5830888"/>
          <p14:tracePt t="36203" x="6521450" y="5903913"/>
          <p14:tracePt t="36235" x="6734175" y="5937250"/>
          <p14:tracePt t="36268" x="6884988" y="5954713"/>
          <p14:tracePt t="36272" x="6896100" y="5954713"/>
          <p14:tracePt t="36301" x="6923088" y="5954713"/>
          <p14:tracePt t="36304" x="6951663" y="5954713"/>
          <p14:tracePt t="36334" x="7000875" y="5954713"/>
          <p14:tracePt t="36337" x="7029450" y="5954713"/>
          <p14:tracePt t="36368" x="7173913" y="5859463"/>
          <p14:tracePt t="36402" x="7353300" y="5759450"/>
          <p14:tracePt t="36434" x="7408863" y="5708650"/>
          <p14:tracePt t="36439" x="7408863" y="5697538"/>
          <p14:tracePt t="36468" x="7470775" y="5591175"/>
          <p14:tracePt t="36472" x="7470775" y="5564188"/>
          <p14:tracePt t="36501" x="7486650" y="5435600"/>
          <p14:tracePt t="36505" x="7486650" y="5367338"/>
          <p14:tracePt t="36534" x="7486650" y="5207000"/>
          <p14:tracePt t="36538" x="7486650" y="5138738"/>
          <p14:tracePt t="36568" x="7459663" y="4965700"/>
          <p14:tracePt t="36601" x="7375525" y="4781550"/>
          <p14:tracePt t="36634" x="7275513" y="4619625"/>
          <p14:tracePt t="36668" x="7129463" y="4470400"/>
          <p14:tracePt t="36673" x="7029450" y="4413250"/>
          <p14:tracePt t="36701" x="6907213" y="4379913"/>
          <p14:tracePt t="36705" x="6834188" y="4364038"/>
          <p14:tracePt t="36735" x="6623050" y="4346575"/>
          <p14:tracePt t="36768" x="6427788" y="4308475"/>
          <p14:tracePt t="36776" x="6359525" y="4308475"/>
          <p14:tracePt t="36801" x="6142038" y="4379913"/>
          <p14:tracePt t="36834" x="5919788" y="4470400"/>
          <p14:tracePt t="36839" x="5868988" y="4503738"/>
          <p14:tracePt t="36868" x="5751513" y="4586288"/>
          <p14:tracePt t="36872" x="5740400" y="4614863"/>
          <p14:tracePt t="36901" x="5713413" y="4643438"/>
          <p14:tracePt t="36904" x="5702300" y="4654550"/>
          <p14:tracePt t="36934" x="5646738" y="4721225"/>
          <p14:tracePt t="36938" x="5629275" y="4754563"/>
          <p14:tracePt t="36968" x="5551488" y="4894263"/>
          <p14:tracePt t="37001" x="5500688" y="5049838"/>
          <p14:tracePt t="37034" x="5500688" y="5183188"/>
          <p14:tracePt t="37069" x="5500688" y="5373688"/>
          <p14:tracePt t="37073" x="5500688" y="5424488"/>
          <p14:tracePt t="37101" x="5511800" y="5513388"/>
          <p14:tracePt t="37105" x="5522913" y="5540375"/>
          <p14:tracePt t="37134" x="5595938" y="5641975"/>
          <p14:tracePt t="37139" x="5634038" y="5668963"/>
          <p14:tracePt t="37169" x="5691188" y="5708650"/>
          <p14:tracePt t="37201" x="5868988" y="5770563"/>
          <p14:tracePt t="37234" x="6103938" y="5819775"/>
          <p14:tracePt t="37238" x="6130925" y="5837238"/>
          <p14:tracePt t="37268" x="6259513" y="5870575"/>
          <p14:tracePt t="37272" x="6288088" y="5870575"/>
          <p14:tracePt t="37301" x="6415088" y="5919788"/>
          <p14:tracePt t="37304" x="6505575" y="5919788"/>
          <p14:tracePt t="37334" x="6610350" y="5932488"/>
          <p14:tracePt t="37368" x="6638925" y="5932488"/>
          <p14:tracePt t="37401" x="6789738" y="5932488"/>
          <p14:tracePt t="37434" x="7029450" y="5853113"/>
          <p14:tracePt t="37441" x="7040563" y="5842000"/>
          <p14:tracePt t="37472" x="7069138" y="5826125"/>
          <p14:tracePt t="37501" x="7173913" y="5826125"/>
          <p14:tracePt t="37505" x="7208838" y="5792788"/>
          <p14:tracePt t="37534" x="7358063" y="5708650"/>
          <p14:tracePt t="37540" x="7408863" y="5657850"/>
          <p14:tracePt t="37544" x="7419975" y="5657850"/>
          <p14:tracePt t="37568" x="7481888" y="5551488"/>
          <p14:tracePt t="37601" x="7481888" y="5402263"/>
          <p14:tracePt t="37635" x="7481888" y="5251450"/>
          <p14:tracePt t="37641" x="7481888" y="5222875"/>
          <p14:tracePt t="37668" x="7481888" y="5078413"/>
          <p14:tracePt t="37673" x="7481888" y="5049838"/>
          <p14:tracePt t="37702" x="7404100" y="4883150"/>
          <p14:tracePt t="37706" x="7386638" y="4849813"/>
          <p14:tracePt t="37735" x="7280275" y="4703763"/>
          <p14:tracePt t="37768" x="7196138" y="4637088"/>
          <p14:tracePt t="37802" x="7024688" y="4464050"/>
          <p14:tracePt t="37835" x="6823075" y="4397375"/>
          <p14:tracePt t="37840" x="6789738" y="4379913"/>
          <p14:tracePt t="37868" x="6700838" y="4379913"/>
          <p14:tracePt t="37873" x="6672263" y="4368800"/>
          <p14:tracePt t="37902" x="6421438" y="4346575"/>
          <p14:tracePt t="37907" x="6354763" y="4346575"/>
          <p14:tracePt t="37937" x="6103938" y="4346575"/>
          <p14:tracePt t="37968" x="5902325" y="4408488"/>
          <p14:tracePt t="38002" x="5746750" y="4537075"/>
          <p14:tracePt t="38035" x="5600700" y="4781550"/>
          <p14:tracePt t="38040" x="5584825" y="4832350"/>
          <p14:tracePt t="38068" x="5518150" y="4943475"/>
          <p14:tracePt t="38073" x="5500688" y="4972050"/>
          <p14:tracePt t="38102" x="5422900" y="5105400"/>
          <p14:tracePt t="38106" x="5394325" y="5138738"/>
          <p14:tracePt t="38135" x="5356225" y="5262563"/>
          <p14:tracePt t="38168" x="5356225" y="5373688"/>
          <p14:tracePt t="38202" x="5356225" y="5440363"/>
          <p14:tracePt t="38237" x="5356225" y="5480050"/>
          <p14:tracePt t="38241" x="5378450" y="5495925"/>
          <p14:tracePt t="38268" x="5394325" y="5495925"/>
          <p14:tracePt t="38384" x="5405438" y="5507038"/>
          <p14:tracePt t="38414" x="0" y="0"/>
        </p14:tracePtLst>
        <p14:tracePtLst>
          <p14:tracePt t="39533" x="6929438" y="5284788"/>
          <p14:tracePt t="39716" x="6911975" y="5273675"/>
          <p14:tracePt t="39732" x="6900863" y="5256213"/>
          <p14:tracePt t="39748" x="6889750" y="5256213"/>
          <p14:tracePt t="39769" x="6873875" y="5256213"/>
          <p14:tracePt t="39924" x="6911975" y="5256213"/>
          <p14:tracePt t="39932" x="6940550" y="5256213"/>
          <p14:tracePt t="39940" x="6989763" y="5256213"/>
          <p14:tracePt t="39968" x="7102475" y="5284788"/>
          <p14:tracePt t="39973" x="7113588" y="5284788"/>
          <p14:tracePt t="40001" x="7124700" y="5284788"/>
          <p14:tracePt t="40084" x="7140575" y="5284788"/>
          <p14:tracePt t="40100" x="7129463" y="5284788"/>
          <p14:tracePt t="40118" x="7102475" y="5284788"/>
          <p14:tracePt t="40135" x="7051675" y="5284788"/>
          <p14:tracePt t="40168" x="6967538" y="5284788"/>
          <p14:tracePt t="40172" x="6940550" y="5284788"/>
          <p14:tracePt t="40201" x="6929438" y="5284788"/>
          <p14:tracePt t="40562" x="0" y="0"/>
        </p14:tracePtLst>
        <p14:tracePtLst>
          <p14:tracePt t="41356" x="7219950" y="5691188"/>
          <p14:tracePt t="41360" x="7219950" y="5675313"/>
          <p14:tracePt t="41372" x="7219950" y="5664200"/>
          <p14:tracePt t="41403" x="7219950" y="5635625"/>
          <p14:tracePt t="41407" x="7219950" y="5597525"/>
          <p14:tracePt t="41435" x="7219950" y="5462588"/>
          <p14:tracePt t="41468" x="7219950" y="5189538"/>
          <p14:tracePt t="41503" x="7140575" y="4949825"/>
          <p14:tracePt t="41508" x="7107238" y="4883150"/>
          <p14:tracePt t="41535" x="7029450" y="4765675"/>
          <p14:tracePt t="41540" x="6996113" y="4748213"/>
          <p14:tracePt t="41568" x="6907213" y="4710113"/>
          <p14:tracePt t="41572" x="6896100" y="4710113"/>
          <p14:tracePt t="41580" x="6884988" y="4692650"/>
          <p14:tracePt t="41603" x="6794500" y="4681538"/>
          <p14:tracePt t="41636" x="6605588" y="4681538"/>
          <p14:tracePt t="41668" x="6432550" y="4681538"/>
          <p14:tracePt t="41703" x="6276975" y="4681538"/>
          <p14:tracePt t="41735" x="6159500" y="4732338"/>
          <p14:tracePt t="41739" x="6130925" y="4732338"/>
          <p14:tracePt t="41768" x="6042025" y="4748213"/>
          <p14:tracePt t="41772" x="5997575" y="4781550"/>
          <p14:tracePt t="41802" x="5957888" y="4803775"/>
          <p14:tracePt t="41805" x="5913438" y="4821238"/>
          <p14:tracePt t="41836" x="5802313" y="4894263"/>
          <p14:tracePt t="41868" x="5702300" y="4960938"/>
          <p14:tracePt t="41900" x="5662613" y="5016500"/>
          <p14:tracePt t="41933" x="5618163" y="5111750"/>
          <p14:tracePt t="41966" x="5618163" y="5207000"/>
          <p14:tracePt t="41999" x="5618163" y="5307013"/>
          <p14:tracePt t="42002" x="5618163" y="5334000"/>
          <p14:tracePt t="42033" x="5629275" y="5424488"/>
          <p14:tracePt t="42036" x="5629275" y="5435600"/>
          <p14:tracePt t="42067" x="5684838" y="5529263"/>
          <p14:tracePt t="42100" x="5768975" y="5613400"/>
          <p14:tracePt t="42133" x="5846763" y="5653088"/>
          <p14:tracePt t="42167" x="5935663" y="5686425"/>
          <p14:tracePt t="42171" x="5964238" y="5702300"/>
          <p14:tracePt t="42201" x="6053138" y="5730875"/>
          <p14:tracePt t="42205" x="6081713" y="5730875"/>
          <p14:tracePt t="42236" x="6203950" y="5764213"/>
          <p14:tracePt t="42268" x="6288088" y="5781675"/>
          <p14:tracePt t="42302" x="6388100" y="5781675"/>
          <p14:tracePt t="42335" x="6650038" y="5781675"/>
          <p14:tracePt t="42339" x="6767513" y="5781675"/>
          <p14:tracePt t="42370" x="6956425" y="5781675"/>
          <p14:tracePt t="42374" x="6985000" y="5781675"/>
          <p14:tracePt t="42401" x="7046913" y="5781675"/>
          <p14:tracePt t="42435" x="7058025" y="5781675"/>
          <p14:tracePt t="42469" x="7124700" y="5775325"/>
          <p14:tracePt t="42473" x="7169150" y="5748338"/>
          <p14:tracePt t="42502" x="7208838" y="5691188"/>
          <p14:tracePt t="42505" x="7224713" y="5664200"/>
          <p14:tracePt t="42536" x="7258050" y="5518150"/>
          <p14:tracePt t="42569" x="7269163" y="5440363"/>
          <p14:tracePt t="42601" x="7286625" y="5300663"/>
          <p14:tracePt t="42635" x="7286625" y="5133975"/>
          <p14:tracePt t="42641" x="7286625" y="5105400"/>
          <p14:tracePt t="42668" x="7242175" y="4938713"/>
          <p14:tracePt t="42672" x="7208838" y="4905375"/>
          <p14:tracePt t="42702" x="7096125" y="4810125"/>
          <p14:tracePt t="42705" x="7024688" y="4754563"/>
          <p14:tracePt t="42736" x="6800850" y="4619625"/>
          <p14:tracePt t="42766" x="6700838" y="4541838"/>
          <p14:tracePt t="42798" x="6689725" y="4525963"/>
          <p14:tracePt t="42831" x="6572250" y="4514850"/>
          <p14:tracePt t="42867" x="6381750" y="4514850"/>
          <p14:tracePt t="42898" x="6281738" y="4514850"/>
          <p14:tracePt t="42932" x="6243638" y="4519613"/>
          <p14:tracePt t="42934" x="6232525" y="4537075"/>
          <p14:tracePt t="42965" x="6219825" y="4537075"/>
          <p14:tracePt t="43190" x="0" y="0"/>
        </p14:tracePtLst>
        <p14:tracePtLst>
          <p14:tracePt t="44768" x="5942013" y="5484813"/>
          <p14:tracePt t="44894" x="5942013" y="5462588"/>
          <p14:tracePt t="44901" x="5942013" y="5451475"/>
          <p14:tracePt t="44909" x="5942013" y="5424488"/>
          <p14:tracePt t="44930" x="5942013" y="5395913"/>
          <p14:tracePt t="44964" x="5942013" y="5318125"/>
          <p14:tracePt t="44965" x="5942013" y="5307013"/>
          <p14:tracePt t="44997" x="5942013" y="5211763"/>
          <p14:tracePt t="45031" x="5942013" y="5167313"/>
          <p14:tracePt t="45064" x="5942013" y="5127625"/>
          <p14:tracePt t="45097" x="5964238" y="5049838"/>
          <p14:tracePt t="45131" x="5980113" y="5038725"/>
          <p14:tracePt t="45164" x="5991225" y="4994275"/>
          <p14:tracePt t="45166" x="5991225" y="4983163"/>
          <p14:tracePt t="45197" x="6008688" y="4943475"/>
          <p14:tracePt t="45312" x="6008688" y="4949825"/>
          <p14:tracePt t="45320" x="6008688" y="5011738"/>
          <p14:tracePt t="45335" x="5980113" y="5089525"/>
          <p14:tracePt t="45369" x="5964238" y="5211763"/>
          <p14:tracePt t="45373" x="5964238" y="5262563"/>
          <p14:tracePt t="45401" x="5953125" y="5300663"/>
          <p14:tracePt t="45435" x="5953125" y="5311775"/>
          <p14:tracePt t="45542" x="5957888" y="5289550"/>
          <p14:tracePt t="45550" x="5969000" y="5278438"/>
          <p14:tracePt t="45567" x="6002338" y="5200650"/>
          <p14:tracePt t="45600" x="6053138" y="5100638"/>
          <p14:tracePt t="45603" x="6064250" y="5067300"/>
          <p14:tracePt t="45633" x="6064250" y="5056188"/>
          <p14:tracePt t="45700" x="6042025" y="5067300"/>
          <p14:tracePt t="45708" x="6030913" y="5067300"/>
          <p14:tracePt t="45735" x="6002338" y="5149850"/>
          <p14:tracePt t="45741" x="6002338" y="5240338"/>
          <p14:tracePt t="45768" x="5975350" y="5345113"/>
          <p14:tracePt t="45773" x="5975350" y="5356225"/>
          <p14:tracePt t="45802" x="5975350" y="5413375"/>
          <p14:tracePt t="45876" x="5975350" y="5424488"/>
          <p14:tracePt t="45902" x="5975350" y="5418138"/>
          <p14:tracePt t="45935" x="5980113" y="5367338"/>
          <p14:tracePt t="45940" x="5997575" y="5340350"/>
          <p14:tracePt t="45968" x="6024563" y="5284788"/>
          <p14:tracePt t="45973" x="6042025" y="5233988"/>
          <p14:tracePt t="46002" x="6064250" y="5183188"/>
          <p14:tracePt t="46036" x="6064250" y="5167313"/>
          <p14:tracePt t="46100" x="6059488" y="5156200"/>
          <p14:tracePt t="46116" x="6059488" y="5178425"/>
          <p14:tracePt t="46135" x="6030913" y="5218113"/>
          <p14:tracePt t="46139" x="6013450" y="5267325"/>
          <p14:tracePt t="46168" x="5997575" y="5311775"/>
          <p14:tracePt t="46202" x="5997575" y="5351463"/>
          <p14:tracePt t="46546" x="5997575" y="5362575"/>
          <p14:tracePt t="46547" x="0" y="0"/>
        </p14:tracePtLst>
        <p14:tracePtLst>
          <p14:tracePt t="47389" x="5880100" y="5100638"/>
          <p14:tracePt t="47393" x="5880100" y="5089525"/>
          <p14:tracePt t="47444" x="5880100" y="5060950"/>
          <p14:tracePt t="47453" x="5880100" y="5049838"/>
          <p14:tracePt t="47468" x="5913438" y="5033963"/>
          <p14:tracePt t="47502" x="6048375" y="5022850"/>
          <p14:tracePt t="47535" x="6243638" y="4972050"/>
          <p14:tracePt t="47540" x="6292850" y="4954588"/>
          <p14:tracePt t="47568" x="6359525" y="4938713"/>
          <p14:tracePt t="47573" x="6388100" y="4927600"/>
          <p14:tracePt t="47602" x="6443663" y="4910138"/>
          <p14:tracePt t="47635" x="6527800" y="4899025"/>
          <p14:tracePt t="47668" x="6565900" y="4883150"/>
          <p14:tracePt t="47701" x="6577013" y="4883150"/>
          <p14:tracePt t="47735" x="6605588" y="4883150"/>
          <p14:tracePt t="47740" x="6634163" y="4894263"/>
          <p14:tracePt t="47770" x="6745288" y="4954588"/>
          <p14:tracePt t="47774" x="6756400" y="4972050"/>
          <p14:tracePt t="47801" x="6772275" y="5011738"/>
          <p14:tracePt t="47833" x="6772275" y="5022850"/>
          <p14:tracePt t="47835" x="6772275" y="5067300"/>
          <p14:tracePt t="47867" x="6772275" y="5133975"/>
          <p14:tracePt t="47899" x="6745288" y="5229225"/>
          <p14:tracePt t="47932" x="6667500" y="5340350"/>
          <p14:tracePt t="47966" x="6610350" y="5418138"/>
          <p14:tracePt t="47999" x="6532563" y="5484813"/>
          <p14:tracePt t="48032" x="6494463" y="5535613"/>
          <p14:tracePt t="48035" x="6465888" y="5568950"/>
          <p14:tracePt t="48066" x="6381750" y="5608638"/>
          <p14:tracePt t="48099" x="6332538" y="5619750"/>
          <p14:tracePt t="48133" x="6276975" y="5619750"/>
          <p14:tracePt t="48166" x="6237288" y="5619750"/>
          <p14:tracePt t="48199" x="6215063" y="5535613"/>
          <p14:tracePt t="48202" x="6215063" y="5491163"/>
          <p14:tracePt t="48232" x="6243638" y="5322888"/>
          <p14:tracePt t="48234" x="6259513" y="5273675"/>
          <p14:tracePt t="48269" x="6299200" y="5218113"/>
          <p14:tracePt t="48301" x="6299200" y="5195888"/>
          <p14:tracePt t="48335" x="6299200" y="5145088"/>
          <p14:tracePt t="48341" x="6299200" y="5116513"/>
          <p14:tracePt t="48368" x="6299200" y="5105400"/>
          <p14:tracePt t="48402" x="6281738" y="5089525"/>
          <p14:tracePt t="48407" x="6265863" y="5089525"/>
          <p14:tracePt t="48435" x="6215063" y="5089525"/>
          <p14:tracePt t="48441" x="6203950" y="5089525"/>
          <p14:tracePt t="48468" x="6148388" y="5089525"/>
          <p14:tracePt t="48473" x="6103938" y="5089525"/>
          <p14:tracePt t="48501" x="6064250" y="5100638"/>
          <p14:tracePt t="48506" x="6053138" y="5111750"/>
          <p14:tracePt t="48535" x="5953125" y="5138738"/>
          <p14:tracePt t="48568" x="5919788" y="5138738"/>
          <p14:tracePt t="48601" x="5902325" y="5138738"/>
          <p14:tracePt t="48680" x="5913438" y="5133975"/>
          <p14:tracePt t="48688" x="5924550" y="5133975"/>
          <p14:tracePt t="48702" x="5935663" y="5122863"/>
          <p14:tracePt t="48705" x="5946775" y="5105400"/>
          <p14:tracePt t="48734" x="6019800" y="5038725"/>
          <p14:tracePt t="48767" x="6042025" y="5022850"/>
          <p14:tracePt t="48839" x="6042025" y="5011738"/>
          <p14:tracePt t="48855" x="6037263" y="5011738"/>
          <p14:tracePt t="48871" x="5991225" y="5049838"/>
          <p14:tracePt t="48899" x="5964238" y="5067300"/>
          <p14:tracePt t="48903" x="5935663" y="5078413"/>
          <p14:tracePt t="48933" x="5829300" y="5122863"/>
          <p14:tracePt t="48936" x="5813425" y="5138738"/>
          <p14:tracePt t="49096" x="5824538" y="5127625"/>
          <p14:tracePt t="49104" x="5853113" y="5100638"/>
          <p14:tracePt t="49135" x="5908675" y="5011738"/>
          <p14:tracePt t="49139" x="5919788" y="4999038"/>
          <p14:tracePt t="49168" x="5935663" y="4987925"/>
          <p14:tracePt t="49235" x="5886450" y="4987925"/>
          <p14:tracePt t="49268" x="5829300" y="5005388"/>
          <p14:tracePt t="49273" x="5818188" y="5033963"/>
          <p14:tracePt t="49301" x="5818188" y="5049838"/>
          <p14:tracePt t="49894" x="0" y="0"/>
        </p14:tracePtLst>
        <p14:tracePtLst>
          <p14:tracePt t="59260" x="6086475" y="4983163"/>
          <p14:tracePt t="59284" x="6081713" y="4983163"/>
          <p14:tracePt t="59302" x="6024563" y="5005388"/>
          <p14:tracePt t="59335" x="5891213" y="5105400"/>
          <p14:tracePt t="59341" x="5880100" y="5116513"/>
          <p14:tracePt t="59368" x="5807075" y="5145088"/>
          <p14:tracePt t="59372" x="5780088" y="5156200"/>
          <p14:tracePt t="59402" x="5768975" y="5156200"/>
          <p14:tracePt t="59444" x="5740400" y="5172075"/>
          <p14:tracePt t="59468" x="5729288" y="5172075"/>
          <p14:tracePt t="59560" x="5729288" y="5183188"/>
          <p14:tracePt t="59576" x="5735638" y="5183188"/>
          <p14:tracePt t="59604" x="5762625" y="5178425"/>
          <p14:tracePt t="59635" x="5791200" y="5160963"/>
          <p14:tracePt t="59668" x="5829300" y="5122863"/>
          <p14:tracePt t="59672" x="5846763" y="5078413"/>
          <p14:tracePt t="59700" x="5902325" y="5005388"/>
          <p14:tracePt t="59703" x="5919788" y="4976813"/>
          <p14:tracePt t="59733" x="5953125" y="4932363"/>
          <p14:tracePt t="59799" x="5953125" y="4921250"/>
          <p14:tracePt t="59815" x="5946775" y="4921250"/>
          <p14:tracePt t="59833" x="5902325" y="4960938"/>
          <p14:tracePt t="59867" x="5829300" y="5056188"/>
          <p14:tracePt t="59900" x="5807075" y="5083175"/>
          <p14:tracePt t="60024" x="5807075" y="5094288"/>
          <p14:tracePt t="60040" x="5813425" y="5094288"/>
          <p14:tracePt t="60048" x="5842000" y="5094288"/>
          <p14:tracePt t="60070" x="5919788" y="5083175"/>
          <p14:tracePt t="60072" x="5969000" y="5033963"/>
          <p14:tracePt t="60100" x="6059488" y="4960938"/>
          <p14:tracePt t="60166" x="6053138" y="4960938"/>
          <p14:tracePt t="60175" x="6024563" y="4960938"/>
          <p14:tracePt t="60200" x="5980113" y="4976813"/>
          <p14:tracePt t="60233" x="5913438" y="5060950"/>
          <p14:tracePt t="60268" x="5886450" y="5127625"/>
          <p14:tracePt t="60376" x="5868988" y="5127625"/>
          <p14:tracePt t="60458" x="5868988" y="5122863"/>
          <p14:tracePt t="60488" x="5857875" y="5111750"/>
          <p14:tracePt t="60505" x="5846763" y="5111750"/>
          <p14:tracePt t="60520" x="5835650" y="5116513"/>
          <p14:tracePt t="60535" x="5791200" y="5160963"/>
          <p14:tracePt t="60568" x="5773738" y="5172075"/>
          <p14:tracePt t="60870" x="0" y="0"/>
        </p14:tracePtLst>
        <p14:tracePtLst>
          <p14:tracePt t="61673" x="5680075" y="5267325"/>
          <p14:tracePt t="61683" x="5680075" y="5251450"/>
          <p14:tracePt t="61702" x="5680075" y="5240338"/>
          <p14:tracePt t="61735" x="5695950" y="5218113"/>
          <p14:tracePt t="61770" x="5724525" y="5189538"/>
          <p14:tracePt t="61802" x="5795963" y="5105400"/>
          <p14:tracePt t="61835" x="5880100" y="5005388"/>
          <p14:tracePt t="61840" x="5897563" y="4976813"/>
          <p14:tracePt t="61868" x="5897563" y="4960938"/>
          <p14:tracePt t="61872" x="5908675" y="4949825"/>
          <p14:tracePt t="61952" x="5886450" y="4954588"/>
          <p14:tracePt t="61959" x="5875338" y="4972050"/>
          <p14:tracePt t="61968" x="5857875" y="4983163"/>
          <p14:tracePt t="62002" x="5835650" y="5022850"/>
          <p14:tracePt t="62008" x="5818188" y="5033963"/>
          <p14:tracePt t="62035" x="5807075" y="5045075"/>
          <p14:tracePt t="62069" x="5807075" y="5111750"/>
          <p14:tracePt t="62073" x="5807075" y="5127625"/>
          <p14:tracePt t="62101" x="5795963" y="5183188"/>
          <p14:tracePt t="62192" x="5795963" y="5172075"/>
          <p14:tracePt t="62208" x="5802313" y="5160963"/>
          <p14:tracePt t="62235" x="5824538" y="5138738"/>
          <p14:tracePt t="62241" x="5842000" y="5122863"/>
          <p14:tracePt t="62268" x="5891213" y="5100638"/>
          <p14:tracePt t="62352" x="5908675" y="5100638"/>
          <p14:tracePt t="62368" x="5880100" y="5122863"/>
          <p14:tracePt t="62376" x="5868988" y="5133975"/>
          <p14:tracePt t="62402" x="5813425" y="5200650"/>
          <p14:tracePt t="62435" x="5813425" y="5218113"/>
          <p14:tracePt t="62514" x="5813425" y="5207000"/>
          <p14:tracePt t="62526" x="0" y="0"/>
        </p14:tracePtLst>
        <p14:tracePtLst>
          <p14:tracePt t="63196" x="5969000" y="5391150"/>
          <p14:tracePt t="63252" x="5997575" y="5362575"/>
          <p14:tracePt t="63260" x="6008688" y="5351463"/>
          <p14:tracePt t="63268" x="6019800" y="5340350"/>
          <p14:tracePt t="63301" x="6075363" y="5222875"/>
          <p14:tracePt t="63335" x="6126163" y="5116513"/>
          <p14:tracePt t="63340" x="6137275" y="5089525"/>
          <p14:tracePt t="63368" x="6137275" y="5016500"/>
          <p14:tracePt t="63372" x="6137275" y="4972050"/>
          <p14:tracePt t="63403" x="6137275" y="4887913"/>
          <p14:tracePt t="63492" x="6130925" y="4876800"/>
          <p14:tracePt t="63508" x="6119813" y="4865688"/>
          <p14:tracePt t="63516" x="6108700" y="4849813"/>
          <p14:tracePt t="63533" x="6081713" y="4849813"/>
          <p14:tracePt t="63566" x="6053138" y="4838700"/>
          <p14:tracePt t="63600" x="6013450" y="4827588"/>
          <p14:tracePt t="63632" x="5975350" y="4827588"/>
          <p14:tracePt t="63636" x="5964238" y="4827588"/>
          <p14:tracePt t="63666" x="5846763" y="4849813"/>
          <p14:tracePt t="63700" x="5791200" y="4949825"/>
          <p14:tracePt t="63733" x="5773738" y="5083175"/>
          <p14:tracePt t="63766" x="5773738" y="5273675"/>
          <p14:tracePt t="63799" x="5773738" y="5340350"/>
          <p14:tracePt t="63802" x="5773738" y="5351463"/>
          <p14:tracePt t="63835" x="5773738" y="5373688"/>
          <p14:tracePt t="63868" x="5773738" y="5413375"/>
          <p14:tracePt t="63877" x="5780088" y="5424488"/>
          <p14:tracePt t="63901" x="5818188" y="5462588"/>
          <p14:tracePt t="63939" x="5846763" y="5491163"/>
          <p14:tracePt t="63968" x="5902325" y="5507038"/>
          <p14:tracePt t="63974" x="5930900" y="5507038"/>
          <p14:tracePt t="64001" x="5997575" y="5507038"/>
          <p14:tracePt t="64005" x="6024563" y="5507038"/>
          <p14:tracePt t="64035" x="6048375" y="5507038"/>
          <p14:tracePt t="64070" x="6075363" y="5507038"/>
          <p14:tracePt t="64101" x="6164263" y="5384800"/>
          <p14:tracePt t="64135" x="6164263" y="5195888"/>
          <p14:tracePt t="64139" x="6164263" y="5167313"/>
          <p14:tracePt t="64169" x="6164263" y="5100638"/>
          <p14:tracePt t="64202" x="6164263" y="5045075"/>
          <p14:tracePt t="64236" x="6115050" y="4976813"/>
          <p14:tracePt t="64268" x="6075363" y="4965700"/>
          <p14:tracePt t="64302" x="5964238" y="4976813"/>
          <p14:tracePt t="64307" x="5930900" y="4994275"/>
          <p14:tracePt t="64335" x="5880100" y="5033963"/>
          <p14:tracePt t="64339" x="5853113" y="5045075"/>
          <p14:tracePt t="64369" x="5780088" y="5116513"/>
          <p14:tracePt t="64373" x="5746750" y="5149850"/>
          <p14:tracePt t="64401" x="5684838" y="5284788"/>
          <p14:tracePt t="64406" x="5684838" y="5322888"/>
          <p14:tracePt t="64436" x="5668963" y="5424488"/>
          <p14:tracePt t="64470" x="5668963" y="5462588"/>
          <p14:tracePt t="64502" x="5668963" y="5484813"/>
          <p14:tracePt t="64535" x="5673725" y="5524500"/>
          <p14:tracePt t="64540" x="5702300" y="5540375"/>
          <p14:tracePt t="64568" x="5718175" y="5540375"/>
          <p14:tracePt t="64612" x="5729288" y="5540375"/>
          <p14:tracePt t="64636" x="5768975" y="5540375"/>
          <p14:tracePt t="64669" x="5818188" y="5540375"/>
          <p14:tracePt t="64756" x="5846763" y="5529263"/>
          <p14:tracePt t="64764" x="5864225" y="5502275"/>
          <p14:tracePt t="64773" x="5875338" y="5491163"/>
          <p14:tracePt t="64802" x="5935663" y="5395913"/>
          <p14:tracePt t="64805" x="5935663" y="5367338"/>
          <p14:tracePt t="64836" x="5953125" y="5307013"/>
          <p14:tracePt t="64868" x="5953125" y="5218113"/>
          <p14:tracePt t="64901" x="5953125" y="5067300"/>
          <p14:tracePt t="64935" x="5953125" y="5045075"/>
          <p14:tracePt t="64996" x="5953125" y="5027613"/>
          <p14:tracePt t="65028" x="5942013" y="5027613"/>
          <p14:tracePt t="65044" x="5913438" y="5049838"/>
          <p14:tracePt t="65068" x="5846763" y="5105400"/>
          <p14:tracePt t="65101" x="5818188" y="5160963"/>
          <p14:tracePt t="65135" x="5791200" y="5240338"/>
          <p14:tracePt t="65139" x="5791200" y="5267325"/>
          <p14:tracePt t="65168" x="5791200" y="5322888"/>
          <p14:tracePt t="65172" x="5791200" y="5334000"/>
          <p14:tracePt t="65200" x="5791200" y="5373688"/>
          <p14:tracePt t="65204" x="5791200" y="5402263"/>
          <p14:tracePt t="65234" x="5791200" y="5424488"/>
          <p14:tracePt t="65237" x="5791200" y="5451475"/>
          <p14:tracePt t="65266" x="5791200" y="5468938"/>
          <p14:tracePt t="65459" x="0" y="0"/>
        </p14:tracePtLst>
        <p14:tracePtLst>
          <p14:tracePt t="68820" x="6973888" y="4748213"/>
          <p14:tracePt t="68825" x="6945313" y="4732338"/>
          <p14:tracePt t="68830" x="6934200" y="4732338"/>
          <p14:tracePt t="68838" x="6889750" y="4721225"/>
          <p14:tracePt t="68866" x="6834188" y="4692650"/>
          <p14:tracePt t="68900" x="6678613" y="4676775"/>
          <p14:tracePt t="68932" x="6510338" y="4676775"/>
          <p14:tracePt t="68966" x="6370638" y="4676775"/>
          <p14:tracePt t="69000" x="6130925" y="4721225"/>
          <p14:tracePt t="69003" x="6119813" y="4732338"/>
          <p14:tracePt t="69033" x="5975350" y="4799013"/>
          <p14:tracePt t="69035" x="5964238" y="4810125"/>
          <p14:tracePt t="69066" x="5818188" y="4905375"/>
          <p14:tracePt t="69100" x="5729288" y="5011738"/>
          <p14:tracePt t="69133" x="5684838" y="5167313"/>
          <p14:tracePt t="69166" x="5684838" y="5251450"/>
          <p14:tracePt t="69199" x="5684838" y="5345113"/>
          <p14:tracePt t="69203" x="5684838" y="5391150"/>
          <p14:tracePt t="69233" x="5684838" y="5457825"/>
          <p14:tracePt t="69235" x="5684838" y="5468938"/>
          <p14:tracePt t="69266" x="5835650" y="5668963"/>
          <p14:tracePt t="69300" x="6075363" y="5719763"/>
          <p14:tracePt t="69333" x="6337300" y="5770563"/>
          <p14:tracePt t="69366" x="6605588" y="5770563"/>
          <p14:tracePt t="69399" x="6772275" y="5770563"/>
          <p14:tracePt t="69403" x="6789738" y="5770563"/>
          <p14:tracePt t="69433" x="6840538" y="5770563"/>
          <p14:tracePt t="69466" x="6967538" y="5602288"/>
          <p14:tracePt t="69500" x="7085013" y="5457825"/>
          <p14:tracePt t="69533" x="7118350" y="5424488"/>
          <p14:tracePt t="69566" x="7135813" y="5356225"/>
          <p14:tracePt t="69570" x="7180263" y="5289550"/>
          <p14:tracePt t="69599" x="7224713" y="5200650"/>
          <p14:tracePt t="69603" x="7242175" y="5172075"/>
          <p14:tracePt t="69633" x="7242175" y="5045075"/>
          <p14:tracePt t="69635" x="7231063" y="4983163"/>
          <p14:tracePt t="69668" x="7024688" y="4787900"/>
          <p14:tracePt t="69702" x="6756400" y="4665663"/>
          <p14:tracePt t="69708" x="6667500" y="4665663"/>
          <p14:tracePt t="69735" x="6494463" y="4608513"/>
          <p14:tracePt t="69739" x="6443663" y="4575175"/>
          <p14:tracePt t="69769" x="6259513" y="4525963"/>
          <p14:tracePt t="69773" x="6208713" y="4525963"/>
          <p14:tracePt t="69802" x="6030913" y="4525963"/>
          <p14:tracePt t="69807" x="5964238" y="4525963"/>
          <p14:tracePt t="69836" x="5829300" y="4525963"/>
          <p14:tracePt t="69870" x="5695950" y="4525963"/>
          <p14:tracePt t="69902" x="5556250" y="4614863"/>
          <p14:tracePt t="69935" x="5411788" y="4737100"/>
          <p14:tracePt t="69940" x="5360988" y="4770438"/>
          <p14:tracePt t="69968" x="5316538" y="4843463"/>
          <p14:tracePt t="69973" x="5316538" y="4876800"/>
          <p14:tracePt t="70002" x="5300663" y="4960938"/>
          <p14:tracePt t="70005" x="5300663" y="5005388"/>
          <p14:tracePt t="70035" x="5311775" y="5200650"/>
          <p14:tracePt t="70068" x="5529263" y="5418138"/>
          <p14:tracePt t="70102" x="5735638" y="5507038"/>
          <p14:tracePt t="70135" x="5835650" y="5507038"/>
          <p14:tracePt t="70141" x="5853113" y="5507038"/>
          <p14:tracePt t="70168" x="5935663" y="5535613"/>
          <p14:tracePt t="70173" x="5980113" y="5535613"/>
          <p14:tracePt t="70202" x="6075363" y="5586413"/>
          <p14:tracePt t="70206" x="6086475" y="5597525"/>
          <p14:tracePt t="70232" x="6153150" y="5597525"/>
          <p14:tracePt t="70236" x="6164263" y="5597525"/>
          <p14:tracePt t="70266" x="6175375" y="5597525"/>
          <p14:tracePt t="70315" x="6192838" y="5597525"/>
          <p14:tracePt t="70333" x="6215063" y="5597525"/>
          <p14:tracePt t="70366" x="6281738" y="5624513"/>
          <p14:tracePt t="70399" x="6365875" y="5624513"/>
          <p14:tracePt t="70474" x="6399213" y="5624513"/>
          <p14:tracePt t="70483" x="6410325" y="5624513"/>
          <p14:tracePt t="70506" x="0" y="0"/>
        </p14:tracePtLst>
        <p14:tracePtLst>
          <p14:tracePt t="71125" x="6070600" y="5011738"/>
          <p14:tracePt t="71134" x="6059488" y="4999038"/>
          <p14:tracePt t="71164" x="6048375" y="4999038"/>
          <p14:tracePt t="71172" x="6037263" y="4999038"/>
          <p14:tracePt t="71202" x="5964238" y="4999038"/>
          <p14:tracePt t="71207" x="5953125" y="4999038"/>
          <p14:tracePt t="71236" x="5857875" y="5045075"/>
          <p14:tracePt t="71268" x="5707063" y="5138738"/>
          <p14:tracePt t="71302" x="5634038" y="5222875"/>
          <p14:tracePt t="71307" x="5622925" y="5240338"/>
          <p14:tracePt t="71335" x="5578475" y="5251450"/>
          <p14:tracePt t="71437" x="5589588" y="5251450"/>
          <p14:tracePt t="71452" x="5611813" y="5251450"/>
          <p14:tracePt t="71468" x="5640388" y="5251450"/>
          <p14:tracePt t="71497" x="5707063" y="5251450"/>
          <p14:tracePt t="71499" x="0" y="0"/>
        </p14:tracePtLst>
        <p14:tracePtLst>
          <p14:tracePt t="71894" x="6237288" y="4776788"/>
          <p14:tracePt t="71898" x="6226175" y="4776788"/>
          <p14:tracePt t="71905" x="6215063" y="4781550"/>
          <p14:tracePt t="71933" x="6159500" y="4872038"/>
          <p14:tracePt t="71936" x="6126163" y="4899025"/>
          <p14:tracePt t="71968" x="6048375" y="5122863"/>
          <p14:tracePt t="72002" x="6013450" y="5300663"/>
          <p14:tracePt t="72007" x="5980113" y="5311775"/>
          <p14:tracePt t="72035" x="5969000" y="5367338"/>
          <p14:tracePt t="72039" x="5969000" y="5380038"/>
          <p14:tracePt t="72068" x="5969000" y="5407025"/>
          <p14:tracePt t="72074" x="5969000" y="5435600"/>
          <p14:tracePt t="72102" x="5969000" y="5446713"/>
          <p14:tracePt t="7228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D2A0C272-CEDF-2FAD-4512-3CCC41C29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852936"/>
            <a:ext cx="6015266" cy="3298466"/>
          </a:xfrm>
          <a:prstGeom prst="rect">
            <a:avLst/>
          </a:prstGeom>
        </p:spPr>
      </p:pic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51556"/>
            <a:ext cx="7200800" cy="32984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vliv na úrovně hladiny podzemních vod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ovlivnění jakosti vod (pozitivní x negativní)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odkrytí hladiny podzemních vod - změna vodní bilance: srážky-výpar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5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500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3D22CEB-5929-99BF-438A-70B1F7D288C3}"/>
              </a:ext>
            </a:extLst>
          </p:cNvPr>
          <p:cNvCxnSpPr>
            <a:cxnSpLocks/>
          </p:cNvCxnSpPr>
          <p:nvPr/>
        </p:nvCxnSpPr>
        <p:spPr>
          <a:xfrm>
            <a:off x="4475258" y="5432944"/>
            <a:ext cx="6694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A73DD6-5448-3988-4931-B9F4F2CD3F44}"/>
              </a:ext>
            </a:extLst>
          </p:cNvPr>
          <p:cNvSpPr txBox="1"/>
          <p:nvPr/>
        </p:nvSpPr>
        <p:spPr>
          <a:xfrm>
            <a:off x="5291686" y="5278114"/>
            <a:ext cx="3488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/>
              <a:t>Fe</a:t>
            </a:r>
            <a:endParaRPr lang="en-GB" sz="135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E93A22-D341-9241-6326-FD3E813A177B}"/>
              </a:ext>
            </a:extLst>
          </p:cNvPr>
          <p:cNvSpPr txBox="1"/>
          <p:nvPr/>
        </p:nvSpPr>
        <p:spPr>
          <a:xfrm>
            <a:off x="5627389" y="5278114"/>
            <a:ext cx="423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/>
              <a:t>Mn</a:t>
            </a:r>
            <a:endParaRPr lang="en-GB" sz="1350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CE1778D-AEEF-CDC2-FE23-AC865333C084}"/>
              </a:ext>
            </a:extLst>
          </p:cNvPr>
          <p:cNvCxnSpPr>
            <a:cxnSpLocks/>
          </p:cNvCxnSpPr>
          <p:nvPr/>
        </p:nvCxnSpPr>
        <p:spPr>
          <a:xfrm>
            <a:off x="5442616" y="5581170"/>
            <a:ext cx="0" cy="341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5F2EF43-32B0-757F-9A6F-43A8763F3140}"/>
              </a:ext>
            </a:extLst>
          </p:cNvPr>
          <p:cNvCxnSpPr>
            <a:cxnSpLocks/>
          </p:cNvCxnSpPr>
          <p:nvPr/>
        </p:nvCxnSpPr>
        <p:spPr>
          <a:xfrm>
            <a:off x="5795744" y="5581170"/>
            <a:ext cx="0" cy="341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135899F3-BDA9-73D9-E920-734015221372}"/>
              </a:ext>
            </a:extLst>
          </p:cNvPr>
          <p:cNvSpPr txBox="1">
            <a:spLocks/>
          </p:cNvSpPr>
          <p:nvPr/>
        </p:nvSpPr>
        <p:spPr>
          <a:xfrm>
            <a:off x="0" y="346646"/>
            <a:ext cx="8472264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Vliv těžby štěrku a písku na podzemní vody </a:t>
            </a: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B703462D-C807-0E1C-B700-6E7E35AA0EC4}"/>
              </a:ext>
            </a:extLst>
          </p:cNvPr>
          <p:cNvSpPr/>
          <p:nvPr/>
        </p:nvSpPr>
        <p:spPr>
          <a:xfrm>
            <a:off x="4972598" y="5784689"/>
            <a:ext cx="2362200" cy="157162"/>
          </a:xfrm>
          <a:custGeom>
            <a:avLst/>
            <a:gdLst>
              <a:gd name="connsiteX0" fmla="*/ 0 w 2362200"/>
              <a:gd name="connsiteY0" fmla="*/ 0 h 157162"/>
              <a:gd name="connsiteX1" fmla="*/ 142875 w 2362200"/>
              <a:gd name="connsiteY1" fmla="*/ 38100 h 157162"/>
              <a:gd name="connsiteX2" fmla="*/ 185737 w 2362200"/>
              <a:gd name="connsiteY2" fmla="*/ 52387 h 157162"/>
              <a:gd name="connsiteX3" fmla="*/ 400050 w 2362200"/>
              <a:gd name="connsiteY3" fmla="*/ 104775 h 157162"/>
              <a:gd name="connsiteX4" fmla="*/ 566737 w 2362200"/>
              <a:gd name="connsiteY4" fmla="*/ 104775 h 157162"/>
              <a:gd name="connsiteX5" fmla="*/ 700087 w 2362200"/>
              <a:gd name="connsiteY5" fmla="*/ 128587 h 157162"/>
              <a:gd name="connsiteX6" fmla="*/ 814387 w 2362200"/>
              <a:gd name="connsiteY6" fmla="*/ 128587 h 157162"/>
              <a:gd name="connsiteX7" fmla="*/ 871537 w 2362200"/>
              <a:gd name="connsiteY7" fmla="*/ 114300 h 157162"/>
              <a:gd name="connsiteX8" fmla="*/ 1185862 w 2362200"/>
              <a:gd name="connsiteY8" fmla="*/ 104775 h 157162"/>
              <a:gd name="connsiteX9" fmla="*/ 1500187 w 2362200"/>
              <a:gd name="connsiteY9" fmla="*/ 114300 h 157162"/>
              <a:gd name="connsiteX10" fmla="*/ 2362200 w 2362200"/>
              <a:gd name="connsiteY10" fmla="*/ 133350 h 157162"/>
              <a:gd name="connsiteX11" fmla="*/ 2343150 w 2362200"/>
              <a:gd name="connsiteY11" fmla="*/ 157162 h 157162"/>
              <a:gd name="connsiteX12" fmla="*/ 23812 w 2362200"/>
              <a:gd name="connsiteY12" fmla="*/ 147637 h 157162"/>
              <a:gd name="connsiteX0" fmla="*/ 23813 w 2386013"/>
              <a:gd name="connsiteY0" fmla="*/ 0 h 157162"/>
              <a:gd name="connsiteX1" fmla="*/ 166688 w 2386013"/>
              <a:gd name="connsiteY1" fmla="*/ 38100 h 157162"/>
              <a:gd name="connsiteX2" fmla="*/ 209550 w 2386013"/>
              <a:gd name="connsiteY2" fmla="*/ 52387 h 157162"/>
              <a:gd name="connsiteX3" fmla="*/ 423863 w 2386013"/>
              <a:gd name="connsiteY3" fmla="*/ 104775 h 157162"/>
              <a:gd name="connsiteX4" fmla="*/ 590550 w 2386013"/>
              <a:gd name="connsiteY4" fmla="*/ 104775 h 157162"/>
              <a:gd name="connsiteX5" fmla="*/ 723900 w 2386013"/>
              <a:gd name="connsiteY5" fmla="*/ 128587 h 157162"/>
              <a:gd name="connsiteX6" fmla="*/ 838200 w 2386013"/>
              <a:gd name="connsiteY6" fmla="*/ 128587 h 157162"/>
              <a:gd name="connsiteX7" fmla="*/ 895350 w 2386013"/>
              <a:gd name="connsiteY7" fmla="*/ 114300 h 157162"/>
              <a:gd name="connsiteX8" fmla="*/ 1209675 w 2386013"/>
              <a:gd name="connsiteY8" fmla="*/ 104775 h 157162"/>
              <a:gd name="connsiteX9" fmla="*/ 1524000 w 2386013"/>
              <a:gd name="connsiteY9" fmla="*/ 114300 h 157162"/>
              <a:gd name="connsiteX10" fmla="*/ 2386013 w 2386013"/>
              <a:gd name="connsiteY10" fmla="*/ 133350 h 157162"/>
              <a:gd name="connsiteX11" fmla="*/ 2366963 w 2386013"/>
              <a:gd name="connsiteY11" fmla="*/ 157162 h 157162"/>
              <a:gd name="connsiteX12" fmla="*/ 0 w 2386013"/>
              <a:gd name="connsiteY12" fmla="*/ 153987 h 157162"/>
              <a:gd name="connsiteX0" fmla="*/ 7938 w 2370138"/>
              <a:gd name="connsiteY0" fmla="*/ 0 h 157162"/>
              <a:gd name="connsiteX1" fmla="*/ 150813 w 2370138"/>
              <a:gd name="connsiteY1" fmla="*/ 38100 h 157162"/>
              <a:gd name="connsiteX2" fmla="*/ 193675 w 2370138"/>
              <a:gd name="connsiteY2" fmla="*/ 52387 h 157162"/>
              <a:gd name="connsiteX3" fmla="*/ 407988 w 2370138"/>
              <a:gd name="connsiteY3" fmla="*/ 104775 h 157162"/>
              <a:gd name="connsiteX4" fmla="*/ 574675 w 2370138"/>
              <a:gd name="connsiteY4" fmla="*/ 104775 h 157162"/>
              <a:gd name="connsiteX5" fmla="*/ 708025 w 2370138"/>
              <a:gd name="connsiteY5" fmla="*/ 128587 h 157162"/>
              <a:gd name="connsiteX6" fmla="*/ 822325 w 2370138"/>
              <a:gd name="connsiteY6" fmla="*/ 128587 h 157162"/>
              <a:gd name="connsiteX7" fmla="*/ 879475 w 2370138"/>
              <a:gd name="connsiteY7" fmla="*/ 114300 h 157162"/>
              <a:gd name="connsiteX8" fmla="*/ 1193800 w 2370138"/>
              <a:gd name="connsiteY8" fmla="*/ 104775 h 157162"/>
              <a:gd name="connsiteX9" fmla="*/ 1508125 w 2370138"/>
              <a:gd name="connsiteY9" fmla="*/ 114300 h 157162"/>
              <a:gd name="connsiteX10" fmla="*/ 2370138 w 2370138"/>
              <a:gd name="connsiteY10" fmla="*/ 133350 h 157162"/>
              <a:gd name="connsiteX11" fmla="*/ 2351088 w 2370138"/>
              <a:gd name="connsiteY11" fmla="*/ 157162 h 157162"/>
              <a:gd name="connsiteX12" fmla="*/ 0 w 2370138"/>
              <a:gd name="connsiteY12" fmla="*/ 147637 h 157162"/>
              <a:gd name="connsiteX0" fmla="*/ 0 w 2362200"/>
              <a:gd name="connsiteY0" fmla="*/ 0 h 157162"/>
              <a:gd name="connsiteX1" fmla="*/ 142875 w 2362200"/>
              <a:gd name="connsiteY1" fmla="*/ 38100 h 157162"/>
              <a:gd name="connsiteX2" fmla="*/ 185737 w 2362200"/>
              <a:gd name="connsiteY2" fmla="*/ 52387 h 157162"/>
              <a:gd name="connsiteX3" fmla="*/ 400050 w 2362200"/>
              <a:gd name="connsiteY3" fmla="*/ 104775 h 157162"/>
              <a:gd name="connsiteX4" fmla="*/ 566737 w 2362200"/>
              <a:gd name="connsiteY4" fmla="*/ 104775 h 157162"/>
              <a:gd name="connsiteX5" fmla="*/ 700087 w 2362200"/>
              <a:gd name="connsiteY5" fmla="*/ 128587 h 157162"/>
              <a:gd name="connsiteX6" fmla="*/ 814387 w 2362200"/>
              <a:gd name="connsiteY6" fmla="*/ 128587 h 157162"/>
              <a:gd name="connsiteX7" fmla="*/ 871537 w 2362200"/>
              <a:gd name="connsiteY7" fmla="*/ 114300 h 157162"/>
              <a:gd name="connsiteX8" fmla="*/ 1185862 w 2362200"/>
              <a:gd name="connsiteY8" fmla="*/ 104775 h 157162"/>
              <a:gd name="connsiteX9" fmla="*/ 1500187 w 2362200"/>
              <a:gd name="connsiteY9" fmla="*/ 114300 h 157162"/>
              <a:gd name="connsiteX10" fmla="*/ 2362200 w 2362200"/>
              <a:gd name="connsiteY10" fmla="*/ 133350 h 157162"/>
              <a:gd name="connsiteX11" fmla="*/ 2343150 w 2362200"/>
              <a:gd name="connsiteY11" fmla="*/ 157162 h 157162"/>
              <a:gd name="connsiteX12" fmla="*/ 39687 w 2362200"/>
              <a:gd name="connsiteY12" fmla="*/ 153987 h 157162"/>
              <a:gd name="connsiteX0" fmla="*/ 0 w 2362200"/>
              <a:gd name="connsiteY0" fmla="*/ 0 h 157162"/>
              <a:gd name="connsiteX1" fmla="*/ 142875 w 2362200"/>
              <a:gd name="connsiteY1" fmla="*/ 38100 h 157162"/>
              <a:gd name="connsiteX2" fmla="*/ 185737 w 2362200"/>
              <a:gd name="connsiteY2" fmla="*/ 52387 h 157162"/>
              <a:gd name="connsiteX3" fmla="*/ 400050 w 2362200"/>
              <a:gd name="connsiteY3" fmla="*/ 104775 h 157162"/>
              <a:gd name="connsiteX4" fmla="*/ 566737 w 2362200"/>
              <a:gd name="connsiteY4" fmla="*/ 104775 h 157162"/>
              <a:gd name="connsiteX5" fmla="*/ 700087 w 2362200"/>
              <a:gd name="connsiteY5" fmla="*/ 128587 h 157162"/>
              <a:gd name="connsiteX6" fmla="*/ 814387 w 2362200"/>
              <a:gd name="connsiteY6" fmla="*/ 128587 h 157162"/>
              <a:gd name="connsiteX7" fmla="*/ 871537 w 2362200"/>
              <a:gd name="connsiteY7" fmla="*/ 114300 h 157162"/>
              <a:gd name="connsiteX8" fmla="*/ 1185862 w 2362200"/>
              <a:gd name="connsiteY8" fmla="*/ 104775 h 157162"/>
              <a:gd name="connsiteX9" fmla="*/ 1500187 w 2362200"/>
              <a:gd name="connsiteY9" fmla="*/ 114300 h 157162"/>
              <a:gd name="connsiteX10" fmla="*/ 2362200 w 2362200"/>
              <a:gd name="connsiteY10" fmla="*/ 133350 h 157162"/>
              <a:gd name="connsiteX11" fmla="*/ 2343150 w 2362200"/>
              <a:gd name="connsiteY11" fmla="*/ 157162 h 157162"/>
              <a:gd name="connsiteX12" fmla="*/ 14287 w 2362200"/>
              <a:gd name="connsiteY12" fmla="*/ 1444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2200" h="157162">
                <a:moveTo>
                  <a:pt x="0" y="0"/>
                </a:moveTo>
                <a:lnTo>
                  <a:pt x="142875" y="38100"/>
                </a:lnTo>
                <a:lnTo>
                  <a:pt x="185737" y="52387"/>
                </a:lnTo>
                <a:lnTo>
                  <a:pt x="400050" y="104775"/>
                </a:lnTo>
                <a:lnTo>
                  <a:pt x="566737" y="104775"/>
                </a:lnTo>
                <a:lnTo>
                  <a:pt x="700087" y="128587"/>
                </a:lnTo>
                <a:lnTo>
                  <a:pt x="814387" y="128587"/>
                </a:lnTo>
                <a:lnTo>
                  <a:pt x="871537" y="114300"/>
                </a:lnTo>
                <a:lnTo>
                  <a:pt x="1185862" y="104775"/>
                </a:lnTo>
                <a:lnTo>
                  <a:pt x="1500187" y="114300"/>
                </a:lnTo>
                <a:lnTo>
                  <a:pt x="2362200" y="133350"/>
                </a:lnTo>
                <a:lnTo>
                  <a:pt x="2343150" y="157162"/>
                </a:lnTo>
                <a:lnTo>
                  <a:pt x="14287" y="144462"/>
                </a:ln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3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10"/>
    </mc:Choice>
    <mc:Fallback xmlns="">
      <p:transition spd="slow" advTm="427610"/>
    </mc:Fallback>
  </mc:AlternateContent>
  <p:extLst>
    <p:ext uri="{3A86A75C-4F4B-4683-9AE1-C65F6400EC91}">
      <p14:laserTraceLst xmlns:p14="http://schemas.microsoft.com/office/powerpoint/2010/main">
        <p14:tracePtLst>
          <p14:tracePt t="8940" x="1054100" y="1639888"/>
          <p14:tracePt t="9424" x="1009650" y="1639888"/>
          <p14:tracePt t="9432" x="998538" y="1639888"/>
          <p14:tracePt t="9441" x="987425" y="1624013"/>
          <p14:tracePt t="9474" x="958850" y="1624013"/>
          <p14:tracePt t="9520" x="947738" y="1624013"/>
          <p14:tracePt t="10112" x="954088" y="1624013"/>
          <p14:tracePt t="10128" x="965200" y="1624013"/>
          <p14:tracePt t="10141" x="993775" y="1624013"/>
          <p14:tracePt t="10146" x="1004888" y="1624013"/>
          <p14:tracePt t="10174" x="1076325" y="1624013"/>
          <p14:tracePt t="10177" x="1143000" y="1624013"/>
          <p14:tracePt t="10186" x="1189038" y="1624013"/>
          <p14:tracePt t="10209" x="1355725" y="1624013"/>
          <p14:tracePt t="10240" x="1584325" y="1624013"/>
          <p14:tracePt t="10274" x="1774825" y="1624013"/>
          <p14:tracePt t="10307" x="1846263" y="1624013"/>
          <p14:tracePt t="10312" x="1857375" y="1624013"/>
          <p14:tracePt t="10341" x="1897063" y="1624013"/>
          <p14:tracePt t="10345" x="1935163" y="1624013"/>
          <p14:tracePt t="10374" x="1992313" y="1624013"/>
          <p14:tracePt t="10408" x="2019300" y="1624013"/>
          <p14:tracePt t="10441" x="2070100" y="1624013"/>
          <p14:tracePt t="10474" x="2147888" y="1624013"/>
          <p14:tracePt t="10480" x="2176463" y="1624013"/>
          <p14:tracePt t="10507" x="2243138" y="1624013"/>
          <p14:tracePt t="10511" x="2270125" y="1624013"/>
          <p14:tracePt t="10541" x="2325688" y="1624013"/>
          <p14:tracePt t="10545" x="2349500" y="1624013"/>
          <p14:tracePt t="10574" x="2365375" y="1624013"/>
          <p14:tracePt t="10577" x="2393950" y="1624013"/>
          <p14:tracePt t="10608" x="2443163" y="1624013"/>
          <p14:tracePt t="10640" x="2509838" y="1624013"/>
          <p14:tracePt t="10675" x="2616200" y="1606550"/>
          <p14:tracePt t="10681" x="2660650" y="1606550"/>
          <p14:tracePt t="10707" x="2822575" y="1595438"/>
          <p14:tracePt t="10712" x="2889250" y="1595438"/>
          <p14:tracePt t="10740" x="3106738" y="1557338"/>
          <p14:tracePt t="10745" x="3152775" y="1557338"/>
          <p14:tracePt t="10774" x="3302000" y="1557338"/>
          <p14:tracePt t="10779" x="3325813" y="1557338"/>
          <p14:tracePt t="10896" x="3341688" y="1557338"/>
          <p14:tracePt t="10912" x="3352800" y="1557338"/>
          <p14:tracePt t="10920" x="3397250" y="1557338"/>
          <p14:tracePt t="10941" x="3436938" y="1557338"/>
          <p14:tracePt t="10946" x="3448050" y="1562100"/>
          <p14:tracePt t="10976" x="3514725" y="1562100"/>
          <p14:tracePt t="11008" x="3592513" y="1562100"/>
          <p14:tracePt t="11041" x="3659188" y="1562100"/>
          <p14:tracePt t="11075" x="3738563" y="1562100"/>
          <p14:tracePt t="11107" x="3794125" y="1562100"/>
          <p14:tracePt t="11112" x="3805238" y="1562100"/>
          <p14:tracePt t="11141" x="3894138" y="1579563"/>
          <p14:tracePt t="11145" x="3960813" y="1579563"/>
          <p14:tracePt t="11174" x="4083050" y="1579563"/>
          <p14:tracePt t="11177" x="4111625" y="1579563"/>
          <p14:tracePt t="11207" x="4122738" y="1590675"/>
          <p14:tracePt t="11242" x="4133850" y="1590675"/>
          <p14:tracePt t="11274" x="4189413" y="1606550"/>
          <p14:tracePt t="11360" x="4217988" y="1606550"/>
          <p14:tracePt t="11368" x="4229100" y="1606550"/>
          <p14:tracePt t="12067" x="0" y="0"/>
        </p14:tracePtLst>
        <p14:tracePtLst>
          <p14:tracePt t="12893" x="3905250" y="2901950"/>
          <p14:tracePt t="12897" x="3816350" y="2901950"/>
          <p14:tracePt t="12901" x="3749675" y="2901950"/>
          <p14:tracePt t="12909" x="3659188" y="2901950"/>
          <p14:tracePt t="12940" x="3414713" y="2913063"/>
          <p14:tracePt t="12974" x="3141663" y="2962275"/>
          <p14:tracePt t="13007" x="2889250" y="3108325"/>
          <p14:tracePt t="13012" x="2789238" y="3170238"/>
          <p14:tracePt t="13040" x="2471738" y="3403600"/>
          <p14:tracePt t="13045" x="2360613" y="3487738"/>
          <p14:tracePt t="13074" x="2097088" y="3687763"/>
          <p14:tracePt t="13078" x="2085975" y="3705225"/>
          <p14:tracePt t="13108" x="1958975" y="3860800"/>
          <p14:tracePt t="13141" x="1924050" y="4000500"/>
          <p14:tracePt t="13174" x="1924050" y="4184650"/>
          <p14:tracePt t="13183" x="1924050" y="4229100"/>
          <p14:tracePt t="13205" x="1924050" y="4413250"/>
          <p14:tracePt t="13238" x="1952625" y="4592638"/>
          <p14:tracePt t="13271" x="2063750" y="4754563"/>
          <p14:tracePt t="13305" x="2214563" y="4916488"/>
          <p14:tracePt t="13308" x="2298700" y="5022850"/>
          <p14:tracePt t="13338" x="2605088" y="5273675"/>
          <p14:tracePt t="13371" x="2895600" y="5402263"/>
          <p14:tracePt t="13408" x="3175000" y="5457825"/>
          <p14:tracePt t="13441" x="3403600" y="5491163"/>
          <p14:tracePt t="13445" x="3475038" y="5507038"/>
          <p14:tracePt t="13474" x="3783013" y="5524500"/>
          <p14:tracePt t="13479" x="3876675" y="5524500"/>
          <p14:tracePt t="13508" x="4167188" y="5524500"/>
          <p14:tracePt t="13541" x="4379913" y="5524500"/>
          <p14:tracePt t="13574" x="4591050" y="5524500"/>
          <p14:tracePt t="13581" x="4635500" y="5524500"/>
          <p14:tracePt t="13607" x="5048250" y="5524500"/>
          <p14:tracePt t="13611" x="5199063" y="5524500"/>
          <p14:tracePt t="13641" x="5360988" y="5518150"/>
          <p14:tracePt t="13645" x="5389563" y="5502275"/>
          <p14:tracePt t="13677" x="5507038" y="5473700"/>
          <p14:tracePt t="13708" x="5702300" y="5407025"/>
          <p14:tracePt t="13741" x="5875338" y="5356225"/>
          <p14:tracePt t="13774" x="6175375" y="5307013"/>
          <p14:tracePt t="13780" x="6248400" y="5267325"/>
          <p14:tracePt t="13807" x="6488113" y="5172075"/>
          <p14:tracePt t="13811" x="6623050" y="5133975"/>
          <p14:tracePt t="13841" x="6996113" y="5045075"/>
          <p14:tracePt t="13845" x="7102475" y="5005388"/>
          <p14:tracePt t="13874" x="7185025" y="4960938"/>
          <p14:tracePt t="13877" x="7235825" y="4943475"/>
          <p14:tracePt t="13908" x="7342188" y="4821238"/>
          <p14:tracePt t="13940" x="7442200" y="4648200"/>
          <p14:tracePt t="13975" x="7442200" y="4397375"/>
          <p14:tracePt t="14007" x="7415213" y="4124325"/>
          <p14:tracePt t="14012" x="7397750" y="4095750"/>
          <p14:tracePt t="14041" x="7358063" y="4051300"/>
          <p14:tracePt t="14045" x="7331075" y="4040188"/>
          <p14:tracePt t="14074" x="7146925" y="4040188"/>
          <p14:tracePt t="14077" x="7080250" y="4040188"/>
          <p14:tracePt t="14108" x="6845300" y="4062413"/>
          <p14:tracePt t="14141" x="6818313" y="4090988"/>
          <p14:tracePt t="14195" x="0" y="0"/>
        </p14:tracePtLst>
        <p14:tracePtLst>
          <p14:tracePt t="18542" x="2498725" y="4246563"/>
          <p14:tracePt t="18564" x="2527300" y="4264025"/>
          <p14:tracePt t="18574" x="2544763" y="4264025"/>
          <p14:tracePt t="18607" x="2655888" y="4264025"/>
          <p14:tracePt t="18612" x="2722563" y="4279900"/>
          <p14:tracePt t="18642" x="2951163" y="4297363"/>
          <p14:tracePt t="18647" x="3017838" y="4313238"/>
          <p14:tracePt t="18674" x="3190875" y="4313238"/>
          <p14:tracePt t="18677" x="3219450" y="4313238"/>
          <p14:tracePt t="18708" x="3352800" y="4313238"/>
          <p14:tracePt t="18742" x="3554413" y="4413250"/>
          <p14:tracePt t="18774" x="3754438" y="4514850"/>
          <p14:tracePt t="18807" x="3843338" y="4541838"/>
          <p14:tracePt t="18868" x="3871913" y="4559300"/>
          <p14:tracePt t="18876" x="3883025" y="4570413"/>
          <p14:tracePt t="18908" x="4005263" y="4614863"/>
          <p14:tracePt t="18941" x="4027488" y="4630738"/>
          <p14:tracePt t="18974" x="4078288" y="4630738"/>
          <p14:tracePt t="18980" x="4095750" y="4630738"/>
          <p14:tracePt t="19008" x="4117975" y="4643438"/>
          <p14:tracePt t="19041" x="4133850" y="4643438"/>
          <p14:tracePt t="19045" x="4144963" y="4643438"/>
          <p14:tracePt t="19074" x="4156075" y="4643438"/>
          <p14:tracePt t="19078" x="4167188" y="4643438"/>
          <p14:tracePt t="19109" x="4233863" y="4643438"/>
          <p14:tracePt t="19140" x="4284663" y="4643438"/>
          <p14:tracePt t="19174" x="4384675" y="4643438"/>
          <p14:tracePt t="19207" x="4557713" y="4643438"/>
          <p14:tracePt t="19214" x="4602163" y="4643438"/>
          <p14:tracePt t="19241" x="4852988" y="4630738"/>
          <p14:tracePt t="19246" x="4881563" y="4630738"/>
          <p14:tracePt t="19274" x="5010150" y="4630738"/>
          <p14:tracePt t="19278" x="5037138" y="4630738"/>
          <p14:tracePt t="19308" x="5327650" y="4608513"/>
          <p14:tracePt t="19341" x="5578475" y="4608513"/>
          <p14:tracePt t="19374" x="5773738" y="4608513"/>
          <p14:tracePt t="19407" x="5964238" y="4581525"/>
          <p14:tracePt t="19411" x="6013450" y="4581525"/>
          <p14:tracePt t="19441" x="6159500" y="4564063"/>
          <p14:tracePt t="19445" x="6203950" y="4564063"/>
          <p14:tracePt t="19474" x="6332538" y="4548188"/>
          <p14:tracePt t="19478" x="6343650" y="4548188"/>
          <p14:tracePt t="19509" x="6454775" y="4548188"/>
          <p14:tracePt t="19541" x="6627813" y="4548188"/>
          <p14:tracePt t="19574" x="6727825" y="4548188"/>
          <p14:tracePt t="19608" x="6778625" y="4548188"/>
          <p14:tracePt t="19613" x="6805613" y="4548188"/>
          <p14:tracePt t="19641" x="6889750" y="4548188"/>
          <p14:tracePt t="19645" x="6985000" y="4559300"/>
          <p14:tracePt t="19674" x="7129463" y="4592638"/>
          <p14:tracePt t="19679" x="7158038" y="4603750"/>
          <p14:tracePt t="19708" x="7275513" y="4619625"/>
          <p14:tracePt t="19741" x="7346950" y="4648200"/>
          <p14:tracePt t="19774" x="7415213" y="4687888"/>
          <p14:tracePt t="19807" x="7470775" y="4732338"/>
          <p14:tracePt t="19844" x="7515225" y="4748213"/>
          <p14:tracePt t="19874" x="7526338" y="4748213"/>
          <p14:tracePt t="19987" x="0" y="0"/>
        </p14:tracePtLst>
        <p14:tracePtLst>
          <p14:tracePt t="20865" x="2360613" y="3860800"/>
          <p14:tracePt t="20870" x="2371725" y="3878263"/>
          <p14:tracePt t="20875" x="2382838" y="3878263"/>
          <p14:tracePt t="20884" x="2427288" y="3889375"/>
          <p14:tracePt t="20907" x="2633663" y="3911600"/>
          <p14:tracePt t="20941" x="2751138" y="3911600"/>
          <p14:tracePt t="20947" x="2795588" y="3911600"/>
          <p14:tracePt t="20974" x="2806700" y="3911600"/>
          <p14:tracePt t="21016" x="2817813" y="3911600"/>
          <p14:tracePt t="21041" x="2906713" y="3940175"/>
          <p14:tracePt t="21074" x="3006725" y="3984625"/>
          <p14:tracePt t="21107" x="3101975" y="4011613"/>
          <p14:tracePt t="21111" x="3130550" y="4011613"/>
          <p14:tracePt t="21141" x="3201988" y="4022725"/>
          <p14:tracePt t="21146" x="3213100" y="4022725"/>
          <p14:tracePt t="21174" x="3268663" y="4022725"/>
          <p14:tracePt t="21178" x="3279775" y="4022725"/>
          <p14:tracePt t="21208" x="3452813" y="4056063"/>
          <p14:tracePt t="21240" x="3643313" y="4056063"/>
          <p14:tracePt t="21274" x="3798888" y="4056063"/>
          <p14:tracePt t="21307" x="3933825" y="4073525"/>
          <p14:tracePt t="21313" x="3960813" y="4073525"/>
          <p14:tracePt t="21338" x="4067175" y="4090988"/>
          <p14:tracePt t="21371" x="4200525" y="4117975"/>
          <p14:tracePt t="21375" x="4229100" y="4117975"/>
          <p14:tracePt t="21405" x="4284663" y="4146550"/>
          <p14:tracePt t="21408" x="4329113" y="4146550"/>
          <p14:tracePt t="21440" x="4379913" y="4157663"/>
          <p14:tracePt t="21471" x="4491038" y="4173538"/>
          <p14:tracePt t="21505" x="4575175" y="4173538"/>
          <p14:tracePt t="21538" x="4624388" y="4184650"/>
          <p14:tracePt t="21896" x="4608513" y="4184650"/>
          <p14:tracePt t="21905" x="4591050" y="4184650"/>
          <p14:tracePt t="21913" x="4552950" y="4184650"/>
          <p14:tracePt t="21941" x="4535488" y="4184650"/>
          <p14:tracePt t="21974" x="4513263" y="4184650"/>
          <p14:tracePt t="21978" x="4497388" y="4184650"/>
          <p14:tracePt t="22007" x="4446588" y="4184650"/>
          <p14:tracePt t="22248" x="4435475" y="4184650"/>
          <p14:tracePt t="22264" x="4435475" y="4213225"/>
          <p14:tracePt t="22274" x="4435475" y="4240213"/>
          <p14:tracePt t="22308" x="4435475" y="4324350"/>
          <p14:tracePt t="22312" x="4435475" y="4335463"/>
          <p14:tracePt t="22341" x="4435475" y="4375150"/>
          <p14:tracePt t="22345" x="4435475" y="4386263"/>
          <p14:tracePt t="22376" x="4418013" y="4475163"/>
          <p14:tracePt t="22408" x="4402138" y="4552950"/>
          <p14:tracePt t="22440" x="4402138" y="4637088"/>
          <p14:tracePt t="22474" x="4391025" y="4721225"/>
          <p14:tracePt t="22507" x="4373563" y="4776788"/>
          <p14:tracePt t="22513" x="4373563" y="4787900"/>
          <p14:tracePt t="22540" x="4373563" y="4827588"/>
          <p14:tracePt t="22545" x="4373563" y="4838700"/>
          <p14:tracePt t="22574" x="4373563" y="4905375"/>
          <p14:tracePt t="22578" x="4373563" y="4921250"/>
          <p14:tracePt t="22608" x="4357688" y="5016500"/>
          <p14:tracePt t="22641" x="4329113" y="5083175"/>
          <p14:tracePt t="22674" x="4313238" y="5160963"/>
          <p14:tracePt t="22681" x="4313238" y="5189538"/>
          <p14:tracePt t="22706" x="4313238" y="5273675"/>
          <p14:tracePt t="22736" x="4284663" y="5373688"/>
          <p14:tracePt t="22770" x="4267200" y="5457825"/>
          <p14:tracePt t="22808" x="4267200" y="5540375"/>
          <p14:tracePt t="22841" x="4267200" y="5591175"/>
          <p14:tracePt t="22872" x="4267200" y="5653088"/>
          <p14:tracePt t="22905" x="4267200" y="5680075"/>
          <p14:tracePt t="22939" x="4295775" y="5724525"/>
          <p14:tracePt t="22972" x="4335463" y="5753100"/>
          <p14:tracePt t="22976" x="4346575" y="5753100"/>
          <p14:tracePt t="23005" x="4362450" y="5764213"/>
          <p14:tracePt t="23067" x="4373563" y="5764213"/>
          <p14:tracePt t="23083" x="4384675" y="5775325"/>
          <p14:tracePt t="23105" x="4413250" y="5786438"/>
          <p14:tracePt t="23139" x="4462463" y="5803900"/>
          <p14:tracePt t="23173" x="4675188" y="5815013"/>
          <p14:tracePt t="23205" x="4881563" y="5870575"/>
          <p14:tracePt t="23238" x="5065713" y="5870575"/>
          <p14:tracePt t="23272" x="5149850" y="5870575"/>
          <p14:tracePt t="23275" x="5176838" y="5870575"/>
          <p14:tracePt t="23305" x="5267325" y="5870575"/>
          <p14:tracePt t="23308" x="5334000" y="5870575"/>
          <p14:tracePt t="23339" x="5562600" y="5870575"/>
          <p14:tracePt t="23373" x="5713413" y="5870575"/>
          <p14:tracePt t="23405" x="5813425" y="5870575"/>
          <p14:tracePt t="23439" x="6048375" y="5853113"/>
          <p14:tracePt t="23471" x="6215063" y="5837238"/>
          <p14:tracePt t="23475" x="6243638" y="5837238"/>
          <p14:tracePt t="23508" x="6376988" y="5837238"/>
          <p14:tracePt t="23541" x="6583363" y="5837238"/>
          <p14:tracePt t="23574" x="6856413" y="5837238"/>
          <p14:tracePt t="23607" x="6934200" y="5826125"/>
          <p14:tracePt t="23613" x="6962775" y="5815013"/>
          <p14:tracePt t="23641" x="7018338" y="5815013"/>
          <p14:tracePt t="23646" x="7046913" y="5797550"/>
          <p14:tracePt t="23674" x="7146925" y="5781675"/>
          <p14:tracePt t="23678" x="7158038" y="5770563"/>
          <p14:tracePt t="23708" x="7219950" y="5668963"/>
          <p14:tracePt t="23740" x="7308850" y="5367338"/>
          <p14:tracePt t="23774" x="7375525" y="5149850"/>
          <p14:tracePt t="23779" x="7375525" y="5122863"/>
          <p14:tracePt t="23807" x="7375525" y="5072063"/>
          <p14:tracePt t="23812" x="7375525" y="5027613"/>
          <p14:tracePt t="23841" x="7375525" y="4905375"/>
          <p14:tracePt t="23846" x="7375525" y="4876800"/>
          <p14:tracePt t="23874" x="7375525" y="4849813"/>
          <p14:tracePt t="23908" x="7375525" y="4781550"/>
          <p14:tracePt t="23942" x="7358063" y="4703763"/>
          <p14:tracePt t="23974" x="7342188" y="4637088"/>
          <p14:tracePt t="24007" x="7302500" y="4608513"/>
          <p14:tracePt t="24012" x="7302500" y="4597400"/>
          <p14:tracePt t="24042" x="7275513" y="4541838"/>
          <p14:tracePt t="24045" x="7264400" y="4530725"/>
          <p14:tracePt t="24074" x="7253288" y="4481513"/>
          <p14:tracePt t="24108" x="7235825" y="4435475"/>
          <p14:tracePt t="24143" x="7213600" y="4424363"/>
          <p14:tracePt t="24174" x="7096125" y="4424363"/>
          <p14:tracePt t="24181" x="7040563" y="4424363"/>
          <p14:tracePt t="24207" x="6840538" y="4424363"/>
          <p14:tracePt t="24212" x="6789738" y="4424363"/>
          <p14:tracePt t="24240" x="6561138" y="4391025"/>
          <p14:tracePt t="24244" x="6494463" y="4391025"/>
          <p14:tracePt t="24274" x="6388100" y="4391025"/>
          <p14:tracePt t="24277" x="6359525" y="4391025"/>
          <p14:tracePt t="24308" x="6248400" y="4391025"/>
          <p14:tracePt t="24340" x="6115050" y="4375150"/>
          <p14:tracePt t="24374" x="5957888" y="4341813"/>
          <p14:tracePt t="24407" x="5824538" y="4341813"/>
          <p14:tracePt t="24440" x="5573713" y="4341813"/>
          <p14:tracePt t="24445" x="5522913" y="4330700"/>
          <p14:tracePt t="24474" x="5400675" y="4313238"/>
          <p14:tracePt t="24478" x="5389563" y="4313238"/>
          <p14:tracePt t="24508" x="5278438" y="4313238"/>
          <p14:tracePt t="24517" x="5260975" y="4313238"/>
          <p14:tracePt t="24541" x="5194300" y="4297363"/>
          <p14:tracePt t="24574" x="5143500" y="4297363"/>
          <p14:tracePt t="24580" x="5127625" y="4297363"/>
          <p14:tracePt t="24607" x="5060950" y="4297363"/>
          <p14:tracePt t="24613" x="5048250" y="4297363"/>
          <p14:tracePt t="24641" x="4943475" y="4297363"/>
          <p14:tracePt t="24645" x="4914900" y="4297363"/>
          <p14:tracePt t="24674" x="4786313" y="4324350"/>
          <p14:tracePt t="24677" x="4737100" y="4341813"/>
          <p14:tracePt t="24708" x="4608513" y="4379913"/>
          <p14:tracePt t="24741" x="4497388" y="4459288"/>
          <p14:tracePt t="24774" x="4357688" y="4552950"/>
          <p14:tracePt t="24807" x="4256088" y="4754563"/>
          <p14:tracePt t="24813" x="4240213" y="4799013"/>
          <p14:tracePt t="24841" x="4222750" y="4983163"/>
          <p14:tracePt t="24845" x="4222750" y="5049838"/>
          <p14:tracePt t="24874" x="4206875" y="5178425"/>
          <p14:tracePt t="24878" x="4206875" y="5262563"/>
          <p14:tracePt t="24909" x="4206875" y="5380038"/>
          <p14:tracePt t="24940" x="4351338" y="5524500"/>
          <p14:tracePt t="24974" x="4491038" y="5624513"/>
          <p14:tracePt t="25008" x="4630738" y="5664200"/>
          <p14:tracePt t="25013" x="4719638" y="5664200"/>
          <p14:tracePt t="25040" x="4865688" y="5713413"/>
          <p14:tracePt t="25045" x="4899025" y="5730875"/>
          <p14:tracePt t="25074" x="5003800" y="5759450"/>
          <p14:tracePt t="25077" x="5048250" y="5759450"/>
          <p14:tracePt t="25109" x="5138738" y="5853113"/>
          <p14:tracePt t="25140" x="5294313" y="5897563"/>
          <p14:tracePt t="25174" x="5462588" y="5932488"/>
          <p14:tracePt t="25181" x="5489575" y="5932488"/>
          <p14:tracePt t="25188" x="5518150" y="5932488"/>
          <p14:tracePt t="25207" x="5611813" y="5932488"/>
          <p14:tracePt t="25212" x="5680075" y="5932488"/>
          <p14:tracePt t="25238" x="5762625" y="5932488"/>
          <p14:tracePt t="25272" x="5942013" y="5908675"/>
          <p14:tracePt t="25275" x="5969000" y="5892800"/>
          <p14:tracePt t="25305" x="6081713" y="5859463"/>
          <p14:tracePt t="25308" x="6108700" y="5848350"/>
          <p14:tracePt t="25337" x="6197600" y="5770563"/>
          <p14:tracePt t="25338" x="6299200" y="5713413"/>
          <p14:tracePt t="25370" x="6561138" y="5491163"/>
          <p14:tracePt t="25404" x="6661150" y="5329238"/>
          <p14:tracePt t="25437" x="6661150" y="5156200"/>
          <p14:tracePt t="25471" x="6661150" y="4927600"/>
          <p14:tracePt t="25504" x="6661150" y="4787900"/>
          <p14:tracePt t="25506" x="6661150" y="4748213"/>
          <p14:tracePt t="25537" x="6577013" y="4614863"/>
          <p14:tracePt t="25539" x="6565900" y="4586288"/>
          <p14:tracePt t="25570" x="6461125" y="4481513"/>
          <p14:tracePt t="25606" x="6415088" y="4397375"/>
          <p14:tracePt t="25641" x="6337300" y="4330700"/>
          <p14:tracePt t="25646" x="6292850" y="4302125"/>
          <p14:tracePt t="25674" x="6164263" y="4251325"/>
          <p14:tracePt t="25707" x="5964238" y="4217988"/>
          <p14:tracePt t="25711" x="5913438" y="4202113"/>
          <p14:tracePt t="25741" x="5791200" y="4184650"/>
          <p14:tracePt t="25745" x="5718175" y="4151313"/>
          <p14:tracePt t="25774" x="5573713" y="4117975"/>
          <p14:tracePt t="25777" x="5507038" y="4117975"/>
          <p14:tracePt t="25805" x="5383213" y="4117975"/>
          <p14:tracePt t="25808" x="5316538" y="4117975"/>
          <p14:tracePt t="25839" x="4959350" y="4191000"/>
          <p14:tracePt t="25873" x="4652963" y="4257675"/>
          <p14:tracePt t="25905" x="4541838" y="4275138"/>
          <p14:tracePt t="25939" x="4424363" y="4319588"/>
          <p14:tracePt t="25972" x="4284663" y="4430713"/>
          <p14:tracePt t="25976" x="4267200" y="4441825"/>
          <p14:tracePt t="26005" x="4178300" y="4519613"/>
          <p14:tracePt t="26008" x="4178300" y="4548188"/>
          <p14:tracePt t="26039" x="4129088" y="4748213"/>
          <p14:tracePt t="26072" x="4129088" y="4899025"/>
          <p14:tracePt t="26107" x="4129088" y="5089525"/>
          <p14:tracePt t="26112" x="4140200" y="5122863"/>
          <p14:tracePt t="26141" x="4251325" y="5233988"/>
          <p14:tracePt t="26146" x="4284663" y="5267325"/>
          <p14:tracePt t="26174" x="4413250" y="5351463"/>
          <p14:tracePt t="26177" x="4486275" y="5367338"/>
          <p14:tracePt t="26208" x="4703763" y="5451475"/>
          <p14:tracePt t="26241" x="4921250" y="5518150"/>
          <p14:tracePt t="26249" x="4937125" y="5535613"/>
          <p14:tracePt t="26274" x="5021263" y="5535613"/>
          <p14:tracePt t="26307" x="5132388" y="5535613"/>
          <p14:tracePt t="26312" x="5143500" y="5535613"/>
          <p14:tracePt t="26341" x="5260975" y="5535613"/>
          <p14:tracePt t="26347" x="5349875" y="5551488"/>
          <p14:tracePt t="26374" x="5451475" y="5564188"/>
          <p14:tracePt t="26378" x="5540375" y="5564188"/>
          <p14:tracePt t="26408" x="5713413" y="5564188"/>
          <p14:tracePt t="26441" x="5864225" y="5564188"/>
          <p14:tracePt t="26474" x="6019800" y="5564188"/>
          <p14:tracePt t="26507" x="6237288" y="5502275"/>
          <p14:tracePt t="26512" x="6288088" y="5468938"/>
          <p14:tracePt t="26541" x="6399213" y="5407025"/>
          <p14:tracePt t="26546" x="6432550" y="5373688"/>
          <p14:tracePt t="26574" x="6588125" y="5233988"/>
          <p14:tracePt t="26578" x="6605588" y="5183188"/>
          <p14:tracePt t="26608" x="6667500" y="5067300"/>
          <p14:tracePt t="26642" x="6716713" y="4921250"/>
          <p14:tracePt t="26650" x="6716713" y="4894263"/>
          <p14:tracePt t="26674" x="6716713" y="4827588"/>
          <p14:tracePt t="26707" x="6705600" y="4648200"/>
          <p14:tracePt t="26712" x="6656388" y="4614863"/>
          <p14:tracePt t="26742" x="6594475" y="4525963"/>
          <p14:tracePt t="26746" x="6565900" y="4497388"/>
          <p14:tracePt t="26774" x="6494463" y="4419600"/>
          <p14:tracePt t="26778" x="6483350" y="4408488"/>
          <p14:tracePt t="26808" x="6376988" y="4352925"/>
          <p14:tracePt t="26842" x="6237288" y="4291013"/>
          <p14:tracePt t="26874" x="6081713" y="4264025"/>
          <p14:tracePt t="26879" x="6053138" y="4264025"/>
          <p14:tracePt t="26906" x="5908675" y="4246563"/>
          <p14:tracePt t="26939" x="5657850" y="4246563"/>
          <p14:tracePt t="26943" x="5567363" y="4246563"/>
          <p14:tracePt t="26972" x="5405438" y="4257675"/>
          <p14:tracePt t="26975" x="5356225" y="4275138"/>
          <p14:tracePt t="27006" x="5272088" y="4286250"/>
          <p14:tracePt t="27009" x="5227638" y="4302125"/>
          <p14:tracePt t="27040" x="5054600" y="4368800"/>
          <p14:tracePt t="27072" x="4814888" y="4508500"/>
          <p14:tracePt t="27106" x="4635500" y="4625975"/>
          <p14:tracePt t="27139" x="4524375" y="4765675"/>
          <p14:tracePt t="27172" x="4424363" y="4943475"/>
          <p14:tracePt t="27176" x="4413250" y="4954588"/>
          <p14:tracePt t="27206" x="4395788" y="5060950"/>
          <p14:tracePt t="27208" x="4395788" y="5105400"/>
          <p14:tracePt t="27239" x="4395788" y="5222875"/>
          <p14:tracePt t="27272" x="4519613" y="5384800"/>
          <p14:tracePt t="27306" x="4808538" y="5495925"/>
          <p14:tracePt t="27340" x="5021263" y="5535613"/>
          <p14:tracePt t="27372" x="5127625" y="5580063"/>
          <p14:tracePt t="27375" x="5154613" y="5597525"/>
          <p14:tracePt t="27406" x="5267325" y="5624513"/>
          <p14:tracePt t="27409" x="5356225" y="5646738"/>
          <p14:tracePt t="27439" x="5507038" y="5646738"/>
          <p14:tracePt t="27473" x="5622925" y="5646738"/>
          <p14:tracePt t="27507" x="5829300" y="5646738"/>
          <p14:tracePt t="27512" x="5919788" y="5646738"/>
          <p14:tracePt t="27540" x="6086475" y="5646738"/>
          <p14:tracePt t="27545" x="6130925" y="5646738"/>
          <p14:tracePt t="27574" x="6237288" y="5635625"/>
          <p14:tracePt t="27577" x="6248400" y="5624513"/>
          <p14:tracePt t="27610" x="6381750" y="5551488"/>
          <p14:tracePt t="27640" x="6588125" y="5429250"/>
          <p14:tracePt t="27674" x="6711950" y="5145088"/>
          <p14:tracePt t="27708" x="6711950" y="5011738"/>
          <p14:tracePt t="27713" x="6711950" y="4983163"/>
          <p14:tracePt t="27741" x="6700838" y="4894263"/>
          <p14:tracePt t="27745" x="6689725" y="4865688"/>
          <p14:tracePt t="27774" x="6588125" y="4754563"/>
          <p14:tracePt t="27779" x="6554788" y="4703763"/>
          <p14:tracePt t="27808" x="6465888" y="4597400"/>
          <p14:tracePt t="27841" x="6365875" y="4525963"/>
          <p14:tracePt t="27874" x="6197600" y="4464050"/>
          <p14:tracePt t="27883" x="6186488" y="4464050"/>
          <p14:tracePt t="27907" x="6103938" y="4435475"/>
          <p14:tracePt t="27913" x="6070600" y="4435475"/>
          <p14:tracePt t="27941" x="5908675" y="4435475"/>
          <p14:tracePt t="27945" x="5880100" y="4435475"/>
          <p14:tracePt t="27974" x="5680075" y="4435475"/>
          <p14:tracePt t="27978" x="5629275" y="4435475"/>
          <p14:tracePt t="28008" x="5389563" y="4497388"/>
          <p14:tracePt t="28041" x="5149850" y="4603750"/>
          <p14:tracePt t="28074" x="4981575" y="4737100"/>
          <p14:tracePt t="28079" x="4926013" y="4810125"/>
          <p14:tracePt t="28107" x="4841875" y="4960938"/>
          <p14:tracePt t="28112" x="4830763" y="5005388"/>
          <p14:tracePt t="28141" x="4764088" y="5178425"/>
          <p14:tracePt t="28145" x="4764088" y="5207000"/>
          <p14:tracePt t="28174" x="4748213" y="5295900"/>
          <p14:tracePt t="28180" x="4748213" y="5356225"/>
          <p14:tracePt t="28208" x="4752975" y="5424488"/>
          <p14:tracePt t="28241" x="4841875" y="5507038"/>
          <p14:tracePt t="28274" x="4910138" y="5602288"/>
          <p14:tracePt t="28280" x="4926013" y="5613400"/>
          <p14:tracePt t="28307" x="4937125" y="5624513"/>
          <p14:tracePt t="28341" x="4987925" y="5653088"/>
          <p14:tracePt t="28376" x="5026025" y="5653088"/>
          <p14:tracePt t="28450" x="5043488" y="5653088"/>
          <p14:tracePt t="28639" x="0" y="0"/>
        </p14:tracePtLst>
        <p14:tracePtLst>
          <p14:tracePt t="30077" x="4402138" y="4257675"/>
          <p14:tracePt t="30180" x="4402138" y="4268788"/>
          <p14:tracePt t="30188" x="4402138" y="4297363"/>
          <p14:tracePt t="30207" x="4402138" y="4391025"/>
          <p14:tracePt t="30240" x="4402138" y="4559300"/>
          <p14:tracePt t="30246" x="4402138" y="4648200"/>
          <p14:tracePt t="30274" x="4384675" y="4721225"/>
          <p14:tracePt t="30278" x="4384675" y="4732338"/>
          <p14:tracePt t="30310" x="4384675" y="4814888"/>
          <p14:tracePt t="30341" x="4384675" y="4894263"/>
          <p14:tracePt t="30374" x="4384675" y="4943475"/>
          <p14:tracePt t="30407" x="4384675" y="4983163"/>
          <p14:tracePt t="30412" x="4384675" y="4999038"/>
          <p14:tracePt t="30441" x="4384675" y="5022850"/>
          <p14:tracePt t="30474" x="4384675" y="5060950"/>
          <p14:tracePt t="30509" x="4384675" y="5127625"/>
          <p14:tracePt t="30541" x="4395788" y="5160963"/>
          <p14:tracePt t="30574" x="4446588" y="5207000"/>
          <p14:tracePt t="30582" x="4462463" y="5233988"/>
          <p14:tracePt t="30607" x="4473575" y="5284788"/>
          <p14:tracePt t="30613" x="4486275" y="5295900"/>
          <p14:tracePt t="30641" x="4486275" y="5373688"/>
          <p14:tracePt t="30645" x="4502150" y="5384800"/>
          <p14:tracePt t="30674" x="4524375" y="5413375"/>
          <p14:tracePt t="30709" x="4586288" y="5484813"/>
          <p14:tracePt t="30741" x="4670425" y="5557838"/>
          <p14:tracePt t="30774" x="4752975" y="5624513"/>
          <p14:tracePt t="30780" x="4764088" y="5635625"/>
          <p14:tracePt t="30809" x="4781550" y="5635625"/>
          <p14:tracePt t="30840" x="4830763" y="5664200"/>
          <p14:tracePt t="30845" x="4841875" y="5664200"/>
          <p14:tracePt t="30874" x="4881563" y="5664200"/>
          <p14:tracePt t="30932" x="4899025" y="5664200"/>
          <p14:tracePt t="30948" x="4910138" y="5664200"/>
          <p14:tracePt t="30974" x="4992688" y="5680075"/>
          <p14:tracePt t="31007" x="5043488" y="5680075"/>
          <p14:tracePt t="31012" x="5105400" y="5680075"/>
          <p14:tracePt t="31041" x="5172075" y="5680075"/>
          <p14:tracePt t="31045" x="5199063" y="5680075"/>
          <p14:tracePt t="31076" x="5311775" y="5680075"/>
          <p14:tracePt t="31108" x="5445125" y="5680075"/>
          <p14:tracePt t="31140" x="5718175" y="5680075"/>
          <p14:tracePt t="31175" x="6013450" y="5680075"/>
          <p14:tracePt t="31180" x="6081713" y="5680075"/>
          <p14:tracePt t="31207" x="6219825" y="5680075"/>
          <p14:tracePt t="31212" x="6270625" y="5680075"/>
          <p14:tracePt t="31240" x="6450013" y="5680075"/>
          <p14:tracePt t="31245" x="6477000" y="5680075"/>
          <p14:tracePt t="31274" x="6583363" y="5680075"/>
          <p14:tracePt t="31279" x="6599238" y="5680075"/>
          <p14:tracePt t="31307" x="6689725" y="5680075"/>
          <p14:tracePt t="31340" x="6727825" y="5680075"/>
          <p14:tracePt t="31375" x="6840538" y="5653088"/>
          <p14:tracePt t="31407" x="6940550" y="5608638"/>
          <p14:tracePt t="31413" x="6989763" y="5591175"/>
          <p14:tracePt t="31440" x="7029450" y="5568950"/>
          <p14:tracePt t="31445" x="7058025" y="5540375"/>
          <p14:tracePt t="31474" x="7135813" y="5462588"/>
          <p14:tracePt t="31478" x="7162800" y="5435600"/>
          <p14:tracePt t="31508" x="7231063" y="5289550"/>
          <p14:tracePt t="31541" x="7231063" y="5211763"/>
          <p14:tracePt t="31575" x="7231063" y="5083175"/>
          <p14:tracePt t="31607" x="7219950" y="4999038"/>
          <p14:tracePt t="31613" x="7219950" y="4987925"/>
          <p14:tracePt t="31641" x="7191375" y="4921250"/>
          <p14:tracePt t="31646" x="7180263" y="4876800"/>
          <p14:tracePt t="31674" x="7091363" y="4814888"/>
          <p14:tracePt t="31678" x="7058025" y="4799013"/>
          <p14:tracePt t="31708" x="6940550" y="4743450"/>
          <p14:tracePt t="31741" x="6800850" y="4681538"/>
          <p14:tracePt t="31774" x="6645275" y="4619625"/>
          <p14:tracePt t="31807" x="6532563" y="4608513"/>
          <p14:tracePt t="31812" x="6516688" y="4592638"/>
          <p14:tracePt t="31841" x="6450013" y="4581525"/>
          <p14:tracePt t="31846" x="6438900" y="4581525"/>
          <p14:tracePt t="31874" x="6410325" y="4581525"/>
          <p14:tracePt t="31877" x="6381750" y="4581525"/>
          <p14:tracePt t="31908" x="6153150" y="4581525"/>
          <p14:tracePt t="31940" x="5902325" y="4581525"/>
          <p14:tracePt t="31974" x="5735638" y="4581525"/>
          <p14:tracePt t="31979" x="5718175" y="4581525"/>
          <p14:tracePt t="32007" x="5595938" y="4625975"/>
          <p14:tracePt t="32012" x="5584825" y="4625975"/>
          <p14:tracePt t="32042" x="5456238" y="4670425"/>
          <p14:tracePt t="32046" x="5405438" y="4703763"/>
          <p14:tracePt t="32074" x="5278438" y="4787900"/>
          <p14:tracePt t="32077" x="5205413" y="4821238"/>
          <p14:tracePt t="32108" x="5121275" y="4894263"/>
          <p14:tracePt t="32142" x="5032375" y="4949825"/>
          <p14:tracePt t="32174" x="4981575" y="4987925"/>
          <p14:tracePt t="32178" x="4932363" y="5022850"/>
          <p14:tracePt t="32208" x="4865688" y="5089525"/>
          <p14:tracePt t="32242" x="4852988" y="5100638"/>
          <p14:tracePt t="32274" x="4852988" y="5138738"/>
          <p14:tracePt t="32307" x="4870450" y="5167313"/>
          <p14:tracePt t="32679" x="0" y="0"/>
        </p14:tracePtLst>
        <p14:tracePtLst>
          <p14:tracePt t="33681" x="3186113" y="4575175"/>
          <p14:tracePt t="33685" x="3190875" y="4581525"/>
          <p14:tracePt t="33689" x="3201988" y="4592638"/>
          <p14:tracePt t="33697" x="3246438" y="4608513"/>
          <p14:tracePt t="33707" x="3257550" y="4608513"/>
          <p14:tracePt t="33738" x="3348038" y="4659313"/>
          <p14:tracePt t="33771" x="3441700" y="4687888"/>
          <p14:tracePt t="33775" x="3459163" y="4687888"/>
          <p14:tracePt t="33805" x="3598863" y="4748213"/>
          <p14:tracePt t="33807" x="3625850" y="4765675"/>
          <p14:tracePt t="33838" x="3865563" y="4799013"/>
          <p14:tracePt t="33871" x="3916363" y="4810125"/>
          <p14:tracePt t="33904" x="3944938" y="4810125"/>
          <p14:tracePt t="33938" x="4027488" y="4838700"/>
          <p14:tracePt t="33972" x="4122738" y="4872038"/>
          <p14:tracePt t="34088" x="4117975" y="4872038"/>
          <p14:tracePt t="34103" x="0" y="0"/>
        </p14:tracePtLst>
        <p14:tracePtLst>
          <p14:tracePt t="34801" x="2320925" y="4413250"/>
          <p14:tracePt t="34888" x="2325688" y="4413250"/>
          <p14:tracePt t="34904" x="2338388" y="4413250"/>
          <p14:tracePt t="34912" x="2398713" y="4424363"/>
          <p14:tracePt t="34941" x="2454275" y="4441825"/>
          <p14:tracePt t="34945" x="2465388" y="4441825"/>
          <p14:tracePt t="34974" x="2520950" y="4441825"/>
          <p14:tracePt t="34977" x="2533650" y="4441825"/>
          <p14:tracePt t="35007" x="2582863" y="4441825"/>
          <p14:tracePt t="35012" x="2600325" y="4441825"/>
          <p14:tracePt t="35041" x="2678113" y="4441825"/>
          <p14:tracePt t="35044" x="2693988" y="4452938"/>
          <p14:tracePt t="35074" x="2733675" y="4464050"/>
          <p14:tracePt t="35078" x="2744788" y="4464050"/>
          <p14:tracePt t="35107" x="2800350" y="4464050"/>
          <p14:tracePt t="35140" x="2867025" y="4481513"/>
          <p14:tracePt t="35145" x="2895600" y="4481513"/>
          <p14:tracePt t="35174" x="2906713" y="4481513"/>
          <p14:tracePt t="35177" x="2951163" y="4492625"/>
          <p14:tracePt t="35208" x="2990850" y="4508500"/>
          <p14:tracePt t="35218" x="3001963" y="4508500"/>
          <p14:tracePt t="35241" x="3028950" y="4519613"/>
          <p14:tracePt t="35245" x="3051175" y="4519613"/>
          <p14:tracePt t="35274" x="3106738" y="4530725"/>
          <p14:tracePt t="35278" x="3119438" y="4548188"/>
          <p14:tracePt t="35324" x="3146425" y="4548188"/>
          <p14:tracePt t="35341" x="3201988" y="4548188"/>
          <p14:tracePt t="35374" x="3297238" y="4575175"/>
          <p14:tracePt t="35407" x="3352800" y="4575175"/>
          <p14:tracePt t="35468" x="3363913" y="4575175"/>
          <p14:tracePt t="35476" x="3375025" y="4575175"/>
          <p14:tracePt t="35509" x="3414713" y="4586288"/>
          <p14:tracePt t="35540" x="3514725" y="4603750"/>
          <p14:tracePt t="35574" x="3525838" y="4614863"/>
          <p14:tracePt t="35609" x="3603625" y="4625975"/>
          <p14:tracePt t="35613" x="3614738" y="4625975"/>
          <p14:tracePt t="35641" x="3687763" y="4654550"/>
          <p14:tracePt t="35645" x="3754438" y="4654550"/>
          <p14:tracePt t="35674" x="3860800" y="4687888"/>
          <p14:tracePt t="35678" x="3871913" y="4687888"/>
          <p14:tracePt t="35709" x="4000500" y="4725988"/>
          <p14:tracePt t="35741" x="4067175" y="4743450"/>
          <p14:tracePt t="35774" x="4095750" y="4743450"/>
          <p14:tracePt t="35808" x="4144963" y="4754563"/>
          <p14:tracePt t="35841" x="4240213" y="4781550"/>
          <p14:tracePt t="35846" x="4256088" y="4792663"/>
          <p14:tracePt t="35874" x="4295775" y="4810125"/>
          <p14:tracePt t="35878" x="4306888" y="4810125"/>
          <p14:tracePt t="35908" x="4406900" y="4838700"/>
          <p14:tracePt t="35940" x="4502150" y="4849813"/>
          <p14:tracePt t="35974" x="4624388" y="4910138"/>
          <p14:tracePt t="36008" x="4737100" y="4927600"/>
          <p14:tracePt t="36012" x="4764088" y="4927600"/>
          <p14:tracePt t="36041" x="4830763" y="4927600"/>
          <p14:tracePt t="36045" x="4841875" y="4927600"/>
          <p14:tracePt t="36074" x="4899025" y="4987925"/>
          <p14:tracePt t="36078" x="4914900" y="4987925"/>
          <p14:tracePt t="36108" x="5010150" y="4987925"/>
          <p14:tracePt t="36140" x="5105400" y="4999038"/>
          <p14:tracePt t="36174" x="5205413" y="5016500"/>
          <p14:tracePt t="36179" x="5232400" y="5016500"/>
          <p14:tracePt t="36207" x="5334000" y="5016500"/>
          <p14:tracePt t="36211" x="5349875" y="5016500"/>
          <p14:tracePt t="36240" x="5416550" y="5016500"/>
          <p14:tracePt t="36245" x="5462588" y="5016500"/>
          <p14:tracePt t="36274" x="5511800" y="5016500"/>
          <p14:tracePt t="36279" x="5540375" y="5016500"/>
          <p14:tracePt t="36308" x="5751513" y="5033963"/>
          <p14:tracePt t="36340" x="5946775" y="5049838"/>
          <p14:tracePt t="36374" x="6119813" y="5049838"/>
          <p14:tracePt t="36381" x="6164263" y="5049838"/>
          <p14:tracePt t="36407" x="6348413" y="5049838"/>
          <p14:tracePt t="36411" x="6415088" y="5067300"/>
          <p14:tracePt t="36440" x="6583363" y="5083175"/>
          <p14:tracePt t="36445" x="6627813" y="5083175"/>
          <p14:tracePt t="36476" x="6934200" y="5116513"/>
          <p14:tracePt t="36508" x="7091363" y="5116513"/>
          <p14:tracePt t="36541" x="7185025" y="5116513"/>
          <p14:tracePt t="36575" x="7291388" y="5133975"/>
          <p14:tracePt t="36580" x="7302500" y="5133975"/>
          <p14:tracePt t="36607" x="7426325" y="5149850"/>
          <p14:tracePt t="36611" x="7459663" y="5183188"/>
          <p14:tracePt t="36640" x="7526338" y="5183188"/>
          <p14:tracePt t="36645" x="7553325" y="5183188"/>
          <p14:tracePt t="36674" x="7626350" y="5200650"/>
          <p14:tracePt t="36679" x="7654925" y="5200650"/>
          <p14:tracePt t="36708" x="7770813" y="5200650"/>
          <p14:tracePt t="36740" x="7888288" y="5211763"/>
          <p14:tracePt t="36774" x="8005763" y="5229225"/>
          <p14:tracePt t="36807" x="8050213" y="5245100"/>
          <p14:tracePt t="36812" x="8061325" y="5245100"/>
          <p14:tracePt t="36841" x="8116888" y="5256213"/>
          <p14:tracePt t="36845" x="8134350" y="5256213"/>
          <p14:tracePt t="36874" x="8174038" y="5273675"/>
          <p14:tracePt t="36878" x="8218488" y="5273675"/>
          <p14:tracePt t="36907" x="8267700" y="5284788"/>
          <p14:tracePt t="37023" x="8278813" y="5284788"/>
          <p14:tracePt t="37148" x="8278813" y="5295900"/>
          <p14:tracePt t="37164" x="8274050" y="5295900"/>
          <p14:tracePt t="37174" x="8245475" y="5295900"/>
          <p14:tracePt t="37207" x="7972425" y="5295900"/>
          <p14:tracePt t="37211" x="0" y="0"/>
        </p14:tracePtLst>
        <p14:tracePtLst>
          <p14:tracePt t="38005" x="2014538" y="4368800"/>
          <p14:tracePt t="38029" x="2052638" y="4368800"/>
          <p14:tracePt t="38041" x="2070100" y="4368800"/>
          <p14:tracePt t="38045" x="2092325" y="4368800"/>
          <p14:tracePt t="38074" x="2147888" y="4375150"/>
          <p14:tracePt t="38077" x="2176463" y="4391025"/>
          <p14:tracePt t="38108" x="2298700" y="4435475"/>
          <p14:tracePt t="38140" x="2393950" y="4464050"/>
          <p14:tracePt t="38174" x="2589213" y="4514850"/>
          <p14:tracePt t="38209" x="2711450" y="4541838"/>
          <p14:tracePt t="38241" x="2778125" y="4552950"/>
          <p14:tracePt t="38274" x="2855913" y="4570413"/>
          <p14:tracePt t="38309" x="2957513" y="4581525"/>
          <p14:tracePt t="38314" x="2968625" y="4581525"/>
          <p14:tracePt t="38320" x="2979738" y="4597400"/>
          <p14:tracePt t="38341" x="2990850" y="4597400"/>
          <p14:tracePt t="38346" x="3017838" y="4597400"/>
          <p14:tracePt t="38374" x="3095625" y="4625975"/>
          <p14:tracePt t="38377" x="3106738" y="4625975"/>
          <p14:tracePt t="38410" x="3175000" y="4637088"/>
          <p14:tracePt t="38441" x="3268663" y="4654550"/>
          <p14:tracePt t="38474" x="3348038" y="4676775"/>
          <p14:tracePt t="38507" x="3392488" y="4710113"/>
          <p14:tracePt t="38541" x="3403600" y="4710113"/>
          <p14:tracePt t="38545" x="3414713" y="4721225"/>
          <p14:tracePt t="38577" x="3425825" y="4721225"/>
          <p14:tracePt t="38624" x="3441700" y="4721225"/>
          <p14:tracePt t="38672" x="3470275" y="4721225"/>
          <p14:tracePt t="38682" x="3481388" y="4721225"/>
          <p14:tracePt t="38707" x="3492500" y="4732338"/>
          <p14:tracePt t="38740" x="3532188" y="4732338"/>
          <p14:tracePt t="38746" x="3543300" y="4743450"/>
          <p14:tracePt t="38774" x="3598863" y="4759325"/>
          <p14:tracePt t="38778" x="3614738" y="4759325"/>
          <p14:tracePt t="38808" x="3692525" y="4776788"/>
          <p14:tracePt t="38840" x="3776663" y="4787900"/>
          <p14:tracePt t="38874" x="3887788" y="4787900"/>
          <p14:tracePt t="38879" x="3922713" y="4803775"/>
          <p14:tracePt t="38907" x="4011613" y="4821238"/>
          <p14:tracePt t="38912" x="4022725" y="4821238"/>
          <p14:tracePt t="38941" x="4071938" y="4832350"/>
          <p14:tracePt t="38945" x="4133850" y="4849813"/>
          <p14:tracePt t="38974" x="4162425" y="4849813"/>
          <p14:tracePt t="38980" x="4189413" y="4849813"/>
          <p14:tracePt t="39007" x="4373563" y="4865688"/>
          <p14:tracePt t="39041" x="4564063" y="4876800"/>
          <p14:tracePt t="39074" x="4737100" y="4876800"/>
          <p14:tracePt t="39081" x="4764088" y="4876800"/>
          <p14:tracePt t="39107" x="4870450" y="4894263"/>
          <p14:tracePt t="39141" x="5010150" y="4910138"/>
          <p14:tracePt t="39146" x="5021263" y="4910138"/>
          <p14:tracePt t="39175" x="5060950" y="4921250"/>
          <p14:tracePt t="39179" x="5076825" y="4921250"/>
          <p14:tracePt t="39208" x="5187950" y="4954588"/>
          <p14:tracePt t="39241" x="5272088" y="4954588"/>
          <p14:tracePt t="39275" x="5327650" y="4954588"/>
          <p14:tracePt t="39280" x="5345113" y="4954588"/>
          <p14:tracePt t="39307" x="5383213" y="4954588"/>
          <p14:tracePt t="39312" x="5411788" y="4954588"/>
          <p14:tracePt t="39341" x="5622925" y="5005388"/>
          <p14:tracePt t="39345" x="5695950" y="5022850"/>
          <p14:tracePt t="39374" x="5891213" y="5072063"/>
          <p14:tracePt t="39378" x="5980113" y="5072063"/>
          <p14:tracePt t="39407" x="6048375" y="5100638"/>
          <p14:tracePt t="39411" x="6092825" y="5100638"/>
          <p14:tracePt t="39441" x="6175375" y="5100638"/>
          <p14:tracePt t="39475" x="6370638" y="5167313"/>
          <p14:tracePt t="39507" x="6543675" y="5195888"/>
          <p14:tracePt t="39540" x="6738938" y="5245100"/>
          <p14:tracePt t="39547" x="6783388" y="5262563"/>
          <p14:tracePt t="39574" x="6989763" y="5295900"/>
          <p14:tracePt t="39577" x="7085013" y="5318125"/>
          <p14:tracePt t="39608" x="7302500" y="5367338"/>
          <p14:tracePt t="39640" x="7419975" y="5395913"/>
          <p14:tracePt t="39649" x="7448550" y="5395913"/>
          <p14:tracePt t="39673" x="7504113" y="5424488"/>
          <p14:tracePt t="39707" x="7632700" y="5473700"/>
          <p14:tracePt t="39712" x="7643813" y="5473700"/>
          <p14:tracePt t="39741" x="7699375" y="5484813"/>
          <p14:tracePt t="39776" x="7732713" y="5484813"/>
          <p14:tracePt t="39808" x="7766050" y="5495925"/>
          <p14:tracePt t="39840" x="7821613" y="5495925"/>
          <p14:tracePt t="39849" x="7832725" y="5495925"/>
          <p14:tracePt t="39875" x="7843838" y="5495925"/>
          <p14:tracePt t="39907" x="7872413" y="5495925"/>
          <p14:tracePt t="39941" x="7883525" y="5513388"/>
          <p14:tracePt t="39974" x="7932738" y="5524500"/>
          <p14:tracePt t="39978" x="7961313" y="5524500"/>
          <p14:tracePt t="40008" x="8045450" y="5540375"/>
          <p14:tracePt t="40040" x="8161338" y="5551488"/>
          <p14:tracePt t="40074" x="8240713" y="5551488"/>
          <p14:tracePt t="40107" x="8278813" y="5580063"/>
          <p14:tracePt t="40111" x="8289925" y="5580063"/>
          <p14:tracePt t="40142" x="8307388" y="5591175"/>
          <p14:tracePt t="40351" x="0" y="0"/>
        </p14:tracePtLst>
        <p14:tracePtLst>
          <p14:tracePt t="41082" x="2265363" y="4470400"/>
          <p14:tracePt t="41136" x="2247900" y="4470400"/>
          <p14:tracePt t="41144" x="2276475" y="4492625"/>
          <p14:tracePt t="41174" x="2544763" y="4608513"/>
          <p14:tracePt t="41178" x="2616200" y="4648200"/>
          <p14:tracePt t="41209" x="2900363" y="4714875"/>
          <p14:tracePt t="41240" x="3152775" y="4748213"/>
          <p14:tracePt t="41274" x="3392488" y="4821238"/>
          <p14:tracePt t="41308" x="3743325" y="4894263"/>
          <p14:tracePt t="41341" x="4000500" y="4916488"/>
          <p14:tracePt t="41374" x="4129088" y="4916488"/>
          <p14:tracePt t="41380" x="4156075" y="4916488"/>
          <p14:tracePt t="41407" x="4284663" y="4916488"/>
          <p14:tracePt t="41439" x="4435475" y="4932363"/>
          <p14:tracePt t="41472" x="4552950" y="4943475"/>
          <p14:tracePt t="41476" x="4579938" y="4960938"/>
          <p14:tracePt t="41508" x="4719638" y="4976813"/>
          <p14:tracePt t="41541" x="4852988" y="4976813"/>
          <p14:tracePt t="41574" x="4910138" y="4994275"/>
          <p14:tracePt t="41580" x="4921250" y="4994275"/>
          <p14:tracePt t="41607" x="5060950" y="5005388"/>
          <p14:tracePt t="41611" x="5127625" y="5005388"/>
          <p14:tracePt t="41641" x="5256213" y="5038725"/>
          <p14:tracePt t="41645" x="5305425" y="5056188"/>
          <p14:tracePt t="41677" x="5400675" y="5072063"/>
          <p14:tracePt t="41707" x="5456238" y="5072063"/>
          <p14:tracePt t="41741" x="5551488" y="5072063"/>
          <p14:tracePt t="41774" x="5718175" y="5105400"/>
          <p14:tracePt t="41781" x="5746750" y="5105400"/>
          <p14:tracePt t="41807" x="5835650" y="5105400"/>
          <p14:tracePt t="41813" x="5864225" y="5138738"/>
          <p14:tracePt t="41840" x="5908675" y="5138738"/>
          <p14:tracePt t="41845" x="5935663" y="5138738"/>
          <p14:tracePt t="41853" x="5946775" y="5138738"/>
          <p14:tracePt t="41872" x="6002338" y="5138738"/>
          <p14:tracePt t="41876" x="6013450" y="5138738"/>
          <p14:tracePt t="41905" x="6115050" y="5138738"/>
          <p14:tracePt t="41908" x="6159500" y="5138738"/>
          <p14:tracePt t="41940" x="6359525" y="5156200"/>
          <p14:tracePt t="41975" x="6565900" y="5172075"/>
          <p14:tracePt t="41981" x="6656388" y="5172075"/>
          <p14:tracePt t="42007" x="6856413" y="5172075"/>
          <p14:tracePt t="42011" x="6951663" y="5189538"/>
          <p14:tracePt t="42040" x="7096125" y="5222875"/>
          <p14:tracePt t="42045" x="7107238" y="5222875"/>
          <p14:tracePt t="42074" x="7196138" y="5256213"/>
          <p14:tracePt t="42078" x="7224713" y="5256213"/>
          <p14:tracePt t="42108" x="7308850" y="5267325"/>
          <p14:tracePt t="42140" x="7437438" y="5267325"/>
          <p14:tracePt t="42174" x="7621588" y="5318125"/>
          <p14:tracePt t="42208" x="7721600" y="5329238"/>
          <p14:tracePt t="42213" x="7766050" y="5345113"/>
          <p14:tracePt t="42241" x="7816850" y="5345113"/>
          <p14:tracePt t="42245" x="7843838" y="5356225"/>
          <p14:tracePt t="42274" x="7899400" y="5373688"/>
          <p14:tracePt t="42277" x="7943850" y="5418138"/>
          <p14:tracePt t="42307" x="7994650" y="5418138"/>
          <p14:tracePt t="42311" x="8005763" y="5418138"/>
          <p14:tracePt t="42341" x="8050213" y="5418138"/>
          <p14:tracePt t="42375" x="8112125" y="5418138"/>
          <p14:tracePt t="42407" x="8178800" y="5429250"/>
          <p14:tracePt t="42411" x="8207375" y="5446713"/>
          <p14:tracePt t="42441" x="8234363" y="5457825"/>
          <p14:tracePt t="42476" x="8256588" y="5457825"/>
          <p14:tracePt t="42508" x="8267700" y="5457825"/>
          <p14:tracePt t="42694" x="8262938" y="5457825"/>
          <p14:tracePt t="42804" x="8251825" y="5468938"/>
          <p14:tracePt t="42820" x="8207375" y="5484813"/>
          <p14:tracePt t="42837" x="8196263" y="5484813"/>
          <p14:tracePt t="42839" x="0" y="0"/>
        </p14:tracePtLst>
        <p14:tracePtLst>
          <p14:tracePt t="43917" x="3532188" y="5105400"/>
          <p14:tracePt t="43972" x="3543300" y="5105400"/>
          <p14:tracePt t="43988" x="3543300" y="5100638"/>
          <p14:tracePt t="44007" x="3543300" y="5045075"/>
          <p14:tracePt t="44012" x="3543300" y="5016500"/>
          <p14:tracePt t="44040" x="3392488" y="4876800"/>
          <p14:tracePt t="44045" x="3375025" y="4843463"/>
          <p14:tracePt t="44074" x="3246438" y="4810125"/>
          <p14:tracePt t="44077" x="3230563" y="4799013"/>
          <p14:tracePt t="44108" x="3124200" y="4799013"/>
          <p14:tracePt t="44140" x="3035300" y="4910138"/>
          <p14:tracePt t="44174" x="3035300" y="5083175"/>
          <p14:tracePt t="44180" x="3106738" y="5183188"/>
          <p14:tracePt t="44207" x="3330575" y="5256213"/>
          <p14:tracePt t="44212" x="3419475" y="5273675"/>
          <p14:tracePt t="44240" x="3565525" y="5273675"/>
          <p14:tracePt t="44245" x="3576638" y="5273675"/>
          <p14:tracePt t="44274" x="3643313" y="5273675"/>
          <p14:tracePt t="44279" x="3676650" y="5229225"/>
          <p14:tracePt t="44307" x="3676650" y="5138738"/>
          <p14:tracePt t="44340" x="3670300" y="5089525"/>
          <p14:tracePt t="44345" x="3621088" y="5072063"/>
          <p14:tracePt t="44373" x="3548063" y="5056188"/>
          <p14:tracePt t="44377" x="3521075" y="5056188"/>
          <p14:tracePt t="44405" x="3436938" y="5056188"/>
          <p14:tracePt t="44408" x="3408363" y="5056188"/>
          <p14:tracePt t="44439" x="3386138" y="5133975"/>
          <p14:tracePt t="44472" x="3386138" y="5195888"/>
          <p14:tracePt t="44505" x="3414713" y="5211763"/>
          <p14:tracePt t="44539" x="3481388" y="5211763"/>
          <p14:tracePt t="44574" x="3481388" y="5200650"/>
          <p14:tracePt t="45527" x="0" y="0"/>
        </p14:tracePtLst>
        <p14:tracePtLst>
          <p14:tracePt t="46369" x="4497388" y="4586288"/>
          <p14:tracePt t="46380" x="4497388" y="4608513"/>
          <p14:tracePt t="46386" x="4497388" y="4643438"/>
          <p14:tracePt t="46409" x="4497388" y="4725988"/>
          <p14:tracePt t="46440" x="4497388" y="4854575"/>
          <p14:tracePt t="46474" x="4508500" y="4999038"/>
          <p14:tracePt t="46507" x="4586288" y="5089525"/>
          <p14:tracePt t="46513" x="4597400" y="5116513"/>
          <p14:tracePt t="46541" x="4641850" y="5183188"/>
          <p14:tracePt t="46545" x="4641850" y="5195888"/>
          <p14:tracePt t="46574" x="4664075" y="5251450"/>
          <p14:tracePt t="46608" x="4730750" y="5318125"/>
          <p14:tracePt t="46640" x="4814888" y="5373688"/>
          <p14:tracePt t="46674" x="4899025" y="5418138"/>
          <p14:tracePt t="46708" x="5116513" y="5468938"/>
          <p14:tracePt t="46713" x="5165725" y="5484813"/>
          <p14:tracePt t="46741" x="5349875" y="5502275"/>
          <p14:tracePt t="46745" x="5422900" y="5518150"/>
          <p14:tracePt t="46774" x="5489575" y="5518150"/>
          <p14:tracePt t="46777" x="5534025" y="5518150"/>
          <p14:tracePt t="46808" x="5684838" y="5535613"/>
          <p14:tracePt t="46840" x="5919788" y="5535613"/>
          <p14:tracePt t="46874" x="6148388" y="5535613"/>
          <p14:tracePt t="46880" x="6175375" y="5535613"/>
          <p14:tracePt t="46907" x="6281738" y="5535613"/>
          <p14:tracePt t="46912" x="6292850" y="5535613"/>
          <p14:tracePt t="46941" x="6348413" y="5535613"/>
          <p14:tracePt t="46945" x="6370638" y="5535613"/>
          <p14:tracePt t="46974" x="6461125" y="5529263"/>
          <p14:tracePt t="46980" x="6527800" y="5507038"/>
          <p14:tracePt t="47008" x="6683375" y="5446713"/>
          <p14:tracePt t="47041" x="6805613" y="5340350"/>
          <p14:tracePt t="47074" x="6878638" y="5240338"/>
          <p14:tracePt t="47080" x="6878638" y="5222875"/>
          <p14:tracePt t="47107" x="6934200" y="5156200"/>
          <p14:tracePt t="47112" x="6934200" y="5145088"/>
          <p14:tracePt t="47141" x="6934200" y="5116513"/>
          <p14:tracePt t="47146" x="6934200" y="5089525"/>
          <p14:tracePt t="47174" x="6934200" y="4987925"/>
          <p14:tracePt t="47179" x="6929438" y="4972050"/>
          <p14:tracePt t="47185" x="6878638" y="4910138"/>
          <p14:tracePt t="47207" x="6851650" y="4849813"/>
          <p14:tracePt t="47210" x="6834188" y="4838700"/>
          <p14:tracePt t="47240" x="6767513" y="4737100"/>
          <p14:tracePt t="47275" x="6683375" y="4670425"/>
          <p14:tracePt t="47279" x="6650038" y="4654550"/>
          <p14:tracePt t="47307" x="6465888" y="4619625"/>
          <p14:tracePt t="47312" x="6415088" y="4619625"/>
          <p14:tracePt t="47340" x="6237288" y="4619625"/>
          <p14:tracePt t="47375" x="5953125" y="4619625"/>
          <p14:tracePt t="47380" x="5891213" y="4619625"/>
          <p14:tracePt t="47407" x="5757863" y="4687888"/>
          <p14:tracePt t="47412" x="5729288" y="4721225"/>
          <p14:tracePt t="47440" x="5640388" y="4748213"/>
          <p14:tracePt t="47476" x="5540375" y="4787900"/>
          <p14:tracePt t="47508" x="5500688" y="4827588"/>
          <p14:tracePt t="47541" x="5489575" y="4838700"/>
          <p14:tracePt t="47574" x="5489575" y="4854575"/>
          <p14:tracePt t="47723" x="0" y="0"/>
        </p14:tracePtLst>
        <p14:tracePtLst>
          <p14:tracePt t="48565" x="4552950" y="4570413"/>
          <p14:tracePt t="48575" x="4564063" y="4559300"/>
          <p14:tracePt t="48607" x="4630738" y="4548188"/>
          <p14:tracePt t="48614" x="4664075" y="4530725"/>
          <p14:tracePt t="48641" x="4770438" y="4530725"/>
          <p14:tracePt t="48645" x="4797425" y="4530725"/>
          <p14:tracePt t="48674" x="4903788" y="4530725"/>
          <p14:tracePt t="48678" x="4932363" y="4530725"/>
          <p14:tracePt t="48708" x="5048250" y="4530725"/>
          <p14:tracePt t="48717" x="5094288" y="4530725"/>
          <p14:tracePt t="48741" x="5183188" y="4530725"/>
          <p14:tracePt t="48774" x="5300663" y="4530725"/>
          <p14:tracePt t="48807" x="5434013" y="4541838"/>
          <p14:tracePt t="48813" x="5484813" y="4559300"/>
          <p14:tracePt t="48841" x="5567363" y="4586288"/>
          <p14:tracePt t="48845" x="5595938" y="4586288"/>
          <p14:tracePt t="48871" x="5651500" y="4586288"/>
          <p14:tracePt t="48904" x="5780088" y="4586288"/>
          <p14:tracePt t="48906" x="5846763" y="4603750"/>
          <p14:tracePt t="48941" x="6024563" y="4637088"/>
          <p14:tracePt t="48974" x="6181725" y="4654550"/>
          <p14:tracePt t="48980" x="6197600" y="4654550"/>
          <p14:tracePt t="49009" x="6237288" y="4654550"/>
          <p14:tracePt t="49041" x="6321425" y="4654550"/>
          <p14:tracePt t="49045" x="6348413" y="4654550"/>
          <p14:tracePt t="49074" x="6483350" y="4692650"/>
          <p14:tracePt t="49078" x="6494463" y="4692650"/>
          <p14:tracePt t="49109" x="6588125" y="4692650"/>
          <p14:tracePt t="49141" x="6638925" y="4692650"/>
          <p14:tracePt t="49174" x="6772275" y="4692650"/>
          <p14:tracePt t="49183" x="6800850" y="4692650"/>
          <p14:tracePt t="49208" x="6884988" y="4692650"/>
          <p14:tracePt t="49213" x="6900863" y="4692650"/>
          <p14:tracePt t="49240" x="6951663" y="4692650"/>
          <p14:tracePt t="49244" x="6978650" y="4692650"/>
          <p14:tracePt t="49274" x="7107238" y="4692650"/>
          <p14:tracePt t="49278" x="7135813" y="4692650"/>
          <p14:tracePt t="49307" x="7158038" y="4692650"/>
          <p14:tracePt t="49420" x="7124700" y="4692650"/>
          <p14:tracePt t="49428" x="7091363" y="4681538"/>
          <p14:tracePt t="49440" x="7062788" y="4681538"/>
          <p14:tracePt t="49474" x="6851650" y="4665663"/>
          <p14:tracePt t="49477" x="6805613" y="4665663"/>
          <p14:tracePt t="49508" x="6532563" y="4665663"/>
          <p14:tracePt t="49541" x="6281738" y="4648200"/>
          <p14:tracePt t="49574" x="6013450" y="4648200"/>
          <p14:tracePt t="49580" x="5946775" y="4648200"/>
          <p14:tracePt t="49607" x="5864225" y="4630738"/>
          <p14:tracePt t="49612" x="5795963" y="4630738"/>
          <p14:tracePt t="49641" x="5651500" y="4630738"/>
          <p14:tracePt t="49645" x="5584825" y="4630738"/>
          <p14:tracePt t="49674" x="5383213" y="4630738"/>
          <p14:tracePt t="49680" x="5316538" y="4630738"/>
          <p14:tracePt t="49707" x="5127625" y="4614863"/>
          <p14:tracePt t="49740" x="4959350" y="4614863"/>
          <p14:tracePt t="49774" x="4770438" y="4614863"/>
          <p14:tracePt t="49780" x="4741863" y="4614863"/>
          <p14:tracePt t="49807" x="4675188" y="4614863"/>
          <p14:tracePt t="49811" x="4646613" y="4614863"/>
          <p14:tracePt t="49841" x="4619625" y="4614863"/>
          <p14:tracePt t="49876" x="4597400" y="4614863"/>
          <p14:tracePt t="49907" x="4568825" y="4614863"/>
          <p14:tracePt t="49941" x="4502150" y="4603750"/>
          <p14:tracePt t="51599" x="0" y="0"/>
        </p14:tracePtLst>
        <p14:tracePtLst>
          <p14:tracePt t="54901" x="4413250" y="4570413"/>
          <p14:tracePt t="54987" x="4435475" y="4570413"/>
          <p14:tracePt t="54995" x="4446588" y="4570413"/>
          <p14:tracePt t="55005" x="4508500" y="4570413"/>
          <p14:tracePt t="55039" x="4624388" y="4570413"/>
          <p14:tracePt t="55043" x="4670425" y="4570413"/>
          <p14:tracePt t="55072" x="4954588" y="4597400"/>
          <p14:tracePt t="55075" x="5076825" y="4597400"/>
          <p14:tracePt t="55105" x="5305425" y="4619625"/>
          <p14:tracePt t="55108" x="5372100" y="4619625"/>
          <p14:tracePt t="55139" x="5673725" y="4687888"/>
          <p14:tracePt t="55172" x="6008688" y="4759325"/>
          <p14:tracePt t="55206" x="6219825" y="4759325"/>
          <p14:tracePt t="55239" x="6315075" y="4759325"/>
          <p14:tracePt t="55272" x="6450013" y="4759325"/>
          <p14:tracePt t="55275" x="6477000" y="4759325"/>
          <p14:tracePt t="55305" x="6645275" y="4759325"/>
          <p14:tracePt t="55308" x="6711950" y="4759325"/>
          <p14:tracePt t="55339" x="6845300" y="4759325"/>
          <p14:tracePt t="55372" x="6940550" y="4759325"/>
          <p14:tracePt t="55405" x="7058025" y="4759325"/>
          <p14:tracePt t="55439" x="7073900" y="4759325"/>
          <p14:tracePt t="55580" x="7102475" y="4754563"/>
          <p14:tracePt t="55588" x="7113588" y="4754563"/>
          <p14:tracePt t="55644" x="7107238" y="4743450"/>
          <p14:tracePt t="55898" x="7091363" y="4725988"/>
          <p14:tracePt t="55899" x="0" y="0"/>
        </p14:tracePtLst>
        <p14:tracePtLst>
          <p14:tracePt t="56825" x="2533650" y="3922713"/>
          <p14:tracePt t="56848" x="2538413" y="3922713"/>
          <p14:tracePt t="56856" x="2566988" y="3944938"/>
          <p14:tracePt t="56874" x="2627313" y="3956050"/>
          <p14:tracePt t="56905" x="2822575" y="4022725"/>
          <p14:tracePt t="56939" x="3006725" y="4090988"/>
          <p14:tracePt t="56972" x="3073400" y="4106863"/>
          <p14:tracePt t="56976" x="3101975" y="4124325"/>
          <p14:tracePt t="57006" x="3152775" y="4135438"/>
          <p14:tracePt t="57009" x="3186113" y="4135438"/>
          <p14:tracePt t="57039" x="3279775" y="4162425"/>
          <p14:tracePt t="57072" x="3441700" y="4213225"/>
          <p14:tracePt t="57105" x="3481388" y="4224338"/>
          <p14:tracePt t="57138" x="3509963" y="4240213"/>
          <p14:tracePt t="57172" x="3592513" y="4279900"/>
          <p14:tracePt t="57175" x="3625850" y="4313238"/>
          <p14:tracePt t="57207" x="3681413" y="4352925"/>
          <p14:tracePt t="57239" x="3798888" y="4397375"/>
          <p14:tracePt t="57272" x="3900488" y="4435475"/>
          <p14:tracePt t="57306" x="3938588" y="4452938"/>
          <p14:tracePt t="57339" x="4000500" y="4481513"/>
          <p14:tracePt t="57372" x="4083050" y="4525963"/>
          <p14:tracePt t="57375" x="4100513" y="4525963"/>
          <p14:tracePt t="57406" x="4195763" y="4570413"/>
          <p14:tracePt t="57439" x="4240213" y="4581525"/>
          <p14:tracePt t="57472" x="4306888" y="4597400"/>
          <p14:tracePt t="57506" x="4329113" y="4608513"/>
          <p14:tracePt t="57614" x="4340225" y="4608513"/>
          <p14:tracePt t="57615" x="0" y="0"/>
        </p14:tracePtLst>
        <p14:tracePtLst>
          <p14:tracePt t="58250" x="2533650" y="3984625"/>
          <p14:tracePt t="58259" x="2544763" y="3995738"/>
          <p14:tracePt t="58274" x="2582863" y="4006850"/>
          <p14:tracePt t="58305" x="2700338" y="4051300"/>
          <p14:tracePt t="58339" x="2889250" y="4135438"/>
          <p14:tracePt t="58372" x="2968625" y="4191000"/>
          <p14:tracePt t="58405" x="3024188" y="4217988"/>
          <p14:tracePt t="58408" x="3035300" y="4217988"/>
          <p14:tracePt t="58439" x="3224213" y="4279900"/>
          <p14:tracePt t="58473" x="3297238" y="4341813"/>
          <p14:tracePt t="58505" x="3308350" y="4352925"/>
          <p14:tracePt t="58540" x="3363913" y="4379913"/>
          <p14:tracePt t="58572" x="3403600" y="4391025"/>
          <p14:tracePt t="58575" x="3436938" y="4391025"/>
          <p14:tracePt t="58605" x="3486150" y="4408488"/>
          <p14:tracePt t="58608" x="3514725" y="4419600"/>
          <p14:tracePt t="58639" x="3570288" y="4475163"/>
          <p14:tracePt t="58673" x="3665538" y="4519613"/>
          <p14:tracePt t="58705" x="3721100" y="4592638"/>
          <p14:tracePt t="58740" x="3776663" y="4630738"/>
          <p14:tracePt t="58783" x="3787775" y="4643438"/>
          <p14:tracePt t="58831" x="0" y="0"/>
        </p14:tracePtLst>
        <p14:tracePtLst>
          <p14:tracePt t="59353" x="2660650" y="4251325"/>
          <p14:tracePt t="59361" x="2667000" y="4240213"/>
          <p14:tracePt t="59374" x="2693988" y="4246563"/>
          <p14:tracePt t="59377" x="2722563" y="4264025"/>
          <p14:tracePt t="59408" x="3095625" y="4441825"/>
          <p14:tracePt t="59441" x="3279775" y="4492625"/>
          <p14:tracePt t="59445" x="3314700" y="4508500"/>
          <p14:tracePt t="59474" x="3441700" y="4537075"/>
          <p14:tracePt t="59478" x="3470275" y="4552950"/>
          <p14:tracePt t="59508" x="3592513" y="4614863"/>
          <p14:tracePt t="59541" x="3705225" y="4630738"/>
          <p14:tracePt t="59574" x="3827463" y="4643438"/>
          <p14:tracePt t="59607" x="3905250" y="4654550"/>
          <p14:tracePt t="59612" x="3916363" y="4654550"/>
          <p14:tracePt t="59641" x="3944938" y="4670425"/>
          <p14:tracePt t="59645" x="3971925" y="4670425"/>
          <p14:tracePt t="59674" x="4011613" y="4692650"/>
          <p14:tracePt t="59679" x="4022725" y="4692650"/>
          <p14:tracePt t="59710" x="4078288" y="4692650"/>
          <p14:tracePt t="59741" x="4133850" y="4710113"/>
          <p14:tracePt t="59774" x="4144963" y="4710113"/>
          <p14:tracePt t="59809" x="4184650" y="4725988"/>
          <p14:tracePt t="59841" x="4200525" y="4725988"/>
          <p14:tracePt t="59876" x="4267200" y="4737100"/>
          <p14:tracePt t="59908" x="4306888" y="4748213"/>
          <p14:tracePt t="60083" x="0" y="0"/>
        </p14:tracePtLst>
        <p14:tracePtLst>
          <p14:tracePt t="60507" x="2667000" y="4286250"/>
          <p14:tracePt t="60511" x="2655888" y="4286250"/>
          <p14:tracePt t="60523" x="2655888" y="4291013"/>
          <p14:tracePt t="60539" x="2689225" y="4352925"/>
          <p14:tracePt t="60573" x="2917825" y="4446588"/>
          <p14:tracePt t="60606" x="3152775" y="4530725"/>
          <p14:tracePt t="60639" x="3230563" y="4548188"/>
          <p14:tracePt t="60643" x="3257550" y="4548188"/>
          <p14:tracePt t="60673" x="3386138" y="4614863"/>
          <p14:tracePt t="60677" x="3403600" y="4614863"/>
          <p14:tracePt t="60706" x="3492500" y="4625975"/>
          <p14:tracePt t="60755" x="3481388" y="4625975"/>
          <p14:tracePt t="60771" x="0" y="0"/>
        </p14:tracePtLst>
        <p14:tracePtLst>
          <p14:tracePt t="61230" x="3028950" y="4084638"/>
          <p14:tracePt t="61234" x="3028950" y="4095750"/>
          <p14:tracePt t="61245" x="3028950" y="4140200"/>
          <p14:tracePt t="61271" x="3001963" y="4206875"/>
          <p14:tracePt t="61274" x="3001963" y="4251325"/>
          <p14:tracePt t="61305" x="3001963" y="4397375"/>
          <p14:tracePt t="61307" x="3001963" y="4446588"/>
          <p14:tracePt t="61339" x="3001963" y="4548188"/>
          <p14:tracePt t="61374" x="3001963" y="4597400"/>
          <p14:tracePt t="61407" x="3001963" y="4625975"/>
          <p14:tracePt t="61508" x="3001963" y="4637088"/>
          <p14:tracePt t="61522" x="3024188" y="4637088"/>
          <p14:tracePt t="61524" x="0" y="0"/>
        </p14:tracePtLst>
        <p14:tracePtLst>
          <p14:tracePt t="61870" x="3430588" y="4168775"/>
          <p14:tracePt t="61874" x="3448050" y="4168775"/>
          <p14:tracePt t="61884" x="3448050" y="4173538"/>
          <p14:tracePt t="61908" x="3463925" y="4324350"/>
          <p14:tracePt t="61940" x="3532188" y="4486275"/>
          <p14:tracePt t="61974" x="3532188" y="4619625"/>
          <p14:tracePt t="62007" x="3532188" y="4687888"/>
          <p14:tracePt t="62013" x="3532188" y="4699000"/>
          <p14:tracePt t="62041" x="3532188" y="4714875"/>
          <p14:tracePt t="62131" x="3548063" y="4725988"/>
          <p14:tracePt t="62147" x="3587750" y="4725988"/>
          <p14:tracePt t="62155" x="3603625" y="4725988"/>
          <p14:tracePt t="62171" x="0" y="0"/>
        </p14:tracePtLst>
        <p14:tracePtLst>
          <p14:tracePt t="62426" x="4089400" y="4302125"/>
          <p14:tracePt t="62429" x="4089400" y="4330700"/>
          <p14:tracePt t="62438" x="4089400" y="4341813"/>
          <p14:tracePt t="62447" x="4089400" y="4368800"/>
          <p14:tracePt t="62474" x="4089400" y="4470400"/>
          <p14:tracePt t="62477" x="4089400" y="4519613"/>
          <p14:tracePt t="62510" x="4078288" y="4676775"/>
          <p14:tracePt t="62517" x="4067175" y="4721225"/>
          <p14:tracePt t="62541" x="4067175" y="4770438"/>
          <p14:tracePt t="62951" x="0" y="0"/>
        </p14:tracePtLst>
        <p14:tracePtLst>
          <p14:tracePt t="63602" x="4351338" y="4206875"/>
          <p14:tracePt t="63608" x="4324350" y="4206875"/>
          <p14:tracePt t="63616" x="4295775" y="4206875"/>
          <p14:tracePt t="63638" x="4206875" y="4206875"/>
          <p14:tracePt t="63672" x="4071938" y="4206875"/>
          <p14:tracePt t="63707" x="3938588" y="4206875"/>
          <p14:tracePt t="63712" x="3927475" y="4206875"/>
          <p14:tracePt t="63741" x="3860800" y="4206875"/>
          <p14:tracePt t="63745" x="3816350" y="4206875"/>
          <p14:tracePt t="63773" x="3716338" y="4206875"/>
          <p14:tracePt t="63778" x="3705225" y="4206875"/>
          <p14:tracePt t="63808" x="3609975" y="4206875"/>
          <p14:tracePt t="63841" x="3514725" y="4206875"/>
          <p14:tracePt t="63874" x="3441700" y="4206875"/>
          <p14:tracePt t="63928" x="3425825" y="4206875"/>
          <p14:tracePt t="63940" x="3414713" y="4206875"/>
          <p14:tracePt t="63974" x="3392488" y="4202113"/>
          <p14:tracePt t="63977" x="3363913" y="4202113"/>
          <p14:tracePt t="64007" x="3352800" y="4202113"/>
          <p14:tracePt t="64424" x="3359150" y="4202113"/>
          <p14:tracePt t="64439" x="0" y="0"/>
        </p14:tracePtLst>
        <p14:tracePtLst>
          <p14:tracePt t="65911" x="4346575" y="4379913"/>
          <p14:tracePt t="65916" x="4373563" y="4379913"/>
          <p14:tracePt t="65926" x="4384675" y="4379913"/>
          <p14:tracePt t="65940" x="4395788" y="4379913"/>
          <p14:tracePt t="65974" x="4479925" y="4379913"/>
          <p14:tracePt t="66007" x="4670425" y="4379913"/>
          <p14:tracePt t="66012" x="4764088" y="4402138"/>
          <p14:tracePt t="66041" x="4852988" y="4430713"/>
          <p14:tracePt t="66045" x="4903788" y="4446588"/>
          <p14:tracePt t="66077" x="4999038" y="4486275"/>
          <p14:tracePt t="66108" x="5076825" y="4497388"/>
          <p14:tracePt t="66141" x="5132388" y="4514850"/>
          <p14:tracePt t="66174" x="5216525" y="4541838"/>
          <p14:tracePt t="66180" x="5243513" y="4541838"/>
          <p14:tracePt t="66208" x="5405438" y="4559300"/>
          <p14:tracePt t="66212" x="5434013" y="4559300"/>
          <p14:tracePt t="66240" x="5640388" y="4575175"/>
          <p14:tracePt t="66245" x="5651500" y="4575175"/>
          <p14:tracePt t="66253" x="5662613" y="4575175"/>
          <p14:tracePt t="66274" x="5707063" y="4586288"/>
          <p14:tracePt t="66277" x="5751513" y="4586288"/>
          <p14:tracePt t="66308" x="5853113" y="4603750"/>
          <p14:tracePt t="66340" x="5980113" y="4603750"/>
          <p14:tracePt t="66377" x="6059488" y="4603750"/>
          <p14:tracePt t="66380" x="6086475" y="4603750"/>
          <p14:tracePt t="66407" x="6192838" y="4603750"/>
          <p14:tracePt t="66413" x="6208713" y="4603750"/>
          <p14:tracePt t="66440" x="6259513" y="4603750"/>
          <p14:tracePt t="66446" x="6310313" y="4603750"/>
          <p14:tracePt t="66453" x="6337300" y="4603750"/>
          <p14:tracePt t="66473" x="6376988" y="4603750"/>
          <p14:tracePt t="66477" x="6403975" y="4603750"/>
          <p14:tracePt t="66508" x="6538913" y="4603750"/>
          <p14:tracePt t="66541" x="6711950" y="4603750"/>
          <p14:tracePt t="66574" x="6734175" y="4603750"/>
          <p14:tracePt t="66608" x="6745288" y="4603750"/>
          <p14:tracePt t="66640" x="6840538" y="4603750"/>
          <p14:tracePt t="66646" x="6856413" y="4603750"/>
          <p14:tracePt t="66811" x="0" y="0"/>
        </p14:tracePtLst>
        <p14:tracePtLst>
          <p14:tracePt t="67204" x="7035800" y="4625975"/>
          <p14:tracePt t="67208" x="7024688" y="4630738"/>
          <p14:tracePt t="67220" x="7013575" y="4659313"/>
          <p14:tracePt t="67240" x="7013575" y="4737100"/>
          <p14:tracePt t="67244" x="7013575" y="4827588"/>
          <p14:tracePt t="67274" x="7013575" y="4949825"/>
          <p14:tracePt t="67277" x="7013575" y="4960938"/>
          <p14:tracePt t="67308" x="7013575" y="5056188"/>
          <p14:tracePt t="67340" x="7040563" y="5178425"/>
          <p14:tracePt t="67374" x="7208838" y="5233988"/>
          <p14:tracePt t="67407" x="7519988" y="5322888"/>
          <p14:tracePt t="67413" x="7615238" y="5345113"/>
          <p14:tracePt t="67440" x="7832725" y="5402263"/>
          <p14:tracePt t="67444" x="7883525" y="5418138"/>
          <p14:tracePt t="67474" x="8027988" y="5435600"/>
          <p14:tracePt t="67477" x="8078788" y="5451475"/>
          <p14:tracePt t="67508" x="8251825" y="5451475"/>
          <p14:tracePt t="67540" x="8278813" y="5451475"/>
          <p14:tracePt t="67574" x="8278813" y="5273675"/>
          <p14:tracePt t="67607" x="8278813" y="5189538"/>
          <p14:tracePt t="67613" x="8278813" y="5160963"/>
          <p14:tracePt t="67640" x="8223250" y="5078413"/>
          <p14:tracePt t="67645" x="8212138" y="5060950"/>
          <p14:tracePt t="67674" x="8067675" y="4999038"/>
          <p14:tracePt t="67677" x="7978775" y="4983163"/>
          <p14:tracePt t="67708" x="7732713" y="4894263"/>
          <p14:tracePt t="67741" x="7632700" y="4876800"/>
          <p14:tracePt t="67774" x="7475538" y="4876800"/>
          <p14:tracePt t="67808" x="7319963" y="4921250"/>
          <p14:tracePt t="67813" x="7231063" y="4921250"/>
          <p14:tracePt t="67840" x="7102475" y="4983163"/>
          <p14:tracePt t="67846" x="7091363" y="4999038"/>
          <p14:tracePt t="67874" x="7046913" y="5027613"/>
          <p14:tracePt t="67877" x="7035800" y="5038725"/>
          <p14:tracePt t="67909" x="6985000" y="5189538"/>
          <p14:tracePt t="67941" x="6985000" y="5289550"/>
          <p14:tracePt t="67974" x="7013575" y="5468938"/>
          <p14:tracePt t="68007" x="7169150" y="5564188"/>
          <p14:tracePt t="68013" x="7235825" y="5597525"/>
          <p14:tracePt t="68040" x="7437438" y="5664200"/>
          <p14:tracePt t="68045" x="7448550" y="5664200"/>
          <p14:tracePt t="68074" x="7519988" y="5664200"/>
          <p14:tracePt t="68078" x="7564438" y="5664200"/>
          <p14:tracePt t="68108" x="7704138" y="5635625"/>
          <p14:tracePt t="68140" x="7894638" y="5462588"/>
          <p14:tracePt t="68174" x="7927975" y="5240338"/>
          <p14:tracePt t="68209" x="7921625" y="5038725"/>
          <p14:tracePt t="68213" x="7877175" y="4994275"/>
          <p14:tracePt t="68241" x="7693025" y="4854575"/>
          <p14:tracePt t="68245" x="7648575" y="4838700"/>
          <p14:tracePt t="68274" x="7380288" y="4721225"/>
          <p14:tracePt t="68278" x="7313613" y="4703763"/>
          <p14:tracePt t="68308" x="7151688" y="4670425"/>
          <p14:tracePt t="68341" x="7069138" y="4670425"/>
          <p14:tracePt t="68374" x="6967538" y="4692650"/>
          <p14:tracePt t="68379" x="6956425" y="4692650"/>
          <p14:tracePt t="68459" x="0" y="0"/>
        </p14:tracePtLst>
        <p14:tracePtLst>
          <p14:tracePt t="69065" x="6900863" y="4559300"/>
          <p14:tracePt t="69073" x="6929438" y="4559300"/>
          <p14:tracePt t="69107" x="6996113" y="4603750"/>
          <p14:tracePt t="69141" x="7124700" y="4654550"/>
          <p14:tracePt t="69147" x="7135813" y="4654550"/>
          <p14:tracePt t="69174" x="7173913" y="4681538"/>
          <p14:tracePt t="69178" x="7185025" y="4681538"/>
          <p14:tracePt t="69209" x="7258050" y="4710113"/>
          <p14:tracePt t="69241" x="7386638" y="4743450"/>
          <p14:tracePt t="69249" x="7415213" y="4770438"/>
          <p14:tracePt t="69274" x="7464425" y="4799013"/>
          <p14:tracePt t="69307" x="7493000" y="4810125"/>
          <p14:tracePt t="69312" x="7537450" y="4827588"/>
          <p14:tracePt t="69342" x="7559675" y="4827588"/>
          <p14:tracePt t="69347" x="7570788" y="4827588"/>
          <p14:tracePt t="69374" x="7615238" y="4827588"/>
          <p14:tracePt t="69377" x="7626350" y="4827588"/>
          <p14:tracePt t="69408" x="7737475" y="4854575"/>
          <p14:tracePt t="69441" x="7805738" y="4854575"/>
          <p14:tracePt t="69474" x="7827963" y="4854575"/>
          <p14:tracePt t="69506" x="7899400" y="4854575"/>
          <p14:tracePt t="69538" x="7978775" y="4854575"/>
          <p14:tracePt t="69543" x="8005763" y="4854575"/>
          <p14:tracePt t="69572" x="8045450" y="4854575"/>
          <p14:tracePt t="69605" x="8061325" y="4854575"/>
          <p14:tracePt t="69646" x="8072438" y="4854575"/>
          <p14:tracePt t="69670" x="8005763" y="4832350"/>
          <p14:tracePt t="69705" x="7766050" y="4748213"/>
          <p14:tracePt t="69739" x="7570788" y="4714875"/>
          <p14:tracePt t="69772" x="7375525" y="4681538"/>
          <p14:tracePt t="69775" x="7364413" y="4670425"/>
          <p14:tracePt t="69805" x="7275513" y="4643438"/>
          <p14:tracePt t="69809" x="7253288" y="4643438"/>
          <p14:tracePt t="69840" x="7169150" y="4643438"/>
          <p14:tracePt t="69873" x="7085013" y="4614863"/>
          <p14:tracePt t="69906" x="6973888" y="4586288"/>
          <p14:tracePt t="69939" x="6862763" y="4530725"/>
          <p14:tracePt t="69943" x="6862763" y="4514850"/>
          <p14:tracePt t="69973" x="6794500" y="4486275"/>
          <p14:tracePt t="69977" x="6783388" y="4486275"/>
          <p14:tracePt t="70006" x="6745288" y="4475163"/>
          <p14:tracePt t="71536" x="6745288" y="4481513"/>
          <p14:tracePt t="71583" x="0" y="0"/>
        </p14:tracePtLst>
        <p14:tracePtLst>
          <p14:tracePt t="75634" x="7526338" y="4446588"/>
          <p14:tracePt t="75703" x="7526338" y="4470400"/>
          <p14:tracePt t="75711" x="7526338" y="4486275"/>
          <p14:tracePt t="75739" x="7526338" y="4564063"/>
          <p14:tracePt t="75772" x="7553325" y="4648200"/>
          <p14:tracePt t="75776" x="7570788" y="4676775"/>
          <p14:tracePt t="75806" x="7593013" y="4703763"/>
          <p14:tracePt t="75839" x="7659688" y="4703763"/>
          <p14:tracePt t="75872" x="7799388" y="4765675"/>
          <p14:tracePt t="75906" x="7877175" y="4799013"/>
          <p14:tracePt t="75939" x="7916863" y="4799013"/>
          <p14:tracePt t="75972" x="7954963" y="4799013"/>
          <p14:tracePt t="75975" x="7983538" y="4799013"/>
          <p14:tracePt t="76007" x="8078788" y="4759325"/>
          <p14:tracePt t="76039" x="8123238" y="4676775"/>
          <p14:tracePt t="76072" x="8174038" y="4619625"/>
          <p14:tracePt t="76107" x="8212138" y="4570413"/>
          <p14:tracePt t="76140" x="8212138" y="4470400"/>
          <p14:tracePt t="76145" x="8212138" y="4441825"/>
          <p14:tracePt t="76174" x="8139113" y="4313238"/>
          <p14:tracePt t="76178" x="8105775" y="4264025"/>
          <p14:tracePt t="76186" x="8089900" y="4251325"/>
          <p14:tracePt t="76208" x="8039100" y="4213225"/>
          <p14:tracePt t="76240" x="7972425" y="4173538"/>
          <p14:tracePt t="76274" x="7905750" y="4124325"/>
          <p14:tracePt t="76308" x="7839075" y="4067175"/>
          <p14:tracePt t="76341" x="7783513" y="4067175"/>
          <p14:tracePt t="76345" x="7754938" y="4067175"/>
          <p14:tracePt t="76374" x="7593013" y="4067175"/>
          <p14:tracePt t="76379" x="7564438" y="4079875"/>
          <p14:tracePt t="76408" x="7464425" y="4079875"/>
          <p14:tracePt t="76441" x="7397750" y="4090988"/>
          <p14:tracePt t="76474" x="7302500" y="4195763"/>
          <p14:tracePt t="76481" x="7302500" y="4224338"/>
          <p14:tracePt t="76507" x="7302500" y="4346575"/>
          <p14:tracePt t="76511" x="7302500" y="4364038"/>
          <p14:tracePt t="76541" x="7380288" y="4486275"/>
          <p14:tracePt t="76545" x="7397750" y="4497388"/>
          <p14:tracePt t="76577" x="7559675" y="4625975"/>
          <p14:tracePt t="76608" x="7693025" y="4721225"/>
          <p14:tracePt t="76641" x="7710488" y="4732338"/>
          <p14:tracePt t="76674" x="7805738" y="4759325"/>
          <p14:tracePt t="76681" x="7816850" y="4759325"/>
          <p14:tracePt t="76707" x="7872413" y="4759325"/>
          <p14:tracePt t="76712" x="7883525" y="4759325"/>
          <p14:tracePt t="76744" x="7894638" y="4759325"/>
          <p14:tracePt t="76776" x="7961313" y="4754563"/>
          <p14:tracePt t="76808" x="8067675" y="4681538"/>
          <p14:tracePt t="76840" x="8078788" y="4665663"/>
          <p14:tracePt t="76876" x="8105775" y="4643438"/>
          <p14:tracePt t="76904" x="8105775" y="4559300"/>
          <p14:tracePt t="76936" x="8105775" y="4386263"/>
          <p14:tracePt t="76970" x="8027988" y="4224338"/>
          <p14:tracePt t="77003" x="7961313" y="4173538"/>
          <p14:tracePt t="77036" x="7788275" y="4124325"/>
          <p14:tracePt t="77037" x="7743825" y="4106863"/>
          <p14:tracePt t="77070" x="7586663" y="4073525"/>
          <p14:tracePt t="77103" x="7464425" y="4062413"/>
          <p14:tracePt t="77136" x="7386638" y="4062413"/>
          <p14:tracePt t="77170" x="7335838" y="4062413"/>
          <p14:tracePt t="77203" x="7246938" y="4095750"/>
          <p14:tracePt t="77237" x="7219950" y="4151313"/>
          <p14:tracePt t="77238" x="7219950" y="4179888"/>
          <p14:tracePt t="77272" x="7219950" y="4386263"/>
          <p14:tracePt t="77305" x="7219950" y="4508500"/>
          <p14:tracePt t="77338" x="7335838" y="4648200"/>
          <p14:tracePt t="77372" x="7497763" y="4710113"/>
          <p14:tracePt t="77375" x="7508875" y="4721225"/>
          <p14:tracePt t="77405" x="7593013" y="4754563"/>
          <p14:tracePt t="77408" x="7610475" y="4754563"/>
          <p14:tracePt t="77439" x="7710488" y="4765675"/>
          <p14:tracePt t="77472" x="7805738" y="4765675"/>
          <p14:tracePt t="77505" x="7883525" y="4765675"/>
          <p14:tracePt t="77538" x="8005763" y="4714875"/>
          <p14:tracePt t="77543" x="8034338" y="4681538"/>
          <p14:tracePt t="77574" x="8083550" y="4608513"/>
          <p14:tracePt t="77578" x="8094663" y="4581525"/>
          <p14:tracePt t="77607" x="8094663" y="4508500"/>
          <p14:tracePt t="77612" x="8094663" y="4481513"/>
          <p14:tracePt t="77642" x="8094663" y="4357688"/>
          <p14:tracePt t="77646" x="8094663" y="4330700"/>
          <p14:tracePt t="77674" x="8001000" y="4195763"/>
          <p14:tracePt t="77678" x="7966075" y="4168775"/>
          <p14:tracePt t="77705" x="7894638" y="4106863"/>
          <p14:tracePt t="77706" x="7883525" y="4095750"/>
          <p14:tracePt t="77738" x="7827963" y="4062413"/>
          <p14:tracePt t="77771" x="7726363" y="4062413"/>
          <p14:tracePt t="77805" x="7586663" y="4062413"/>
          <p14:tracePt t="77841" x="7464425" y="4146550"/>
          <p14:tracePt t="77874" x="7442200" y="4184650"/>
          <p14:tracePt t="77878" x="7426325" y="4213225"/>
          <p14:tracePt t="77908" x="7397750" y="4297363"/>
          <p14:tracePt t="77942" x="7426325" y="4481513"/>
          <p14:tracePt t="77974" x="7531100" y="4570413"/>
          <p14:tracePt t="78006" x="7599363" y="4643438"/>
          <p14:tracePt t="78039" x="7615238" y="4643438"/>
          <p14:tracePt t="78091" x="7626350" y="4659313"/>
          <p14:tracePt t="78411" x="0" y="0"/>
        </p14:tracePtLst>
        <p14:tracePtLst>
          <p14:tracePt t="79269" x="6700838" y="4492625"/>
          <p14:tracePt t="79274" x="6711950" y="4492625"/>
          <p14:tracePt t="79278" x="6738938" y="4492625"/>
          <p14:tracePt t="79286" x="6750050" y="4497388"/>
          <p14:tracePt t="79324" x="6761163" y="4497388"/>
          <p14:tracePt t="79341" x="6805613" y="4514850"/>
          <p14:tracePt t="79374" x="6867525" y="4552950"/>
          <p14:tracePt t="79407" x="7000875" y="4592638"/>
          <p14:tracePt t="79412" x="7013575" y="4592638"/>
          <p14:tracePt t="79440" x="7080250" y="4648200"/>
          <p14:tracePt t="79445" x="7129463" y="4648200"/>
          <p14:tracePt t="79476" x="7213600" y="4676775"/>
          <p14:tracePt t="79508" x="7346950" y="4721225"/>
          <p14:tracePt t="79540" x="7464425" y="4754563"/>
          <p14:tracePt t="79575" x="7531100" y="4776788"/>
          <p14:tracePt t="79607" x="7599363" y="4792663"/>
          <p14:tracePt t="79613" x="7648575" y="4810125"/>
          <p14:tracePt t="79641" x="7704138" y="4810125"/>
          <p14:tracePt t="79645" x="7715250" y="4821238"/>
          <p14:tracePt t="79674" x="7726363" y="4821238"/>
          <p14:tracePt t="79677" x="7737475" y="4821238"/>
          <p14:tracePt t="79708" x="7783513" y="4821238"/>
          <p14:tracePt t="79740" x="7877175" y="4821238"/>
          <p14:tracePt t="79775" x="7966075" y="4832350"/>
          <p14:tracePt t="79807" x="7978775" y="4832350"/>
          <p14:tracePt t="79840" x="8061325" y="4849813"/>
          <p14:tracePt t="79845" x="8072438" y="4849813"/>
          <p14:tracePt t="79874" x="8128000" y="4876800"/>
          <p14:tracePt t="79878" x="8128000" y="4887913"/>
          <p14:tracePt t="79916" x="8139113" y="4899025"/>
          <p14:tracePt t="80396" x="8139113" y="4894263"/>
          <p14:tracePt t="80410" x="8134350" y="4894263"/>
          <p14:tracePt t="80411" x="0" y="0"/>
        </p14:tracePtLst>
        <p14:tracePtLst>
          <p14:tracePt t="80934" x="7548563" y="4368800"/>
          <p14:tracePt t="80944" x="7519988" y="4379913"/>
          <p14:tracePt t="80972" x="7508875" y="4379913"/>
          <p14:tracePt t="80975" x="7508875" y="4391025"/>
          <p14:tracePt t="81006" x="7508875" y="4441825"/>
          <p14:tracePt t="81008" x="7493000" y="4475163"/>
          <p14:tracePt t="81039" x="7475538" y="4648200"/>
          <p14:tracePt t="81072" x="7459663" y="4765675"/>
          <p14:tracePt t="81106" x="7448550" y="4876800"/>
          <p14:tracePt t="81139" x="7448550" y="4894263"/>
          <p14:tracePt t="81215" x="7448550" y="4905375"/>
          <p14:tracePt t="81279" x="7448550" y="4916488"/>
          <p14:tracePt t="81287" x="7448550" y="4927600"/>
          <p14:tracePt t="81305" x="7453313" y="4972050"/>
          <p14:tracePt t="81339" x="7470775" y="4983163"/>
          <p14:tracePt t="81488" x="7493000" y="4983163"/>
          <p14:tracePt t="81496" x="7508875" y="4983163"/>
          <p14:tracePt t="81507" x="7531100" y="4983163"/>
          <p14:tracePt t="81540" x="7748588" y="5016500"/>
          <p14:tracePt t="81545" x="7794625" y="5016500"/>
          <p14:tracePt t="81574" x="7883525" y="5016500"/>
          <p14:tracePt t="81578" x="7910513" y="5016500"/>
          <p14:tracePt t="81608" x="7932738" y="5016500"/>
          <p14:tracePt t="81640" x="7950200" y="5016500"/>
          <p14:tracePt t="81674" x="7989888" y="5016500"/>
          <p14:tracePt t="81709" x="8072438" y="5005388"/>
          <p14:tracePt t="81713" x="8083550" y="5005388"/>
          <p14:tracePt t="81739" x="8094663" y="5005388"/>
          <p14:tracePt t="81855" x="8105775" y="4994275"/>
          <p14:tracePt t="81863" x="8105775" y="4983163"/>
          <p14:tracePt t="81872" x="8105775" y="4965700"/>
          <p14:tracePt t="81905" x="8089900" y="4905375"/>
          <p14:tracePt t="81939" x="8089900" y="4803775"/>
          <p14:tracePt t="81972" x="8089900" y="4725988"/>
          <p14:tracePt t="81976" x="8089900" y="4714875"/>
          <p14:tracePt t="82005" x="8089900" y="4676775"/>
          <p14:tracePt t="82039" x="8089900" y="4608513"/>
          <p14:tracePt t="82079" x="8089900" y="4581525"/>
          <p14:tracePt t="82105" x="8089900" y="4570413"/>
          <p14:tracePt t="82192" x="8089900" y="4592638"/>
          <p14:tracePt t="82202" x="8089900" y="4619625"/>
          <p14:tracePt t="82210" x="8072438" y="4648200"/>
          <p14:tracePt t="82240" x="8039100" y="4748213"/>
          <p14:tracePt t="82274" x="8001000" y="4814888"/>
          <p14:tracePt t="82280" x="8001000" y="4843463"/>
          <p14:tracePt t="82336" x="7989888" y="4854575"/>
          <p14:tracePt t="82352" x="7972425" y="4883150"/>
          <p14:tracePt t="82374" x="7972425" y="4921250"/>
          <p14:tracePt t="82377" x="7961313" y="4938713"/>
          <p14:tracePt t="82480" x="7950200" y="4949825"/>
          <p14:tracePt t="82544" x="7939088" y="4960938"/>
          <p14:tracePt t="82560" x="7939088" y="4972050"/>
          <p14:tracePt t="82574" x="7910513" y="4987925"/>
          <p14:tracePt t="82607" x="7894638" y="4999038"/>
          <p14:tracePt t="82673" x="7866063" y="4999038"/>
          <p14:tracePt t="82680" x="7839075" y="4987925"/>
          <p14:tracePt t="82706" x="7726363" y="4894263"/>
          <p14:tracePt t="82739" x="7581900" y="4799013"/>
          <p14:tracePt t="82744" x="7553325" y="4781550"/>
          <p14:tracePt t="82773" x="7526338" y="4781550"/>
          <p14:tracePt t="82807" x="7486650" y="4781550"/>
          <p14:tracePt t="82896" x="7497763" y="4754563"/>
          <p14:tracePt t="82904" x="7497763" y="4743450"/>
          <p14:tracePt t="82912" x="7508875" y="4732338"/>
          <p14:tracePt t="82941" x="7519988" y="4676775"/>
          <p14:tracePt t="82946" x="7519988" y="4659313"/>
          <p14:tracePt t="82974" x="7519988" y="4608513"/>
          <p14:tracePt t="82979" x="7519988" y="4581525"/>
          <p14:tracePt t="83008" x="7519988" y="4559300"/>
          <p14:tracePt t="83343" x="0" y="0"/>
        </p14:tracePtLst>
        <p14:tracePtLst>
          <p14:tracePt t="84308" x="3816350" y="3627438"/>
          <p14:tracePt t="84314" x="3816350" y="3643313"/>
          <p14:tracePt t="84336" x="3805238" y="3665538"/>
          <p14:tracePt t="84338" x="3760788" y="3711575"/>
          <p14:tracePt t="84370" x="3743325" y="3794125"/>
          <p14:tracePt t="84403" x="3716338" y="3895725"/>
          <p14:tracePt t="84436" x="3681413" y="4033838"/>
          <p14:tracePt t="84470" x="3681413" y="4151313"/>
          <p14:tracePt t="84503" x="3681413" y="4297363"/>
          <p14:tracePt t="84538" x="3816350" y="4552950"/>
          <p14:tracePt t="84571" x="3843338" y="4687888"/>
          <p14:tracePt t="84608" x="3843338" y="4787900"/>
          <p14:tracePt t="84638" x="3843338" y="4814888"/>
          <p14:tracePt t="84724" x="3843338" y="4792663"/>
          <p14:tracePt t="84732" x="3860800" y="4725988"/>
          <p14:tracePt t="84740" x="3860800" y="4676775"/>
          <p14:tracePt t="84774" x="3883025" y="4379913"/>
          <p14:tracePt t="84807" x="3949700" y="4195763"/>
          <p14:tracePt t="84812" x="3967163" y="4146550"/>
          <p14:tracePt t="84841" x="4011613" y="4079875"/>
          <p14:tracePt t="84845" x="4011613" y="4062413"/>
          <p14:tracePt t="84877" x="4011613" y="4040188"/>
          <p14:tracePt t="84907" x="4011613" y="4011613"/>
          <p14:tracePt t="84940" x="4011613" y="4000500"/>
          <p14:tracePt t="84979" x="4005263" y="4006850"/>
          <p14:tracePt t="85005" x="3989388" y="4117975"/>
          <p14:tracePt t="85037" x="3989388" y="4352925"/>
          <p14:tracePt t="85071" x="4133850" y="4643438"/>
          <p14:tracePt t="85106" x="4256088" y="4854575"/>
          <p14:tracePt t="85110" x="4273550" y="4883150"/>
          <p14:tracePt t="85138" x="4273550" y="4899025"/>
          <p14:tracePt t="85234" x="4273550" y="4910138"/>
          <p14:tracePt t="85251" x="4251325" y="4887913"/>
          <p14:tracePt t="85259" x="4217988" y="4854575"/>
          <p14:tracePt t="85271" x="4184650" y="4781550"/>
          <p14:tracePt t="85305" x="4038600" y="4537075"/>
          <p14:tracePt t="85308" x="4005263" y="4464050"/>
          <p14:tracePt t="85339" x="3933825" y="4240213"/>
          <p14:tracePt t="85373" x="3933825" y="4168775"/>
          <p14:tracePt t="85405" x="3933825" y="4135438"/>
          <p14:tracePt t="85438" x="3933825" y="4117975"/>
          <p14:tracePt t="85472" x="3916363" y="4079875"/>
          <p14:tracePt t="85652" x="3887788" y="4102100"/>
          <p14:tracePt t="85660" x="3876675" y="4113213"/>
          <p14:tracePt t="85674" x="3860800" y="4173538"/>
          <p14:tracePt t="85678" x="3843338" y="4246563"/>
          <p14:tracePt t="85705" x="3843338" y="4424363"/>
          <p14:tracePt t="85708" x="3843338" y="4475163"/>
          <p14:tracePt t="85738" x="3843338" y="4703763"/>
          <p14:tracePt t="85771" x="3843338" y="4743450"/>
          <p14:tracePt t="85810" x="3854450" y="4737100"/>
          <p14:tracePt t="85838" x="3905250" y="4514850"/>
          <p14:tracePt t="85871" x="3905250" y="4286250"/>
          <p14:tracePt t="85904" x="3905250" y="4151313"/>
          <p14:tracePt t="85906" x="3905250" y="4106863"/>
          <p14:tracePt t="85939" x="3949700" y="3984625"/>
          <p14:tracePt t="85971" x="3967163" y="3917950"/>
          <p14:tracePt t="86116" x="3967163" y="3922713"/>
          <p14:tracePt t="86132" x="3967163" y="3951288"/>
          <p14:tracePt t="86141" x="3967163" y="3962400"/>
          <p14:tracePt t="86174" x="3956050" y="4073525"/>
          <p14:tracePt t="86207" x="3944938" y="4173538"/>
          <p14:tracePt t="86214" x="3944938" y="4191000"/>
          <p14:tracePt t="86240" x="3944938" y="4202113"/>
          <p14:tracePt t="86356" x="3933825" y="4213225"/>
          <p14:tracePt t="86388" x="3933825" y="4206875"/>
          <p14:tracePt t="86404" x="3933825" y="4179888"/>
          <p14:tracePt t="86412" x="3933825" y="4151313"/>
          <p14:tracePt t="86439" x="3933825" y="4084638"/>
          <p14:tracePt t="86442" x="3933825" y="4056063"/>
          <p14:tracePt t="86472" x="3933825" y="3973513"/>
          <p14:tracePt t="86475" x="3933825" y="3922713"/>
          <p14:tracePt t="86505" x="3933825" y="3867150"/>
          <p14:tracePt t="86547" x="3933825" y="3871913"/>
          <p14:tracePt t="86572" x="3916363" y="3951288"/>
          <p14:tracePt t="86607" x="3900488" y="4179888"/>
          <p14:tracePt t="86612" x="3883025" y="4213225"/>
          <p14:tracePt t="86641" x="3883025" y="4235450"/>
          <p14:tracePt t="86644" x="3865563" y="4264025"/>
          <p14:tracePt t="86674" x="3865563" y="4279900"/>
          <p14:tracePt t="86872" x="3865563" y="4302125"/>
          <p14:tracePt t="86881" x="3865563" y="4319588"/>
          <p14:tracePt t="87048" x="3854450" y="4319588"/>
          <p14:tracePt t="87057" x="3810000" y="4319588"/>
          <p14:tracePt t="87074" x="3765550" y="4279900"/>
          <p14:tracePt t="87107" x="3754438" y="4279900"/>
          <p14:tracePt t="87144" x="3743325" y="4279900"/>
          <p14:tracePt t="87208" x="3732213" y="4264025"/>
          <p14:tracePt t="87224" x="3732213" y="4240213"/>
          <p14:tracePt t="87241" x="3732213" y="4179888"/>
          <p14:tracePt t="87274" x="3743325" y="4051300"/>
          <p14:tracePt t="87280" x="3743325" y="4017963"/>
          <p14:tracePt t="87307" x="3754438" y="3933825"/>
          <p14:tracePt t="87312" x="3754438" y="3922713"/>
          <p14:tracePt t="87340" x="3754438" y="3871913"/>
          <p14:tracePt t="87377" x="3765550" y="3856038"/>
          <p14:tracePt t="87576" x="3765550" y="3929063"/>
          <p14:tracePt t="87585" x="3765550" y="3978275"/>
          <p14:tracePt t="87608" x="3765550" y="4117975"/>
          <p14:tracePt t="87640" x="3765550" y="4313238"/>
          <p14:tracePt t="87674" x="3765550" y="4335463"/>
          <p14:tracePt t="87708" x="3765550" y="4364038"/>
          <p14:tracePt t="87712" x="3765550" y="4375150"/>
          <p14:tracePt t="87801" x="3776663" y="4391025"/>
          <p14:tracePt t="87816" x="3776663" y="4402138"/>
          <p14:tracePt t="87841" x="3821113" y="4430713"/>
          <p14:tracePt t="87876" x="3832225" y="4441825"/>
          <p14:tracePt t="88056" x="3832225" y="4419600"/>
          <p14:tracePt t="88064" x="3849688" y="4352925"/>
          <p14:tracePt t="88074" x="3849688" y="4324350"/>
          <p14:tracePt t="88107" x="3900488" y="4084638"/>
          <p14:tracePt t="88112" x="3900488" y="4056063"/>
          <p14:tracePt t="88141" x="3900488" y="3984625"/>
          <p14:tracePt t="88147" x="3900488" y="3973513"/>
          <p14:tracePt t="88174" x="3900488" y="3933825"/>
          <p14:tracePt t="88178" x="3900488" y="3922713"/>
          <p14:tracePt t="88185" x="3900488" y="3895725"/>
          <p14:tracePt t="88208" x="3900488" y="3844925"/>
          <p14:tracePt t="88280" x="3894138" y="3883025"/>
          <p14:tracePt t="88288" x="3894138" y="3895725"/>
          <p14:tracePt t="88307" x="3876675" y="3967163"/>
          <p14:tracePt t="88341" x="3843338" y="4246563"/>
          <p14:tracePt t="88346" x="3843338" y="4335463"/>
          <p14:tracePt t="88374" x="3843338" y="4424363"/>
          <p14:tracePt t="88378" x="3843338" y="4446588"/>
          <p14:tracePt t="88408" x="3843338" y="4486275"/>
          <p14:tracePt t="88443" x="3843338" y="4503738"/>
          <p14:tracePt t="88537" x="3816350" y="4503738"/>
          <p14:tracePt t="88545" x="3805238" y="4503738"/>
          <p14:tracePt t="88574" x="3760788" y="4419600"/>
          <p14:tracePt t="88578" x="3727450" y="4368800"/>
          <p14:tracePt t="88608" x="3581400" y="4102100"/>
          <p14:tracePt t="88642" x="3497263" y="3922713"/>
          <p14:tracePt t="88674" x="3497263" y="3822700"/>
          <p14:tracePt t="88707" x="3497263" y="3811588"/>
          <p14:tracePt t="88761" x="3497263" y="3844925"/>
          <p14:tracePt t="88774" x="3497263" y="3860800"/>
          <p14:tracePt t="88777" x="3486150" y="3889375"/>
          <p14:tracePt t="88808" x="3486150" y="4033838"/>
          <p14:tracePt t="88840" x="3486150" y="4206875"/>
          <p14:tracePt t="88874" x="3486150" y="4302125"/>
          <p14:tracePt t="88880" x="3486150" y="4319588"/>
          <p14:tracePt t="89032" x="3470275" y="4330700"/>
          <p14:tracePt t="89048" x="3470275" y="4324350"/>
          <p14:tracePt t="89074" x="3470275" y="4268788"/>
          <p14:tracePt t="89107" x="3470275" y="4129088"/>
          <p14:tracePt t="89113" x="3470275" y="4117975"/>
          <p14:tracePt t="89139" x="3470275" y="4067175"/>
          <p14:tracePt t="89172" x="3470275" y="4051300"/>
          <p14:tracePt t="89256" x="3470275" y="4062413"/>
          <p14:tracePt t="89264" x="3470275" y="4090988"/>
          <p14:tracePt t="89274" x="3470275" y="4135438"/>
          <p14:tracePt t="89308" x="3459163" y="4217988"/>
          <p14:tracePt t="89463" x="0" y="0"/>
        </p14:tracePtLst>
        <p14:tracePtLst>
          <p14:tracePt t="91126" x="2220913" y="4151313"/>
          <p14:tracePt t="91148" x="2220913" y="4140200"/>
          <p14:tracePt t="91164" x="2259013" y="4140200"/>
          <p14:tracePt t="91173" x="2270125" y="4140200"/>
          <p14:tracePt t="91207" x="2498725" y="4140200"/>
          <p14:tracePt t="91213" x="2582863" y="4140200"/>
          <p14:tracePt t="91241" x="2806700" y="4140200"/>
          <p14:tracePt t="91246" x="2833688" y="4140200"/>
          <p14:tracePt t="91274" x="2906713" y="4140200"/>
          <p14:tracePt t="91277" x="2951163" y="4140200"/>
          <p14:tracePt t="91308" x="3090863" y="4168775"/>
          <p14:tracePt t="91341" x="3336925" y="4257675"/>
          <p14:tracePt t="91374" x="3598863" y="4308475"/>
          <p14:tracePt t="91407" x="3721100" y="4324350"/>
          <p14:tracePt t="91442" x="3787775" y="4352925"/>
          <p14:tracePt t="91446" x="3798888" y="4352925"/>
          <p14:tracePt t="91474" x="3922713" y="4397375"/>
          <p14:tracePt t="91477" x="3971925" y="4413250"/>
          <p14:tracePt t="91508" x="4011613" y="4452938"/>
          <p14:tracePt t="91755" x="0" y="0"/>
        </p14:tracePtLst>
        <p14:tracePtLst>
          <p14:tracePt t="93192" x="6985000" y="4781550"/>
          <p14:tracePt t="93197" x="6985000" y="4792663"/>
          <p14:tracePt t="93200" x="6973888" y="4803775"/>
          <p14:tracePt t="93207" x="6973888" y="4832350"/>
          <p14:tracePt t="93239" x="6985000" y="4943475"/>
          <p14:tracePt t="93273" x="7102475" y="4987925"/>
          <p14:tracePt t="93305" x="7313613" y="5038725"/>
          <p14:tracePt t="93339" x="7531100" y="5100638"/>
          <p14:tracePt t="93343" x="7542213" y="5111750"/>
          <p14:tracePt t="93372" x="7559675" y="5111750"/>
          <p14:tracePt t="93504" x="7570788" y="5111750"/>
          <p14:tracePt t="93522" x="7581900" y="5111750"/>
          <p14:tracePt t="93540" x="7610475" y="5111750"/>
          <p14:tracePt t="93547" x="7637463" y="5105400"/>
          <p14:tracePt t="93574" x="7743825" y="5060950"/>
          <p14:tracePt t="93577" x="7788275" y="5045075"/>
          <p14:tracePt t="93608" x="8034338" y="4905375"/>
          <p14:tracePt t="93641" x="8101013" y="4827588"/>
          <p14:tracePt t="93674" x="8101013" y="4765675"/>
          <p14:tracePt t="93707" x="8101013" y="4725988"/>
          <p14:tracePt t="93712" x="8101013" y="4699000"/>
          <p14:tracePt t="93742" x="8050213" y="4643438"/>
          <p14:tracePt t="93746" x="8001000" y="4608513"/>
          <p14:tracePt t="93773" x="7827963" y="4503738"/>
          <p14:tracePt t="93777" x="7737475" y="4486275"/>
          <p14:tracePt t="93805" x="7632700" y="4459288"/>
          <p14:tracePt t="93807" x="7581900" y="4459288"/>
          <p14:tracePt t="93839" x="7426325" y="4424363"/>
          <p14:tracePt t="93872" x="7297738" y="4424363"/>
          <p14:tracePt t="93905" x="7118350" y="4548188"/>
          <p14:tracePt t="93939" x="7018338" y="4725988"/>
          <p14:tracePt t="93943" x="7018338" y="4754563"/>
          <p14:tracePt t="93972" x="7018338" y="4792663"/>
          <p14:tracePt t="93975" x="7018338" y="4821238"/>
          <p14:tracePt t="94005" x="7085013" y="4954588"/>
          <p14:tracePt t="94008" x="7118350" y="4972050"/>
          <p14:tracePt t="94040" x="7358063" y="5072063"/>
          <p14:tracePt t="94074" x="7486650" y="5072063"/>
          <p14:tracePt t="94107" x="7581900" y="5072063"/>
          <p14:tracePt t="94112" x="7610475" y="5072063"/>
          <p14:tracePt t="94141" x="7637463" y="5067300"/>
          <p14:tracePt t="94144" x="7648575" y="5056188"/>
          <p14:tracePt t="94174" x="7659688" y="5027613"/>
          <p14:tracePt t="94177" x="7659688" y="4999038"/>
          <p14:tracePt t="94208" x="7659688" y="4770438"/>
          <p14:tracePt t="94240" x="7621588" y="4592638"/>
          <p14:tracePt t="94274" x="7531100" y="4519613"/>
          <p14:tracePt t="94309" x="7426325" y="4508500"/>
          <p14:tracePt t="94315" x="7364413" y="4508500"/>
          <p14:tracePt t="94340" x="7180263" y="4508500"/>
          <p14:tracePt t="94344" x="7129463" y="4508500"/>
          <p14:tracePt t="94374" x="6962775" y="4570413"/>
          <p14:tracePt t="94378" x="6945313" y="4603750"/>
          <p14:tracePt t="94408" x="6929438" y="4681538"/>
          <p14:tracePt t="94440" x="7000875" y="4787900"/>
          <p14:tracePt t="94474" x="7219950" y="4838700"/>
          <p14:tracePt t="94507" x="7335838" y="4854575"/>
          <p14:tracePt t="94544" x="7346950" y="4854575"/>
          <p14:tracePt t="94573" x="7364413" y="4849813"/>
          <p14:tracePt t="94577" x="7364413" y="4821238"/>
          <p14:tracePt t="94610" x="7364413" y="4754563"/>
          <p14:tracePt t="94639" x="0" y="0"/>
        </p14:tracePtLst>
        <p14:tracePtLst>
          <p14:tracePt t="97526" x="4368800" y="4537075"/>
          <p14:tracePt t="97644" x="4379913" y="4537075"/>
          <p14:tracePt t="97652" x="4406900" y="4537075"/>
          <p14:tracePt t="97674" x="4468813" y="4537075"/>
          <p14:tracePt t="97678" x="4479925" y="4537075"/>
          <p14:tracePt t="97708" x="4591050" y="4537075"/>
          <p14:tracePt t="97740" x="4630738" y="4537075"/>
          <p14:tracePt t="97774" x="4670425" y="4537075"/>
          <p14:tracePt t="97808" x="4737100" y="4537075"/>
          <p14:tracePt t="97812" x="4748213" y="4537075"/>
          <p14:tracePt t="97841" x="4870450" y="4537075"/>
          <p14:tracePt t="97845" x="4899025" y="4537075"/>
          <p14:tracePt t="97872" x="5021263" y="4537075"/>
          <p14:tracePt t="97874" x="5037138" y="4537075"/>
          <p14:tracePt t="97907" x="5205413" y="4537075"/>
          <p14:tracePt t="97940" x="5394325" y="4537075"/>
          <p14:tracePt t="97974" x="5551488" y="4537075"/>
          <p14:tracePt t="97980" x="5578475" y="4537075"/>
          <p14:tracePt t="98007" x="5680075" y="4537075"/>
          <p14:tracePt t="98013" x="5707063" y="4537075"/>
          <p14:tracePt t="98041" x="5762625" y="4537075"/>
          <p14:tracePt t="98045" x="5807075" y="4537075"/>
          <p14:tracePt t="98077" x="5835650" y="4537075"/>
          <p14:tracePt t="98108" x="5875338" y="4537075"/>
          <p14:tracePt t="98141" x="5969000" y="4537075"/>
          <p14:tracePt t="98174" x="6103938" y="4537075"/>
          <p14:tracePt t="98180" x="6130925" y="4537075"/>
          <p14:tracePt t="98207" x="6197600" y="4537075"/>
          <p14:tracePt t="98212" x="6215063" y="4537075"/>
          <p14:tracePt t="98241" x="6310313" y="4519613"/>
          <p14:tracePt t="98245" x="6337300" y="4519613"/>
          <p14:tracePt t="98277" x="6403975" y="4519613"/>
          <p14:tracePt t="98309" x="6450013" y="4519613"/>
          <p14:tracePt t="98341" x="6499225" y="4519613"/>
          <p14:tracePt t="98375" x="6577013" y="4519613"/>
          <p14:tracePt t="98407" x="6588125" y="4519613"/>
          <p14:tracePt t="98460" x="6605588" y="4519613"/>
          <p14:tracePt t="98492" x="6634163" y="4530725"/>
          <p14:tracePt t="98508" x="6645275" y="4530725"/>
          <p14:tracePt t="98860" x="6656388" y="4530725"/>
          <p14:tracePt t="99024" x="6672263" y="4530725"/>
          <p14:tracePt t="99040" x="6683375" y="4530725"/>
          <p14:tracePt t="99184" x="6711950" y="4530725"/>
          <p14:tracePt t="99194" x="6723063" y="4530725"/>
          <p14:tracePt t="99219" x="6734175" y="4530725"/>
          <p14:tracePt t="99406" x="0" y="0"/>
        </p14:tracePtLst>
        <p14:tracePtLst>
          <p14:tracePt t="101789" x="4391025" y="4424363"/>
          <p14:tracePt t="101797" x="4373563" y="4435475"/>
          <p14:tracePt t="101907" x="4373563" y="4446588"/>
          <p14:tracePt t="101924" x="4373563" y="4464050"/>
          <p14:tracePt t="101939" x="4395788" y="4486275"/>
          <p14:tracePt t="101972" x="4418013" y="4514850"/>
          <p14:tracePt t="102533" x="4446588" y="4525963"/>
          <p14:tracePt t="102544" x="4462463" y="4525963"/>
          <p14:tracePt t="102551" x="4473575" y="4537075"/>
          <p14:tracePt t="102574" x="4635500" y="4552950"/>
          <p14:tracePt t="102605" x="4987925" y="4608513"/>
          <p14:tracePt t="102642" x="5243513" y="4625975"/>
          <p14:tracePt t="102646" x="5311775" y="4625975"/>
          <p14:tracePt t="102674" x="5556250" y="4625975"/>
          <p14:tracePt t="102679" x="5622925" y="4625975"/>
          <p14:tracePt t="102708" x="5964238" y="4648200"/>
          <p14:tracePt t="102743" x="6270625" y="4665663"/>
          <p14:tracePt t="102774" x="6403975" y="4665663"/>
          <p14:tracePt t="102807" x="6521450" y="4665663"/>
          <p14:tracePt t="102812" x="6550025" y="4665663"/>
          <p14:tracePt t="102840" x="6689725" y="4665663"/>
          <p14:tracePt t="102845" x="6778625" y="4665663"/>
          <p14:tracePt t="102873" x="6962775" y="4665663"/>
          <p14:tracePt t="102877" x="7051675" y="4665663"/>
          <p14:tracePt t="102908" x="7286625" y="4665663"/>
          <p14:tracePt t="102940" x="7537450" y="4665663"/>
          <p14:tracePt t="102974" x="7575550" y="4665663"/>
          <p14:tracePt t="103044" x="7553325" y="4665663"/>
          <p14:tracePt t="103052" x="7486650" y="4665663"/>
          <p14:tracePt t="103074" x="7408863" y="4665663"/>
          <p14:tracePt t="103078" x="7364413" y="4665663"/>
          <p14:tracePt t="103108" x="7046913" y="4665663"/>
          <p14:tracePt t="103140" x="6588125" y="4665663"/>
          <p14:tracePt t="103174" x="6392863" y="4665663"/>
          <p14:tracePt t="103207" x="6226175" y="4665663"/>
          <p14:tracePt t="103213" x="6175375" y="4654550"/>
          <p14:tracePt t="103240" x="6013450" y="4654550"/>
          <p14:tracePt t="103245" x="5964238" y="4654550"/>
          <p14:tracePt t="103273" x="5913438" y="4654550"/>
          <p14:tracePt t="103277" x="5886450" y="4654550"/>
          <p14:tracePt t="103308" x="5784850" y="4654550"/>
          <p14:tracePt t="103340" x="5691188" y="4637088"/>
          <p14:tracePt t="103374" x="5662613" y="4608513"/>
          <p14:tracePt t="103407" x="5611813" y="4608513"/>
          <p14:tracePt t="103412" x="5578475" y="4608513"/>
          <p14:tracePt t="103441" x="5495925" y="4608513"/>
          <p14:tracePt t="103445" x="5445125" y="4608513"/>
          <p14:tracePt t="103474" x="5360988" y="4608513"/>
          <p14:tracePt t="103478" x="5316538" y="4608513"/>
          <p14:tracePt t="103509" x="5216525" y="4608513"/>
          <p14:tracePt t="103541" x="5010150" y="4608513"/>
          <p14:tracePt t="103574" x="4959350" y="4608513"/>
          <p14:tracePt t="103608" x="4903788" y="4608513"/>
          <p14:tracePt t="103614" x="4892675" y="4608513"/>
          <p14:tracePt t="103641" x="4837113" y="4608513"/>
          <p14:tracePt t="103674" x="4770438" y="4581525"/>
          <p14:tracePt t="103678" x="4759325" y="4581525"/>
          <p14:tracePt t="103706" x="4730750" y="4570413"/>
          <p14:tracePt t="103739" x="4708525" y="4570413"/>
          <p14:tracePt t="103772" x="4664075" y="4552950"/>
          <p14:tracePt t="103843" x="0" y="0"/>
        </p14:tracePtLst>
        <p14:tracePtLst>
          <p14:tracePt t="110430" x="4759325" y="4703763"/>
          <p14:tracePt t="110532" x="4764088" y="4714875"/>
          <p14:tracePt t="110643" x="0" y="0"/>
        </p14:tracePtLst>
        <p14:tracePtLst>
          <p14:tracePt t="112014" x="4424363" y="4799013"/>
          <p14:tracePt t="112104" x="4435475" y="4814888"/>
          <p14:tracePt t="112168" x="4446588" y="4814888"/>
          <p14:tracePt t="112184" x="4457700" y="4814888"/>
          <p14:tracePt t="112208" x="4519613" y="4827588"/>
          <p14:tracePt t="112249" x="4530725" y="4827588"/>
          <p14:tracePt t="112274" x="4541838" y="4843463"/>
          <p14:tracePt t="112307" x="4552950" y="4843463"/>
          <p14:tracePt t="112312" x="4568825" y="4843463"/>
          <p14:tracePt t="112344" x="4579938" y="4843463"/>
          <p14:tracePt t="112376" x="4591050" y="4843463"/>
          <p14:tracePt t="112405" x="4635500" y="4872038"/>
          <p14:tracePt t="112437" x="4646613" y="4872038"/>
          <p14:tracePt t="112438" x="4657725" y="4872038"/>
          <p14:tracePt t="112470" x="4686300" y="4872038"/>
          <p14:tracePt t="112504" x="4708525" y="4883150"/>
          <p14:tracePt t="112539" x="4737100" y="4883150"/>
          <p14:tracePt t="112572" x="4775200" y="4883150"/>
          <p14:tracePt t="112607" x="4814888" y="4899025"/>
          <p14:tracePt t="112639" x="4826000" y="4899025"/>
          <p14:tracePt t="112672" x="4837113" y="4899025"/>
          <p14:tracePt t="112711" x="4881563" y="4899025"/>
          <p14:tracePt t="112739" x="4910138" y="4899025"/>
          <p14:tracePt t="112772" x="4943475" y="4899025"/>
          <p14:tracePt t="112776" x="4959350" y="4899025"/>
          <p14:tracePt t="112806" x="5010150" y="4910138"/>
          <p14:tracePt t="112839" x="5048250" y="4910138"/>
          <p14:tracePt t="112872" x="5087938" y="4910138"/>
          <p14:tracePt t="112908" x="5154613" y="4910138"/>
          <p14:tracePt t="112941" x="5194300" y="4910138"/>
          <p14:tracePt t="112974" x="5260975" y="4910138"/>
          <p14:tracePt t="112980" x="5272088" y="4910138"/>
          <p14:tracePt t="112984" x="5289550" y="4910138"/>
          <p14:tracePt t="113008" x="5311775" y="4910138"/>
          <p14:tracePt t="113041" x="5360988" y="4910138"/>
          <p14:tracePt t="113074" x="5416550" y="4910138"/>
          <p14:tracePt t="113080" x="5427663" y="4910138"/>
          <p14:tracePt t="113107" x="5467350" y="4910138"/>
          <p14:tracePt t="113113" x="5478463" y="4910138"/>
          <p14:tracePt t="113141" x="5562600" y="4910138"/>
          <p14:tracePt t="113145" x="5589588" y="4910138"/>
          <p14:tracePt t="113177" x="5646738" y="4910138"/>
          <p14:tracePt t="113185" x="5657850" y="4910138"/>
          <p14:tracePt t="113208" x="5695950" y="4910138"/>
          <p14:tracePt t="113241" x="5773738" y="4910138"/>
          <p14:tracePt t="113274" x="5842000" y="4910138"/>
          <p14:tracePt t="113307" x="5864225" y="4910138"/>
          <p14:tracePt t="113341" x="5919788" y="4910138"/>
          <p14:tracePt t="113345" x="5930900" y="4910138"/>
          <p14:tracePt t="113403" x="5942013" y="4910138"/>
          <p14:tracePt t="113416" x="5957888" y="4910138"/>
          <p14:tracePt t="113441" x="5980113" y="4910138"/>
          <p14:tracePt t="113475" x="6037263" y="4910138"/>
          <p14:tracePt t="113507" x="6048375" y="4910138"/>
          <p14:tracePt t="113542" x="6059488" y="4910138"/>
          <p14:tracePt t="113545" x="6070600" y="4910138"/>
          <p14:tracePt t="113574" x="6126163" y="4910138"/>
          <p14:tracePt t="113608" x="6175375" y="4910138"/>
          <p14:tracePt t="113642" x="6186488" y="4910138"/>
          <p14:tracePt t="113674" x="6203950" y="4910138"/>
          <p14:tracePt t="113707" x="6215063" y="4910138"/>
          <p14:tracePt t="113740" x="6226175" y="4910138"/>
          <p14:tracePt t="113775" x="6237288" y="4910138"/>
          <p14:tracePt t="113816" x="6265863" y="4910138"/>
          <p14:tracePt t="113841" x="6281738" y="4910138"/>
          <p14:tracePt t="113875" x="6292850" y="4910138"/>
          <p14:tracePt t="113907" x="6303963" y="4910138"/>
          <p14:tracePt t="113944" x="6315075" y="4910138"/>
          <p14:tracePt t="113974" x="6343650" y="4921250"/>
          <p14:tracePt t="114008" x="6370638" y="4921250"/>
          <p14:tracePt t="114042" x="6410325" y="4921250"/>
          <p14:tracePt t="114104" x="6421438" y="4921250"/>
          <p14:tracePt t="114112" x="6432550" y="4921250"/>
          <p14:tracePt t="114171" x="6443663" y="4921250"/>
          <p14:tracePt t="114177" x="6461125" y="4921250"/>
          <p14:tracePt t="114185" x="6472238" y="4938713"/>
          <p14:tracePt t="114208" x="6499225" y="4949825"/>
          <p14:tracePt t="114241" x="6550025" y="4960938"/>
          <p14:tracePt t="114312" x="6561138" y="4972050"/>
          <p14:tracePt t="114666" x="6588125" y="4987925"/>
          <p14:tracePt t="114675" x="6605588" y="4987925"/>
          <p14:tracePt t="114871" x="6616700" y="4987925"/>
          <p14:tracePt t="114887" x="6627813" y="4999038"/>
          <p14:tracePt t="115128" x="6638925" y="4999038"/>
          <p14:tracePt t="115144" x="6667500" y="5016500"/>
          <p14:tracePt t="115152" x="6683375" y="5016500"/>
          <p14:tracePt t="115388" x="6711950" y="5027613"/>
          <p14:tracePt t="115396" x="6723063" y="5027613"/>
          <p14:tracePt t="115516" x="6750050" y="5027613"/>
          <p14:tracePt t="115524" x="6761163" y="5027613"/>
          <p14:tracePt t="115541" x="6772275" y="5045075"/>
          <p14:tracePt t="115574" x="6789738" y="5056188"/>
          <p14:tracePt t="116154" x="0" y="0"/>
        </p14:tracePtLst>
        <p14:tracePtLst>
          <p14:tracePt t="116789" x="4943475" y="4932363"/>
          <p14:tracePt t="116895" x="4965700" y="4932363"/>
          <p14:tracePt t="116903" x="4976813" y="4932363"/>
          <p14:tracePt t="116909" x="4987925" y="4932363"/>
          <p14:tracePt t="116942" x="5260975" y="4976813"/>
          <p14:tracePt t="116974" x="5411788" y="4994275"/>
          <p14:tracePt t="117007" x="5478463" y="4994275"/>
          <p14:tracePt t="117013" x="5489575" y="4994275"/>
          <p14:tracePt t="117041" x="5573713" y="4994275"/>
          <p14:tracePt t="117045" x="5622925" y="4994275"/>
          <p14:tracePt t="117074" x="5662613" y="5005388"/>
          <p14:tracePt t="117078" x="5691188" y="5005388"/>
          <p14:tracePt t="117108" x="5784850" y="5005388"/>
          <p14:tracePt t="117142" x="5853113" y="5005388"/>
          <p14:tracePt t="117174" x="5930900" y="5005388"/>
          <p14:tracePt t="117207" x="6030913" y="5005388"/>
          <p14:tracePt t="117212" x="6081713" y="5022850"/>
          <p14:tracePt t="117238" x="6197600" y="5022850"/>
          <p14:tracePt t="117272" x="6237288" y="5022850"/>
          <p14:tracePt t="117305" x="6303963" y="5022850"/>
          <p14:tracePt t="117340" x="6359525" y="5022850"/>
          <p14:tracePt t="117374" x="6410325" y="5033963"/>
          <p14:tracePt t="117408" x="6477000" y="5049838"/>
          <p14:tracePt t="117440" x="6505575" y="5060950"/>
          <p14:tracePt t="117515" x="0" y="0"/>
        </p14:tracePtLst>
        <p14:tracePtLst>
          <p14:tracePt t="118020" x="4429125" y="4464050"/>
          <p14:tracePt t="118024" x="4406900" y="4464050"/>
          <p14:tracePt t="118032" x="4391025" y="4464050"/>
          <p14:tracePt t="118044" x="4379913" y="4464050"/>
          <p14:tracePt t="118172" x="4384675" y="4470400"/>
          <p14:tracePt t="118368" x="4402138" y="4470400"/>
          <p14:tracePt t="118376" x="4413250" y="4470400"/>
          <p14:tracePt t="118404" x="0" y="0"/>
        </p14:tracePtLst>
        <p14:tracePtLst>
          <p14:tracePt t="119065" x="6783388" y="4452938"/>
          <p14:tracePt t="119073" x="6794500" y="4452938"/>
          <p14:tracePt t="119184" x="6794500" y="4464050"/>
          <p14:tracePt t="119192" x="6794500" y="4503738"/>
          <p14:tracePt t="119208" x="6794500" y="4548188"/>
          <p14:tracePt t="119241" x="6794500" y="4559300"/>
          <p14:tracePt t="119280" x="6823075" y="4575175"/>
          <p14:tracePt t="119305" x="6851650" y="4575175"/>
          <p14:tracePt t="120576" x="6862763" y="4564063"/>
          <p14:tracePt t="121023" x="0" y="0"/>
        </p14:tracePtLst>
        <p14:tracePtLst>
          <p14:tracePt t="122142" x="2281238" y="4095750"/>
          <p14:tracePt t="122164" x="2287588" y="4095750"/>
          <p14:tracePt t="122175" x="2349500" y="4102100"/>
          <p14:tracePt t="122181" x="2398713" y="4117975"/>
          <p14:tracePt t="122207" x="2616200" y="4213225"/>
          <p14:tracePt t="122212" x="2689225" y="4229100"/>
          <p14:tracePt t="122241" x="2873375" y="4279900"/>
          <p14:tracePt t="122246" x="2906713" y="4297363"/>
          <p14:tracePt t="122274" x="2973388" y="4324350"/>
          <p14:tracePt t="122279" x="3006725" y="4324350"/>
          <p14:tracePt t="122308" x="3219450" y="4375150"/>
          <p14:tracePt t="122342" x="3352800" y="4402138"/>
          <p14:tracePt t="122349" x="3397250" y="4402138"/>
          <p14:tracePt t="122374" x="3503613" y="4430713"/>
          <p14:tracePt t="122407" x="3692525" y="4464050"/>
          <p14:tracePt t="122412" x="3705225" y="4475163"/>
          <p14:tracePt t="122441" x="3810000" y="4508500"/>
          <p14:tracePt t="122446" x="3821113" y="4525963"/>
          <p14:tracePt t="122474" x="3860800" y="4525963"/>
          <p14:tracePt t="122548" x="3871913" y="4525963"/>
          <p14:tracePt t="122708" x="3854450" y="4525963"/>
          <p14:tracePt t="122717" x="3838575" y="4525963"/>
          <p14:tracePt t="122740" x="3716338" y="4514850"/>
          <p14:tracePt t="122774" x="3425825" y="4441825"/>
          <p14:tracePt t="122779" x="3397250" y="4424363"/>
          <p14:tracePt t="122804" x="0" y="0"/>
        </p14:tracePtLst>
        <p14:tracePtLst>
          <p14:tracePt t="123421" x="7085013" y="4470400"/>
          <p14:tracePt t="123429" x="7091363" y="4475163"/>
          <p14:tracePt t="123440" x="7151688" y="4508500"/>
          <p14:tracePt t="123444" x="7185025" y="4541838"/>
          <p14:tracePt t="123474" x="7426325" y="4614863"/>
          <p14:tracePt t="123477" x="7526338" y="4654550"/>
          <p14:tracePt t="123508" x="7861300" y="4732338"/>
          <p14:tracePt t="123519" x="7954963" y="4748213"/>
          <p14:tracePt t="123542" x="8105775" y="4814888"/>
          <p14:tracePt t="123548" x="8123238" y="4827588"/>
          <p14:tracePt t="123558" x="8134350" y="4838700"/>
          <p14:tracePt t="123573" x="8145463" y="4838700"/>
          <p14:tracePt t="123605" x="8435975" y="4854575"/>
          <p14:tracePt t="123638" x="8631238" y="4854575"/>
          <p14:tracePt t="123672" x="8720138" y="4854575"/>
          <p14:tracePt t="123859" x="0" y="0"/>
        </p14:tracePtLst>
        <p14:tracePtLst>
          <p14:tracePt t="130028" x="5021263" y="5078413"/>
          <p14:tracePt t="130033" x="5021263" y="5105400"/>
          <p14:tracePt t="130038" x="5021263" y="5116513"/>
          <p14:tracePt t="130070" x="5083175" y="5295900"/>
          <p14:tracePt t="130104" x="5345113" y="5418138"/>
          <p14:tracePt t="130139" x="5680075" y="5513388"/>
          <p14:tracePt t="130173" x="6019800" y="5513388"/>
          <p14:tracePt t="130176" x="6115050" y="5513388"/>
          <p14:tracePt t="130206" x="6259513" y="5468938"/>
          <p14:tracePt t="130209" x="6310313" y="5435600"/>
          <p14:tracePt t="130239" x="6461125" y="5284788"/>
          <p14:tracePt t="130273" x="6561138" y="5056188"/>
          <p14:tracePt t="130308" x="6634163" y="4799013"/>
          <p14:tracePt t="130313" x="6634163" y="4710113"/>
          <p14:tracePt t="130340" x="6634163" y="4459288"/>
          <p14:tracePt t="130346" x="6634163" y="4446588"/>
          <p14:tracePt t="130374" x="6505575" y="4235450"/>
          <p14:tracePt t="130377" x="6443663" y="4157663"/>
          <p14:tracePt t="130410" x="6130925" y="4006850"/>
          <p14:tracePt t="130440" x="5829300" y="3989388"/>
          <p14:tracePt t="130474" x="5529263" y="4033838"/>
          <p14:tracePt t="130507" x="5349875" y="4446588"/>
          <p14:tracePt t="130511" x="5327650" y="4570413"/>
          <p14:tracePt t="130540" x="5345113" y="4938713"/>
          <p14:tracePt t="130545" x="5360988" y="5005388"/>
          <p14:tracePt t="130574" x="5534025" y="5127625"/>
          <p14:tracePt t="130578" x="5584825" y="5145088"/>
          <p14:tracePt t="130608" x="5718175" y="5145088"/>
          <p14:tracePt t="130640" x="5773738" y="5133975"/>
          <p14:tracePt t="130670" x="5829300" y="4960938"/>
          <p14:tracePt t="130672" x="0" y="0"/>
        </p14:tracePtLst>
        <p14:tracePtLst>
          <p14:tracePt t="131522" x="4859338" y="630238"/>
          <p14:tracePt t="131544" x="4870450" y="641350"/>
          <p14:tracePt t="131560" x="4910138" y="674688"/>
          <p14:tracePt t="131574" x="4959350" y="708025"/>
          <p14:tracePt t="131577" x="5010150" y="719138"/>
          <p14:tracePt t="131608" x="5338763" y="792163"/>
          <p14:tracePt t="131641" x="5880100" y="792163"/>
          <p14:tracePt t="131649" x="5975350" y="792163"/>
          <p14:tracePt t="131674" x="6142038" y="792163"/>
          <p14:tracePt t="131707" x="6415088" y="792163"/>
          <p14:tracePt t="131712" x="6461125" y="792163"/>
          <p14:tracePt t="131741" x="6605588" y="792163"/>
          <p14:tracePt t="131747" x="6678613" y="781050"/>
          <p14:tracePt t="131774" x="6745288" y="769938"/>
          <p14:tracePt t="131778" x="6756400" y="769938"/>
          <p14:tracePt t="131807" x="6794500" y="754063"/>
          <p14:tracePt t="131840" x="6840538" y="742950"/>
          <p14:tracePt t="131895" x="6851650" y="742950"/>
          <p14:tracePt t="131927" x="6878638" y="742950"/>
          <p14:tracePt t="131939" x="6889750" y="742950"/>
          <p14:tracePt t="131973" x="6907213" y="703263"/>
          <p14:tracePt t="132171" x="0" y="0"/>
        </p14:tracePtLst>
        <p14:tracePtLst>
          <p14:tracePt t="134766" x="4848225" y="4608513"/>
          <p14:tracePt t="134775" x="4837113" y="4608513"/>
          <p14:tracePt t="134807" x="4752975" y="4619625"/>
          <p14:tracePt t="134813" x="4741863" y="4619625"/>
          <p14:tracePt t="134842" x="4703763" y="4803775"/>
          <p14:tracePt t="134846" x="4703763" y="4849813"/>
          <p14:tracePt t="134874" x="4703763" y="5100638"/>
          <p14:tracePt t="134878" x="4703763" y="5167313"/>
          <p14:tracePt t="134908" x="4826000" y="5435600"/>
          <p14:tracePt t="134942" x="4932363" y="5524500"/>
          <p14:tracePt t="134974" x="4987925" y="5551488"/>
          <p14:tracePt t="135007" x="5183188" y="5551488"/>
          <p14:tracePt t="135012" x="5227638" y="5551488"/>
          <p14:tracePt t="135040" x="5372100" y="5568950"/>
          <p14:tracePt t="135044" x="5438775" y="5568950"/>
          <p14:tracePt t="135072" x="5589588" y="5635625"/>
          <p14:tracePt t="135075" x="5600700" y="5635625"/>
          <p14:tracePt t="135105" x="5702300" y="5697538"/>
          <p14:tracePt t="135108" x="5768975" y="5713413"/>
          <p14:tracePt t="135140" x="6002338" y="5764213"/>
          <p14:tracePt t="135172" x="6226175" y="5764213"/>
          <p14:tracePt t="135175" x="6315075" y="5764213"/>
          <p14:tracePt t="135205" x="6565900" y="5764213"/>
          <p14:tracePt t="135208" x="6616700" y="5753100"/>
          <p14:tracePt t="135240" x="6794500" y="5668963"/>
          <p14:tracePt t="135272" x="6907213" y="5524500"/>
          <p14:tracePt t="135305" x="6973888" y="5367338"/>
          <p14:tracePt t="135339" x="6985000" y="5251450"/>
          <p14:tracePt t="135372" x="6985000" y="5100638"/>
          <p14:tracePt t="135376" x="6934200" y="4999038"/>
          <p14:tracePt t="135405" x="6856413" y="4887913"/>
          <p14:tracePt t="135408" x="6823075" y="4838700"/>
          <p14:tracePt t="135439" x="6716713" y="4765675"/>
          <p14:tracePt t="135472" x="6583363" y="4703763"/>
          <p14:tracePt t="135505" x="6321425" y="4619625"/>
          <p14:tracePt t="135540" x="6232525" y="4586288"/>
          <p14:tracePt t="135572" x="6048375" y="4670425"/>
          <p14:tracePt t="135575" x="5957888" y="4710113"/>
          <p14:tracePt t="135605" x="5757863" y="4781550"/>
          <p14:tracePt t="135609" x="5662613" y="4799013"/>
          <p14:tracePt t="135639" x="5556250" y="4832350"/>
          <p14:tracePt t="135674" x="5416550" y="4876800"/>
          <p14:tracePt t="135678" x="5383213" y="4927600"/>
          <p14:tracePt t="135709" x="5278438" y="5011738"/>
          <p14:tracePt t="135741" x="5238750" y="5094288"/>
          <p14:tracePt t="135774" x="5238750" y="5172075"/>
          <p14:tracePt t="135808" x="5238750" y="5267325"/>
          <p14:tracePt t="135812" x="5249863" y="5300663"/>
          <p14:tracePt t="135840" x="5305425" y="5373688"/>
          <p14:tracePt t="135845" x="5349875" y="5418138"/>
          <p14:tracePt t="135874" x="5500688" y="5524500"/>
          <p14:tracePt t="135878" x="5556250" y="5575300"/>
          <p14:tracePt t="135909" x="5751513" y="5675313"/>
          <p14:tracePt t="135941" x="5846763" y="5708650"/>
          <p14:tracePt t="135974" x="5942013" y="5702300"/>
          <p14:tracePt t="136007" x="6059488" y="5613400"/>
          <p14:tracePt t="136012" x="6059488" y="5602288"/>
          <p14:tracePt t="136040" x="6103938" y="5557838"/>
          <p14:tracePt t="136045" x="6103938" y="5529263"/>
          <p14:tracePt t="136074" x="6103938" y="5407025"/>
          <p14:tracePt t="136078" x="6103938" y="5362575"/>
          <p14:tracePt t="136108" x="6059488" y="5145088"/>
          <p14:tracePt t="136140" x="5891213" y="4954588"/>
          <p14:tracePt t="136174" x="5651500" y="4887913"/>
          <p14:tracePt t="136208" x="5434013" y="4872038"/>
          <p14:tracePt t="136241" x="5205413" y="5038725"/>
          <p14:tracePt t="136245" x="5176838" y="5067300"/>
          <p14:tracePt t="136274" x="5149850" y="5094288"/>
          <p14:tracePt t="136279" x="5149850" y="5105400"/>
          <p14:tracePt t="136312" x="5154613" y="5122863"/>
          <p14:tracePt t="136340" x="5176838" y="5122863"/>
          <p14:tracePt t="136375" x="0" y="0"/>
        </p14:tracePtLst>
        <p14:tracePtLst>
          <p14:tracePt t="137970" x="1193800" y="2008188"/>
          <p14:tracePt t="138056" x="1200150" y="1997075"/>
          <p14:tracePt t="138072" x="1227138" y="1997075"/>
          <p14:tracePt t="138080" x="1293813" y="1997075"/>
          <p14:tracePt t="138106" x="1433513" y="1997075"/>
          <p14:tracePt t="138139" x="1662113" y="1997075"/>
          <p14:tracePt t="138172" x="1746250" y="1997075"/>
          <p14:tracePt t="138175" x="1774825" y="1997075"/>
          <p14:tracePt t="138205" x="1857375" y="1997075"/>
          <p14:tracePt t="138242" x="1974850" y="1997075"/>
          <p14:tracePt t="138245" x="2019300" y="1997075"/>
          <p14:tracePt t="138274" x="2125663" y="1997075"/>
          <p14:tracePt t="138278" x="2136775" y="1997075"/>
          <p14:tracePt t="138308" x="2220913" y="1997075"/>
          <p14:tracePt t="138340" x="2232025" y="1997075"/>
          <p14:tracePt t="138412" x="2243138" y="1997075"/>
          <p14:tracePt t="138747" x="0" y="0"/>
        </p14:tracePtLst>
        <p14:tracePtLst>
          <p14:tracePt t="139941" x="2946400" y="2008188"/>
          <p14:tracePt t="140044" x="2946400" y="1997075"/>
          <p14:tracePt t="140076" x="2951163" y="1997075"/>
          <p14:tracePt t="140092" x="2979738" y="1997075"/>
          <p14:tracePt t="140107" x="2990850" y="1997075"/>
          <p14:tracePt t="140142" x="3035300" y="1997075"/>
          <p14:tracePt t="140174" x="3113088" y="1981200"/>
          <p14:tracePt t="140207" x="3186113" y="1970088"/>
          <p14:tracePt t="140240" x="3219450" y="1970088"/>
          <p14:tracePt t="140245" x="3235325" y="1970088"/>
          <p14:tracePt t="140273" x="3257550" y="1970088"/>
          <p14:tracePt t="140278" x="3286125" y="1970088"/>
          <p14:tracePt t="140307" x="3314700" y="1970088"/>
          <p14:tracePt t="140364" x="3336925" y="1970088"/>
          <p14:tracePt t="140374" x="3352800" y="1970088"/>
          <p14:tracePt t="140407" x="3436938" y="1970088"/>
          <p14:tracePt t="140412" x="3503613" y="1970088"/>
          <p14:tracePt t="140440" x="3592513" y="1981200"/>
          <p14:tracePt t="140446" x="3643313" y="1997075"/>
          <p14:tracePt t="140474" x="3765550" y="2014538"/>
          <p14:tracePt t="140478" x="3816350" y="2014538"/>
          <p14:tracePt t="140508" x="3983038" y="2014538"/>
          <p14:tracePt t="140540" x="4173538" y="2014538"/>
          <p14:tracePt t="140548" x="4217988" y="2014538"/>
          <p14:tracePt t="140574" x="4324350" y="2025650"/>
          <p14:tracePt t="140605" x="4446588" y="2047875"/>
          <p14:tracePt t="140639" x="4497388" y="2047875"/>
          <p14:tracePt t="140674" x="4508500" y="2047875"/>
          <p14:tracePt t="140796" x="4535488" y="2058988"/>
          <p14:tracePt t="140804" x="4552950" y="2058988"/>
          <p14:tracePt t="140827" x="4541838" y="2058988"/>
          <p14:tracePt t="140843" x="4530725" y="2058988"/>
          <p14:tracePt t="140872" x="4491038" y="2058988"/>
          <p14:tracePt t="140875" x="4479925" y="2058988"/>
          <p14:tracePt t="140905" x="4413250" y="2058988"/>
          <p14:tracePt t="140907" x="4384675" y="2058988"/>
          <p14:tracePt t="140941" x="4302125" y="2087563"/>
          <p14:tracePt t="140972" x="4233863" y="2087563"/>
          <p14:tracePt t="141005" x="4206875" y="2087563"/>
          <p14:tracePt t="141040" x="4140200" y="2087563"/>
          <p14:tracePt t="141073" x="4100513" y="2087563"/>
          <p14:tracePt t="141116" x="4089400" y="2081213"/>
          <p14:tracePt t="141140" x="4022725" y="2065338"/>
          <p14:tracePt t="141174" x="3967163" y="2036763"/>
          <p14:tracePt t="141180" x="3956050" y="2036763"/>
          <p14:tracePt t="141207" x="3927475" y="2025650"/>
          <p14:tracePt t="141242" x="3887788" y="2025650"/>
          <p14:tracePt t="141504" x="3876675" y="2014538"/>
          <p14:tracePt t="141519" x="0" y="0"/>
        </p14:tracePtLst>
        <p14:tracePtLst>
          <p14:tracePt t="142195" x="3001963" y="1970088"/>
          <p14:tracePt t="142255" x="3006725" y="1974850"/>
          <p14:tracePt t="142272" x="3068638" y="1974850"/>
          <p14:tracePt t="142281" x="3157538" y="1997075"/>
          <p14:tracePt t="142307" x="3363913" y="2047875"/>
          <p14:tracePt t="142312" x="3414713" y="2065338"/>
          <p14:tracePt t="142341" x="3470275" y="2065338"/>
          <p14:tracePt t="142345" x="3481388" y="2076450"/>
          <p14:tracePt t="142416" x="3492500" y="2076450"/>
          <p14:tracePt t="142528" x="3492500" y="2087563"/>
          <p14:tracePt t="142544" x="3470275" y="2087563"/>
          <p14:tracePt t="142554" x="3459163" y="2087563"/>
          <p14:tracePt t="142576" x="3392488" y="2103438"/>
          <p14:tracePt t="142607" x="3341688" y="2114550"/>
          <p14:tracePt t="142750" x="3359150" y="2114550"/>
          <p14:tracePt t="142758" x="3375025" y="2114550"/>
          <p14:tracePt t="142770" x="3386138" y="2114550"/>
          <p14:tracePt t="142803" x="3521075" y="2076450"/>
          <p14:tracePt t="142838" x="3559175" y="2065338"/>
          <p14:tracePt t="142911" x="3554413" y="2065338"/>
          <p14:tracePt t="142927" x="3543300" y="2065338"/>
          <p14:tracePt t="142938" x="3525838" y="2065338"/>
          <p14:tracePt t="142971" x="3463925" y="2065338"/>
          <p14:tracePt t="143005" x="3425825" y="2065338"/>
          <p14:tracePt t="143134" x="0" y="0"/>
        </p14:tracePtLst>
        <p14:tracePtLst>
          <p14:tracePt t="144862" x="4111625" y="5045075"/>
          <p14:tracePt t="144867" x="4111625" y="5016500"/>
          <p14:tracePt t="144870" x="4111625" y="5005388"/>
          <p14:tracePt t="144879" x="4089400" y="4976813"/>
          <p14:tracePt t="144908" x="4044950" y="4887913"/>
          <p14:tracePt t="144941" x="3933825" y="4759325"/>
          <p14:tracePt t="144974" x="3716338" y="4519613"/>
          <p14:tracePt t="144980" x="3609975" y="4481513"/>
          <p14:tracePt t="145007" x="3419475" y="4413250"/>
          <p14:tracePt t="145011" x="3392488" y="4397375"/>
          <p14:tracePt t="145041" x="3246438" y="4364038"/>
          <p14:tracePt t="145045" x="3197225" y="4330700"/>
          <p14:tracePt t="145075" x="2995613" y="4297363"/>
          <p14:tracePt t="145107" x="2851150" y="4264025"/>
          <p14:tracePt t="145111" x="2784475" y="4246563"/>
          <p14:tracePt t="145141" x="2667000" y="4229100"/>
          <p14:tracePt t="145174" x="2571750" y="4217988"/>
          <p14:tracePt t="145181" x="2544763" y="4217988"/>
          <p14:tracePt t="145207" x="2420938" y="4217988"/>
          <p14:tracePt t="145213" x="2393950" y="4217988"/>
          <p14:tracePt t="145239" x="2247900" y="4217988"/>
          <p14:tracePt t="145272" x="2058988" y="4217988"/>
          <p14:tracePt t="145275" x="2014538" y="4217988"/>
          <p14:tracePt t="145305" x="1958975" y="4217988"/>
          <p14:tracePt t="145309" x="1930400" y="4217988"/>
          <p14:tracePt t="145339" x="1819275" y="4217988"/>
          <p14:tracePt t="145373" x="1735138" y="4217988"/>
          <p14:tracePt t="145405" x="1668463" y="4229100"/>
          <p14:tracePt t="145439" x="1573213" y="4257675"/>
          <p14:tracePt t="145474" x="1517650" y="4368800"/>
          <p14:tracePt t="145478" x="1500188" y="4419600"/>
          <p14:tracePt t="145508" x="1466850" y="4654550"/>
          <p14:tracePt t="145541" x="1466850" y="4787900"/>
          <p14:tracePt t="145575" x="1522413" y="4938713"/>
          <p14:tracePt t="145607" x="1646238" y="5045075"/>
          <p14:tracePt t="145613" x="1695450" y="5078413"/>
          <p14:tracePt t="145640" x="1801813" y="5138738"/>
          <p14:tracePt t="145645" x="1835150" y="5189538"/>
          <p14:tracePt t="145673" x="2025650" y="5256213"/>
          <p14:tracePt t="145677" x="2074863" y="5273675"/>
          <p14:tracePt t="145708" x="2354263" y="5345113"/>
          <p14:tracePt t="145741" x="2884488" y="5407025"/>
          <p14:tracePt t="145748" x="3001963" y="5407025"/>
          <p14:tracePt t="145773" x="3352800" y="5468938"/>
          <p14:tracePt t="145807" x="3543300" y="5468938"/>
          <p14:tracePt t="145811" x="3570288" y="5468938"/>
          <p14:tracePt t="145841" x="3648075" y="5468938"/>
          <p14:tracePt t="145847" x="3659188" y="5468938"/>
          <p14:tracePt t="145874" x="3676650" y="5468938"/>
          <p14:tracePt t="145878" x="3705225" y="5457825"/>
          <p14:tracePt t="145908" x="3838575" y="5446713"/>
          <p14:tracePt t="145941" x="3983038" y="5429250"/>
          <p14:tracePt t="145974" x="4122738" y="5384800"/>
          <p14:tracePt t="145980" x="4133850" y="5384800"/>
          <p14:tracePt t="146007" x="4173538" y="5373688"/>
          <p14:tracePt t="146043" x="4217988" y="5356225"/>
          <p14:tracePt t="146047" x="4233863" y="5356225"/>
          <p14:tracePt t="146074" x="4306888" y="5284788"/>
          <p14:tracePt t="146077" x="4324350" y="5251450"/>
          <p14:tracePt t="146107" x="4335463" y="5178425"/>
          <p14:tracePt t="146111" x="4335463" y="5156200"/>
          <p14:tracePt t="146143" x="4284663" y="4954588"/>
          <p14:tracePt t="146149" x="4256088" y="4927600"/>
          <p14:tracePt t="146171" x="4111625" y="4803775"/>
          <p14:tracePt t="146205" x="3883025" y="4648200"/>
          <p14:tracePt t="146241" x="3665538" y="4548188"/>
          <p14:tracePt t="146245" x="3632200" y="4530725"/>
          <p14:tracePt t="146274" x="3543300" y="4492625"/>
          <p14:tracePt t="146279" x="3492500" y="4475163"/>
          <p14:tracePt t="146308" x="3314700" y="4424363"/>
          <p14:tracePt t="146341" x="3179763" y="4391025"/>
          <p14:tracePt t="146374" x="3073400" y="4352925"/>
          <p14:tracePt t="146407" x="2928938" y="4319588"/>
          <p14:tracePt t="146412" x="2917825" y="4319588"/>
          <p14:tracePt t="146439" x="2795588" y="4302125"/>
          <p14:tracePt t="146472" x="2600325" y="4302125"/>
          <p14:tracePt t="146475" x="2589213" y="4302125"/>
          <p14:tracePt t="146506" x="2471738" y="4286250"/>
          <p14:tracePt t="146508" x="2454275" y="4286250"/>
          <p14:tracePt t="146539" x="2360613" y="4286250"/>
          <p14:tracePt t="146572" x="2243138" y="4286250"/>
          <p14:tracePt t="146605" x="2220913" y="4286250"/>
          <p14:tracePt t="146639" x="2192338" y="4286250"/>
          <p14:tracePt t="146671" x="2136775" y="4297363"/>
          <p14:tracePt t="146675" x="2125663" y="4308475"/>
          <p14:tracePt t="146705" x="2070100" y="4352925"/>
          <p14:tracePt t="146708" x="2052638" y="4419600"/>
          <p14:tracePt t="146739" x="2041525" y="4519613"/>
          <p14:tracePt t="146772" x="2008188" y="4732338"/>
          <p14:tracePt t="146807" x="2008188" y="4865688"/>
          <p14:tracePt t="146813" x="2008188" y="4932363"/>
          <p14:tracePt t="146840" x="2030413" y="4983163"/>
          <p14:tracePt t="146845" x="2047875" y="5016500"/>
          <p14:tracePt t="146874" x="2119313" y="5089525"/>
          <p14:tracePt t="146877" x="2170113" y="5122863"/>
          <p14:tracePt t="146908" x="2292350" y="5251450"/>
          <p14:tracePt t="146941" x="2376488" y="5318125"/>
          <p14:tracePt t="146973" x="2487613" y="5362575"/>
          <p14:tracePt t="147007" x="2644775" y="5424488"/>
          <p14:tracePt t="147011" x="2693988" y="5457825"/>
          <p14:tracePt t="147041" x="2844800" y="5507038"/>
          <p14:tracePt t="147045" x="2889250" y="5507038"/>
          <p14:tracePt t="147072" x="3035300" y="5540375"/>
          <p14:tracePt t="147075" x="3106738" y="5557838"/>
          <p14:tracePt t="147105" x="3308350" y="5591175"/>
          <p14:tracePt t="147108" x="3359150" y="5608638"/>
          <p14:tracePt t="147139" x="3570288" y="5624513"/>
          <p14:tracePt t="147172" x="3798888" y="5624513"/>
          <p14:tracePt t="147206" x="4027488" y="5624513"/>
          <p14:tracePt t="147211" x="4060825" y="5624513"/>
          <p14:tracePt t="147239" x="4167188" y="5624513"/>
          <p14:tracePt t="147272" x="4217988" y="5619750"/>
          <p14:tracePt t="147276" x="4244975" y="5602288"/>
          <p14:tracePt t="147305" x="4273550" y="5602288"/>
          <p14:tracePt t="147308" x="4284663" y="5591175"/>
          <p14:tracePt t="147339" x="4357688" y="5473700"/>
          <p14:tracePt t="147372" x="4451350" y="5322888"/>
          <p14:tracePt t="147375" x="4451350" y="5273675"/>
          <p14:tracePt t="147405" x="4468813" y="5149850"/>
          <p14:tracePt t="147408" x="4468813" y="5100638"/>
          <p14:tracePt t="147439" x="4384675" y="4899025"/>
          <p14:tracePt t="147472" x="4206875" y="4687888"/>
          <p14:tracePt t="147506" x="4067175" y="4519613"/>
          <p14:tracePt t="147539" x="3871913" y="4452938"/>
          <p14:tracePt t="147572" x="3592513" y="4419600"/>
          <p14:tracePt t="147576" x="3543300" y="4419600"/>
          <p14:tracePt t="147605" x="3397250" y="4386263"/>
          <p14:tracePt t="147608" x="3348038" y="4368800"/>
          <p14:tracePt t="147639" x="3197225" y="4352925"/>
          <p14:tracePt t="147672" x="3046413" y="4352925"/>
          <p14:tracePt t="147705" x="2811463" y="4397375"/>
          <p14:tracePt t="147739" x="2682875" y="4413250"/>
          <p14:tracePt t="147772" x="2582863" y="4452938"/>
          <p14:tracePt t="147776" x="2571750" y="4481513"/>
          <p14:tracePt t="147805" x="2516188" y="4508500"/>
          <p14:tracePt t="147808" x="2505075" y="4519613"/>
          <p14:tracePt t="147839" x="2382838" y="4625975"/>
          <p14:tracePt t="147872" x="2320925" y="4732338"/>
          <p14:tracePt t="147905" x="2292350" y="4899025"/>
          <p14:tracePt t="147939" x="2382838" y="5116513"/>
          <p14:tracePt t="147972" x="2655888" y="5391150"/>
          <p14:tracePt t="147975" x="2722563" y="5407025"/>
          <p14:tracePt t="148005" x="2917825" y="5513388"/>
          <p14:tracePt t="148009" x="2951163" y="5529263"/>
          <p14:tracePt t="148041" x="3186113" y="5546725"/>
          <p14:tracePt t="148073" x="3452813" y="5564188"/>
          <p14:tracePt t="148105" x="3705225" y="5564188"/>
          <p14:tracePt t="148139" x="3794125" y="5564188"/>
          <p14:tracePt t="148199" x="3821113" y="5564188"/>
          <p14:tracePt t="148207" x="3832225" y="5564188"/>
          <p14:tracePt t="148297" x="3849688" y="5564188"/>
          <p14:tracePt t="148359" x="0" y="0"/>
        </p14:tracePtLst>
        <p14:tracePtLst>
          <p14:tracePt t="149377" x="2247900" y="4552950"/>
          <p14:tracePt t="149480" x="2259013" y="4575175"/>
          <p14:tracePt t="149489" x="2259013" y="4586288"/>
          <p14:tracePt t="149507" x="2360613" y="4654550"/>
          <p14:tracePt t="149513" x="2371725" y="4654550"/>
          <p14:tracePt t="149541" x="2520950" y="4754563"/>
          <p14:tracePt t="149545" x="2593975" y="4770438"/>
          <p14:tracePt t="149574" x="2682875" y="4803775"/>
          <p14:tracePt t="149578" x="2711450" y="4814888"/>
          <p14:tracePt t="149608" x="3001963" y="4927600"/>
          <p14:tracePt t="149640" x="3319463" y="5056188"/>
          <p14:tracePt t="149674" x="3559175" y="5089525"/>
          <p14:tracePt t="149679" x="3570288" y="5105400"/>
          <p14:tracePt t="149959" x="0" y="0"/>
        </p14:tracePtLst>
        <p14:tracePtLst>
          <p14:tracePt t="151485" x="4965700" y="5334000"/>
          <p14:tracePt t="151652" x="4976813" y="5334000"/>
          <p14:tracePt t="151660" x="5003800" y="5334000"/>
          <p14:tracePt t="151908" x="5014913" y="5334000"/>
          <p14:tracePt t="151923" x="0" y="0"/>
        </p14:tracePtLst>
        <p14:tracePtLst>
          <p14:tracePt t="152685" x="4903788" y="5307013"/>
          <p14:tracePt t="152900" x="4903788" y="5289550"/>
          <p14:tracePt t="152916" x="4903788" y="5278438"/>
          <p14:tracePt t="152940" x="4903788" y="5251450"/>
          <p14:tracePt t="152974" x="4859338" y="5211763"/>
          <p14:tracePt t="153007" x="4848225" y="5211763"/>
          <p14:tracePt t="153076" x="4848225" y="5218113"/>
          <p14:tracePt t="153092" x="4852988" y="5233988"/>
          <p14:tracePt t="153332" x="4870450" y="5233988"/>
          <p14:tracePt t="153341" x="4881563" y="5233988"/>
          <p14:tracePt t="153370" x="4921250" y="5233988"/>
          <p14:tracePt t="153372" x="0" y="0"/>
        </p14:tracePtLst>
        <p14:tracePtLst>
          <p14:tracePt t="153712" x="5378450" y="5356225"/>
          <p14:tracePt t="153928" x="5367338" y="5356225"/>
          <p14:tracePt t="153944" x="5356225" y="5356225"/>
          <p14:tracePt t="154967" x="0" y="0"/>
        </p14:tracePtLst>
        <p14:tracePtLst>
          <p14:tracePt t="156915" x="4657725" y="4492625"/>
          <p14:tracePt t="156919" x="4646613" y="4492625"/>
          <p14:tracePt t="156923" x="4619625" y="4492625"/>
          <p14:tracePt t="156938" x="4579938" y="4503738"/>
          <p14:tracePt t="156971" x="4524375" y="4559300"/>
          <p14:tracePt t="157004" x="4524375" y="4654550"/>
          <p14:tracePt t="157037" x="4524375" y="4787900"/>
          <p14:tracePt t="157071" x="4575175" y="4921250"/>
          <p14:tracePt t="157104" x="4781550" y="5089525"/>
          <p14:tracePt t="157106" x="4848225" y="5105400"/>
          <p14:tracePt t="157137" x="4943475" y="5149850"/>
          <p14:tracePt t="157139" x="4954588" y="5149850"/>
          <p14:tracePt t="157171" x="5065713" y="5211763"/>
          <p14:tracePt t="157204" x="5327650" y="5245100"/>
          <p14:tracePt t="157238" x="5629275" y="5318125"/>
          <p14:tracePt t="157271" x="5891213" y="5351463"/>
          <p14:tracePt t="157304" x="6019800" y="5395913"/>
          <p14:tracePt t="157307" x="6070600" y="5413375"/>
          <p14:tracePt t="157338" x="6186488" y="5440363"/>
          <p14:tracePt t="157371" x="6219825" y="5440363"/>
          <p14:tracePt t="157404" x="6343650" y="5429250"/>
          <p14:tracePt t="157437" x="6516688" y="5367338"/>
          <p14:tracePt t="157471" x="6616700" y="5300663"/>
          <p14:tracePt t="157506" x="6700838" y="5229225"/>
          <p14:tracePt t="157509" x="6734175" y="5178425"/>
          <p14:tracePt t="157540" x="6878638" y="5067300"/>
          <p14:tracePt t="157573" x="6951663" y="4965700"/>
          <p14:tracePt t="157606" x="6951663" y="4814888"/>
          <p14:tracePt t="157612" x="6951663" y="4787900"/>
          <p14:tracePt t="157640" x="6951663" y="4681538"/>
          <p14:tracePt t="157644" x="6940550" y="4648200"/>
          <p14:tracePt t="157673" x="6896100" y="4559300"/>
          <p14:tracePt t="157676" x="6823075" y="4525963"/>
          <p14:tracePt t="157706" x="6750050" y="4464050"/>
          <p14:tracePt t="157711" x="6738938" y="4452938"/>
          <p14:tracePt t="157739" x="6667500" y="4408488"/>
          <p14:tracePt t="157773" x="6572250" y="4341813"/>
          <p14:tracePt t="157806" x="6438900" y="4279900"/>
          <p14:tracePt t="157811" x="6403975" y="4268788"/>
          <p14:tracePt t="157839" x="6281738" y="4235450"/>
          <p14:tracePt t="157844" x="6265863" y="4235450"/>
          <p14:tracePt t="157873" x="6142038" y="4235450"/>
          <p14:tracePt t="157876" x="6115050" y="4217988"/>
          <p14:tracePt t="157908" x="5997575" y="4217988"/>
          <p14:tracePt t="157940" x="5880100" y="4217988"/>
          <p14:tracePt t="157973" x="5707063" y="4229100"/>
          <p14:tracePt t="158006" x="5511800" y="4279900"/>
          <p14:tracePt t="158039" x="5445125" y="4319588"/>
          <p14:tracePt t="158043" x="5416550" y="4319588"/>
          <p14:tracePt t="158073" x="5367338" y="4346575"/>
          <p14:tracePt t="158077" x="5349875" y="4346575"/>
          <p14:tracePt t="158109" x="5283200" y="4375150"/>
          <p14:tracePt t="158140" x="5183188" y="4408488"/>
          <p14:tracePt t="158173" x="5116513" y="4430713"/>
          <p14:tracePt t="158206" x="5048250" y="4486275"/>
          <p14:tracePt t="158239" x="4999038" y="4525963"/>
          <p14:tracePt t="158273" x="4970463" y="4552950"/>
          <p14:tracePt t="158307" x="4903788" y="4575175"/>
          <p14:tracePt t="158340" x="4837113" y="4659313"/>
          <p14:tracePt t="158373" x="4808538" y="4748213"/>
          <p14:tracePt t="158406" x="4808538" y="4787900"/>
          <p14:tracePt t="158439" x="4808538" y="4905375"/>
          <p14:tracePt t="158444" x="4808538" y="4932363"/>
          <p14:tracePt t="158473" x="4865688" y="5027613"/>
          <p14:tracePt t="158476" x="4914900" y="5060950"/>
          <p14:tracePt t="158506" x="5010150" y="5178425"/>
          <p14:tracePt t="158509" x="5060950" y="5211763"/>
          <p14:tracePt t="158539" x="5165725" y="5284788"/>
          <p14:tracePt t="158573" x="5345113" y="5362575"/>
          <p14:tracePt t="158606" x="5545138" y="5429250"/>
          <p14:tracePt t="158639" x="5595938" y="5446713"/>
          <p14:tracePt t="158673" x="5607050" y="5446713"/>
          <p14:tracePt t="158703" x="5534025" y="5262563"/>
          <p14:tracePt t="158705" x="0" y="0"/>
        </p14:tracePtLst>
        <p14:tracePtLst>
          <p14:tracePt t="159365" x="3308350" y="2043113"/>
          <p14:tracePt t="159369" x="3279775" y="2058988"/>
          <p14:tracePt t="159373" x="3263900" y="2058988"/>
          <p14:tracePt t="159383" x="3252788" y="2070100"/>
          <p14:tracePt t="159405" x="3241675" y="2070100"/>
          <p14:tracePt t="159438" x="3186113" y="2087563"/>
          <p14:tracePt t="159472" x="3157538" y="2098675"/>
          <p14:tracePt t="159505" x="3146425" y="2098675"/>
          <p14:tracePt t="159887" x="0" y="0"/>
        </p14:tracePtLst>
        <p14:tracePtLst>
          <p14:tracePt t="162805" x="2143125" y="4481513"/>
          <p14:tracePt t="163212" x="2165350" y="4486275"/>
          <p14:tracePt t="163220" x="2214563" y="4519613"/>
          <p14:tracePt t="163241" x="2243138" y="4548188"/>
          <p14:tracePt t="163245" x="2270125" y="4575175"/>
          <p14:tracePt t="163274" x="2281238" y="4586288"/>
          <p14:tracePt t="163356" x="2309813" y="4603750"/>
          <p14:tracePt t="163364" x="2320925" y="4603750"/>
          <p14:tracePt t="163436" x="2349500" y="4603750"/>
          <p14:tracePt t="163444" x="2360613" y="4614863"/>
          <p14:tracePt t="163474" x="2387600" y="4630738"/>
          <p14:tracePt t="163478" x="2405063" y="4630738"/>
          <p14:tracePt t="163516" x="2416175" y="4630738"/>
          <p14:tracePt t="163541" x="2427288" y="4630738"/>
          <p14:tracePt t="163574" x="2454275" y="4670425"/>
          <p14:tracePt t="163607" x="2505075" y="4681538"/>
          <p14:tracePt t="163640" x="2533650" y="4681538"/>
          <p14:tracePt t="163645" x="2544763" y="4681538"/>
          <p14:tracePt t="163674" x="2582863" y="4699000"/>
          <p14:tracePt t="163677" x="2611438" y="4699000"/>
          <p14:tracePt t="163708" x="2678113" y="4725988"/>
          <p14:tracePt t="163740" x="2744788" y="4737100"/>
          <p14:tracePt t="163774" x="2762250" y="4737100"/>
          <p14:tracePt t="163808" x="2784475" y="4748213"/>
          <p14:tracePt t="163841" x="2811463" y="4748213"/>
          <p14:tracePt t="163874" x="2822575" y="4748213"/>
          <p14:tracePt t="163907" x="2862263" y="4748213"/>
          <p14:tracePt t="163941" x="2889250" y="4748213"/>
          <p14:tracePt t="163974" x="2911475" y="4748213"/>
          <p14:tracePt t="164030" x="2928938" y="4748213"/>
          <p14:tracePt t="164060" x="2940050" y="4748213"/>
          <p14:tracePt t="164077" x="2951163" y="4748213"/>
          <p14:tracePt t="164107" x="2990850" y="4748213"/>
          <p14:tracePt t="164141" x="3001963" y="4748213"/>
          <p14:tracePt t="164174" x="3017838" y="4759325"/>
          <p14:tracePt t="164220" x="3028950" y="4759325"/>
          <p14:tracePt t="164253" x="3040063" y="4759325"/>
          <p14:tracePt t="164275" x="3068638" y="4776788"/>
          <p14:tracePt t="164307" x="3135313" y="4776788"/>
          <p14:tracePt t="164364" x="3163888" y="4776788"/>
          <p14:tracePt t="164374" x="3175000" y="4787900"/>
          <p14:tracePt t="164407" x="3230563" y="4787900"/>
          <p14:tracePt t="164412" x="3268663" y="4787900"/>
          <p14:tracePt t="164441" x="3297238" y="4799013"/>
          <p14:tracePt t="164445" x="3308350" y="4799013"/>
          <p14:tracePt t="164492" x="3336925" y="4814888"/>
          <p14:tracePt t="164508" x="3363913" y="4814888"/>
          <p14:tracePt t="164541" x="3375025" y="4827588"/>
          <p14:tracePt t="164576" x="3425825" y="4838700"/>
          <p14:tracePt t="164607" x="3470275" y="4854575"/>
          <p14:tracePt t="164652" x="3481388" y="4865688"/>
          <p14:tracePt t="164674" x="3525838" y="4899025"/>
          <p14:tracePt t="164677" x="3525838" y="4910138"/>
          <p14:tracePt t="164709" x="3565525" y="4910138"/>
          <p14:tracePt t="164741" x="3614738" y="4921250"/>
          <p14:tracePt t="164774" x="3654425" y="4921250"/>
          <p14:tracePt t="164807" x="3692525" y="4921250"/>
          <p14:tracePt t="164812" x="3709988" y="4921250"/>
          <p14:tracePt t="164841" x="3721100" y="4921250"/>
          <p14:tracePt t="164874" x="3743325" y="4938713"/>
          <p14:tracePt t="164877" x="3760788" y="4938713"/>
          <p14:tracePt t="164908" x="3771900" y="4938713"/>
          <p14:tracePt t="164941" x="3783013" y="4938713"/>
          <p14:tracePt t="164974" x="3810000" y="4938713"/>
          <p14:tracePt t="165007" x="3849688" y="4938713"/>
          <p14:tracePt t="165012" x="3860800" y="4938713"/>
          <p14:tracePt t="165042" x="3871913" y="4938713"/>
          <p14:tracePt t="165074" x="3911600" y="4938713"/>
          <p14:tracePt t="165077" x="3938588" y="4938713"/>
          <p14:tracePt t="165107" x="3949700" y="4938713"/>
          <p14:tracePt t="165142" x="3989388" y="4938713"/>
          <p14:tracePt t="165174" x="4056063" y="4938713"/>
          <p14:tracePt t="165207" x="4133850" y="4938713"/>
          <p14:tracePt t="165243" x="4173538" y="4938713"/>
          <p14:tracePt t="165274" x="4229100" y="4938713"/>
          <p14:tracePt t="165278" x="4244975" y="4938713"/>
          <p14:tracePt t="165307" x="4379913" y="4954588"/>
          <p14:tracePt t="165341" x="4446588" y="4965700"/>
          <p14:tracePt t="165345" x="4491038" y="4965700"/>
          <p14:tracePt t="165374" x="4524375" y="4983163"/>
          <p14:tracePt t="165377" x="4535488" y="4983163"/>
          <p14:tracePt t="165408" x="4546600" y="4983163"/>
          <p14:tracePt t="165441" x="4564063" y="4983163"/>
          <p14:tracePt t="165475" x="4575175" y="4983163"/>
          <p14:tracePt t="165552" x="4602163" y="4983163"/>
          <p14:tracePt t="165560" x="4613275" y="4983163"/>
          <p14:tracePt t="165574" x="4624388" y="4983163"/>
          <p14:tracePt t="165648" x="4641850" y="4983163"/>
          <p14:tracePt t="165935" x="0" y="0"/>
        </p14:tracePtLst>
        <p14:tracePtLst>
          <p14:tracePt t="166777" x="4424363" y="4548188"/>
          <p14:tracePt t="166864" x="4440238" y="4548188"/>
          <p14:tracePt t="166880" x="4479925" y="4548188"/>
          <p14:tracePt t="166888" x="4497388" y="4548188"/>
          <p14:tracePt t="166907" x="4535488" y="4548188"/>
          <p14:tracePt t="166911" x="4557713" y="4548188"/>
          <p14:tracePt t="166941" x="4686300" y="4548188"/>
          <p14:tracePt t="166945" x="4697413" y="4548188"/>
          <p14:tracePt t="166953" x="4725988" y="4548188"/>
          <p14:tracePt t="166975" x="4737100" y="4548188"/>
          <p14:tracePt t="166978" x="4764088" y="4548188"/>
          <p14:tracePt t="167008" x="4830763" y="4548188"/>
          <p14:tracePt t="167041" x="4926013" y="4548188"/>
          <p14:tracePt t="167074" x="4987925" y="4548188"/>
          <p14:tracePt t="167080" x="5003800" y="4548188"/>
          <p14:tracePt t="167107" x="5105400" y="4548188"/>
          <p14:tracePt t="167140" x="5238750" y="4559300"/>
          <p14:tracePt t="167146" x="5267325" y="4559300"/>
          <p14:tracePt t="167174" x="5394325" y="4559300"/>
          <p14:tracePt t="167177" x="5405438" y="4559300"/>
          <p14:tracePt t="167185" x="5434013" y="4559300"/>
          <p14:tracePt t="167208" x="5540375" y="4559300"/>
          <p14:tracePt t="167241" x="5707063" y="4559300"/>
          <p14:tracePt t="167274" x="5919788" y="4559300"/>
          <p14:tracePt t="167307" x="5975350" y="4559300"/>
          <p14:tracePt t="167312" x="6013450" y="4559300"/>
          <p14:tracePt t="167340" x="6053138" y="4559300"/>
          <p14:tracePt t="167345" x="6081713" y="4559300"/>
          <p14:tracePt t="167374" x="6119813" y="4559300"/>
          <p14:tracePt t="167377" x="6148388" y="4559300"/>
          <p14:tracePt t="167408" x="6243638" y="4559300"/>
          <p14:tracePt t="167440" x="6399213" y="4592638"/>
          <p14:tracePt t="167473" x="6477000" y="4603750"/>
          <p14:tracePt t="167507" x="6527800" y="4614863"/>
          <p14:tracePt t="167512" x="6588125" y="4614863"/>
          <p14:tracePt t="167539" x="6672263" y="4614863"/>
          <p14:tracePt t="167573" x="6805613" y="4614863"/>
          <p14:tracePt t="167576" x="6818313" y="4614863"/>
          <p14:tracePt t="167607" x="6856413" y="4614863"/>
          <p14:tracePt t="167641" x="6873875" y="4614863"/>
          <p14:tracePt t="167674" x="6907213" y="4614863"/>
          <p14:tracePt t="167707" x="6973888" y="4630738"/>
          <p14:tracePt t="167712" x="6989763" y="4659313"/>
          <p14:tracePt t="167741" x="6989763" y="4670425"/>
          <p14:tracePt t="167888" x="6967538" y="4670425"/>
          <p14:tracePt t="167897" x="6956425" y="4670425"/>
          <p14:tracePt t="167906" x="6896100" y="4670425"/>
          <p14:tracePt t="167937" x="6623050" y="4659313"/>
          <p14:tracePt t="167970" x="6321425" y="4643438"/>
          <p14:tracePt t="168003" x="5857875" y="4581525"/>
          <p14:tracePt t="168037" x="5511800" y="4559300"/>
          <p14:tracePt t="168038" x="5445125" y="4559300"/>
          <p14:tracePt t="168070" x="5021263" y="4559300"/>
          <p14:tracePt t="168103" x="4586288" y="4559300"/>
          <p14:tracePt t="168136" x="4575175" y="4559300"/>
          <p14:tracePt t="168466" x="0" y="0"/>
        </p14:tracePtLst>
        <p14:tracePtLst>
          <p14:tracePt t="169613" x="4451350" y="4486275"/>
          <p14:tracePt t="169702" x="4457700" y="4486275"/>
          <p14:tracePt t="169716" x="4519613" y="4497388"/>
          <p14:tracePt t="169741" x="4714875" y="4497388"/>
          <p14:tracePt t="169774" x="4786313" y="4497388"/>
          <p14:tracePt t="169807" x="4837113" y="4497388"/>
          <p14:tracePt t="169811" x="4865688" y="4497388"/>
          <p14:tracePt t="169841" x="5072063" y="4497388"/>
          <p14:tracePt t="169845" x="5116513" y="4497388"/>
          <p14:tracePt t="169872" x="5260975" y="4497388"/>
          <p14:tracePt t="169875" x="5289550" y="4497388"/>
          <p14:tracePt t="169905" x="5394325" y="4497388"/>
          <p14:tracePt t="169908" x="5422900" y="4497388"/>
          <p14:tracePt t="169939" x="5556250" y="4497388"/>
          <p14:tracePt t="169972" x="5673725" y="4497388"/>
          <p14:tracePt t="170005" x="5846763" y="4486275"/>
          <p14:tracePt t="170039" x="5980113" y="4486275"/>
          <p14:tracePt t="170071" x="6130925" y="4486275"/>
          <p14:tracePt t="170075" x="6175375" y="4486275"/>
          <p14:tracePt t="170105" x="6281738" y="4486275"/>
          <p14:tracePt t="170108" x="6370638" y="4486275"/>
          <p14:tracePt t="170139" x="6472238" y="4486275"/>
          <p14:tracePt t="170172" x="6521450" y="4486275"/>
          <p14:tracePt t="170205" x="6616700" y="4486275"/>
          <p14:tracePt t="170238" x="6750050" y="4486275"/>
          <p14:tracePt t="170273" x="6800850" y="4486275"/>
          <p14:tracePt t="170275" x="6818313" y="4486275"/>
          <p14:tracePt t="170305" x="6856413" y="4486275"/>
          <p14:tracePt t="170355" x="6867525" y="4486275"/>
          <p14:tracePt t="171400" x="6878638" y="4486275"/>
          <p14:tracePt t="171416" x="6878638" y="4475163"/>
          <p14:tracePt t="171441" x="6840538" y="4413250"/>
          <p14:tracePt t="171474" x="6794500" y="4324350"/>
          <p14:tracePt t="171508" x="6683375" y="4140200"/>
          <p14:tracePt t="171512" x="6667500" y="4090988"/>
          <p14:tracePt t="171541" x="6565900" y="3995738"/>
          <p14:tracePt t="171545" x="6538913" y="3962400"/>
          <p14:tracePt t="171574" x="6510338" y="3922713"/>
          <p14:tracePt t="171579" x="6494463" y="3906838"/>
          <p14:tracePt t="171585" x="6465888" y="3895725"/>
          <p14:tracePt t="171608" x="6421438" y="3822700"/>
          <p14:tracePt t="171640" x="6265863" y="3727450"/>
          <p14:tracePt t="171674" x="6148388" y="3654425"/>
          <p14:tracePt t="171707" x="5953125" y="3609975"/>
          <p14:tracePt t="171712" x="5908675" y="3594100"/>
          <p14:tracePt t="171740" x="5657850" y="3576638"/>
          <p14:tracePt t="171745" x="5622925" y="3576638"/>
          <p14:tracePt t="171774" x="5500688" y="3576638"/>
          <p14:tracePt t="171778" x="5473700" y="3576638"/>
          <p14:tracePt t="171808" x="5316538" y="3582988"/>
          <p14:tracePt t="171840" x="5210175" y="3643313"/>
          <p14:tracePt t="171874" x="5132388" y="3698875"/>
          <p14:tracePt t="171880" x="5132388" y="3711575"/>
          <p14:tracePt t="171907" x="5105400" y="3783013"/>
          <p14:tracePt t="171912" x="5087938" y="3822700"/>
          <p14:tracePt t="171938" x="5043488" y="3911600"/>
          <p14:tracePt t="171972" x="5014913" y="3978275"/>
          <p14:tracePt t="171975" x="5014913" y="4029075"/>
          <p14:tracePt t="172005" x="5014913" y="4129088"/>
          <p14:tracePt t="172008" x="5026025" y="4224338"/>
          <p14:tracePt t="172039" x="5221288" y="4375150"/>
          <p14:tracePt t="172072" x="5422900" y="4464050"/>
          <p14:tracePt t="172105" x="5713413" y="4481513"/>
          <p14:tracePt t="172139" x="5991225" y="4470400"/>
          <p14:tracePt t="172172" x="6270625" y="4430713"/>
          <p14:tracePt t="172176" x="6343650" y="4397375"/>
          <p14:tracePt t="172205" x="6521450" y="4291013"/>
          <p14:tracePt t="172208" x="6623050" y="4229100"/>
          <p14:tracePt t="172239" x="6951663" y="3900488"/>
          <p14:tracePt t="172272" x="7035800" y="3638550"/>
          <p14:tracePt t="172305" x="7035800" y="3219450"/>
          <p14:tracePt t="172338" x="6834188" y="2778125"/>
          <p14:tracePt t="172372" x="6472238" y="2398713"/>
          <p14:tracePt t="172375" x="6443663" y="2365375"/>
          <p14:tracePt t="172403" x="6219825" y="2254250"/>
          <p14:tracePt t="172437" x="6081713" y="2209800"/>
          <p14:tracePt t="172441" x="6030913" y="2192338"/>
          <p14:tracePt t="172474" x="5880100" y="2192338"/>
          <p14:tracePt t="172507" x="5584825" y="2192338"/>
          <p14:tracePt t="172512" x="5495925" y="2192338"/>
          <p14:tracePt t="172539" x="5311775" y="2203450"/>
          <p14:tracePt t="172572" x="4987925" y="2354263"/>
          <p14:tracePt t="172576" x="4954588" y="2387600"/>
          <p14:tracePt t="172605" x="4826000" y="2449513"/>
          <p14:tracePt t="172608" x="4792663" y="2478088"/>
          <p14:tracePt t="172639" x="4630738" y="2622550"/>
          <p14:tracePt t="172672" x="4479925" y="2767013"/>
          <p14:tracePt t="172705" x="4395788" y="3013075"/>
          <p14:tracePt t="172739" x="4395788" y="3330575"/>
          <p14:tracePt t="172772" x="4395788" y="3649663"/>
          <p14:tracePt t="172775" x="4406900" y="3738563"/>
          <p14:tracePt t="172806" x="4557713" y="3967163"/>
          <p14:tracePt t="172808" x="4591050" y="4017963"/>
          <p14:tracePt t="172839" x="4803775" y="4140200"/>
          <p14:tracePt t="172873" x="5060950" y="4173538"/>
          <p14:tracePt t="172905" x="5311775" y="4173538"/>
          <p14:tracePt t="172939" x="5595938" y="4124325"/>
          <p14:tracePt t="172943" x="5695950" y="4084638"/>
          <p14:tracePt t="172972" x="5846763" y="4051300"/>
          <p14:tracePt t="172975" x="5946775" y="3967163"/>
          <p14:tracePt t="173005" x="6053138" y="3906838"/>
          <p14:tracePt t="173007" x="6086475" y="3871913"/>
          <p14:tracePt t="173039" x="6254750" y="3621088"/>
          <p14:tracePt t="173072" x="6370638" y="3297238"/>
          <p14:tracePt t="173105" x="6370638" y="2901950"/>
          <p14:tracePt t="173139" x="6226175" y="2505075"/>
          <p14:tracePt t="173143" x="6148388" y="2427288"/>
          <p14:tracePt t="173172" x="5886450" y="2227263"/>
          <p14:tracePt t="173175" x="5780088" y="2159000"/>
          <p14:tracePt t="173205" x="5573713" y="2047875"/>
          <p14:tracePt t="173208" x="5522913" y="2047875"/>
          <p14:tracePt t="173240" x="5367338" y="2014538"/>
          <p14:tracePt t="173272" x="5054600" y="2014538"/>
          <p14:tracePt t="173305" x="4814888" y="2065338"/>
          <p14:tracePt t="173340" x="4608513" y="2232025"/>
          <p14:tracePt t="173343" x="4591050" y="2282825"/>
          <p14:tracePt t="173372" x="4479925" y="2527300"/>
          <p14:tracePt t="173374" x="4429125" y="2560638"/>
          <p14:tracePt t="173405" x="4395788" y="2728913"/>
          <p14:tracePt t="173408" x="4395788" y="2795588"/>
          <p14:tracePt t="173440" x="4395788" y="3108325"/>
          <p14:tracePt t="173472" x="4395788" y="3476625"/>
          <p14:tracePt t="173505" x="4602163" y="3838575"/>
          <p14:tracePt t="173539" x="4748213" y="3944938"/>
          <p14:tracePt t="173572" x="4865688" y="3962400"/>
          <p14:tracePt t="173575" x="4881563" y="3962400"/>
          <p14:tracePt t="173605" x="4959350" y="3962400"/>
          <p14:tracePt t="173608" x="4992688" y="3962400"/>
          <p14:tracePt t="173640" x="5243513" y="4000500"/>
          <p14:tracePt t="173672" x="5305425" y="4017963"/>
          <p14:tracePt t="174103" x="0" y="0"/>
        </p14:tracePtLst>
        <p14:tracePtLst>
          <p14:tracePt t="174412" x="4725988" y="4029075"/>
          <p14:tracePt t="174417" x="4708525" y="4029075"/>
          <p14:tracePt t="174439" x="4697413" y="4029075"/>
          <p14:tracePt t="174474" x="4670425" y="4029075"/>
          <p14:tracePt t="174504" x="4635500" y="4191000"/>
          <p14:tracePt t="174507" x="4635500" y="4240213"/>
          <p14:tracePt t="174538" x="4635500" y="4508500"/>
          <p14:tracePt t="174574" x="4635500" y="4699000"/>
          <p14:tracePt t="174580" x="4635500" y="4714875"/>
          <p14:tracePt t="174607" x="4635500" y="4781550"/>
          <p14:tracePt t="174640" x="4703763" y="4883150"/>
          <p14:tracePt t="174646" x="4703763" y="4894263"/>
          <p14:tracePt t="174674" x="4737100" y="4994275"/>
          <p14:tracePt t="174679" x="4748213" y="5027613"/>
          <p14:tracePt t="174708" x="4819650" y="5111750"/>
          <p14:tracePt t="174741" x="4859338" y="5178425"/>
          <p14:tracePt t="174774" x="4914900" y="5233988"/>
          <p14:tracePt t="174779" x="4948238" y="5267325"/>
          <p14:tracePt t="174807" x="4999038" y="5318125"/>
          <p14:tracePt t="174813" x="5065713" y="5318125"/>
          <p14:tracePt t="174841" x="5221288" y="5402263"/>
          <p14:tracePt t="174845" x="5249863" y="5402263"/>
          <p14:tracePt t="174877" x="5484813" y="5435600"/>
          <p14:tracePt t="174908" x="5702300" y="5451475"/>
          <p14:tracePt t="174941" x="5924550" y="5468938"/>
          <p14:tracePt t="174975" x="6075363" y="5468938"/>
          <p14:tracePt t="174979" x="6092825" y="5468938"/>
          <p14:tracePt t="175007" x="6226175" y="5424488"/>
          <p14:tracePt t="175013" x="6276975" y="5391150"/>
          <p14:tracePt t="175040" x="6370638" y="5311775"/>
          <p14:tracePt t="175045" x="6421438" y="5278438"/>
          <p14:tracePt t="175075" x="6505575" y="5060950"/>
          <p14:tracePt t="175108" x="6577013" y="4803775"/>
          <p14:tracePt t="175141" x="6577013" y="4670425"/>
          <p14:tracePt t="175175" x="6577013" y="4537075"/>
          <p14:tracePt t="175207" x="6532563" y="4386263"/>
          <p14:tracePt t="175212" x="6499225" y="4335463"/>
          <p14:tracePt t="175239" x="6370638" y="4206875"/>
          <p14:tracePt t="175272" x="6203950" y="4073525"/>
          <p14:tracePt t="175276" x="6170613" y="4040188"/>
          <p14:tracePt t="175306" x="6042025" y="3956050"/>
          <p14:tracePt t="175308" x="5969000" y="3940175"/>
          <p14:tracePt t="175339" x="5835650" y="3911600"/>
          <p14:tracePt t="175373" x="5751513" y="3895725"/>
          <p14:tracePt t="175406" x="5600700" y="3895725"/>
          <p14:tracePt t="175439" x="5327650" y="3895725"/>
          <p14:tracePt t="175443" x="5300663" y="3895725"/>
          <p14:tracePt t="175472" x="5187950" y="3933825"/>
          <p14:tracePt t="175475" x="5160963" y="3967163"/>
          <p14:tracePt t="175506" x="5048250" y="4022725"/>
          <p14:tracePt t="175508" x="5037138" y="4033838"/>
          <p14:tracePt t="175539" x="4932363" y="4157663"/>
          <p14:tracePt t="175573" x="4841875" y="4275138"/>
          <p14:tracePt t="175605" x="4797425" y="4446588"/>
          <p14:tracePt t="175639" x="4781550" y="4619625"/>
          <p14:tracePt t="175644" x="4781550" y="4648200"/>
          <p14:tracePt t="175672" x="4781550" y="4754563"/>
          <p14:tracePt t="175675" x="4781550" y="4781550"/>
          <p14:tracePt t="175706" x="4852988" y="4876800"/>
          <p14:tracePt t="175708" x="4887913" y="4887913"/>
          <p14:tracePt t="175739" x="5021263" y="4976813"/>
          <p14:tracePt t="175772" x="5238750" y="5060950"/>
          <p14:tracePt t="175807" x="5451475" y="5078413"/>
          <p14:tracePt t="175813" x="5518150" y="5078413"/>
          <p14:tracePt t="175842" x="5662613" y="5111750"/>
          <p14:tracePt t="175846" x="5729288" y="5111750"/>
          <p14:tracePt t="175874" x="5842000" y="5111750"/>
          <p14:tracePt t="175878" x="5853113" y="5122863"/>
          <p14:tracePt t="175905" x="5864225" y="5122863"/>
          <p14:tracePt t="175907" x="5880100" y="5122863"/>
          <p14:tracePt t="175940" x="6013450" y="5049838"/>
          <p14:tracePt t="175972" x="6081713" y="4965700"/>
          <p14:tracePt t="176005" x="6115050" y="4810125"/>
          <p14:tracePt t="176039" x="6192838" y="4692650"/>
          <p14:tracePt t="176043" x="6192838" y="4681538"/>
          <p14:tracePt t="176072" x="6226175" y="4514850"/>
          <p14:tracePt t="176074" x="6226175" y="4486275"/>
          <p14:tracePt t="176105" x="6226175" y="4319588"/>
          <p14:tracePt t="176108" x="6226175" y="4291013"/>
          <p14:tracePt t="176140" x="6137275" y="4162425"/>
          <p14:tracePt t="176172" x="6030913" y="4090988"/>
          <p14:tracePt t="176205" x="5818188" y="4017963"/>
          <p14:tracePt t="176238" x="5545138" y="4000500"/>
          <p14:tracePt t="176272" x="5427663" y="4000500"/>
          <p14:tracePt t="176275" x="5411788" y="4000500"/>
          <p14:tracePt t="176305" x="5316538" y="4000500"/>
          <p14:tracePt t="176308" x="5289550" y="4000500"/>
          <p14:tracePt t="176339" x="5132388" y="4029075"/>
          <p14:tracePt t="176372" x="4987925" y="4124325"/>
          <p14:tracePt t="176405" x="4887913" y="4179888"/>
          <p14:tracePt t="176438" x="4814888" y="4268788"/>
          <p14:tracePt t="176472" x="4786313" y="4397375"/>
          <p14:tracePt t="176475" x="4770438" y="4441825"/>
          <p14:tracePt t="176505" x="4770438" y="4514850"/>
          <p14:tracePt t="176508" x="4770438" y="4570413"/>
          <p14:tracePt t="176538" x="4770438" y="4703763"/>
          <p14:tracePt t="176572" x="4899025" y="4849813"/>
          <p14:tracePt t="176605" x="5054600" y="4943475"/>
          <p14:tracePt t="176638" x="5232400" y="5005388"/>
          <p14:tracePt t="176672" x="5316538" y="5049838"/>
          <p14:tracePt t="176675" x="5334000" y="5060950"/>
          <p14:tracePt t="176705" x="5434013" y="5078413"/>
          <p14:tracePt t="176708" x="5484813" y="5111750"/>
          <p14:tracePt t="176739" x="5762625" y="5127625"/>
          <p14:tracePt t="176772" x="5897563" y="5160963"/>
          <p14:tracePt t="176808" x="5919788" y="5160963"/>
          <p14:tracePt t="176813" x="5935663" y="5160963"/>
          <p14:tracePt t="176841" x="6019800" y="5160963"/>
          <p14:tracePt t="176845" x="6030913" y="5160963"/>
          <p14:tracePt t="176874" x="6070600" y="5160963"/>
          <p14:tracePt t="176878" x="6097588" y="5160963"/>
          <p14:tracePt t="176908" x="6148388" y="5149850"/>
          <p14:tracePt t="176941" x="6237288" y="5011738"/>
          <p14:tracePt t="176974" x="6254750" y="4821238"/>
          <p14:tracePt t="177007" x="6254750" y="4703763"/>
          <p14:tracePt t="177011" x="6254750" y="4692650"/>
          <p14:tracePt t="177039" x="6254750" y="4665663"/>
          <p14:tracePt t="177072" x="6226175" y="4530725"/>
          <p14:tracePt t="177075" x="6197600" y="4519613"/>
          <p14:tracePt t="177106" x="6002338" y="4430713"/>
          <p14:tracePt t="177109" x="5969000" y="4397375"/>
          <p14:tracePt t="177139" x="5768975" y="4297363"/>
          <p14:tracePt t="177172" x="5518150" y="4264025"/>
          <p14:tracePt t="177206" x="5267325" y="4229100"/>
          <p14:tracePt t="177239" x="5132388" y="4229100"/>
          <p14:tracePt t="177243" x="5087938" y="4229100"/>
          <p14:tracePt t="177272" x="4887913" y="4240213"/>
          <p14:tracePt t="177275" x="4859338" y="4240213"/>
          <p14:tracePt t="177305" x="4730750" y="4324350"/>
          <p14:tracePt t="177308" x="4714875" y="4352925"/>
          <p14:tracePt t="177339" x="4670425" y="4497388"/>
          <p14:tracePt t="177372" x="4670425" y="4654550"/>
          <p14:tracePt t="177406" x="4775200" y="4765675"/>
          <p14:tracePt t="177439" x="4899025" y="4838700"/>
          <p14:tracePt t="177472" x="5032375" y="4910138"/>
          <p14:tracePt t="177477" x="5060950" y="4910138"/>
          <p14:tracePt t="177506" x="5083175" y="4921250"/>
          <p14:tracePt t="177539" x="5160963" y="4972050"/>
          <p14:tracePt t="177664" x="5172075" y="4972050"/>
          <p14:tracePt t="177711" x="0" y="0"/>
        </p14:tracePtLst>
        <p14:tracePtLst>
          <p14:tracePt t="179466" x="2678113" y="4787900"/>
          <p14:tracePt t="179536" x="2682875" y="4770438"/>
          <p14:tracePt t="179544" x="2693988" y="4770438"/>
          <p14:tracePt t="179574" x="2822575" y="4810125"/>
          <p14:tracePt t="179578" x="2917825" y="4832350"/>
          <p14:tracePt t="179585" x="3013075" y="4849813"/>
          <p14:tracePt t="179608" x="3279775" y="4927600"/>
          <p14:tracePt t="179640" x="3392488" y="4927600"/>
          <p14:tracePt t="179674" x="3565525" y="4927600"/>
          <p14:tracePt t="179707" x="3794125" y="4960938"/>
          <p14:tracePt t="179712" x="3827463" y="4960938"/>
          <p14:tracePt t="179741" x="3838575" y="4972050"/>
          <p14:tracePt t="180015" x="0" y="0"/>
        </p14:tracePtLst>
        <p14:tracePtLst>
          <p14:tracePt t="180565" x="4870450" y="4608513"/>
          <p14:tracePt t="180595" x="4903788" y="4630738"/>
          <p14:tracePt t="180603" x="4914900" y="4648200"/>
          <p14:tracePt t="180611" x="4926013" y="4659313"/>
          <p14:tracePt t="180639" x="4981575" y="4714875"/>
          <p14:tracePt t="180673" x="4981575" y="4754563"/>
          <p14:tracePt t="180675" x="4981575" y="4765675"/>
          <p14:tracePt t="180705" x="5010150" y="4854575"/>
          <p14:tracePt t="180708" x="5010150" y="4865688"/>
          <p14:tracePt t="180740" x="5054600" y="4938713"/>
          <p14:tracePt t="180772" x="5054600" y="4960938"/>
          <p14:tracePt t="180822" x="5054600" y="4972050"/>
          <p14:tracePt t="180852" x="5054600" y="4987925"/>
          <p14:tracePt t="180873" x="5054600" y="4999038"/>
          <p14:tracePt t="180904" x="5043488" y="5038725"/>
          <p14:tracePt t="180907" x="5032375" y="5049838"/>
          <p14:tracePt t="180938" x="5021263" y="5145088"/>
          <p14:tracePt t="180972" x="5021263" y="5222875"/>
          <p14:tracePt t="181004" x="5003800" y="5278438"/>
          <p14:tracePt t="181039" x="4981575" y="5311775"/>
          <p14:tracePt t="181043" x="4981575" y="5356225"/>
          <p14:tracePt t="181072" x="4937125" y="5413375"/>
          <p14:tracePt t="181075" x="4937125" y="5424488"/>
          <p14:tracePt t="181105" x="4926013" y="5480050"/>
          <p14:tracePt t="181108" x="4926013" y="5502275"/>
          <p14:tracePt t="181139" x="4926013" y="5540375"/>
          <p14:tracePt t="181172" x="4892675" y="5646738"/>
          <p14:tracePt t="181206" x="4892675" y="5686425"/>
          <p14:tracePt t="181241" x="4881563" y="5724525"/>
          <p14:tracePt t="181380" x="4881563" y="5735638"/>
          <p14:tracePt t="181388" x="4887913" y="5735638"/>
          <p14:tracePt t="181403" x="4943475" y="5730875"/>
          <p14:tracePt t="181405" x="0" y="0"/>
        </p14:tracePtLst>
        <p14:tracePtLst>
          <p14:tracePt t="181885" x="4943475" y="5033963"/>
          <p14:tracePt t="181890" x="4954588" y="5033963"/>
          <p14:tracePt t="181900" x="4965700" y="5033963"/>
          <p14:tracePt t="181908" x="4976813" y="5033963"/>
          <p14:tracePt t="181940" x="5099050" y="5033963"/>
          <p14:tracePt t="181974" x="5121275" y="5038725"/>
          <p14:tracePt t="182010" x="5149850" y="5067300"/>
          <p14:tracePt t="182014" x="5176838" y="5094288"/>
          <p14:tracePt t="182040" x="5272088" y="5207000"/>
          <p14:tracePt t="182045" x="5283200" y="5222875"/>
          <p14:tracePt t="182074" x="5311775" y="5262563"/>
          <p14:tracePt t="182078" x="5311775" y="5273675"/>
          <p14:tracePt t="182110" x="5311775" y="5311775"/>
          <p14:tracePt t="182140" x="5367338" y="5362575"/>
          <p14:tracePt t="182174" x="5389563" y="5418138"/>
          <p14:tracePt t="182183" x="5389563" y="5446713"/>
          <p14:tracePt t="182208" x="5389563" y="5457825"/>
          <p14:tracePt t="182240" x="5389563" y="5495925"/>
          <p14:tracePt t="182274" x="5389563" y="5535613"/>
          <p14:tracePt t="182278" x="5389563" y="5551488"/>
          <p14:tracePt t="182308" x="5383213" y="5619750"/>
          <p14:tracePt t="182340" x="5383213" y="5657850"/>
          <p14:tracePt t="182375" x="5356225" y="5680075"/>
          <p14:tracePt t="182405" x="5345113" y="5697538"/>
          <p14:tracePt t="182438" x="5345113" y="5719763"/>
          <p14:tracePt t="182472" x="5345113" y="5748338"/>
          <p14:tracePt t="182505" x="5345113" y="5786438"/>
          <p14:tracePt t="182723" x="0" y="0"/>
        </p14:tracePtLst>
        <p14:tracePtLst>
          <p14:tracePt t="183374" x="4462463" y="5686425"/>
          <p14:tracePt t="183399" x="4473575" y="5686425"/>
          <p14:tracePt t="183412" x="4491038" y="5686425"/>
          <p14:tracePt t="183440" x="4541838" y="5724525"/>
          <p14:tracePt t="183446" x="4586288" y="5741988"/>
          <p14:tracePt t="183474" x="4597400" y="5753100"/>
          <p14:tracePt t="183477" x="4613275" y="5764213"/>
          <p14:tracePt t="183524" x="4624388" y="5792788"/>
          <p14:tracePt t="183540" x="4635500" y="5819775"/>
          <p14:tracePt t="183672" x="4652963" y="5819775"/>
          <p14:tracePt t="183680" x="4664075" y="5819775"/>
          <p14:tracePt t="183707" x="4719638" y="5819775"/>
          <p14:tracePt t="183771" x="4730750" y="5819775"/>
          <p14:tracePt t="183784" x="4741863" y="5819775"/>
          <p14:tracePt t="183807" x="4770438" y="5819775"/>
          <p14:tracePt t="183840" x="4848225" y="5819775"/>
          <p14:tracePt t="183874" x="4932363" y="5819775"/>
          <p14:tracePt t="183907" x="4999038" y="5819775"/>
          <p14:tracePt t="183912" x="5010150" y="5819775"/>
          <p14:tracePt t="183942" x="5037138" y="5819775"/>
          <p14:tracePt t="183973" x="5076825" y="5819775"/>
          <p14:tracePt t="184008" x="5176838" y="5819775"/>
          <p14:tracePt t="184042" x="5227638" y="5819775"/>
          <p14:tracePt t="184074" x="5267325" y="5819775"/>
          <p14:tracePt t="184107" x="5305425" y="5819775"/>
          <p14:tracePt t="184111" x="5316538" y="5819775"/>
          <p14:tracePt t="184140" x="5356225" y="5819775"/>
          <p14:tracePt t="184172" x="5422900" y="5819775"/>
          <p14:tracePt t="184175" x="5434013" y="5819775"/>
          <p14:tracePt t="184206" x="5462588" y="5819775"/>
          <p14:tracePt t="184209" x="5473700" y="5819775"/>
          <p14:tracePt t="184239" x="5489575" y="5819775"/>
          <p14:tracePt t="184272" x="5567363" y="5819775"/>
          <p14:tracePt t="184305" x="5695950" y="5819775"/>
          <p14:tracePt t="184341" x="5795963" y="5819775"/>
          <p14:tracePt t="184346" x="5842000" y="5819775"/>
          <p14:tracePt t="184374" x="5897563" y="5808663"/>
          <p14:tracePt t="184377" x="5924550" y="5808663"/>
          <p14:tracePt t="184408" x="6042025" y="5792788"/>
          <p14:tracePt t="184417" x="6086475" y="5792788"/>
          <p14:tracePt t="184439" x="6097588" y="5792788"/>
          <p14:tracePt t="184472" x="6137275" y="5792788"/>
          <p14:tracePt t="184508" x="6203950" y="5792788"/>
          <p14:tracePt t="184514" x="6232525" y="5792788"/>
          <p14:tracePt t="184540" x="6281738" y="5792788"/>
          <p14:tracePt t="184545" x="6326188" y="5792788"/>
          <p14:tracePt t="184574" x="6392863" y="5792788"/>
          <p14:tracePt t="184577" x="6403975" y="5792788"/>
          <p14:tracePt t="184608" x="6505575" y="5792788"/>
          <p14:tracePt t="184641" x="6605588" y="5775325"/>
          <p14:tracePt t="184674" x="6616700" y="5775325"/>
          <p14:tracePt t="184728" x="6627813" y="5775325"/>
          <p14:tracePt t="184744" x="6645275" y="5775325"/>
          <p14:tracePt t="184774" x="6656388" y="5775325"/>
          <p14:tracePt t="184809" x="6683375" y="5775325"/>
          <p14:tracePt t="184968" x="6672263" y="5775325"/>
          <p14:tracePt t="184984" x="6645275" y="5775325"/>
          <p14:tracePt t="185007" x="6561138" y="5764213"/>
          <p14:tracePt t="185041" x="6332538" y="5764213"/>
          <p14:tracePt t="185074" x="6119813" y="5764213"/>
          <p14:tracePt t="185107" x="5913438" y="5764213"/>
          <p14:tracePt t="185112" x="5864225" y="5764213"/>
          <p14:tracePt t="185141" x="5757863" y="5764213"/>
          <p14:tracePt t="185145" x="5713413" y="5764213"/>
          <p14:tracePt t="185174" x="5622925" y="5748338"/>
          <p14:tracePt t="185178" x="5573713" y="5748338"/>
          <p14:tracePt t="185208" x="5416550" y="5713413"/>
          <p14:tracePt t="185241" x="5338763" y="5697538"/>
          <p14:tracePt t="185273" x="5221288" y="5697538"/>
          <p14:tracePt t="185281" x="5176838" y="5697538"/>
          <p14:tracePt t="185307" x="5121275" y="5686425"/>
          <p14:tracePt t="185312" x="5110163" y="5686425"/>
          <p14:tracePt t="185339" x="5094288" y="5675313"/>
          <p14:tracePt t="185372" x="5054600" y="5675313"/>
          <p14:tracePt t="185376" x="5043488" y="5675313"/>
          <p14:tracePt t="185406" x="4976813" y="5657850"/>
          <p14:tracePt t="185409" x="4914900" y="5624513"/>
          <p14:tracePt t="185439" x="4899025" y="5624513"/>
          <p14:tracePt t="185473" x="4859338" y="5624513"/>
          <p14:tracePt t="185479" x="4848225" y="5613400"/>
          <p14:tracePt t="185507" x="4808538" y="5613400"/>
          <p14:tracePt t="185512" x="4797425" y="5613400"/>
          <p14:tracePt t="185541" x="4781550" y="5613400"/>
          <p14:tracePt t="185545" x="4759325" y="5613400"/>
          <p14:tracePt t="185577" x="4781550" y="5568950"/>
          <p14:tracePt t="185607" x="4797425" y="5557838"/>
          <p14:tracePt t="185641" x="4775200" y="5546725"/>
          <p14:tracePt t="185675" x="4748213" y="5546725"/>
          <p14:tracePt t="185679" x="4737100" y="5546725"/>
          <p14:tracePt t="185707" x="4681538" y="5546725"/>
          <p14:tracePt t="185741" x="4613275" y="5551488"/>
          <p14:tracePt t="185776" x="4602163" y="5564188"/>
          <p14:tracePt t="185807" x="4586288" y="5575300"/>
          <p14:tracePt t="185841" x="4575175" y="5619750"/>
          <p14:tracePt t="185880" x="4575175" y="5630863"/>
          <p14:tracePt t="185907" x="4557713" y="5641975"/>
          <p14:tracePt t="185941" x="4557713" y="5719763"/>
          <p14:tracePt t="185946" x="4557713" y="5735638"/>
          <p14:tracePt t="185974" x="4557713" y="5748338"/>
          <p14:tracePt t="186008" x="4557713" y="5775325"/>
          <p14:tracePt t="186073" x="4557713" y="5786438"/>
          <p14:tracePt t="186088" x="4568825" y="5786438"/>
          <p14:tracePt t="186107" x="4641850" y="5797550"/>
          <p14:tracePt t="186141" x="4670425" y="5815013"/>
          <p14:tracePt t="186174" x="4714875" y="5815013"/>
          <p14:tracePt t="186177" x="4725988" y="5815013"/>
          <p14:tracePt t="186208" x="4808538" y="5815013"/>
          <p14:tracePt t="186240" x="4921250" y="5815013"/>
          <p14:tracePt t="186274" x="5054600" y="5815013"/>
          <p14:tracePt t="186307" x="5154613" y="5815013"/>
          <p14:tracePt t="186312" x="5165725" y="5815013"/>
          <p14:tracePt t="186341" x="5216525" y="5815013"/>
          <p14:tracePt t="186346" x="5232400" y="5815013"/>
          <p14:tracePt t="186374" x="5367338" y="5815013"/>
          <p14:tracePt t="186378" x="5416550" y="5815013"/>
          <p14:tracePt t="186407" x="5551488" y="5815013"/>
          <p14:tracePt t="186441" x="5684838" y="5786438"/>
          <p14:tracePt t="186474" x="5818188" y="5770563"/>
          <p14:tracePt t="186507" x="5991225" y="5753100"/>
          <p14:tracePt t="186513" x="6019800" y="5753100"/>
          <p14:tracePt t="186538" x="6126163" y="5735638"/>
          <p14:tracePt t="186571" x="6159500" y="5724525"/>
          <p14:tracePt t="186605" x="6243638" y="5691188"/>
          <p14:tracePt t="186608" x="6254750" y="5691188"/>
          <p14:tracePt t="186639" x="6310313" y="5691188"/>
          <p14:tracePt t="186671" x="6348413" y="5691188"/>
          <p14:tracePt t="186705" x="6415088" y="5691188"/>
          <p14:tracePt t="186707" x="6443663" y="5675313"/>
          <p14:tracePt t="186739" x="6527800" y="5675313"/>
          <p14:tracePt t="186771" x="6550025" y="5675313"/>
          <p14:tracePt t="186805" x="6577013" y="5675313"/>
          <p14:tracePt t="186838" x="6616700" y="5675313"/>
          <p14:tracePt t="186871" x="6656388" y="5675313"/>
          <p14:tracePt t="186905" x="6667500" y="5675313"/>
          <p14:tracePt t="186907" x="6678613" y="5675313"/>
          <p14:tracePt t="186938" x="6716713" y="5697538"/>
          <p14:tracePt t="186971" x="6756400" y="5724525"/>
          <p14:tracePt t="187005" x="6772275" y="5724525"/>
          <p14:tracePt t="187228" x="6750050" y="5735638"/>
          <p14:tracePt t="187237" x="6734175" y="5735638"/>
          <p14:tracePt t="187244" x="6723063" y="5735638"/>
          <p14:tracePt t="187272" x="6577013" y="5735638"/>
          <p14:tracePt t="187275" x="6532563" y="5735638"/>
          <p14:tracePt t="187305" x="6326188" y="5735638"/>
          <p14:tracePt t="187309" x="6259513" y="5735638"/>
          <p14:tracePt t="187339" x="6008688" y="5735638"/>
          <p14:tracePt t="187372" x="5857875" y="5770563"/>
          <p14:tracePt t="187405" x="5780088" y="5781675"/>
          <p14:tracePt t="187439" x="5545138" y="5837238"/>
          <p14:tracePt t="187472" x="5427663" y="5853113"/>
          <p14:tracePt t="187475" x="5400675" y="5853113"/>
          <p14:tracePt t="187506" x="5294313" y="5853113"/>
          <p14:tracePt t="187508" x="5267325" y="5853113"/>
          <p14:tracePt t="187539" x="5132388" y="5853113"/>
          <p14:tracePt t="187572" x="5014913" y="5853113"/>
          <p14:tracePt t="187606" x="4965700" y="5853113"/>
          <p14:tracePt t="187611" x="4903788" y="5853113"/>
          <p14:tracePt t="187639" x="4837113" y="5853113"/>
          <p14:tracePt t="187672" x="4725988" y="5842000"/>
          <p14:tracePt t="187675" x="4652963" y="5808663"/>
          <p14:tracePt t="187706" x="4619625" y="5797550"/>
          <p14:tracePt t="187708" x="4591050" y="5781675"/>
          <p14:tracePt t="187739" x="4508500" y="5764213"/>
          <p14:tracePt t="187773" x="4402138" y="5735638"/>
          <p14:tracePt t="187805" x="4362450" y="5697538"/>
          <p14:tracePt t="187839" x="4362450" y="5680075"/>
          <p14:tracePt t="187872" x="4362450" y="5668963"/>
          <p14:tracePt t="187906" x="4362450" y="5630863"/>
          <p14:tracePt t="187908" x="4362450" y="5619750"/>
          <p14:tracePt t="187939" x="4351338" y="5597525"/>
          <p14:tracePt t="188011" x="4335463" y="5597525"/>
          <p14:tracePt t="188039" x="4313238" y="5602288"/>
          <p14:tracePt t="188072" x="4295775" y="5719763"/>
          <p14:tracePt t="188076" x="4295775" y="5786438"/>
          <p14:tracePt t="188105" x="4295775" y="5837238"/>
          <p14:tracePt t="188108" x="4306888" y="5864225"/>
          <p14:tracePt t="188139" x="4346575" y="5892800"/>
          <p14:tracePt t="188172" x="4424363" y="5892800"/>
          <p14:tracePt t="188206" x="4462463" y="5903913"/>
          <p14:tracePt t="188239" x="4568825" y="5903913"/>
          <p14:tracePt t="188272" x="4703763" y="5903913"/>
          <p14:tracePt t="188276" x="4714875" y="5903913"/>
          <p14:tracePt t="188305" x="4814888" y="5903913"/>
          <p14:tracePt t="188308" x="4841875" y="5903913"/>
          <p14:tracePt t="188339" x="5032375" y="5903913"/>
          <p14:tracePt t="188372" x="5260975" y="5903913"/>
          <p14:tracePt t="188405" x="5534025" y="5903913"/>
          <p14:tracePt t="188439" x="5651500" y="5903913"/>
          <p14:tracePt t="188475" x="5662613" y="5903913"/>
          <p14:tracePt t="188480" x="5673725" y="5903913"/>
          <p14:tracePt t="188508" x="5846763" y="5903913"/>
          <p14:tracePt t="188540" x="6053138" y="5903913"/>
          <p14:tracePt t="188574" x="6137275" y="5892800"/>
          <p14:tracePt t="188607" x="6381750" y="5875338"/>
          <p14:tracePt t="188612" x="6450013" y="5875338"/>
          <p14:tracePt t="188640" x="6672263" y="5875338"/>
          <p14:tracePt t="188645" x="6716713" y="5875338"/>
          <p14:tracePt t="188674" x="6840538" y="5875338"/>
          <p14:tracePt t="188678" x="6867525" y="5875338"/>
          <p14:tracePt t="188710" x="6951663" y="5875338"/>
          <p14:tracePt t="188740" x="6973888" y="5864225"/>
          <p14:tracePt t="188799" x="6989763" y="5864225"/>
          <p14:tracePt t="188806" x="7000875" y="5864225"/>
          <p14:tracePt t="188840" x="7058025" y="5848350"/>
          <p14:tracePt t="188940" x="7051675" y="5837238"/>
          <p14:tracePt t="188956" x="7035800" y="5826125"/>
          <p14:tracePt t="188974" x="6940550" y="5786438"/>
          <p14:tracePt t="189007" x="6661150" y="5753100"/>
          <p14:tracePt t="189012" x="6572250" y="5753100"/>
          <p14:tracePt t="189041" x="6265863" y="5753100"/>
          <p14:tracePt t="189047" x="6148388" y="5753100"/>
          <p14:tracePt t="189074" x="5780088" y="5753100"/>
          <p14:tracePt t="189078" x="5691188" y="5753100"/>
          <p14:tracePt t="189108" x="5500688" y="5753100"/>
          <p14:tracePt t="189140" x="5367338" y="5753100"/>
          <p14:tracePt t="189174" x="5199063" y="5753100"/>
          <p14:tracePt t="189182" x="5149850" y="5753100"/>
          <p14:tracePt t="189207" x="5060950" y="5764213"/>
          <p14:tracePt t="189212" x="5014913" y="5764213"/>
          <p14:tracePt t="189240" x="4910138" y="5764213"/>
          <p14:tracePt t="189245" x="4841875" y="5764213"/>
          <p14:tracePt t="189274" x="4681538" y="5764213"/>
          <p14:tracePt t="189277" x="4652963" y="5764213"/>
          <p14:tracePt t="189308" x="4597400" y="5764213"/>
          <p14:tracePt t="189342" x="4546600" y="5764213"/>
          <p14:tracePt t="189374" x="4440238" y="5713413"/>
          <p14:tracePt t="189407" x="4379913" y="5664200"/>
          <p14:tracePt t="189452" x="4368800" y="5653088"/>
          <p14:tracePt t="189775" x="0" y="0"/>
        </p14:tracePtLst>
        <p14:tracePtLst>
          <p14:tracePt t="193021" x="5356225" y="4832350"/>
          <p14:tracePt t="193060" x="5356225" y="4854575"/>
          <p14:tracePt t="193068" x="5356225" y="4865688"/>
          <p14:tracePt t="193076" x="5383213" y="4910138"/>
          <p14:tracePt t="193105" x="5495925" y="5045075"/>
          <p14:tracePt t="193108" x="5573713" y="5083175"/>
          <p14:tracePt t="193139" x="5824538" y="5262563"/>
          <p14:tracePt t="193172" x="6024563" y="5367338"/>
          <p14:tracePt t="193207" x="6092825" y="5380038"/>
          <p14:tracePt t="193212" x="6103938" y="5380038"/>
          <p14:tracePt t="193240" x="6153150" y="5380038"/>
          <p14:tracePt t="193244" x="6170613" y="5380038"/>
          <p14:tracePt t="193274" x="6254750" y="5380038"/>
          <p14:tracePt t="193278" x="6299200" y="5380038"/>
          <p14:tracePt t="193308" x="6443663" y="5289550"/>
          <p14:tracePt t="193341" x="6588125" y="5178425"/>
          <p14:tracePt t="193374" x="6650038" y="5056188"/>
          <p14:tracePt t="193380" x="6650038" y="5027613"/>
          <p14:tracePt t="193407" x="6650038" y="4943475"/>
          <p14:tracePt t="193411" x="6650038" y="4927600"/>
          <p14:tracePt t="193441" x="6623050" y="4838700"/>
          <p14:tracePt t="193445" x="6543675" y="4759325"/>
          <p14:tracePt t="193474" x="6332538" y="4586288"/>
          <p14:tracePt t="193479" x="6288088" y="4570413"/>
          <p14:tracePt t="193507" x="6037263" y="4413250"/>
          <p14:tracePt t="193540" x="5857875" y="4346575"/>
          <p14:tracePt t="193572" x="5684838" y="4330700"/>
          <p14:tracePt t="193605" x="5567363" y="4319588"/>
          <p14:tracePt t="193640" x="5484813" y="4319588"/>
          <p14:tracePt t="193644" x="5456238" y="4319588"/>
          <p14:tracePt t="193674" x="5349875" y="4319588"/>
          <p14:tracePt t="193678" x="5260975" y="4352925"/>
          <p14:tracePt t="193708" x="5099050" y="4386263"/>
          <p14:tracePt t="193740" x="5003800" y="4452938"/>
          <p14:tracePt t="193775" x="4881563" y="4541838"/>
          <p14:tracePt t="193780" x="4870450" y="4559300"/>
          <p14:tracePt t="193807" x="4859338" y="4625975"/>
          <p14:tracePt t="193813" x="4859338" y="4676775"/>
          <p14:tracePt t="193841" x="4859338" y="4838700"/>
          <p14:tracePt t="193845" x="4859338" y="4865688"/>
          <p14:tracePt t="193875" x="4965700" y="4999038"/>
          <p14:tracePt t="193878" x="4999038" y="5049838"/>
          <p14:tracePt t="193908" x="5121275" y="5094288"/>
          <p14:tracePt t="193941" x="5238750" y="5111750"/>
          <p14:tracePt t="193975" x="5372100" y="5111750"/>
          <p14:tracePt t="194007" x="5611813" y="5111750"/>
          <p14:tracePt t="194012" x="5657850" y="5111750"/>
          <p14:tracePt t="194040" x="5791200" y="5067300"/>
          <p14:tracePt t="194045" x="5818188" y="5033963"/>
          <p14:tracePt t="194074" x="5880100" y="5005388"/>
          <p14:tracePt t="194108" x="5946775" y="4983163"/>
          <p14:tracePt t="194140" x="6024563" y="4910138"/>
          <p14:tracePt t="194174" x="6075363" y="4725988"/>
          <p14:tracePt t="194207" x="6075363" y="4552950"/>
          <p14:tracePt t="194212" x="6075363" y="4503738"/>
          <p14:tracePt t="194241" x="6075363" y="4481513"/>
          <p14:tracePt t="194246" x="6075363" y="4470400"/>
          <p14:tracePt t="194274" x="6075363" y="4441825"/>
          <p14:tracePt t="194277" x="6048375" y="4413250"/>
          <p14:tracePt t="194308" x="5964238" y="4341813"/>
          <p14:tracePt t="194340" x="5713413" y="4264025"/>
          <p14:tracePt t="194349" x="5662613" y="4264025"/>
          <p14:tracePt t="194374" x="5556250" y="4264025"/>
          <p14:tracePt t="194407" x="5405438" y="4264025"/>
          <p14:tracePt t="194412" x="5378450" y="4264025"/>
          <p14:tracePt t="194441" x="5232400" y="4264025"/>
          <p14:tracePt t="194446" x="5165725" y="4275138"/>
          <p14:tracePt t="194471" x="5021263" y="4324350"/>
          <p14:tracePt t="194474" x="4992688" y="4324350"/>
          <p14:tracePt t="194505" x="4903788" y="4397375"/>
          <p14:tracePt t="194507" x="4852988" y="4397375"/>
          <p14:tracePt t="194538" x="4814888" y="4435475"/>
          <p14:tracePt t="194572" x="4748213" y="4486275"/>
          <p14:tracePt t="194605" x="4748213" y="4570413"/>
          <p14:tracePt t="194642" x="4737100" y="4648200"/>
          <p14:tracePt t="194647" x="4737100" y="4676775"/>
          <p14:tracePt t="194674" x="4797425" y="4787900"/>
          <p14:tracePt t="194678" x="4826000" y="4821238"/>
          <p14:tracePt t="194708" x="5014913" y="4921250"/>
          <p14:tracePt t="194743" x="5272088" y="5011738"/>
          <p14:tracePt t="194774" x="5467350" y="5060950"/>
          <p14:tracePt t="194807" x="5640388" y="5060950"/>
          <p14:tracePt t="194812" x="5668963" y="5060950"/>
          <p14:tracePt t="194841" x="5780088" y="5060950"/>
          <p14:tracePt t="194874" x="5802313" y="5060950"/>
          <p14:tracePt t="194878" x="5813425" y="5060950"/>
          <p14:tracePt t="194908" x="5913438" y="5060950"/>
          <p14:tracePt t="194942" x="6042025" y="5060950"/>
          <p14:tracePt t="194974" x="6148388" y="5049838"/>
          <p14:tracePt t="195007" x="6215063" y="5022850"/>
          <p14:tracePt t="195013" x="6243638" y="5022850"/>
          <p14:tracePt t="195041" x="6315075" y="4994275"/>
          <p14:tracePt t="195045" x="6326188" y="4983163"/>
          <p14:tracePt t="195074" x="6337300" y="4960938"/>
          <p14:tracePt t="195077" x="6337300" y="4943475"/>
          <p14:tracePt t="195107" x="6326188" y="4814888"/>
          <p14:tracePt t="195140" x="6203950" y="4687888"/>
          <p14:tracePt t="195174" x="6175375" y="4648200"/>
          <p14:tracePt t="195207" x="6042025" y="4559300"/>
          <p14:tracePt t="195213" x="6008688" y="4525963"/>
          <p14:tracePt t="195241" x="5880100" y="4481513"/>
          <p14:tracePt t="195245" x="5868988" y="4481513"/>
          <p14:tracePt t="195274" x="5746750" y="4446588"/>
          <p14:tracePt t="195278" x="5702300" y="4446588"/>
          <p14:tracePt t="195307" x="5545138" y="4419600"/>
          <p14:tracePt t="195340" x="5518150" y="4402138"/>
          <p14:tracePt t="195374" x="5389563" y="4402138"/>
          <p14:tracePt t="195407" x="5210175" y="4402138"/>
          <p14:tracePt t="195412" x="5143500" y="4402138"/>
          <p14:tracePt t="195439" x="5094288" y="4402138"/>
          <p14:tracePt t="195472" x="5021263" y="4413250"/>
          <p14:tracePt t="195475" x="5003800" y="4459288"/>
          <p14:tracePt t="195505" x="4965700" y="4525963"/>
          <p14:tracePt t="195508" x="4965700" y="4541838"/>
          <p14:tracePt t="195540" x="4965700" y="4692650"/>
          <p14:tracePt t="195574" x="5060950" y="4854575"/>
          <p14:tracePt t="195608" x="5238750" y="4932363"/>
          <p14:tracePt t="195614" x="5283200" y="4949825"/>
          <p14:tracePt t="195640" x="5427663" y="4983163"/>
          <p14:tracePt t="195645" x="5495925" y="4983163"/>
          <p14:tracePt t="195674" x="5662613" y="5016500"/>
          <p14:tracePt t="195677" x="5673725" y="5016500"/>
          <p14:tracePt t="195709" x="5824538" y="5060950"/>
          <p14:tracePt t="195739" x="5924550" y="5060950"/>
          <p14:tracePt t="195772" x="6008688" y="5060950"/>
          <p14:tracePt t="195776" x="6019800" y="5060950"/>
          <p14:tracePt t="195805" x="6108700" y="5056188"/>
          <p14:tracePt t="195807" x="6119813" y="5038725"/>
          <p14:tracePt t="195840" x="6159500" y="5038725"/>
          <p14:tracePt t="195874" x="6243638" y="4987925"/>
          <p14:tracePt t="195882" x="6254750" y="4972050"/>
          <p14:tracePt t="195907" x="6281738" y="4905375"/>
          <p14:tracePt t="195912" x="6281738" y="4894263"/>
          <p14:tracePt t="195940" x="6299200" y="4770438"/>
          <p14:tracePt t="195945" x="6299200" y="4743450"/>
          <p14:tracePt t="195974" x="6226175" y="4525963"/>
          <p14:tracePt t="195977" x="6153150" y="4492625"/>
          <p14:tracePt t="196008" x="5891213" y="4386263"/>
          <p14:tracePt t="196039" x="5751513" y="4324350"/>
          <p14:tracePt t="196072" x="5578475" y="4308475"/>
          <p14:tracePt t="196106" x="5345113" y="4308475"/>
          <p14:tracePt t="196139" x="5094288" y="4308475"/>
          <p14:tracePt t="196172" x="4937125" y="4335463"/>
          <p14:tracePt t="196177" x="4903788" y="4346575"/>
          <p14:tracePt t="196205" x="4881563" y="4375150"/>
          <p14:tracePt t="196208" x="4814888" y="4419600"/>
          <p14:tracePt t="196239" x="4741863" y="4575175"/>
          <p14:tracePt t="196272" x="4741863" y="4827588"/>
          <p14:tracePt t="196305" x="4865688" y="5033963"/>
          <p14:tracePt t="196337" x="5210175" y="5207000"/>
          <p14:tracePt t="196373" x="5562600" y="5245100"/>
          <p14:tracePt t="196377" x="5657850" y="5245100"/>
          <p14:tracePt t="196406" x="5784850" y="5245100"/>
          <p14:tracePt t="196411" x="5813425" y="5245100"/>
          <p14:tracePt t="196440" x="5935663" y="5245100"/>
          <p14:tracePt t="196474" x="6103938" y="5218113"/>
          <p14:tracePt t="196479" x="6170613" y="5178425"/>
          <p14:tracePt t="196506" x="6288088" y="5049838"/>
          <p14:tracePt t="196540" x="6303963" y="4854575"/>
          <p14:tracePt t="196544" x="6303963" y="4787900"/>
          <p14:tracePt t="196576" x="6292850" y="4687888"/>
          <p14:tracePt t="196606" x="6237288" y="4597400"/>
          <p14:tracePt t="196609" x="6137275" y="4519613"/>
          <p14:tracePt t="196640" x="5891213" y="4435475"/>
          <p14:tracePt t="196674" x="5634038" y="4397375"/>
          <p14:tracePt t="196706" x="5438775" y="4397375"/>
          <p14:tracePt t="196740" x="5311775" y="4397375"/>
          <p14:tracePt t="196744" x="5278438" y="4397375"/>
          <p14:tracePt t="196773" x="5194300" y="4397375"/>
          <p14:tracePt t="196777" x="5165725" y="4408488"/>
          <p14:tracePt t="196807" x="5032375" y="4519613"/>
          <p14:tracePt t="196840" x="4965700" y="4681538"/>
          <p14:tracePt t="196873" x="4948238" y="4865688"/>
          <p14:tracePt t="196904" x="5026025" y="5005388"/>
          <p14:tracePt t="196937" x="5176838" y="5067300"/>
          <p14:tracePt t="196973" x="5411788" y="5133975"/>
          <p14:tracePt t="196977" x="5462588" y="5149850"/>
          <p14:tracePt t="197006" x="5622925" y="5167313"/>
          <p14:tracePt t="197009" x="5713413" y="5167313"/>
          <p14:tracePt t="197040" x="5853113" y="5167313"/>
          <p14:tracePt t="197073" x="5902325" y="5167313"/>
          <p14:tracePt t="197106" x="5913438" y="5167313"/>
          <p14:tracePt t="197139" x="5997575" y="5145088"/>
          <p14:tracePt t="197144" x="6008688" y="5100638"/>
          <p14:tracePt t="197173" x="6042025" y="4972050"/>
          <p14:tracePt t="197177" x="6042025" y="4943475"/>
          <p14:tracePt t="197206" x="6059488" y="4838700"/>
          <p14:tracePt t="197209" x="6059488" y="4827588"/>
          <p14:tracePt t="197241" x="6059488" y="4759325"/>
          <p14:tracePt t="197273" x="6019800" y="4676775"/>
          <p14:tracePt t="197306" x="5762625" y="4552950"/>
          <p14:tracePt t="197339" x="5489575" y="4503738"/>
          <p14:tracePt t="197344" x="5422900" y="4503738"/>
          <p14:tracePt t="197373" x="5316538" y="4486275"/>
          <p14:tracePt t="197376" x="5289550" y="4486275"/>
          <p14:tracePt t="197406" x="5232400" y="4486275"/>
          <p14:tracePt t="197409" x="5221288" y="4486275"/>
          <p14:tracePt t="197441" x="5072063" y="4486275"/>
          <p14:tracePt t="197473" x="4859338" y="4619625"/>
          <p14:tracePt t="197506" x="4814888" y="4721225"/>
          <p14:tracePt t="197540" x="4814888" y="4887913"/>
          <p14:tracePt t="197544" x="4814888" y="4921250"/>
          <p14:tracePt t="197573" x="4926013" y="5033963"/>
          <p14:tracePt t="197576" x="4981575" y="5105400"/>
          <p14:tracePt t="197606" x="5149850" y="5160963"/>
          <p14:tracePt t="197610" x="5221288" y="5178425"/>
          <p14:tracePt t="197640" x="5551488" y="5251450"/>
          <p14:tracePt t="197673" x="5791200" y="5267325"/>
          <p14:tracePt t="197706" x="5991225" y="5284788"/>
          <p14:tracePt t="197739" x="6126163" y="5256213"/>
          <p14:tracePt t="197743" x="6142038" y="5222875"/>
          <p14:tracePt t="197773" x="6208713" y="5033963"/>
          <p14:tracePt t="197776" x="6208713" y="5005388"/>
          <p14:tracePt t="197806" x="6208713" y="4865688"/>
          <p14:tracePt t="197810" x="6208713" y="4814888"/>
          <p14:tracePt t="197838" x="6137275" y="4654550"/>
          <p14:tracePt t="197871" x="5986463" y="4508500"/>
          <p14:tracePt t="197904" x="5795963" y="4368800"/>
          <p14:tracePt t="197938" x="5473700" y="4297363"/>
          <p14:tracePt t="197973" x="5160963" y="4297363"/>
          <p14:tracePt t="197977" x="5132388" y="4297363"/>
          <p14:tracePt t="198005" x="4943475" y="4330700"/>
          <p14:tracePt t="198007" x="4932363" y="4330700"/>
          <p14:tracePt t="198038" x="4826000" y="4430713"/>
          <p14:tracePt t="198071" x="4770438" y="4537075"/>
          <p14:tracePt t="198104" x="4759325" y="4687888"/>
          <p14:tracePt t="198139" x="4759325" y="4883150"/>
          <p14:tracePt t="198171" x="4981575" y="5056188"/>
          <p14:tracePt t="198204" x="5138738" y="5116513"/>
          <p14:tracePt t="198208" x="5165725" y="5133975"/>
          <p14:tracePt t="198240" x="5372100" y="5133975"/>
          <p14:tracePt t="198274" x="5584825" y="5133975"/>
          <p14:tracePt t="198308" x="5773738" y="5133975"/>
          <p14:tracePt t="198313" x="5784850" y="5133975"/>
          <p14:tracePt t="198341" x="5842000" y="5133975"/>
          <p14:tracePt t="198345" x="5864225" y="5133975"/>
          <p14:tracePt t="198374" x="5942013" y="5078413"/>
          <p14:tracePt t="198378" x="5969000" y="5049838"/>
          <p14:tracePt t="198408" x="5997575" y="4949825"/>
          <p14:tracePt t="198440" x="5997575" y="4872038"/>
          <p14:tracePt t="198474" x="5886450" y="4692650"/>
          <p14:tracePt t="198508" x="5707063" y="4586288"/>
          <p14:tracePt t="198512" x="5673725" y="4552950"/>
          <p14:tracePt t="198539" x="5522913" y="4486275"/>
          <p14:tracePt t="198543" x="5495925" y="4486275"/>
          <p14:tracePt t="198574" x="5367338" y="4441825"/>
          <p14:tracePt t="198577" x="5338763" y="4441825"/>
          <p14:tracePt t="198608" x="5183188" y="4441825"/>
          <p14:tracePt t="198640" x="5083175" y="4446588"/>
          <p14:tracePt t="198674" x="4981575" y="4597400"/>
          <p14:tracePt t="198708" x="4959350" y="4659313"/>
          <p14:tracePt t="198739" x="4959350" y="4699000"/>
          <p14:tracePt t="198772" x="5048250" y="4843463"/>
          <p14:tracePt t="198775" x="5094288" y="4872038"/>
          <p14:tracePt t="198805" x="5305425" y="4927600"/>
          <p14:tracePt t="198808" x="5372100" y="4943475"/>
          <p14:tracePt t="198840" x="5522913" y="4994275"/>
          <p14:tracePt t="198844" x="5567363" y="5011738"/>
          <p14:tracePt t="198874" x="5662613" y="5038725"/>
          <p14:tracePt t="198878" x="5691188" y="5056188"/>
          <p14:tracePt t="198907" x="5740400" y="5056188"/>
          <p14:tracePt t="198941" x="5824538" y="5045075"/>
          <p14:tracePt t="198974" x="5897563" y="4960938"/>
          <p14:tracePt t="198979" x="5908675" y="4949825"/>
          <p14:tracePt t="199007" x="5924550" y="4894263"/>
          <p14:tracePt t="199038" x="5924550" y="4799013"/>
          <p14:tracePt t="199072" x="5924550" y="4732338"/>
          <p14:tracePt t="199075" x="5924550" y="4703763"/>
          <p14:tracePt t="199105" x="5924550" y="4603750"/>
          <p14:tracePt t="199107" x="5897563" y="4575175"/>
          <p14:tracePt t="199139" x="5773738" y="4486275"/>
          <p14:tracePt t="199172" x="5595938" y="4419600"/>
          <p14:tracePt t="199205" x="5405438" y="4402138"/>
          <p14:tracePt t="199239" x="5232400" y="4402138"/>
          <p14:tracePt t="199273" x="5165725" y="4402138"/>
          <p14:tracePt t="199276" x="5138738" y="4430713"/>
          <p14:tracePt t="199305" x="5110163" y="4514850"/>
          <p14:tracePt t="199308" x="5094288" y="4581525"/>
          <p14:tracePt t="199339" x="5076825" y="4770438"/>
          <p14:tracePt t="199373" x="5105400" y="4927600"/>
          <p14:tracePt t="199405" x="5278438" y="5027613"/>
          <p14:tracePt t="199439" x="5534025" y="5094288"/>
          <p14:tracePt t="199442" x="5584825" y="5094288"/>
          <p14:tracePt t="199472" x="5684838" y="5094288"/>
          <p14:tracePt t="199505" x="5768975" y="5094288"/>
          <p14:tracePt t="199508" x="5795963" y="5094288"/>
          <p14:tracePt t="199539" x="5868988" y="5094288"/>
          <p14:tracePt t="199573" x="5969000" y="5045075"/>
          <p14:tracePt t="199605" x="6053138" y="4927600"/>
          <p14:tracePt t="199638" x="6053138" y="4754563"/>
          <p14:tracePt t="199672" x="6053138" y="4597400"/>
          <p14:tracePt t="199674" x="6042025" y="4552950"/>
          <p14:tracePt t="199705" x="6002338" y="4486275"/>
          <p14:tracePt t="199707" x="5986463" y="4470400"/>
          <p14:tracePt t="199739" x="5886450" y="4397375"/>
          <p14:tracePt t="199772" x="5668963" y="4364038"/>
          <p14:tracePt t="199805" x="5529263" y="4352925"/>
          <p14:tracePt t="199839" x="5507038" y="4352925"/>
          <p14:tracePt t="199872" x="5405438" y="4352925"/>
          <p14:tracePt t="199876" x="5394325" y="4352925"/>
          <p14:tracePt t="199905" x="5367338" y="4352925"/>
          <p14:tracePt t="199908" x="5322888" y="4357688"/>
          <p14:tracePt t="199938" x="5256213" y="4475163"/>
          <p14:tracePt t="199971" x="5194300" y="4597400"/>
          <p14:tracePt t="200004" x="5194300" y="4710113"/>
          <p14:tracePt t="200040" x="5289550" y="4843463"/>
          <p14:tracePt t="200045" x="5360988" y="4883150"/>
          <p14:tracePt t="200074" x="5456238" y="4927600"/>
          <p14:tracePt t="200078" x="5507038" y="4960938"/>
          <p14:tracePt t="200107" x="5640388" y="4987925"/>
          <p14:tracePt t="200142" x="5724525" y="5016500"/>
          <p14:tracePt t="200174" x="5773738" y="5016500"/>
          <p14:tracePt t="200207" x="5842000" y="5016500"/>
          <p14:tracePt t="200212" x="5886450" y="5011738"/>
          <p14:tracePt t="200239" x="5980113" y="4894263"/>
          <p14:tracePt t="200272" x="6042025" y="4710113"/>
          <p14:tracePt t="200276" x="6042025" y="4681538"/>
          <p14:tracePt t="200305" x="6075363" y="4592638"/>
          <p14:tracePt t="200308" x="6086475" y="4581525"/>
          <p14:tracePt t="200341" x="6075363" y="4470400"/>
          <p14:tracePt t="200374" x="5953125" y="4324350"/>
          <p14:tracePt t="200407" x="5684838" y="4224338"/>
          <p14:tracePt t="200413" x="5657850" y="4224338"/>
          <p14:tracePt t="200441" x="5551488" y="4191000"/>
          <p14:tracePt t="200445" x="5534025" y="4191000"/>
          <p14:tracePt t="200474" x="5451475" y="4191000"/>
          <p14:tracePt t="200478" x="5389563" y="4191000"/>
          <p14:tracePt t="200508" x="5205413" y="4308475"/>
          <p14:tracePt t="200540" x="5110163" y="4452938"/>
          <p14:tracePt t="200573" x="5076825" y="4648200"/>
          <p14:tracePt t="200607" x="5076825" y="4838700"/>
          <p14:tracePt t="200612" x="5076825" y="4887913"/>
          <p14:tracePt t="200640" x="5087938" y="5016500"/>
          <p14:tracePt t="200644" x="5127625" y="5045075"/>
          <p14:tracePt t="200674" x="5305425" y="5127625"/>
          <p14:tracePt t="200677" x="5356225" y="5145088"/>
          <p14:tracePt t="200707" x="5495925" y="5160963"/>
          <p14:tracePt t="200712" x="5529263" y="5178425"/>
          <p14:tracePt t="200718" x="5573713" y="5178425"/>
          <p14:tracePt t="200741" x="5702300" y="5195888"/>
          <p14:tracePt t="200773" x="5891213" y="5211763"/>
          <p14:tracePt t="200805" x="5991225" y="5211763"/>
          <p14:tracePt t="200837" x="6042025" y="5211763"/>
          <p14:tracePt t="200871" x="6126163" y="5211763"/>
          <p14:tracePt t="200904" x="6186488" y="5167313"/>
          <p14:tracePt t="200907" x="6203950" y="5122863"/>
          <p14:tracePt t="200939" x="6237288" y="4910138"/>
          <p14:tracePt t="200973" x="6175375" y="4714875"/>
          <p14:tracePt t="201007" x="6037263" y="4619625"/>
          <p14:tracePt t="201011" x="5942013" y="4581525"/>
          <p14:tracePt t="201040" x="5762625" y="4581525"/>
          <p14:tracePt t="201043" x="5691188" y="4548188"/>
          <p14:tracePt t="201073" x="5529263" y="4548188"/>
          <p14:tracePt t="201077" x="5462588" y="4548188"/>
          <p14:tracePt t="201108" x="5378450" y="4597400"/>
          <p14:tracePt t="201140" x="5289550" y="4681538"/>
          <p14:tracePt t="201173" x="5267325" y="4732338"/>
          <p14:tracePt t="201206" x="5267325" y="4865688"/>
          <p14:tracePt t="201239" x="5267325" y="4999038"/>
          <p14:tracePt t="201243" x="5272088" y="5033963"/>
          <p14:tracePt t="201273" x="5405438" y="5111750"/>
          <p14:tracePt t="201276" x="5416550" y="5111750"/>
          <p14:tracePt t="201307" x="5584825" y="5160963"/>
          <p14:tracePt t="201340" x="5651500" y="5172075"/>
          <p14:tracePt t="201373" x="5702300" y="5172075"/>
          <p14:tracePt t="201407" x="5813425" y="5172075"/>
          <p14:tracePt t="201440" x="5913438" y="5167313"/>
          <p14:tracePt t="201443" x="5913438" y="5156200"/>
          <p14:tracePt t="201473" x="5942013" y="5111750"/>
          <p14:tracePt t="201476" x="5942013" y="5100638"/>
          <p14:tracePt t="201506" x="5942013" y="5089525"/>
          <p14:tracePt t="201509" x="5942013" y="5072063"/>
          <p14:tracePt t="201541" x="5942013" y="4899025"/>
          <p14:tracePt t="201574" x="5897563" y="4725988"/>
          <p14:tracePt t="201579" x="5864225" y="4692650"/>
          <p14:tracePt t="201607" x="5818188" y="4648200"/>
          <p14:tracePt t="201641" x="5673725" y="4619625"/>
          <p14:tracePt t="201645" x="5640388" y="4603750"/>
          <p14:tracePt t="201674" x="5518150" y="4586288"/>
          <p14:tracePt t="201678" x="5451475" y="4570413"/>
          <p14:tracePt t="201707" x="5260975" y="4570413"/>
          <p14:tracePt t="201739" x="5143500" y="4597400"/>
          <p14:tracePt t="201772" x="5099050" y="4665663"/>
          <p14:tracePt t="201805" x="5087938" y="4721225"/>
          <p14:tracePt t="201839" x="5087938" y="4803775"/>
          <p14:tracePt t="201872" x="5087938" y="4932363"/>
          <p14:tracePt t="201905" x="5194300" y="5083175"/>
          <p14:tracePt t="201939" x="5338763" y="5127625"/>
          <p14:tracePt t="201973" x="5478463" y="5156200"/>
          <p14:tracePt t="201977" x="5489575" y="5156200"/>
          <p14:tracePt t="202005" x="5556250" y="5156200"/>
          <p14:tracePt t="202008" x="5622925" y="5172075"/>
          <p14:tracePt t="202039" x="5757863" y="5189538"/>
          <p14:tracePt t="202073" x="5807075" y="5189538"/>
          <p14:tracePt t="202105" x="5875338" y="5178425"/>
          <p14:tracePt t="202140" x="5891213" y="5167313"/>
          <p14:tracePt t="202144" x="5902325" y="5156200"/>
          <p14:tracePt t="202174" x="5942013" y="5100638"/>
          <p14:tracePt t="202177" x="5942013" y="5078413"/>
          <p14:tracePt t="202207" x="6008688" y="4916488"/>
          <p14:tracePt t="202241" x="6008688" y="4803775"/>
          <p14:tracePt t="202249" x="5980113" y="4754563"/>
          <p14:tracePt t="202274" x="5824538" y="4630738"/>
          <p14:tracePt t="202307" x="5668963" y="4537075"/>
          <p14:tracePt t="202312" x="5618163" y="4519613"/>
          <p14:tracePt t="202339" x="5489575" y="4470400"/>
          <p14:tracePt t="202372" x="5405438" y="4452938"/>
          <p14:tracePt t="202405" x="5349875" y="4452938"/>
          <p14:tracePt t="202407" x="5322888" y="4452938"/>
          <p14:tracePt t="202439" x="5165725" y="4452938"/>
          <p14:tracePt t="202472" x="5026025" y="4548188"/>
          <p14:tracePt t="202505" x="4976813" y="4597400"/>
          <p14:tracePt t="202537" x="4948238" y="4676775"/>
          <p14:tracePt t="202571" x="4948238" y="4732338"/>
          <p14:tracePt t="202606" x="4948238" y="4854575"/>
          <p14:tracePt t="202610" x="4948238" y="4883150"/>
          <p14:tracePt t="202638" x="5076825" y="5072063"/>
          <p14:tracePt t="202671" x="5322888" y="5172075"/>
          <p14:tracePt t="202705" x="5511800" y="5195888"/>
          <p14:tracePt t="202740" x="5662613" y="5222875"/>
          <p14:tracePt t="202745" x="5713413" y="5222875"/>
          <p14:tracePt t="202774" x="5835650" y="5240338"/>
          <p14:tracePt t="202778" x="5864225" y="5240338"/>
          <p14:tracePt t="202808" x="6042025" y="5240338"/>
          <p14:tracePt t="202842" x="6142038" y="5218113"/>
          <p14:tracePt t="202874" x="6226175" y="5160963"/>
          <p14:tracePt t="202908" x="6281738" y="5045075"/>
          <p14:tracePt t="202913" x="6281738" y="5016500"/>
          <p14:tracePt t="202939" x="6281738" y="4894263"/>
          <p14:tracePt t="202972" x="6254750" y="4743450"/>
          <p14:tracePt t="202975" x="6203950" y="4710113"/>
          <p14:tracePt t="203005" x="6053138" y="4643438"/>
          <p14:tracePt t="203008" x="6002338" y="4608513"/>
          <p14:tracePt t="203040" x="5868988" y="4581525"/>
          <p14:tracePt t="203072" x="5695950" y="4564063"/>
          <p14:tracePt t="203105" x="5484813" y="4564063"/>
          <p14:tracePt t="203138" x="5434013" y="4530725"/>
          <p14:tracePt t="203172" x="5349875" y="4530725"/>
          <p14:tracePt t="203176" x="5260975" y="4530725"/>
          <p14:tracePt t="203205" x="5172075" y="4530725"/>
          <p14:tracePt t="203208" x="5143500" y="4530725"/>
          <p14:tracePt t="203239" x="5105400" y="4564063"/>
          <p14:tracePt t="203272" x="5065713" y="4676775"/>
          <p14:tracePt t="203305" x="5065713" y="4832350"/>
          <p14:tracePt t="203341" x="5221288" y="4943475"/>
          <p14:tracePt t="203345" x="5272088" y="4976813"/>
          <p14:tracePt t="203374" x="5438775" y="5045075"/>
          <p14:tracePt t="203377" x="5489575" y="5045075"/>
          <p14:tracePt t="203408" x="5695950" y="5045075"/>
          <p14:tracePt t="203440" x="5762625" y="5045075"/>
          <p14:tracePt t="203474" x="5846763" y="4994275"/>
          <p14:tracePt t="203507" x="5942013" y="4894263"/>
          <p14:tracePt t="203512" x="5942013" y="4843463"/>
          <p14:tracePt t="203539" x="5957888" y="4737100"/>
          <p14:tracePt t="203572" x="5957888" y="4619625"/>
          <p14:tracePt t="203576" x="5930900" y="4592638"/>
          <p14:tracePt t="203605" x="5807075" y="4475163"/>
          <p14:tracePt t="203608" x="5780088" y="4446588"/>
          <p14:tracePt t="203639" x="5607050" y="4430713"/>
          <p14:tracePt t="203672" x="5434013" y="4430713"/>
          <p14:tracePt t="203705" x="5349875" y="4430713"/>
          <p14:tracePt t="203738" x="5243513" y="4430713"/>
          <p14:tracePt t="203743" x="5227638" y="4441825"/>
          <p14:tracePt t="203772" x="5176838" y="4481513"/>
          <p14:tracePt t="203775" x="5149850" y="4481513"/>
          <p14:tracePt t="203806" x="5138738" y="4481513"/>
          <p14:tracePt t="203809" x="5121275" y="4508500"/>
          <p14:tracePt t="203839" x="5121275" y="4586288"/>
          <p14:tracePt t="203872" x="5132388" y="4743450"/>
          <p14:tracePt t="203904" x="5278438" y="4838700"/>
          <p14:tracePt t="203937" x="5411788" y="4872038"/>
          <p14:tracePt t="203971" x="5540375" y="4883150"/>
          <p14:tracePt t="204006" x="5622925" y="4883150"/>
          <p14:tracePt t="204010" x="5634038" y="4883150"/>
          <p14:tracePt t="204040" x="5729288" y="4883150"/>
          <p14:tracePt t="204073" x="5784850" y="4883150"/>
          <p14:tracePt t="204080" x="5813425" y="4883150"/>
          <p14:tracePt t="204106" x="5835650" y="4883150"/>
          <p14:tracePt t="204140" x="5875338" y="4876800"/>
          <p14:tracePt t="204143" x="5886450" y="4865688"/>
          <p14:tracePt t="204173" x="5930900" y="4838700"/>
          <p14:tracePt t="204176" x="5930900" y="4827588"/>
          <p14:tracePt t="204206" x="5930900" y="4770438"/>
          <p14:tracePt t="204209" x="5930900" y="4743450"/>
          <p14:tracePt t="204239" x="5930900" y="4608513"/>
          <p14:tracePt t="204273" x="5835650" y="4464050"/>
          <p14:tracePt t="204306" x="5751513" y="4408488"/>
          <p14:tracePt t="204339" x="5573713" y="4375150"/>
          <p14:tracePt t="204344" x="5522913" y="4375150"/>
          <p14:tracePt t="204373" x="5400675" y="4375150"/>
          <p14:tracePt t="204378" x="5389563" y="4375150"/>
          <p14:tracePt t="204406" x="5322888" y="4375150"/>
          <p14:tracePt t="204409" x="5305425" y="4375150"/>
          <p14:tracePt t="204438" x="5172075" y="4408488"/>
          <p14:tracePt t="204472" x="5132388" y="4514850"/>
          <p14:tracePt t="204505" x="5116513" y="4625975"/>
          <p14:tracePt t="204540" x="5116513" y="4759325"/>
          <p14:tracePt t="204544" x="5143500" y="4787900"/>
          <p14:tracePt t="204575" x="5294313" y="4872038"/>
          <p14:tracePt t="204578" x="5305425" y="4887913"/>
          <p14:tracePt t="204607" x="5411788" y="4932363"/>
          <p14:tracePt t="204641" x="5467350" y="4943475"/>
          <p14:tracePt t="204674" x="5578475" y="5005388"/>
          <p14:tracePt t="204707" x="5662613" y="5033963"/>
          <p14:tracePt t="204751" x="5691188" y="5033963"/>
          <p14:tracePt t="204772" x="5746750" y="5033963"/>
          <p14:tracePt t="204775" x="5762625" y="5033963"/>
          <p14:tracePt t="204805" x="5829300" y="5033963"/>
          <p14:tracePt t="205043" x="0" y="0"/>
        </p14:tracePtLst>
        <p14:tracePtLst>
          <p14:tracePt t="209986" x="4011613" y="2054225"/>
          <p14:tracePt t="210040" x="4011613" y="2036763"/>
          <p14:tracePt t="210056" x="4011613" y="2025650"/>
          <p14:tracePt t="210089" x="4033838" y="2025650"/>
          <p14:tracePt t="210107" x="4071938" y="2025650"/>
          <p14:tracePt t="210141" x="4206875" y="2025650"/>
          <p14:tracePt t="210145" x="4233863" y="2025650"/>
          <p14:tracePt t="210174" x="4295775" y="2025650"/>
          <p14:tracePt t="210209" x="4318000" y="2025650"/>
          <p14:tracePt t="210214" x="4329113" y="2025650"/>
          <p14:tracePt t="210241" x="4368800" y="2025650"/>
          <p14:tracePt t="210245" x="4384675" y="2025650"/>
          <p14:tracePt t="210274" x="4424363" y="2025650"/>
          <p14:tracePt t="210308" x="4435475" y="2025650"/>
          <p14:tracePt t="210374" x="4373563" y="1997075"/>
          <p14:tracePt t="210405" x="4206875" y="1997075"/>
          <p14:tracePt t="210438" x="4089400" y="1997075"/>
          <p14:tracePt t="210442" x="4071938" y="1997075"/>
          <p14:tracePt t="210472" x="4005263" y="1997075"/>
          <p14:tracePt t="210475" x="3978275" y="1997075"/>
          <p14:tracePt t="210505" x="3944938" y="2008188"/>
          <p14:tracePt t="210508" x="3927475" y="2008188"/>
          <p14:tracePt t="210540" x="3876675" y="2008188"/>
          <p14:tracePt t="210651" x="3900488" y="2008188"/>
          <p14:tracePt t="210659" x="3911600" y="2008188"/>
          <p14:tracePt t="210673" x="3938588" y="2008188"/>
          <p14:tracePt t="210676" x="3967163" y="2008188"/>
          <p14:tracePt t="210708" x="4233863" y="2008188"/>
          <p14:tracePt t="210740" x="4384675" y="2008188"/>
          <p14:tracePt t="210774" x="4395788" y="2008188"/>
          <p14:tracePt t="210807" x="4435475" y="2008188"/>
          <p14:tracePt t="210840" x="4402138" y="1997075"/>
          <p14:tracePt t="210845" x="4384675" y="1985963"/>
          <p14:tracePt t="210874" x="4373563" y="1985963"/>
          <p14:tracePt t="210877" x="4346575" y="1970088"/>
          <p14:tracePt t="210907" x="4233863" y="1958975"/>
          <p14:tracePt t="210940" x="4111625" y="1914525"/>
          <p14:tracePt t="210974" x="4060825" y="1914525"/>
          <p14:tracePt t="211084" x="4067175" y="1914525"/>
          <p14:tracePt t="211100" x="4083050" y="1914525"/>
          <p14:tracePt t="211108" x="4122738" y="1941513"/>
          <p14:tracePt t="211140" x="4418013" y="1974850"/>
          <p14:tracePt t="211174" x="4575175" y="1974850"/>
          <p14:tracePt t="211182" x="4602163" y="1974850"/>
          <p14:tracePt t="211208" x="4613275" y="1974850"/>
          <p14:tracePt t="211211" x="4624388" y="1974850"/>
          <p14:tracePt t="211241" x="4624388" y="1970088"/>
          <p14:tracePt t="211277" x="4619625" y="1941513"/>
          <p14:tracePt t="211308" x="4608513" y="1941513"/>
          <p14:tracePt t="211341" x="4557713" y="1941513"/>
          <p14:tracePt t="211377" x="4502150" y="1941513"/>
          <p14:tracePt t="211382" x="4491038" y="1941513"/>
          <p14:tracePt t="211407" x="4351338" y="1941513"/>
          <p14:tracePt t="211413" x="4335463" y="1947863"/>
          <p14:tracePt t="211441" x="4267200" y="1974850"/>
          <p14:tracePt t="211445" x="4240213" y="1974850"/>
          <p14:tracePt t="211474" x="4222750" y="1974850"/>
          <p14:tracePt t="211994" x="0" y="0"/>
        </p14:tracePtLst>
        <p14:tracePtLst>
          <p14:tracePt t="213401" x="4435475" y="4592638"/>
          <p14:tracePt t="213472" x="4440238" y="4592638"/>
          <p14:tracePt t="213488" x="4468813" y="4592638"/>
          <p14:tracePt t="213508" x="4530725" y="4614863"/>
          <p14:tracePt t="213512" x="4575175" y="4614863"/>
          <p14:tracePt t="213541" x="4725988" y="4637088"/>
          <p14:tracePt t="213545" x="4752975" y="4637088"/>
          <p14:tracePt t="213574" x="4848225" y="4648200"/>
          <p14:tracePt t="213607" x="4865688" y="4648200"/>
          <p14:tracePt t="213664" x="4876800" y="4648200"/>
          <p14:tracePt t="213681" x="4887913" y="4648200"/>
          <p14:tracePt t="213707" x="4926013" y="4648200"/>
          <p14:tracePt t="213740" x="4943475" y="4648200"/>
          <p14:tracePt t="213746" x="4954588" y="4648200"/>
          <p14:tracePt t="213774" x="5003800" y="4648200"/>
          <p14:tracePt t="213779" x="5048250" y="4648200"/>
          <p14:tracePt t="213807" x="5183188" y="4648200"/>
          <p14:tracePt t="213841" x="5300663" y="4665663"/>
          <p14:tracePt t="213874" x="5589588" y="4665663"/>
          <p14:tracePt t="213879" x="5640388" y="4665663"/>
          <p14:tracePt t="213907" x="5818188" y="4665663"/>
          <p14:tracePt t="213913" x="5886450" y="4665663"/>
          <p14:tracePt t="213940" x="5957888" y="4665663"/>
          <p14:tracePt t="213945" x="5969000" y="4665663"/>
          <p14:tracePt t="213976" x="6053138" y="4665663"/>
          <p14:tracePt t="213980" x="6081713" y="4665663"/>
          <p14:tracePt t="214007" x="6175375" y="4665663"/>
          <p14:tracePt t="214040" x="6292850" y="4665663"/>
          <p14:tracePt t="214075" x="6427788" y="4665663"/>
          <p14:tracePt t="214080" x="6443663" y="4665663"/>
          <p14:tracePt t="214107" x="6565900" y="4665663"/>
          <p14:tracePt t="214140" x="6734175" y="4665663"/>
          <p14:tracePt t="214146" x="6750050" y="4665663"/>
          <p14:tracePt t="214174" x="6761163" y="4665663"/>
          <p14:tracePt t="214288" x="6772275" y="4665663"/>
          <p14:tracePt t="214305" x="6800850" y="4665663"/>
          <p14:tracePt t="214312" x="6811963" y="4665663"/>
          <p14:tracePt t="214352" x="6829425" y="4665663"/>
          <p14:tracePt t="214374" x="6840538" y="4665663"/>
          <p14:tracePt t="214407" x="6851650" y="4665663"/>
          <p14:tracePt t="214512" x="6845300" y="4665663"/>
          <p14:tracePt t="214521" x="6800850" y="4665663"/>
          <p14:tracePt t="214540" x="6705600" y="4665663"/>
          <p14:tracePt t="214574" x="6410325" y="4654550"/>
          <p14:tracePt t="214577" x="6321425" y="4654550"/>
          <p14:tracePt t="214608" x="6108700" y="4654550"/>
          <p14:tracePt t="214638" x="5975350" y="4654550"/>
          <p14:tracePt t="214672" x="5880100" y="4654550"/>
          <p14:tracePt t="214704" x="5757863" y="4654550"/>
          <p14:tracePt t="214738" x="5567363" y="4654550"/>
          <p14:tracePt t="214771" x="5356225" y="4654550"/>
          <p14:tracePt t="214808" x="5138738" y="4654550"/>
          <p14:tracePt t="214840" x="5003800" y="4654550"/>
          <p14:tracePt t="214874" x="4848225" y="4643438"/>
          <p14:tracePt t="214880" x="4803775" y="4643438"/>
          <p14:tracePt t="214907" x="4675188" y="4625975"/>
          <p14:tracePt t="214911" x="4664075" y="4608513"/>
          <p14:tracePt t="214942" x="4575175" y="4564063"/>
          <p14:tracePt t="214945" x="4524375" y="4548188"/>
          <p14:tracePt t="214974" x="4473575" y="4548188"/>
          <p14:tracePt t="215008" x="4418013" y="4537075"/>
          <p14:tracePt t="215041" x="4351338" y="4537075"/>
          <p14:tracePt t="215074" x="4291013" y="4519613"/>
          <p14:tracePt t="215107" x="4273550" y="4519613"/>
          <p14:tracePt t="215152" x="4262438" y="4519613"/>
          <p14:tracePt t="215200" x="4251325" y="4519613"/>
          <p14:tracePt t="215217" x="4291013" y="4519613"/>
          <p14:tracePt t="215240" x="4340225" y="4530725"/>
          <p14:tracePt t="215274" x="4424363" y="4559300"/>
          <p14:tracePt t="215307" x="4579938" y="4608513"/>
          <p14:tracePt t="215314" x="4608513" y="4608513"/>
          <p14:tracePt t="215341" x="4719638" y="4625975"/>
          <p14:tracePt t="215345" x="4730750" y="4625975"/>
          <p14:tracePt t="215374" x="4752975" y="4625975"/>
          <p14:tracePt t="215408" x="4899025" y="4625975"/>
          <p14:tracePt t="215440" x="5110163" y="4643438"/>
          <p14:tracePt t="215474" x="5243513" y="4643438"/>
          <p14:tracePt t="215507" x="5345113" y="4643438"/>
          <p14:tracePt t="215513" x="5400675" y="4643438"/>
          <p14:tracePt t="215540" x="5522913" y="4687888"/>
          <p14:tracePt t="215545" x="5573713" y="4687888"/>
          <p14:tracePt t="215574" x="5735638" y="4737100"/>
          <p14:tracePt t="215577" x="5829300" y="4737100"/>
          <p14:tracePt t="215608" x="6170613" y="4737100"/>
          <p14:tracePt t="215640" x="6421438" y="4737100"/>
          <p14:tracePt t="215674" x="6465888" y="4737100"/>
          <p14:tracePt t="215707" x="6516688" y="4748213"/>
          <p14:tracePt t="215744" x="6561138" y="4748213"/>
          <p14:tracePt t="215774" x="6594475" y="4748213"/>
          <p14:tracePt t="215777" x="6623050" y="4748213"/>
          <p14:tracePt t="215809" x="6689725" y="4748213"/>
          <p14:tracePt t="215840" x="6772275" y="4748213"/>
          <p14:tracePt t="215874" x="6811963" y="4748213"/>
          <p14:tracePt t="215908" x="6907213" y="4743450"/>
          <p14:tracePt t="215913" x="6923088" y="4743450"/>
          <p14:tracePt t="215984" x="6951663" y="4725988"/>
          <p14:tracePt t="215992" x="6940550" y="4725988"/>
          <p14:tracePt t="216008" x="6900863" y="4714875"/>
          <p14:tracePt t="216040" x="6818313" y="4687888"/>
          <p14:tracePt t="216074" x="6778625" y="4687888"/>
          <p14:tracePt t="216108" x="6767513" y="4687888"/>
          <p14:tracePt t="216140" x="6727825" y="4687888"/>
          <p14:tracePt t="216145" x="6661150" y="4687888"/>
          <p14:tracePt t="216174" x="6499225" y="4687888"/>
          <p14:tracePt t="216177" x="6450013" y="4687888"/>
          <p14:tracePt t="216185" x="6359525" y="4687888"/>
          <p14:tracePt t="216208" x="6159500" y="4687888"/>
          <p14:tracePt t="216240" x="5946775" y="4670425"/>
          <p14:tracePt t="216274" x="5740400" y="4670425"/>
          <p14:tracePt t="216278" x="5695950" y="4670425"/>
          <p14:tracePt t="216307" x="5462588" y="4670425"/>
          <p14:tracePt t="216341" x="5311775" y="4681538"/>
          <p14:tracePt t="216374" x="5121275" y="4681538"/>
          <p14:tracePt t="216381" x="5072063" y="4681538"/>
          <p14:tracePt t="216407" x="4970463" y="4681538"/>
          <p14:tracePt t="216412" x="4937125" y="4681538"/>
          <p14:tracePt t="216440" x="4870450" y="4681538"/>
          <p14:tracePt t="216445" x="4841875" y="4681538"/>
          <p14:tracePt t="216474" x="4697413" y="4681538"/>
          <p14:tracePt t="216479" x="4635500" y="4681538"/>
          <p14:tracePt t="216507" x="4491038" y="4681538"/>
          <p14:tracePt t="216540" x="4440238" y="4681538"/>
          <p14:tracePt t="216574" x="4362450" y="4681538"/>
          <p14:tracePt t="216581" x="4318000" y="4681538"/>
          <p14:tracePt t="216607" x="4306888" y="4681538"/>
          <p14:tracePt t="216677" x="4306888" y="4692650"/>
          <p14:tracePt t="216692" x="4346575" y="4692650"/>
          <p14:tracePt t="216708" x="4368800" y="4710113"/>
          <p14:tracePt t="216740" x="4473575" y="4737100"/>
          <p14:tracePt t="216775" x="4608513" y="4737100"/>
          <p14:tracePt t="216780" x="4657725" y="4737100"/>
          <p14:tracePt t="216807" x="4803775" y="4737100"/>
          <p14:tracePt t="216812" x="4859338" y="4737100"/>
          <p14:tracePt t="216840" x="5043488" y="4737100"/>
          <p14:tracePt t="216845" x="5110163" y="4737100"/>
          <p14:tracePt t="216874" x="5311775" y="4737100"/>
          <p14:tracePt t="216879" x="5400675" y="4737100"/>
          <p14:tracePt t="216908" x="5946775" y="4759325"/>
          <p14:tracePt t="216940" x="6370638" y="4759325"/>
          <p14:tracePt t="216974" x="6450013" y="4759325"/>
          <p14:tracePt t="217007" x="6499225" y="4759325"/>
          <p14:tracePt t="217012" x="6527800" y="4759325"/>
          <p14:tracePt t="217040" x="6588125" y="4759325"/>
          <p14:tracePt t="217045" x="6599238" y="4759325"/>
          <p14:tracePt t="217173" x="6616700" y="4759325"/>
          <p14:tracePt t="217188" x="6627813" y="4759325"/>
          <p14:tracePt t="217208" x="6638925" y="4759325"/>
          <p14:tracePt t="217240" x="6683375" y="4748213"/>
          <p14:tracePt t="217308" x="6634163" y="4665663"/>
          <p14:tracePt t="217340" x="6532563" y="4597400"/>
          <p14:tracePt t="217349" x="6488113" y="4597400"/>
          <p14:tracePt t="217374" x="6359525" y="4548188"/>
          <p14:tracePt t="217407" x="6115050" y="4530725"/>
          <p14:tracePt t="217413" x="6048375" y="4530725"/>
          <p14:tracePt t="217441" x="5842000" y="4530725"/>
          <p14:tracePt t="217446" x="5795963" y="4530725"/>
          <p14:tracePt t="217474" x="5522913" y="4530725"/>
          <p14:tracePt t="217478" x="5427663" y="4530725"/>
          <p14:tracePt t="217508" x="5154613" y="4530725"/>
          <p14:tracePt t="217541" x="4981575" y="4530725"/>
          <p14:tracePt t="217574" x="4725988" y="4581525"/>
          <p14:tracePt t="217607" x="4535488" y="4581525"/>
          <p14:tracePt t="217612" x="4508500" y="4581525"/>
          <p14:tracePt t="217642" x="4468813" y="4581525"/>
          <p14:tracePt t="217674" x="4429125" y="4592638"/>
          <p14:tracePt t="217708" x="4362450" y="4592638"/>
          <p14:tracePt t="217743" x="4351338" y="4592638"/>
          <p14:tracePt t="217812" x="4351338" y="4603750"/>
          <p14:tracePt t="217820" x="4384675" y="4603750"/>
          <p14:tracePt t="217841" x="4486275" y="4619625"/>
          <p14:tracePt t="217845" x="4552950" y="4619625"/>
          <p14:tracePt t="217872" x="4852988" y="4619625"/>
          <p14:tracePt t="217875" x="5003800" y="4619625"/>
          <p14:tracePt t="217905" x="5427663" y="4619625"/>
          <p14:tracePt t="217907" x="5551488" y="4619625"/>
          <p14:tracePt t="217941" x="5946775" y="4619625"/>
          <p14:tracePt t="217974" x="6348413" y="4643438"/>
          <p14:tracePt t="218007" x="6811963" y="4681538"/>
          <p14:tracePt t="218013" x="6840538" y="4681538"/>
          <p14:tracePt t="218040" x="6867525" y="4681538"/>
          <p14:tracePt t="218132" x="6878638" y="4681538"/>
          <p14:tracePt t="218547" x="0" y="0"/>
        </p14:tracePtLst>
        <p14:tracePtLst>
          <p14:tracePt t="222581" x="4613275" y="4614863"/>
          <p14:tracePt t="222652" x="4624388" y="4614863"/>
          <p14:tracePt t="222670" x="4635500" y="4614863"/>
          <p14:tracePt t="222679" x="4719638" y="4643438"/>
          <p14:tracePt t="222708" x="4976813" y="4714875"/>
          <p14:tracePt t="222740" x="5349875" y="4732338"/>
          <p14:tracePt t="222773" x="5484813" y="4732338"/>
          <p14:tracePt t="222807" x="5735638" y="4732338"/>
          <p14:tracePt t="222813" x="5802313" y="4732338"/>
          <p14:tracePt t="222841" x="6086475" y="4699000"/>
          <p14:tracePt t="222846" x="6237288" y="4676775"/>
          <p14:tracePt t="222874" x="6667500" y="4630738"/>
          <p14:tracePt t="222878" x="6794500" y="4614863"/>
          <p14:tracePt t="222907" x="6918325" y="4581525"/>
          <p14:tracePt t="222943" x="6929438" y="4570413"/>
          <p14:tracePt t="222975" x="6929438" y="4552950"/>
          <p14:tracePt t="223007" x="6840538" y="4514850"/>
          <p14:tracePt t="223013" x="6794500" y="4514850"/>
          <p14:tracePt t="223042" x="6588125" y="4514850"/>
          <p14:tracePt t="223045" x="6465888" y="4492625"/>
          <p14:tracePt t="223074" x="6075363" y="4492625"/>
          <p14:tracePt t="223078" x="5953125" y="4492625"/>
          <p14:tracePt t="223108" x="5857875" y="4441825"/>
          <p14:tracePt t="223142" x="5791200" y="4441825"/>
          <p14:tracePt t="223174" x="5657850" y="4452938"/>
          <p14:tracePt t="223207" x="5600700" y="4497388"/>
          <p14:tracePt t="223276" x="5584825" y="4508500"/>
          <p14:tracePt t="223292" x="5607050" y="4508500"/>
          <p14:tracePt t="223308" x="5695950" y="4508500"/>
          <p14:tracePt t="223341" x="6024563" y="4548188"/>
          <p14:tracePt t="223374" x="6510338" y="4548188"/>
          <p14:tracePt t="223407" x="6538913" y="4548188"/>
          <p14:tracePt t="223468" x="6454775" y="4548188"/>
          <p14:tracePt t="223476" x="6438900" y="4548188"/>
          <p14:tracePt t="223508" x="6192838" y="4537075"/>
          <p14:tracePt t="223541" x="5757863" y="4497388"/>
          <p14:tracePt t="223574" x="5467350" y="4497388"/>
          <p14:tracePt t="223607" x="5238750" y="4497388"/>
          <p14:tracePt t="223613" x="5172075" y="4497388"/>
          <p14:tracePt t="223640" x="5003800" y="4497388"/>
          <p14:tracePt t="223646" x="4976813" y="4497388"/>
          <p14:tracePt t="223674" x="4881563" y="4497388"/>
          <p14:tracePt t="223678" x="4870450" y="4497388"/>
          <p14:tracePt t="223707" x="4830763" y="4497388"/>
          <p14:tracePt t="223824" x="4803775" y="4497388"/>
          <p14:tracePt t="223840" x="4781550" y="4497388"/>
          <p14:tracePt t="223980" x="4803775" y="4497388"/>
          <p14:tracePt t="223988" x="4892675" y="4497388"/>
          <p14:tracePt t="224007" x="4954588" y="4497388"/>
          <p14:tracePt t="224040" x="5405438" y="4564063"/>
          <p14:tracePt t="224045" x="5618163" y="4592638"/>
          <p14:tracePt t="224074" x="6159500" y="4614863"/>
          <p14:tracePt t="224077" x="6281738" y="4614863"/>
          <p14:tracePt t="224108" x="6292850" y="4614863"/>
          <p14:tracePt t="224141" x="6321425" y="4614863"/>
          <p14:tracePt t="224174" x="6415088" y="4614863"/>
          <p14:tracePt t="224207" x="6472238" y="4614863"/>
          <p14:tracePt t="224268" x="6483350" y="4614863"/>
          <p14:tracePt t="224284" x="6494463" y="4614863"/>
          <p14:tracePt t="224307" x="6521450" y="4614863"/>
          <p14:tracePt t="224340" x="6572250" y="4614863"/>
          <p14:tracePt t="224412" x="6565900" y="4603750"/>
          <p14:tracePt t="224431" x="6538913" y="4592638"/>
          <p14:tracePt t="224438" x="6465888" y="4575175"/>
          <p14:tracePt t="224472" x="6175375" y="4537075"/>
          <p14:tracePt t="224475" x="6081713" y="4519613"/>
          <p14:tracePt t="224505" x="5868988" y="4503738"/>
          <p14:tracePt t="224508" x="5780088" y="4503738"/>
          <p14:tracePt t="224539" x="5518150" y="4503738"/>
          <p14:tracePt t="224572" x="5289550" y="4503738"/>
          <p14:tracePt t="224605" x="5099050" y="4508500"/>
          <p14:tracePt t="224639" x="4943475" y="4541838"/>
          <p14:tracePt t="224673" x="4841875" y="4541838"/>
          <p14:tracePt t="224678" x="4830763" y="4541838"/>
          <p14:tracePt t="224708" x="4703763" y="4541838"/>
          <p14:tracePt t="224740" x="4564063" y="4559300"/>
          <p14:tracePt t="224775" x="4486275" y="4575175"/>
          <p14:tracePt t="224780" x="4468813" y="4575175"/>
          <p14:tracePt t="224807" x="4418013" y="4575175"/>
          <p14:tracePt t="224811" x="4373563" y="4586288"/>
          <p14:tracePt t="224838" x="4362450" y="4586288"/>
          <p14:tracePt t="224924" x="4384675" y="4614863"/>
          <p14:tracePt t="224931" x="4395788" y="4630738"/>
          <p14:tracePt t="224938" x="4424363" y="4630738"/>
          <p14:tracePt t="224972" x="4451350" y="4630738"/>
          <p14:tracePt t="225004" x="4564063" y="4648200"/>
          <p14:tracePt t="225037" x="4602163" y="4648200"/>
          <p14:tracePt t="225195" x="0" y="0"/>
        </p14:tracePtLst>
        <p14:tracePtLst>
          <p14:tracePt t="226459" x="5367338" y="5078413"/>
          <p14:tracePt t="226464" x="5445125" y="5089525"/>
          <p14:tracePt t="226473" x="5495925" y="5105400"/>
          <p14:tracePt t="226509" x="5646738" y="5138738"/>
          <p14:tracePt t="226513" x="5695950" y="5138738"/>
          <p14:tracePt t="226540" x="5780088" y="5138738"/>
          <p14:tracePt t="226545" x="5829300" y="5138738"/>
          <p14:tracePt t="226574" x="5919788" y="5116513"/>
          <p14:tracePt t="226578" x="5930900" y="5105400"/>
          <p14:tracePt t="226610" x="5975350" y="4972050"/>
          <p14:tracePt t="226641" x="5975350" y="4854575"/>
          <p14:tracePt t="226674" x="5975350" y="4665663"/>
          <p14:tracePt t="226707" x="5964238" y="4508500"/>
          <p14:tracePt t="226738" x="5824538" y="4368800"/>
          <p14:tracePt t="226772" x="5662613" y="4251325"/>
          <p14:tracePt t="226776" x="5634038" y="4251325"/>
          <p14:tracePt t="226805" x="5507038" y="4206875"/>
          <p14:tracePt t="226808" x="5489575" y="4206875"/>
          <p14:tracePt t="226839" x="5322888" y="4191000"/>
          <p14:tracePt t="226872" x="5172075" y="4217988"/>
          <p14:tracePt t="226906" x="5054600" y="4313238"/>
          <p14:tracePt t="226938" x="5021263" y="4446588"/>
          <p14:tracePt t="226971" x="5076825" y="4732338"/>
          <p14:tracePt t="226975" x="5154613" y="4787900"/>
          <p14:tracePt t="227008" x="5411788" y="4999038"/>
          <p14:tracePt t="227041" x="5680075" y="5072063"/>
          <p14:tracePt t="227074" x="5757863" y="5072063"/>
          <p14:tracePt t="227080" x="5773738" y="5072063"/>
          <p14:tracePt t="227107" x="5919788" y="5011738"/>
          <p14:tracePt t="227111" x="5991225" y="4954588"/>
          <p14:tracePt t="227140" x="6164263" y="4721225"/>
          <p14:tracePt t="227144" x="6215063" y="4687888"/>
          <p14:tracePt t="227174" x="6270625" y="4614863"/>
          <p14:tracePt t="227208" x="6288088" y="4564063"/>
          <p14:tracePt t="227240" x="6288088" y="4430713"/>
          <p14:tracePt t="227274" x="6103938" y="4257675"/>
          <p14:tracePt t="227307" x="5942013" y="4191000"/>
          <p14:tracePt t="227312" x="5913438" y="4191000"/>
          <p14:tracePt t="227340" x="5846763" y="4191000"/>
          <p14:tracePt t="227345" x="5835650" y="4191000"/>
          <p14:tracePt t="227376" x="5768975" y="4191000"/>
          <p14:tracePt t="227408" x="5651500" y="4246563"/>
          <p14:tracePt t="227440" x="5622925" y="4413250"/>
          <p14:tracePt t="227475" x="5634038" y="4648200"/>
          <p14:tracePt t="227480" x="5668963" y="4676775"/>
          <p14:tracePt t="227507" x="5818188" y="4743450"/>
          <p14:tracePt t="227512" x="5868988" y="4776788"/>
          <p14:tracePt t="227540" x="6037263" y="4843463"/>
          <p14:tracePt t="227545" x="6064250" y="4843463"/>
          <p14:tracePt t="227574" x="6148388" y="4843463"/>
          <p14:tracePt t="227579" x="6164263" y="4843463"/>
          <p14:tracePt t="227608" x="6276975" y="4821238"/>
          <p14:tracePt t="227640" x="6427788" y="4670425"/>
          <p14:tracePt t="227675" x="6505575" y="4548188"/>
          <p14:tracePt t="227707" x="6505575" y="4446588"/>
          <p14:tracePt t="227711" x="6505575" y="4397375"/>
          <p14:tracePt t="227741" x="6465888" y="4291013"/>
          <p14:tracePt t="227745" x="6415088" y="4257675"/>
          <p14:tracePt t="227772" x="6276975" y="4095750"/>
          <p14:tracePt t="227775" x="6226175" y="4079875"/>
          <p14:tracePt t="227805" x="6170613" y="4051300"/>
          <p14:tracePt t="227808" x="6126163" y="4051300"/>
          <p14:tracePt t="227839" x="5969000" y="4062413"/>
          <p14:tracePt t="227872" x="5791200" y="4297363"/>
          <p14:tracePt t="227905" x="5757863" y="4508500"/>
          <p14:tracePt t="227938" x="5757863" y="4603750"/>
          <p14:tracePt t="227972" x="5897563" y="4699000"/>
          <p14:tracePt t="227975" x="5964238" y="4699000"/>
          <p14:tracePt t="228005" x="6186488" y="4814888"/>
          <p14:tracePt t="228008" x="6237288" y="4832350"/>
          <p14:tracePt t="228038" x="6454775" y="4865688"/>
          <p14:tracePt t="228073" x="6505575" y="4865688"/>
          <p14:tracePt t="228105" x="6561138" y="4865688"/>
          <p14:tracePt t="228138" x="6599238" y="4754563"/>
          <p14:tracePt t="228142" x="6599238" y="4703763"/>
          <p14:tracePt t="228172" x="6599238" y="4597400"/>
          <p14:tracePt t="228175" x="6599238" y="4570413"/>
          <p14:tracePt t="228205" x="6599238" y="4481513"/>
          <p14:tracePt t="228207" x="6599238" y="4441825"/>
          <p14:tracePt t="228239" x="6554788" y="4319588"/>
          <p14:tracePt t="228272" x="6427788" y="4206875"/>
          <p14:tracePt t="228305" x="6276975" y="4195763"/>
          <p14:tracePt t="228338" x="6081713" y="4251325"/>
          <p14:tracePt t="228372" x="6019800" y="4413250"/>
          <p14:tracePt t="228375" x="6019800" y="4459288"/>
          <p14:tracePt t="228405" x="6019800" y="4643438"/>
          <p14:tracePt t="228407" x="6019800" y="4676775"/>
          <p14:tracePt t="228440" x="6126163" y="4803775"/>
          <p14:tracePt t="228472" x="6270625" y="4905375"/>
          <p14:tracePt t="228475" x="6299200" y="4905375"/>
          <p14:tracePt t="228505" x="6354763" y="4932363"/>
          <p14:tracePt t="228508" x="6365875" y="4932363"/>
          <p14:tracePt t="228539" x="6427788" y="4943475"/>
          <p14:tracePt t="228572" x="6465888" y="4943475"/>
          <p14:tracePt t="228605" x="6561138" y="4943475"/>
          <p14:tracePt t="228640" x="6634163" y="4821238"/>
          <p14:tracePt t="228646" x="6650038" y="4787900"/>
          <p14:tracePt t="228674" x="6650038" y="4665663"/>
          <p14:tracePt t="228678" x="6650038" y="4575175"/>
          <p14:tracePt t="228708" x="6588125" y="4364038"/>
          <p14:tracePt t="228717" x="6561138" y="4330700"/>
          <p14:tracePt t="228741" x="6516688" y="4275138"/>
          <p14:tracePt t="228774" x="6403975" y="4275138"/>
          <p14:tracePt t="228807" x="6159500" y="4386263"/>
          <p14:tracePt t="228813" x="6081713" y="4441825"/>
          <p14:tracePt t="228841" x="5986463" y="4537075"/>
          <p14:tracePt t="228845" x="5969000" y="4570413"/>
          <p14:tracePt t="228874" x="5969000" y="4676775"/>
          <p14:tracePt t="228878" x="5969000" y="4687888"/>
          <p14:tracePt t="228908" x="6164263" y="4799013"/>
          <p14:tracePt t="228940" x="6303963" y="4814888"/>
          <p14:tracePt t="228996" x="6315075" y="4814888"/>
          <p14:tracePt t="229028" x="6315075" y="4803775"/>
          <p14:tracePt t="229041" x="6315075" y="4792663"/>
          <p14:tracePt t="229076" x="6315075" y="4770438"/>
          <p14:tracePt t="229108" x="6315075" y="4743450"/>
          <p14:tracePt t="229137" x="6292850" y="4714875"/>
          <p14:tracePt t="229139" x="0" y="0"/>
        </p14:tracePtLst>
        <p14:tracePtLst>
          <p14:tracePt t="229982" x="6499225" y="5222875"/>
          <p14:tracePt t="229986" x="6488113" y="5211763"/>
          <p14:tracePt t="229990" x="6443663" y="5183188"/>
          <p14:tracePt t="229999" x="6410325" y="5111750"/>
          <p14:tracePt t="230008" x="6359525" y="5078413"/>
          <p14:tracePt t="230037" x="6153150" y="4994275"/>
          <p14:tracePt t="230074" x="5864225" y="4860925"/>
          <p14:tracePt t="230078" x="5762625" y="4821238"/>
          <p14:tracePt t="230108" x="5422900" y="4710113"/>
          <p14:tracePt t="230141" x="5099050" y="4670425"/>
          <p14:tracePt t="230175" x="4830763" y="4670425"/>
          <p14:tracePt t="230180" x="4781550" y="4670425"/>
          <p14:tracePt t="230189" x="4770438" y="4670425"/>
          <p14:tracePt t="230207" x="4714875" y="4670425"/>
          <p14:tracePt t="230213" x="4686300" y="4670425"/>
          <p14:tracePt t="230240" x="4568825" y="4725988"/>
          <p14:tracePt t="230245" x="4552950" y="4743450"/>
          <p14:tracePt t="230274" x="4508500" y="4865688"/>
          <p14:tracePt t="230279" x="4508500" y="4894263"/>
          <p14:tracePt t="230308" x="4552950" y="5105400"/>
          <p14:tracePt t="230340" x="4646613" y="5262563"/>
          <p14:tracePt t="230374" x="4803775" y="5356225"/>
          <p14:tracePt t="230407" x="5065713" y="5440363"/>
          <p14:tracePt t="230412" x="5132388" y="5457825"/>
          <p14:tracePt t="230440" x="5445125" y="5480050"/>
          <p14:tracePt t="230444" x="5473700" y="5480050"/>
          <p14:tracePt t="230474" x="5611813" y="5480050"/>
          <p14:tracePt t="230478" x="5629275" y="5480050"/>
          <p14:tracePt t="230508" x="5668963" y="5480050"/>
          <p14:tracePt t="230540" x="5757863" y="5413375"/>
          <p14:tracePt t="230575" x="5864225" y="5145088"/>
          <p14:tracePt t="230607" x="5880100" y="4910138"/>
          <p14:tracePt t="230637" x="5853113" y="4714875"/>
          <p14:tracePt t="230674" x="5802313" y="4537075"/>
          <p14:tracePt t="230707" x="5746750" y="4519613"/>
          <p14:tracePt t="230739" x="5573713" y="4481513"/>
          <p14:tracePt t="230775" x="5327650" y="4459288"/>
          <p14:tracePt t="230807" x="5127625" y="4475163"/>
          <p14:tracePt t="230813" x="5065713" y="4503738"/>
          <p14:tracePt t="230841" x="4876800" y="4575175"/>
          <p14:tracePt t="230846" x="4803775" y="4608513"/>
          <p14:tracePt t="230874" x="4675188" y="4692650"/>
          <p14:tracePt t="230879" x="4657725" y="4703763"/>
          <p14:tracePt t="230908" x="4541838" y="4792663"/>
          <p14:tracePt t="230940" x="4524375" y="4876800"/>
          <p14:tracePt t="230974" x="4608513" y="5072063"/>
          <p14:tracePt t="231007" x="4887913" y="5278438"/>
          <p14:tracePt t="231012" x="4914900" y="5278438"/>
          <p14:tracePt t="231041" x="5043488" y="5329238"/>
          <p14:tracePt t="231045" x="5110163" y="5329238"/>
          <p14:tracePt t="231073" x="5360988" y="5345113"/>
          <p14:tracePt t="231078" x="5427663" y="5345113"/>
          <p14:tracePt t="231108" x="5718175" y="5362575"/>
          <p14:tracePt t="231142" x="5969000" y="5395913"/>
          <p14:tracePt t="231174" x="6181725" y="5395913"/>
          <p14:tracePt t="231207" x="6392863" y="5367338"/>
          <p14:tracePt t="231212" x="6427788" y="5334000"/>
          <p14:tracePt t="231240" x="6588125" y="5300663"/>
          <p14:tracePt t="231245" x="6623050" y="5273675"/>
          <p14:tracePt t="231274" x="6694488" y="5200650"/>
          <p14:tracePt t="231277" x="6705600" y="5183188"/>
          <p14:tracePt t="231308" x="6723063" y="5045075"/>
          <p14:tracePt t="231316" x="6723063" y="5016500"/>
          <p14:tracePt t="231341" x="6661150" y="4865688"/>
          <p14:tracePt t="231374" x="6527800" y="4821238"/>
          <p14:tracePt t="231407" x="6310313" y="4770438"/>
          <p14:tracePt t="231412" x="6243638" y="4754563"/>
          <p14:tracePt t="231440" x="5980113" y="4699000"/>
          <p14:tracePt t="231444" x="5913438" y="4681538"/>
          <p14:tracePt t="231474" x="5751513" y="4681538"/>
          <p14:tracePt t="231507" x="5411788" y="4681538"/>
          <p14:tracePt t="231513" x="5316538" y="4681538"/>
          <p14:tracePt t="231540" x="5149850" y="4681538"/>
          <p14:tracePt t="231545" x="5138738" y="4681538"/>
          <p14:tracePt t="231574" x="5048250" y="4732338"/>
          <p14:tracePt t="231577" x="5037138" y="4732338"/>
          <p14:tracePt t="231608" x="4937125" y="4792663"/>
          <p14:tracePt t="231617" x="4926013" y="4821238"/>
          <p14:tracePt t="231640" x="4910138" y="4860925"/>
          <p14:tracePt t="231674" x="4899025" y="4927600"/>
          <p14:tracePt t="231707" x="4899025" y="5005388"/>
          <p14:tracePt t="231712" x="4943475" y="5022850"/>
          <p14:tracePt t="231740" x="5032375" y="5056188"/>
          <p14:tracePt t="231745" x="5060950" y="5056188"/>
          <p14:tracePt t="231772" x="5205413" y="5072063"/>
          <p14:tracePt t="231775" x="5249863" y="5072063"/>
          <p14:tracePt t="231805" x="5416550" y="5089525"/>
          <p14:tracePt t="231809" x="5518150" y="5111750"/>
          <p14:tracePt t="231839" x="5857875" y="5167313"/>
          <p14:tracePt t="231874" x="6488113" y="5167313"/>
          <p14:tracePt t="231908" x="6689725" y="5167313"/>
          <p14:tracePt t="231914" x="6705600" y="5156200"/>
          <p14:tracePt t="231940" x="6727825" y="5133975"/>
          <p14:tracePt t="231945" x="6727825" y="5122863"/>
          <p14:tracePt t="231974" x="6727825" y="5067300"/>
          <p14:tracePt t="231978" x="6727825" y="5016500"/>
          <p14:tracePt t="232009" x="6543675" y="4827588"/>
          <p14:tracePt t="232040" x="6299200" y="4737100"/>
          <p14:tracePt t="232074" x="6097588" y="4654550"/>
          <p14:tracePt t="232107" x="5824538" y="4637088"/>
          <p14:tracePt t="232112" x="5780088" y="4637088"/>
          <p14:tracePt t="232140" x="5556250" y="4637088"/>
          <p14:tracePt t="232145" x="5489575" y="4637088"/>
          <p14:tracePt t="232174" x="5289550" y="4654550"/>
          <p14:tracePt t="232177" x="5278438" y="4654550"/>
          <p14:tracePt t="232186" x="5249863" y="4665663"/>
          <p14:tracePt t="232208" x="5205413" y="4710113"/>
          <p14:tracePt t="232248" x="5205413" y="4721225"/>
          <p14:tracePt t="232274" x="5205413" y="4737100"/>
          <p14:tracePt t="232329" x="5205413" y="4748213"/>
          <p14:tracePt t="232503" x="0" y="0"/>
        </p14:tracePtLst>
        <p14:tracePtLst>
          <p14:tracePt t="233107" x="4579938" y="4548188"/>
          <p14:tracePt t="233112" x="4564063" y="4548188"/>
          <p14:tracePt t="233192" x="4564063" y="4537075"/>
          <p14:tracePt t="233208" x="4575175" y="4537075"/>
          <p14:tracePt t="233216" x="4602163" y="4519613"/>
          <p14:tracePt t="233241" x="4781550" y="4519613"/>
          <p14:tracePt t="233273" x="5054600" y="4519613"/>
          <p14:tracePt t="233305" x="5372100" y="4519613"/>
          <p14:tracePt t="233339" x="5607050" y="4519613"/>
          <p14:tracePt t="233344" x="5622925" y="4519613"/>
          <p14:tracePt t="233372" x="5691188" y="4519613"/>
          <p14:tracePt t="233376" x="5729288" y="4519613"/>
          <p14:tracePt t="233406" x="5875338" y="4530725"/>
          <p14:tracePt t="233408" x="5942013" y="4530725"/>
          <p14:tracePt t="233439" x="6175375" y="4530725"/>
          <p14:tracePt t="233472" x="6365875" y="4530725"/>
          <p14:tracePt t="233505" x="6461125" y="4530725"/>
          <p14:tracePt t="233539" x="6656388" y="4530725"/>
          <p14:tracePt t="233543" x="6723063" y="4530725"/>
          <p14:tracePt t="233572" x="6907213" y="4530725"/>
          <p14:tracePt t="233575" x="6996113" y="4530725"/>
          <p14:tracePt t="233606" x="7140575" y="4525963"/>
          <p14:tracePt t="233608" x="7151688" y="4525963"/>
          <p14:tracePt t="233704" x="7151688" y="4508500"/>
          <p14:tracePt t="233720" x="7146925" y="4508500"/>
          <p14:tracePt t="233741" x="7118350" y="4508500"/>
          <p14:tracePt t="233745" x="7073900" y="4508500"/>
          <p14:tracePt t="233774" x="6900863" y="4492625"/>
          <p14:tracePt t="233778" x="6856413" y="4492625"/>
          <p14:tracePt t="233807" x="6683375" y="4492625"/>
          <p14:tracePt t="233842" x="6432550" y="4492625"/>
          <p14:tracePt t="233874" x="6203950" y="4492625"/>
          <p14:tracePt t="233907" x="6030913" y="4519613"/>
          <p14:tracePt t="233912" x="6002338" y="4519613"/>
          <p14:tracePt t="233940" x="5857875" y="4519613"/>
          <p14:tracePt t="233944" x="5813425" y="4519613"/>
          <p14:tracePt t="233974" x="5500688" y="4559300"/>
          <p14:tracePt t="233977" x="5378450" y="4581525"/>
          <p14:tracePt t="234008" x="5032375" y="4597400"/>
          <p14:tracePt t="234041" x="4914900" y="4597400"/>
          <p14:tracePt t="234074" x="4797425" y="4597400"/>
          <p14:tracePt t="234107" x="4719638" y="4597400"/>
          <p14:tracePt t="234142" x="4703763" y="4597400"/>
          <p14:tracePt t="234280" x="4675188" y="4608513"/>
          <p14:tracePt t="234289" x="4664075" y="4608513"/>
          <p14:tracePt t="234304" x="0" y="0"/>
        </p14:tracePtLst>
        <p14:tracePtLst>
          <p14:tracePt t="236429" x="4089400" y="2003425"/>
          <p14:tracePt t="236518" x="4100513" y="1985963"/>
          <p14:tracePt t="236526" x="4111625" y="1985963"/>
          <p14:tracePt t="236541" x="4256088" y="1985963"/>
          <p14:tracePt t="236574" x="4502150" y="1985963"/>
          <p14:tracePt t="236607" x="4591050" y="1985963"/>
          <p14:tracePt t="236742" x="4579938" y="1985963"/>
          <p14:tracePt t="236749" x="4524375" y="1985963"/>
          <p14:tracePt t="236774" x="4497388" y="1985963"/>
          <p14:tracePt t="236807" x="4357688" y="1985963"/>
          <p14:tracePt t="236813" x="4346575" y="1985963"/>
          <p14:tracePt t="236840" x="4324350" y="1985963"/>
          <p14:tracePt t="236884" x="4306888" y="1985963"/>
          <p14:tracePt t="236948" x="4267200" y="1985963"/>
          <p14:tracePt t="236974" x="4229100" y="1985963"/>
          <p14:tracePt t="237007" x="4189413" y="1985963"/>
          <p14:tracePt t="237608" x="4173538" y="1985963"/>
          <p14:tracePt t="237624" x="4151313" y="1985963"/>
          <p14:tracePt t="237641" x="4133850" y="1985963"/>
          <p14:tracePt t="238103" x="0" y="0"/>
        </p14:tracePtLst>
        <p14:tracePtLst>
          <p14:tracePt t="253360" x="5360988" y="5875338"/>
          <p14:tracePt t="253365" x="5434013" y="5908675"/>
          <p14:tracePt t="253373" x="5507038" y="5948363"/>
          <p14:tracePt t="253377" x="5556250" y="5981700"/>
          <p14:tracePt t="253408" x="5980113" y="6165850"/>
          <p14:tracePt t="253441" x="6572250" y="6272213"/>
          <p14:tracePt t="253475" x="7346950" y="6299200"/>
          <p14:tracePt t="253480" x="7497763" y="6299200"/>
          <p14:tracePt t="253507" x="7978775" y="6299200"/>
          <p14:tracePt t="253511" x="8128000" y="6299200"/>
          <p14:tracePt t="253541" x="8323263" y="6283325"/>
          <p14:tracePt t="253577" x="8380413" y="6149975"/>
          <p14:tracePt t="253608" x="8380413" y="5881688"/>
          <p14:tracePt t="253640" x="8369300" y="5646738"/>
          <p14:tracePt t="253674" x="8301038" y="5345113"/>
          <p14:tracePt t="253678" x="8256588" y="5218113"/>
          <p14:tracePt t="253705" x="8196263" y="4899025"/>
          <p14:tracePt t="253737" x="8178800" y="4525963"/>
          <p14:tracePt t="253771" x="8078788" y="4302125"/>
          <p14:tracePt t="253804" x="7832725" y="4106863"/>
          <p14:tracePt t="253808" x="7759700" y="4090988"/>
          <p14:tracePt t="253838" x="7140575" y="3933825"/>
          <p14:tracePt t="253872" x="5311775" y="3694113"/>
          <p14:tracePt t="253904" x="2784475" y="3587750"/>
          <p14:tracePt t="253938" x="1149350" y="3632200"/>
          <p14:tracePt t="253971" x="869950" y="3838575"/>
          <p14:tracePt t="253974" x="869950" y="3883025"/>
          <p14:tracePt t="254005" x="903288" y="4168775"/>
          <p14:tracePt t="254007" x="947738" y="4268788"/>
          <p14:tracePt t="254038" x="1293813" y="4721225"/>
          <p14:tracePt t="254072" x="1947863" y="5167313"/>
          <p14:tracePt t="254104" x="3040063" y="5491163"/>
          <p14:tracePt t="254140" x="4144963" y="5635625"/>
          <p14:tracePt t="254147" x="4384675" y="5657850"/>
          <p14:tracePt t="254151" x="4591050" y="5657850"/>
          <p14:tracePt t="254174" x="4759325" y="5657850"/>
          <p14:tracePt t="254207" x="4786313" y="5597525"/>
          <p14:tracePt t="254212" x="4786313" y="5507038"/>
          <p14:tracePt t="254237" x="4786313" y="5391150"/>
          <p14:tracePt t="254238" x="0" y="0"/>
        </p14:tracePtLst>
        <p14:tracePtLst>
          <p14:tracePt t="256709" x="4144963" y="4291013"/>
          <p14:tracePt t="256812" x="4106863" y="4268788"/>
          <p14:tracePt t="256821" x="4089400" y="4257675"/>
          <p14:tracePt t="256841" x="4000500" y="4213225"/>
          <p14:tracePt t="256846" x="3983038" y="4195763"/>
          <p14:tracePt t="256874" x="3960813" y="4184650"/>
          <p14:tracePt t="256877" x="3949700" y="4184650"/>
          <p14:tracePt t="256908" x="3865563" y="4157663"/>
          <p14:tracePt t="256939" x="3843338" y="4146550"/>
          <p14:tracePt t="256972" x="3798888" y="4146550"/>
          <p14:tracePt t="256975" x="3771900" y="4146550"/>
          <p14:tracePt t="257005" x="3738563" y="4146550"/>
          <p14:tracePt t="257008" x="3692525" y="4135438"/>
          <p14:tracePt t="257040" x="3625850" y="4135438"/>
          <p14:tracePt t="257073" x="3543300" y="4117975"/>
          <p14:tracePt t="257107" x="3475038" y="4102100"/>
          <p14:tracePt t="257142" x="3381375" y="4102100"/>
          <p14:tracePt t="257146" x="3363913" y="4102100"/>
          <p14:tracePt t="257174" x="3286125" y="4090988"/>
          <p14:tracePt t="257177" x="3219450" y="4090988"/>
          <p14:tracePt t="257208" x="3079750" y="4073525"/>
          <p14:tracePt t="257239" x="3028950" y="4073525"/>
          <p14:tracePt t="257272" x="2946400" y="4073525"/>
          <p14:tracePt t="257305" x="2895600" y="4073525"/>
          <p14:tracePt t="257339" x="2867025" y="4090988"/>
          <p14:tracePt t="257374" x="2867025" y="4129088"/>
          <p14:tracePt t="257377" x="2867025" y="4162425"/>
          <p14:tracePt t="257407" x="2990850" y="4268788"/>
          <p14:tracePt t="257440" x="3135313" y="4346575"/>
          <p14:tracePt t="257474" x="3268663" y="4364038"/>
          <p14:tracePt t="257507" x="3386138" y="4364038"/>
          <p14:tracePt t="257513" x="3430588" y="4364038"/>
          <p14:tracePt t="257540" x="3554413" y="4364038"/>
          <p14:tracePt t="257544" x="3621088" y="4364038"/>
          <p14:tracePt t="257574" x="3749675" y="4379913"/>
          <p14:tracePt t="257577" x="3760788" y="4379913"/>
          <p14:tracePt t="257607" x="3854450" y="4391025"/>
          <p14:tracePt t="257641" x="3905250" y="4402138"/>
          <p14:tracePt t="257674" x="3971925" y="4402138"/>
          <p14:tracePt t="257707" x="4049713" y="4402138"/>
          <p14:tracePt t="257741" x="4089400" y="4402138"/>
          <p14:tracePt t="257774" x="4106863" y="4402138"/>
          <p14:tracePt t="257778" x="4106863" y="4386263"/>
          <p14:tracePt t="257808" x="4106863" y="4302125"/>
          <p14:tracePt t="257841" x="4038600" y="4191000"/>
          <p14:tracePt t="257874" x="3938588" y="4113213"/>
          <p14:tracePt t="257908" x="3665538" y="4062413"/>
          <p14:tracePt t="257914" x="3592513" y="4044950"/>
          <p14:tracePt t="257940" x="3403600" y="3962400"/>
          <p14:tracePt t="257945" x="3386138" y="3944938"/>
          <p14:tracePt t="257974" x="3302000" y="3917950"/>
          <p14:tracePt t="257978" x="3286125" y="3917950"/>
          <p14:tracePt t="258010" x="3263900" y="3900488"/>
          <p14:tracePt t="258040" x="3163888" y="3889375"/>
          <p14:tracePt t="258074" x="3068638" y="3871913"/>
          <p14:tracePt t="258107" x="2968625" y="3871913"/>
          <p14:tracePt t="258113" x="2940050" y="3871913"/>
          <p14:tracePt t="258140" x="2833688" y="3871913"/>
          <p14:tracePt t="258145" x="2822575" y="3871913"/>
          <p14:tracePt t="258174" x="2800350" y="3871913"/>
          <p14:tracePt t="258177" x="2784475" y="3871913"/>
          <p14:tracePt t="258209" x="2773363" y="3871913"/>
          <p14:tracePt t="258241" x="2762250" y="3878263"/>
          <p14:tracePt t="258274" x="2878138" y="4040188"/>
          <p14:tracePt t="258308" x="3013075" y="4084638"/>
          <p14:tracePt t="258340" x="3168650" y="4129088"/>
          <p14:tracePt t="258346" x="3201988" y="4129088"/>
          <p14:tracePt t="258374" x="3286125" y="4140200"/>
          <p14:tracePt t="258381" x="3336925" y="4157663"/>
          <p14:tracePt t="258387" x="3348038" y="4157663"/>
          <p14:tracePt t="258408" x="3503613" y="4191000"/>
          <p14:tracePt t="258441" x="3632200" y="4224338"/>
          <p14:tracePt t="258474" x="3654425" y="4224338"/>
          <p14:tracePt t="258480" x="3698875" y="4224338"/>
          <p14:tracePt t="258507" x="3849688" y="4275138"/>
          <p14:tracePt t="258513" x="3876675" y="4275138"/>
          <p14:tracePt t="258540" x="3916363" y="4291013"/>
          <p14:tracePt t="258545" x="3933825" y="4291013"/>
          <p14:tracePt t="258576" x="3960813" y="4291013"/>
          <p14:tracePt t="258608" x="4022725" y="4291013"/>
          <p14:tracePt t="258640" x="4060825" y="4291013"/>
          <p14:tracePt t="258704" x="4089400" y="4291013"/>
          <p14:tracePt t="258712" x="4100513" y="4291013"/>
          <p14:tracePt t="258741" x="4117975" y="4291013"/>
          <p14:tracePt t="258777" x="4117975" y="4268788"/>
          <p14:tracePt t="258808" x="3938588" y="4157663"/>
          <p14:tracePt t="258841" x="3743325" y="4124325"/>
          <p14:tracePt t="258875" x="3609975" y="4079875"/>
          <p14:tracePt t="258879" x="3581400" y="4079875"/>
          <p14:tracePt t="258908" x="3414713" y="4044950"/>
          <p14:tracePt t="258912" x="3348038" y="4029075"/>
          <p14:tracePt t="258938" x="3257550" y="4029075"/>
          <p14:tracePt t="258971" x="3141663" y="4011613"/>
          <p14:tracePt t="258974" x="3130550" y="4011613"/>
          <p14:tracePt t="259004" x="3101975" y="3995738"/>
          <p14:tracePt t="259006" x="3090863" y="3995738"/>
          <p14:tracePt t="259041" x="3073400" y="3995738"/>
          <p14:tracePt t="259075" x="3051175" y="3967163"/>
          <p14:tracePt t="259152" x="3035300" y="3978275"/>
          <p14:tracePt t="259160" x="3035300" y="3989388"/>
          <p14:tracePt t="259173" x="3035300" y="4017963"/>
          <p14:tracePt t="259177" x="3046413" y="4067175"/>
          <p14:tracePt t="259208" x="3190875" y="4157663"/>
          <p14:tracePt t="259241" x="3348038" y="4191000"/>
          <p14:tracePt t="259250" x="3392488" y="4191000"/>
          <p14:tracePt t="259274" x="3430588" y="4217988"/>
          <p14:tracePt t="259280" x="3481388" y="4235450"/>
          <p14:tracePt t="259307" x="3565525" y="4264025"/>
          <p14:tracePt t="259312" x="3609975" y="4264025"/>
          <p14:tracePt t="259340" x="3776663" y="4297363"/>
          <p14:tracePt t="259346" x="3843338" y="4297363"/>
          <p14:tracePt t="259374" x="3883025" y="4297363"/>
          <p14:tracePt t="259378" x="3894138" y="4297363"/>
          <p14:tracePt t="259440" x="3911600" y="4297363"/>
          <p14:tracePt t="259449" x="3922713" y="4297363"/>
          <p14:tracePt t="259600" x="3933825" y="4308475"/>
          <p14:tracePt t="259616" x="3960813" y="4308475"/>
          <p14:tracePt t="259640" x="4011613" y="4308475"/>
          <p14:tracePt t="259674" x="4144963" y="4308475"/>
          <p14:tracePt t="259705" x="4233863" y="4335463"/>
          <p14:tracePt t="259794" x="4222750" y="4335463"/>
          <p14:tracePt t="259808" x="4200525" y="4335463"/>
          <p14:tracePt t="259817" x="4184650" y="4330700"/>
          <p14:tracePt t="259841" x="4038600" y="4319588"/>
          <p14:tracePt t="259874" x="3849688" y="4286250"/>
          <p14:tracePt t="259907" x="3692525" y="4268788"/>
          <p14:tracePt t="259912" x="3643313" y="4251325"/>
          <p14:tracePt t="259941" x="3475038" y="4217988"/>
          <p14:tracePt t="259944" x="3430588" y="4202113"/>
          <p14:tracePt t="259974" x="3286125" y="4168775"/>
          <p14:tracePt t="260007" x="3130550" y="4135438"/>
          <p14:tracePt t="260012" x="3119438" y="4135438"/>
          <p14:tracePt t="260041" x="3090863" y="4124325"/>
          <p14:tracePt t="260596" x="3062288" y="4113213"/>
          <p14:tracePt t="260604" x="3051175" y="4113213"/>
          <p14:tracePt t="260661" x="3073400" y="4117975"/>
          <p14:tracePt t="260669" x="3084513" y="4117975"/>
          <p14:tracePt t="260676" x="3113088" y="4146550"/>
          <p14:tracePt t="260709" x="3197225" y="4217988"/>
          <p14:tracePt t="260740" x="3252788" y="4229100"/>
          <p14:tracePt t="260852" x="3275013" y="4229100"/>
          <p14:tracePt t="260861" x="3290888" y="4229100"/>
          <p14:tracePt t="260874" x="3302000" y="4240213"/>
          <p14:tracePt t="260906" x="3314700" y="4240213"/>
          <p14:tracePt t="260941" x="3370263" y="4257675"/>
          <p14:tracePt t="260974" x="3452813" y="4313238"/>
          <p14:tracePt t="261008" x="3497263" y="4324350"/>
          <p14:tracePt t="261012" x="3509963" y="4324350"/>
          <p14:tracePt t="261040" x="3521075" y="4324350"/>
          <p14:tracePt t="261092" x="3532188" y="4324350"/>
          <p14:tracePt t="261108" x="3497263" y="4302125"/>
          <p14:tracePt t="261140" x="3319463" y="4251325"/>
          <p14:tracePt t="261174" x="3246438" y="4240213"/>
          <p14:tracePt t="261236" x="3219450" y="4240213"/>
          <p14:tracePt t="261244" x="3208338" y="4240213"/>
          <p14:tracePt t="261274" x="3308350" y="4275138"/>
          <p14:tracePt t="261279" x="3397250" y="4291013"/>
          <p14:tracePt t="261308" x="3643313" y="4346575"/>
          <p14:tracePt t="261340" x="3654425" y="4346575"/>
          <p14:tracePt t="261380" x="3648075" y="4341813"/>
          <p14:tracePt t="261407" x="3576638" y="4308475"/>
          <p14:tracePt t="261413" x="3543300" y="4297363"/>
          <p14:tracePt t="261440" x="3503613" y="4279900"/>
          <p14:tracePt t="261445" x="3481388" y="4279900"/>
          <p14:tracePt t="261453" x="3463925" y="4279900"/>
          <p14:tracePt t="262036" x="3452813" y="4279900"/>
          <p14:tracePt t="262148" x="3441700" y="4279900"/>
          <p14:tracePt t="262164" x="3425825" y="4291013"/>
          <p14:tracePt t="262246" x="3414713" y="4302125"/>
          <p14:tracePt t="262260" x="3403600" y="4313238"/>
          <p14:tracePt t="262276" x="3392488" y="4324350"/>
          <p14:tracePt t="262307" x="3375025" y="4341813"/>
          <p14:tracePt t="262420" x="3352800" y="4341813"/>
          <p14:tracePt t="262428" x="3336925" y="4341813"/>
          <p14:tracePt t="262532" x="3290888" y="4352925"/>
          <p14:tracePt t="262541" x="3279775" y="4352925"/>
          <p14:tracePt t="262574" x="3268663" y="4368800"/>
          <p14:tracePt t="262676" x="3257550" y="4368800"/>
          <p14:tracePt t="262692" x="3241675" y="4357688"/>
          <p14:tracePt t="262754" x="3241675" y="4368800"/>
          <p14:tracePt t="262769" x="3241675" y="4379913"/>
          <p14:tracePt t="262778" x="3241675" y="4391025"/>
          <p14:tracePt t="262807" x="3403600" y="4391025"/>
          <p14:tracePt t="262840" x="3659188" y="4391025"/>
          <p14:tracePt t="262845" x="3687763" y="4391025"/>
          <p14:tracePt t="262874" x="3709988" y="4402138"/>
          <p14:tracePt t="262877" x="3721100" y="4419600"/>
          <p14:tracePt t="262908" x="3776663" y="4470400"/>
          <p14:tracePt t="262940" x="3832225" y="4486275"/>
          <p14:tracePt t="262971" x="3854450" y="4486275"/>
          <p14:tracePt t="263004" x="3871913" y="4486275"/>
          <p14:tracePt t="263038" x="3883025" y="4486275"/>
          <p14:tracePt t="263071" x="3978275" y="4503738"/>
          <p14:tracePt t="263107" x="4016375" y="4503738"/>
          <p14:tracePt t="263176" x="4044950" y="4503738"/>
          <p14:tracePt t="263185" x="4056063" y="4503738"/>
          <p14:tracePt t="263208" x="4111625" y="4446588"/>
          <p14:tracePt t="263241" x="4206875" y="4324350"/>
          <p14:tracePt t="263274" x="4251325" y="4213225"/>
          <p14:tracePt t="263308" x="4291013" y="4146550"/>
          <p14:tracePt t="263314" x="4324350" y="4117975"/>
          <p14:tracePt t="263320" x="4335463" y="4084638"/>
          <p14:tracePt t="263340" x="4368800" y="3989388"/>
          <p14:tracePt t="263345" x="4384675" y="3922713"/>
          <p14:tracePt t="263374" x="4402138" y="3849688"/>
          <p14:tracePt t="263378" x="4402138" y="3822700"/>
          <p14:tracePt t="263409" x="4413250" y="3771900"/>
          <p14:tracePt t="263440" x="4429125" y="3705225"/>
          <p14:tracePt t="263496" x="4457700" y="3744913"/>
          <p14:tracePt t="263507" x="4457700" y="3811588"/>
          <p14:tracePt t="263513" x="4457700" y="3856038"/>
          <p14:tracePt t="263541" x="4457700" y="4040188"/>
          <p14:tracePt t="263545" x="4473575" y="4129088"/>
          <p14:tracePt t="263574" x="4541838" y="4297363"/>
          <p14:tracePt t="263578" x="4552950" y="4313238"/>
          <p14:tracePt t="263607" x="4597400" y="4352925"/>
          <p14:tracePt t="263658" x="4591050" y="4346575"/>
          <p14:tracePt t="263673" x="4557713" y="4217988"/>
          <p14:tracePt t="263707" x="4502150" y="3906838"/>
          <p14:tracePt t="263740" x="4486275" y="3676650"/>
          <p14:tracePt t="263745" x="4486275" y="3649663"/>
          <p14:tracePt t="263774" x="4486275" y="3632200"/>
          <p14:tracePt t="263808" x="4491038" y="3794125"/>
          <p14:tracePt t="263840" x="4564063" y="4124325"/>
          <p14:tracePt t="263874" x="4692650" y="4379913"/>
          <p14:tracePt t="263912" x="4703763" y="4379913"/>
          <p14:tracePt t="263941" x="4752975" y="4268788"/>
          <p14:tracePt t="263945" x="4752975" y="4202113"/>
          <p14:tracePt t="263973" x="4752975" y="3995738"/>
          <p14:tracePt t="263979" x="4752975" y="3967163"/>
          <p14:tracePt t="264008" x="4808538" y="3940175"/>
          <p14:tracePt t="264040" x="5014913" y="4095750"/>
          <p14:tracePt t="264074" x="5278438" y="4435475"/>
          <p14:tracePt t="264081" x="5356225" y="4519613"/>
          <p14:tracePt t="264107" x="5394325" y="4530725"/>
          <p14:tracePt t="264140" x="5434013" y="4508500"/>
          <p14:tracePt t="264146" x="5451475" y="4441825"/>
          <p14:tracePt t="264176" x="5484813" y="4162425"/>
          <p14:tracePt t="264207" x="5518150" y="4067175"/>
          <p14:tracePt t="264241" x="5556250" y="4056063"/>
          <p14:tracePt t="264275" x="5729288" y="4286250"/>
          <p14:tracePt t="264280" x="5768975" y="4357688"/>
          <p14:tracePt t="264307" x="5913438" y="4541838"/>
          <p14:tracePt t="264313" x="5924550" y="4552950"/>
          <p14:tracePt t="264340" x="5942013" y="4570413"/>
          <p14:tracePt t="264344" x="5969000" y="4570413"/>
          <p14:tracePt t="264374" x="6048375" y="4452938"/>
          <p14:tracePt t="264379" x="6130925" y="4346575"/>
          <p14:tracePt t="264408" x="6181725" y="4124325"/>
          <p14:tracePt t="264441" x="6181725" y="4113213"/>
          <p14:tracePt t="264474" x="6237288" y="4246563"/>
          <p14:tracePt t="264507" x="6392863" y="4570413"/>
          <p14:tracePt t="264512" x="6410325" y="4597400"/>
          <p14:tracePt t="264540" x="6450013" y="4597400"/>
          <p14:tracePt t="264575" x="6583363" y="4503738"/>
          <p14:tracePt t="264578" x="6599238" y="4435475"/>
          <p14:tracePt t="264608" x="6672263" y="4095750"/>
          <p14:tracePt t="264640" x="6672263" y="3962400"/>
          <p14:tracePt t="264648" x="6683375" y="3951288"/>
          <p14:tracePt t="264680" x="6700838" y="3951288"/>
          <p14:tracePt t="264707" x="6834188" y="4095750"/>
          <p14:tracePt t="264740" x="7040563" y="4508500"/>
          <p14:tracePt t="264747" x="7102475" y="4608513"/>
          <p14:tracePt t="264774" x="7113588" y="4625975"/>
          <p14:tracePt t="264808" x="7162800" y="4614863"/>
          <p14:tracePt t="264840" x="7162800" y="4330700"/>
          <p14:tracePt t="264849" x="7162800" y="4206875"/>
          <p14:tracePt t="264874" x="7151688" y="3962400"/>
          <p14:tracePt t="264907" x="7151688" y="3951288"/>
          <p14:tracePt t="264941" x="7162800" y="4062413"/>
          <p14:tracePt t="264946" x="7162800" y="4113213"/>
          <p14:tracePt t="264974" x="7162800" y="4341813"/>
          <p14:tracePt t="264978" x="7162800" y="4408488"/>
          <p14:tracePt t="265007" x="7162800" y="4486275"/>
          <p14:tracePt t="265048" x="7162800" y="4481513"/>
          <p14:tracePt t="265074" x="7162800" y="4346575"/>
          <p14:tracePt t="265107" x="7135813" y="4157663"/>
          <p14:tracePt t="265112" x="7118350" y="4106863"/>
          <p14:tracePt t="265142" x="7107238" y="4095750"/>
          <p14:tracePt t="265176" x="7107238" y="4129088"/>
          <p14:tracePt t="265208" x="7073900" y="4302125"/>
          <p14:tracePt t="265242" x="7024688" y="4497388"/>
          <p14:tracePt t="265274" x="7013575" y="4508500"/>
          <p14:tracePt t="265320" x="7013575" y="4486275"/>
          <p14:tracePt t="265340" x="6978650" y="4386263"/>
          <p14:tracePt t="265344" x="6978650" y="4341813"/>
          <p14:tracePt t="265374" x="6945313" y="4268788"/>
          <p14:tracePt t="265377" x="6945313" y="4257675"/>
          <p14:tracePt t="265528" x="6945313" y="4229100"/>
          <p14:tracePt t="265536" x="6945313" y="4217988"/>
          <p14:tracePt t="265545" x="6918325" y="4173538"/>
          <p14:tracePt t="265574" x="6918325" y="4044950"/>
          <p14:tracePt t="265577" x="6900863" y="3978275"/>
          <p14:tracePt t="265608" x="6889750" y="3867150"/>
          <p14:tracePt t="265640" x="6889750" y="3856038"/>
          <p14:tracePt t="265687" x="6889750" y="3889375"/>
          <p14:tracePt t="265703" x="6889750" y="4029075"/>
          <p14:tracePt t="265737" x="6889750" y="4319588"/>
          <p14:tracePt t="265769" x="6889750" y="4459288"/>
          <p14:tracePt t="265803" x="6873875" y="4514850"/>
          <p14:tracePt t="265838" x="6862763" y="4475163"/>
          <p14:tracePt t="265870" x="6772275" y="4179888"/>
          <p14:tracePt t="265903" x="6711950" y="4040188"/>
          <p14:tracePt t="265939" x="6711950" y="4029075"/>
          <p14:tracePt t="265975" x="6700838" y="4029075"/>
          <p14:tracePt t="266009" x="6667500" y="4202113"/>
          <p14:tracePt t="266041" x="6667500" y="4357688"/>
          <p14:tracePt t="266074" x="6667500" y="4368800"/>
          <p14:tracePt t="266109" x="6667500" y="4319588"/>
          <p14:tracePt t="266141" x="6667500" y="4129088"/>
          <p14:tracePt t="266173" x="6638925" y="4067175"/>
          <p14:tracePt t="266208" x="6627813" y="4067175"/>
          <p14:tracePt t="266240" x="6561138" y="4229100"/>
          <p14:tracePt t="266246" x="6561138" y="4279900"/>
          <p14:tracePt t="266274" x="6527800" y="4386263"/>
          <p14:tracePt t="266277" x="6527800" y="4397375"/>
          <p14:tracePt t="266333" x="6527800" y="4346575"/>
          <p14:tracePt t="266341" x="6527800" y="4257675"/>
          <p14:tracePt t="266374" x="6527800" y="4044950"/>
          <p14:tracePt t="266408" x="6499225" y="3984625"/>
          <p14:tracePt t="266444" x="6488113" y="3973513"/>
          <p14:tracePt t="266474" x="6454775" y="3895725"/>
          <p14:tracePt t="266479" x="6376988" y="3838575"/>
          <p14:tracePt t="266507" x="6343650" y="3800475"/>
          <p14:tracePt t="266556" x="6343650" y="3805238"/>
          <p14:tracePt t="266574" x="6343650" y="3849688"/>
          <p14:tracePt t="266607" x="6343650" y="4117975"/>
          <p14:tracePt t="266640" x="6343650" y="4240213"/>
          <p14:tracePt t="266646" x="6326188" y="4251325"/>
          <p14:tracePt t="266699" x="6326188" y="4229100"/>
          <p14:tracePt t="266707" x="6326188" y="4184650"/>
          <p14:tracePt t="266739" x="6276975" y="3967163"/>
          <p14:tracePt t="266772" x="6037263" y="3727450"/>
          <p14:tracePt t="266805" x="5724525" y="3621088"/>
          <p14:tracePt t="266840" x="5349875" y="3621088"/>
          <p14:tracePt t="266845" x="5232400" y="3621088"/>
          <p14:tracePt t="266876" x="5021263" y="3749675"/>
          <p14:tracePt t="266907" x="4970463" y="3944938"/>
          <p14:tracePt t="266941" x="4970463" y="4040188"/>
          <p14:tracePt t="266974" x="5094288" y="4229100"/>
          <p14:tracePt t="266980" x="5138738" y="4246563"/>
          <p14:tracePt t="267005" x="5372100" y="4279900"/>
          <p14:tracePt t="267038" x="5695950" y="4302125"/>
          <p14:tracePt t="267042" x="5818188" y="4302125"/>
          <p14:tracePt t="267072" x="6208713" y="4302125"/>
          <p14:tracePt t="267076" x="6237288" y="4302125"/>
          <p14:tracePt t="267105" x="6483350" y="4302125"/>
          <p14:tracePt t="267107" x="6550025" y="4291013"/>
          <p14:tracePt t="267138" x="6805613" y="4106863"/>
          <p14:tracePt t="267171" x="6918325" y="3733800"/>
          <p14:tracePt t="267207" x="6667500" y="3101975"/>
          <p14:tracePt t="267212" x="6527800" y="2962275"/>
          <p14:tracePt t="267240" x="6103938" y="2711450"/>
          <p14:tracePt t="267245" x="5975350" y="2667000"/>
          <p14:tracePt t="267271" x="5489575" y="2644775"/>
          <p14:tracePt t="267274" x="5278438" y="2667000"/>
          <p14:tracePt t="267305" x="4664075" y="2857500"/>
          <p14:tracePt t="267308" x="4473575" y="2951163"/>
          <p14:tracePt t="267339" x="4067175" y="3286125"/>
          <p14:tracePt t="267372" x="4022725" y="3587750"/>
          <p14:tracePt t="267405" x="4513263" y="3984625"/>
          <p14:tracePt t="267439" x="5256213" y="4146550"/>
          <p14:tracePt t="267472" x="5511800" y="4073525"/>
          <p14:tracePt t="267475" x="5511800" y="4056063"/>
          <p14:tracePt t="267506" x="5529263" y="3922713"/>
          <p14:tracePt t="267508" x="5529263" y="3895725"/>
          <p14:tracePt t="267539" x="5489575" y="3760788"/>
          <p14:tracePt t="267571" x="5267325" y="3632200"/>
          <p14:tracePt t="267605" x="5032375" y="3598863"/>
          <p14:tracePt t="267639" x="5021263" y="3598863"/>
          <p14:tracePt t="267672" x="5010150" y="3609975"/>
          <p14:tracePt t="267674" x="5010150" y="3621088"/>
          <p14:tracePt t="267704" x="0" y="0"/>
        </p14:tracePtLst>
        <p14:tracePtLst>
          <p14:tracePt t="270426" x="4479925" y="4541838"/>
          <p14:tracePt t="270512" x="4486275" y="4541838"/>
          <p14:tracePt t="270521" x="4502150" y="4541838"/>
          <p14:tracePt t="270541" x="4557713" y="4541838"/>
          <p14:tracePt t="270545" x="4602163" y="4541838"/>
          <p14:tracePt t="270574" x="4725988" y="4541838"/>
          <p14:tracePt t="270579" x="4775200" y="4541838"/>
          <p14:tracePt t="270608" x="5037138" y="4541838"/>
          <p14:tracePt t="270642" x="5221288" y="4541838"/>
          <p14:tracePt t="270674" x="5334000" y="4541838"/>
          <p14:tracePt t="270707" x="5489575" y="4541838"/>
          <p14:tracePt t="270712" x="5500688" y="4541838"/>
          <p14:tracePt t="270740" x="5607050" y="4541838"/>
          <p14:tracePt t="270745" x="5651500" y="4541838"/>
          <p14:tracePt t="270774" x="5791200" y="4541838"/>
          <p14:tracePt t="270778" x="5807075" y="4541838"/>
          <p14:tracePt t="270808" x="5946775" y="4541838"/>
          <p14:tracePt t="270840" x="6092825" y="4541838"/>
          <p14:tracePt t="270874" x="6265863" y="4559300"/>
          <p14:tracePt t="270907" x="6427788" y="4559300"/>
          <p14:tracePt t="270913" x="6454775" y="4559300"/>
          <p14:tracePt t="270941" x="6538913" y="4559300"/>
          <p14:tracePt t="270945" x="6554788" y="4559300"/>
          <p14:tracePt t="270974" x="6577013" y="4559300"/>
          <p14:tracePt t="270978" x="6588125" y="4559300"/>
          <p14:tracePt t="271004" x="6678613" y="4559300"/>
          <p14:tracePt t="271006" x="6689725" y="4559300"/>
          <p14:tracePt t="271038" x="6756400" y="4559300"/>
          <p14:tracePt t="271071" x="6823075" y="4559300"/>
          <p14:tracePt t="271104" x="6862763" y="4559300"/>
          <p14:tracePt t="271214" x="6851650" y="4559300"/>
          <p14:tracePt t="271230" x="6823075" y="4537075"/>
          <p14:tracePt t="271239" x="6756400" y="4537075"/>
          <p14:tracePt t="271271" x="6543675" y="4503738"/>
          <p14:tracePt t="271307" x="6315075" y="4503738"/>
          <p14:tracePt t="271312" x="6248400" y="4503738"/>
          <p14:tracePt t="271340" x="6064250" y="4503738"/>
          <p14:tracePt t="271345" x="6019800" y="4503738"/>
          <p14:tracePt t="271374" x="5813425" y="4503738"/>
          <p14:tracePt t="271378" x="5762625" y="4503738"/>
          <p14:tracePt t="271409" x="5473700" y="4503738"/>
          <p14:tracePt t="271440" x="5283200" y="4503738"/>
          <p14:tracePt t="271474" x="5026025" y="4464050"/>
          <p14:tracePt t="271508" x="4903788" y="4464050"/>
          <p14:tracePt t="271903" x="0" y="0"/>
        </p14:tracePtLst>
        <p14:tracePtLst>
          <p14:tracePt t="273069" x="6716713" y="2416175"/>
          <p14:tracePt t="273124" x="6738938" y="2416175"/>
          <p14:tracePt t="273132" x="6750050" y="2416175"/>
          <p14:tracePt t="273140" x="6794500" y="2427288"/>
          <p14:tracePt t="273174" x="6929438" y="2438400"/>
          <p14:tracePt t="273182" x="6956425" y="2455863"/>
          <p14:tracePt t="273207" x="7085013" y="2493963"/>
          <p14:tracePt t="273241" x="7135813" y="2522538"/>
          <p14:tracePt t="273365" x="7129463" y="2522538"/>
          <p14:tracePt t="273380" x="7102475" y="2500313"/>
          <p14:tracePt t="273407" x="7000875" y="2500313"/>
          <p14:tracePt t="273440" x="6918325" y="2500313"/>
          <p14:tracePt t="273445" x="6907213" y="2500313"/>
          <p14:tracePt t="273541" x="6911975" y="2505075"/>
          <p14:tracePt t="273556" x="6956425" y="2522538"/>
          <p14:tracePt t="273574" x="7013575" y="2533650"/>
          <p14:tracePt t="273607" x="7202488" y="2533650"/>
          <p14:tracePt t="273613" x="7213600" y="2533650"/>
          <p14:tracePt t="273640" x="7224713" y="2533650"/>
          <p14:tracePt t="273716" x="7202488" y="2533650"/>
          <p14:tracePt t="273724" x="7191375" y="2533650"/>
          <p14:tracePt t="273740" x="7118350" y="2533650"/>
          <p14:tracePt t="273774" x="6985000" y="2493963"/>
          <p14:tracePt t="273807" x="6900863" y="2478088"/>
          <p14:tracePt t="273892" x="6907213" y="2489200"/>
          <p14:tracePt t="273908" x="6918325" y="2489200"/>
          <p14:tracePt t="273924" x="6934200" y="2489200"/>
          <p14:tracePt t="273940" x="6973888" y="2489200"/>
          <p14:tracePt t="273974" x="6985000" y="2489200"/>
          <p14:tracePt t="274052" x="6978650" y="2489200"/>
          <p14:tracePt t="274068" x="6951663" y="2489200"/>
          <p14:tracePt t="274075" x="6940550" y="2489200"/>
          <p14:tracePt t="274109" x="6884988" y="2489200"/>
          <p14:tracePt t="274180" x="6889750" y="2489200"/>
          <p14:tracePt t="274212" x="6900863" y="2489200"/>
          <p14:tracePt t="274229" x="6911975" y="2489200"/>
          <p14:tracePt t="274291" x="0" y="0"/>
        </p14:tracePtLst>
        <p14:tracePtLst>
          <p14:tracePt t="275488" x="4535488" y="4575175"/>
          <p14:tracePt t="275493" x="4575175" y="4575175"/>
          <p14:tracePt t="275497" x="4602163" y="4575175"/>
          <p14:tracePt t="275504" x="4619625" y="4575175"/>
          <p14:tracePt t="275512" x="4657725" y="4575175"/>
          <p14:tracePt t="275538" x="4748213" y="4575175"/>
          <p14:tracePt t="275571" x="4876800" y="4575175"/>
          <p14:tracePt t="275575" x="4910138" y="4575175"/>
          <p14:tracePt t="275605" x="4976813" y="4575175"/>
          <p14:tracePt t="275607" x="5003800" y="4575175"/>
          <p14:tracePt t="275638" x="5083175" y="4575175"/>
          <p14:tracePt t="275672" x="5176838" y="4575175"/>
          <p14:tracePt t="275705" x="5311775" y="4575175"/>
          <p14:tracePt t="275738" x="5427663" y="4575175"/>
          <p14:tracePt t="275743" x="5478463" y="4575175"/>
          <p14:tracePt t="275771" x="5529263" y="4575175"/>
          <p14:tracePt t="275805" x="5695950" y="4586288"/>
          <p14:tracePt t="275808" x="5724525" y="4586288"/>
          <p14:tracePt t="275839" x="5829300" y="4586288"/>
          <p14:tracePt t="275871" x="5924550" y="4586288"/>
          <p14:tracePt t="275905" x="5975350" y="4586288"/>
          <p14:tracePt t="275938" x="6037263" y="4586288"/>
          <p14:tracePt t="275971" x="6108700" y="4586288"/>
          <p14:tracePt t="276005" x="6164263" y="4586288"/>
          <p14:tracePt t="276007" x="6192838" y="4586288"/>
          <p14:tracePt t="276039" x="6288088" y="4586288"/>
          <p14:tracePt t="276071" x="6354763" y="4586288"/>
          <p14:tracePt t="276105" x="6392863" y="4586288"/>
          <p14:tracePt t="276138" x="6450013" y="4586288"/>
          <p14:tracePt t="276171" x="6488113" y="4586288"/>
          <p14:tracePt t="276175" x="6505575" y="4586288"/>
          <p14:tracePt t="276247" x="6532563" y="4575175"/>
          <p14:tracePt t="276255" x="6543675" y="4575175"/>
          <p14:tracePt t="276271" x="6599238" y="4537075"/>
          <p14:tracePt t="276305" x="6610350" y="4519613"/>
          <p14:tracePt t="276338" x="6627813" y="4459288"/>
          <p14:tracePt t="276371" x="6627813" y="4341813"/>
          <p14:tracePt t="276374" x="6645275" y="4275138"/>
          <p14:tracePt t="276405" x="6672263" y="4202113"/>
          <p14:tracePt t="276407" x="6672263" y="4191000"/>
          <p14:tracePt t="276439" x="6672263" y="4095750"/>
          <p14:tracePt t="276471" x="6672263" y="3944938"/>
          <p14:tracePt t="276505" x="6645275" y="3749675"/>
          <p14:tracePt t="276538" x="6554788" y="3649663"/>
          <p14:tracePt t="276571" x="6410325" y="3554413"/>
          <p14:tracePt t="276575" x="6365875" y="3487738"/>
          <p14:tracePt t="276605" x="6232525" y="3376613"/>
          <p14:tracePt t="276608" x="6215063" y="3343275"/>
          <p14:tracePt t="276638" x="6103938" y="3286125"/>
          <p14:tracePt t="276670" x="6002338" y="3275013"/>
          <p14:tracePt t="276704" x="5853113" y="3241675"/>
          <p14:tracePt t="276740" x="5657850" y="3241675"/>
          <p14:tracePt t="276772" x="5451475" y="3241675"/>
          <p14:tracePt t="276775" x="5378450" y="3252788"/>
          <p14:tracePt t="276807" x="5121275" y="3325813"/>
          <p14:tracePt t="276839" x="4881563" y="3365500"/>
          <p14:tracePt t="276872" x="4737100" y="3403600"/>
          <p14:tracePt t="276906" x="4630738" y="3432175"/>
          <p14:tracePt t="276939" x="4541838" y="3514725"/>
          <p14:tracePt t="276972" x="4435475" y="3616325"/>
          <p14:tracePt t="276976" x="4418013" y="3649663"/>
          <p14:tracePt t="277006" x="4357688" y="3738563"/>
          <p14:tracePt t="277009" x="4357688" y="3805238"/>
          <p14:tracePt t="277039" x="4357688" y="3995738"/>
          <p14:tracePt t="277072" x="4473575" y="4195763"/>
          <p14:tracePt t="277105" x="4681538" y="4413250"/>
          <p14:tracePt t="277139" x="4926013" y="4530725"/>
          <p14:tracePt t="277142" x="4976813" y="4564063"/>
          <p14:tracePt t="277172" x="5199063" y="4676775"/>
          <p14:tracePt t="277175" x="5289550" y="4692650"/>
          <p14:tracePt t="277205" x="5522913" y="4732338"/>
          <p14:tracePt t="277208" x="5567363" y="4743450"/>
          <p14:tracePt t="277239" x="5824538" y="4799013"/>
          <p14:tracePt t="277272" x="5957888" y="4810125"/>
          <p14:tracePt t="277305" x="6097588" y="4827588"/>
          <p14:tracePt t="277339" x="6326188" y="4843463"/>
          <p14:tracePt t="277343" x="6376988" y="4843463"/>
          <p14:tracePt t="277372" x="6415088" y="4843463"/>
          <p14:tracePt t="277376" x="6427788" y="4843463"/>
          <p14:tracePt t="277405" x="6465888" y="4843463"/>
          <p14:tracePt t="277408" x="6477000" y="4843463"/>
          <p14:tracePt t="277439" x="6610350" y="4776788"/>
          <p14:tracePt t="277474" x="6645275" y="4637088"/>
          <p14:tracePt t="277481" x="6645275" y="4625975"/>
          <p14:tracePt t="277507" x="6645275" y="4559300"/>
          <p14:tracePt t="277540" x="6678613" y="4375150"/>
          <p14:tracePt t="277545" x="6694488" y="4346575"/>
          <p14:tracePt t="277574" x="6738938" y="4257675"/>
          <p14:tracePt t="277578" x="6738938" y="4229100"/>
          <p14:tracePt t="277608" x="6738938" y="4040188"/>
          <p14:tracePt t="277640" x="6572250" y="3794125"/>
          <p14:tracePt t="277675" x="6292850" y="3571875"/>
          <p14:tracePt t="277680" x="6186488" y="3509963"/>
          <p14:tracePt t="277707" x="6008688" y="3348038"/>
          <p14:tracePt t="277740" x="5842000" y="3297238"/>
          <p14:tracePt t="277745" x="5795963" y="3281363"/>
          <p14:tracePt t="277774" x="5611813" y="3281363"/>
          <p14:tracePt t="277779" x="5567363" y="3281363"/>
          <p14:tracePt t="277807" x="5327650" y="3365500"/>
          <p14:tracePt t="277841" x="5143500" y="3492500"/>
          <p14:tracePt t="277874" x="5026025" y="3698875"/>
          <p14:tracePt t="277907" x="4992688" y="3871913"/>
          <p14:tracePt t="277912" x="4992688" y="3922713"/>
          <p14:tracePt t="277940" x="4992688" y="4084638"/>
          <p14:tracePt t="277945" x="5003800" y="4129088"/>
          <p14:tracePt t="277972" x="5116513" y="4352925"/>
          <p14:tracePt t="277975" x="5172075" y="4430713"/>
          <p14:tracePt t="278005" x="5400675" y="4559300"/>
          <p14:tracePt t="278007" x="5529263" y="4597400"/>
          <p14:tracePt t="278038" x="5880100" y="4676775"/>
          <p14:tracePt t="278074" x="5908675" y="4676775"/>
          <p14:tracePt t="278108" x="5919788" y="4676775"/>
          <p14:tracePt t="278141" x="5975350" y="4659313"/>
          <p14:tracePt t="278146" x="5975350" y="4643438"/>
          <p14:tracePt t="278174" x="5975350" y="4575175"/>
          <p14:tracePt t="278178" x="5975350" y="4564063"/>
          <p14:tracePt t="278208" x="5886450" y="4475163"/>
          <p14:tracePt t="278237" x="5846763" y="4475163"/>
          <p14:tracePt t="278238" x="0" y="0"/>
        </p14:tracePtLst>
        <p14:tracePtLst>
          <p14:tracePt t="279014" x="3514725" y="4202113"/>
          <p14:tracePt t="279019" x="3532188" y="4202113"/>
          <p14:tracePt t="279037" x="3543300" y="4202113"/>
          <p14:tracePt t="279052" x="3587750" y="4217988"/>
          <p14:tracePt t="279074" x="3609975" y="4217988"/>
          <p14:tracePt t="279077" x="3621088" y="4217988"/>
          <p14:tracePt t="279108" x="3705225" y="4217988"/>
          <p14:tracePt t="279140" x="3765550" y="4084638"/>
          <p14:tracePt t="279174" x="3765550" y="4033838"/>
          <p14:tracePt t="279207" x="3754438" y="4011613"/>
          <p14:tracePt t="279263" x="3743325" y="4011613"/>
          <p14:tracePt t="279276" x="3716338" y="4011613"/>
          <p14:tracePt t="279308" x="3687763" y="4106863"/>
          <p14:tracePt t="279340" x="3687763" y="4257675"/>
          <p14:tracePt t="279374" x="3687763" y="4268788"/>
          <p14:tracePt t="279409" x="3687763" y="4246563"/>
          <p14:tracePt t="279414" x="3687763" y="4162425"/>
          <p14:tracePt t="279440" x="3687763" y="3995738"/>
          <p14:tracePt t="279445" x="3687763" y="3967163"/>
          <p14:tracePt t="279474" x="3659188" y="3906838"/>
          <p14:tracePt t="279516" x="3632200" y="3929063"/>
          <p14:tracePt t="279541" x="3614738" y="4000500"/>
          <p14:tracePt t="279574" x="3614738" y="4151313"/>
          <p14:tracePt t="279607" x="3614738" y="4191000"/>
          <p14:tracePt t="279644" x="3603625" y="4157663"/>
          <p14:tracePt t="279673" x="3554413" y="3984625"/>
          <p14:tracePt t="279677" x="3554413" y="3973513"/>
          <p14:tracePt t="279707" x="3536950" y="3962400"/>
          <p14:tracePt t="279741" x="3509963" y="3984625"/>
          <p14:tracePt t="279774" x="3497263" y="4117975"/>
          <p14:tracePt t="279808" x="3481388" y="4146550"/>
          <p14:tracePt t="279841" x="3470275" y="4146550"/>
          <p14:tracePt t="279845" x="3425825" y="4106863"/>
          <p14:tracePt t="279872" x="3397250" y="4017963"/>
          <p14:tracePt t="279906" x="3386138" y="4000500"/>
          <p14:tracePt t="279939" x="3290888" y="4022725"/>
          <p14:tracePt t="279972" x="3275013" y="4079875"/>
          <p14:tracePt t="280005" x="3263900" y="4117975"/>
          <p14:tracePt t="280041" x="3246438" y="4084638"/>
          <p14:tracePt t="280045" x="3230563" y="4033838"/>
          <p14:tracePt t="280074" x="3175000" y="3973513"/>
          <p14:tracePt t="280078" x="3163888" y="3956050"/>
          <p14:tracePt t="280108" x="3135313" y="3956050"/>
          <p14:tracePt t="280140" x="3106738" y="3956050"/>
          <p14:tracePt t="280188" x="3073400" y="3956050"/>
          <p14:tracePt t="280208" x="3062288" y="3956050"/>
          <p14:tracePt t="280241" x="3017838" y="3956050"/>
          <p14:tracePt t="280245" x="3006725" y="3956050"/>
          <p14:tracePt t="280276" x="2957513" y="4006850"/>
          <p14:tracePt t="280348" x="2957513" y="4000500"/>
          <p14:tracePt t="280396" x="2940050" y="3984625"/>
          <p14:tracePt t="280475" x="0" y="0"/>
        </p14:tracePtLst>
        <p14:tracePtLst>
          <p14:tracePt t="293929" x="5522913" y="4564063"/>
          <p14:tracePt t="294000" x="5507038" y="4564063"/>
          <p14:tracePt t="294016" x="5507038" y="4541838"/>
          <p14:tracePt t="294040" x="5507038" y="4419600"/>
          <p14:tracePt t="294074" x="5507038" y="4279900"/>
          <p14:tracePt t="294080" x="5507038" y="4251325"/>
          <p14:tracePt t="294107" x="5507038" y="4168775"/>
          <p14:tracePt t="294112" x="5507038" y="4140200"/>
          <p14:tracePt t="294140" x="5507038" y="4090988"/>
          <p14:tracePt t="294145" x="5507038" y="4062413"/>
          <p14:tracePt t="294174" x="5507038" y="4011613"/>
          <p14:tracePt t="294178" x="5507038" y="3995738"/>
          <p14:tracePt t="294240" x="5507038" y="4006850"/>
          <p14:tracePt t="294256" x="5507038" y="4017963"/>
          <p14:tracePt t="294274" x="5478463" y="4090988"/>
          <p14:tracePt t="294307" x="5478463" y="4240213"/>
          <p14:tracePt t="294312" x="5478463" y="4268788"/>
          <p14:tracePt t="294340" x="5478463" y="4308475"/>
          <p14:tracePt t="294376" x="5478463" y="4319588"/>
          <p14:tracePt t="294480" x="5478463" y="4313238"/>
          <p14:tracePt t="294488" x="5478463" y="4286250"/>
          <p14:tracePt t="294507" x="5478463" y="4229100"/>
          <p14:tracePt t="294540" x="5478463" y="4151313"/>
          <p14:tracePt t="294546" x="5478463" y="4135438"/>
          <p14:tracePt t="294625" x="5478463" y="4146550"/>
          <p14:tracePt t="294640" x="5478463" y="4184650"/>
          <p14:tracePt t="294649" x="5478463" y="4235450"/>
          <p14:tracePt t="294673" x="5478463" y="4341813"/>
          <p14:tracePt t="294707" x="5478463" y="4352925"/>
          <p14:tracePt t="294752" x="5484813" y="4352925"/>
          <p14:tracePt t="294773" x="5484813" y="4330700"/>
          <p14:tracePt t="294777" x="5518150" y="4279900"/>
          <p14:tracePt t="294807" x="5518150" y="4195763"/>
          <p14:tracePt t="294840" x="5518150" y="4184650"/>
          <p14:tracePt t="295023" x="0" y="0"/>
        </p14:tracePtLst>
        <p14:tracePtLst>
          <p14:tracePt t="295514" x="5875338" y="4022725"/>
          <p14:tracePt t="295524" x="5864225" y="4029075"/>
          <p14:tracePt t="295540" x="5864225" y="4084638"/>
          <p14:tracePt t="295544" x="5864225" y="4151313"/>
          <p14:tracePt t="295572" x="5864225" y="4235450"/>
          <p14:tracePt t="295575" x="5875338" y="4264025"/>
          <p14:tracePt t="295607" x="5919788" y="4324350"/>
          <p14:tracePt t="295610" x="5919788" y="4335463"/>
          <p14:tracePt t="295728" x="5919788" y="4330700"/>
          <p14:tracePt t="295744" x="5919788" y="4313238"/>
          <p14:tracePt t="295752" x="5919788" y="4291013"/>
          <p14:tracePt t="295774" x="5919788" y="4264025"/>
          <p14:tracePt t="295777" x="5930900" y="4251325"/>
          <p14:tracePt t="295840" x="5930900" y="4275138"/>
          <p14:tracePt t="295848" x="5930900" y="4302125"/>
          <p14:tracePt t="295873" x="5930900" y="4368800"/>
          <p14:tracePt t="295905" x="5930900" y="4408488"/>
          <p14:tracePt t="295951" x="5930900" y="4402138"/>
          <p14:tracePt t="295972" x="5930900" y="4391025"/>
          <p14:tracePt t="296005" x="5930900" y="4379913"/>
          <p14:tracePt t="296143" x="0" y="0"/>
        </p14:tracePtLst>
        <p14:tracePtLst>
          <p14:tracePt t="297630" x="4546600" y="4586288"/>
          <p14:tracePt t="297637" x="4546600" y="4575175"/>
          <p14:tracePt t="297644" x="4552950" y="4575175"/>
          <p14:tracePt t="297672" x="4657725" y="4575175"/>
          <p14:tracePt t="297675" x="4703763" y="4575175"/>
          <p14:tracePt t="297705" x="4830763" y="4575175"/>
          <p14:tracePt t="297708" x="4859338" y="4575175"/>
          <p14:tracePt t="297739" x="5026025" y="4575175"/>
          <p14:tracePt t="297772" x="5216525" y="4575175"/>
          <p14:tracePt t="297805" x="5316538" y="4575175"/>
          <p14:tracePt t="297839" x="5467350" y="4575175"/>
          <p14:tracePt t="297843" x="5495925" y="4575175"/>
          <p14:tracePt t="297872" x="5584825" y="4575175"/>
          <p14:tracePt t="297875" x="5611813" y="4575175"/>
          <p14:tracePt t="297905" x="5651500" y="4575175"/>
          <p14:tracePt t="297908" x="5680075" y="4575175"/>
          <p14:tracePt t="297939" x="5795963" y="4575175"/>
          <p14:tracePt t="297972" x="5891213" y="4575175"/>
          <p14:tracePt t="298007" x="5946775" y="4559300"/>
          <p14:tracePt t="298011" x="5991225" y="4541838"/>
          <p14:tracePt t="298041" x="6064250" y="4541838"/>
          <p14:tracePt t="298045" x="6108700" y="4541838"/>
          <p14:tracePt t="298073" x="6292850" y="4541838"/>
          <p14:tracePt t="298078" x="6359525" y="4541838"/>
          <p14:tracePt t="298108" x="6650038" y="4541838"/>
          <p14:tracePt t="298141" x="6727825" y="4541838"/>
          <p14:tracePt t="298174" x="6756400" y="4541838"/>
          <p14:tracePt t="298207" x="6794500" y="4541838"/>
          <p14:tracePt t="298240" x="6834188" y="4541838"/>
          <p14:tracePt t="298274" x="6845300" y="4541838"/>
          <p14:tracePt t="298277" x="6873875" y="4541838"/>
          <p14:tracePt t="298307" x="6884988" y="4541838"/>
          <p14:tracePt t="298468" x="6878638" y="4541838"/>
          <p14:tracePt t="298484" x="6851650" y="4541838"/>
          <p14:tracePt t="298508" x="6689725" y="4541838"/>
          <p14:tracePt t="298540" x="6461125" y="4541838"/>
          <p14:tracePt t="298574" x="6170613" y="4525963"/>
          <p14:tracePt t="298607" x="5868988" y="4508500"/>
          <p14:tracePt t="298612" x="5802313" y="4508500"/>
          <p14:tracePt t="298640" x="5680075" y="4508500"/>
          <p14:tracePt t="298645" x="5651500" y="4508500"/>
          <p14:tracePt t="298674" x="5600700" y="4508500"/>
          <p14:tracePt t="298677" x="5556250" y="4508500"/>
          <p14:tracePt t="298709" x="5507038" y="4508500"/>
          <p14:tracePt t="298740" x="5451475" y="4508500"/>
          <p14:tracePt t="298774" x="5338763" y="4508500"/>
          <p14:tracePt t="298808" x="5260975" y="4508500"/>
          <p14:tracePt t="298840" x="5205413" y="4508500"/>
          <p14:tracePt t="298844" x="5176838" y="4508500"/>
          <p14:tracePt t="298874" x="5094288" y="4508500"/>
          <p14:tracePt t="298878" x="5065713" y="4508500"/>
          <p14:tracePt t="298910" x="4910138" y="4508500"/>
          <p14:tracePt t="298942" x="4781550" y="4508500"/>
          <p14:tracePt t="298973" x="4630738" y="4508500"/>
          <p14:tracePt t="299007" x="4479925" y="4519613"/>
          <p14:tracePt t="299011" x="4429125" y="4519613"/>
          <p14:tracePt t="299040" x="4379913" y="4519613"/>
          <p14:tracePt t="299045" x="4362450" y="4519613"/>
          <p14:tracePt t="299092" x="4351338" y="4519613"/>
          <p14:tracePt t="299252" x="4357688" y="4519613"/>
          <p14:tracePt t="299260" x="4373563" y="4519613"/>
          <p14:tracePt t="299274" x="4413250" y="4519613"/>
          <p14:tracePt t="299277" x="4429125" y="4519613"/>
          <p14:tracePt t="299308" x="4692650" y="4519613"/>
          <p14:tracePt t="299341" x="4987925" y="4519613"/>
          <p14:tracePt t="299373" x="5500688" y="4519613"/>
          <p14:tracePt t="299380" x="5618163" y="4519613"/>
          <p14:tracePt t="299407" x="5980113" y="4519613"/>
          <p14:tracePt t="299438" x="6321425" y="4519613"/>
          <p14:tracePt t="299472" x="6661150" y="4519613"/>
          <p14:tracePt t="299506" x="7058025" y="4519613"/>
          <p14:tracePt t="299538" x="7124700" y="4519613"/>
          <p14:tracePt t="299735" x="0" y="0"/>
        </p14:tracePtLst>
        <p14:tracePtLst>
          <p14:tracePt t="300464" x="5232400" y="4391025"/>
          <p14:tracePt t="300469" x="5243513" y="4391025"/>
          <p14:tracePt t="300473" x="5272088" y="4379913"/>
          <p14:tracePt t="300483" x="5272088" y="4368800"/>
          <p14:tracePt t="300507" x="5272088" y="4330700"/>
          <p14:tracePt t="300540" x="5300663" y="4179888"/>
          <p14:tracePt t="300546" x="5316538" y="4129088"/>
          <p14:tracePt t="300573" x="5316538" y="4022725"/>
          <p14:tracePt t="300578" x="5316538" y="4011613"/>
          <p14:tracePt t="300608" x="5334000" y="4000500"/>
          <p14:tracePt t="300648" x="5334000" y="4006850"/>
          <p14:tracePt t="300674" x="5334000" y="4202113"/>
          <p14:tracePt t="300707" x="5334000" y="4275138"/>
          <p14:tracePt t="300760" x="5334000" y="4264025"/>
          <p14:tracePt t="300774" x="5334000" y="4240213"/>
          <p14:tracePt t="300778" x="5334000" y="4224338"/>
          <p14:tracePt t="300807" x="5334000" y="4184650"/>
          <p14:tracePt t="300984" x="5345113" y="4173538"/>
          <p14:tracePt t="300999" x="0" y="0"/>
        </p14:tracePtLst>
        <p14:tracePtLst>
          <p14:tracePt t="301681" x="5919788" y="3492500"/>
          <p14:tracePt t="301690" x="5919788" y="3498850"/>
          <p14:tracePt t="301707" x="5919788" y="3571875"/>
          <p14:tracePt t="301740" x="5919788" y="3722688"/>
          <p14:tracePt t="301745" x="5919788" y="3749675"/>
          <p14:tracePt t="301774" x="5919788" y="3871913"/>
          <p14:tracePt t="301777" x="5919788" y="3940175"/>
          <p14:tracePt t="301807" x="5919788" y="4040188"/>
          <p14:tracePt t="301840" x="5919788" y="4173538"/>
          <p14:tracePt t="301876" x="5919788" y="4251325"/>
          <p14:tracePt t="301882" x="5919788" y="4279900"/>
          <p14:tracePt t="301890" x="5919788" y="4297363"/>
          <p14:tracePt t="301907" x="5919788" y="4335463"/>
          <p14:tracePt t="301940" x="5919788" y="4375150"/>
          <p14:tracePt t="301945" x="5919788" y="4402138"/>
          <p14:tracePt t="301976" x="5919788" y="4424363"/>
          <p14:tracePt t="302007" x="5908675" y="4464050"/>
          <p14:tracePt t="302088" x="5908675" y="4459288"/>
          <p14:tracePt t="302096" x="5908675" y="4430713"/>
          <p14:tracePt t="302107" x="5908675" y="4386263"/>
          <p14:tracePt t="302139" x="5908675" y="4257675"/>
          <p14:tracePt t="302142" x="5908675" y="4206875"/>
          <p14:tracePt t="302172" x="5908675" y="4117975"/>
          <p14:tracePt t="302205" x="5908675" y="4095750"/>
          <p14:tracePt t="302263" x="5908675" y="4102100"/>
          <p14:tracePt t="302279" x="5913438" y="4162425"/>
          <p14:tracePt t="302305" x="5930900" y="4346575"/>
          <p14:tracePt t="302338" x="5964238" y="4559300"/>
          <p14:tracePt t="302342" x="5964238" y="4592638"/>
          <p14:tracePt t="302372" x="5975350" y="4614863"/>
          <p14:tracePt t="302440" x="5975350" y="4592638"/>
          <p14:tracePt t="302449" x="5975350" y="4581525"/>
          <p14:tracePt t="302475" x="5969000" y="4514850"/>
          <p14:tracePt t="302508" x="5953125" y="4397375"/>
          <p14:tracePt t="302540" x="5953125" y="4297363"/>
          <p14:tracePt t="302573" x="5953125" y="4286250"/>
          <p14:tracePt t="302620" x="5930900" y="4286250"/>
          <p14:tracePt t="302640" x="5913438" y="4308475"/>
          <p14:tracePt t="302673" x="5897563" y="4481513"/>
          <p14:tracePt t="302677" x="5897563" y="4548188"/>
          <p14:tracePt t="302707" x="5897563" y="4597400"/>
          <p14:tracePt t="302764" x="5908675" y="4575175"/>
          <p14:tracePt t="302774" x="5908675" y="4508500"/>
          <p14:tracePt t="302806" x="5908675" y="4375150"/>
          <p14:tracePt t="302841" x="5908675" y="4352925"/>
          <p14:tracePt t="302939" x="5908675" y="4375150"/>
          <p14:tracePt t="302946" x="5908675" y="4386263"/>
          <p14:tracePt t="302971" x="5908675" y="4486275"/>
          <p14:tracePt t="303007" x="5908675" y="4559300"/>
          <p14:tracePt t="303070" x="5919788" y="4559300"/>
          <p14:tracePt t="303077" x="5919788" y="4508500"/>
          <p14:tracePt t="303108" x="5946775" y="4408488"/>
          <p14:tracePt t="303140" x="5946775" y="4341813"/>
          <p14:tracePt t="303173" x="5964238" y="4330700"/>
          <p14:tracePt t="303245" x="5964238" y="4335463"/>
          <p14:tracePt t="303260" x="5964238" y="4379913"/>
          <p14:tracePt t="303272" x="5953125" y="4408488"/>
          <p14:tracePt t="303305" x="5953125" y="4564063"/>
          <p14:tracePt t="303309" x="5953125" y="4575175"/>
          <p14:tracePt t="303355" x="5953125" y="4525963"/>
          <p14:tracePt t="303372" x="5953125" y="4452938"/>
          <p14:tracePt t="303405" x="5935663" y="4240213"/>
          <p14:tracePt t="303439" x="5935663" y="4217988"/>
          <p14:tracePt t="303483" x="5908675" y="4240213"/>
          <p14:tracePt t="303506" x="5897563" y="4297363"/>
          <p14:tracePt t="303509" x="5897563" y="4386263"/>
          <p14:tracePt t="303539" x="5875338" y="4597400"/>
          <p14:tracePt t="303571" x="5875338" y="4643438"/>
          <p14:tracePt t="303611" x="5875338" y="4603750"/>
          <p14:tracePt t="303639" x="5886450" y="4497388"/>
          <p14:tracePt t="303672" x="5913438" y="4446588"/>
          <p14:tracePt t="303771" x="5913438" y="4452938"/>
          <p14:tracePt t="303851" x="5924550" y="4464050"/>
          <p14:tracePt t="304619" x="0" y="0"/>
        </p14:tracePtLst>
        <p14:tracePtLst>
          <p14:tracePt t="305092" x="6288088" y="4397375"/>
          <p14:tracePt t="305097" x="6310313" y="4397375"/>
          <p14:tracePt t="305101" x="6326188" y="4397375"/>
          <p14:tracePt t="305132" x="6354763" y="4397375"/>
          <p14:tracePt t="305140" x="6365875" y="4397375"/>
          <p14:tracePt t="305175" x="6415088" y="4357688"/>
          <p14:tracePt t="305181" x="6450013" y="4297363"/>
          <p14:tracePt t="305207" x="6516688" y="4173538"/>
          <p14:tracePt t="305211" x="6516688" y="4106863"/>
          <p14:tracePt t="305240" x="6532563" y="3967163"/>
          <p14:tracePt t="305244" x="6532563" y="3917950"/>
          <p14:tracePt t="305274" x="6532563" y="3778250"/>
          <p14:tracePt t="305277" x="6532563" y="3727450"/>
          <p14:tracePt t="305308" x="6532563" y="3594100"/>
          <p14:tracePt t="305340" x="6359525" y="3414713"/>
          <p14:tracePt t="305375" x="6153150" y="3281363"/>
          <p14:tracePt t="305407" x="6053138" y="3219450"/>
          <p14:tracePt t="305412" x="6008688" y="3192463"/>
          <p14:tracePt t="305440" x="5935663" y="3175000"/>
          <p14:tracePt t="305445" x="5924550" y="3163888"/>
          <p14:tracePt t="305474" x="5784850" y="3135313"/>
          <p14:tracePt t="305479" x="5713413" y="3097213"/>
          <p14:tracePt t="305485" x="5646738" y="3079750"/>
          <p14:tracePt t="305508" x="5383213" y="3024188"/>
          <p14:tracePt t="305539" x="5149850" y="3024188"/>
          <p14:tracePt t="305543" x="5083175" y="3024188"/>
          <p14:tracePt t="305572" x="4921250" y="3024188"/>
          <p14:tracePt t="305575" x="4892675" y="3024188"/>
          <p14:tracePt t="305605" x="4775200" y="3024188"/>
          <p14:tracePt t="305608" x="4748213" y="3024188"/>
          <p14:tracePt t="305639" x="4591050" y="3035300"/>
          <p14:tracePt t="305672" x="4429125" y="3130550"/>
          <p14:tracePt t="305705" x="4357688" y="3203575"/>
          <p14:tracePt t="305739" x="4340225" y="3376613"/>
          <p14:tracePt t="305743" x="4340225" y="3443288"/>
          <p14:tracePt t="305772" x="4340225" y="3605213"/>
          <p14:tracePt t="305775" x="4340225" y="3632200"/>
          <p14:tracePt t="305805" x="4340225" y="3749675"/>
          <p14:tracePt t="305808" x="4384675" y="3800475"/>
          <p14:tracePt t="305839" x="4552950" y="3967163"/>
          <p14:tracePt t="305872" x="4770438" y="4067175"/>
          <p14:tracePt t="305905" x="4965700" y="4102100"/>
          <p14:tracePt t="305939" x="5143500" y="4162425"/>
          <p14:tracePt t="305943" x="5232400" y="4162425"/>
          <p14:tracePt t="305972" x="5445125" y="4206875"/>
          <p14:tracePt t="305975" x="5540375" y="4224338"/>
          <p14:tracePt t="306005" x="5824538" y="4264025"/>
          <p14:tracePt t="306008" x="5891213" y="4279900"/>
          <p14:tracePt t="306040" x="6064250" y="4279900"/>
          <p14:tracePt t="306072" x="6237288" y="4279900"/>
          <p14:tracePt t="306105" x="6450013" y="4235450"/>
          <p14:tracePt t="306139" x="6588125" y="4102100"/>
          <p14:tracePt t="306143" x="6616700" y="4067175"/>
          <p14:tracePt t="306172" x="6800850" y="3922713"/>
          <p14:tracePt t="306176" x="6811963" y="3911600"/>
          <p14:tracePt t="306206" x="6896100" y="3778250"/>
          <p14:tracePt t="306208" x="6896100" y="3749675"/>
          <p14:tracePt t="306240" x="6918325" y="3671888"/>
          <p14:tracePt t="306272" x="6918325" y="3538538"/>
          <p14:tracePt t="306305" x="6694488" y="3359150"/>
          <p14:tracePt t="306338" x="6477000" y="3259138"/>
          <p14:tracePt t="306372" x="6115050" y="3163888"/>
          <p14:tracePt t="306376" x="5986463" y="3141663"/>
          <p14:tracePt t="306405" x="5724525" y="3086100"/>
          <p14:tracePt t="306408" x="5634038" y="3086100"/>
          <p14:tracePt t="306440" x="5551488" y="3086100"/>
          <p14:tracePt t="306472" x="5438775" y="3086100"/>
          <p14:tracePt t="306505" x="5243513" y="3146425"/>
          <p14:tracePt t="306539" x="5032375" y="3308350"/>
          <p14:tracePt t="306572" x="4841875" y="3436938"/>
          <p14:tracePt t="306576" x="4814888" y="3470275"/>
          <p14:tracePt t="306605" x="4703763" y="3565525"/>
          <p14:tracePt t="306608" x="4675188" y="3598863"/>
          <p14:tracePt t="306639" x="4635500" y="3649663"/>
          <p14:tracePt t="306672" x="4608513" y="3749675"/>
          <p14:tracePt t="306705" x="4608513" y="3917950"/>
          <p14:tracePt t="306739" x="4725988" y="4157663"/>
          <p14:tracePt t="306743" x="4759325" y="4191000"/>
          <p14:tracePt t="306772" x="4910138" y="4308475"/>
          <p14:tracePt t="306776" x="4959350" y="4324350"/>
          <p14:tracePt t="306805" x="5127625" y="4397375"/>
          <p14:tracePt t="306809" x="5176838" y="4413250"/>
          <p14:tracePt t="306839" x="5434013" y="4497388"/>
          <p14:tracePt t="306872" x="5618163" y="4597400"/>
          <p14:tracePt t="306905" x="5891213" y="4597400"/>
          <p14:tracePt t="306939" x="6215063" y="4581525"/>
          <p14:tracePt t="306942" x="6310313" y="4564063"/>
          <p14:tracePt t="306972" x="6554788" y="4470400"/>
          <p14:tracePt t="306976" x="6583363" y="4452938"/>
          <p14:tracePt t="307007" x="6778625" y="4402138"/>
          <p14:tracePt t="307039" x="6918325" y="4368800"/>
          <p14:tracePt t="307072" x="6973888" y="4286250"/>
          <p14:tracePt t="307105" x="6973888" y="4079875"/>
          <p14:tracePt t="307139" x="6683375" y="3760788"/>
          <p14:tracePt t="307143" x="6650038" y="3727450"/>
          <p14:tracePt t="307172" x="6499225" y="3627438"/>
          <p14:tracePt t="307176" x="6465888" y="3594100"/>
          <p14:tracePt t="307206" x="6326188" y="3514725"/>
          <p14:tracePt t="307208" x="6243638" y="3481388"/>
          <p14:tracePt t="307237" x="6142038" y="3443288"/>
          <p14:tracePt t="307239" x="6048375" y="3403600"/>
          <p14:tracePt t="307270" x="5835650" y="3403600"/>
          <p14:tracePt t="307306" x="5383213" y="3403600"/>
          <p14:tracePt t="307339" x="5072063" y="3414713"/>
          <p14:tracePt t="307372" x="4992688" y="3436938"/>
          <p14:tracePt t="307376" x="4959350" y="3470275"/>
          <p14:tracePt t="307405" x="4903788" y="3560763"/>
          <p14:tracePt t="307408" x="4887913" y="3609975"/>
          <p14:tracePt t="307439" x="4852988" y="3805238"/>
          <p14:tracePt t="307472" x="4914900" y="3962400"/>
          <p14:tracePt t="307505" x="4926013" y="3973513"/>
          <p14:tracePt t="307539" x="4937125" y="3973513"/>
          <p14:tracePt t="307583" x="0" y="0"/>
        </p14:tracePtLst>
        <p14:tracePtLst>
          <p14:tracePt t="308201" x="4657725" y="4548188"/>
          <p14:tracePt t="308240" x="4657725" y="4575175"/>
          <p14:tracePt t="308249" x="4657725" y="4586288"/>
          <p14:tracePt t="308274" x="4657725" y="4659313"/>
          <p14:tracePt t="308307" x="4741863" y="4799013"/>
          <p14:tracePt t="308312" x="4792663" y="4854575"/>
          <p14:tracePt t="308341" x="4965700" y="5060950"/>
          <p14:tracePt t="308347" x="5021263" y="5116513"/>
          <p14:tracePt t="308374" x="5105400" y="5267325"/>
          <p14:tracePt t="308378" x="5138738" y="5300663"/>
          <p14:tracePt t="308408" x="5316538" y="5362575"/>
          <p14:tracePt t="308440" x="5511800" y="5362575"/>
          <p14:tracePt t="308448" x="5600700" y="5362575"/>
          <p14:tracePt t="308474" x="5768975" y="5362575"/>
          <p14:tracePt t="308508" x="5897563" y="5362575"/>
          <p14:tracePt t="308540" x="6008688" y="5362575"/>
          <p14:tracePt t="308573" x="6119813" y="5295900"/>
          <p14:tracePt t="308607" x="6226175" y="5149850"/>
          <p14:tracePt t="308641" x="6243638" y="5078413"/>
          <p14:tracePt t="308646" x="6243638" y="5033963"/>
          <p14:tracePt t="308674" x="6243638" y="4803775"/>
          <p14:tracePt t="308678" x="6215063" y="4776788"/>
          <p14:tracePt t="308708" x="6059488" y="4581525"/>
          <p14:tracePt t="308743" x="5924550" y="4564063"/>
          <p14:tracePt t="308774" x="5673725" y="4564063"/>
          <p14:tracePt t="308807" x="5400675" y="4564063"/>
          <p14:tracePt t="308811" x="5311775" y="4564063"/>
          <p14:tracePt t="308840" x="5183188" y="4592638"/>
          <p14:tracePt t="308844" x="5172075" y="4592638"/>
          <p14:tracePt t="308873" x="5065713" y="4681538"/>
          <p14:tracePt t="308877" x="5054600" y="4692650"/>
          <p14:tracePt t="308908" x="4999038" y="4787900"/>
          <p14:tracePt t="308940" x="4999038" y="4921250"/>
          <p14:tracePt t="308973" x="5026025" y="5038725"/>
          <p14:tracePt t="309007" x="5272088" y="5233988"/>
          <p14:tracePt t="309041" x="5607050" y="5345113"/>
          <p14:tracePt t="309046" x="5673725" y="5367338"/>
          <p14:tracePt t="309073" x="5991225" y="5424488"/>
          <p14:tracePt t="309077" x="6119813" y="5446713"/>
          <p14:tracePt t="309107" x="6583363" y="5484813"/>
          <p14:tracePt t="309140" x="6678613" y="5484813"/>
          <p14:tracePt t="309173" x="6694488" y="5318125"/>
          <p14:tracePt t="309181" x="6694488" y="5289550"/>
          <p14:tracePt t="309207" x="6694488" y="5149850"/>
          <p14:tracePt t="309214" x="6667500" y="5100638"/>
          <p14:tracePt t="309240" x="6510338" y="4943475"/>
          <p14:tracePt t="309244" x="6494463" y="4927600"/>
          <p14:tracePt t="309274" x="6359525" y="4883150"/>
          <p14:tracePt t="309278" x="6310313" y="4865688"/>
          <p14:tracePt t="309308" x="6164263" y="4865688"/>
          <p14:tracePt t="309340" x="5930900" y="4865688"/>
          <p14:tracePt t="309373" x="5691188" y="4965700"/>
          <p14:tracePt t="309408" x="5540375" y="5078413"/>
          <p14:tracePt t="309440" x="5438775" y="5149850"/>
          <p14:tracePt t="309474" x="5427663" y="5284788"/>
          <p14:tracePt t="309508" x="5451475" y="5384800"/>
          <p14:tracePt t="309513" x="5484813" y="5418138"/>
          <p14:tracePt t="309540" x="5618163" y="5502275"/>
          <p14:tracePt t="309545" x="5668963" y="5529263"/>
          <p14:tracePt t="309573" x="5813425" y="5551488"/>
          <p14:tracePt t="309577" x="5824538" y="5551488"/>
          <p14:tracePt t="309620" x="5835650" y="5551488"/>
          <p14:tracePt t="309641" x="5864225" y="5540375"/>
          <p14:tracePt t="309645" x="5880100" y="5540375"/>
          <p14:tracePt t="309673" x="5880100" y="5529263"/>
          <p14:tracePt t="310114" x="0" y="0"/>
        </p14:tracePtLst>
        <p14:tracePtLst>
          <p14:tracePt t="311598" x="4189413" y="4725988"/>
          <p14:tracePt t="311640" x="4200525" y="4725988"/>
          <p14:tracePt t="311690" x="4229100" y="4725988"/>
          <p14:tracePt t="311698" x="4244975" y="4699000"/>
          <p14:tracePt t="311706" x="4244975" y="4687888"/>
          <p14:tracePt t="311740" x="4244975" y="4503738"/>
          <p14:tracePt t="311744" x="4244975" y="4475163"/>
          <p14:tracePt t="311773" x="4244975" y="4408488"/>
          <p14:tracePt t="311777" x="4233863" y="4391025"/>
          <p14:tracePt t="311808" x="4151313" y="4279900"/>
          <p14:tracePt t="311840" x="4060825" y="4246563"/>
          <p14:tracePt t="311874" x="3978275" y="4217988"/>
          <p14:tracePt t="311907" x="3876675" y="4162425"/>
          <p14:tracePt t="311913" x="3838575" y="4162425"/>
          <p14:tracePt t="311940" x="3794125" y="4146550"/>
          <p14:tracePt t="311945" x="3749675" y="4135438"/>
          <p14:tracePt t="311974" x="3621088" y="4079875"/>
          <p14:tracePt t="311977" x="3609975" y="4067175"/>
          <p14:tracePt t="312008" x="3525838" y="4033838"/>
          <p14:tracePt t="312040" x="3403600" y="4033838"/>
          <p14:tracePt t="312074" x="3290888" y="4033838"/>
          <p14:tracePt t="312107" x="3152775" y="4033838"/>
          <p14:tracePt t="312112" x="3124200" y="4033838"/>
          <p14:tracePt t="312140" x="3024188" y="4033838"/>
          <p14:tracePt t="312144" x="2979738" y="4033838"/>
          <p14:tracePt t="312173" x="2833688" y="4017963"/>
          <p14:tracePt t="312177" x="2806700" y="4017963"/>
          <p14:tracePt t="312209" x="2689225" y="4017963"/>
          <p14:tracePt t="312240" x="2605088" y="4017963"/>
          <p14:tracePt t="312274" x="2476500" y="4017963"/>
          <p14:tracePt t="312305" x="2320925" y="4044950"/>
          <p14:tracePt t="312338" x="2265363" y="4102100"/>
          <p14:tracePt t="312372" x="2232025" y="4113213"/>
          <p14:tracePt t="312407" x="2187575" y="4113213"/>
          <p14:tracePt t="312439" x="2147888" y="4129088"/>
          <p14:tracePt t="312473" x="2136775" y="4140200"/>
          <p14:tracePt t="312505" x="2125663" y="4162425"/>
          <p14:tracePt t="312539" x="2125663" y="4235450"/>
          <p14:tracePt t="312542" x="2125663" y="4246563"/>
          <p14:tracePt t="312574" x="2187575" y="4375150"/>
          <p14:tracePt t="312577" x="2198688" y="4391025"/>
          <p14:tracePt t="312608" x="2292350" y="4514850"/>
          <p14:tracePt t="312640" x="2387600" y="4570413"/>
          <p14:tracePt t="312674" x="2549525" y="4619625"/>
          <p14:tracePt t="312681" x="2644775" y="4659313"/>
          <p14:tracePt t="312707" x="2751138" y="4687888"/>
          <p14:tracePt t="312712" x="2795588" y="4687888"/>
          <p14:tracePt t="312740" x="2884488" y="4714875"/>
          <p14:tracePt t="312745" x="2928938" y="4714875"/>
          <p14:tracePt t="312774" x="3073400" y="4748213"/>
          <p14:tracePt t="312778" x="3106738" y="4748213"/>
          <p14:tracePt t="312808" x="3279775" y="4748213"/>
          <p14:tracePt t="312840" x="3348038" y="4776788"/>
          <p14:tracePt t="312874" x="3436938" y="4787900"/>
          <p14:tracePt t="312907" x="3581400" y="4803775"/>
          <p14:tracePt t="312913" x="3676650" y="4827588"/>
          <p14:tracePt t="312941" x="3838575" y="4827588"/>
          <p14:tracePt t="312945" x="3911600" y="4843463"/>
          <p14:tracePt t="312977" x="4083050" y="4872038"/>
          <p14:tracePt t="313008" x="4151313" y="4872038"/>
          <p14:tracePt t="313039" x="4217988" y="4872038"/>
          <p14:tracePt t="313072" x="4278313" y="4872038"/>
          <p14:tracePt t="313127" x="4324350" y="4849813"/>
          <p14:tracePt t="313138" x="4340225" y="4838700"/>
          <p14:tracePt t="313172" x="4362450" y="4799013"/>
          <p14:tracePt t="313175" x="4379913" y="4754563"/>
          <p14:tracePt t="313207" x="4379913" y="4670425"/>
          <p14:tracePt t="313240" x="4379913" y="4541838"/>
          <p14:tracePt t="313274" x="4267200" y="4459288"/>
          <p14:tracePt t="313305" x="4122738" y="4308475"/>
          <p14:tracePt t="313339" x="3967163" y="4264025"/>
          <p14:tracePt t="313372" x="3794125" y="4217988"/>
          <p14:tracePt t="313376" x="3783013" y="4217988"/>
          <p14:tracePt t="313405" x="3709988" y="4202113"/>
          <p14:tracePt t="313408" x="3681413" y="4202113"/>
          <p14:tracePt t="313439" x="3525838" y="4168775"/>
          <p14:tracePt t="313472" x="3430588" y="4168775"/>
          <p14:tracePt t="313505" x="3330575" y="4157663"/>
          <p14:tracePt t="313539" x="3268663" y="4146550"/>
          <p14:tracePt t="313572" x="3124200" y="4146550"/>
          <p14:tracePt t="313575" x="3057525" y="4146550"/>
          <p14:tracePt t="313606" x="2889250" y="4146550"/>
          <p14:tracePt t="313608" x="2862263" y="4146550"/>
          <p14:tracePt t="313639" x="2728913" y="4146550"/>
          <p14:tracePt t="313672" x="2633663" y="4146550"/>
          <p14:tracePt t="313705" x="2549525" y="4129088"/>
          <p14:tracePt t="313740" x="2516188" y="4129088"/>
          <p14:tracePt t="313772" x="2493963" y="4129088"/>
          <p14:tracePt t="313776" x="2482850" y="4129088"/>
          <p14:tracePt t="313804" x="2465388" y="4129088"/>
          <p14:tracePt t="313841" x="2427288" y="4129088"/>
          <p14:tracePt t="313874" x="2387600" y="4135438"/>
          <p14:tracePt t="314056" x="2360613" y="4151313"/>
          <p14:tracePt t="314064" x="2349500" y="4151313"/>
          <p14:tracePt t="314088" x="2349500" y="4162425"/>
          <p14:tracePt t="314120" x="2349500" y="4173538"/>
          <p14:tracePt t="314141" x="2349500" y="4191000"/>
          <p14:tracePt t="314173" x="2349500" y="4213225"/>
          <p14:tracePt t="314207" x="2349500" y="4224338"/>
          <p14:tracePt t="314237" x="0" y="0"/>
        </p14:tracePtLst>
        <p14:tracePtLst>
          <p14:tracePt t="317362" x="3783013" y="3727450"/>
          <p14:tracePt t="317371" x="3771900" y="3727450"/>
          <p14:tracePt t="317379" x="3771900" y="3749675"/>
          <p14:tracePt t="317405" x="3771900" y="3978275"/>
          <p14:tracePt t="317409" x="3771900" y="4029075"/>
          <p14:tracePt t="317439" x="3771900" y="4397375"/>
          <p14:tracePt t="317472" x="3771900" y="4435475"/>
          <p14:tracePt t="317544" x="3760788" y="4446588"/>
          <p14:tracePt t="317638" x="0" y="0"/>
        </p14:tracePtLst>
        <p14:tracePtLst>
          <p14:tracePt t="318096" x="5813425" y="3705225"/>
          <p14:tracePt t="318101" x="5829300" y="3705225"/>
          <p14:tracePt t="318105" x="5829300" y="3744913"/>
          <p14:tracePt t="318114" x="5846763" y="3811588"/>
          <p14:tracePt t="318138" x="5880100" y="3995738"/>
          <p14:tracePt t="318171" x="5980113" y="4408488"/>
          <p14:tracePt t="318175" x="5997575" y="4508500"/>
          <p14:tracePt t="318205" x="5997575" y="4575175"/>
          <p14:tracePt t="318208" x="5997575" y="4586288"/>
          <p14:tracePt t="318238" x="5997575" y="4614863"/>
          <p14:tracePt t="318271" x="5991225" y="4625975"/>
          <p14:tracePt t="318305" x="5930900" y="4486275"/>
          <p14:tracePt t="318338" x="5913438" y="4313238"/>
          <p14:tracePt t="318373" x="5913438" y="4140200"/>
          <p14:tracePt t="318378" x="5913438" y="4113213"/>
          <p14:tracePt t="318407" x="5913438" y="4073525"/>
          <p14:tracePt t="318441" x="5913438" y="4079875"/>
          <p14:tracePt t="318475" x="5924550" y="4364038"/>
          <p14:tracePt t="318480" x="5924550" y="4430713"/>
          <p14:tracePt t="318507" x="5924550" y="4552950"/>
          <p14:tracePt t="318513" x="5924550" y="4564063"/>
          <p14:tracePt t="318552" x="5924550" y="4541838"/>
          <p14:tracePt t="318574" x="5913438" y="4470400"/>
          <p14:tracePt t="318578" x="5913438" y="4424363"/>
          <p14:tracePt t="318607" x="5897563" y="4368800"/>
          <p14:tracePt t="319238" x="0" y="0"/>
        </p14:tracePtLst>
        <p14:tracePtLst>
          <p14:tracePt t="320190" x="5427663" y="4586288"/>
          <p14:tracePt t="320199" x="5427663" y="4564063"/>
          <p14:tracePt t="320206" x="5427663" y="4537075"/>
          <p14:tracePt t="320240" x="5427663" y="4452938"/>
          <p14:tracePt t="320246" x="5427663" y="4424363"/>
          <p14:tracePt t="320273" x="5438775" y="4335463"/>
          <p14:tracePt t="320277" x="5438775" y="4308475"/>
          <p14:tracePt t="320310" x="5473700" y="4191000"/>
          <p14:tracePt t="320341" x="5500688" y="4090988"/>
          <p14:tracePt t="320373" x="5500688" y="4051300"/>
          <p14:tracePt t="320408" x="5511800" y="4040188"/>
          <p14:tracePt t="320484" x="5511800" y="4044950"/>
          <p14:tracePt t="320500" x="5511800" y="4090988"/>
          <p14:tracePt t="320508" x="5511800" y="4117975"/>
          <p14:tracePt t="320541" x="5511800" y="4330700"/>
          <p14:tracePt t="320574" x="5511800" y="4430713"/>
          <p14:tracePt t="320608" x="5551488" y="4441825"/>
          <p14:tracePt t="320756" x="5545138" y="4441825"/>
          <p14:tracePt t="320772" x="5545138" y="4435475"/>
          <p14:tracePt t="320781" x="5545138" y="4408488"/>
          <p14:tracePt t="320807" x="5511800" y="4297363"/>
          <p14:tracePt t="320812" x="5500688" y="4268788"/>
          <p14:tracePt t="320839" x="5484813" y="4162425"/>
          <p14:tracePt t="320873" x="5484813" y="4095750"/>
          <p14:tracePt t="320980" x="5456238" y="4102100"/>
          <p14:tracePt t="320988" x="5438775" y="4102100"/>
          <p14:tracePt t="321007" x="5438775" y="4173538"/>
          <p14:tracePt t="321011" x="5438775" y="4264025"/>
          <p14:tracePt t="321041" x="5438775" y="4402138"/>
          <p14:tracePt t="321045" x="5438775" y="4452938"/>
          <p14:tracePt t="321077" x="5438775" y="4519613"/>
          <p14:tracePt t="321172" x="5438775" y="4464050"/>
          <p14:tracePt t="321180" x="5438775" y="4452938"/>
          <p14:tracePt t="321207" x="5411788" y="4364038"/>
          <p14:tracePt t="321212" x="5411788" y="4352925"/>
          <p14:tracePt t="321240" x="5394325" y="4297363"/>
          <p14:tracePt t="321244" x="5383213" y="4286250"/>
          <p14:tracePt t="321274" x="5383213" y="4202113"/>
          <p14:tracePt t="321279" x="5383213" y="4191000"/>
          <p14:tracePt t="321308" x="5383213" y="4151313"/>
          <p14:tracePt t="321380" x="5372100" y="4151313"/>
          <p14:tracePt t="321388" x="5360988" y="4162425"/>
          <p14:tracePt t="321407" x="5360988" y="4268788"/>
          <p14:tracePt t="321411" x="5360988" y="4279900"/>
          <p14:tracePt t="321440" x="5360988" y="4346575"/>
          <p14:tracePt t="321445" x="5360988" y="4357688"/>
          <p14:tracePt t="321474" x="5360988" y="4375150"/>
          <p14:tracePt t="321574" x="5360988" y="4364038"/>
          <p14:tracePt t="321581" x="5360988" y="4352925"/>
          <p14:tracePt t="321607" x="5360988" y="4302125"/>
          <p14:tracePt t="321640" x="5360988" y="4264025"/>
          <p14:tracePt t="321674" x="5360988" y="4213225"/>
          <p14:tracePt t="321796" x="5360988" y="4246563"/>
          <p14:tracePt t="321804" x="5360988" y="4275138"/>
          <p14:tracePt t="321812" x="5360988" y="4291013"/>
          <p14:tracePt t="321838" x="5360988" y="4357688"/>
          <p14:tracePt t="321872" x="5360988" y="4408488"/>
          <p14:tracePt t="321987" x="5360988" y="4424363"/>
          <p14:tracePt t="322035" x="5367338" y="4424363"/>
          <p14:tracePt t="322051" x="5378450" y="4424363"/>
          <p14:tracePt t="322071" x="5405438" y="4424363"/>
          <p14:tracePt t="322118" x="5416550" y="4413250"/>
          <p14:tracePt t="322148" x="5416550" y="4402138"/>
          <p14:tracePt t="322174" x="5416550" y="4391025"/>
          <p14:tracePt t="322228" x="5411788" y="4375150"/>
          <p14:tracePt t="322244" x="5400675" y="4364038"/>
          <p14:tracePt t="322273" x="5267325" y="4330700"/>
          <p14:tracePt t="322277" x="5256213" y="4330700"/>
          <p14:tracePt t="322308" x="5121275" y="4302125"/>
          <p14:tracePt t="322340" x="5110163" y="4302125"/>
          <p14:tracePt t="322436" x="5132388" y="4302125"/>
          <p14:tracePt t="322444" x="5143500" y="4302125"/>
          <p14:tracePt t="322474" x="5194300" y="4302125"/>
          <p14:tracePt t="322508" x="5360988" y="4151313"/>
          <p14:tracePt t="322540" x="5434013" y="4029075"/>
          <p14:tracePt t="322574" x="5434013" y="3973513"/>
          <p14:tracePt t="322607" x="5434013" y="3962400"/>
          <p14:tracePt t="322676" x="5434013" y="3967163"/>
          <p14:tracePt t="322684" x="5445125" y="3984625"/>
          <p14:tracePt t="322707" x="5462588" y="4006850"/>
          <p14:tracePt t="322787" x="0" y="0"/>
        </p14:tracePtLst>
        <p14:tracePtLst>
          <p14:tracePt t="323185" x="5807075" y="4029075"/>
          <p14:tracePt t="323257" x="5824538" y="4051300"/>
          <p14:tracePt t="323265" x="5824538" y="4062413"/>
          <p14:tracePt t="323273" x="5824538" y="4090988"/>
          <p14:tracePt t="323307" x="5857875" y="4246563"/>
          <p14:tracePt t="323340" x="5868988" y="4402138"/>
          <p14:tracePt t="323345" x="5868988" y="4413250"/>
          <p14:tracePt t="323371" x="5868988" y="4435475"/>
          <p14:tracePt t="323406" x="5868988" y="4452938"/>
          <p14:tracePt t="323496" x="5868988" y="4441825"/>
          <p14:tracePt t="323513" x="5886450" y="4430713"/>
          <p14:tracePt t="323520" x="5886450" y="4419600"/>
          <p14:tracePt t="323541" x="5886450" y="4379913"/>
          <p14:tracePt t="323545" x="5897563" y="4364038"/>
          <p14:tracePt t="323574" x="5897563" y="4341813"/>
          <p14:tracePt t="323579" x="5908675" y="4313238"/>
          <p14:tracePt t="323607" x="5953125" y="4286250"/>
          <p14:tracePt t="323688" x="5953125" y="4308475"/>
          <p14:tracePt t="323696" x="5953125" y="4352925"/>
          <p14:tracePt t="323707" x="5953125" y="4419600"/>
          <p14:tracePt t="323738" x="5953125" y="4559300"/>
          <p14:tracePt t="323803" x="5953125" y="4552950"/>
          <p14:tracePt t="323816" x="5953125" y="4508500"/>
          <p14:tracePt t="323840" x="5953125" y="4346575"/>
          <p14:tracePt t="323870" x="5953125" y="4246563"/>
          <p14:tracePt t="323903" x="5953125" y="4235450"/>
          <p14:tracePt t="323991" x="5942013" y="4257675"/>
          <p14:tracePt t="323999" x="5942013" y="4268788"/>
          <p14:tracePt t="324006" x="5942013" y="4297363"/>
          <p14:tracePt t="324040" x="5942013" y="4413250"/>
          <p14:tracePt t="324075" x="5942013" y="4424363"/>
          <p14:tracePt t="324120" x="5942013" y="4419600"/>
          <p14:tracePt t="324140" x="5942013" y="4379913"/>
          <p14:tracePt t="324174" x="5942013" y="4297363"/>
          <p14:tracePt t="324249" x="5942013" y="4335463"/>
          <p14:tracePt t="324256" x="5942013" y="4364038"/>
          <p14:tracePt t="324274" x="5942013" y="4435475"/>
          <p14:tracePt t="324305" x="5946775" y="4519613"/>
          <p14:tracePt t="324360" x="5946775" y="4514850"/>
          <p14:tracePt t="324374" x="5946775" y="4452938"/>
          <p14:tracePt t="324377" x="5964238" y="4386263"/>
          <p14:tracePt t="324407" x="5964238" y="4268788"/>
          <p14:tracePt t="324440" x="5980113" y="4257675"/>
          <p14:tracePt t="324488" x="5980113" y="4279900"/>
          <p14:tracePt t="324507" x="5991225" y="4335463"/>
          <p14:tracePt t="324540" x="6008688" y="4470400"/>
          <p14:tracePt t="324546" x="6008688" y="4481513"/>
          <p14:tracePt t="324573" x="6008688" y="4497388"/>
          <p14:tracePt t="324608" x="6008688" y="4446588"/>
          <p14:tracePt t="324640" x="6024563" y="4213225"/>
          <p14:tracePt t="324674" x="6024563" y="4168775"/>
          <p14:tracePt t="324707" x="6037263" y="4157663"/>
          <p14:tracePt t="324743" x="6037263" y="4191000"/>
          <p14:tracePt t="324747" x="6037263" y="4268788"/>
          <p14:tracePt t="324772" x="6037263" y="4391025"/>
          <p14:tracePt t="324774" x="6037263" y="4424363"/>
          <p14:tracePt t="324805" x="6037263" y="4464050"/>
          <p14:tracePt t="324856" x="6037263" y="4459288"/>
          <p14:tracePt t="324874" x="6037263" y="4386263"/>
          <p14:tracePt t="324907" x="6037263" y="4330700"/>
          <p14:tracePt t="324984" x="6037263" y="4335463"/>
          <p14:tracePt t="325001" x="6030913" y="4364038"/>
          <p14:tracePt t="325008" x="6030913" y="4379913"/>
          <p14:tracePt t="325041" x="6019800" y="4419600"/>
          <p14:tracePt t="325096" x="6019800" y="4397375"/>
          <p14:tracePt t="325107" x="6019800" y="4368800"/>
          <p14:tracePt t="325140" x="6019800" y="4229100"/>
          <p14:tracePt t="325144" x="6002338" y="4202113"/>
          <p14:tracePt t="325174" x="6002338" y="4191000"/>
          <p14:tracePt t="325289" x="5991225" y="4191000"/>
          <p14:tracePt t="325304" x="5957888" y="4246563"/>
          <p14:tracePt t="325312" x="5957888" y="4275138"/>
          <p14:tracePt t="325340" x="5957888" y="4324350"/>
          <p14:tracePt t="325345" x="5957888" y="4341813"/>
          <p14:tracePt t="325374" x="5957888" y="4352925"/>
          <p14:tracePt t="325440" x="5942013" y="4279900"/>
          <p14:tracePt t="325474" x="5942013" y="4146550"/>
          <p14:tracePt t="325507" x="5942013" y="4135438"/>
          <p14:tracePt t="325561" x="5930900" y="4157663"/>
          <p14:tracePt t="325574" x="5930900" y="4168775"/>
          <p14:tracePt t="325577" x="5930900" y="4246563"/>
          <p14:tracePt t="325608" x="5913438" y="4352925"/>
          <p14:tracePt t="325614" x="5913438" y="4379913"/>
          <p14:tracePt t="325639" x="5913438" y="4397375"/>
          <p14:tracePt t="325687" x="5913438" y="4386263"/>
          <p14:tracePt t="325706" x="5913438" y="4346575"/>
          <p14:tracePt t="326347" x="0" y="0"/>
        </p14:tracePtLst>
        <p14:tracePtLst>
          <p14:tracePt t="327846" x="6610350" y="4838700"/>
          <p14:tracePt t="327850" x="6623050" y="4821238"/>
          <p14:tracePt t="327854" x="6623050" y="4799013"/>
          <p14:tracePt t="327863" x="6623050" y="4748213"/>
          <p14:tracePt t="327873" x="6623050" y="4721225"/>
          <p14:tracePt t="327875" x="6623050" y="4670425"/>
          <p14:tracePt t="327905" x="6623050" y="4548188"/>
          <p14:tracePt t="327907" x="6623050" y="4481513"/>
          <p14:tracePt t="327938" x="6623050" y="4413250"/>
          <p14:tracePt t="327971" x="6623050" y="4375150"/>
          <p14:tracePt t="328006" x="6623050" y="4240213"/>
          <p14:tracePt t="328038" x="6527800" y="4017963"/>
          <p14:tracePt t="328071" x="6354763" y="3816350"/>
          <p14:tracePt t="328074" x="6321425" y="3800475"/>
          <p14:tracePt t="328105" x="6215063" y="3756025"/>
          <p14:tracePt t="328107" x="6130925" y="3722688"/>
          <p14:tracePt t="328138" x="5953125" y="3671888"/>
          <p14:tracePt t="328171" x="5835650" y="3660775"/>
          <p14:tracePt t="328205" x="5584825" y="3621088"/>
          <p14:tracePt t="328238" x="5389563" y="3621088"/>
          <p14:tracePt t="328271" x="5138738" y="3649663"/>
          <p14:tracePt t="328274" x="5065713" y="3687763"/>
          <p14:tracePt t="328305" x="4899025" y="3738563"/>
          <p14:tracePt t="328308" x="4826000" y="3756025"/>
          <p14:tracePt t="328338" x="4646613" y="3816350"/>
          <p14:tracePt t="328371" x="4579938" y="3856038"/>
          <p14:tracePt t="328404" x="4552950" y="3995738"/>
          <p14:tracePt t="328438" x="4557713" y="4168775"/>
          <p14:tracePt t="328471" x="4708525" y="4335463"/>
          <p14:tracePt t="328474" x="4781550" y="4375150"/>
          <p14:tracePt t="328505" x="4819650" y="4430713"/>
          <p14:tracePt t="328508" x="4837113" y="4459288"/>
          <p14:tracePt t="328538" x="4937125" y="4514850"/>
          <p14:tracePt t="328573" x="5054600" y="4559300"/>
          <p14:tracePt t="328581" x="5065713" y="4559300"/>
          <p14:tracePt t="328607" x="5221288" y="4575175"/>
          <p14:tracePt t="328612" x="5249863" y="4575175"/>
          <p14:tracePt t="328640" x="5356225" y="4575175"/>
          <p14:tracePt t="328645" x="5367338" y="4575175"/>
          <p14:tracePt t="328674" x="5451475" y="4575175"/>
          <p14:tracePt t="328677" x="5478463" y="4575175"/>
          <p14:tracePt t="328708" x="5607050" y="4575175"/>
          <p14:tracePt t="328740" x="5673725" y="4575175"/>
          <p14:tracePt t="328774" x="5713413" y="4575175"/>
          <p14:tracePt t="328808" x="5768975" y="4537075"/>
          <p14:tracePt t="328812" x="5780088" y="4525963"/>
          <p14:tracePt t="328860" x="5795963" y="4497388"/>
          <p14:tracePt t="328874" x="5807075" y="4486275"/>
          <p14:tracePt t="328908" x="5807075" y="4446588"/>
          <p14:tracePt t="328936" x="5807075" y="4419600"/>
          <p14:tracePt t="328938" x="0" y="0"/>
        </p14:tracePtLst>
        <p14:tracePtLst>
          <p14:tracePt t="329335" x="5818188" y="3643313"/>
          <p14:tracePt t="329375" x="5846763" y="3632200"/>
          <p14:tracePt t="329383" x="5857875" y="3632200"/>
          <p14:tracePt t="329406" x="5930900" y="3643313"/>
          <p14:tracePt t="329409" x="5980113" y="3643313"/>
          <p14:tracePt t="329439" x="6037263" y="3698875"/>
          <p14:tracePt t="329775" x="0" y="0"/>
        </p14:tracePtLst>
        <p14:tracePtLst>
          <p14:tracePt t="330068" x="5394325" y="3698875"/>
          <p14:tracePt t="330079" x="5383213" y="3711575"/>
          <p14:tracePt t="330105" x="5345113" y="3711575"/>
          <p14:tracePt t="330138" x="5227638" y="3711575"/>
          <p14:tracePt t="330171" x="5054600" y="3711575"/>
          <p14:tracePt t="330174" x="5003800" y="3711575"/>
          <p14:tracePt t="330205" x="4954588" y="3711575"/>
          <p14:tracePt t="330367" x="4943475" y="3711575"/>
          <p14:tracePt t="330847" x="0" y="0"/>
        </p14:tracePtLst>
        <p14:tracePtLst>
          <p14:tracePt t="331212" x="4764088" y="3571875"/>
          <p14:tracePt t="331218" x="4737100" y="3582988"/>
          <p14:tracePt t="331226" x="4725988" y="3582988"/>
          <p14:tracePt t="331239" x="4725988" y="3632200"/>
          <p14:tracePt t="331272" x="4725988" y="3789363"/>
          <p14:tracePt t="331306" x="4725988" y="4033838"/>
          <p14:tracePt t="331338" x="4737100" y="4191000"/>
          <p14:tracePt t="331371" x="4786313" y="4346575"/>
          <p14:tracePt t="331375" x="4797425" y="4391025"/>
          <p14:tracePt t="331408" x="4870450" y="4552950"/>
          <p14:tracePt t="331440" x="4899025" y="4670425"/>
          <p14:tracePt t="331473" x="4959350" y="4810125"/>
          <p14:tracePt t="331480" x="5010150" y="4843463"/>
          <p14:tracePt t="331505" x="5105400" y="4938713"/>
          <p14:tracePt t="331539" x="5243513" y="5011738"/>
          <p14:tracePt t="331543" x="5256213" y="5011738"/>
          <p14:tracePt t="331572" x="5327650" y="5038725"/>
          <p14:tracePt t="331576" x="5367338" y="5049838"/>
          <p14:tracePt t="331605" x="5540375" y="5122863"/>
          <p14:tracePt t="331608" x="5589588" y="5138738"/>
          <p14:tracePt t="331639" x="5857875" y="5156200"/>
          <p14:tracePt t="331672" x="6030913" y="5145088"/>
          <p14:tracePt t="331707" x="6226175" y="5111750"/>
          <p14:tracePt t="331712" x="6270625" y="5094288"/>
          <p14:tracePt t="331740" x="6343650" y="5049838"/>
          <p14:tracePt t="331745" x="6376988" y="4999038"/>
          <p14:tracePt t="331774" x="6499225" y="4849813"/>
          <p14:tracePt t="331778" x="6561138" y="4770438"/>
          <p14:tracePt t="331808" x="6656388" y="4570413"/>
          <p14:tracePt t="331840" x="6738938" y="4391025"/>
          <p14:tracePt t="331874" x="6789738" y="4235450"/>
          <p14:tracePt t="331881" x="6805613" y="4184650"/>
          <p14:tracePt t="331907" x="6840538" y="4022725"/>
          <p14:tracePt t="331912" x="6840538" y="3973513"/>
          <p14:tracePt t="331940" x="6829425" y="3889375"/>
          <p14:tracePt t="331945" x="6772275" y="3816350"/>
          <p14:tracePt t="331975" x="6572250" y="3698875"/>
          <p14:tracePt t="331979" x="6477000" y="3660775"/>
          <p14:tracePt t="332008" x="6126163" y="3521075"/>
          <p14:tracePt t="332040" x="5534025" y="3392488"/>
          <p14:tracePt t="332074" x="5003800" y="3308350"/>
          <p14:tracePt t="332107" x="4775200" y="3336925"/>
          <p14:tracePt t="332140" x="4586288" y="3638550"/>
          <p14:tracePt t="332175" x="4497388" y="3917950"/>
          <p14:tracePt t="332207" x="4462463" y="4135438"/>
          <p14:tracePt t="332213" x="4462463" y="4162425"/>
          <p14:tracePt t="332240" x="4462463" y="4246563"/>
          <p14:tracePt t="332244" x="4462463" y="4275138"/>
          <p14:tracePt t="332273" x="4524375" y="4402138"/>
          <p14:tracePt t="332277" x="4579938" y="4475163"/>
          <p14:tracePt t="332308" x="4725988" y="4603750"/>
          <p14:tracePt t="332340" x="4841875" y="4665663"/>
          <p14:tracePt t="332348" x="4876800" y="4676775"/>
          <p14:tracePt t="332374" x="4943475" y="4710113"/>
          <p14:tracePt t="332407" x="5065713" y="4754563"/>
          <p14:tracePt t="332412" x="5127625" y="4787900"/>
          <p14:tracePt t="332441" x="5216525" y="4803775"/>
          <p14:tracePt t="332447" x="5283200" y="4821238"/>
          <p14:tracePt t="332473" x="5349875" y="4821238"/>
          <p14:tracePt t="332478" x="5360988" y="4821238"/>
          <p14:tracePt t="332507" x="5416550" y="4821238"/>
          <p14:tracePt t="332540" x="5467350" y="4832350"/>
          <p14:tracePt t="332549" x="5511800" y="4832350"/>
          <p14:tracePt t="332574" x="5522913" y="4832350"/>
          <p14:tracePt t="332607" x="5534025" y="4832350"/>
          <p14:tracePt t="332641" x="5545138" y="4832350"/>
          <p14:tracePt t="332645" x="5562600" y="4832350"/>
          <p14:tracePt t="332708" x="5573713" y="4832350"/>
          <p14:tracePt t="332717" x="5600700" y="4832350"/>
          <p14:tracePt t="332741" x="5651500" y="4832350"/>
          <p14:tracePt t="332773" x="5762625" y="4832350"/>
          <p14:tracePt t="332807" x="5818188" y="4810125"/>
          <p14:tracePt t="332844" x="5857875" y="4787900"/>
          <p14:tracePt t="332873" x="5908675" y="4732338"/>
          <p14:tracePt t="332877" x="5908675" y="4721225"/>
          <p14:tracePt t="332907" x="5924550" y="4703763"/>
          <p14:tracePt t="332965" x="5935663" y="4692650"/>
          <p14:tracePt t="332974" x="5964238" y="4681538"/>
          <p14:tracePt t="333076" x="5975350" y="4665663"/>
          <p14:tracePt t="333092" x="6002338" y="4654550"/>
          <p14:tracePt t="333107" x="6019800" y="4654550"/>
          <p14:tracePt t="333267" x="0" y="0"/>
        </p14:tracePtLst>
        <p14:tracePtLst>
          <p14:tracePt t="334204" x="5411788" y="3871913"/>
          <p14:tracePt t="334292" x="5411788" y="3856038"/>
          <p14:tracePt t="334308" x="5389563" y="3856038"/>
          <p14:tracePt t="334316" x="5378450" y="3856038"/>
          <p14:tracePt t="334340" x="5311775" y="3844925"/>
          <p14:tracePt t="334376" x="5283200" y="3844925"/>
          <p14:tracePt t="334407" x="5272088" y="3844925"/>
          <p14:tracePt t="334516" x="5345113" y="3856038"/>
          <p14:tracePt t="334525" x="5360988" y="3856038"/>
          <p14:tracePt t="334541" x="5427663" y="3867150"/>
          <p14:tracePt t="334575" x="5522913" y="3867150"/>
          <p14:tracePt t="334581" x="5534025" y="3867150"/>
          <p14:tracePt t="334676" x="5529263" y="3867150"/>
          <p14:tracePt t="334684" x="5500688" y="3867150"/>
          <p14:tracePt t="334708" x="5478463" y="3860800"/>
          <p14:tracePt t="334742" x="5422900" y="3860800"/>
          <p14:tracePt t="334774" x="5372100" y="3860800"/>
          <p14:tracePt t="334868" x="5378450" y="3860800"/>
          <p14:tracePt t="334877" x="5389563" y="3860800"/>
          <p14:tracePt t="334908" x="5456238" y="3860800"/>
          <p14:tracePt t="334940" x="5495925" y="3860800"/>
          <p14:tracePt t="334980" x="5511800" y="3860800"/>
          <p14:tracePt t="335012" x="5489575" y="3860800"/>
          <p14:tracePt t="335040" x="5422900" y="3860800"/>
          <p14:tracePt t="335046" x="5405438" y="3860800"/>
          <p14:tracePt t="335053" x="5367338" y="3860800"/>
          <p14:tracePt t="335074" x="5349875" y="3860800"/>
          <p14:tracePt t="335192" x="5389563" y="3860800"/>
          <p14:tracePt t="335200" x="5400675" y="3860800"/>
          <p14:tracePt t="335208" x="5445125" y="3867150"/>
          <p14:tracePt t="335239" x="5589588" y="3867150"/>
          <p14:tracePt t="335271" x="5629275" y="3867150"/>
          <p14:tracePt t="335352" x="5622925" y="3867150"/>
          <p14:tracePt t="335360" x="5607050" y="3867150"/>
          <p14:tracePt t="335375" x="5595938" y="3867150"/>
          <p14:tracePt t="335379" x="5584825" y="3867150"/>
          <p14:tracePt t="335405" x="5545138" y="3867150"/>
          <p14:tracePt t="335438" x="5529263" y="3867150"/>
          <p14:tracePt t="336311" x="0" y="0"/>
        </p14:tracePtLst>
        <p14:tracePtLst>
          <p14:tracePt t="339061" x="6711950" y="4530725"/>
          <p14:tracePt t="339116" x="6661150" y="4530725"/>
          <p14:tracePt t="339124" x="6594475" y="4530725"/>
          <p14:tracePt t="339141" x="6454775" y="4530725"/>
          <p14:tracePt t="339174" x="6337300" y="4530725"/>
          <p14:tracePt t="339207" x="6186488" y="4530725"/>
          <p14:tracePt t="339240" x="5980113" y="4530725"/>
          <p14:tracePt t="339245" x="5953125" y="4530725"/>
          <p14:tracePt t="339274" x="5729288" y="4530725"/>
          <p14:tracePt t="339278" x="5702300" y="4530725"/>
          <p14:tracePt t="339305" x="5556250" y="4530725"/>
          <p14:tracePt t="339308" x="5507038" y="4519613"/>
          <p14:tracePt t="339339" x="5372100" y="4519613"/>
          <p14:tracePt t="339372" x="5221288" y="4519613"/>
          <p14:tracePt t="339406" x="5032375" y="4519613"/>
          <p14:tracePt t="339438" x="4899025" y="4519613"/>
          <p14:tracePt t="339470" x="4819650" y="4519613"/>
          <p14:tracePt t="339503" x="4748213" y="4519613"/>
          <p14:tracePt t="339537" x="4686300" y="4508500"/>
          <p14:tracePt t="339539" x="4635500" y="4508500"/>
          <p14:tracePt t="339572" x="4502150" y="4481513"/>
          <p14:tracePt t="339606" x="4457700" y="4481513"/>
          <p14:tracePt t="340058" x="0" y="0"/>
        </p14:tracePtLst>
        <p14:tracePtLst>
          <p14:tracePt t="375241" x="6081713" y="3789363"/>
          <p14:tracePt t="375265" x="6081713" y="3800475"/>
          <p14:tracePt t="375280" x="6081713" y="3827463"/>
          <p14:tracePt t="375307" x="6081713" y="3989388"/>
          <p14:tracePt t="375314" x="6081713" y="4033838"/>
          <p14:tracePt t="375340" x="6081713" y="4140200"/>
          <p14:tracePt t="375345" x="6081713" y="4151313"/>
          <p14:tracePt t="375374" x="6081713" y="4179888"/>
          <p14:tracePt t="375377" x="6081713" y="4202113"/>
          <p14:tracePt t="375407" x="6081713" y="4268788"/>
          <p14:tracePt t="375440" x="6081713" y="4308475"/>
          <p14:tracePt t="375474" x="6075363" y="4319588"/>
          <p14:tracePt t="375509" x="6064250" y="4319588"/>
          <p14:tracePt t="375514" x="6064250" y="4313238"/>
          <p14:tracePt t="375540" x="6048375" y="4191000"/>
          <p14:tracePt t="375544" x="6048375" y="4140200"/>
          <p14:tracePt t="375573" x="6030913" y="4051300"/>
          <p14:tracePt t="375577" x="6030913" y="4022725"/>
          <p14:tracePt t="375609" x="6030913" y="3929063"/>
          <p14:tracePt t="375640" x="6030913" y="3917950"/>
          <p14:tracePt t="375696" x="6030913" y="3956050"/>
          <p14:tracePt t="375708" x="6030913" y="4000500"/>
          <p14:tracePt t="375713" x="6030913" y="4067175"/>
          <p14:tracePt t="375740" x="6030913" y="4213225"/>
          <p14:tracePt t="375745" x="6030913" y="4224338"/>
          <p14:tracePt t="375774" x="6030913" y="4251325"/>
          <p14:tracePt t="375840" x="6013450" y="4251325"/>
          <p14:tracePt t="375848" x="6013450" y="4213225"/>
          <p14:tracePt t="375874" x="6013450" y="4090988"/>
          <p14:tracePt t="375907" x="6013450" y="4033838"/>
          <p14:tracePt t="375969" x="6013450" y="4040188"/>
          <p14:tracePt t="375984" x="6002338" y="4067175"/>
          <p14:tracePt t="376007" x="6002338" y="4095750"/>
          <p14:tracePt t="376082" x="6002338" y="4090988"/>
          <p14:tracePt t="376088" x="6002338" y="4073525"/>
          <p14:tracePt t="376105" x="6002338" y="4051300"/>
          <p14:tracePt t="376137" x="0" y="0"/>
        </p14:tracePtLst>
        <p14:tracePtLst>
          <p14:tracePt t="376500" x="5735638" y="4246563"/>
          <p14:tracePt t="376558" x="5735638" y="4173538"/>
          <p14:tracePt t="376566" x="5735638" y="4146550"/>
          <p14:tracePt t="376574" x="5735638" y="4095750"/>
          <p14:tracePt t="376604" x="5735638" y="3973513"/>
          <p14:tracePt t="376606" x="5735638" y="3962400"/>
          <p14:tracePt t="376638" x="5729288" y="3922713"/>
          <p14:tracePt t="376675" x="5702300" y="3944938"/>
          <p14:tracePt t="376707" x="5595938" y="4084638"/>
          <p14:tracePt t="376712" x="5584825" y="4095750"/>
          <p14:tracePt t="376740" x="5540375" y="4168775"/>
          <p14:tracePt t="376745" x="5540375" y="4191000"/>
          <p14:tracePt t="377011" x="0" y="0"/>
        </p14:tracePtLst>
        <p14:tracePtLst>
          <p14:tracePt t="382653" x="5438775" y="4408488"/>
          <p14:tracePt t="382754" x="5438775" y="4397375"/>
          <p14:tracePt t="382762" x="5438775" y="4379913"/>
          <p14:tracePt t="382770" x="5451475" y="4368800"/>
          <p14:tracePt t="382803" x="5522913" y="4297363"/>
          <p14:tracePt t="382836" x="5562600" y="4229100"/>
          <p14:tracePt t="382872" x="5573713" y="4162425"/>
          <p14:tracePt t="382905" x="5573713" y="4084638"/>
          <p14:tracePt t="382907" x="5573713" y="4067175"/>
          <p14:tracePt t="382939" x="5567363" y="4017963"/>
          <p14:tracePt t="382971" x="5489575" y="3989388"/>
          <p14:tracePt t="383005" x="5473700" y="3989388"/>
          <p14:tracePt t="383038" x="5422900" y="3989388"/>
          <p14:tracePt t="383073" x="5345113" y="3989388"/>
          <p14:tracePt t="383077" x="5316538" y="3989388"/>
          <p14:tracePt t="383108" x="5272088" y="4206875"/>
          <p14:tracePt t="383141" x="5272088" y="4397375"/>
          <p14:tracePt t="383174" x="5294313" y="4519613"/>
          <p14:tracePt t="383220" x="5305425" y="4519613"/>
          <p14:tracePt t="383238" x="5334000" y="4481513"/>
          <p14:tracePt t="383272" x="5378450" y="4346575"/>
          <p14:tracePt t="383276" x="5378450" y="4297363"/>
          <p14:tracePt t="383305" x="5378450" y="4157663"/>
          <p14:tracePt t="383308" x="5378450" y="4106863"/>
          <p14:tracePt t="383339" x="5367338" y="3933825"/>
          <p14:tracePt t="383372" x="5338763" y="3878263"/>
          <p14:tracePt t="383405" x="5327650" y="3867150"/>
          <p14:tracePt t="383440" x="5249863" y="3849688"/>
          <p14:tracePt t="383472" x="5127625" y="3978275"/>
          <p14:tracePt t="383475" x="5127625" y="3989388"/>
          <p14:tracePt t="383505" x="5127625" y="4044950"/>
          <p14:tracePt t="383509" x="5127625" y="4073525"/>
          <p14:tracePt t="383539" x="5154613" y="4229100"/>
          <p14:tracePt t="383572" x="5283200" y="4379913"/>
          <p14:tracePt t="383606" x="5311775" y="4379913"/>
          <p14:tracePt t="383638" x="5378450" y="4286250"/>
          <p14:tracePt t="383642" x="5378450" y="4240213"/>
          <p14:tracePt t="383672" x="5378450" y="4151313"/>
          <p14:tracePt t="383675" x="5378450" y="4124325"/>
          <p14:tracePt t="383705" x="5378450" y="4073525"/>
          <p14:tracePt t="383708" x="5378450" y="4044950"/>
          <p14:tracePt t="383739" x="5334000" y="4029075"/>
          <p14:tracePt t="383770" x="5249863" y="4029075"/>
          <p14:tracePt t="383807" x="5132388" y="4124325"/>
          <p14:tracePt t="383811" x="5132388" y="4135438"/>
          <p14:tracePt t="383839" x="5132388" y="4257675"/>
          <p14:tracePt t="383843" x="5132388" y="4286250"/>
          <p14:tracePt t="383873" x="5132388" y="4324350"/>
          <p14:tracePt t="383908" x="5165725" y="4341813"/>
          <p14:tracePt t="383940" x="5249863" y="4286250"/>
          <p14:tracePt t="383973" x="5267325" y="4251325"/>
          <p14:tracePt t="384644" x="5267325" y="4235450"/>
          <p14:tracePt t="384658" x="0" y="0"/>
        </p14:tracePtLst>
        <p14:tracePtLst>
          <p14:tracePt t="385393" x="4837113" y="4168775"/>
          <p14:tracePt t="385403" x="4826000" y="4168775"/>
          <p14:tracePt t="385416" x="4814888" y="4168775"/>
          <p14:tracePt t="385439" x="4775200" y="4168775"/>
          <p14:tracePt t="385472" x="4730750" y="4246563"/>
          <p14:tracePt t="385505" x="4730750" y="4481513"/>
          <p14:tracePt t="385538" x="4759325" y="4714875"/>
          <p14:tracePt t="385572" x="4792663" y="4832350"/>
          <p14:tracePt t="385575" x="4792663" y="4843463"/>
          <p14:tracePt t="385606" x="4814888" y="4872038"/>
          <p14:tracePt t="385608" x="4814888" y="4883150"/>
          <p14:tracePt t="385639" x="4910138" y="5005388"/>
          <p14:tracePt t="385672" x="4959350" y="5056188"/>
          <p14:tracePt t="385705" x="5072063" y="5083175"/>
          <p14:tracePt t="385738" x="5311775" y="5138738"/>
          <p14:tracePt t="385771" x="5467350" y="5200650"/>
          <p14:tracePt t="385775" x="5478463" y="5200650"/>
          <p14:tracePt t="385805" x="5495925" y="5200650"/>
          <p14:tracePt t="385839" x="5545138" y="5211763"/>
          <p14:tracePt t="385872" x="5780088" y="5211763"/>
          <p14:tracePt t="385907" x="5975350" y="5183188"/>
          <p14:tracePt t="385913" x="5991225" y="5183188"/>
          <p14:tracePt t="385940" x="6075363" y="5156200"/>
          <p14:tracePt t="385945" x="6130925" y="5145088"/>
          <p14:tracePt t="385974" x="6186488" y="5083175"/>
          <p14:tracePt t="385977" x="6203950" y="5083175"/>
          <p14:tracePt t="386009" x="6270625" y="5056188"/>
          <p14:tracePt t="386040" x="6337300" y="5016500"/>
          <p14:tracePt t="386074" x="6399213" y="4827588"/>
          <p14:tracePt t="386107" x="6410325" y="4759325"/>
          <p14:tracePt t="386113" x="6410325" y="4748213"/>
          <p14:tracePt t="386140" x="6427788" y="4665663"/>
          <p14:tracePt t="386174" x="6427788" y="4559300"/>
          <p14:tracePt t="386177" x="6427788" y="4514850"/>
          <p14:tracePt t="386208" x="6332538" y="4335463"/>
          <p14:tracePt t="386240" x="6170613" y="4202113"/>
          <p14:tracePt t="386274" x="5969000" y="4117975"/>
          <p14:tracePt t="386307" x="5735638" y="4051300"/>
          <p14:tracePt t="386312" x="5662613" y="4033838"/>
          <p14:tracePt t="386340" x="5427663" y="3978275"/>
          <p14:tracePt t="386344" x="5334000" y="3962400"/>
          <p14:tracePt t="386374" x="5026025" y="3962400"/>
          <p14:tracePt t="386377" x="4959350" y="3962400"/>
          <p14:tracePt t="386410" x="4675188" y="3962400"/>
          <p14:tracePt t="386440" x="4502150" y="3973513"/>
          <p14:tracePt t="386474" x="4379913" y="4033838"/>
          <p14:tracePt t="386507" x="4291013" y="4135438"/>
          <p14:tracePt t="386512" x="4256088" y="4206875"/>
          <p14:tracePt t="386540" x="4240213" y="4279900"/>
          <p14:tracePt t="386544" x="4240213" y="4297363"/>
          <p14:tracePt t="386573" x="4211638" y="4364038"/>
          <p14:tracePt t="386577" x="4211638" y="4375150"/>
          <p14:tracePt t="386609" x="4211638" y="4475163"/>
          <p14:tracePt t="386641" x="4211638" y="4648200"/>
          <p14:tracePt t="386674" x="4346575" y="4872038"/>
          <p14:tracePt t="386707" x="4552950" y="5067300"/>
          <p14:tracePt t="386740" x="4730750" y="5145088"/>
          <p14:tracePt t="386745" x="4759325" y="5145088"/>
          <p14:tracePt t="386774" x="4926013" y="5178425"/>
          <p14:tracePt t="386777" x="5014913" y="5178425"/>
          <p14:tracePt t="386807" x="5154613" y="5211763"/>
          <p14:tracePt t="386840" x="5294313" y="5273675"/>
          <p14:tracePt t="386874" x="5556250" y="5356225"/>
          <p14:tracePt t="386881" x="5651500" y="5380038"/>
          <p14:tracePt t="386907" x="5795963" y="5413375"/>
          <p14:tracePt t="386912" x="5864225" y="5429250"/>
          <p14:tracePt t="386940" x="5991225" y="5429250"/>
          <p14:tracePt t="386944" x="6002338" y="5429250"/>
          <p14:tracePt t="386974" x="6070600" y="5429250"/>
          <p14:tracePt t="386978" x="6081713" y="5429250"/>
          <p14:tracePt t="387008" x="6175375" y="5429250"/>
          <p14:tracePt t="387040" x="6359525" y="5334000"/>
          <p14:tracePt t="387074" x="6565900" y="5189538"/>
          <p14:tracePt t="387079" x="6577013" y="5178425"/>
          <p14:tracePt t="387107" x="6616700" y="5111750"/>
          <p14:tracePt t="387140" x="6616700" y="4921250"/>
          <p14:tracePt t="387145" x="6616700" y="4854575"/>
          <p14:tracePt t="387174" x="6616700" y="4710113"/>
          <p14:tracePt t="387178" x="6616700" y="4699000"/>
          <p14:tracePt t="387185" x="6616700" y="4670425"/>
          <p14:tracePt t="387208" x="6610350" y="4564063"/>
          <p14:tracePt t="387240" x="6477000" y="4397375"/>
          <p14:tracePt t="387275" x="6310313" y="4246563"/>
          <p14:tracePt t="387281" x="6215063" y="4168775"/>
          <p14:tracePt t="387307" x="6097588" y="4090988"/>
          <p14:tracePt t="387340" x="5942013" y="4040188"/>
          <p14:tracePt t="387345" x="5913438" y="4040188"/>
          <p14:tracePt t="387376" x="5740400" y="4040188"/>
          <p14:tracePt t="387408" x="5511800" y="4040188"/>
          <p14:tracePt t="387440" x="5232400" y="4106863"/>
          <p14:tracePt t="387474" x="5094288" y="4168775"/>
          <p14:tracePt t="387507" x="4970463" y="4235450"/>
          <p14:tracePt t="387512" x="4959350" y="4251325"/>
          <p14:tracePt t="387540" x="4887913" y="4324350"/>
          <p14:tracePt t="387545" x="4852988" y="4341813"/>
          <p14:tracePt t="387574" x="4830763" y="4408488"/>
          <p14:tracePt t="387577" x="4814888" y="4435475"/>
          <p14:tracePt t="387607" x="4814888" y="4537075"/>
          <p14:tracePt t="387640" x="4814888" y="4648200"/>
          <p14:tracePt t="387648" x="4814888" y="4681538"/>
          <p14:tracePt t="387673" x="4814888" y="4732338"/>
          <p14:tracePt t="387707" x="4943475" y="4916488"/>
          <p14:tracePt t="387712" x="4992688" y="4932363"/>
          <p14:tracePt t="387740" x="5210175" y="5022850"/>
          <p14:tracePt t="387745" x="5300663" y="5038725"/>
          <p14:tracePt t="387771" x="5534025" y="5078413"/>
          <p14:tracePt t="387775" x="5562600" y="5078413"/>
          <p14:tracePt t="387805" x="5662613" y="5078413"/>
          <p14:tracePt t="387808" x="5673725" y="5078413"/>
          <p14:tracePt t="387897" x="5691188" y="5078413"/>
          <p14:tracePt t="388215" x="0" y="0"/>
        </p14:tracePtLst>
        <p14:tracePtLst>
          <p14:tracePt t="389886" x="6605588" y="4703763"/>
          <p14:tracePt t="389890" x="6599238" y="4692650"/>
          <p14:tracePt t="389900" x="6583363" y="4665663"/>
          <p14:tracePt t="389907" x="6554788" y="4648200"/>
          <p14:tracePt t="389939" x="6399213" y="4603750"/>
          <p14:tracePt t="389972" x="6164263" y="4570413"/>
          <p14:tracePt t="390005" x="5875338" y="4548188"/>
          <p14:tracePt t="390038" x="5622925" y="4548188"/>
          <p14:tracePt t="390073" x="5283200" y="4548188"/>
          <p14:tracePt t="390076" x="5194300" y="4548188"/>
          <p14:tracePt t="390105" x="4959350" y="4514850"/>
          <p14:tracePt t="390108" x="4948238" y="4514850"/>
          <p14:tracePt t="390139" x="4899025" y="4514850"/>
          <p14:tracePt t="390173" x="4730750" y="4514850"/>
          <p14:tracePt t="390205" x="4646613" y="4514850"/>
          <p14:tracePt t="390238" x="4608513" y="4514850"/>
          <p14:tracePt t="390272" x="4586288" y="4525963"/>
          <p14:tracePt t="390306" x="4546600" y="4525963"/>
          <p14:tracePt t="390310" x="4535488" y="4525963"/>
          <p14:tracePt t="390341" x="4508500" y="4537075"/>
          <p14:tracePt t="390658" x="0" y="0"/>
        </p14:tracePtLst>
        <p14:tracePtLst>
          <p14:tracePt t="391442" x="4546600" y="2471738"/>
          <p14:tracePt t="391447" x="4568825" y="2471738"/>
          <p14:tracePt t="391456" x="4586288" y="2471738"/>
          <p14:tracePt t="391474" x="4675188" y="2471738"/>
          <p14:tracePt t="391507" x="4887913" y="2471738"/>
          <p14:tracePt t="391512" x="4914900" y="2471738"/>
          <p14:tracePt t="391541" x="5026025" y="2438400"/>
          <p14:tracePt t="391545" x="5054600" y="2438400"/>
          <p14:tracePt t="391574" x="5121275" y="2438400"/>
          <p14:tracePt t="391578" x="5172075" y="2438400"/>
          <p14:tracePt t="391608" x="5400675" y="2438400"/>
          <p14:tracePt t="391640" x="5724525" y="2489200"/>
          <p14:tracePt t="391674" x="5813425" y="2489200"/>
          <p14:tracePt t="391707" x="5853113" y="2489200"/>
          <p14:tracePt t="391800" x="5846763" y="2489200"/>
          <p14:tracePt t="391808" x="5802313" y="2489200"/>
          <p14:tracePt t="391840" x="5657850" y="2489200"/>
          <p14:tracePt t="391873" x="5405438" y="2489200"/>
          <p14:tracePt t="391907" x="5356225" y="2489200"/>
          <p14:tracePt t="391940" x="5289550" y="2489200"/>
          <p14:tracePt t="391945" x="5278438" y="2482850"/>
          <p14:tracePt t="391972" x="5267325" y="2482850"/>
          <p14:tracePt t="392088" x="5300663" y="2482850"/>
          <p14:tracePt t="392096" x="5316538" y="2482850"/>
          <p14:tracePt t="392107" x="5372100" y="2482850"/>
          <p14:tracePt t="392140" x="5522913" y="2482850"/>
          <p14:tracePt t="392146" x="5551488" y="2482850"/>
          <p14:tracePt t="392173" x="5629275" y="2482850"/>
          <p14:tracePt t="392296" x="5584825" y="2482850"/>
          <p14:tracePt t="392305" x="5540375" y="2482850"/>
          <p14:tracePt t="392312" x="5529263" y="2482850"/>
          <p14:tracePt t="392339" x="5389563" y="2482850"/>
          <p14:tracePt t="392372" x="5322888" y="2482850"/>
          <p14:tracePt t="392488" x="5322888" y="2489200"/>
          <p14:tracePt t="392496" x="5345113" y="2500313"/>
          <p14:tracePt t="392507" x="5394325" y="2500313"/>
          <p14:tracePt t="392540" x="5584825" y="2516188"/>
          <p14:tracePt t="392544" x="5611813" y="2516188"/>
          <p14:tracePt t="392576" x="5713413" y="2478088"/>
          <p14:tracePt t="392696" x="5707063" y="2478088"/>
          <p14:tracePt t="392712" x="5680075" y="2489200"/>
          <p14:tracePt t="392720" x="5668963" y="2489200"/>
          <p14:tracePt t="393016" x="5651500" y="2500313"/>
          <p14:tracePt t="393048" x="5629275" y="2500313"/>
          <p14:tracePt t="393056" x="5611813" y="2500313"/>
          <p14:tracePt t="393073" x="5556250" y="2500313"/>
          <p14:tracePt t="393107" x="5405438" y="2500313"/>
          <p14:tracePt t="393112" x="5356225" y="2500313"/>
          <p14:tracePt t="393141" x="5216525" y="2500313"/>
          <p14:tracePt t="393146" x="5183188" y="2500313"/>
          <p14:tracePt t="393174" x="5127625" y="2500313"/>
          <p14:tracePt t="393304" x="5132388" y="2500313"/>
          <p14:tracePt t="393321" x="5143500" y="2500313"/>
          <p14:tracePt t="393341" x="5172075" y="2500313"/>
          <p14:tracePt t="393345" x="5199063" y="2500313"/>
          <p14:tracePt t="393373" x="5305425" y="2500313"/>
          <p14:tracePt t="393378" x="5334000" y="2500313"/>
          <p14:tracePt t="393408" x="5478463" y="2500313"/>
          <p14:tracePt t="393440" x="5578475" y="2500313"/>
          <p14:tracePt t="393474" x="5718175" y="2500313"/>
          <p14:tracePt t="393507" x="5813425" y="2500313"/>
          <p14:tracePt t="393608" x="5824538" y="2500313"/>
          <p14:tracePt t="393641" x="5818188" y="2500313"/>
          <p14:tracePt t="393657" x="5802313" y="2478088"/>
          <p14:tracePt t="393674" x="5762625" y="2449513"/>
          <p14:tracePt t="393703" x="5707063" y="2438400"/>
          <p14:tracePt t="393705" x="0" y="0"/>
        </p14:tracePtLst>
        <p14:tracePtLst>
          <p14:tracePt t="394218" x="4870450" y="4033838"/>
          <p14:tracePt t="394262" x="4848225" y="4073525"/>
          <p14:tracePt t="394270" x="4848225" y="4102100"/>
          <p14:tracePt t="394279" x="4808538" y="4173538"/>
          <p14:tracePt t="394304" x="4775200" y="4357688"/>
          <p14:tracePt t="394338" x="4775200" y="4676775"/>
          <p14:tracePt t="394371" x="4775200" y="4943475"/>
          <p14:tracePt t="394404" x="4775200" y="5078413"/>
          <p14:tracePt t="394437" x="4899025" y="5218113"/>
          <p14:tracePt t="394471" x="5149850" y="5307013"/>
          <p14:tracePt t="394504" x="5422900" y="5307013"/>
          <p14:tracePt t="394508" x="5451475" y="5307013"/>
          <p14:tracePt t="394538" x="5662613" y="5307013"/>
          <p14:tracePt t="394571" x="5897563" y="5307013"/>
          <p14:tracePt t="394605" x="6137275" y="5322888"/>
          <p14:tracePt t="394637" x="6197600" y="5322888"/>
          <p14:tracePt t="394671" x="6388100" y="5251450"/>
          <p14:tracePt t="394704" x="6599238" y="5033963"/>
          <p14:tracePt t="394707" x="6661150" y="4954588"/>
          <p14:tracePt t="394737" x="6800850" y="4792663"/>
          <p14:tracePt t="394739" x="6800850" y="4725988"/>
          <p14:tracePt t="394771" x="6834188" y="4475163"/>
          <p14:tracePt t="394804" x="6689725" y="4151313"/>
          <p14:tracePt t="394837" x="6505575" y="3978275"/>
          <p14:tracePt t="394873" x="6303963" y="3911600"/>
          <p14:tracePt t="394877" x="6237288" y="3911600"/>
          <p14:tracePt t="394907" x="6048375" y="3900488"/>
          <p14:tracePt t="394940" x="5757863" y="3900488"/>
          <p14:tracePt t="394974" x="5484813" y="3911600"/>
          <p14:tracePt t="394981" x="5405438" y="3967163"/>
          <p14:tracePt t="395007" x="5176838" y="4162425"/>
          <p14:tracePt t="395012" x="5127625" y="4195763"/>
          <p14:tracePt t="395040" x="4959350" y="4424363"/>
          <p14:tracePt t="395044" x="4910138" y="4459288"/>
          <p14:tracePt t="395074" x="4819650" y="4614863"/>
          <p14:tracePt t="395078" x="4819650" y="4643438"/>
          <p14:tracePt t="395108" x="4803775" y="4832350"/>
          <p14:tracePt t="395141" x="4803775" y="5067300"/>
          <p14:tracePt t="395174" x="4830763" y="5240338"/>
          <p14:tracePt t="395181" x="4881563" y="5295900"/>
          <p14:tracePt t="395207" x="5037138" y="5418138"/>
          <p14:tracePt t="395211" x="5087938" y="5451475"/>
          <p14:tracePt t="395240" x="5305425" y="5557838"/>
          <p14:tracePt t="395244" x="5356225" y="5591175"/>
          <p14:tracePt t="395276" x="5662613" y="5702300"/>
          <p14:tracePt t="395307" x="5919788" y="5719763"/>
          <p14:tracePt t="395340" x="6259513" y="5719763"/>
          <p14:tracePt t="395375" x="6638925" y="5518150"/>
          <p14:tracePt t="395380" x="6716713" y="5484813"/>
          <p14:tracePt t="395407" x="6811963" y="5367338"/>
          <p14:tracePt t="395411" x="6845300" y="5334000"/>
          <p14:tracePt t="395440" x="6923088" y="5240338"/>
          <p14:tracePt t="395444" x="6934200" y="5211763"/>
          <p14:tracePt t="395474" x="6967538" y="5105400"/>
          <p14:tracePt t="395478" x="6967538" y="5038725"/>
          <p14:tracePt t="395508" x="6967538" y="4810125"/>
          <p14:tracePt t="395540" x="6767513" y="4530725"/>
          <p14:tracePt t="395575" x="6634163" y="4364038"/>
          <p14:tracePt t="395607" x="6505575" y="4268788"/>
          <p14:tracePt t="395613" x="6477000" y="4257675"/>
          <p14:tracePt t="395640" x="6303963" y="4168775"/>
          <p14:tracePt t="395645" x="6254750" y="4151313"/>
          <p14:tracePt t="395674" x="6008688" y="4040188"/>
          <p14:tracePt t="395677" x="5942013" y="4022725"/>
          <p14:tracePt t="395708" x="5634038" y="3951288"/>
          <p14:tracePt t="395740" x="5467350" y="3951288"/>
          <p14:tracePt t="395748" x="5416550" y="3951288"/>
          <p14:tracePt t="395774" x="5232400" y="3962400"/>
          <p14:tracePt t="395807" x="5065713" y="4090988"/>
          <p14:tracePt t="395812" x="5054600" y="4106863"/>
          <p14:tracePt t="395837" x="4943475" y="4202113"/>
          <p14:tracePt t="395871" x="4865688" y="4341813"/>
          <p14:tracePt t="395904" x="4814888" y="4530725"/>
          <p14:tracePt t="395906" x="4814888" y="4559300"/>
          <p14:tracePt t="395938" x="4797425" y="4792663"/>
          <p14:tracePt t="395972" x="4797425" y="5005388"/>
          <p14:tracePt t="396004" x="4830763" y="5145088"/>
          <p14:tracePt t="396040" x="5032375" y="5207000"/>
          <p14:tracePt t="396045" x="5083175" y="5240338"/>
          <p14:tracePt t="396073" x="5272088" y="5345113"/>
          <p14:tracePt t="396076" x="5305425" y="5362575"/>
          <p14:tracePt t="396106" x="5434013" y="5395913"/>
          <p14:tracePt t="396110" x="5445125" y="5395913"/>
          <p14:tracePt t="396140" x="5562600" y="5407025"/>
          <p14:tracePt t="396173" x="5735638" y="5440363"/>
          <p14:tracePt t="396207" x="5886450" y="5440363"/>
          <p14:tracePt t="396214" x="5935663" y="5440363"/>
          <p14:tracePt t="396241" x="6059488" y="5440363"/>
          <p14:tracePt t="396244" x="6126163" y="5440363"/>
          <p14:tracePt t="396271" x="6270625" y="5440363"/>
          <p14:tracePt t="396275" x="6343650" y="5413375"/>
          <p14:tracePt t="396307" x="6521450" y="5329238"/>
          <p14:tracePt t="396342" x="6678613" y="5195888"/>
          <p14:tracePt t="396373" x="6723063" y="5145088"/>
          <p14:tracePt t="396406" x="6794500" y="4965700"/>
          <p14:tracePt t="396440" x="6794500" y="4759325"/>
          <p14:tracePt t="396443" x="6794500" y="4710113"/>
          <p14:tracePt t="396473" x="6794500" y="4670425"/>
          <p14:tracePt t="396476" x="6794500" y="4654550"/>
          <p14:tracePt t="396506" x="6745288" y="4570413"/>
          <p14:tracePt t="396510" x="6694488" y="4537075"/>
          <p14:tracePt t="396516" x="6683375" y="4525963"/>
          <p14:tracePt t="396540" x="6527800" y="4368800"/>
          <p14:tracePt t="396573" x="6203950" y="4257675"/>
          <p14:tracePt t="396606" x="6008688" y="4191000"/>
          <p14:tracePt t="396639" x="5691188" y="4173538"/>
          <p14:tracePt t="396643" x="5622925" y="4173538"/>
          <p14:tracePt t="396673" x="5394325" y="4202113"/>
          <p14:tracePt t="396677" x="5327650" y="4217988"/>
          <p14:tracePt t="396706" x="5176838" y="4302125"/>
          <p14:tracePt t="396711" x="5105400" y="4335463"/>
          <p14:tracePt t="396740" x="5014913" y="4459288"/>
          <p14:tracePt t="396773" x="4932363" y="4659313"/>
          <p14:tracePt t="396806" x="4932363" y="4894263"/>
          <p14:tracePt t="396812" x="4932363" y="4938713"/>
          <p14:tracePt t="396838" x="4932363" y="5083175"/>
          <p14:tracePt t="396872" x="5194300" y="5329238"/>
          <p14:tracePt t="396875" x="5294313" y="5391150"/>
          <p14:tracePt t="396905" x="5522913" y="5524500"/>
          <p14:tracePt t="396909" x="5567363" y="5535613"/>
          <p14:tracePt t="396938" x="5691188" y="5568950"/>
          <p14:tracePt t="396971" x="5842000" y="5568950"/>
          <p14:tracePt t="397005" x="5935663" y="5568950"/>
          <p14:tracePt t="397038" x="6053138" y="5568950"/>
          <p14:tracePt t="397071" x="6092825" y="5564188"/>
          <p14:tracePt t="397105" x="6119813" y="5535613"/>
          <p14:tracePt t="397108" x="6130925" y="5524500"/>
          <p14:tracePt t="397139" x="6142038" y="5513388"/>
          <p14:tracePt t="397172" x="6142038" y="5495925"/>
          <p14:tracePt t="397275" x="0" y="0"/>
        </p14:tracePtLst>
        <p14:tracePtLst>
          <p14:tracePt t="404789" x="6745288" y="4603750"/>
          <p14:tracePt t="404793" x="6734175" y="4603750"/>
          <p14:tracePt t="404797" x="6705600" y="4603750"/>
          <p14:tracePt t="404805" x="6678613" y="4603750"/>
          <p14:tracePt t="404812" x="6667500" y="4603750"/>
          <p14:tracePt t="404840" x="6450013" y="4586288"/>
          <p14:tracePt t="404845" x="6381750" y="4586288"/>
          <p14:tracePt t="404874" x="6219825" y="4586288"/>
          <p14:tracePt t="404877" x="6130925" y="4586288"/>
          <p14:tracePt t="404908" x="5735638" y="4586288"/>
          <p14:tracePt t="404940" x="5422900" y="4564063"/>
          <p14:tracePt t="404974" x="5227638" y="4530725"/>
          <p14:tracePt t="405007" x="5110163" y="4530725"/>
          <p14:tracePt t="405013" x="5060950" y="4541838"/>
          <p14:tracePt t="405040" x="4914900" y="4575175"/>
          <p14:tracePt t="405045" x="4848225" y="4575175"/>
          <p14:tracePt t="405073" x="4737100" y="4625975"/>
          <p14:tracePt t="405077" x="4708525" y="4637088"/>
          <p14:tracePt t="405110" x="4608513" y="4737100"/>
          <p14:tracePt t="405140" x="4552950" y="4860925"/>
          <p14:tracePt t="405174" x="4552950" y="4938713"/>
          <p14:tracePt t="405181" x="4552950" y="4965700"/>
          <p14:tracePt t="405208" x="4552950" y="5089525"/>
          <p14:tracePt t="405213" x="4552950" y="5100638"/>
          <p14:tracePt t="405240" x="4575175" y="5222875"/>
          <p14:tracePt t="405245" x="4608513" y="5273675"/>
          <p14:tracePt t="405274" x="4692650" y="5407025"/>
          <p14:tracePt t="405277" x="4703763" y="5418138"/>
          <p14:tracePt t="405309" x="4759325" y="5473700"/>
          <p14:tracePt t="405341" x="4876800" y="5529263"/>
          <p14:tracePt t="405374" x="5110163" y="5602288"/>
          <p14:tracePt t="405407" x="5283200" y="5602288"/>
          <p14:tracePt t="405411" x="5311775" y="5602288"/>
          <p14:tracePt t="405441" x="5434013" y="5602288"/>
          <p14:tracePt t="405445" x="5451475" y="5602288"/>
          <p14:tracePt t="405473" x="5622925" y="5591175"/>
          <p14:tracePt t="405478" x="5673725" y="5575300"/>
          <p14:tracePt t="405508" x="5784850" y="5529263"/>
          <p14:tracePt t="405540" x="5946775" y="5529263"/>
          <p14:tracePt t="405574" x="5997575" y="5529263"/>
          <p14:tracePt t="405607" x="6013450" y="5518150"/>
          <p14:tracePt t="405644" x="6024563" y="5507038"/>
          <p14:tracePt t="405851" x="0" y="0"/>
        </p14:tracePtLst>
        <p14:tracePtLst>
          <p14:tracePt t="419640" x="5434013" y="4275138"/>
          <p14:tracePt t="419728" x="5445125" y="4286250"/>
          <p14:tracePt t="419736" x="5456238" y="4286250"/>
          <p14:tracePt t="419744" x="5473700" y="4264025"/>
          <p14:tracePt t="419773" x="5589588" y="4113213"/>
          <p14:tracePt t="419778" x="5589588" y="4084638"/>
          <p14:tracePt t="419808" x="5651500" y="3929063"/>
          <p14:tracePt t="419840" x="5684838" y="3838575"/>
          <p14:tracePt t="419849" x="5684838" y="3822700"/>
          <p14:tracePt t="419873" x="5684838" y="3800475"/>
          <p14:tracePt t="419907" x="5662613" y="3771900"/>
          <p14:tracePt t="419941" x="5562600" y="3771900"/>
          <p14:tracePt t="419946" x="5511800" y="3771900"/>
          <p14:tracePt t="419974" x="5456238" y="3838575"/>
          <p14:tracePt t="419977" x="5445125" y="3856038"/>
          <p14:tracePt t="420008" x="5400675" y="3984625"/>
          <p14:tracePt t="420040" x="5400675" y="4157663"/>
          <p14:tracePt t="420073" x="5411788" y="4335463"/>
          <p14:tracePt t="420107" x="5484813" y="4470400"/>
          <p14:tracePt t="420111" x="5500688" y="4519613"/>
          <p14:tracePt t="420141" x="5500688" y="4530725"/>
          <p14:tracePt t="420194" x="5518150" y="4525963"/>
          <p14:tracePt t="420208" x="5545138" y="4508500"/>
          <p14:tracePt t="420240" x="5573713" y="4352925"/>
          <p14:tracePt t="420274" x="5607050" y="4140200"/>
          <p14:tracePt t="420307" x="5607050" y="3989388"/>
          <p14:tracePt t="420311" x="5607050" y="3978275"/>
          <p14:tracePt t="420342" x="5607050" y="3951288"/>
          <p14:tracePt t="420345" x="5607050" y="3940175"/>
          <p14:tracePt t="420374" x="5556250" y="3929063"/>
          <p14:tracePt t="420378" x="5545138" y="3929063"/>
          <p14:tracePt t="420408" x="5462588" y="3929063"/>
          <p14:tracePt t="420442" x="5349875" y="3962400"/>
          <p14:tracePt t="420473" x="5334000" y="4095750"/>
          <p14:tracePt t="420507" x="5322888" y="4213225"/>
          <p14:tracePt t="420540" x="5322888" y="4375150"/>
          <p14:tracePt t="420546" x="5322888" y="4386263"/>
          <p14:tracePt t="420573" x="5345113" y="4486275"/>
          <p14:tracePt t="420641" x="5356225" y="4486275"/>
          <p14:tracePt t="420656" x="5383213" y="4486275"/>
          <p14:tracePt t="420674" x="5405438" y="4481513"/>
          <p14:tracePt t="420708" x="5451475" y="4413250"/>
          <p14:tracePt t="420714" x="5467350" y="4379913"/>
          <p14:tracePt t="420740" x="5467350" y="4235450"/>
          <p14:tracePt t="420744" x="5484813" y="4206875"/>
          <p14:tracePt t="420774" x="5484813" y="4135438"/>
          <p14:tracePt t="420777" x="5484813" y="4113213"/>
          <p14:tracePt t="420808" x="5484813" y="4011613"/>
          <p14:tracePt t="420840" x="5473700" y="3989388"/>
          <p14:tracePt t="420875" x="5462588" y="3989388"/>
          <p14:tracePt t="420907" x="5322888" y="4044950"/>
          <p14:tracePt t="420912" x="5311775" y="4056063"/>
          <p14:tracePt t="420940" x="5232400" y="4146550"/>
          <p14:tracePt t="420945" x="5205413" y="4191000"/>
          <p14:tracePt t="420974" x="5205413" y="4352925"/>
          <p14:tracePt t="420977" x="5205413" y="4379913"/>
          <p14:tracePt t="421007" x="5216525" y="4514850"/>
          <p14:tracePt t="421041" x="5338763" y="4643438"/>
          <p14:tracePt t="421074" x="5367338" y="4654550"/>
          <p14:tracePt t="421107" x="5434013" y="4619625"/>
          <p14:tracePt t="421140" x="5489575" y="4519613"/>
          <p14:tracePt t="421144" x="5518150" y="4492625"/>
          <p14:tracePt t="421173" x="5518150" y="4408488"/>
          <p14:tracePt t="421177" x="5534025" y="4357688"/>
          <p14:tracePt t="421210" x="5534025" y="4129088"/>
          <p14:tracePt t="421240" x="5445125" y="3944938"/>
          <p14:tracePt t="421273" x="5378450" y="3922713"/>
          <p14:tracePt t="421305" x="5338763" y="3922713"/>
          <p14:tracePt t="421309" x="5327650" y="3922713"/>
          <p14:tracePt t="421339" x="5205413" y="3922713"/>
          <p14:tracePt t="421372" x="5165725" y="3995738"/>
          <p14:tracePt t="421406" x="5165725" y="4217988"/>
          <p14:tracePt t="421438" x="5278438" y="4402138"/>
          <p14:tracePt t="421473" x="5305425" y="4424363"/>
          <p14:tracePt t="421477" x="5316538" y="4441825"/>
          <p14:tracePt t="421507" x="5383213" y="4441825"/>
          <p14:tracePt t="421540" x="5411788" y="4364038"/>
          <p14:tracePt t="421573" x="5411788" y="4279900"/>
          <p14:tracePt t="421608" x="5411788" y="4168775"/>
          <p14:tracePt t="421640" x="5411788" y="4051300"/>
          <p14:tracePt t="421673" x="5411788" y="4011613"/>
          <p14:tracePt t="421716" x="5405438" y="4011613"/>
          <p14:tracePt t="421740" x="5349875" y="4011613"/>
          <p14:tracePt t="421773" x="5283200" y="4129088"/>
          <p14:tracePt t="421780" x="5283200" y="4157663"/>
          <p14:tracePt t="421807" x="5283200" y="4286250"/>
          <p14:tracePt t="421811" x="5283200" y="4297363"/>
          <p14:tracePt t="421840" x="5356225" y="4419600"/>
          <p14:tracePt t="421845" x="5372100" y="4430713"/>
          <p14:tracePt t="421874" x="5427663" y="4446588"/>
          <p14:tracePt t="421879" x="5438775" y="4446588"/>
          <p14:tracePt t="421907" x="5518150" y="4446588"/>
          <p14:tracePt t="421940" x="5578475" y="4313238"/>
          <p14:tracePt t="421974" x="5611813" y="4157663"/>
          <p14:tracePt t="421981" x="5611813" y="4067175"/>
          <p14:tracePt t="422007" x="5600700" y="3944938"/>
          <p14:tracePt t="422012" x="5567363" y="3871913"/>
          <p14:tracePt t="422040" x="5507038" y="3794125"/>
          <p14:tracePt t="422076" x="5422900" y="3778250"/>
          <p14:tracePt t="422108" x="5338763" y="3860800"/>
          <p14:tracePt t="422140" x="5272088" y="4006850"/>
          <p14:tracePt t="422175" x="5272088" y="4157663"/>
          <p14:tracePt t="422179" x="5272088" y="4168775"/>
          <p14:tracePt t="422207" x="5345113" y="4213225"/>
          <p14:tracePt t="422241" x="5356225" y="4229100"/>
          <p14:tracePt t="422245" x="5367338" y="4229100"/>
          <p14:tracePt t="422275" x="5383213" y="4217988"/>
          <p14:tracePt t="422279" x="5383213" y="4206875"/>
          <p14:tracePt t="422308" x="5394325" y="4168775"/>
          <p14:tracePt t="422452" x="5405438" y="4191000"/>
          <p14:tracePt t="422460" x="5405438" y="4202113"/>
          <p14:tracePt t="422516" x="5422900" y="4202113"/>
          <p14:tracePt t="422524" x="5434013" y="4195763"/>
          <p14:tracePt t="422540" x="5462588" y="4157663"/>
          <p14:tracePt t="422574" x="5507038" y="4051300"/>
          <p14:tracePt t="422607" x="5507038" y="4000500"/>
          <p14:tracePt t="422611" x="5507038" y="3989388"/>
          <p14:tracePt t="422638" x="5507038" y="3962400"/>
          <p14:tracePt t="422674" x="5507038" y="3951288"/>
          <p14:tracePt t="422705" x="5467350" y="3989388"/>
          <p14:tracePt t="422707" x="5451475" y="4017963"/>
          <p14:tracePt t="422737" x="5438775" y="4106863"/>
          <p14:tracePt t="422740" x="5438775" y="4117975"/>
          <p14:tracePt t="422771" x="5438775" y="4146550"/>
          <p14:tracePt t="422947" x="5438775" y="4191000"/>
          <p14:tracePt t="422955" x="5438775" y="4217988"/>
          <p14:tracePt t="422971" x="5438775" y="4279900"/>
          <p14:tracePt t="423005" x="5438775" y="4335463"/>
          <p14:tracePt t="423107" x="5438775" y="4357688"/>
          <p14:tracePt t="423116" x="5438775" y="4375150"/>
          <p14:tracePt t="423138" x="5473700" y="4386263"/>
          <p14:tracePt t="423237" x="5484813" y="4379913"/>
          <p14:tracePt t="423252" x="5511800" y="4364038"/>
          <p14:tracePt t="423274" x="5545138" y="4286250"/>
          <p14:tracePt t="423277" x="5562600" y="4235450"/>
          <p14:tracePt t="423308" x="5607050" y="4067175"/>
          <p14:tracePt t="423341" x="5607050" y="3967163"/>
          <p14:tracePt t="423374" x="5600700" y="3929063"/>
          <p14:tracePt t="423407" x="5551488" y="3929063"/>
          <p14:tracePt t="423411" x="5518150" y="3929063"/>
          <p14:tracePt t="423441" x="5473700" y="3995738"/>
          <p14:tracePt t="423445" x="5462588" y="4022725"/>
          <p14:tracePt t="423472" x="5462588" y="4246563"/>
          <p14:tracePt t="423475" x="5462588" y="4313238"/>
          <p14:tracePt t="423505" x="5500688" y="4446588"/>
          <p14:tracePt t="423508" x="5511800" y="4475163"/>
          <p14:tracePt t="423539" x="5522913" y="4497388"/>
          <p14:tracePt t="423572" x="5540375" y="4497388"/>
          <p14:tracePt t="423605" x="5551488" y="4319588"/>
          <p14:tracePt t="423639" x="5551488" y="4090988"/>
          <p14:tracePt t="423671" x="5462588" y="3944938"/>
          <p14:tracePt t="423675" x="5445125" y="3944938"/>
          <p14:tracePt t="423706" x="5405438" y="3933825"/>
          <p14:tracePt t="423709" x="5394325" y="3933825"/>
          <p14:tracePt t="423739" x="5327650" y="3933825"/>
          <p14:tracePt t="423772" x="5300663" y="4095750"/>
          <p14:tracePt t="423805" x="5300663" y="4291013"/>
          <p14:tracePt t="423839" x="5300663" y="4302125"/>
          <p14:tracePt t="423873" x="5356225" y="4257675"/>
          <p14:tracePt t="423875" x="5389563" y="4206875"/>
          <p14:tracePt t="423905" x="5400675" y="4084638"/>
          <p14:tracePt t="423908" x="5400675" y="4073525"/>
          <p14:tracePt t="423938" x="5400675" y="4033838"/>
          <p14:tracePt t="423972" x="5367338" y="4022725"/>
          <p14:tracePt t="424006" x="5183188" y="4044950"/>
          <p14:tracePt t="424038" x="5172075" y="4162425"/>
          <p14:tracePt t="424072" x="5176838" y="4279900"/>
          <p14:tracePt t="424075" x="5221288" y="4297363"/>
          <p14:tracePt t="424107" x="5289550" y="4297363"/>
          <p14:tracePt t="424139" x="5400675" y="4297363"/>
          <p14:tracePt t="424171" x="5456238" y="4286250"/>
          <p14:tracePt t="424205" x="5622925" y="4297363"/>
          <p14:tracePt t="424239" x="5875338" y="4497388"/>
          <p14:tracePt t="424292" x="5886450" y="4497388"/>
          <p14:tracePt t="424307" x="5886450" y="4486275"/>
          <p14:tracePt t="424341" x="5935663" y="4330700"/>
          <p14:tracePt t="424372" x="5957888" y="4240213"/>
          <p14:tracePt t="424376" x="5957888" y="4213225"/>
          <p14:tracePt t="424405" x="5975350" y="4162425"/>
          <p14:tracePt t="424409" x="5975350" y="4146550"/>
          <p14:tracePt t="424439" x="5986463" y="4095750"/>
          <p14:tracePt t="424472" x="5997575" y="4029075"/>
          <p14:tracePt t="424506" x="5997575" y="4017963"/>
          <p14:tracePt t="424541" x="5997575" y="4140200"/>
          <p14:tracePt t="424545" x="5997575" y="4191000"/>
          <p14:tracePt t="424577" x="5997575" y="4459288"/>
          <p14:tracePt t="424607" x="5997575" y="4497388"/>
          <p14:tracePt t="424641" x="5997575" y="4446588"/>
          <p14:tracePt t="424674" x="5997575" y="4162425"/>
          <p14:tracePt t="424681" x="5997575" y="4117975"/>
          <p14:tracePt t="424707" x="5997575" y="4084638"/>
          <p14:tracePt t="424744" x="5997575" y="4113213"/>
          <p14:tracePt t="424775" x="6019800" y="4313238"/>
          <p14:tracePt t="424779" x="6037263" y="4364038"/>
          <p14:tracePt t="424808" x="6086475" y="4530725"/>
          <p14:tracePt t="424856" x="6086475" y="4525963"/>
          <p14:tracePt t="424875" x="6086475" y="4419600"/>
          <p14:tracePt t="424907" x="6086475" y="4191000"/>
          <p14:tracePt t="424911" x="6086475" y="4179888"/>
          <p14:tracePt t="424941" x="6086475" y="4162425"/>
          <p14:tracePt t="424976" x="6086475" y="4341813"/>
          <p14:tracePt t="425008" x="6103938" y="4592638"/>
          <p14:tracePt t="425040" x="6115050" y="4603750"/>
          <p14:tracePt t="425075" x="6148388" y="4537075"/>
          <p14:tracePt t="425107" x="6148388" y="4379913"/>
          <p14:tracePt t="425142" x="6148388" y="4364038"/>
          <p14:tracePt t="425174" x="6148388" y="4435475"/>
          <p14:tracePt t="425178" x="6148388" y="4464050"/>
          <p14:tracePt t="425207" x="6148388" y="4519613"/>
          <p14:tracePt t="42527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A4BF-8BAD-3A8A-997D-D862993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50C96C7-10F7-8FAC-1551-B73D0421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49" y="980728"/>
            <a:ext cx="8533087" cy="32984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srážky mínus výpar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měření výparu – výparoměry plovoucí nebo umístěné na souši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výpočet výparu podle empirických vztahů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 err="1"/>
              <a:t>Penman-Monteith</a:t>
            </a:r>
            <a:r>
              <a:rPr lang="cs-CZ" sz="1600" dirty="0"/>
              <a:t> </a:t>
            </a:r>
            <a:r>
              <a:rPr lang="cs-CZ" sz="1600" dirty="0" err="1"/>
              <a:t>method</a:t>
            </a:r>
            <a:r>
              <a:rPr lang="cs-CZ" sz="1600" dirty="0"/>
              <a:t> (FAO – standard pro výpočet evapotranspirace)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teplota vzduchu + solární radiace (</a:t>
            </a:r>
            <a:r>
              <a:rPr lang="cs-CZ" sz="16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EV = 0.0169*R+0.0369*Tvzd-0.002*R-0.1536)</a:t>
            </a:r>
            <a:r>
              <a:rPr lang="cs-CZ" sz="1600" dirty="0"/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teplota vzduchu (</a:t>
            </a:r>
            <a:r>
              <a:rPr lang="cs-CZ" sz="16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EV = 0.0824*Tvzd^1.289)</a:t>
            </a:r>
            <a:endParaRPr lang="en-GB" sz="16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teplota vzduchu + teplota vody + vlhkost vzduchu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cs-CZ" sz="14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cs-CZ" sz="14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FCBEDB0-BA4F-E392-0B8F-ABDFC118C3A8}"/>
              </a:ext>
            </a:extLst>
          </p:cNvPr>
          <p:cNvSpPr txBox="1">
            <a:spLocks/>
          </p:cNvSpPr>
          <p:nvPr/>
        </p:nvSpPr>
        <p:spPr>
          <a:xfrm>
            <a:off x="0" y="137150"/>
            <a:ext cx="8400256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Bilance vod v prostoru volné vodní hladiny</a:t>
            </a:r>
          </a:p>
        </p:txBody>
      </p:sp>
      <p:pic>
        <p:nvPicPr>
          <p:cNvPr id="5" name="Obrázek 4" descr="Obsah obrázku voda, obloha, exteriér, řeka&#10;&#10;Popis byl vytvořen automaticky">
            <a:extLst>
              <a:ext uri="{FF2B5EF4-FFF2-40B4-BE49-F238E27FC236}">
                <a16:creationId xmlns:a16="http://schemas.microsoft.com/office/drawing/2014/main" id="{4B187DFA-A0F3-C2F4-4508-54B883313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37" y="3889052"/>
            <a:ext cx="5184576" cy="2924325"/>
          </a:xfrm>
          <a:prstGeom prst="rect">
            <a:avLst/>
          </a:prstGeom>
        </p:spPr>
      </p:pic>
      <p:pic>
        <p:nvPicPr>
          <p:cNvPr id="7" name="Obrázek 6" descr="Obsah obrázku venku, tráva, obloha, rostlina&#10;&#10;Popis byl vytvořen automaticky">
            <a:extLst>
              <a:ext uri="{FF2B5EF4-FFF2-40B4-BE49-F238E27FC236}">
                <a16:creationId xmlns:a16="http://schemas.microsoft.com/office/drawing/2014/main" id="{B65A21E4-8951-124B-7149-7E55BE3FF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10" y="3168352"/>
            <a:ext cx="2638931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78"/>
    </mc:Choice>
    <mc:Fallback xmlns="">
      <p:transition spd="slow" advTm="383378"/>
    </mc:Fallback>
  </mc:AlternateContent>
  <p:extLst>
    <p:ext uri="{3A86A75C-4F4B-4683-9AE1-C65F6400EC91}">
      <p14:laserTraceLst xmlns:p14="http://schemas.microsoft.com/office/powerpoint/2010/main">
        <p14:tracePtLst>
          <p14:tracePt t="17301" x="2165350" y="6103938"/>
          <p14:tracePt t="17304" x="2214563" y="6121400"/>
          <p14:tracePt t="17316" x="2332038" y="6161088"/>
          <p14:tracePt t="17342" x="2593975" y="6216650"/>
          <p14:tracePt t="17375" x="2884488" y="6216650"/>
          <p14:tracePt t="17408" x="3235325" y="6216650"/>
          <p14:tracePt t="17411" x="3359150" y="6216650"/>
          <p14:tracePt t="17443" x="3967163" y="6154738"/>
          <p14:tracePt t="17476" x="4519613" y="6032500"/>
          <p14:tracePt t="17510" x="4608513" y="5943600"/>
          <p14:tracePt t="17543" x="4608513" y="5775325"/>
          <p14:tracePt t="17547" x="4608513" y="5724525"/>
          <p14:tracePt t="17577" x="4473575" y="5586413"/>
          <p14:tracePt t="17580" x="4424363" y="5551488"/>
          <p14:tracePt t="17610" x="4244975" y="5524500"/>
          <p14:tracePt t="17643" x="4011613" y="5507038"/>
          <p14:tracePt t="17676" x="3643313" y="5507038"/>
          <p14:tracePt t="17710" x="2984500" y="5507038"/>
          <p14:tracePt t="17747" x="2520950" y="5653088"/>
          <p14:tracePt t="17756" x="2505075" y="5680075"/>
          <p14:tracePt t="17763" x="2471738" y="5730875"/>
          <p14:tracePt t="17779" x="2460625" y="5741988"/>
          <p14:tracePt t="17782" x="2460625" y="5786438"/>
          <p14:tracePt t="17811" x="2443163" y="5981700"/>
          <p14:tracePt t="17845" x="2555875" y="6176963"/>
          <p14:tracePt t="17880" x="2767013" y="6243638"/>
          <p14:tracePt t="17885" x="2833688" y="6243638"/>
          <p14:tracePt t="17912" x="3057525" y="6243638"/>
          <p14:tracePt t="17917" x="3146425" y="6243638"/>
          <p14:tracePt t="17945" x="3348038" y="6243638"/>
          <p14:tracePt t="17948" x="3414713" y="6243638"/>
          <p14:tracePt t="17981" x="3621088" y="6165850"/>
          <p14:tracePt t="18012" x="3760788" y="5943600"/>
          <p14:tracePt t="18045" x="3810000" y="5686425"/>
          <p14:tracePt t="18078" x="3776663" y="5391150"/>
          <p14:tracePt t="18112" x="3565525" y="5229225"/>
          <p14:tracePt t="18117" x="3521075" y="5211763"/>
          <p14:tracePt t="18145" x="3168650" y="5127625"/>
          <p14:tracePt t="18149" x="3013075" y="5111750"/>
          <p14:tracePt t="18179" x="2203450" y="5038725"/>
          <p14:tracePt t="18212" x="1533525" y="5100638"/>
          <p14:tracePt t="18245" x="1160463" y="5362575"/>
          <p14:tracePt t="18280" x="1093788" y="5624513"/>
          <p14:tracePt t="18312" x="1120775" y="5837238"/>
          <p14:tracePt t="18316" x="1193800" y="5886450"/>
          <p14:tracePt t="18345" x="1662113" y="6021388"/>
          <p14:tracePt t="18350" x="1930400" y="6043613"/>
          <p14:tracePt t="18378" x="2762250" y="6043613"/>
          <p14:tracePt t="18381" x="3024188" y="6043613"/>
          <p14:tracePt t="18412" x="3771900" y="6026150"/>
          <p14:tracePt t="18445" x="3854450" y="5954713"/>
          <p14:tracePt t="18453" x="3871913" y="5886450"/>
          <p14:tracePt t="18478" x="3887788" y="5741988"/>
          <p14:tracePt t="18484" x="3887788" y="5653088"/>
          <p14:tracePt t="18512" x="3887788" y="5473700"/>
          <p14:tracePt t="18516" x="3887788" y="5384800"/>
          <p14:tracePt t="18545" x="3732213" y="5127625"/>
          <p14:tracePt t="18550" x="3659188" y="5072063"/>
          <p14:tracePt t="18579" x="3124200" y="4965700"/>
          <p14:tracePt t="18612" x="2432050" y="4983163"/>
          <p14:tracePt t="18645" x="2019300" y="5207000"/>
          <p14:tracePt t="18653" x="1958975" y="5284788"/>
          <p14:tracePt t="18678" x="1863725" y="5557838"/>
          <p14:tracePt t="18712" x="1874838" y="5848350"/>
          <p14:tracePt t="18717" x="1935163" y="5926138"/>
          <p14:tracePt t="18747" x="2460625" y="6183313"/>
          <p14:tracePt t="18778" x="3006725" y="6254750"/>
          <p14:tracePt t="18783" x="3186113" y="6254750"/>
          <p14:tracePt t="18812" x="3543300" y="6210300"/>
          <p14:tracePt t="18846" x="3559175" y="6015038"/>
          <p14:tracePt t="18851" x="3559175" y="5970588"/>
          <p14:tracePt t="18878" x="3559175" y="5741988"/>
          <p14:tracePt t="18912" x="3403600" y="5495925"/>
          <p14:tracePt t="18917" x="3352800" y="5462588"/>
          <p14:tracePt t="18945" x="3095625" y="5424488"/>
          <p14:tracePt t="18949" x="3001963" y="5440363"/>
          <p14:tracePt t="18979" x="2622550" y="5619750"/>
          <p14:tracePt t="19012" x="2325688" y="5875338"/>
          <p14:tracePt t="19046" x="2309813" y="6026150"/>
          <p14:tracePt t="19078" x="2376488" y="6099175"/>
          <p14:tracePt t="19111" x="2533650" y="6099175"/>
          <p14:tracePt t="19118" x="2560638" y="6099175"/>
          <p14:tracePt t="19145" x="2649538" y="6099175"/>
          <p14:tracePt t="19179" x="2671763" y="6081713"/>
          <p14:tracePt t="19213" x="2671763" y="6065838"/>
          <p14:tracePt t="19245" x="2671763" y="6054725"/>
          <p14:tracePt t="20209" x="2689225" y="6043613"/>
          <p14:tracePt t="20217" x="2733675" y="6054725"/>
          <p14:tracePt t="20245" x="2900363" y="6121400"/>
          <p14:tracePt t="20248" x="2990850" y="6138863"/>
          <p14:tracePt t="20279" x="3603625" y="6176963"/>
          <p14:tracePt t="20312" x="4579938" y="6176963"/>
          <p14:tracePt t="20345" x="4848225" y="6070600"/>
          <p14:tracePt t="20378" x="4848225" y="5870575"/>
          <p14:tracePt t="20384" x="4814888" y="5775325"/>
          <p14:tracePt t="20411" x="4624388" y="5630863"/>
          <p14:tracePt t="20417" x="4552950" y="5591175"/>
          <p14:tracePt t="20445" x="4402138" y="5491163"/>
          <p14:tracePt t="20448" x="4335463" y="5473700"/>
          <p14:tracePt t="20481" x="4067175" y="5473700"/>
          <p14:tracePt t="20512" x="3709988" y="5529263"/>
          <p14:tracePt t="20545" x="3632200" y="5597525"/>
          <p14:tracePt t="20579" x="3587750" y="5641975"/>
          <p14:tracePt t="20584" x="3587750" y="5653088"/>
          <p14:tracePt t="20613" x="3587750" y="5664200"/>
          <p14:tracePt t="20616" x="3587750" y="5675313"/>
          <p14:tracePt t="20798" x="0" y="0"/>
        </p14:tracePtLst>
        <p14:tracePtLst>
          <p14:tracePt t="22457" x="898525" y="1227138"/>
          <p14:tracePt t="22513" x="898525" y="1211263"/>
          <p14:tracePt t="22528" x="909638" y="1200150"/>
          <p14:tracePt t="22942" x="0" y="0"/>
        </p14:tracePtLst>
        <p14:tracePtLst>
          <p14:tracePt t="23412" x="1511300" y="1222375"/>
          <p14:tracePt t="23548" x="1539875" y="1222375"/>
          <p14:tracePt t="23556" x="1568450" y="1216025"/>
          <p14:tracePt t="23578" x="1628775" y="1200150"/>
          <p14:tracePt t="23582" x="1695450" y="1200150"/>
          <p14:tracePt t="23612" x="1874838" y="1182688"/>
          <p14:tracePt t="23645" x="1952625" y="1171575"/>
          <p14:tracePt t="23651" x="1963738" y="1171575"/>
          <p14:tracePt t="23678" x="2008188" y="1171575"/>
          <p14:tracePt t="23684" x="2036763" y="1171575"/>
          <p14:tracePt t="23710" x="2092325" y="1171575"/>
          <p14:tracePt t="23819" x="2103438" y="1171575"/>
          <p14:tracePt t="24026" x="2114550" y="1171575"/>
          <p14:tracePt t="24570" x="0" y="0"/>
        </p14:tracePtLst>
        <p14:tracePtLst>
          <p14:tracePt t="25252" x="1160463" y="1200150"/>
          <p14:tracePt t="25292" x="1171575" y="1189038"/>
          <p14:tracePt t="25308" x="1165225" y="1177925"/>
          <p14:tracePt t="25317" x="1154113" y="1177925"/>
          <p14:tracePt t="25345" x="1027113" y="1104900"/>
          <p14:tracePt t="25349" x="1009650" y="1104900"/>
          <p14:tracePt t="25379" x="747713" y="1087438"/>
          <p14:tracePt t="25411" x="474663" y="1087438"/>
          <p14:tracePt t="25445" x="452438" y="1087438"/>
          <p14:tracePt t="25515" x="452438" y="1098550"/>
          <p14:tracePt t="25532" x="474663" y="1109663"/>
          <p14:tracePt t="25545" x="485775" y="1109663"/>
          <p14:tracePt t="25548" x="530225" y="1127125"/>
          <p14:tracePt t="25578" x="552450" y="1127125"/>
          <p14:tracePt t="25584" x="568325" y="1127125"/>
          <p14:tracePt t="25612" x="619125" y="1138238"/>
          <p14:tracePt t="25616" x="630238" y="1138238"/>
          <p14:tracePt t="25645" x="658813" y="1138238"/>
          <p14:tracePt t="25692" x="692150" y="1155700"/>
          <p14:tracePt t="25712" x="703263" y="1155700"/>
          <p14:tracePt t="25745" x="714375" y="1166813"/>
          <p14:tracePt t="25818" x="0" y="0"/>
        </p14:tracePtLst>
        <p14:tracePtLst>
          <p14:tracePt t="88365" x="1952625" y="1350963"/>
          <p14:tracePt t="88369" x="1992313" y="1344613"/>
          <p14:tracePt t="88373" x="2008188" y="1344613"/>
          <p14:tracePt t="88383" x="2047875" y="1328738"/>
          <p14:tracePt t="88389" x="2063750" y="1328738"/>
          <p14:tracePt t="88410" x="2114550" y="1328738"/>
          <p14:tracePt t="88443" x="2198688" y="1311275"/>
          <p14:tracePt t="88476" x="2220913" y="1300163"/>
          <p14:tracePt t="88511" x="2236788" y="1300163"/>
          <p14:tracePt t="88543" x="2314575" y="1289050"/>
          <p14:tracePt t="88546" x="2343150" y="1289050"/>
          <p14:tracePt t="88576" x="2354263" y="1289050"/>
          <p14:tracePt t="88627" x="2314575" y="1289050"/>
          <p14:tracePt t="88644" x="2292350" y="1289050"/>
          <p14:tracePt t="88676" x="2214563" y="1289050"/>
          <p14:tracePt t="88710" x="2147888" y="1289050"/>
          <p14:tracePt t="88884" x="2170113" y="1289050"/>
          <p14:tracePt t="88892" x="2181225" y="1289050"/>
          <p14:tracePt t="88910" x="2192338" y="1289050"/>
          <p14:tracePt t="88943" x="2209800" y="1289050"/>
          <p14:tracePt t="89170" x="0" y="0"/>
        </p14:tracePtLst>
        <p14:tracePtLst>
          <p14:tracePt t="90800" x="1120775" y="1524000"/>
          <p14:tracePt t="90823" x="1120775" y="1512888"/>
          <p14:tracePt t="90838" x="1138238" y="1512888"/>
          <p14:tracePt t="90846" x="1154113" y="1512888"/>
          <p14:tracePt t="90877" x="1238250" y="1512888"/>
          <p14:tracePt t="90879" x="1282700" y="1512888"/>
          <p14:tracePt t="90911" x="1522413" y="1539875"/>
          <p14:tracePt t="90944" x="1735138" y="1590675"/>
          <p14:tracePt t="90976" x="1857375" y="1617663"/>
          <p14:tracePt t="91128" x="1852613" y="1617663"/>
          <p14:tracePt t="91136" x="1808163" y="1617663"/>
          <p14:tracePt t="91145" x="1797050" y="1617663"/>
          <p14:tracePt t="91178" x="1668463" y="1617663"/>
          <p14:tracePt t="91184" x="1617663" y="1617663"/>
          <p14:tracePt t="91212" x="1455738" y="1617663"/>
          <p14:tracePt t="91216" x="1411288" y="1617663"/>
          <p14:tracePt t="91245" x="1249363" y="1617663"/>
          <p14:tracePt t="91249" x="1222375" y="1617663"/>
          <p14:tracePt t="91278" x="1109663" y="1617663"/>
          <p14:tracePt t="91312" x="1031875" y="1617663"/>
          <p14:tracePt t="91345" x="1020763" y="1617663"/>
          <p14:tracePt t="91379" x="1004888" y="1617663"/>
          <p14:tracePt t="91448" x="1004888" y="1612900"/>
          <p14:tracePt t="91463" x="1016000" y="1612900"/>
          <p14:tracePt t="91479" x="1042988" y="1612900"/>
          <p14:tracePt t="91512" x="1109663" y="1612900"/>
          <p14:tracePt t="91545" x="1244600" y="1595438"/>
          <p14:tracePt t="91579" x="1360488" y="1579563"/>
          <p14:tracePt t="91584" x="1395413" y="1568450"/>
          <p14:tracePt t="91612" x="1417638" y="1568450"/>
          <p14:tracePt t="91647" x="1428750" y="1568450"/>
          <p14:tracePt t="92618" x="0" y="0"/>
        </p14:tracePtLst>
        <p14:tracePtLst>
          <p14:tracePt t="93661" x="2325688" y="1462088"/>
          <p14:tracePt t="93700" x="2338388" y="1466850"/>
          <p14:tracePt t="93715" x="2382838" y="1466850"/>
          <p14:tracePt t="93723" x="2409825" y="1484313"/>
          <p14:tracePt t="93745" x="2509838" y="1501775"/>
          <p14:tracePt t="93749" x="2578100" y="1517650"/>
          <p14:tracePt t="93778" x="2867025" y="1573213"/>
          <p14:tracePt t="93784" x="2990850" y="1595438"/>
          <p14:tracePt t="93790" x="3119438" y="1612900"/>
          <p14:tracePt t="93812" x="3252788" y="1612900"/>
          <p14:tracePt t="93845" x="3319463" y="1612900"/>
          <p14:tracePt t="94418" x="0" y="0"/>
        </p14:tracePtLst>
        <p14:tracePtLst>
          <p14:tracePt t="95085" x="1038225" y="1824038"/>
          <p14:tracePt t="95093" x="1054100" y="1824038"/>
          <p14:tracePt t="95112" x="1065213" y="1812925"/>
          <p14:tracePt t="95146" x="1076325" y="1801813"/>
          <p14:tracePt t="95178" x="1131888" y="1801813"/>
          <p14:tracePt t="95219" x="1143000" y="1801813"/>
          <p14:tracePt t="95243" x="1227138" y="1801813"/>
          <p14:tracePt t="95274" x="1355725" y="1808163"/>
          <p14:tracePt t="95308" x="1473200" y="1841500"/>
          <p14:tracePt t="95341" x="1484313" y="1841500"/>
          <p14:tracePt t="95374" x="1579563" y="1852613"/>
          <p14:tracePt t="95408" x="1673225" y="1852613"/>
          <p14:tracePt t="95410" x="1701800" y="1852613"/>
          <p14:tracePt t="95445" x="1768475" y="1852613"/>
          <p14:tracePt t="95478" x="1852613" y="1870075"/>
          <p14:tracePt t="95511" x="1963738" y="1892300"/>
          <p14:tracePt t="95516" x="2030413" y="1930400"/>
          <p14:tracePt t="95545" x="2198688" y="1947863"/>
          <p14:tracePt t="95548" x="2270125" y="1981200"/>
          <p14:tracePt t="95578" x="2343150" y="1997075"/>
          <p14:tracePt t="95582" x="2409825" y="2014538"/>
          <p14:tracePt t="95611" x="2476500" y="2014538"/>
          <p14:tracePt t="95645" x="2571750" y="2014538"/>
          <p14:tracePt t="95648" x="2605088" y="2014538"/>
          <p14:tracePt t="95678" x="2689225" y="2014538"/>
          <p14:tracePt t="95681" x="2716213" y="2014538"/>
          <p14:tracePt t="95711" x="2951163" y="2047875"/>
          <p14:tracePt t="95744" x="3146425" y="2047875"/>
          <p14:tracePt t="95778" x="3263900" y="2047875"/>
          <p14:tracePt t="95811" x="3375025" y="2047875"/>
          <p14:tracePt t="95817" x="3403600" y="2047875"/>
          <p14:tracePt t="95845" x="3503613" y="2047875"/>
          <p14:tracePt t="95848" x="3532188" y="2047875"/>
          <p14:tracePt t="95878" x="3559175" y="2047875"/>
          <p14:tracePt t="95881" x="3581400" y="2047875"/>
          <p14:tracePt t="95913" x="3621088" y="2047875"/>
          <p14:tracePt t="95944" x="3648075" y="2047875"/>
          <p14:tracePt t="95978" x="3659188" y="2047875"/>
          <p14:tracePt t="96013" x="3654425" y="2014538"/>
          <p14:tracePt t="96016" x="3625850" y="1985963"/>
          <p14:tracePt t="96045" x="3419475" y="1985963"/>
          <p14:tracePt t="96048" x="3330575" y="1985963"/>
          <p14:tracePt t="96078" x="3168650" y="1985963"/>
          <p14:tracePt t="96082" x="3141663" y="1985963"/>
          <p14:tracePt t="96112" x="3013075" y="1985963"/>
          <p14:tracePt t="96144" x="3001963" y="1985963"/>
          <p14:tracePt t="96263" x="2984500" y="2008188"/>
          <p14:tracePt t="96271" x="2984500" y="2019300"/>
          <p14:tracePt t="96279" x="3006725" y="2047875"/>
          <p14:tracePt t="96312" x="3268663" y="2154238"/>
          <p14:tracePt t="96344" x="3687763" y="2209800"/>
          <p14:tracePt t="96378" x="4318000" y="2209800"/>
          <p14:tracePt t="96384" x="4406900" y="2209800"/>
          <p14:tracePt t="96411" x="4446588" y="2209800"/>
          <p14:tracePt t="96487" x="4446588" y="2203450"/>
          <p14:tracePt t="96495" x="4440238" y="2192338"/>
          <p14:tracePt t="96511" x="4340225" y="2125663"/>
          <p14:tracePt t="96544" x="4151313" y="2081213"/>
          <p14:tracePt t="96578" x="3787775" y="2047875"/>
          <p14:tracePt t="96584" x="3665538" y="2025650"/>
          <p14:tracePt t="96611" x="3425825" y="2025650"/>
          <p14:tracePt t="96711" x="3392488" y="2036763"/>
          <p14:tracePt t="96719" x="3397250" y="2047875"/>
          <p14:tracePt t="96745" x="3452813" y="2103438"/>
          <p14:tracePt t="96780" x="3559175" y="2114550"/>
          <p14:tracePt t="96812" x="3581400" y="2114550"/>
          <p14:tracePt t="96845" x="3598863" y="2114550"/>
          <p14:tracePt t="96920" x="3609975" y="2114550"/>
          <p14:tracePt t="97447" x="0" y="0"/>
        </p14:tracePtLst>
        <p14:tracePtLst>
          <p14:tracePt t="99996" x="1808163" y="1501775"/>
          <p14:tracePt t="100087" x="1801813" y="1512888"/>
          <p14:tracePt t="100116" x="1790700" y="1512888"/>
          <p14:tracePt t="100142" x="1673225" y="1512888"/>
          <p14:tracePt t="100176" x="1422400" y="1512888"/>
          <p14:tracePt t="100178" x="1333500" y="1512888"/>
          <p14:tracePt t="100210" x="1042988" y="1512888"/>
          <p14:tracePt t="100242" x="869950" y="1512888"/>
          <p14:tracePt t="100276" x="842963" y="1512888"/>
          <p14:tracePt t="100484" x="831850" y="1524000"/>
          <p14:tracePt t="100516" x="854075" y="1524000"/>
          <p14:tracePt t="100524" x="865188" y="1524000"/>
          <p14:tracePt t="100544" x="920750" y="1524000"/>
          <p14:tracePt t="100546" x="0" y="0"/>
        </p14:tracePtLst>
        <p14:tracePtLst>
          <p14:tracePt t="101339" x="2309813" y="1562100"/>
          <p14:tracePt t="102264" x="2320925" y="1562100"/>
          <p14:tracePt t="102279" x="2360613" y="1562100"/>
          <p14:tracePt t="102312" x="2493963" y="1595438"/>
          <p14:tracePt t="102345" x="2600325" y="1595438"/>
          <p14:tracePt t="102378" x="2693988" y="1595438"/>
          <p14:tracePt t="102382" x="2705100" y="1595438"/>
          <p14:tracePt t="102412" x="2716213" y="1606550"/>
          <p14:tracePt t="102504" x="2728913" y="1606550"/>
          <p14:tracePt t="102520" x="2744788" y="1606550"/>
          <p14:tracePt t="102545" x="2795588" y="1606550"/>
          <p14:tracePt t="102579" x="2833688" y="1606550"/>
          <p14:tracePt t="102742" x="0" y="0"/>
        </p14:tracePtLst>
        <p14:tracePtLst>
          <p14:tracePt t="103148" x="3654425" y="5568950"/>
          <p14:tracePt t="103151" x="3665538" y="5580063"/>
          <p14:tracePt t="103158" x="3698875" y="5613400"/>
          <p14:tracePt t="103176" x="3838575" y="5646738"/>
          <p14:tracePt t="103209" x="4089400" y="5675313"/>
          <p14:tracePt t="103243" x="4602163" y="5697538"/>
          <p14:tracePt t="103245" x="4752975" y="5697538"/>
          <p14:tracePt t="103276" x="5026025" y="5686425"/>
          <p14:tracePt t="103278" x="5054600" y="5668963"/>
          <p14:tracePt t="103310" x="5099050" y="5602288"/>
          <p14:tracePt t="103344" x="4914900" y="5575300"/>
          <p14:tracePt t="103376" x="4741863" y="5575300"/>
          <p14:tracePt t="103409" x="4686300" y="5608638"/>
          <p14:tracePt t="103443" x="4686300" y="5619750"/>
          <p14:tracePt t="103478" x="4686300" y="5630863"/>
          <p14:tracePt t="103542" x="0" y="0"/>
        </p14:tracePtLst>
        <p14:tracePtLst>
          <p14:tracePt t="104691" x="6911975" y="5033963"/>
          <p14:tracePt t="104695" x="6896100" y="5033963"/>
          <p14:tracePt t="104704" x="6856413" y="5033963"/>
          <p14:tracePt t="104710" x="6805613" y="5045075"/>
          <p14:tracePt t="104743" x="6638925" y="5218113"/>
          <p14:tracePt t="104776" x="6588125" y="5322888"/>
          <p14:tracePt t="104781" x="6577013" y="5356225"/>
          <p14:tracePt t="104810" x="6543675" y="5513388"/>
          <p14:tracePt t="104843" x="6543675" y="5646738"/>
          <p14:tracePt t="104876" x="6543675" y="5764213"/>
          <p14:tracePt t="104912" x="6599238" y="5919788"/>
          <p14:tracePt t="104917" x="6623050" y="6010275"/>
          <p14:tracePt t="104945" x="6734175" y="6110288"/>
          <p14:tracePt t="104949" x="6745288" y="6121400"/>
          <p14:tracePt t="104980" x="6867525" y="6261100"/>
          <p14:tracePt t="105014" x="7007225" y="6305550"/>
          <p14:tracePt t="105045" x="7146925" y="6338888"/>
          <p14:tracePt t="105078" x="7358063" y="6338888"/>
          <p14:tracePt t="105084" x="7404100" y="6338888"/>
          <p14:tracePt t="105112" x="7515225" y="6338888"/>
          <p14:tracePt t="105116" x="7526338" y="6338888"/>
          <p14:tracePt t="105145" x="7537450" y="6338888"/>
          <p14:tracePt t="105149" x="7564438" y="6338888"/>
          <p14:tracePt t="105179" x="7659688" y="6338888"/>
          <p14:tracePt t="105212" x="7743825" y="6338888"/>
          <p14:tracePt t="105245" x="7883525" y="6249988"/>
          <p14:tracePt t="105251" x="7894638" y="6238875"/>
          <p14:tracePt t="105279" x="7939088" y="6149975"/>
          <p14:tracePt t="105283" x="7939088" y="6132513"/>
          <p14:tracePt t="105312" x="7966075" y="6059488"/>
          <p14:tracePt t="105316" x="7966075" y="6003925"/>
          <p14:tracePt t="105345" x="8001000" y="5859463"/>
          <p14:tracePt t="105350" x="8001000" y="5792788"/>
          <p14:tracePt t="105379" x="7954963" y="5575300"/>
          <p14:tracePt t="105412" x="7748588" y="5435600"/>
          <p14:tracePt t="105445" x="7497763" y="5384800"/>
          <p14:tracePt t="105452" x="7426325" y="5362575"/>
          <p14:tracePt t="105478" x="7140575" y="5329238"/>
          <p14:tracePt t="105484" x="6985000" y="5307013"/>
          <p14:tracePt t="105512" x="6656388" y="5307013"/>
          <p14:tracePt t="105516" x="6638925" y="5307013"/>
          <p14:tracePt t="105545" x="6516688" y="5329238"/>
          <p14:tracePt t="105550" x="6483350" y="5380038"/>
          <p14:tracePt t="105579" x="6421438" y="5535613"/>
          <p14:tracePt t="105611" x="6326188" y="5741988"/>
          <p14:tracePt t="105645" x="6292850" y="5875338"/>
          <p14:tracePt t="105653" x="6292850" y="5926138"/>
          <p14:tracePt t="105679" x="6292850" y="6048375"/>
          <p14:tracePt t="105683" x="6303963" y="6099175"/>
          <p14:tracePt t="105712" x="6454775" y="6327775"/>
          <p14:tracePt t="105716" x="6505575" y="6361113"/>
          <p14:tracePt t="105746" x="6738938" y="6489700"/>
          <p14:tracePt t="105749" x="6834188" y="6511925"/>
          <p14:tracePt t="105778" x="7069138" y="6584950"/>
          <p14:tracePt t="105782" x="7118350" y="6584950"/>
          <p14:tracePt t="105812" x="7369175" y="6618288"/>
          <p14:tracePt t="105845" x="7666038" y="6634163"/>
          <p14:tracePt t="105878" x="7939088" y="6634163"/>
          <p14:tracePt t="105912" x="8072438" y="6634163"/>
          <p14:tracePt t="105917" x="8123238" y="6623050"/>
          <p14:tracePt t="105945" x="8274050" y="6556375"/>
          <p14:tracePt t="105949" x="8323263" y="6507163"/>
          <p14:tracePt t="105979" x="8469313" y="6345238"/>
          <p14:tracePt t="106012" x="8586788" y="6076950"/>
          <p14:tracePt t="106045" x="8620125" y="5881688"/>
          <p14:tracePt t="106078" x="8620125" y="5748338"/>
          <p14:tracePt t="106112" x="8429625" y="5557838"/>
          <p14:tracePt t="106117" x="8323263" y="5495925"/>
          <p14:tracePt t="106145" x="7972425" y="5373688"/>
          <p14:tracePt t="106149" x="7754938" y="5322888"/>
          <p14:tracePt t="106178" x="7180263" y="5256213"/>
          <p14:tracePt t="106182" x="7062788" y="5256213"/>
          <p14:tracePt t="106212" x="7035800" y="5256213"/>
          <p14:tracePt t="106245" x="6918325" y="5340350"/>
          <p14:tracePt t="106278" x="6805613" y="5624513"/>
          <p14:tracePt t="106282" x="6772275" y="5675313"/>
          <p14:tracePt t="106312" x="6772275" y="5837238"/>
          <p14:tracePt t="106318" x="6772275" y="5886450"/>
          <p14:tracePt t="106345" x="6783388" y="6010275"/>
          <p14:tracePt t="106349" x="6818313" y="6059488"/>
          <p14:tracePt t="106379" x="6978650" y="6188075"/>
          <p14:tracePt t="106412" x="7275513" y="6338888"/>
          <p14:tracePt t="106445" x="7559675" y="6356350"/>
          <p14:tracePt t="106478" x="7866063" y="6327775"/>
          <p14:tracePt t="106512" x="7983538" y="6165850"/>
          <p14:tracePt t="106517" x="7983538" y="6149975"/>
          <p14:tracePt t="106545" x="7983538" y="6081713"/>
          <p14:tracePt t="106549" x="7983538" y="6070600"/>
          <p14:tracePt t="106578" x="7983538" y="6003925"/>
          <p14:tracePt t="106582" x="7972425" y="5954713"/>
          <p14:tracePt t="106614" x="7943850" y="5926138"/>
          <p14:tracePt t="106645" x="7921625" y="5903913"/>
          <p14:tracePt t="106678" x="7788275" y="5903913"/>
          <p14:tracePt t="106712" x="7670800" y="5903913"/>
          <p14:tracePt t="106779" x="7659688" y="5903913"/>
          <p14:tracePt t="107242" x="0" y="0"/>
        </p14:tracePtLst>
        <p14:tracePtLst>
          <p14:tracePt t="108809" x="4608513" y="6221413"/>
          <p14:tracePt t="108928" x="4630738" y="6221413"/>
          <p14:tracePt t="108935" x="4646613" y="6221413"/>
          <p14:tracePt t="108946" x="4657725" y="6221413"/>
          <p14:tracePt t="108978" x="4775200" y="6149975"/>
          <p14:tracePt t="108983" x="4786313" y="6149975"/>
          <p14:tracePt t="109012" x="4814888" y="6099175"/>
          <p14:tracePt t="109045" x="4887913" y="6043613"/>
          <p14:tracePt t="109049" x="4899025" y="6032500"/>
          <p14:tracePt t="109079" x="4943475" y="5943600"/>
          <p14:tracePt t="109112" x="4943475" y="5859463"/>
          <p14:tracePt t="109145" x="4943475" y="5781675"/>
          <p14:tracePt t="109151" x="4943475" y="5764213"/>
          <p14:tracePt t="109178" x="4876800" y="5697538"/>
          <p14:tracePt t="109183" x="4848225" y="5664200"/>
          <p14:tracePt t="109211" x="4803775" y="5597525"/>
          <p14:tracePt t="109216" x="4775200" y="5580063"/>
          <p14:tracePt t="109245" x="4703763" y="5551488"/>
          <p14:tracePt t="109249" x="4657725" y="5524500"/>
          <p14:tracePt t="109279" x="4508500" y="5480050"/>
          <p14:tracePt t="109314" x="4384675" y="5462588"/>
          <p14:tracePt t="109345" x="4306888" y="5462588"/>
          <p14:tracePt t="109378" x="4217988" y="5462588"/>
          <p14:tracePt t="109383" x="4200525" y="5462588"/>
          <p14:tracePt t="109412" x="4078288" y="5491163"/>
          <p14:tracePt t="109417" x="4067175" y="5491163"/>
          <p14:tracePt t="109445" x="3944938" y="5535613"/>
          <p14:tracePt t="109449" x="3883025" y="5546725"/>
          <p14:tracePt t="109479" x="3749675" y="5635625"/>
          <p14:tracePt t="109512" x="3665538" y="5664200"/>
          <p14:tracePt t="109545" x="3614738" y="5702300"/>
          <p14:tracePt t="109585" x="3603625" y="5713413"/>
          <p14:tracePt t="109611" x="3592513" y="5753100"/>
          <p14:tracePt t="109616" x="3559175" y="5803900"/>
          <p14:tracePt t="109645" x="3543300" y="5819775"/>
          <p14:tracePt t="109649" x="3543300" y="5859463"/>
          <p14:tracePt t="109680" x="3565525" y="5943600"/>
          <p14:tracePt t="109689" x="3576638" y="5954713"/>
          <p14:tracePt t="109712" x="3614738" y="6010275"/>
          <p14:tracePt t="109745" x="3670300" y="6048375"/>
          <p14:tracePt t="109779" x="3709988" y="6088063"/>
          <p14:tracePt t="109813" x="3749675" y="6099175"/>
          <p14:tracePt t="109845" x="3805238" y="6115050"/>
          <p14:tracePt t="109878" x="3876675" y="6143625"/>
          <p14:tracePt t="109884" x="3922713" y="6143625"/>
          <p14:tracePt t="109889" x="3971925" y="6161088"/>
          <p14:tracePt t="109912" x="4027488" y="6176963"/>
          <p14:tracePt t="109945" x="4151313" y="6205538"/>
          <p14:tracePt t="109978" x="4273550" y="6216650"/>
          <p14:tracePt t="109983" x="4284663" y="6232525"/>
          <p14:tracePt t="110011" x="4313238" y="6232525"/>
          <p14:tracePt t="110015" x="4340225" y="6232525"/>
          <p14:tracePt t="110045" x="4362450" y="6232525"/>
          <p14:tracePt t="110049" x="4379913" y="6232525"/>
          <p14:tracePt t="110081" x="4413250" y="6243638"/>
          <p14:tracePt t="110112" x="4479925" y="6243638"/>
          <p14:tracePt t="110145" x="4564063" y="6243638"/>
          <p14:tracePt t="110179" x="4602163" y="6243638"/>
          <p14:tracePt t="110212" x="4641850" y="6243638"/>
          <p14:tracePt t="110217" x="4652963" y="6243638"/>
          <p14:tracePt t="110245" x="4737100" y="6243638"/>
          <p14:tracePt t="110280" x="4792663" y="6221413"/>
          <p14:tracePt t="110312" x="4887913" y="6183313"/>
          <p14:tracePt t="110345" x="4959350" y="6154738"/>
          <p14:tracePt t="110379" x="4970463" y="6138863"/>
          <p14:tracePt t="110411" x="4981575" y="6127750"/>
          <p14:tracePt t="110415" x="4999038" y="6099175"/>
          <p14:tracePt t="110442" x="5014913" y="6010275"/>
          <p14:tracePt t="110479" x="5026025" y="5881688"/>
          <p14:tracePt t="110512" x="4937125" y="5730875"/>
          <p14:tracePt t="110545" x="4881563" y="5686425"/>
          <p14:tracePt t="110579" x="4781550" y="5664200"/>
          <p14:tracePt t="110612" x="4586288" y="5591175"/>
          <p14:tracePt t="110616" x="4557713" y="5580063"/>
          <p14:tracePt t="110645" x="4468813" y="5564188"/>
          <p14:tracePt t="110650" x="4457700" y="5551488"/>
          <p14:tracePt t="110679" x="4340225" y="5535613"/>
          <p14:tracePt t="110712" x="4256088" y="5518150"/>
          <p14:tracePt t="110745" x="4106863" y="5518150"/>
          <p14:tracePt t="110751" x="4060825" y="5502275"/>
          <p14:tracePt t="110778" x="3971925" y="5502275"/>
          <p14:tracePt t="110783" x="3944938" y="5491163"/>
          <p14:tracePt t="110812" x="3905250" y="5491163"/>
          <p14:tracePt t="110816" x="3887788" y="5491163"/>
          <p14:tracePt t="110846" x="3821113" y="5491163"/>
          <p14:tracePt t="110878" x="3783013" y="5495925"/>
          <p14:tracePt t="110911" x="3705225" y="5524500"/>
          <p14:tracePt t="110916" x="3692525" y="5535613"/>
          <p14:tracePt t="110947" x="3665538" y="5591175"/>
          <p14:tracePt t="110951" x="3648075" y="5619750"/>
          <p14:tracePt t="110979" x="3636963" y="5668963"/>
          <p14:tracePt t="111012" x="3636963" y="5708650"/>
          <p14:tracePt t="111046" x="3636963" y="5759450"/>
          <p14:tracePt t="111078" x="3636963" y="5797550"/>
          <p14:tracePt t="111083" x="3636963" y="5815013"/>
          <p14:tracePt t="111112" x="3636963" y="5892800"/>
          <p14:tracePt t="111116" x="3636963" y="5908675"/>
          <p14:tracePt t="111146" x="3698875" y="5965825"/>
          <p14:tracePt t="111151" x="3709988" y="5976938"/>
          <p14:tracePt t="111179" x="3783013" y="6043613"/>
          <p14:tracePt t="111212" x="3938588" y="6138863"/>
          <p14:tracePt t="111246" x="4067175" y="6205538"/>
          <p14:tracePt t="111279" x="4256088" y="6249988"/>
          <p14:tracePt t="111283" x="4267200" y="6261100"/>
          <p14:tracePt t="111312" x="4335463" y="6261100"/>
          <p14:tracePt t="111316" x="4384675" y="6261100"/>
          <p14:tracePt t="111345" x="4486275" y="6261100"/>
          <p14:tracePt t="111349" x="4535488" y="6261100"/>
          <p14:tracePt t="111379" x="4613275" y="6261100"/>
          <p14:tracePt t="111412" x="4714875" y="6261100"/>
          <p14:tracePt t="111420" x="4741863" y="6261100"/>
          <p14:tracePt t="111445" x="4814888" y="6238875"/>
          <p14:tracePt t="111478" x="4865688" y="6188075"/>
          <p14:tracePt t="111512" x="4903788" y="6161088"/>
          <p14:tracePt t="111518" x="4921250" y="6132513"/>
          <p14:tracePt t="111545" x="4932363" y="6092825"/>
          <p14:tracePt t="111549" x="4948238" y="6059488"/>
          <p14:tracePt t="111578" x="4948238" y="5908675"/>
          <p14:tracePt t="111612" x="4887913" y="5708650"/>
          <p14:tracePt t="111645" x="4876800" y="5680075"/>
          <p14:tracePt t="111678" x="4808538" y="5641975"/>
          <p14:tracePt t="111712" x="4586288" y="5557838"/>
          <p14:tracePt t="111718" x="4535488" y="5540375"/>
          <p14:tracePt t="111745" x="4406900" y="5507038"/>
          <p14:tracePt t="111749" x="4379913" y="5495925"/>
          <p14:tracePt t="111779" x="4206875" y="5495925"/>
          <p14:tracePt t="111812" x="3994150" y="5495925"/>
          <p14:tracePt t="111845" x="3783013" y="5502275"/>
          <p14:tracePt t="111878" x="3665538" y="5564188"/>
          <p14:tracePt t="111883" x="3654425" y="5564188"/>
          <p14:tracePt t="111913" x="3559175" y="5653088"/>
          <p14:tracePt t="111917" x="3548063" y="5664200"/>
          <p14:tracePt t="111945" x="3509963" y="5719763"/>
          <p14:tracePt t="111949" x="3509963" y="5748338"/>
          <p14:tracePt t="111979" x="3509963" y="5981700"/>
          <p14:tracePt t="112014" x="3705225" y="6232525"/>
          <p14:tracePt t="112045" x="3911600" y="6350000"/>
          <p14:tracePt t="112078" x="4089400" y="6383338"/>
          <p14:tracePt t="112112" x="4256088" y="6383338"/>
          <p14:tracePt t="112117" x="4284663" y="6383338"/>
          <p14:tracePt t="112145" x="4335463" y="6394450"/>
          <p14:tracePt t="112149" x="4402138" y="6394450"/>
          <p14:tracePt t="112179" x="4652963" y="6394450"/>
          <p14:tracePt t="112212" x="4943475" y="6394450"/>
          <p14:tracePt t="112245" x="5076825" y="6394450"/>
          <p14:tracePt t="112279" x="5105400" y="6372225"/>
          <p14:tracePt t="112311" x="5176838" y="6288088"/>
          <p14:tracePt t="112316" x="5176838" y="6210300"/>
          <p14:tracePt t="112345" x="5194300" y="6065838"/>
          <p14:tracePt t="112349" x="5194300" y="6037263"/>
          <p14:tracePt t="112379" x="5054600" y="5830888"/>
          <p14:tracePt t="112412" x="4786313" y="5686425"/>
          <p14:tracePt t="112445" x="4541838" y="5580063"/>
          <p14:tracePt t="112478" x="4391025" y="5564188"/>
          <p14:tracePt t="112484" x="4362450" y="5564188"/>
          <p14:tracePt t="112511" x="4240213" y="5564188"/>
          <p14:tracePt t="112516" x="4195763" y="5564188"/>
          <p14:tracePt t="112545" x="4067175" y="5564188"/>
          <p14:tracePt t="112549" x="4056063" y="5564188"/>
          <p14:tracePt t="112579" x="3938588" y="5619750"/>
          <p14:tracePt t="112612" x="3871913" y="5686425"/>
          <p14:tracePt t="112645" x="3816350" y="5753100"/>
          <p14:tracePt t="112679" x="3776663" y="5837238"/>
          <p14:tracePt t="112684" x="3749675" y="5848350"/>
          <p14:tracePt t="112712" x="3716338" y="5926138"/>
          <p14:tracePt t="112716" x="3716338" y="5937250"/>
          <p14:tracePt t="112745" x="3716338" y="6076950"/>
          <p14:tracePt t="112749" x="3716338" y="6088063"/>
          <p14:tracePt t="112781" x="3787775" y="6227763"/>
          <p14:tracePt t="112812" x="3905250" y="6238875"/>
          <p14:tracePt t="112845" x="3922713" y="6238875"/>
          <p14:tracePt t="112900" x="3944938" y="6238875"/>
          <p14:tracePt t="112912" x="3960813" y="6238875"/>
          <p14:tracePt t="112917" x="3971925" y="6238875"/>
          <p14:tracePt t="112945" x="4056063" y="6238875"/>
          <p14:tracePt t="112949" x="4083050" y="6254750"/>
          <p14:tracePt t="112980" x="4133850" y="6254750"/>
          <p14:tracePt t="113124" x="4162425" y="6254750"/>
          <p14:tracePt t="113133" x="4178300" y="6254750"/>
          <p14:tracePt t="113202" x="0" y="0"/>
        </p14:tracePtLst>
        <p14:tracePtLst>
          <p14:tracePt t="113884" x="6450013" y="5591175"/>
          <p14:tracePt t="113892" x="6438900" y="5591175"/>
          <p14:tracePt t="113912" x="6410325" y="5613400"/>
          <p14:tracePt t="113945" x="6410325" y="5724525"/>
          <p14:tracePt t="113978" x="6554788" y="5892800"/>
          <p14:tracePt t="113983" x="6594475" y="5965825"/>
          <p14:tracePt t="114012" x="6767513" y="6032500"/>
          <p14:tracePt t="114016" x="6794500" y="6048375"/>
          <p14:tracePt t="114045" x="6989763" y="6099175"/>
          <p14:tracePt t="114049" x="7035800" y="6115050"/>
          <p14:tracePt t="114078" x="7124700" y="6115050"/>
          <p14:tracePt t="114083" x="7151688" y="6115050"/>
          <p14:tracePt t="114112" x="7219950" y="6115050"/>
          <p14:tracePt t="114143" x="7426325" y="6088063"/>
          <p14:tracePt t="114175" x="7648575" y="5981700"/>
          <p14:tracePt t="114208" x="7693025" y="5903913"/>
          <p14:tracePt t="114241" x="7732713" y="5892800"/>
          <p14:tracePt t="114341" x="7732713" y="5875338"/>
          <p14:tracePt t="114360" x="7732713" y="5853113"/>
          <p14:tracePt t="114378" x="7743825" y="5826125"/>
          <p14:tracePt t="114413" x="7743825" y="5797550"/>
          <p14:tracePt t="114417" x="7759700" y="5770563"/>
          <p14:tracePt t="114445" x="7759700" y="5719763"/>
          <p14:tracePt t="114448" x="7759700" y="5708650"/>
          <p14:tracePt t="114476" x="7759700" y="5608638"/>
          <p14:tracePt t="114480" x="7759700" y="5597525"/>
          <p14:tracePt t="114512" x="7615238" y="5502275"/>
          <p14:tracePt t="114545" x="7342188" y="5435600"/>
          <p14:tracePt t="114578" x="6700838" y="5345113"/>
          <p14:tracePt t="114583" x="6550025" y="5345113"/>
          <p14:tracePt t="114613" x="6343650" y="5413375"/>
          <p14:tracePt t="114645" x="6303963" y="5451475"/>
          <p14:tracePt t="114649" x="6288088" y="5484813"/>
          <p14:tracePt t="114679" x="6219825" y="5702300"/>
          <p14:tracePt t="114713" x="6219825" y="5875338"/>
          <p14:tracePt t="114745" x="6281738" y="6054725"/>
          <p14:tracePt t="114778" x="6461125" y="6172200"/>
          <p14:tracePt t="114784" x="6554788" y="6210300"/>
          <p14:tracePt t="114812" x="6727825" y="6288088"/>
          <p14:tracePt t="114816" x="6761163" y="6299200"/>
          <p14:tracePt t="114845" x="6829425" y="6316663"/>
          <p14:tracePt t="114849" x="6856413" y="6316663"/>
          <p14:tracePt t="114878" x="7000875" y="6316663"/>
          <p14:tracePt t="114882" x="7051675" y="6316663"/>
          <p14:tracePt t="114889" x="7118350" y="6316663"/>
          <p14:tracePt t="114912" x="7253288" y="6316663"/>
          <p14:tracePt t="114945" x="7493000" y="6221413"/>
          <p14:tracePt t="114978" x="7699375" y="6121400"/>
          <p14:tracePt t="114985" x="7743825" y="6121400"/>
          <p14:tracePt t="115011" x="7839075" y="6070600"/>
          <p14:tracePt t="115016" x="7850188" y="6059488"/>
          <p14:tracePt t="115045" x="7943850" y="5981700"/>
          <p14:tracePt t="115049" x="7954963" y="5970588"/>
          <p14:tracePt t="115079" x="8001000" y="5797550"/>
          <p14:tracePt t="115112" x="7972425" y="5680075"/>
          <p14:tracePt t="115145" x="7899400" y="5619750"/>
          <p14:tracePt t="115179" x="7861300" y="5619750"/>
          <p14:tracePt t="115186" x="7810500" y="5602288"/>
          <p14:tracePt t="115212" x="7632700" y="5602288"/>
          <p14:tracePt t="115216" x="7559675" y="5586413"/>
          <p14:tracePt t="115245" x="7313613" y="5586413"/>
          <p14:tracePt t="115249" x="7219950" y="5586413"/>
          <p14:tracePt t="115278" x="6996113" y="5586413"/>
          <p14:tracePt t="115284" x="6900863" y="5619750"/>
          <p14:tracePt t="115289" x="6829425" y="5653088"/>
          <p14:tracePt t="115312" x="6656388" y="5735638"/>
          <p14:tracePt t="115345" x="6510338" y="5864225"/>
          <p14:tracePt t="115378" x="6488113" y="5892800"/>
          <p14:tracePt t="115385" x="6461125" y="5919788"/>
          <p14:tracePt t="115411" x="6415088" y="6003925"/>
          <p14:tracePt t="115416" x="6415088" y="6054725"/>
          <p14:tracePt t="115445" x="6415088" y="6143625"/>
          <p14:tracePt t="115449" x="6415088" y="6154738"/>
          <p14:tracePt t="115481" x="6565900" y="6327775"/>
          <p14:tracePt t="115512" x="6794500" y="6378575"/>
          <p14:tracePt t="115545" x="7046913" y="6400800"/>
          <p14:tracePt t="115579" x="7275513" y="6400800"/>
          <p14:tracePt t="115584" x="7302500" y="6400800"/>
          <p14:tracePt t="115611" x="7408863" y="6400800"/>
          <p14:tracePt t="115616" x="7419975" y="6389688"/>
          <p14:tracePt t="115645" x="7548563" y="6294438"/>
          <p14:tracePt t="115649" x="7581900" y="6261100"/>
          <p14:tracePt t="115680" x="7805738" y="5976938"/>
          <p14:tracePt t="115712" x="7872413" y="5853113"/>
          <p14:tracePt t="115746" x="7872413" y="5826125"/>
          <p14:tracePt t="115778" x="7794625" y="5680075"/>
          <p14:tracePt t="115812" x="7475538" y="5575300"/>
          <p14:tracePt t="115817" x="7431088" y="5575300"/>
          <p14:tracePt t="115845" x="7196138" y="5535613"/>
          <p14:tracePt t="115849" x="7129463" y="5535613"/>
          <p14:tracePt t="115879" x="6840538" y="5535613"/>
          <p14:tracePt t="115911" x="6538913" y="5586413"/>
          <p14:tracePt t="115945" x="6288088" y="5708650"/>
          <p14:tracePt t="115979" x="6259513" y="5730875"/>
          <p14:tracePt t="116012" x="6243638" y="5848350"/>
          <p14:tracePt t="116016" x="6243638" y="5864225"/>
          <p14:tracePt t="116045" x="6243638" y="5981700"/>
          <p14:tracePt t="116050" x="6243638" y="5992813"/>
          <p14:tracePt t="116078" x="6243638" y="6059488"/>
          <p14:tracePt t="116081" x="6243638" y="6076950"/>
          <p14:tracePt t="116119" x="6265863" y="6076950"/>
          <p14:tracePt t="116145" x="6276975" y="6076950"/>
          <p14:tracePt t="116178" x="6288088" y="6076950"/>
          <p14:tracePt t="116230" x="0" y="0"/>
        </p14:tracePtLst>
        <p14:tracePtLst>
          <p14:tracePt t="117076" x="5784850" y="6221413"/>
          <p14:tracePt t="117085" x="5768975" y="6221413"/>
          <p14:tracePt t="117112" x="5529263" y="6188075"/>
          <p14:tracePt t="117116" x="5434013" y="6172200"/>
          <p14:tracePt t="117145" x="5194300" y="6132513"/>
          <p14:tracePt t="117149" x="5099050" y="6110288"/>
          <p14:tracePt t="117178" x="5010150" y="6110288"/>
          <p14:tracePt t="117183" x="4999038" y="6110288"/>
          <p14:tracePt t="117212" x="4914900" y="6110288"/>
          <p14:tracePt t="117245" x="4876800" y="6110288"/>
          <p14:tracePt t="117435" x="0" y="0"/>
        </p14:tracePtLst>
        <p14:tracePtLst>
          <p14:tracePt t="117888" x="3375025" y="5992813"/>
          <p14:tracePt t="117931" x="3375025" y="5981700"/>
          <p14:tracePt t="117938" x="3414713" y="5981700"/>
          <p14:tracePt t="117946" x="3503613" y="5981700"/>
          <p14:tracePt t="117976" x="3687763" y="5981700"/>
          <p14:tracePt t="117979" x="3716338" y="5981700"/>
          <p14:tracePt t="118010" x="3805238" y="5981700"/>
          <p14:tracePt t="118314" x="3821113" y="5970588"/>
          <p14:tracePt t="118394" x="0" y="0"/>
        </p14:tracePtLst>
        <p14:tracePtLst>
          <p14:tracePt t="118805" x="3062288" y="6048375"/>
          <p14:tracePt t="118860" x="3046413" y="6048375"/>
          <p14:tracePt t="118868" x="3084513" y="6048375"/>
          <p14:tracePt t="118878" x="3135313" y="6076950"/>
          <p14:tracePt t="118910" x="3386138" y="6092825"/>
          <p14:tracePt t="118914" x="3430588" y="6092825"/>
          <p14:tracePt t="118944" x="3536950" y="6092825"/>
          <p14:tracePt t="118948" x="3548063" y="6092825"/>
          <p14:tracePt t="118977" x="3565525" y="6092825"/>
          <p14:tracePt t="118979" x="3592513" y="6092825"/>
          <p14:tracePt t="119010" x="3654425" y="6059488"/>
          <p14:tracePt t="119228" x="3670300" y="6048375"/>
          <p14:tracePt t="119242" x="0" y="0"/>
        </p14:tracePtLst>
        <p14:tracePtLst>
          <p14:tracePt t="119536" x="3425825" y="6529388"/>
          <p14:tracePt t="119579" x="3452813" y="6529388"/>
          <p14:tracePt t="119586" x="3463925" y="6529388"/>
          <p14:tracePt t="119610" x="3587750" y="6361113"/>
          <p14:tracePt t="119643" x="3681413" y="6216650"/>
          <p14:tracePt t="119676" x="3727450" y="6161088"/>
          <p14:tracePt t="119710" x="3727450" y="6138863"/>
          <p14:tracePt t="119866" x="0" y="0"/>
        </p14:tracePtLst>
        <p14:tracePtLst>
          <p14:tracePt t="120245" x="4535488" y="6311900"/>
          <p14:tracePt t="120287" x="4491038" y="6299200"/>
          <p14:tracePt t="120294" x="4457700" y="6272213"/>
          <p14:tracePt t="120311" x="4384675" y="6221413"/>
          <p14:tracePt t="120343" x="4240213" y="6026150"/>
          <p14:tracePt t="120377" x="4195763" y="5999163"/>
          <p14:tracePt t="120463" x="4184650" y="5981700"/>
          <p14:tracePt t="120479" x="4184650" y="6003925"/>
          <p14:tracePt t="120487" x="4184650" y="6015038"/>
          <p14:tracePt t="120510" x="4302125" y="6081713"/>
          <p14:tracePt t="120541" x="4462463" y="6115050"/>
          <p14:tracePt t="120543" x="0" y="0"/>
        </p14:tracePtLst>
        <p14:tracePtLst>
          <p14:tracePt t="120867" x="5389563" y="6088063"/>
          <p14:tracePt t="120879" x="5367338" y="6088063"/>
          <p14:tracePt t="120886" x="5356225" y="6088063"/>
          <p14:tracePt t="120909" x="5345113" y="6088063"/>
          <p14:tracePt t="120910" x="5316538" y="6088063"/>
          <p14:tracePt t="120942" x="5160963" y="6092825"/>
          <p14:tracePt t="120975" x="5003800" y="6092825"/>
          <p14:tracePt t="121009" x="4954588" y="6092825"/>
          <p14:tracePt t="121042" x="4926013" y="6092825"/>
          <p14:tracePt t="121118" x="4914900" y="6092825"/>
          <p14:tracePt t="121214" x="0" y="0"/>
        </p14:tracePtLst>
        <p14:tracePtLst>
          <p14:tracePt t="121508" x="5210175" y="5602288"/>
          <p14:tracePt t="121513" x="5210175" y="5586413"/>
          <p14:tracePt t="121544" x="5154613" y="5641975"/>
          <p14:tracePt t="121576" x="5054600" y="5741988"/>
          <p14:tracePt t="121610" x="4959350" y="5864225"/>
          <p14:tracePt t="121643" x="4948238" y="5875338"/>
          <p14:tracePt t="121773" x="4948238" y="5870575"/>
          <p14:tracePt t="121781" x="4948238" y="5859463"/>
          <p14:tracePt t="121809" x="0" y="0"/>
        </p14:tracePtLst>
        <p14:tracePtLst>
          <p14:tracePt t="122036" x="4764088" y="5480050"/>
          <p14:tracePt t="122040" x="4748213" y="5468938"/>
          <p14:tracePt t="122054" x="4737100" y="5468938"/>
          <p14:tracePt t="122076" x="4708525" y="5480050"/>
          <p14:tracePt t="122079" x="4697413" y="5491163"/>
          <p14:tracePt t="122110" x="4619625" y="5613400"/>
          <p14:tracePt t="122142" x="4564063" y="5697538"/>
          <p14:tracePt t="122176" x="4535488" y="5764213"/>
          <p14:tracePt t="122270" x="4513263" y="5764213"/>
          <p14:tracePt t="122278" x="4497388" y="5764213"/>
          <p14:tracePt t="122285" x="4435475" y="5735638"/>
          <p14:tracePt t="122287" x="0" y="0"/>
        </p14:tracePtLst>
        <p14:tracePtLst>
          <p14:tracePt t="122642" x="3587750" y="5546725"/>
          <p14:tracePt t="122646" x="3570288" y="5546725"/>
          <p14:tracePt t="122676" x="3548063" y="5557838"/>
          <p14:tracePt t="122678" x="3548063" y="5597525"/>
          <p14:tracePt t="122709" x="3548063" y="5635625"/>
          <p14:tracePt t="122742" x="3554413" y="5708650"/>
          <p14:tracePt t="122775" x="3687763" y="5815013"/>
          <p14:tracePt t="122810" x="3727450" y="5886450"/>
          <p14:tracePt t="122941" x="3721100" y="5848350"/>
          <p14:tracePt t="122943" x="0" y="0"/>
        </p14:tracePtLst>
        <p14:tracePtLst>
          <p14:tracePt t="123292" x="3414713" y="6010275"/>
          <p14:tracePt t="123297" x="3430588" y="6010275"/>
          <p14:tracePt t="123300" x="3459163" y="5999163"/>
          <p14:tracePt t="123308" x="3503613" y="5981700"/>
          <p14:tracePt t="123314" x="3521075" y="5970588"/>
          <p14:tracePt t="123343" x="3681413" y="5903913"/>
          <p14:tracePt t="123376" x="3816350" y="5864225"/>
          <p14:tracePt t="123380" x="3827463" y="5864225"/>
          <p14:tracePt t="123410" x="3838575" y="5864225"/>
          <p14:tracePt t="123570" x="0" y="0"/>
        </p14:tracePtLst>
        <p14:tracePtLst>
          <p14:tracePt t="123820" x="3983038" y="6216650"/>
          <p14:tracePt t="123828" x="4016375" y="6188075"/>
          <p14:tracePt t="123845" x="4027488" y="6172200"/>
          <p14:tracePt t="123878" x="4095750" y="6132513"/>
          <p14:tracePt t="123912" x="4251325" y="6026150"/>
          <p14:tracePt t="123917" x="4262438" y="6010275"/>
          <p14:tracePt t="124146" x="0" y="0"/>
        </p14:tracePtLst>
        <p14:tracePtLst>
          <p14:tracePt t="124700" x="5935663" y="5954713"/>
          <p14:tracePt t="124756" x="5957888" y="5965825"/>
          <p14:tracePt t="124763" x="5969000" y="5965825"/>
          <p14:tracePt t="124779" x="6059488" y="5976938"/>
          <p14:tracePt t="124812" x="6142038" y="5976938"/>
          <p14:tracePt t="124846" x="6153150" y="5976938"/>
          <p14:tracePt t="124900" x="6164263" y="5976938"/>
          <p14:tracePt t="124911" x="6181725" y="5976938"/>
          <p14:tracePt t="124945" x="6219825" y="5976938"/>
          <p14:tracePt t="124948" x="6232525" y="5988050"/>
          <p14:tracePt t="125093" x="6232525" y="6003925"/>
          <p14:tracePt t="125100" x="6226175" y="6003925"/>
          <p14:tracePt t="125111" x="6181725" y="6003925"/>
          <p14:tracePt t="125118" x="6170613" y="6003925"/>
          <p14:tracePt t="125145" x="6130925" y="6003925"/>
          <p14:tracePt t="125204" x="6153150" y="6032500"/>
          <p14:tracePt t="125211" x="6181725" y="6059488"/>
          <p14:tracePt t="125245" x="6443663" y="6059488"/>
          <p14:tracePt t="125278" x="6454775" y="6076950"/>
          <p14:tracePt t="125380" x="6415088" y="6076950"/>
          <p14:tracePt t="125389" x="6388100" y="6076950"/>
          <p14:tracePt t="125413" x="6281738" y="6076950"/>
          <p14:tracePt t="125445" x="6254750" y="6076950"/>
          <p14:tracePt t="125540" x="6259513" y="6076950"/>
          <p14:tracePt t="125548" x="6288088" y="6076950"/>
          <p14:tracePt t="125579" x="6370638" y="6076950"/>
          <p14:tracePt t="125685" x="6348413" y="6076950"/>
          <p14:tracePt t="125692" x="6281738" y="6076950"/>
          <p14:tracePt t="125711" x="6226175" y="6076950"/>
          <p14:tracePt t="125715" x="6215063" y="6076950"/>
          <p14:tracePt t="125745" x="6197600" y="6076950"/>
          <p14:tracePt t="125843" x="6208713" y="6076950"/>
          <p14:tracePt t="125851" x="6219825" y="6076950"/>
          <p14:tracePt t="126002" x="0" y="0"/>
        </p14:tracePtLst>
        <p14:tracePtLst>
          <p14:tracePt t="127552" x="6126163" y="5959475"/>
          <p14:tracePt t="127656" x="6137275" y="5943600"/>
          <p14:tracePt t="127671" x="6164263" y="5943600"/>
          <p14:tracePt t="127679" x="6175375" y="5943600"/>
          <p14:tracePt t="127712" x="6259513" y="5954713"/>
          <p14:tracePt t="127745" x="6299200" y="5954713"/>
          <p14:tracePt t="127778" x="6321425" y="5954713"/>
          <p14:tracePt t="127811" x="6403975" y="5954713"/>
          <p14:tracePt t="127817" x="6415088" y="5954713"/>
          <p14:tracePt t="127845" x="6427788" y="5954713"/>
          <p14:tracePt t="127959" x="6376988" y="5954713"/>
          <p14:tracePt t="127969" x="6365875" y="5954713"/>
          <p14:tracePt t="127978" x="6337300" y="5954713"/>
          <p14:tracePt t="128010" x="6181725" y="5954713"/>
          <p14:tracePt t="128045" x="5964238" y="5954713"/>
          <p14:tracePt t="128049" x="5919788" y="5954713"/>
          <p14:tracePt t="128078" x="5891213" y="5954713"/>
          <p14:tracePt t="128137" x="5880100" y="5965825"/>
          <p14:tracePt t="128215" x="5880100" y="5976938"/>
          <p14:tracePt t="128231" x="5902325" y="6003925"/>
          <p14:tracePt t="128245" x="5930900" y="6003925"/>
          <p14:tracePt t="128249" x="5980113" y="6021388"/>
          <p14:tracePt t="128278" x="6126163" y="6021388"/>
          <p14:tracePt t="128282" x="6175375" y="6021388"/>
          <p14:tracePt t="128289" x="6243638" y="6021388"/>
          <p14:tracePt t="128312" x="6315075" y="6054725"/>
          <p14:tracePt t="128345" x="6326188" y="6054725"/>
          <p14:tracePt t="128536" x="6354763" y="6054725"/>
          <p14:tracePt t="128544" x="6365875" y="6054725"/>
          <p14:tracePt t="128568" x="6376988" y="6054725"/>
          <p14:tracePt t="128578" x="6392863" y="6054725"/>
          <p14:tracePt t="128612" x="6443663" y="6054725"/>
          <p14:tracePt t="128616" x="6454775" y="6054725"/>
          <p14:tracePt t="128808" x="6432550" y="6054725"/>
          <p14:tracePt t="128816" x="6421438" y="6054725"/>
          <p14:tracePt t="128845" x="6370638" y="6054725"/>
          <p14:tracePt t="128849" x="6343650" y="6054725"/>
          <p14:tracePt t="128881" x="6259513" y="6054725"/>
          <p14:tracePt t="128912" x="6192838" y="6054725"/>
          <p14:tracePt t="128945" x="6181725" y="6054725"/>
          <p14:tracePt t="128979" x="6164263" y="6054725"/>
          <p14:tracePt t="128983" x="6153150" y="6054725"/>
          <p14:tracePt t="129011" x="6142038" y="6054725"/>
          <p14:tracePt t="129015" x="6130925" y="6054725"/>
          <p14:tracePt t="129068" x="6115050" y="6054725"/>
          <p14:tracePt t="129084" x="6092825" y="6054725"/>
          <p14:tracePt t="129112" x="6075363" y="6054725"/>
          <p14:tracePt t="129212" x="6075363" y="6015038"/>
          <p14:tracePt t="129220" x="6075363" y="6003925"/>
          <p14:tracePt t="129245" x="6086475" y="6003925"/>
          <p14:tracePt t="129279" x="6108700" y="6003925"/>
          <p14:tracePt t="129312" x="6164263" y="6003925"/>
          <p14:tracePt t="129316" x="6203950" y="6003925"/>
          <p14:tracePt t="129345" x="6276975" y="5988050"/>
          <p14:tracePt t="129348" x="6288088" y="5988050"/>
          <p14:tracePt t="129378" x="6299200" y="5976938"/>
          <p14:tracePt t="129412" x="6392863" y="5976938"/>
          <p14:tracePt t="129445" x="6432550" y="5976938"/>
          <p14:tracePt t="129484" x="6450013" y="5976938"/>
          <p14:tracePt t="129596" x="6427788" y="5976938"/>
          <p14:tracePt t="129604" x="6410325" y="5976938"/>
          <p14:tracePt t="129611" x="6399213" y="5976938"/>
          <p14:tracePt t="129645" x="6254750" y="6003925"/>
          <p14:tracePt t="129678" x="6059488" y="6003925"/>
          <p14:tracePt t="129683" x="6048375" y="6003925"/>
          <p14:tracePt t="129713" x="5997575" y="6003925"/>
          <p14:tracePt t="129747" x="5980113" y="6003925"/>
          <p14:tracePt t="129868" x="5953125" y="6015038"/>
          <p14:tracePt t="129877" x="5964238" y="6015038"/>
          <p14:tracePt t="129884" x="5975350" y="6015038"/>
          <p14:tracePt t="129912" x="6024563" y="6015038"/>
          <p14:tracePt t="129916" x="6070600" y="6015038"/>
          <p14:tracePt t="129924" x="6081713" y="6015038"/>
          <p14:tracePt t="129944" x="6137275" y="6015038"/>
          <p14:tracePt t="129947" x="6164263" y="6015038"/>
          <p14:tracePt t="129976" x="6254750" y="6015038"/>
          <p14:tracePt t="129980" x="6265863" y="6015038"/>
          <p14:tracePt t="130010" x="6292850" y="6015038"/>
          <p14:tracePt t="130043" x="6388100" y="6015038"/>
          <p14:tracePt t="130076" x="6403975" y="6015038"/>
          <p14:tracePt t="131820" x="6415088" y="6015038"/>
          <p14:tracePt t="131836" x="6392863" y="6015038"/>
          <p14:tracePt t="131845" x="6348413" y="6015038"/>
          <p14:tracePt t="131878" x="6248400" y="6032500"/>
          <p14:tracePt t="131911" x="6186488" y="6032500"/>
          <p14:tracePt t="132028" x="6192838" y="6032500"/>
          <p14:tracePt t="132035" x="6203950" y="6032500"/>
          <p14:tracePt t="132045" x="6219825" y="6032500"/>
          <p14:tracePt t="132079" x="6337300" y="6032500"/>
          <p14:tracePt t="132112" x="6454775" y="5992813"/>
          <p14:tracePt t="132145" x="6483350" y="5976938"/>
          <p14:tracePt t="132226" x="6461125" y="5976938"/>
          <p14:tracePt t="132235" x="6432550" y="5976938"/>
          <p14:tracePt t="132245" x="6421438" y="5976938"/>
          <p14:tracePt t="132249" x="6403975" y="5976938"/>
          <p14:tracePt t="132279" x="6326188" y="5976938"/>
          <p14:tracePt t="132312" x="6276975" y="5976938"/>
          <p14:tracePt t="132345" x="6259513" y="5976938"/>
          <p14:tracePt t="132463" x="6270625" y="5976938"/>
          <p14:tracePt t="132479" x="6292850" y="5976938"/>
          <p14:tracePt t="132488" x="6343650" y="5976938"/>
          <p14:tracePt t="132512" x="6450013" y="5976938"/>
          <p14:tracePt t="132546" x="6499225" y="5976938"/>
          <p14:tracePt t="132608" x="6499225" y="5965825"/>
          <p14:tracePt t="132615" x="6465888" y="5965825"/>
          <p14:tracePt t="132645" x="6392863" y="5965825"/>
          <p14:tracePt t="132648" x="6381750" y="5965825"/>
          <p14:tracePt t="132679" x="6270625" y="5965825"/>
          <p14:tracePt t="132712" x="6170613" y="5948363"/>
          <p14:tracePt t="132745" x="6159500" y="5948363"/>
          <p14:tracePt t="133151" x="6130925" y="5948363"/>
          <p14:tracePt t="133160" x="6119813" y="5948363"/>
          <p14:tracePt t="133175" x="0" y="0"/>
        </p14:tracePtLst>
        <p14:tracePtLst>
          <p14:tracePt t="133769" x="5986463" y="4799013"/>
          <p14:tracePt t="133792" x="5986463" y="4821238"/>
          <p14:tracePt t="133799" x="5986463" y="4872038"/>
          <p14:tracePt t="133812" x="5975350" y="4938713"/>
          <p14:tracePt t="133816" x="5942013" y="4972050"/>
          <p14:tracePt t="133845" x="5924550" y="5133975"/>
          <p14:tracePt t="133849" x="5924550" y="5229225"/>
          <p14:tracePt t="133879" x="5908675" y="5518150"/>
          <p14:tracePt t="133912" x="5908675" y="5691188"/>
          <p14:tracePt t="133945" x="5908675" y="5753100"/>
          <p14:tracePt t="133978" x="5908675" y="5819775"/>
          <p14:tracePt t="133985" x="5908675" y="5848350"/>
          <p14:tracePt t="134012" x="5908675" y="5897563"/>
          <p14:tracePt t="134047" x="5908675" y="5908675"/>
          <p14:tracePt t="134079" x="5908675" y="5937250"/>
          <p14:tracePt t="134112" x="5908675" y="6003925"/>
          <p14:tracePt t="134145" x="5908675" y="6081713"/>
          <p14:tracePt t="134178" x="5942013" y="6121400"/>
          <p14:tracePt t="134183" x="5957888" y="6121400"/>
          <p14:tracePt t="134213" x="5969000" y="6132513"/>
          <p14:tracePt t="134245" x="5991225" y="6143625"/>
          <p14:tracePt t="134280" x="6030913" y="6161088"/>
          <p14:tracePt t="134312" x="6086475" y="6161088"/>
          <p14:tracePt t="134345" x="6119813" y="6172200"/>
          <p14:tracePt t="134379" x="6137275" y="6172200"/>
          <p14:tracePt t="134384" x="6148388" y="6172200"/>
          <p14:tracePt t="134412" x="6219825" y="6172200"/>
          <p14:tracePt t="134416" x="6248400" y="6172200"/>
          <p14:tracePt t="134445" x="6288088" y="6172200"/>
          <p14:tracePt t="134449" x="6299200" y="6165850"/>
          <p14:tracePt t="134478" x="6337300" y="6149975"/>
          <p14:tracePt t="134482" x="6365875" y="6149975"/>
          <p14:tracePt t="134512" x="6376988" y="6138863"/>
          <p14:tracePt t="134577" x="6392863" y="6127750"/>
          <p14:tracePt t="134592" x="6392863" y="6110288"/>
          <p14:tracePt t="134612" x="6381750" y="6099175"/>
          <p14:tracePt t="134645" x="6276975" y="6037263"/>
          <p14:tracePt t="134649" x="6265863" y="6037263"/>
          <p14:tracePt t="134678" x="6192838" y="6021388"/>
          <p14:tracePt t="134681" x="6164263" y="6021388"/>
          <p14:tracePt t="134720" x="6153150" y="6021388"/>
          <p14:tracePt t="134928" x="6175375" y="6021388"/>
          <p14:tracePt t="134936" x="6203950" y="6021388"/>
          <p14:tracePt t="134945" x="6232525" y="6021388"/>
          <p14:tracePt t="134978" x="6410325" y="5988050"/>
          <p14:tracePt t="134983" x="6421438" y="5976938"/>
          <p14:tracePt t="135012" x="6438900" y="5976938"/>
          <p14:tracePt t="135104" x="6415088" y="5976938"/>
          <p14:tracePt t="135111" x="6399213" y="5976938"/>
          <p14:tracePt t="135146" x="6248400" y="5988050"/>
          <p14:tracePt t="135153" x="6203950" y="5988050"/>
          <p14:tracePt t="135178" x="6097588" y="5988050"/>
          <p14:tracePt t="135211" x="6030913" y="5999163"/>
          <p14:tracePt t="135316" x="6030913" y="6026150"/>
          <p14:tracePt t="135324" x="6030913" y="6037263"/>
          <p14:tracePt t="135345" x="6064250" y="6054725"/>
          <p14:tracePt t="135349" x="6126163" y="6054725"/>
          <p14:tracePt t="135378" x="6354763" y="6070600"/>
          <p14:tracePt t="135382" x="6399213" y="6070600"/>
          <p14:tracePt t="135411" x="6438900" y="6070600"/>
          <p14:tracePt t="135476" x="6454775" y="6070600"/>
          <p14:tracePt t="135508" x="6465888" y="6070600"/>
          <p14:tracePt t="135540" x="6461125" y="6070600"/>
          <p14:tracePt t="135550" x="6443663" y="6070600"/>
          <p14:tracePt t="135578" x="6348413" y="6070600"/>
          <p14:tracePt t="135582" x="6332538" y="6070600"/>
          <p14:tracePt t="135611" x="6237288" y="6070600"/>
          <p14:tracePt t="135842" x="0" y="0"/>
        </p14:tracePtLst>
        <p14:tracePtLst>
          <p14:tracePt t="136104" x="6565900" y="5691188"/>
          <p14:tracePt t="136109" x="6554788" y="5691188"/>
          <p14:tracePt t="136142" x="6554788" y="5697538"/>
          <p14:tracePt t="136179" x="6634163" y="5815013"/>
          <p14:tracePt t="136214" x="6716713" y="5853113"/>
          <p14:tracePt t="136245" x="6845300" y="5881688"/>
          <p14:tracePt t="136278" x="6884988" y="5897563"/>
          <p14:tracePt t="136312" x="6985000" y="5908675"/>
          <p14:tracePt t="136317" x="6996113" y="5908675"/>
          <p14:tracePt t="136343" x="7080250" y="5908675"/>
          <p14:tracePt t="136346" x="7096125" y="5908675"/>
          <p14:tracePt t="136379" x="7118350" y="5908675"/>
          <p14:tracePt t="136411" x="7173913" y="5908675"/>
          <p14:tracePt t="136445" x="7253288" y="5908675"/>
          <p14:tracePt t="136478" x="7319963" y="5875338"/>
          <p14:tracePt t="136512" x="7453313" y="5775325"/>
          <p14:tracePt t="136516" x="7497763" y="5713413"/>
          <p14:tracePt t="136545" x="7515225" y="5675313"/>
          <p14:tracePt t="136580" x="7515225" y="5646738"/>
          <p14:tracePt t="136610" x="7515225" y="5597525"/>
          <p14:tracePt t="136643" x="7324725" y="5495925"/>
          <p14:tracePt t="136676" x="6951663" y="5480050"/>
          <p14:tracePt t="136710" x="6756400" y="5540375"/>
          <p14:tracePt t="136743" x="6656388" y="5608638"/>
          <p14:tracePt t="136746" x="6645275" y="5624513"/>
          <p14:tracePt t="136776" x="6572250" y="5664200"/>
          <p14:tracePt t="136780" x="6561138" y="5664200"/>
          <p14:tracePt t="136810" x="6521450" y="5764213"/>
          <p14:tracePt t="136843" x="6521450" y="5875338"/>
          <p14:tracePt t="136877" x="6527800" y="5954713"/>
          <p14:tracePt t="136910" x="6727825" y="6088063"/>
          <p14:tracePt t="136915" x="6778625" y="6088063"/>
          <p14:tracePt t="136943" x="6985000" y="6121400"/>
          <p14:tracePt t="136946" x="7073900" y="6138863"/>
          <p14:tracePt t="136978" x="7191375" y="6138863"/>
          <p14:tracePt t="137010" x="7286625" y="6132513"/>
          <p14:tracePt t="137043" x="7448550" y="6048375"/>
          <p14:tracePt t="137079" x="7648575" y="5897563"/>
          <p14:tracePt t="137084" x="7681913" y="5870575"/>
          <p14:tracePt t="137112" x="7777163" y="5792788"/>
          <p14:tracePt t="137115" x="7788275" y="5775325"/>
          <p14:tracePt t="137145" x="7788275" y="5748338"/>
          <p14:tracePt t="137149" x="7788275" y="5735638"/>
          <p14:tracePt t="137178" x="7783513" y="5668963"/>
          <p14:tracePt t="137182" x="7710488" y="5635625"/>
          <p14:tracePt t="137212" x="7353300" y="5557838"/>
          <p14:tracePt t="137245" x="7080250" y="5557838"/>
          <p14:tracePt t="137279" x="6945313" y="5568950"/>
          <p14:tracePt t="137312" x="6783388" y="5646738"/>
          <p14:tracePt t="137316" x="6734175" y="5680075"/>
          <p14:tracePt t="137345" x="6694488" y="5730875"/>
          <p14:tracePt t="137349" x="6683375" y="5748338"/>
          <p14:tracePt t="137379" x="6638925" y="5842000"/>
          <p14:tracePt t="137412" x="6638925" y="5976938"/>
          <p14:tracePt t="137445" x="6789738" y="6165850"/>
          <p14:tracePt t="137454" x="6862763" y="6199188"/>
          <p14:tracePt t="137477" x="7080250" y="6276975"/>
          <p14:tracePt t="137510" x="7235825" y="6276975"/>
          <p14:tracePt t="137543" x="7275513" y="6272213"/>
          <p14:tracePt t="137546" x="7286625" y="6272213"/>
          <p14:tracePt t="137577" x="7313613" y="6243638"/>
          <p14:tracePt t="137612" x="7324725" y="6232525"/>
          <p14:tracePt t="138326" x="0" y="0"/>
        </p14:tracePtLst>
        <p14:tracePtLst>
          <p14:tracePt t="139985" x="4892675" y="5875338"/>
          <p14:tracePt t="140024" x="4870450" y="5881688"/>
          <p14:tracePt t="140032" x="4852988" y="5881688"/>
          <p14:tracePt t="140045" x="4852988" y="5908675"/>
          <p14:tracePt t="140048" x="4852988" y="5937250"/>
          <p14:tracePt t="140078" x="4841875" y="6026150"/>
          <p14:tracePt t="140082" x="4841875" y="6076950"/>
          <p14:tracePt t="140112" x="4841875" y="6143625"/>
          <p14:tracePt t="140145" x="4841875" y="6221413"/>
          <p14:tracePt t="140151" x="4841875" y="6232525"/>
          <p14:tracePt t="140178" x="4841875" y="6288088"/>
          <p14:tracePt t="140184" x="4841875" y="6316663"/>
          <p14:tracePt t="140212" x="4841875" y="6356350"/>
          <p14:tracePt t="140216" x="4841875" y="6383338"/>
          <p14:tracePt t="140247" x="4841875" y="6450013"/>
          <p14:tracePt t="140279" x="4841875" y="6489700"/>
          <p14:tracePt t="140312" x="4841875" y="6573838"/>
          <p14:tracePt t="140345" x="4841875" y="6611938"/>
          <p14:tracePt t="140353" x="4841875" y="6623050"/>
          <p14:tracePt t="140378" x="4841875" y="6651625"/>
          <p14:tracePt t="140412" x="4841875" y="6662738"/>
          <p14:tracePt t="140488" x="4841875" y="6673850"/>
          <p14:tracePt t="140504" x="4841875" y="6684963"/>
          <p14:tracePt t="140520" x="4841875" y="6702425"/>
          <p14:tracePt t="140776" x="4826000" y="6713538"/>
          <p14:tracePt t="140808" x="4803775" y="6713538"/>
          <p14:tracePt t="140815" x="4786313" y="6713538"/>
          <p14:tracePt t="140845" x="4686300" y="6713538"/>
          <p14:tracePt t="140849" x="4657725" y="6713538"/>
          <p14:tracePt t="140879" x="4557713" y="6713538"/>
          <p14:tracePt t="140911" x="4446588" y="6713538"/>
          <p14:tracePt t="140920" x="4435475" y="6713538"/>
          <p14:tracePt t="140945" x="4395788" y="6713538"/>
          <p14:tracePt t="140978" x="4318000" y="6713538"/>
          <p14:tracePt t="140983" x="4302125" y="6713538"/>
          <p14:tracePt t="141012" x="4251325" y="6713538"/>
          <p14:tracePt t="141017" x="4240213" y="6713538"/>
          <p14:tracePt t="141045" x="4184650" y="6713538"/>
          <p14:tracePt t="141077" x="4144963" y="6713538"/>
          <p14:tracePt t="141110" x="4133850" y="6713538"/>
          <p14:tracePt t="141143" x="4106863" y="6713538"/>
          <p14:tracePt t="141177" x="4083050" y="6707188"/>
          <p14:tracePt t="141210" x="4067175" y="6691313"/>
          <p14:tracePt t="141244" x="4056063" y="6680200"/>
          <p14:tracePt t="141277" x="4056063" y="6667500"/>
          <p14:tracePt t="141310" x="4056063" y="6640513"/>
          <p14:tracePt t="141343" x="4038600" y="6573838"/>
          <p14:tracePt t="141347" x="4038600" y="6562725"/>
          <p14:tracePt t="141377" x="4038600" y="6478588"/>
          <p14:tracePt t="141379" x="4038600" y="6467475"/>
          <p14:tracePt t="141410" x="4027488" y="6400800"/>
          <p14:tracePt t="141443" x="4016375" y="6316663"/>
          <p14:tracePt t="141476" x="4000500" y="6232525"/>
          <p14:tracePt t="141511" x="4000500" y="6154738"/>
          <p14:tracePt t="141514" x="4000500" y="6143625"/>
          <p14:tracePt t="141543" x="4000500" y="6127750"/>
          <p14:tracePt t="141546" x="4000500" y="6115050"/>
          <p14:tracePt t="141577" x="4000500" y="6048375"/>
          <p14:tracePt t="141579" x="4000500" y="6037263"/>
          <p14:tracePt t="141611" x="3971925" y="5970588"/>
          <p14:tracePt t="141643" x="3944938" y="5915025"/>
          <p14:tracePt t="141676" x="3933825" y="5892800"/>
          <p14:tracePt t="141710" x="3933825" y="5853113"/>
          <p14:tracePt t="141743" x="3933825" y="5837238"/>
          <p14:tracePt t="141818" x="3922713" y="5826125"/>
          <p14:tracePt t="141834" x="3905250" y="5830888"/>
          <p14:tracePt t="141850" x="3905250" y="5859463"/>
          <p14:tracePt t="141877" x="3894138" y="5932488"/>
          <p14:tracePt t="141911" x="3894138" y="6161088"/>
          <p14:tracePt t="141943" x="3894138" y="6261100"/>
          <p14:tracePt t="141976" x="3894138" y="6327775"/>
          <p14:tracePt t="141980" x="3900488" y="6372225"/>
          <p14:tracePt t="142009" x="3900488" y="6383338"/>
          <p14:tracePt t="142043" x="3900488" y="6394450"/>
          <p14:tracePt t="142077" x="3900488" y="6411913"/>
          <p14:tracePt t="142110" x="3916363" y="6434138"/>
          <p14:tracePt t="142186" x="3916363" y="6450013"/>
          <p14:tracePt t="142203" x="3927475" y="6461125"/>
          <p14:tracePt t="142315" x="3956050" y="6472238"/>
          <p14:tracePt t="142323" x="3967163" y="6472238"/>
          <p14:tracePt t="142345" x="4011613" y="6489700"/>
          <p14:tracePt t="142349" x="4022725" y="6489700"/>
          <p14:tracePt t="142381" x="4167188" y="6500813"/>
          <p14:tracePt t="142412" x="4267200" y="6518275"/>
          <p14:tracePt t="142445" x="4335463" y="6518275"/>
          <p14:tracePt t="142479" x="4384675" y="6518275"/>
          <p14:tracePt t="142512" x="4519613" y="6518275"/>
          <p14:tracePt t="142517" x="4546600" y="6518275"/>
          <p14:tracePt t="142545" x="4692650" y="6518275"/>
          <p14:tracePt t="142549" x="4703763" y="6518275"/>
          <p14:tracePt t="142579" x="4770438" y="6518275"/>
          <p14:tracePt t="142612" x="4852988" y="6518275"/>
          <p14:tracePt t="142645" x="4892675" y="6518275"/>
          <p14:tracePt t="142679" x="4954588" y="6518275"/>
          <p14:tracePt t="142712" x="4970463" y="6518275"/>
          <p14:tracePt t="142745" x="4981575" y="6518275"/>
          <p14:tracePt t="142751" x="4992688" y="6518275"/>
          <p14:tracePt t="142796" x="5003800" y="6518275"/>
          <p14:tracePt t="142812" x="5032375" y="6511925"/>
          <p14:tracePt t="142845" x="5048250" y="6378575"/>
          <p14:tracePt t="142853" x="5060950" y="6345238"/>
          <p14:tracePt t="142876" x="5060950" y="6183313"/>
          <p14:tracePt t="142909" x="5021263" y="6081713"/>
          <p14:tracePt t="142943" x="4992688" y="5959475"/>
          <p14:tracePt t="142947" x="4992688" y="5948363"/>
          <p14:tracePt t="142976" x="4976813" y="5897563"/>
          <p14:tracePt t="142979" x="4976813" y="5881688"/>
          <p14:tracePt t="143132" x="4965700" y="5853113"/>
          <p14:tracePt t="143139" x="4965700" y="5842000"/>
          <p14:tracePt t="143147" x="4965700" y="5848350"/>
          <p14:tracePt t="143178" x="4965700" y="5988050"/>
          <p14:tracePt t="143183" x="4965700" y="6054725"/>
          <p14:tracePt t="143212" x="4965700" y="6205538"/>
          <p14:tracePt t="143246" x="4965700" y="6305550"/>
          <p14:tracePt t="143251" x="4965700" y="6316663"/>
          <p14:tracePt t="143278" x="4965700" y="6367463"/>
          <p14:tracePt t="143313" x="4965700" y="6383338"/>
          <p14:tracePt t="143316" x="4965700" y="6394450"/>
          <p14:tracePt t="143346" x="4965700" y="6434138"/>
          <p14:tracePt t="143379" x="4948238" y="6518275"/>
          <p14:tracePt t="143412" x="4876800" y="6611938"/>
          <p14:tracePt t="143446" x="4876800" y="6629400"/>
          <p14:tracePt t="143478" x="4876800" y="6640513"/>
          <p14:tracePt t="143511" x="4865688" y="6651625"/>
          <p14:tracePt t="143515" x="4865688" y="6662738"/>
          <p14:tracePt t="143545" x="4852988" y="6680200"/>
          <p14:tracePt t="143708" x="4837113" y="6691313"/>
          <p14:tracePt t="143724" x="4814888" y="6691313"/>
          <p14:tracePt t="143745" x="4714875" y="6691313"/>
          <p14:tracePt t="143748" x="4670425" y="6691313"/>
          <p14:tracePt t="143776" x="4508500" y="6691313"/>
          <p14:tracePt t="143780" x="4457700" y="6691313"/>
          <p14:tracePt t="143810" x="4267200" y="6691313"/>
          <p14:tracePt t="143844" x="4151313" y="6667500"/>
          <p14:tracePt t="143876" x="4095750" y="6667500"/>
          <p14:tracePt t="143910" x="4071938" y="6640513"/>
          <p14:tracePt t="143946" x="4056063" y="6611938"/>
          <p14:tracePt t="143976" x="4033838" y="6573838"/>
          <p14:tracePt t="143979" x="4016375" y="6545263"/>
          <p14:tracePt t="144010" x="3960813" y="6461125"/>
          <p14:tracePt t="144043" x="3960813" y="6394450"/>
          <p14:tracePt t="144076" x="3960813" y="6316663"/>
          <p14:tracePt t="144110" x="3960813" y="6205538"/>
          <p14:tracePt t="144143" x="4000500" y="6010275"/>
          <p14:tracePt t="144146" x="4000500" y="5999163"/>
          <p14:tracePt t="144176" x="4016375" y="5908675"/>
          <p14:tracePt t="144211" x="4033838" y="5853113"/>
          <p14:tracePt t="144526" x="0" y="0"/>
        </p14:tracePtLst>
        <p14:tracePtLst>
          <p14:tracePt t="145528" x="4451350" y="6081713"/>
          <p14:tracePt t="145532" x="4462463" y="6099175"/>
          <p14:tracePt t="145536" x="4491038" y="6099175"/>
          <p14:tracePt t="145544" x="4519613" y="6099175"/>
          <p14:tracePt t="145553" x="4535488" y="6099175"/>
          <p14:tracePt t="145578" x="4586288" y="6099175"/>
          <p14:tracePt t="145612" x="4635500" y="6088063"/>
          <p14:tracePt t="145616" x="4670425" y="6076950"/>
          <p14:tracePt t="145645" x="4692650" y="6048375"/>
          <p14:tracePt t="145678" x="4692650" y="5999163"/>
          <p14:tracePt t="145712" x="4541838" y="5954713"/>
          <p14:tracePt t="145745" x="4313238" y="5954713"/>
          <p14:tracePt t="145778" x="4273550" y="5959475"/>
          <p14:tracePt t="145811" x="4273550" y="6026150"/>
          <p14:tracePt t="145815" x="4284663" y="6076950"/>
          <p14:tracePt t="145847" x="4429125" y="6103938"/>
          <p14:tracePt t="145878" x="4473575" y="6103938"/>
          <p14:tracePt t="145883" x="4486275" y="6103938"/>
          <p14:tracePt t="145912" x="4513263" y="6026150"/>
          <p14:tracePt t="145946" x="4468813" y="5943600"/>
          <p14:tracePt t="145951" x="4457700" y="5943600"/>
          <p14:tracePt t="145978" x="4373563" y="5943600"/>
          <p14:tracePt t="146012" x="4306888" y="5943600"/>
          <p14:tracePt t="146017" x="4295775" y="5948363"/>
          <p14:tracePt t="146045" x="4295775" y="6003925"/>
          <p14:tracePt t="146048" x="4295775" y="6015038"/>
          <p14:tracePt t="146078" x="4295775" y="6037263"/>
          <p14:tracePt t="146112" x="4302125" y="6037263"/>
          <p14:tracePt t="146142" x="0" y="0"/>
        </p14:tracePtLst>
        <p14:tracePtLst>
          <p14:tracePt t="146536" x="3257550" y="6254750"/>
          <p14:tracePt t="146541" x="3302000" y="6227763"/>
          <p14:tracePt t="146545" x="3319463" y="6216650"/>
          <p14:tracePt t="146554" x="3330575" y="6188075"/>
          <p14:tracePt t="146578" x="3370263" y="5999163"/>
          <p14:tracePt t="146611" x="3370263" y="5881688"/>
          <p14:tracePt t="146645" x="3363913" y="5830888"/>
          <p14:tracePt t="146649" x="3348038" y="5830888"/>
          <p14:tracePt t="146676" x="3246438" y="5830888"/>
          <p14:tracePt t="146679" x="3179763" y="5830888"/>
          <p14:tracePt t="146710" x="2968625" y="5830888"/>
          <p14:tracePt t="146743" x="2817813" y="5830888"/>
          <p14:tracePt t="146777" x="2678113" y="5870575"/>
          <p14:tracePt t="146810" x="2627313" y="5919788"/>
          <p14:tracePt t="146815" x="2600325" y="5937250"/>
          <p14:tracePt t="146843" x="2582863" y="6059488"/>
          <p14:tracePt t="146847" x="2582863" y="6149975"/>
          <p14:tracePt t="146877" x="2671763" y="6367463"/>
          <p14:tracePt t="146879" x="2728913" y="6445250"/>
          <p14:tracePt t="146912" x="3046413" y="6573838"/>
          <p14:tracePt t="146945" x="3290888" y="6562725"/>
          <p14:tracePt t="146978" x="3448050" y="6356350"/>
          <p14:tracePt t="146983" x="3481388" y="6327775"/>
          <p14:tracePt t="147011" x="3481388" y="6103938"/>
          <p14:tracePt t="147016" x="3481388" y="6054725"/>
          <p14:tracePt t="147045" x="3470275" y="5948363"/>
          <p14:tracePt t="147048" x="3441700" y="5903913"/>
          <p14:tracePt t="147079" x="3319463" y="5819775"/>
          <p14:tracePt t="147112" x="3124200" y="5792788"/>
          <p14:tracePt t="147145" x="2906713" y="5792788"/>
          <p14:tracePt t="147178" x="2784475" y="5897563"/>
          <p14:tracePt t="147185" x="2740025" y="5926138"/>
          <p14:tracePt t="147211" x="2693988" y="6015038"/>
          <p14:tracePt t="147216" x="2693988" y="6059488"/>
          <p14:tracePt t="147245" x="2693988" y="6127750"/>
          <p14:tracePt t="147249" x="2693988" y="6154738"/>
          <p14:tracePt t="147279" x="2851150" y="6221413"/>
          <p14:tracePt t="147288" x="2917825" y="6221413"/>
          <p14:tracePt t="147312" x="3046413" y="6221413"/>
          <p14:tracePt t="147345" x="3101975" y="6188075"/>
          <p14:tracePt t="147379" x="3101975" y="6149975"/>
          <p14:tracePt t="147412" x="3101975" y="6092825"/>
          <p14:tracePt t="147445" x="3101975" y="6070600"/>
          <p14:tracePt t="147876" x="3101975" y="6059488"/>
          <p14:tracePt t="147970" x="0" y="0"/>
        </p14:tracePtLst>
        <p14:tracePtLst>
          <p14:tracePt t="149108" x="4362450" y="6021388"/>
          <p14:tracePt t="149195" x="4362450" y="6010275"/>
          <p14:tracePt t="149211" x="4362450" y="5970588"/>
          <p14:tracePt t="149221" x="4335463" y="5919788"/>
          <p14:tracePt t="149245" x="4284663" y="5708650"/>
          <p14:tracePt t="149278" x="4173538" y="5402263"/>
          <p14:tracePt t="149312" x="4106863" y="5178425"/>
          <p14:tracePt t="149316" x="4106863" y="5167313"/>
          <p14:tracePt t="149344" x="4106863" y="5145088"/>
          <p14:tracePt t="149420" x="4078288" y="5167313"/>
          <p14:tracePt t="149427" x="4078288" y="5211763"/>
          <p14:tracePt t="149445" x="4078288" y="5329238"/>
          <p14:tracePt t="149477" x="4078288" y="5597525"/>
          <p14:tracePt t="149510" x="4083050" y="5668963"/>
          <p14:tracePt t="149562" x="4100513" y="5680075"/>
          <p14:tracePt t="149579" x="4111625" y="5675313"/>
          <p14:tracePt t="149611" x="4111625" y="5468938"/>
          <p14:tracePt t="149643" x="4111625" y="5240338"/>
          <p14:tracePt t="149677" x="4111625" y="5189538"/>
          <p14:tracePt t="149723" x="4111625" y="5262563"/>
          <p14:tracePt t="149743" x="4111625" y="5318125"/>
          <p14:tracePt t="149747" x="4111625" y="5362575"/>
          <p14:tracePt t="149777" x="4111625" y="5524500"/>
          <p14:tracePt t="149780" x="4111625" y="5551488"/>
          <p14:tracePt t="149811" x="4140200" y="5597525"/>
          <p14:tracePt t="149850" x="0" y="0"/>
        </p14:tracePtLst>
        <p14:tracePtLst>
          <p14:tracePt t="151200" x="6359525" y="5624513"/>
          <p14:tracePt t="151208" x="6348413" y="5624513"/>
          <p14:tracePt t="151223" x="6348413" y="5646738"/>
          <p14:tracePt t="151243" x="6348413" y="5724525"/>
          <p14:tracePt t="151279" x="6477000" y="5932488"/>
          <p14:tracePt t="151312" x="6505575" y="5988050"/>
          <p14:tracePt t="151345" x="6527800" y="6010275"/>
          <p14:tracePt t="151378" x="6627813" y="6037263"/>
          <p14:tracePt t="151411" x="6667500" y="6054725"/>
          <p14:tracePt t="151445" x="6738938" y="6065838"/>
          <p14:tracePt t="151449" x="6767513" y="6065838"/>
          <p14:tracePt t="151476" x="6907213" y="6065838"/>
          <p14:tracePt t="151479" x="6996113" y="6065838"/>
          <p14:tracePt t="151509" x="7102475" y="6065838"/>
          <p14:tracePt t="151512" x="7169150" y="6065838"/>
          <p14:tracePt t="151543" x="7319963" y="6065838"/>
          <p14:tracePt t="151578" x="7531100" y="6081713"/>
          <p14:tracePt t="151583" x="7621588" y="6081713"/>
          <p14:tracePt t="151612" x="7743825" y="6099175"/>
          <p14:tracePt t="151617" x="7794625" y="6099175"/>
          <p14:tracePt t="151645" x="7883525" y="6099175"/>
          <p14:tracePt t="151649" x="7894638" y="6099175"/>
          <p14:tracePt t="151679" x="8012113" y="6099175"/>
          <p14:tracePt t="151712" x="8061325" y="6081713"/>
          <p14:tracePt t="151745" x="8128000" y="6032500"/>
          <p14:tracePt t="151778" x="8167688" y="5965825"/>
          <p14:tracePt t="151811" x="8185150" y="5919788"/>
          <p14:tracePt t="151817" x="8196263" y="5892800"/>
          <p14:tracePt t="151845" x="8240713" y="5837238"/>
          <p14:tracePt t="151879" x="8267700" y="5803900"/>
          <p14:tracePt t="151913" x="8267700" y="5786438"/>
          <p14:tracePt t="151945" x="8267700" y="5708650"/>
          <p14:tracePt t="151978" x="8267700" y="5641975"/>
          <p14:tracePt t="152009" x="8218488" y="5575300"/>
          <p14:tracePt t="152041" x="8178800" y="5546725"/>
          <p14:tracePt t="152075" x="7939088" y="5495925"/>
          <p14:tracePt t="152110" x="7486650" y="5418138"/>
          <p14:tracePt t="152143" x="7391400" y="5418138"/>
          <p14:tracePt t="152178" x="7319963" y="5418138"/>
          <p14:tracePt t="152213" x="7135813" y="5418138"/>
          <p14:tracePt t="152218" x="7091363" y="5418138"/>
          <p14:tracePt t="152244" x="6907213" y="5418138"/>
          <p14:tracePt t="152249" x="6840538" y="5418138"/>
          <p14:tracePt t="152278" x="6756400" y="5418138"/>
          <p14:tracePt t="152282" x="6705600" y="5418138"/>
          <p14:tracePt t="152312" x="6550025" y="5429250"/>
          <p14:tracePt t="152345" x="6410325" y="5495925"/>
          <p14:tracePt t="152378" x="6299200" y="5524500"/>
          <p14:tracePt t="152384" x="6270625" y="5557838"/>
          <p14:tracePt t="152412" x="6215063" y="5580063"/>
          <p14:tracePt t="152416" x="6203950" y="5591175"/>
          <p14:tracePt t="152445" x="6137275" y="5619750"/>
          <p14:tracePt t="152448" x="6119813" y="5619750"/>
          <p14:tracePt t="152480" x="6108700" y="5646738"/>
          <p14:tracePt t="152512" x="6092825" y="5748338"/>
          <p14:tracePt t="152545" x="6092825" y="5842000"/>
          <p14:tracePt t="152578" x="6119813" y="6037263"/>
          <p14:tracePt t="152613" x="6281738" y="6149975"/>
          <p14:tracePt t="152616" x="6348413" y="6149975"/>
          <p14:tracePt t="152645" x="6516688" y="6216650"/>
          <p14:tracePt t="152648" x="6583363" y="6232525"/>
          <p14:tracePt t="152676" x="6694488" y="6265863"/>
          <p14:tracePt t="152680" x="6723063" y="6265863"/>
          <p14:tracePt t="152709" x="6911975" y="6305550"/>
          <p14:tracePt t="152712" x="6940550" y="6316663"/>
          <p14:tracePt t="152743" x="7118350" y="6338888"/>
          <p14:tracePt t="152778" x="7196138" y="6338888"/>
          <p14:tracePt t="152784" x="7231063" y="6350000"/>
          <p14:tracePt t="152811" x="7286625" y="6367463"/>
          <p14:tracePt t="152816" x="7297738" y="6367463"/>
          <p14:tracePt t="152845" x="7364413" y="6367463"/>
          <p14:tracePt t="152849" x="7380288" y="6367463"/>
          <p14:tracePt t="152879" x="7531100" y="6367463"/>
          <p14:tracePt t="152912" x="7626350" y="6367463"/>
          <p14:tracePt t="152945" x="7759700" y="6367463"/>
          <p14:tracePt t="152978" x="7939088" y="6323013"/>
          <p14:tracePt t="152983" x="7966075" y="6323013"/>
          <p14:tracePt t="153011" x="8045450" y="6249988"/>
          <p14:tracePt t="153015" x="8056563" y="6221413"/>
          <p14:tracePt t="153045" x="8083550" y="6194425"/>
          <p14:tracePt t="153049" x="8094663" y="6165850"/>
          <p14:tracePt t="153081" x="8094663" y="6088063"/>
          <p14:tracePt t="153111" x="8094663" y="5954713"/>
          <p14:tracePt t="153145" x="8027988" y="5830888"/>
          <p14:tracePt t="153178" x="7954963" y="5764213"/>
          <p14:tracePt t="153183" x="7927975" y="5735638"/>
          <p14:tracePt t="153211" x="7839075" y="5675313"/>
          <p14:tracePt t="153215" x="7810500" y="5646738"/>
          <p14:tracePt t="153242" x="7659688" y="5564188"/>
          <p14:tracePt t="153276" x="7426325" y="5451475"/>
          <p14:tracePt t="153280" x="7358063" y="5435600"/>
          <p14:tracePt t="153310" x="7140575" y="5384800"/>
          <p14:tracePt t="153342" x="6989763" y="5384800"/>
          <p14:tracePt t="153377" x="6700838" y="5384800"/>
          <p14:tracePt t="153411" x="6472238" y="5391150"/>
          <p14:tracePt t="153416" x="6421438" y="5391150"/>
          <p14:tracePt t="153445" x="6315075" y="5424488"/>
          <p14:tracePt t="153479" x="6153150" y="5502275"/>
          <p14:tracePt t="153511" x="6037263" y="5557838"/>
          <p14:tracePt t="153516" x="6008688" y="5575300"/>
          <p14:tracePt t="153542" x="5997575" y="5586413"/>
          <p14:tracePt t="153575" x="5942013" y="5613400"/>
          <p14:tracePt t="153578" x="5913438" y="5641975"/>
          <p14:tracePt t="153609" x="5864225" y="5691188"/>
          <p14:tracePt t="153642" x="5818188" y="5775325"/>
          <p14:tracePt t="153676" x="5802313" y="5886450"/>
          <p14:tracePt t="153711" x="5853113" y="6021388"/>
          <p14:tracePt t="153716" x="5886450" y="6054725"/>
          <p14:tracePt t="153745" x="5997575" y="6099175"/>
          <p14:tracePt t="153750" x="6030913" y="6115050"/>
          <p14:tracePt t="153778" x="6192838" y="6149975"/>
          <p14:tracePt t="153782" x="6259513" y="6149975"/>
          <p14:tracePt t="153812" x="6494463" y="6183313"/>
          <p14:tracePt t="153844" x="6823075" y="6238875"/>
          <p14:tracePt t="153878" x="7069138" y="6276975"/>
          <p14:tracePt t="153883" x="7096125" y="6288088"/>
          <p14:tracePt t="153912" x="7146925" y="6288088"/>
          <p14:tracePt t="153916" x="7162800" y="6288088"/>
          <p14:tracePt t="153946" x="7258050" y="6288088"/>
          <p14:tracePt t="153950" x="7286625" y="6288088"/>
          <p14:tracePt t="153979" x="7415213" y="6276975"/>
          <p14:tracePt t="153983" x="7442200" y="6249988"/>
          <p14:tracePt t="154012" x="7599363" y="6172200"/>
          <p14:tracePt t="154045" x="7743825" y="6059488"/>
          <p14:tracePt t="154078" x="7832725" y="5959475"/>
          <p14:tracePt t="154084" x="7843838" y="5959475"/>
          <p14:tracePt t="154110" x="7872413" y="5853113"/>
          <p14:tracePt t="154143" x="7872413" y="5657850"/>
          <p14:tracePt t="154147" x="7872413" y="5646738"/>
          <p14:tracePt t="154177" x="7843838" y="5535613"/>
          <p14:tracePt t="154179" x="7794625" y="5507038"/>
          <p14:tracePt t="154210" x="7632700" y="5380038"/>
          <p14:tracePt t="154243" x="7431088" y="5295900"/>
          <p14:tracePt t="154276" x="7235825" y="5245100"/>
          <p14:tracePt t="154310" x="7029450" y="5245100"/>
          <p14:tracePt t="154343" x="6845300" y="5356225"/>
          <p14:tracePt t="154346" x="6794500" y="5391150"/>
          <p14:tracePt t="154376" x="6678613" y="5468938"/>
          <p14:tracePt t="154379" x="6650038" y="5495925"/>
          <p14:tracePt t="154410" x="6610350" y="5564188"/>
          <p14:tracePt t="154443" x="6577013" y="5781675"/>
          <p14:tracePt t="154476" x="6588125" y="6010275"/>
          <p14:tracePt t="154510" x="6734175" y="6143625"/>
          <p14:tracePt t="154544" x="7018338" y="6232525"/>
          <p14:tracePt t="154546" x="7035800" y="6261100"/>
          <p14:tracePt t="154577" x="7140575" y="6294438"/>
          <p14:tracePt t="154581" x="7191375" y="6294438"/>
          <p14:tracePt t="154612" x="7342188" y="6294438"/>
          <p14:tracePt t="154645" x="7497763" y="6311900"/>
          <p14:tracePt t="154678" x="7537450" y="6311900"/>
          <p14:tracePt t="154712" x="7677150" y="6265863"/>
          <p14:tracePt t="154717" x="7688263" y="6254750"/>
          <p14:tracePt t="154745" x="7770813" y="6216650"/>
          <p14:tracePt t="154749" x="7783513" y="6205538"/>
          <p14:tracePt t="154775" x="7799388" y="6188075"/>
          <p14:tracePt t="154813" x="7888288" y="6149975"/>
          <p14:tracePt t="154845" x="7954963" y="6110288"/>
          <p14:tracePt t="154878" x="8001000" y="6054725"/>
          <p14:tracePt t="154914" x="8027988" y="6026150"/>
          <p14:tracePt t="154917" x="8039100" y="6010275"/>
          <p14:tracePt t="154945" x="8094663" y="5926138"/>
          <p14:tracePt t="154949" x="8094663" y="5897563"/>
          <p14:tracePt t="154979" x="8094663" y="5781675"/>
          <p14:tracePt t="155012" x="8061325" y="5686425"/>
          <p14:tracePt t="155045" x="7978775" y="5602288"/>
          <p14:tracePt t="155078" x="7932738" y="5557838"/>
          <p14:tracePt t="155112" x="7788275" y="5495925"/>
          <p14:tracePt t="155117" x="7743825" y="5495925"/>
          <p14:tracePt t="155145" x="7581900" y="5495925"/>
          <p14:tracePt t="155149" x="7553325" y="5495925"/>
          <p14:tracePt t="155179" x="7386638" y="5495925"/>
          <p14:tracePt t="155212" x="7242175" y="5586413"/>
          <p14:tracePt t="155245" x="7158038" y="5624513"/>
          <p14:tracePt t="155280" x="7091363" y="5664200"/>
          <p14:tracePt t="155286" x="7080250" y="5680075"/>
          <p14:tracePt t="155312" x="7040563" y="5719763"/>
          <p14:tracePt t="155356" x="7007225" y="5759450"/>
          <p14:tracePt t="155379" x="6996113" y="5815013"/>
          <p14:tracePt t="155411" x="6985000" y="5892800"/>
          <p14:tracePt t="155445" x="6985000" y="5976938"/>
          <p14:tracePt t="155478" x="7080250" y="6059488"/>
          <p14:tracePt t="155484" x="7091363" y="6076950"/>
          <p14:tracePt t="155511" x="7173913" y="6088063"/>
          <p14:tracePt t="155516" x="7185025" y="6099175"/>
          <p14:tracePt t="155545" x="7242175" y="6110288"/>
          <p14:tracePt t="155549" x="7286625" y="6110288"/>
          <p14:tracePt t="155581" x="7364413" y="6138863"/>
          <p14:tracePt t="155612" x="7419975" y="6161088"/>
          <p14:tracePt t="155645" x="7497763" y="6161088"/>
          <p14:tracePt t="155678" x="7526338" y="6161088"/>
          <p14:tracePt t="155683" x="7537450" y="6161088"/>
          <p14:tracePt t="155712" x="7604125" y="6161088"/>
          <p14:tracePt t="155716" x="7632700" y="6161088"/>
          <p14:tracePt t="155745" x="7743825" y="6088063"/>
          <p14:tracePt t="155748" x="7777163" y="6070600"/>
          <p14:tracePt t="155781" x="7854950" y="6003925"/>
          <p14:tracePt t="155811" x="7883525" y="5965825"/>
          <p14:tracePt t="155845" x="7921625" y="5870575"/>
          <p14:tracePt t="155878" x="7921625" y="5792788"/>
          <p14:tracePt t="155912" x="7921625" y="5719763"/>
          <p14:tracePt t="155916" x="7916863" y="5708650"/>
          <p14:tracePt t="155945" x="7861300" y="5680075"/>
          <p14:tracePt t="155949" x="7850188" y="5668963"/>
          <p14:tracePt t="155978" x="7794625" y="5641975"/>
          <p14:tracePt t="155982" x="7766050" y="5641975"/>
          <p14:tracePt t="156012" x="7493000" y="5568950"/>
          <p14:tracePt t="156045" x="7140575" y="5529263"/>
          <p14:tracePt t="156078" x="7040563" y="5529263"/>
          <p14:tracePt t="156112" x="7013575" y="5529263"/>
          <p14:tracePt t="156117" x="7000875" y="5540375"/>
          <p14:tracePt t="156145" x="6896100" y="5575300"/>
          <p14:tracePt t="156148" x="6862763" y="5586413"/>
          <p14:tracePt t="156178" x="6772275" y="5668963"/>
          <p14:tracePt t="156182" x="6756400" y="5668963"/>
          <p14:tracePt t="156212" x="6716713" y="5803900"/>
          <p14:tracePt t="156245" x="6716713" y="5815013"/>
          <p14:tracePt t="156280" x="6716713" y="5853113"/>
          <p14:tracePt t="156312" x="6689725" y="5892800"/>
          <p14:tracePt t="156316" x="6689725" y="5919788"/>
          <p14:tracePt t="156345" x="6689725" y="5932488"/>
          <p14:tracePt t="156350" x="6689725" y="5959475"/>
          <p14:tracePt t="156379" x="6689725" y="6076950"/>
          <p14:tracePt t="156412" x="6723063" y="6161088"/>
          <p14:tracePt t="156445" x="6878638" y="6205538"/>
          <p14:tracePt t="156453" x="6929438" y="6238875"/>
          <p14:tracePt t="156478" x="7135813" y="6254750"/>
          <p14:tracePt t="156511" x="7380288" y="6272213"/>
          <p14:tracePt t="156545" x="7553325" y="6272213"/>
          <p14:tracePt t="156578" x="7715250" y="6172200"/>
          <p14:tracePt t="156583" x="7766050" y="6115050"/>
          <p14:tracePt t="156612" x="7950200" y="5970588"/>
          <p14:tracePt t="156616" x="7983538" y="5919788"/>
          <p14:tracePt t="156646" x="8001000" y="5892800"/>
          <p14:tracePt t="156687" x="8001000" y="5864225"/>
          <p14:tracePt t="156712" x="8001000" y="5797550"/>
          <p14:tracePt t="156745" x="7866063" y="5653088"/>
          <p14:tracePt t="156778" x="7666038" y="5580063"/>
          <p14:tracePt t="156812" x="7364413" y="5546725"/>
          <p14:tracePt t="156817" x="7275513" y="5546725"/>
          <p14:tracePt t="156845" x="7000875" y="5546725"/>
          <p14:tracePt t="156849" x="6907213" y="5546725"/>
          <p14:tracePt t="156879" x="6778625" y="5546725"/>
          <p14:tracePt t="156914" x="6727825" y="5546725"/>
          <p14:tracePt t="156943" x="6634163" y="5551488"/>
          <p14:tracePt t="156978" x="6510338" y="5641975"/>
          <p14:tracePt t="157012" x="6483350" y="5680075"/>
          <p14:tracePt t="157017" x="6472238" y="5697538"/>
          <p14:tracePt t="157045" x="6415088" y="5735638"/>
          <p14:tracePt t="157049" x="6403975" y="5753100"/>
          <p14:tracePt t="157078" x="6388100" y="5819775"/>
          <p14:tracePt t="157082" x="6376988" y="5830888"/>
          <p14:tracePt t="157112" x="6359525" y="5932488"/>
          <p14:tracePt t="157145" x="6359525" y="6010275"/>
          <p14:tracePt t="157178" x="6450013" y="6081713"/>
          <p14:tracePt t="157184" x="6477000" y="6081713"/>
          <p14:tracePt t="157212" x="6683375" y="6121400"/>
          <p14:tracePt t="157218" x="6750050" y="6121400"/>
          <p14:tracePt t="157244" x="6973888" y="6138863"/>
          <p14:tracePt t="157249" x="7007225" y="6138863"/>
          <p14:tracePt t="157278" x="7169150" y="6138863"/>
          <p14:tracePt t="157282" x="7196138" y="6138863"/>
          <p14:tracePt t="157312" x="7331075" y="6092825"/>
          <p14:tracePt t="157345" x="7453313" y="6021388"/>
          <p14:tracePt t="157378" x="7570788" y="5948363"/>
          <p14:tracePt t="157411" x="7593013" y="5881688"/>
          <p14:tracePt t="157456" x="7593013" y="5864225"/>
          <p14:tracePt t="157479" x="7610475" y="5826125"/>
          <p14:tracePt t="157513" x="7610475" y="5775325"/>
          <p14:tracePt t="157545" x="7559675" y="5691188"/>
          <p14:tracePt t="157578" x="7459663" y="5635625"/>
          <p14:tracePt t="157612" x="7269163" y="5602288"/>
          <p14:tracePt t="157618" x="7202488" y="5602288"/>
          <p14:tracePt t="157645" x="7080250" y="5602288"/>
          <p14:tracePt t="157695" x="7062788" y="5608638"/>
          <p14:tracePt t="157712" x="7085013" y="5653088"/>
          <p14:tracePt t="157741" x="7151688" y="5664200"/>
          <p14:tracePt t="157742" x="0" y="0"/>
        </p14:tracePtLst>
        <p14:tracePtLst>
          <p14:tracePt t="158232" x="6956425" y="6183313"/>
          <p14:tracePt t="158259" x="6956425" y="6161088"/>
          <p14:tracePt t="158266" x="6956425" y="6149975"/>
          <p14:tracePt t="158278" x="6956425" y="6103938"/>
          <p14:tracePt t="158281" x="6956425" y="6076950"/>
          <p14:tracePt t="158312" x="6945313" y="5959475"/>
          <p14:tracePt t="158345" x="6878638" y="5741988"/>
          <p14:tracePt t="158378" x="6840538" y="5462588"/>
          <p14:tracePt t="158383" x="6811963" y="5429250"/>
          <p14:tracePt t="158412" x="6738938" y="5311775"/>
          <p14:tracePt t="158416" x="6727825" y="5267325"/>
          <p14:tracePt t="158445" x="6727825" y="5218113"/>
          <p14:tracePt t="158449" x="6727825" y="5189538"/>
          <p14:tracePt t="158481" x="6727825" y="4999038"/>
          <p14:tracePt t="158512" x="6727825" y="4910138"/>
          <p14:tracePt t="158545" x="6727825" y="4899025"/>
          <p14:tracePt t="158608" x="6694488" y="4954588"/>
          <p14:tracePt t="158616" x="6694488" y="5049838"/>
          <p14:tracePt t="158645" x="6694488" y="5229225"/>
          <p14:tracePt t="158648" x="6694488" y="5318125"/>
          <p14:tracePt t="158678" x="6694488" y="5462588"/>
          <p14:tracePt t="158681" x="6705600" y="5513388"/>
          <p14:tracePt t="158712" x="6716713" y="5591175"/>
          <p14:tracePt t="158767" x="6716713" y="5602288"/>
          <p14:tracePt t="158848" x="6716713" y="5580063"/>
          <p14:tracePt t="158856" x="6716713" y="5518150"/>
          <p14:tracePt t="158878" x="6716713" y="5380038"/>
          <p14:tracePt t="158881" x="6716713" y="5289550"/>
          <p14:tracePt t="158912" x="6716713" y="5038725"/>
          <p14:tracePt t="158945" x="6711950" y="4916488"/>
          <p14:tracePt t="159026" x="6700838" y="4916488"/>
          <p14:tracePt t="159034" x="6667500" y="4938713"/>
          <p14:tracePt t="159045" x="6667500" y="4987925"/>
          <p14:tracePt t="159049" x="6667500" y="5033963"/>
          <p14:tracePt t="159076" x="6667500" y="5233988"/>
          <p14:tracePt t="159080" x="6667500" y="5300663"/>
          <p14:tracePt t="159112" x="6667500" y="5395913"/>
          <p14:tracePt t="159232" x="6667500" y="5407025"/>
          <p14:tracePt t="159264" x="6667500" y="5373688"/>
          <p14:tracePt t="159275" x="6667500" y="5345113"/>
          <p14:tracePt t="159283" x="6667500" y="5311775"/>
          <p14:tracePt t="159309" x="6667500" y="5245100"/>
          <p14:tracePt t="159311" x="0" y="0"/>
        </p14:tracePtLst>
        <p14:tracePtLst>
          <p14:tracePt t="168492" x="4262438" y="6265863"/>
          <p14:tracePt t="168516" x="4262438" y="6254750"/>
          <p14:tracePt t="168532" x="4295775" y="6254750"/>
          <p14:tracePt t="168545" x="4306888" y="6254750"/>
          <p14:tracePt t="168548" x="4351338" y="6254750"/>
          <p14:tracePt t="168579" x="4451350" y="6261100"/>
          <p14:tracePt t="168612" x="4546600" y="6261100"/>
          <p14:tracePt t="168645" x="4646613" y="6261100"/>
          <p14:tracePt t="168678" x="4708525" y="6261100"/>
          <p14:tracePt t="168712" x="4737100" y="6261100"/>
          <p14:tracePt t="168745" x="4748213" y="6216650"/>
          <p14:tracePt t="168749" x="4748213" y="6172200"/>
          <p14:tracePt t="168779" x="4748213" y="6054725"/>
          <p14:tracePt t="168813" x="4641850" y="5892800"/>
          <p14:tracePt t="168820" x="4591050" y="5859463"/>
          <p14:tracePt t="168846" x="4457700" y="5775325"/>
          <p14:tracePt t="168879" x="4273550" y="5680075"/>
          <p14:tracePt t="168884" x="4200525" y="5641975"/>
          <p14:tracePt t="168912" x="4089400" y="5608638"/>
          <p14:tracePt t="168917" x="4049713" y="5608638"/>
          <p14:tracePt t="168945" x="3994150" y="5597525"/>
          <p14:tracePt t="168949" x="3967163" y="5597525"/>
          <p14:tracePt t="168978" x="3883025" y="5597525"/>
          <p14:tracePt t="168983" x="3854450" y="5635625"/>
          <p14:tracePt t="168989" x="3821113" y="5668963"/>
          <p14:tracePt t="169011" x="3765550" y="5697538"/>
          <p14:tracePt t="169045" x="3754438" y="5708650"/>
          <p14:tracePt t="169078" x="3738563" y="5753100"/>
          <p14:tracePt t="169083" x="3738563" y="5781675"/>
          <p14:tracePt t="169112" x="3738563" y="5903913"/>
          <p14:tracePt t="169116" x="3783013" y="5954713"/>
          <p14:tracePt t="169145" x="3916363" y="6037263"/>
          <p14:tracePt t="169149" x="3967163" y="6054725"/>
          <p14:tracePt t="169179" x="4233863" y="6070600"/>
          <p14:tracePt t="169212" x="4486275" y="6010275"/>
          <p14:tracePt t="169246" x="4586288" y="5886450"/>
          <p14:tracePt t="169278" x="4586288" y="5775325"/>
          <p14:tracePt t="169284" x="4575175" y="5724525"/>
          <p14:tracePt t="169311" x="4391025" y="5575300"/>
          <p14:tracePt t="169316" x="4340225" y="5540375"/>
          <p14:tracePt t="169346" x="4151313" y="5473700"/>
          <p14:tracePt t="169350" x="4060825" y="5457825"/>
          <p14:tracePt t="169379" x="3787775" y="5440363"/>
          <p14:tracePt t="169412" x="3636963" y="5440363"/>
          <p14:tracePt t="169445" x="3503613" y="5524500"/>
          <p14:tracePt t="169478" x="3386138" y="5686425"/>
          <p14:tracePt t="169484" x="3386138" y="5730875"/>
          <p14:tracePt t="169512" x="3386138" y="5819775"/>
          <p14:tracePt t="169517" x="3386138" y="5848350"/>
          <p14:tracePt t="169546" x="3430588" y="5999163"/>
          <p14:tracePt t="169549" x="3481388" y="6015038"/>
          <p14:tracePt t="169581" x="3743325" y="6099175"/>
          <p14:tracePt t="169612" x="3876675" y="6099175"/>
          <p14:tracePt t="169645" x="3983038" y="6048375"/>
          <p14:tracePt t="169679" x="3994150" y="6010275"/>
          <p14:tracePt t="169796" x="3994150" y="5999163"/>
          <p14:tracePt t="169842" x="0" y="0"/>
        </p14:tracePtLst>
        <p14:tracePtLst>
          <p14:tracePt t="174109" x="4233863" y="5792788"/>
          <p14:tracePt t="174133" x="4233863" y="5803900"/>
          <p14:tracePt t="174145" x="4244975" y="5819775"/>
          <p14:tracePt t="174149" x="4262438" y="5830888"/>
          <p14:tracePt t="174179" x="4429125" y="5848350"/>
          <p14:tracePt t="174212" x="4641850" y="5848350"/>
          <p14:tracePt t="174245" x="4708525" y="5848350"/>
          <p14:tracePt t="174372" x="4686300" y="5848350"/>
          <p14:tracePt t="174381" x="4670425" y="5848350"/>
          <p14:tracePt t="174722" x="0" y="0"/>
        </p14:tracePtLst>
        <p14:tracePtLst>
          <p14:tracePt t="175259" x="6337300" y="5624513"/>
          <p14:tracePt t="175264" x="6337300" y="5653088"/>
          <p14:tracePt t="175272" x="6388100" y="5686425"/>
          <p14:tracePt t="175277" x="6399213" y="5697538"/>
          <p14:tracePt t="175290" x="6432550" y="5741988"/>
          <p14:tracePt t="175309" x="6472238" y="5781675"/>
          <p14:tracePt t="175343" x="6694488" y="5897563"/>
          <p14:tracePt t="175347" x="6789738" y="5915025"/>
          <p14:tracePt t="175378" x="6918325" y="5932488"/>
          <p14:tracePt t="175382" x="7000875" y="5948363"/>
          <p14:tracePt t="175412" x="7213600" y="5970588"/>
          <p14:tracePt t="175446" x="7453313" y="6003925"/>
          <p14:tracePt t="175478" x="7508875" y="6021388"/>
          <p14:tracePt t="175513" x="7526338" y="6021388"/>
          <p14:tracePt t="175545" x="7593013" y="6021388"/>
          <p14:tracePt t="175549" x="7621588" y="6010275"/>
          <p14:tracePt t="175578" x="7732713" y="5976938"/>
          <p14:tracePt t="175613" x="7754938" y="5954713"/>
          <p14:tracePt t="175645" x="7799388" y="5892800"/>
          <p14:tracePt t="175684" x="7843838" y="5864225"/>
          <p14:tracePt t="175711" x="7854950" y="5853113"/>
          <p14:tracePt t="175715" x="7854950" y="5826125"/>
          <p14:tracePt t="175745" x="7832725" y="5753100"/>
          <p14:tracePt t="175749" x="7805738" y="5724525"/>
          <p14:tracePt t="175779" x="7721600" y="5697538"/>
          <p14:tracePt t="175812" x="7526338" y="5680075"/>
          <p14:tracePt t="175844" x="7213600" y="5546725"/>
          <p14:tracePt t="175878" x="6940550" y="5546725"/>
          <p14:tracePt t="175883" x="6911975" y="5546725"/>
          <p14:tracePt t="175912" x="6750050" y="5575300"/>
          <p14:tracePt t="175917" x="6716713" y="5591175"/>
          <p14:tracePt t="175945" x="6623050" y="5635625"/>
          <p14:tracePt t="175949" x="6610350" y="5653088"/>
          <p14:tracePt t="175979" x="6599238" y="5664200"/>
          <p14:tracePt t="176012" x="6583363" y="5741988"/>
          <p14:tracePt t="176045" x="6565900" y="5842000"/>
          <p14:tracePt t="176078" x="6711950" y="5992813"/>
          <p14:tracePt t="176111" x="6884988" y="6026150"/>
          <p14:tracePt t="176117" x="6973888" y="6043613"/>
          <p14:tracePt t="176145" x="7118350" y="6059488"/>
          <p14:tracePt t="176149" x="7169150" y="6059488"/>
          <p14:tracePt t="176179" x="7331075" y="6076950"/>
          <p14:tracePt t="176216" x="7342188" y="6076950"/>
          <p14:tracePt t="176245" x="7397750" y="6076950"/>
          <p14:tracePt t="176280" x="7448550" y="6026150"/>
          <p14:tracePt t="176313" x="7475538" y="5959475"/>
          <p14:tracePt t="176345" x="7486650" y="5948363"/>
          <p14:tracePt t="176378" x="7504113" y="5875338"/>
          <p14:tracePt t="176413" x="7504113" y="5837238"/>
          <p14:tracePt t="176416" x="7504113" y="5826125"/>
          <p14:tracePt t="176445" x="7504113" y="5786438"/>
          <p14:tracePt t="176449" x="7504113" y="5730875"/>
          <p14:tracePt t="176479" x="7291388" y="5680075"/>
          <p14:tracePt t="176512" x="7051675" y="5619750"/>
          <p14:tracePt t="176545" x="6878638" y="5630863"/>
          <p14:tracePt t="176578" x="6756400" y="5680075"/>
          <p14:tracePt t="176612" x="6689725" y="5730875"/>
          <p14:tracePt t="176616" x="6661150" y="5741988"/>
          <p14:tracePt t="176645" x="6634163" y="5786438"/>
          <p14:tracePt t="176648" x="6634163" y="5797550"/>
          <p14:tracePt t="176679" x="6605588" y="5842000"/>
          <p14:tracePt t="176712" x="6605588" y="5954713"/>
          <p14:tracePt t="176745" x="6716713" y="6010275"/>
          <p14:tracePt t="176778" x="6951663" y="6043613"/>
          <p14:tracePt t="176784" x="6978650" y="6043613"/>
          <p14:tracePt t="176812" x="7124700" y="6043613"/>
          <p14:tracePt t="176816" x="7135813" y="6043613"/>
          <p14:tracePt t="176845" x="7173913" y="6043613"/>
          <p14:tracePt t="176848" x="7185025" y="6043613"/>
          <p14:tracePt t="176878" x="7224713" y="6043613"/>
          <p14:tracePt t="176912" x="7264400" y="6037263"/>
          <p14:tracePt t="176945" x="7302500" y="5970588"/>
          <p14:tracePt t="176979" x="7302500" y="5943600"/>
          <p14:tracePt t="176984" x="7302500" y="5919788"/>
          <p14:tracePt t="177012" x="7302500" y="5842000"/>
          <p14:tracePt t="177016" x="7302500" y="5830888"/>
          <p14:tracePt t="177045" x="7231063" y="5759450"/>
          <p14:tracePt t="177049" x="7202488" y="5741988"/>
          <p14:tracePt t="177081" x="6967538" y="5675313"/>
          <p14:tracePt t="177112" x="6789738" y="5657850"/>
          <p14:tracePt t="177145" x="6678613" y="5664200"/>
          <p14:tracePt t="177179" x="6561138" y="5719763"/>
          <p14:tracePt t="177184" x="6532563" y="5748338"/>
          <p14:tracePt t="177211" x="6505575" y="5775325"/>
          <p14:tracePt t="177216" x="6494463" y="5775325"/>
          <p14:tracePt t="177243" x="6494463" y="5870575"/>
          <p14:tracePt t="177278" x="6499225" y="5954713"/>
          <p14:tracePt t="177311" x="6583363" y="6021388"/>
          <p14:tracePt t="177343" x="6711950" y="6037263"/>
          <p14:tracePt t="177377" x="6783388" y="6037263"/>
          <p14:tracePt t="177410" x="6834188" y="6037263"/>
          <p14:tracePt t="177443" x="6889750" y="6015038"/>
          <p14:tracePt t="177446" x="6907213" y="5999163"/>
          <p14:tracePt t="177476" x="6929438" y="5948363"/>
          <p14:tracePt t="177479" x="6945313" y="5932488"/>
          <p14:tracePt t="177510" x="6945313" y="5919788"/>
          <p14:tracePt t="177578" x="6945313" y="5908675"/>
          <p14:tracePt t="177640" x="6923088" y="5908675"/>
          <p14:tracePt t="177647" x="6911975" y="5908675"/>
          <p14:tracePt t="178614" x="0" y="0"/>
        </p14:tracePtLst>
        <p14:tracePtLst>
          <p14:tracePt t="179073" x="7013575" y="5792788"/>
          <p14:tracePt t="179143" x="7024688" y="5775325"/>
          <p14:tracePt t="179151" x="7035800" y="5775325"/>
          <p14:tracePt t="179178" x="7135813" y="5775325"/>
          <p14:tracePt t="179212" x="7191375" y="5775325"/>
          <p14:tracePt t="179371" x="7180263" y="5775325"/>
          <p14:tracePt t="179380" x="7169150" y="5775325"/>
          <p14:tracePt t="179412" x="7058025" y="5775325"/>
          <p14:tracePt t="179445" x="7007225" y="5775325"/>
          <p14:tracePt t="179547" x="7024688" y="5775325"/>
          <p14:tracePt t="179556" x="7058025" y="5775325"/>
          <p14:tracePt t="179578" x="7151688" y="5775325"/>
          <p14:tracePt t="179582" x="7180263" y="5775325"/>
          <p14:tracePt t="179610" x="7219950" y="5775325"/>
          <p14:tracePt t="179724" x="7196138" y="5775325"/>
          <p14:tracePt t="179733" x="7185025" y="5775325"/>
          <p14:tracePt t="179744" x="7158038" y="5775325"/>
          <p14:tracePt t="179747" x="7107238" y="5775325"/>
          <p14:tracePt t="179777" x="7069138" y="5775325"/>
          <p14:tracePt t="179779" x="7058025" y="5775325"/>
          <p14:tracePt t="179898" x="7058025" y="5786438"/>
          <p14:tracePt t="179906" x="7062788" y="5786438"/>
          <p14:tracePt t="179914" x="7091363" y="5797550"/>
          <p14:tracePt t="179945" x="7180263" y="5808663"/>
          <p14:tracePt t="179948" x="7224713" y="5842000"/>
          <p14:tracePt t="179980" x="7291388" y="5853113"/>
          <p14:tracePt t="180108" x="7286625" y="5853113"/>
          <p14:tracePt t="180124" x="7275513" y="5853113"/>
          <p14:tracePt t="180145" x="7264400" y="5853113"/>
          <p14:tracePt t="180177" x="7246938" y="5853113"/>
          <p14:tracePt t="180316" x="7258050" y="5864225"/>
          <p14:tracePt t="180324" x="7297738" y="5864225"/>
          <p14:tracePt t="180345" x="7342188" y="5864225"/>
          <p14:tracePt t="180350" x="7353300" y="5864225"/>
          <p14:tracePt t="180378" x="7364413" y="5864225"/>
          <p14:tracePt t="180428" x="7342188" y="5859463"/>
          <p14:tracePt t="180445" x="7319963" y="5859463"/>
          <p14:tracePt t="180479" x="7235825" y="5842000"/>
          <p14:tracePt t="180511" x="7185025" y="5830888"/>
          <p14:tracePt t="180546" x="7140575" y="5815013"/>
          <p14:tracePt t="180550" x="7129463" y="5815013"/>
          <p14:tracePt t="180578" x="7118350" y="5815013"/>
          <p14:tracePt t="180684" x="7124700" y="5815013"/>
          <p14:tracePt t="180700" x="7135813" y="5815013"/>
          <p14:tracePt t="180711" x="7169150" y="5853113"/>
          <p14:tracePt t="180746" x="7319963" y="5853113"/>
          <p14:tracePt t="180750" x="7369175" y="5870575"/>
          <p14:tracePt t="180778" x="7380288" y="5870575"/>
          <p14:tracePt t="180860" x="7342188" y="5870575"/>
          <p14:tracePt t="180867" x="7331075" y="5870575"/>
          <p14:tracePt t="180878" x="7286625" y="5870575"/>
          <p14:tracePt t="180911" x="7235825" y="5886450"/>
          <p14:tracePt t="181532" x="7224713" y="5886450"/>
          <p14:tracePt t="181548" x="7208838" y="5897563"/>
          <p14:tracePt t="181566" x="7196138" y="5908675"/>
          <p14:tracePt t="181580" x="7185025" y="5919788"/>
          <p14:tracePt t="181689" x="7185025" y="5915025"/>
          <p14:tracePt t="181705" x="7185025" y="5859463"/>
          <p14:tracePt t="181713" x="7185025" y="5830888"/>
          <p14:tracePt t="181741" x="7135813" y="5735638"/>
          <p14:tracePt t="181775" x="7135813" y="5697538"/>
          <p14:tracePt t="181808" x="7135813" y="5657850"/>
          <p14:tracePt t="181809" x="7135813" y="5646738"/>
          <p14:tracePt t="181841" x="7135813" y="5580063"/>
          <p14:tracePt t="181930" x="7135813" y="5602288"/>
          <p14:tracePt t="181938" x="7135813" y="5613400"/>
          <p14:tracePt t="181946" x="7135813" y="5641975"/>
          <p14:tracePt t="181976" x="7102475" y="5748338"/>
          <p14:tracePt t="181978" x="7102475" y="5759450"/>
          <p14:tracePt t="182009" x="7091363" y="5808663"/>
          <p14:tracePt t="182011" x="7091363" y="5853113"/>
          <p14:tracePt t="182042" x="7091363" y="5892800"/>
          <p14:tracePt t="182138" x="7091363" y="5870575"/>
          <p14:tracePt t="182146" x="7091363" y="5859463"/>
          <p14:tracePt t="182175" x="7091363" y="5803900"/>
          <p14:tracePt t="182178" x="7091363" y="5775325"/>
          <p14:tracePt t="182209" x="7091363" y="5735638"/>
          <p14:tracePt t="182211" x="7091363" y="5724525"/>
          <p14:tracePt t="182242" x="7096125" y="5613400"/>
          <p14:tracePt t="182275" x="7140575" y="5575300"/>
          <p14:tracePt t="182350" x="7129463" y="5613400"/>
          <p14:tracePt t="182358" x="7129463" y="5641975"/>
          <p14:tracePt t="182375" x="7113588" y="5735638"/>
          <p14:tracePt t="182409" x="7102475" y="5848350"/>
          <p14:tracePt t="182442" x="7085013" y="5903913"/>
          <p14:tracePt t="182528" x="7085013" y="5897563"/>
          <p14:tracePt t="182544" x="7085013" y="5886450"/>
          <p14:tracePt t="182552" x="7085013" y="5826125"/>
          <p14:tracePt t="182579" x="7085013" y="5741988"/>
          <p14:tracePt t="182585" x="7085013" y="5730875"/>
          <p14:tracePt t="182612" x="7085013" y="5691188"/>
          <p14:tracePt t="182645" x="7085013" y="5675313"/>
          <p14:tracePt t="182705" x="7073900" y="5675313"/>
          <p14:tracePt t="182720" x="7073900" y="5697538"/>
          <p14:tracePt t="182745" x="7058025" y="5842000"/>
          <p14:tracePt t="182778" x="7058025" y="5908675"/>
          <p14:tracePt t="182864" x="7058025" y="5903913"/>
          <p14:tracePt t="182879" x="7058025" y="5859463"/>
          <p14:tracePt t="182887" x="7058025" y="5848350"/>
          <p14:tracePt t="182912" x="7058025" y="5830888"/>
          <p14:tracePt t="182946" x="7058025" y="5808663"/>
          <p14:tracePt t="182978" x="7080250" y="5724525"/>
          <p14:tracePt t="183012" x="7080250" y="5702300"/>
          <p14:tracePt t="183045" x="7080250" y="5708650"/>
          <p14:tracePt t="183080" x="7113588" y="5988050"/>
          <p14:tracePt t="183112" x="7146925" y="6103938"/>
          <p14:tracePt t="183168" x="7158038" y="6103938"/>
          <p14:tracePt t="183184" x="7158038" y="6081713"/>
          <p14:tracePt t="183212" x="7158038" y="5999163"/>
          <p14:tracePt t="183216" x="7158038" y="5948363"/>
          <p14:tracePt t="183245" x="7158038" y="5897563"/>
          <p14:tracePt t="183250" x="7158038" y="5870575"/>
          <p14:tracePt t="183278" x="7158038" y="5803900"/>
          <p14:tracePt t="183283" x="7158038" y="5775325"/>
          <p14:tracePt t="183312" x="7158038" y="5708650"/>
          <p14:tracePt t="183360" x="7135813" y="5697538"/>
          <p14:tracePt t="183378" x="7118350" y="5753100"/>
          <p14:tracePt t="183382" x="7118350" y="5775325"/>
          <p14:tracePt t="183410" x="7118350" y="5937250"/>
          <p14:tracePt t="183443" x="7118350" y="5965825"/>
          <p14:tracePt t="183487" x="7118350" y="5959475"/>
          <p14:tracePt t="183512" x="7146925" y="5830888"/>
          <p14:tracePt t="183545" x="7146925" y="5691188"/>
          <p14:tracePt t="183578" x="7146925" y="5680075"/>
          <p14:tracePt t="183631" x="7140575" y="5686425"/>
          <p14:tracePt t="183647" x="7140575" y="5730875"/>
          <p14:tracePt t="183679" x="7140575" y="5903913"/>
          <p14:tracePt t="183711" x="7140575" y="5926138"/>
          <p14:tracePt t="183775" x="7140575" y="5875338"/>
          <p14:tracePt t="183784" x="7140575" y="5808663"/>
          <p14:tracePt t="183812" x="7140575" y="5664200"/>
          <p14:tracePt t="183817" x="7140575" y="5653088"/>
          <p14:tracePt t="183845" x="7140575" y="5635625"/>
          <p14:tracePt t="183912" x="7140575" y="5686425"/>
          <p14:tracePt t="183946" x="7107238" y="5792788"/>
          <p14:tracePt t="184048" x="7107238" y="5770563"/>
          <p14:tracePt t="184055" x="7107238" y="5759450"/>
          <p14:tracePt t="184079" x="7107238" y="5735638"/>
          <p14:tracePt t="184192" x="7107238" y="5753100"/>
          <p14:tracePt t="184200" x="7091363" y="5786438"/>
          <p14:tracePt t="184211" x="7091363" y="5815013"/>
          <p14:tracePt t="184216" x="7073900" y="5881688"/>
          <p14:tracePt t="184304" x="7073900" y="5875338"/>
          <p14:tracePt t="184311" x="7073900" y="5830888"/>
          <p14:tracePt t="184345" x="7073900" y="5748338"/>
          <p14:tracePt t="184378" x="7073900" y="5735638"/>
          <p14:tracePt t="184448" x="7073900" y="5741988"/>
          <p14:tracePt t="184456" x="7073900" y="5770563"/>
          <p14:tracePt t="184479" x="7058025" y="5842000"/>
          <p14:tracePt t="184575" x="7069138" y="5837238"/>
          <p14:tracePt t="184584" x="7069138" y="5826125"/>
          <p14:tracePt t="184612" x="7069138" y="5781675"/>
          <p14:tracePt t="184736" x="7069138" y="5792788"/>
          <p14:tracePt t="184816" x="7080250" y="5792788"/>
          <p14:tracePt t="184833" x="7080250" y="5781675"/>
          <p14:tracePt t="184845" x="7080250" y="5770563"/>
          <p14:tracePt t="184848" x="7080250" y="5741988"/>
          <p14:tracePt t="184878" x="7080250" y="5675313"/>
          <p14:tracePt t="184976" x="7080250" y="5680075"/>
          <p14:tracePt t="184991" x="7080250" y="5691188"/>
          <p14:tracePt t="185011" x="7080250" y="5730875"/>
          <p14:tracePt t="185045" x="7091363" y="5770563"/>
          <p14:tracePt t="185151" x="7102475" y="5770563"/>
          <p14:tracePt t="185158" x="7102475" y="5748338"/>
          <p14:tracePt t="185175" x="7135813" y="5686425"/>
          <p14:tracePt t="185212" x="7135813" y="5591175"/>
          <p14:tracePt t="185281" x="7135813" y="5597525"/>
          <p14:tracePt t="185296" x="7129463" y="5641975"/>
          <p14:tracePt t="185311" x="7129463" y="5719763"/>
          <p14:tracePt t="185343" x="7129463" y="5786438"/>
          <p14:tracePt t="185410" x="7135813" y="5786438"/>
          <p14:tracePt t="185419" x="7151688" y="5764213"/>
          <p14:tracePt t="185443" x="7151688" y="5664200"/>
          <p14:tracePt t="185476" x="7151688" y="5646738"/>
          <p14:tracePt t="185524" x="7151688" y="5668963"/>
          <p14:tracePt t="185545" x="7151688" y="5724525"/>
          <p14:tracePt t="185548" x="7151688" y="5759450"/>
          <p14:tracePt t="185579" x="7162800" y="5859463"/>
          <p14:tracePt t="185612" x="7162800" y="5870575"/>
          <p14:tracePt t="185646" x="7173913" y="5881688"/>
          <p14:tracePt t="185652" x="7173913" y="5842000"/>
          <p14:tracePt t="185678" x="7173913" y="5792788"/>
          <p14:tracePt t="185710" x="7173913" y="5753100"/>
          <p14:tracePt t="185746" x="7135813" y="5764213"/>
          <p14:tracePt t="185776" x="7118350" y="5803900"/>
          <p14:tracePt t="185779" x="7102475" y="5881688"/>
          <p14:tracePt t="185812" x="7091363" y="5965825"/>
          <p14:tracePt t="185845" x="7091363" y="5976938"/>
          <p14:tracePt t="185892" x="7091363" y="5954713"/>
          <p14:tracePt t="185912" x="7091363" y="5859463"/>
          <p14:tracePt t="185917" x="7091363" y="5815013"/>
          <p14:tracePt t="185945" x="7091363" y="5770563"/>
          <p14:tracePt t="185988" x="7091363" y="5826125"/>
          <p14:tracePt t="186012" x="7091363" y="5926138"/>
          <p14:tracePt t="186046" x="7091363" y="6076950"/>
          <p14:tracePt t="186051" x="7091363" y="6088063"/>
          <p14:tracePt t="186115" x="7091363" y="6054725"/>
          <p14:tracePt t="186125" x="7091363" y="6037263"/>
          <p14:tracePt t="186146" x="7091363" y="5970588"/>
          <p14:tracePt t="186149" x="7091363" y="5919788"/>
          <p14:tracePt t="186178" x="7091363" y="5848350"/>
          <p14:tracePt t="186245" x="7091363" y="5853113"/>
          <p14:tracePt t="186252" x="7091363" y="5870575"/>
          <p14:tracePt t="186278" x="7091363" y="5965825"/>
          <p14:tracePt t="186309" x="7091363" y="6010275"/>
          <p14:tracePt t="186355" x="7091363" y="5988050"/>
          <p14:tracePt t="186376" x="7091363" y="5932488"/>
          <p14:tracePt t="186379" x="7091363" y="5886450"/>
          <p14:tracePt t="186411" x="7113588" y="5708650"/>
          <p14:tracePt t="186499" x="7113588" y="5753100"/>
          <p14:tracePt t="186507" x="7113588" y="5764213"/>
          <p14:tracePt t="186515" x="7107238" y="5808663"/>
          <p14:tracePt t="186543" x="7107238" y="5926138"/>
          <p14:tracePt t="186547" x="7107238" y="5937250"/>
          <p14:tracePt t="186577" x="7107238" y="5965825"/>
          <p14:tracePt t="186627" x="7107238" y="5943600"/>
          <p14:tracePt t="186645" x="7107238" y="5808663"/>
          <p14:tracePt t="186678" x="7107238" y="5708650"/>
          <p14:tracePt t="186683" x="7107238" y="5697538"/>
          <p14:tracePt t="186741" x="7107238" y="5735638"/>
          <p14:tracePt t="186749" x="7107238" y="5748338"/>
          <p14:tracePt t="186778" x="7107238" y="5848350"/>
          <p14:tracePt t="186782" x="7107238" y="5875338"/>
          <p14:tracePt t="186811" x="7107238" y="5886450"/>
          <p14:tracePt t="186851" x="7107238" y="5864225"/>
          <p14:tracePt t="186878" x="7107238" y="5770563"/>
          <p14:tracePt t="186884" x="7107238" y="5753100"/>
          <p14:tracePt t="186913" x="7107238" y="5730875"/>
          <p14:tracePt t="186996" x="7107238" y="5735638"/>
          <p14:tracePt t="187004" x="7107238" y="5764213"/>
          <p14:tracePt t="187013" x="7091363" y="5775325"/>
          <p14:tracePt t="187045" x="7091363" y="5803900"/>
          <p14:tracePt t="187108" x="7091363" y="5792788"/>
          <p14:tracePt t="187124" x="7091363" y="5781675"/>
          <p14:tracePt t="187145" x="7080250" y="5770563"/>
          <p14:tracePt t="187314" x="0" y="0"/>
        </p14:tracePtLst>
        <p14:tracePtLst>
          <p14:tracePt t="194077" x="6683375" y="5808663"/>
          <p14:tracePt t="194100" x="6689725" y="5826125"/>
          <p14:tracePt t="194115" x="6700838" y="5826125"/>
          <p14:tracePt t="194147" x="6727825" y="5826125"/>
          <p14:tracePt t="194150" x="6738938" y="5853113"/>
          <p14:tracePt t="194179" x="6805613" y="5875338"/>
          <p14:tracePt t="194211" x="6940550" y="5926138"/>
          <p14:tracePt t="194245" x="7118350" y="5970588"/>
          <p14:tracePt t="194278" x="7202488" y="5988050"/>
          <p14:tracePt t="194312" x="7231063" y="5988050"/>
          <p14:tracePt t="194317" x="7242175" y="5988050"/>
          <p14:tracePt t="194345" x="7253288" y="5988050"/>
          <p14:tracePt t="194378" x="7269163" y="5965825"/>
          <p14:tracePt t="194412" x="7269163" y="5943600"/>
          <p14:tracePt t="194446" x="7224713" y="5842000"/>
          <p14:tracePt t="194478" x="7096125" y="5748338"/>
          <p14:tracePt t="194484" x="7062788" y="5713413"/>
          <p14:tracePt t="194512" x="6962775" y="5713413"/>
          <p14:tracePt t="194517" x="6911975" y="5713413"/>
          <p14:tracePt t="194524" x="6862763" y="5713413"/>
          <p14:tracePt t="194544" x="6767513" y="5713413"/>
          <p14:tracePt t="194548" x="6756400" y="5713413"/>
          <p14:tracePt t="194577" x="6667500" y="5741988"/>
          <p14:tracePt t="194580" x="6634163" y="5775325"/>
          <p14:tracePt t="194610" x="6634163" y="5837238"/>
          <p14:tracePt t="194644" x="6634163" y="5903913"/>
          <p14:tracePt t="194676" x="6705600" y="5976938"/>
          <p14:tracePt t="194710" x="6834188" y="6021388"/>
          <p14:tracePt t="194743" x="6951663" y="6021388"/>
          <p14:tracePt t="194777" x="7080250" y="5992813"/>
          <p14:tracePt t="194780" x="7096125" y="5981700"/>
          <p14:tracePt t="194810" x="7118350" y="5943600"/>
          <p14:tracePt t="194843" x="7118350" y="5919788"/>
          <p14:tracePt t="194876" x="7135813" y="5837238"/>
          <p14:tracePt t="194910" x="7135813" y="5741988"/>
          <p14:tracePt t="194914" x="7124700" y="5691188"/>
          <p14:tracePt t="194943" x="7062788" y="5653088"/>
          <p14:tracePt t="194946" x="7051675" y="5653088"/>
          <p14:tracePt t="194977" x="7013575" y="5653088"/>
          <p14:tracePt t="194979" x="6985000" y="5653088"/>
          <p14:tracePt t="195012" x="6907213" y="5653088"/>
          <p14:tracePt t="195043" x="6889750" y="5686425"/>
          <p14:tracePt t="195077" x="6889750" y="5735638"/>
          <p14:tracePt t="195112" x="6889750" y="5830888"/>
          <p14:tracePt t="195116" x="6889750" y="5848350"/>
          <p14:tracePt t="195145" x="6956425" y="5848350"/>
          <p14:tracePt t="195149" x="6985000" y="5859463"/>
          <p14:tracePt t="195180" x="6996113" y="5870575"/>
          <p14:tracePt t="195220" x="7007225" y="5870575"/>
          <p14:tracePt t="195245" x="7051675" y="5837238"/>
          <p14:tracePt t="195278" x="7080250" y="5808663"/>
          <p14:tracePt t="195348" x="7080250" y="5797550"/>
          <p14:tracePt t="195364" x="7058025" y="5770563"/>
          <p14:tracePt t="195379" x="7013575" y="5753100"/>
          <p14:tracePt t="195413" x="6978650" y="5753100"/>
          <p14:tracePt t="195445" x="6951663" y="5753100"/>
          <p14:tracePt t="195479" x="6951663" y="5775325"/>
          <p14:tracePt t="195486" x="6951663" y="5786438"/>
          <p14:tracePt t="195511" x="6951663" y="5842000"/>
          <p14:tracePt t="195545" x="6956425" y="5892800"/>
          <p14:tracePt t="195579" x="6973888" y="5892800"/>
          <p14:tracePt t="195612" x="6985000" y="5870575"/>
          <p14:tracePt t="195645" x="6973888" y="5697538"/>
          <p14:tracePt t="195678" x="6818313" y="5491163"/>
          <p14:tracePt t="195684" x="6818313" y="5473700"/>
          <p14:tracePt t="195712" x="6805613" y="5462588"/>
          <p14:tracePt t="195764" x="6805613" y="5484813"/>
          <p14:tracePt t="195778" x="6805613" y="5575300"/>
          <p14:tracePt t="195781" x="6805613" y="5641975"/>
          <p14:tracePt t="195811" x="6918325" y="5959475"/>
          <p14:tracePt t="195845" x="6978650" y="6032500"/>
          <p14:tracePt t="195891" x="6996113" y="6003925"/>
          <p14:tracePt t="195912" x="6996113" y="5932488"/>
          <p14:tracePt t="195916" x="6996113" y="5842000"/>
          <p14:tracePt t="195945" x="6996113" y="5735638"/>
          <p14:tracePt t="195949" x="6996113" y="5719763"/>
          <p14:tracePt t="195981" x="6996113" y="5708650"/>
          <p14:tracePt t="196053" x="6996113" y="5730875"/>
          <p14:tracePt t="196061" x="7007225" y="5741988"/>
          <p14:tracePt t="196078" x="7007225" y="5770563"/>
          <p14:tracePt t="196131" x="7007225" y="5748338"/>
          <p14:tracePt t="196145" x="7007225" y="5735638"/>
          <p14:tracePt t="196148" x="7007225" y="5708650"/>
          <p14:tracePt t="196179" x="7007225" y="5619750"/>
          <p14:tracePt t="196229" x="7007225" y="5624513"/>
          <p14:tracePt t="196245" x="7007225" y="5653088"/>
          <p14:tracePt t="196277" x="7007225" y="5775325"/>
          <p14:tracePt t="196280" x="7007225" y="5826125"/>
          <p14:tracePt t="196310" x="7007225" y="5853113"/>
          <p14:tracePt t="196344" x="7000875" y="5864225"/>
          <p14:tracePt t="196377" x="7000875" y="5748338"/>
          <p14:tracePt t="196410" x="6985000" y="5735638"/>
          <p14:tracePt t="196445" x="6985000" y="5770563"/>
          <p14:tracePt t="196450" x="6985000" y="5786438"/>
          <p14:tracePt t="196479" x="6985000" y="5919788"/>
          <p14:tracePt t="196551" x="6985000" y="5915025"/>
          <p14:tracePt t="196568" x="6985000" y="5897563"/>
          <p14:tracePt t="196578" x="6985000" y="5886450"/>
          <p14:tracePt t="196758" x="0" y="0"/>
        </p14:tracePtLst>
        <p14:tracePtLst>
          <p14:tracePt t="215260" x="2349500" y="1573213"/>
          <p14:tracePt t="215302" x="2393950" y="1573213"/>
          <p14:tracePt t="215310" x="2405063" y="1573213"/>
          <p14:tracePt t="215318" x="2420938" y="1573213"/>
          <p14:tracePt t="215343" x="2471738" y="1573213"/>
          <p14:tracePt t="215376" x="2566988" y="1573213"/>
          <p14:tracePt t="215410" x="2605088" y="1573213"/>
          <p14:tracePt t="215443" x="2622550" y="1579563"/>
          <p14:tracePt t="215446" x="2644775" y="1579563"/>
          <p14:tracePt t="215476" x="2733675" y="1579563"/>
          <p14:tracePt t="215479" x="2800350" y="1579563"/>
          <p14:tracePt t="215511" x="2884488" y="1579563"/>
          <p14:tracePt t="215543" x="2924175" y="1579563"/>
          <p14:tracePt t="215622" x="2935288" y="1579563"/>
          <p14:tracePt t="215638" x="2946400" y="1573213"/>
          <p14:tracePt t="215750" x="2946400" y="1557338"/>
          <p14:tracePt t="215766" x="2940050" y="1557338"/>
          <p14:tracePt t="215776" x="2911475" y="1557338"/>
          <p14:tracePt t="215810" x="2889250" y="1557338"/>
          <p14:tracePt t="216010" x="0" y="0"/>
        </p14:tracePtLst>
        <p14:tracePtLst>
          <p14:tracePt t="218424" x="781050" y="1885950"/>
          <p14:tracePt t="218428" x="787400" y="1874838"/>
          <p14:tracePt t="218500" x="803275" y="1874838"/>
          <p14:tracePt t="218532" x="814388" y="1874838"/>
          <p14:tracePt t="218539" x="842963" y="1874838"/>
          <p14:tracePt t="218547" x="869950" y="1874838"/>
          <p14:tracePt t="218578" x="1031875" y="1874838"/>
          <p14:tracePt t="218582" x="1098550" y="1874838"/>
          <p14:tracePt t="218612" x="1216025" y="1874838"/>
          <p14:tracePt t="218615" x="1244600" y="1874838"/>
          <p14:tracePt t="218645" x="1300163" y="1881188"/>
          <p14:tracePt t="218648" x="1366838" y="1919288"/>
          <p14:tracePt t="218679" x="1433513" y="1919288"/>
          <p14:tracePt t="218712" x="1601788" y="1947863"/>
          <p14:tracePt t="218745" x="1717675" y="1963738"/>
          <p14:tracePt t="218778" x="1757363" y="1963738"/>
          <p14:tracePt t="218824" x="1774825" y="1963738"/>
          <p14:tracePt t="219016" x="1812925" y="1963738"/>
          <p14:tracePt t="219024" x="1846263" y="1981200"/>
          <p14:tracePt t="219045" x="1901825" y="1997075"/>
          <p14:tracePt t="219049" x="1952625" y="1997075"/>
          <p14:tracePt t="219080" x="2181225" y="2014538"/>
          <p14:tracePt t="219112" x="2276475" y="2014538"/>
          <p14:tracePt t="219145" x="2332038" y="2036763"/>
          <p14:tracePt t="219178" x="2578100" y="2036763"/>
          <p14:tracePt t="219184" x="2622550" y="2036763"/>
          <p14:tracePt t="219212" x="2822575" y="2036763"/>
          <p14:tracePt t="219216" x="2889250" y="2036763"/>
          <p14:tracePt t="219245" x="3051175" y="2036763"/>
          <p14:tracePt t="219248" x="3141663" y="2036763"/>
          <p14:tracePt t="219281" x="3319463" y="2087563"/>
          <p14:tracePt t="219312" x="3470275" y="2087563"/>
          <p14:tracePt t="219345" x="3548063" y="2087563"/>
          <p14:tracePt t="219378" x="3603625" y="2087563"/>
          <p14:tracePt t="219412" x="3670300" y="2087563"/>
          <p14:tracePt t="219417" x="3698875" y="2087563"/>
          <p14:tracePt t="219445" x="3765550" y="2087563"/>
          <p14:tracePt t="219480" x="3794125" y="2087563"/>
          <p14:tracePt t="219512" x="3821113" y="2087563"/>
          <p14:tracePt t="219592" x="3816350" y="2087563"/>
          <p14:tracePt t="219601" x="3754438" y="2076450"/>
          <p14:tracePt t="219612" x="3659188" y="2076450"/>
          <p14:tracePt t="219645" x="3386138" y="2076450"/>
          <p14:tracePt t="219650" x="3336925" y="2076450"/>
          <p14:tracePt t="219679" x="3024188" y="2019300"/>
          <p14:tracePt t="219712" x="2984500" y="2019300"/>
          <p14:tracePt t="219745" x="2906713" y="2019300"/>
          <p14:tracePt t="219750" x="2878138" y="2030413"/>
          <p14:tracePt t="219778" x="2851150" y="2043113"/>
          <p14:tracePt t="219880" x="2873375" y="2043113"/>
          <p14:tracePt t="219887" x="2884488" y="2043113"/>
          <p14:tracePt t="219912" x="3101975" y="2043113"/>
          <p14:tracePt t="219946" x="3370263" y="2043113"/>
          <p14:tracePt t="219951" x="3436938" y="2043113"/>
          <p14:tracePt t="219978" x="3565525" y="2043113"/>
          <p14:tracePt t="220011" x="3670300" y="2043113"/>
          <p14:tracePt t="220135" x="3614738" y="2030413"/>
          <p14:tracePt t="220144" x="3603625" y="2030413"/>
          <p14:tracePt t="220150" x="3559175" y="2019300"/>
          <p14:tracePt t="220176" x="3392488" y="1997075"/>
          <p14:tracePt t="220208" x="3219450" y="1997075"/>
          <p14:tracePt t="220241" x="3157538" y="1997075"/>
          <p14:tracePt t="220389" x="3213100" y="1997075"/>
          <p14:tracePt t="220397" x="3224213" y="1997075"/>
          <p14:tracePt t="220408" x="3252788" y="1997075"/>
          <p14:tracePt t="220441" x="3521075" y="1997075"/>
          <p14:tracePt t="220475" x="3771900" y="1997075"/>
          <p14:tracePt t="220479" x="3798888" y="1997075"/>
          <p14:tracePt t="220518" x="3816350" y="1997075"/>
          <p14:tracePt t="220542" x="3827463" y="1997075"/>
          <p14:tracePt t="220576" x="3865563" y="1997075"/>
          <p14:tracePt t="220646" x="3860800" y="2008188"/>
          <p14:tracePt t="220654" x="3816350" y="2008188"/>
          <p14:tracePt t="220675" x="3698875" y="2008188"/>
          <p14:tracePt t="220678" x="3636963" y="2008188"/>
          <p14:tracePt t="220709" x="3386138" y="2008188"/>
          <p14:tracePt t="220711" x="3290888" y="1992313"/>
          <p14:tracePt t="220742" x="3219450" y="1992313"/>
          <p14:tracePt t="220920" x="3241675" y="1992313"/>
          <p14:tracePt t="220927" x="3290888" y="1992313"/>
          <p14:tracePt t="220945" x="3403600" y="1992313"/>
          <p14:tracePt t="220978" x="3738563" y="1992313"/>
          <p14:tracePt t="221012" x="3933825" y="1992313"/>
          <p14:tracePt t="221016" x="3960813" y="1992313"/>
          <p14:tracePt t="221045" x="4067175" y="1992313"/>
          <p14:tracePt t="221048" x="4078288" y="1992313"/>
          <p14:tracePt t="221079" x="4156075" y="1992313"/>
          <p14:tracePt t="221127" x="4184650" y="1992313"/>
          <p14:tracePt t="221145" x="4195763" y="1992313"/>
          <p14:tracePt t="221224" x="4189413" y="1992313"/>
          <p14:tracePt t="221231" x="4162425" y="1992313"/>
          <p14:tracePt t="221245" x="4117975" y="1992313"/>
          <p14:tracePt t="221248" x="4067175" y="1992313"/>
          <p14:tracePt t="221279" x="3960813" y="1992313"/>
          <p14:tracePt t="221284" x="3894138" y="1992313"/>
          <p14:tracePt t="221289" x="3849688" y="1992313"/>
          <p14:tracePt t="221312" x="3771900" y="1992313"/>
          <p14:tracePt t="221316" x="3681413" y="1992313"/>
          <p14:tracePt t="221345" x="3614738" y="1992313"/>
          <p14:tracePt t="221379" x="3548063" y="1992313"/>
          <p14:tracePt t="221411" x="3532188" y="1992313"/>
          <p14:tracePt t="221574" x="0" y="0"/>
        </p14:tracePtLst>
        <p14:tracePtLst>
          <p14:tracePt t="222740" x="4429125" y="2684463"/>
          <p14:tracePt t="222779" x="4457700" y="2684463"/>
          <p14:tracePt t="222787" x="4468813" y="2684463"/>
          <p14:tracePt t="222810" x="4535488" y="2706688"/>
          <p14:tracePt t="222843" x="4602163" y="2722563"/>
          <p14:tracePt t="222876" x="4686300" y="2751138"/>
          <p14:tracePt t="222910" x="4797425" y="2790825"/>
          <p14:tracePt t="222943" x="4808538" y="2790825"/>
          <p14:tracePt t="222976" x="4819650" y="2790825"/>
          <p14:tracePt t="223010" x="4859338" y="2790825"/>
          <p14:tracePt t="223043" x="4887913" y="2790825"/>
          <p14:tracePt t="223076" x="4899025" y="2790825"/>
          <p14:tracePt t="223110" x="4954588" y="2790825"/>
          <p14:tracePt t="223143" x="4965700" y="2722563"/>
          <p14:tracePt t="223146" x="4965700" y="2700338"/>
          <p14:tracePt t="223176" x="4965700" y="2628900"/>
          <p14:tracePt t="223179" x="4965700" y="2600325"/>
          <p14:tracePt t="223210" x="4943475" y="2522538"/>
          <p14:tracePt t="223243" x="4892675" y="2471738"/>
          <p14:tracePt t="223275" x="4881563" y="2455863"/>
          <p14:tracePt t="223314" x="4852988" y="2444750"/>
          <p14:tracePt t="223318" x="4841875" y="2444750"/>
          <p14:tracePt t="223345" x="4759325" y="2444750"/>
          <p14:tracePt t="223348" x="4708525" y="2444750"/>
          <p14:tracePt t="223378" x="4586288" y="2444750"/>
          <p14:tracePt t="223383" x="4575175" y="2444750"/>
          <p14:tracePt t="223411" x="4519613" y="2444750"/>
          <p14:tracePt t="223445" x="4440238" y="2478088"/>
          <p14:tracePt t="223478" x="4368800" y="2560638"/>
          <p14:tracePt t="223483" x="4351338" y="2593975"/>
          <p14:tracePt t="223510" x="4351338" y="2678113"/>
          <p14:tracePt t="223543" x="4362450" y="2795588"/>
          <p14:tracePt t="223547" x="4391025" y="2806700"/>
          <p14:tracePt t="223577" x="4508500" y="2924175"/>
          <p14:tracePt t="223580" x="4557713" y="2940050"/>
          <p14:tracePt t="223612" x="4608513" y="2951163"/>
          <p14:tracePt t="223643" x="4692650" y="2951163"/>
          <p14:tracePt t="223676" x="4759325" y="2951163"/>
          <p14:tracePt t="223710" x="4865688" y="2884488"/>
          <p14:tracePt t="223743" x="4903788" y="2835275"/>
          <p14:tracePt t="223747" x="4903788" y="2817813"/>
          <p14:tracePt t="223777" x="4914900" y="2778125"/>
          <p14:tracePt t="223779" x="4914900" y="2767013"/>
          <p14:tracePt t="223811" x="4903788" y="2606675"/>
          <p14:tracePt t="223843" x="4697413" y="2505075"/>
          <p14:tracePt t="223877" x="4641850" y="2489200"/>
          <p14:tracePt t="223910" x="4613275" y="2489200"/>
          <p14:tracePt t="223941" x="4613275" y="2555875"/>
          <p14:tracePt t="223942" x="0" y="0"/>
        </p14:tracePtLst>
        <p14:tracePtLst>
          <p14:tracePt t="224419" x="5634038" y="2755900"/>
          <p14:tracePt t="224444" x="5646738" y="2755900"/>
          <p14:tracePt t="224452" x="5646738" y="2733675"/>
          <p14:tracePt t="224479" x="5646738" y="2684463"/>
          <p14:tracePt t="224511" x="5640388" y="2617788"/>
          <p14:tracePt t="224516" x="5622925" y="2600325"/>
          <p14:tracePt t="224545" x="5584825" y="2549525"/>
          <p14:tracePt t="224549" x="5545138" y="2533650"/>
          <p14:tracePt t="224580" x="5489575" y="2533650"/>
          <p14:tracePt t="224612" x="5422900" y="2533650"/>
          <p14:tracePt t="224645" x="5394325" y="2555875"/>
          <p14:tracePt t="224678" x="5394325" y="2651125"/>
          <p14:tracePt t="224711" x="5529263" y="2740025"/>
          <p14:tracePt t="224745" x="5600700" y="2740025"/>
          <p14:tracePt t="224752" x="5611813" y="2740025"/>
          <p14:tracePt t="224778" x="5640388" y="2740025"/>
          <p14:tracePt t="224783" x="5668963" y="2740025"/>
          <p14:tracePt t="224812" x="5680075" y="2706688"/>
          <p14:tracePt t="224816" x="5707063" y="2678113"/>
          <p14:tracePt t="224845" x="5707063" y="2593975"/>
          <p14:tracePt t="224849" x="5702300" y="2578100"/>
          <p14:tracePt t="224878" x="5673725" y="2555875"/>
          <p14:tracePt t="224913" x="5662613" y="2555875"/>
          <p14:tracePt t="224945" x="5595938" y="2606675"/>
          <p14:tracePt t="224978" x="5595938" y="2700338"/>
          <p14:tracePt t="224983" x="5595938" y="2711450"/>
          <p14:tracePt t="225012" x="5634038" y="2784475"/>
          <p14:tracePt t="225016" x="5646738" y="2795588"/>
          <p14:tracePt t="225056" x="5691188" y="2795588"/>
          <p14:tracePt t="225079" x="5735638" y="2728913"/>
          <p14:tracePt t="225111" x="5713413" y="2611438"/>
          <p14:tracePt t="225145" x="5589588" y="2566988"/>
          <p14:tracePt t="225178" x="5534025" y="2589213"/>
          <p14:tracePt t="225183" x="5518150" y="2606675"/>
          <p14:tracePt t="225212" x="5507038" y="2678113"/>
          <p14:tracePt t="225248" x="5511800" y="2717800"/>
          <p14:tracePt t="225279" x="5540375" y="2717800"/>
          <p14:tracePt t="225309" x="5551488" y="2717800"/>
          <p14:tracePt t="225311" x="0" y="0"/>
        </p14:tracePtLst>
        <p14:tracePtLst>
          <p14:tracePt t="225992" x="3246438" y="1870075"/>
          <p14:tracePt t="226066" x="3235325" y="1870075"/>
          <p14:tracePt t="226079" x="3235325" y="1925638"/>
          <p14:tracePt t="226089" x="3286125" y="1997075"/>
          <p14:tracePt t="226113" x="3525838" y="2036763"/>
          <p14:tracePt t="226145" x="3783013" y="2054225"/>
          <p14:tracePt t="226178" x="3810000" y="2054225"/>
          <p14:tracePt t="226214" x="3821113" y="2054225"/>
          <p14:tracePt t="226245" x="3832225" y="2054225"/>
          <p14:tracePt t="226320" x="3794125" y="2054225"/>
          <p14:tracePt t="226327" x="3783013" y="2054225"/>
          <p14:tracePt t="226345" x="3692525" y="2054225"/>
          <p14:tracePt t="226378" x="3359150" y="2054225"/>
          <p14:tracePt t="226383" x="3235325" y="2054225"/>
          <p14:tracePt t="226411" x="2990850" y="2043113"/>
          <p14:tracePt t="226416" x="2962275" y="2043113"/>
          <p14:tracePt t="226445" x="2951163" y="2030413"/>
          <p14:tracePt t="226480" x="2957513" y="2019300"/>
          <p14:tracePt t="226512" x="2968625" y="2008188"/>
          <p14:tracePt t="226545" x="2995613" y="1992313"/>
          <p14:tracePt t="226578" x="3201988" y="1981200"/>
          <p14:tracePt t="226611" x="3514725" y="1981200"/>
          <p14:tracePt t="226616" x="3543300" y="1981200"/>
          <p14:tracePt t="226645" x="3648075" y="1981200"/>
          <p14:tracePt t="226649" x="3676650" y="1981200"/>
          <p14:tracePt t="226678" x="3687763" y="1981200"/>
          <p14:tracePt t="226751" x="3665538" y="1947863"/>
          <p14:tracePt t="226760" x="3654425" y="1936750"/>
          <p14:tracePt t="226779" x="3576638" y="1919288"/>
          <p14:tracePt t="226785" x="3509963" y="1919288"/>
          <p14:tracePt t="226811" x="3325813" y="1919288"/>
          <p14:tracePt t="226816" x="3279775" y="1919288"/>
          <p14:tracePt t="226845" x="3186113" y="1892300"/>
          <p14:tracePt t="227024" x="3197225" y="1892300"/>
          <p14:tracePt t="227033" x="3252788" y="1892300"/>
          <p14:tracePt t="227045" x="3302000" y="1892300"/>
          <p14:tracePt t="227048" x="3330575" y="1892300"/>
          <p14:tracePt t="227078" x="3492500" y="1892300"/>
          <p14:tracePt t="227082" x="3581400" y="1892300"/>
          <p14:tracePt t="227111" x="3743325" y="1892300"/>
          <p14:tracePt t="227280" x="3716338" y="1892300"/>
          <p14:tracePt t="227287" x="3632200" y="1892300"/>
          <p14:tracePt t="227312" x="3486150" y="1892300"/>
          <p14:tracePt t="227345" x="3213100" y="1892300"/>
          <p14:tracePt t="227379" x="3106738" y="1892300"/>
          <p14:tracePt t="227488" x="3130550" y="1892300"/>
          <p14:tracePt t="227495" x="3157538" y="1892300"/>
          <p14:tracePt t="227512" x="3275013" y="1892300"/>
          <p14:tracePt t="227545" x="3430588" y="1892300"/>
          <p14:tracePt t="227553" x="3441700" y="1892300"/>
          <p14:tracePt t="227574" x="3481388" y="1892300"/>
          <p14:tracePt t="227576" x="0" y="0"/>
        </p14:tracePtLst>
        <p14:tracePtLst>
          <p14:tracePt t="228956" x="2806700" y="1824038"/>
          <p14:tracePt t="229013" x="2828925" y="1824038"/>
          <p14:tracePt t="229021" x="2840038" y="1824038"/>
          <p14:tracePt t="229045" x="3001963" y="1835150"/>
          <p14:tracePt t="229078" x="3359150" y="1892300"/>
          <p14:tracePt t="229083" x="3452813" y="1914525"/>
          <p14:tracePt t="229111" x="3475038" y="1925638"/>
          <p14:tracePt t="229156" x="3503613" y="1925638"/>
          <p14:tracePt t="229180" x="3670300" y="1925638"/>
          <p14:tracePt t="229212" x="3798888" y="1925638"/>
          <p14:tracePt t="229380" x="3787775" y="1952625"/>
          <p14:tracePt t="229388" x="3787775" y="1963738"/>
          <p14:tracePt t="229412" x="3576638" y="2003425"/>
          <p14:tracePt t="229445" x="3302000" y="2003425"/>
          <p14:tracePt t="229478" x="3157538" y="2003425"/>
          <p14:tracePt t="229557" x="3130550" y="2036763"/>
          <p14:tracePt t="229564" x="3113088" y="2047875"/>
          <p14:tracePt t="229794" x="0" y="0"/>
        </p14:tracePtLst>
        <p14:tracePtLst>
          <p14:tracePt t="240022" x="1171575" y="2220913"/>
          <p14:tracePt t="240043" x="1154113" y="2209800"/>
          <p14:tracePt t="240052" x="1143000" y="2209800"/>
          <p14:tracePt t="240078" x="1065213" y="2349500"/>
          <p14:tracePt t="240112" x="958850" y="2589213"/>
          <p14:tracePt t="240117" x="925513" y="2640013"/>
          <p14:tracePt t="240145" x="854075" y="2851150"/>
          <p14:tracePt t="240149" x="836613" y="2917825"/>
          <p14:tracePt t="240178" x="781050" y="3181350"/>
          <p14:tracePt t="240182" x="781050" y="3248025"/>
          <p14:tracePt t="240209" x="763588" y="3443288"/>
          <p14:tracePt t="240245" x="763588" y="3632200"/>
          <p14:tracePt t="240278" x="798513" y="3727450"/>
          <p14:tracePt t="240283" x="814388" y="3744913"/>
          <p14:tracePt t="240312" x="903288" y="3816350"/>
          <p14:tracePt t="240316" x="914400" y="3827463"/>
          <p14:tracePt t="240345" x="965200" y="3856038"/>
          <p14:tracePt t="240348" x="1009650" y="3856038"/>
          <p14:tracePt t="240378" x="1098550" y="3922713"/>
          <p14:tracePt t="240384" x="1165225" y="3922713"/>
          <p14:tracePt t="240389" x="1200150" y="3956050"/>
          <p14:tracePt t="240412" x="1360488" y="3956050"/>
          <p14:tracePt t="240445" x="1651000" y="3956050"/>
          <p14:tracePt t="240478" x="1952625" y="3906838"/>
          <p14:tracePt t="240485" x="2025650" y="3889375"/>
          <p14:tracePt t="240510" x="2232025" y="3838575"/>
          <p14:tracePt t="240514" x="2298700" y="3822700"/>
          <p14:tracePt t="240543" x="2533650" y="3767138"/>
          <p14:tracePt t="240547" x="2605088" y="3749675"/>
          <p14:tracePt t="240579" x="2873375" y="3654425"/>
          <p14:tracePt t="240612" x="3146425" y="3654425"/>
          <p14:tracePt t="240645" x="3548063" y="3632200"/>
          <p14:tracePt t="240679" x="3894138" y="3598863"/>
          <p14:tracePt t="240684" x="3960813" y="3582988"/>
          <p14:tracePt t="240711" x="4189413" y="3582988"/>
          <p14:tracePt t="240716" x="4217988" y="3582988"/>
          <p14:tracePt t="240745" x="4346575" y="3565525"/>
          <p14:tracePt t="240748" x="4357688" y="3565525"/>
          <p14:tracePt t="240781" x="4502150" y="3532188"/>
          <p14:tracePt t="240812" x="4619625" y="3532188"/>
          <p14:tracePt t="240845" x="4770438" y="3514725"/>
          <p14:tracePt t="240879" x="4910138" y="3503613"/>
          <p14:tracePt t="240884" x="4921250" y="3503613"/>
          <p14:tracePt t="240911" x="4959350" y="3503613"/>
          <p14:tracePt t="240945" x="4970463" y="3487738"/>
          <p14:tracePt t="240981" x="5043488" y="3376613"/>
          <p14:tracePt t="241011" x="5032375" y="3079750"/>
          <p14:tracePt t="241045" x="4870450" y="2879725"/>
          <p14:tracePt t="241078" x="4692650" y="2751138"/>
          <p14:tracePt t="241112" x="4402138" y="2644775"/>
          <p14:tracePt t="241117" x="4302125" y="2606675"/>
          <p14:tracePt t="241145" x="4111625" y="2555875"/>
          <p14:tracePt t="241148" x="3956050" y="2511425"/>
          <p14:tracePt t="241179" x="3135313" y="2393950"/>
          <p14:tracePt t="241211" x="2409825" y="2305050"/>
          <p14:tracePt t="241245" x="2130425" y="2260600"/>
          <p14:tracePt t="241280" x="1974850" y="2243138"/>
          <p14:tracePt t="241311" x="1701800" y="2243138"/>
          <p14:tracePt t="241315" x="1651000" y="2243138"/>
          <p14:tracePt t="241344" x="1511300" y="2243138"/>
          <p14:tracePt t="241350" x="1444625" y="2243138"/>
          <p14:tracePt t="241379" x="1244600" y="2305050"/>
          <p14:tracePt t="241412" x="1160463" y="2360613"/>
          <p14:tracePt t="241445" x="1098550" y="2371725"/>
          <p14:tracePt t="241453" x="1071563" y="2387600"/>
          <p14:tracePt t="241478" x="1054100" y="2387600"/>
          <p14:tracePt t="241512" x="987425" y="2438400"/>
          <p14:tracePt t="241517" x="969963" y="2482850"/>
          <p14:tracePt t="241545" x="958850" y="2589213"/>
          <p14:tracePt t="241550" x="958850" y="2640013"/>
          <p14:tracePt t="241579" x="958850" y="2790825"/>
          <p14:tracePt t="241612" x="1116013" y="3019425"/>
          <p14:tracePt t="241645" x="1455738" y="3135313"/>
          <p14:tracePt t="241675" x="1735138" y="3203575"/>
          <p14:tracePt t="241707" x="2232025" y="3263900"/>
          <p14:tracePt t="241741" x="2722563" y="3308350"/>
          <p14:tracePt t="241779" x="2995613" y="3343275"/>
          <p14:tracePt t="241812" x="3095625" y="3343275"/>
          <p14:tracePt t="241846" x="3135313" y="3343275"/>
          <p14:tracePt t="241851" x="3146425" y="3343275"/>
          <p14:tracePt t="241878" x="3157538" y="3343275"/>
          <p14:tracePt t="242346" x="0" y="0"/>
        </p14:tracePtLst>
        <p14:tracePtLst>
          <p14:tracePt t="244073" x="1238250" y="2305050"/>
          <p14:tracePt t="244304" x="1249363" y="2305050"/>
          <p14:tracePt t="244383" x="1266825" y="2305050"/>
          <p14:tracePt t="244432" x="1289050" y="2305050"/>
          <p14:tracePt t="244440" x="1304925" y="2305050"/>
          <p14:tracePt t="244592" x="1316038" y="2305050"/>
          <p14:tracePt t="244671" x="1316038" y="2316163"/>
          <p14:tracePt t="244704" x="1311275" y="2316163"/>
          <p14:tracePt t="244784" x="1293813" y="2316163"/>
          <p14:tracePt t="244793" x="1282700" y="2316163"/>
          <p14:tracePt t="244896" x="1282700" y="2309813"/>
          <p14:tracePt t="244903" x="1304925" y="2309813"/>
          <p14:tracePt t="244911" x="1333500" y="2309813"/>
          <p14:tracePt t="244945" x="1428750" y="2293938"/>
          <p14:tracePt t="244978" x="1539875" y="2293938"/>
          <p14:tracePt t="244983" x="1557338" y="2293938"/>
          <p14:tracePt t="245012" x="1624013" y="2293938"/>
          <p14:tracePt t="245018" x="1668463" y="2293938"/>
          <p14:tracePt t="245045" x="1724025" y="2293938"/>
          <p14:tracePt t="245078" x="1735138" y="2293938"/>
          <p14:tracePt t="245120" x="1746250" y="2293938"/>
          <p14:tracePt t="245145" x="1790700" y="2293938"/>
          <p14:tracePt t="245178" x="1885950" y="2293938"/>
          <p14:tracePt t="245183" x="1930400" y="2293938"/>
          <p14:tracePt t="245212" x="1970088" y="2293938"/>
          <p14:tracePt t="245217" x="1981200" y="2293938"/>
          <p14:tracePt t="245243" x="1997075" y="2293938"/>
          <p14:tracePt t="245276" x="2081213" y="2320925"/>
          <p14:tracePt t="245279" x="2125663" y="2320925"/>
          <p14:tracePt t="245310" x="2276475" y="2320925"/>
          <p14:tracePt t="245343" x="2409825" y="2338388"/>
          <p14:tracePt t="245376" x="2493963" y="2338388"/>
          <p14:tracePt t="245411" x="2516188" y="2338388"/>
          <p14:tracePt t="245444" x="2533650" y="2338388"/>
          <p14:tracePt t="245520" x="2560638" y="2338388"/>
          <p14:tracePt t="245527" x="2605088" y="2338388"/>
          <p14:tracePt t="245545" x="2682875" y="2338388"/>
          <p14:tracePt t="245578" x="2855913" y="2338388"/>
          <p14:tracePt t="245583" x="2884488" y="2338388"/>
          <p14:tracePt t="245612" x="2924175" y="2338388"/>
          <p14:tracePt t="245616" x="2935288" y="2338388"/>
          <p14:tracePt t="245645" x="2962275" y="2338388"/>
          <p14:tracePt t="245648" x="2973388" y="2338388"/>
          <p14:tracePt t="245680" x="3028950" y="2349500"/>
          <p14:tracePt t="245761" x="3040063" y="2349500"/>
          <p14:tracePt t="245769" x="3051175" y="2349500"/>
          <p14:tracePt t="245778" x="3068638" y="2349500"/>
          <p14:tracePt t="245812" x="3146425" y="2349500"/>
          <p14:tracePt t="246051" x="3190875" y="2349500"/>
          <p14:tracePt t="246061" x="3201988" y="2349500"/>
          <p14:tracePt t="246078" x="3279775" y="2365375"/>
          <p14:tracePt t="246112" x="3359150" y="2382838"/>
          <p14:tracePt t="246116" x="3375025" y="2382838"/>
          <p14:tracePt t="246143" x="3386138" y="2393950"/>
          <p14:tracePt t="246260" x="3430588" y="2393950"/>
          <p14:tracePt t="246267" x="3441700" y="2393950"/>
          <p14:tracePt t="246278" x="3452813" y="2393950"/>
          <p14:tracePt t="246310" x="3543300" y="2393950"/>
          <p14:tracePt t="246354" x="3559175" y="2393950"/>
          <p14:tracePt t="246403" x="3570288" y="2393950"/>
          <p14:tracePt t="246468" x="3570288" y="2405063"/>
          <p14:tracePt t="246484" x="3548063" y="2422525"/>
          <p14:tracePt t="246491" x="3536950" y="2422525"/>
          <p14:tracePt t="246512" x="3521075" y="2433638"/>
          <p14:tracePt t="246546" x="3521075" y="2444750"/>
          <p14:tracePt t="246578" x="3521075" y="2460625"/>
          <p14:tracePt t="246611" x="3559175" y="2500313"/>
          <p14:tracePt t="246645" x="3654425" y="2500313"/>
          <p14:tracePt t="246652" x="3665538" y="2500313"/>
          <p14:tracePt t="246678" x="3705225" y="2493963"/>
          <p14:tracePt t="246712" x="3732213" y="2466975"/>
          <p14:tracePt t="246716" x="3743325" y="2455863"/>
          <p14:tracePt t="246745" x="3743325" y="2398713"/>
          <p14:tracePt t="246750" x="3743325" y="2376488"/>
          <p14:tracePt t="246779" x="3743325" y="2293938"/>
          <p14:tracePt t="246812" x="3738563" y="2198688"/>
          <p14:tracePt t="246846" x="3709988" y="2181225"/>
          <p14:tracePt t="246853" x="3665538" y="2181225"/>
          <p14:tracePt t="246878" x="3654425" y="2181225"/>
          <p14:tracePt t="246912" x="3587750" y="2181225"/>
          <p14:tracePt t="246917" x="3576638" y="2181225"/>
          <p14:tracePt t="246945" x="3521075" y="2181225"/>
          <p14:tracePt t="246950" x="3509963" y="2181225"/>
          <p14:tracePt t="246978" x="3470275" y="2232025"/>
          <p14:tracePt t="246982" x="3452813" y="2282825"/>
          <p14:tracePt t="247012" x="3452813" y="2376488"/>
          <p14:tracePt t="247045" x="3463925" y="2493963"/>
          <p14:tracePt t="247078" x="3543300" y="2522538"/>
          <p14:tracePt t="247083" x="3559175" y="2522538"/>
          <p14:tracePt t="247112" x="3570288" y="2522538"/>
          <p14:tracePt t="247148" x="3636963" y="2482850"/>
          <p14:tracePt t="247179" x="3665538" y="2405063"/>
          <p14:tracePt t="247211" x="3676650" y="2320925"/>
          <p14:tracePt t="247245" x="3676650" y="2271713"/>
          <p14:tracePt t="247278" x="3670300" y="2209800"/>
          <p14:tracePt t="247312" x="3543300" y="2176463"/>
          <p14:tracePt t="247317" x="3492500" y="2176463"/>
          <p14:tracePt t="247345" x="3463925" y="2176463"/>
          <p14:tracePt t="247348" x="3452813" y="2176463"/>
          <p14:tracePt t="247379" x="3381375" y="2198688"/>
          <p14:tracePt t="247412" x="3370263" y="2298700"/>
          <p14:tracePt t="247447" x="3370263" y="2349500"/>
          <p14:tracePt t="247476" x="3441700" y="2376488"/>
          <p14:tracePt t="247509" x="3470275" y="2376488"/>
          <p14:tracePt t="247543" x="3509963" y="2376488"/>
          <p14:tracePt t="247576" x="3548063" y="2343150"/>
          <p14:tracePt t="247579" x="3548063" y="2332038"/>
          <p14:tracePt t="247610" x="3559175" y="2249488"/>
          <p14:tracePt t="247643" x="3559175" y="2198688"/>
          <p14:tracePt t="247746" x="3559175" y="2203450"/>
          <p14:tracePt t="247762" x="3559175" y="2249488"/>
          <p14:tracePt t="247776" x="3559175" y="2276475"/>
          <p14:tracePt t="247810" x="3576638" y="2338388"/>
          <p14:tracePt t="247858" x="3587750" y="2338388"/>
          <p14:tracePt t="247890" x="3598863" y="2338388"/>
          <p14:tracePt t="247909" x="3598863" y="2332038"/>
          <p14:tracePt t="248354" x="0" y="0"/>
        </p14:tracePtLst>
        <p14:tracePtLst>
          <p14:tracePt t="250401" x="3559175" y="2320925"/>
          <p14:tracePt t="250409" x="3559175" y="2305050"/>
          <p14:tracePt t="250551" x="3554413" y="2305050"/>
          <p14:tracePt t="250631" x="3525838" y="2316163"/>
          <p14:tracePt t="250640" x="3514725" y="2316163"/>
          <p14:tracePt t="250665" x="3497263" y="2316163"/>
          <p14:tracePt t="250679" x="3486150" y="2327275"/>
          <p14:tracePt t="250856" x="3475038" y="2338388"/>
          <p14:tracePt t="251256" x="3481388" y="2338388"/>
          <p14:tracePt t="251352" x="3509963" y="2332038"/>
          <p14:tracePt t="251360" x="3521075" y="2332038"/>
          <p14:tracePt t="251415" x="3536950" y="2320925"/>
          <p14:tracePt t="251423" x="3548063" y="2305050"/>
          <p14:tracePt t="251526" x="3559175" y="2305050"/>
          <p14:tracePt t="251534" x="3570288" y="2293938"/>
          <p14:tracePt t="252300" x="3587750" y="2282825"/>
          <p14:tracePt t="252315" x="3598863" y="2254250"/>
          <p14:tracePt t="252324" x="3598863" y="2243138"/>
          <p14:tracePt t="252349" x="3614738" y="2243138"/>
          <p14:tracePt t="252379" x="3654425" y="2214563"/>
          <p14:tracePt t="252573" x="3665538" y="2214563"/>
          <p14:tracePt t="252587" x="3681413" y="2238375"/>
          <p14:tracePt t="252612" x="3681413" y="2249488"/>
          <p14:tracePt t="252954" x="3670300" y="2227263"/>
          <p14:tracePt t="252962" x="3670300" y="2214563"/>
          <p14:tracePt t="252976" x="3625850" y="2187575"/>
          <p14:tracePt t="252979" x="3614738" y="2170113"/>
          <p14:tracePt t="253010" x="3503613" y="2159000"/>
          <p14:tracePt t="253044" x="3486150" y="2159000"/>
          <p14:tracePt t="253076" x="3448050" y="2192338"/>
          <p14:tracePt t="253109" x="3436938" y="2287588"/>
          <p14:tracePt t="253114" x="3436938" y="2316163"/>
          <p14:tracePt t="253143" x="3441700" y="2382838"/>
          <p14:tracePt t="253145" x="3452813" y="2411413"/>
          <p14:tracePt t="253176" x="3525838" y="2455863"/>
          <p14:tracePt t="253179" x="3536950" y="2455863"/>
          <p14:tracePt t="253210" x="3636963" y="2455863"/>
          <p14:tracePt t="253243" x="3705225" y="2433638"/>
          <p14:tracePt t="253276" x="3743325" y="2382838"/>
          <p14:tracePt t="253310" x="3743325" y="2371725"/>
          <p14:tracePt t="253343" x="3709988" y="2332038"/>
          <p14:tracePt t="253376" x="3543300" y="2332038"/>
          <p14:tracePt t="253380" x="3514725" y="2332038"/>
          <p14:tracePt t="253411" x="3448050" y="2338388"/>
          <p14:tracePt t="253443" x="3436938" y="2349500"/>
          <p14:tracePt t="253483" x="3436938" y="2365375"/>
          <p14:tracePt t="253512" x="3441700" y="2365375"/>
          <p14:tracePt t="253596" x="3452813" y="2365375"/>
          <p14:tracePt t="253659" x="0" y="0"/>
        </p14:tracePtLst>
        <p14:tracePtLst>
          <p14:tracePt t="254620" x="3603625" y="2287588"/>
          <p14:tracePt t="254659" x="3592513" y="2276475"/>
          <p14:tracePt t="254677" x="3614738" y="2249488"/>
          <p14:tracePt t="254686" x="3625850" y="2238375"/>
          <p14:tracePt t="254711" x="3681413" y="2220913"/>
          <p14:tracePt t="254715" x="3692525" y="2209800"/>
          <p14:tracePt t="254745" x="3705225" y="2209800"/>
          <p14:tracePt t="254804" x="3705225" y="2181225"/>
          <p14:tracePt t="254811" x="3698875" y="2181225"/>
          <p14:tracePt t="254845" x="3509963" y="2181225"/>
          <p14:tracePt t="254853" x="3463925" y="2181225"/>
          <p14:tracePt t="254878" x="3436938" y="2181225"/>
          <p14:tracePt t="254936" x="3425825" y="2181225"/>
          <p14:tracePt t="254952" x="3425825" y="2192338"/>
          <p14:tracePt t="254978" x="3430588" y="2203450"/>
          <p14:tracePt t="255222" x="0" y="0"/>
        </p14:tracePtLst>
        <p14:tracePtLst>
          <p14:tracePt t="256449" x="2309813" y="2320925"/>
          <p14:tracePt t="256453" x="2259013" y="2320925"/>
          <p14:tracePt t="256456" x="2192338" y="2320925"/>
          <p14:tracePt t="256464" x="2103438" y="2320925"/>
          <p14:tracePt t="256479" x="1974850" y="2320925"/>
          <p14:tracePt t="256512" x="1651000" y="2305050"/>
          <p14:tracePt t="256545" x="1282700" y="2305050"/>
          <p14:tracePt t="256578" x="1054100" y="2305050"/>
          <p14:tracePt t="256584" x="1027113" y="2305050"/>
          <p14:tracePt t="256612" x="987425" y="2305050"/>
          <p14:tracePt t="256616" x="976313" y="2305050"/>
          <p14:tracePt t="256645" x="947738" y="2305050"/>
          <p14:tracePt t="256711" x="936625" y="2293938"/>
          <p14:tracePt t="256744" x="936625" y="2276475"/>
          <p14:tracePt t="256759" x="987425" y="2276475"/>
          <p14:tracePt t="256778" x="1065213" y="2276475"/>
          <p14:tracePt t="256811" x="1389063" y="2276475"/>
          <p14:tracePt t="256816" x="1477963" y="2276475"/>
          <p14:tracePt t="256845" x="1584325" y="2276475"/>
          <p14:tracePt t="256849" x="1601788" y="2276475"/>
          <p14:tracePt t="256920" x="1612900" y="2276475"/>
          <p14:tracePt t="256927" x="1624013" y="2276475"/>
          <p14:tracePt t="256945" x="1662113" y="2276475"/>
          <p14:tracePt t="257130" x="1657350" y="2276475"/>
          <p14:tracePt t="257144" x="1679575" y="2287588"/>
          <p14:tracePt t="257153" x="1690688" y="2287588"/>
          <p14:tracePt t="257178" x="1808163" y="2298700"/>
          <p14:tracePt t="257212" x="1841500" y="2298700"/>
          <p14:tracePt t="257303" x="1852613" y="2298700"/>
          <p14:tracePt t="257336" x="1863725" y="2298700"/>
          <p14:tracePt t="257910" x="0" y="0"/>
        </p14:tracePtLst>
        <p14:tracePtLst>
          <p14:tracePt t="258780" x="3887788" y="2282825"/>
          <p14:tracePt t="258948" x="3900488" y="2271713"/>
          <p14:tracePt t="258964" x="3911600" y="2271713"/>
          <p14:tracePt t="258980" x="3938588" y="2271713"/>
          <p14:tracePt t="259012" x="4005263" y="2271713"/>
          <p14:tracePt t="259061" x="4022725" y="2271713"/>
          <p14:tracePt t="259078" x="4033838" y="2271713"/>
          <p14:tracePt t="259112" x="4100513" y="2254250"/>
          <p14:tracePt t="259117" x="4144963" y="2254250"/>
          <p14:tracePt t="259145" x="4267200" y="2254250"/>
          <p14:tracePt t="259148" x="4295775" y="2254250"/>
          <p14:tracePt t="259179" x="4451350" y="2243138"/>
          <p14:tracePt t="259212" x="4641850" y="2192338"/>
          <p14:tracePt t="259245" x="4764088" y="2192338"/>
          <p14:tracePt t="259278" x="4876800" y="2192338"/>
          <p14:tracePt t="259284" x="4892675" y="2192338"/>
          <p14:tracePt t="259310" x="4914900" y="2192338"/>
          <p14:tracePt t="259344" x="4926013" y="2192338"/>
          <p14:tracePt t="259346" x="4954588" y="2192338"/>
          <p14:tracePt t="259376" x="5010150" y="2192338"/>
          <p14:tracePt t="259379" x="5037138" y="2192338"/>
          <p14:tracePt t="259410" x="5249863" y="2192338"/>
          <p14:tracePt t="259443" x="5383213" y="2192338"/>
          <p14:tracePt t="259476" x="5495925" y="2192338"/>
          <p14:tracePt t="259510" x="5668963" y="2192338"/>
          <p14:tracePt t="259544" x="5853113" y="2192338"/>
          <p14:tracePt t="259549" x="5902325" y="2192338"/>
          <p14:tracePt t="259581" x="6030913" y="2192338"/>
          <p14:tracePt t="259612" x="6108700" y="2192338"/>
          <p14:tracePt t="259645" x="6175375" y="2192338"/>
          <p14:tracePt t="259680" x="6186488" y="2192338"/>
          <p14:tracePt t="259684" x="6215063" y="2192338"/>
          <p14:tracePt t="259712" x="6303963" y="2203450"/>
          <p14:tracePt t="259716" x="6370638" y="2220913"/>
          <p14:tracePt t="259745" x="6554788" y="2220913"/>
          <p14:tracePt t="259748" x="6565900" y="2220913"/>
          <p14:tracePt t="259780" x="6750050" y="2220913"/>
          <p14:tracePt t="259812" x="6851650" y="2220913"/>
          <p14:tracePt t="259845" x="6962775" y="2220913"/>
          <p14:tracePt t="259878" x="7118350" y="2265363"/>
          <p14:tracePt t="259882" x="7135813" y="2282825"/>
          <p14:tracePt t="259912" x="7196138" y="2282825"/>
          <p14:tracePt t="259916" x="7213600" y="2282825"/>
          <p14:tracePt t="259956" x="7224713" y="2282825"/>
          <p14:tracePt t="259978" x="7235825" y="2282825"/>
          <p14:tracePt t="260011" x="7264400" y="2293938"/>
          <p14:tracePt t="260045" x="7275513" y="2293938"/>
          <p14:tracePt t="260722" x="0" y="0"/>
        </p14:tracePtLst>
        <p14:tracePtLst>
          <p14:tracePt t="262744" x="3716338" y="2260600"/>
          <p14:tracePt t="262783" x="3716338" y="2254250"/>
          <p14:tracePt t="262802" x="3698875" y="2227263"/>
          <p14:tracePt t="262811" x="3698875" y="2214563"/>
          <p14:tracePt t="262845" x="3632200" y="2132013"/>
          <p14:tracePt t="262850" x="3614738" y="2120900"/>
          <p14:tracePt t="262879" x="3536950" y="2092325"/>
          <p14:tracePt t="262912" x="3441700" y="2081213"/>
          <p14:tracePt t="262945" x="3325813" y="2081213"/>
          <p14:tracePt t="262952" x="3314700" y="2081213"/>
          <p14:tracePt t="262978" x="3302000" y="2081213"/>
          <p14:tracePt t="263012" x="3257550" y="2081213"/>
          <p14:tracePt t="263016" x="3246438" y="2081213"/>
          <p14:tracePt t="263045" x="3235325" y="2143125"/>
          <p14:tracePt t="263049" x="3235325" y="2170113"/>
          <p14:tracePt t="263078" x="3246438" y="2276475"/>
          <p14:tracePt t="263083" x="3279775" y="2327275"/>
          <p14:tracePt t="263111" x="3341688" y="2387600"/>
          <p14:tracePt t="263146" x="3352800" y="2405063"/>
          <p14:tracePt t="263183" x="3381375" y="2405063"/>
          <p14:tracePt t="263212" x="3448050" y="2405063"/>
          <p14:tracePt t="263216" x="3481388" y="2405063"/>
          <p14:tracePt t="263224" x="3509963" y="2405063"/>
          <p14:tracePt t="263246" x="3587750" y="2393950"/>
          <p14:tracePt t="263249" x="3598863" y="2376488"/>
          <p14:tracePt t="263280" x="3609975" y="2365375"/>
          <p14:tracePt t="263312" x="3665538" y="2327275"/>
          <p14:tracePt t="263346" x="3665538" y="2209800"/>
          <p14:tracePt t="263378" x="3665538" y="2081213"/>
          <p14:tracePt t="263383" x="3665538" y="2065338"/>
          <p14:tracePt t="263412" x="3614738" y="2043113"/>
          <p14:tracePt t="263416" x="3603625" y="2014538"/>
          <p14:tracePt t="263445" x="3532188" y="1997075"/>
          <p14:tracePt t="263449" x="3503613" y="1981200"/>
          <p14:tracePt t="263479" x="3448050" y="1981200"/>
          <p14:tracePt t="263511" x="3363913" y="2054225"/>
          <p14:tracePt t="263520" x="3348038" y="2081213"/>
          <p14:tracePt t="263545" x="3319463" y="2136775"/>
          <p14:tracePt t="263576" x="3319463" y="2265363"/>
          <p14:tracePt t="263609" x="3319463" y="2332038"/>
          <p14:tracePt t="263642" x="3414713" y="2387600"/>
          <p14:tracePt t="263646" x="3425825" y="2387600"/>
          <p14:tracePt t="263676" x="3463925" y="2387600"/>
          <p14:tracePt t="263679" x="3492500" y="2387600"/>
          <p14:tracePt t="263710" x="3559175" y="2387600"/>
          <p14:tracePt t="263743" x="3598863" y="2376488"/>
          <p14:tracePt t="263777" x="3609975" y="2376488"/>
          <p14:tracePt t="263809" x="3681413" y="2327275"/>
          <p14:tracePt t="263843" x="3698875" y="2209800"/>
          <p14:tracePt t="263876" x="3687763" y="2165350"/>
          <p14:tracePt t="263878" x="3687763" y="2154238"/>
          <p14:tracePt t="263950" x="3676650" y="2154238"/>
          <p14:tracePt t="263966" x="3648075" y="2154238"/>
          <p14:tracePt t="263976" x="3636963" y="2159000"/>
          <p14:tracePt t="264009" x="3598863" y="2227263"/>
          <p14:tracePt t="264043" x="3598863" y="2293938"/>
          <p14:tracePt t="264046" x="3598863" y="2320925"/>
          <p14:tracePt t="264076" x="3598863" y="2387600"/>
          <p14:tracePt t="264110" x="3709988" y="2416175"/>
          <p14:tracePt t="264141" x="3843338" y="2433638"/>
          <p14:tracePt t="264174" x="3960813" y="2405063"/>
          <p14:tracePt t="264208" x="4022725" y="2338388"/>
          <p14:tracePt t="264210" x="4022725" y="2327275"/>
          <p14:tracePt t="264241" x="4033838" y="2282825"/>
          <p14:tracePt t="264275" x="4027488" y="2203450"/>
          <p14:tracePt t="264308" x="3938588" y="2176463"/>
          <p14:tracePt t="264341" x="3827463" y="2176463"/>
          <p14:tracePt t="264374" x="3754438" y="2260600"/>
          <p14:tracePt t="264407" x="3716338" y="2287588"/>
          <p14:tracePt t="264409" x="3705225" y="2287588"/>
          <p14:tracePt t="264610" x="3705225" y="2276475"/>
          <p14:tracePt t="264627" x="3692525" y="2265363"/>
          <p14:tracePt t="264646" x="3676650" y="2254250"/>
          <p14:tracePt t="264675" x="3625850" y="2227263"/>
          <p14:tracePt t="264707" x="3554413" y="2209800"/>
          <p14:tracePt t="264741" x="3521075" y="2232025"/>
          <p14:tracePt t="264774" x="3503613" y="2271713"/>
          <p14:tracePt t="264807" x="3503613" y="2305050"/>
          <p14:tracePt t="264841" x="3554413" y="2332038"/>
          <p14:tracePt t="264874" x="3632200" y="2309813"/>
          <p14:tracePt t="264909" x="3632200" y="2271713"/>
          <p14:tracePt t="264942" x="3632200" y="2249488"/>
          <p14:tracePt t="264976" x="3632200" y="2203450"/>
          <p14:tracePt t="264978" x="3625850" y="2214563"/>
          <p14:tracePt t="265009" x="3598863" y="2238375"/>
          <p14:tracePt t="265011" x="3598863" y="2254250"/>
          <p14:tracePt t="265042" x="3587750" y="2332038"/>
          <p14:tracePt t="265077" x="3587750" y="2349500"/>
          <p14:tracePt t="265110" x="3592513" y="2349500"/>
          <p14:tracePt t="265143" x="3621088" y="2298700"/>
          <p14:tracePt t="265146" x="3621088" y="2271713"/>
          <p14:tracePt t="265176" x="3621088" y="2249488"/>
          <p14:tracePt t="265207" x="3621088" y="2232025"/>
          <p14:tracePt t="265241" x="3621088" y="2214563"/>
          <p14:tracePt t="265274" x="3576638" y="2254250"/>
          <p14:tracePt t="265308" x="3576638" y="2265363"/>
          <p14:tracePt t="265341" x="3576638" y="2276475"/>
          <p14:tracePt t="265377" x="3576638" y="2293938"/>
          <p14:tracePt t="265408" x="3592513" y="2282825"/>
          <p14:tracePt t="265409" x="3609975" y="2271713"/>
          <p14:tracePt t="265441" x="3609975" y="2260600"/>
          <p14:tracePt t="265490" x="3598863" y="2249488"/>
          <p14:tracePt t="265509" x="3587750" y="2249488"/>
          <p14:tracePt t="265543" x="3576638" y="2254250"/>
          <p14:tracePt t="265576" x="3576638" y="2305050"/>
          <p14:tracePt t="265579" x="3576638" y="2320925"/>
          <p14:tracePt t="265610" x="3576638" y="2332038"/>
          <p14:tracePt t="265642" x="3609975" y="2343150"/>
          <p14:tracePt t="265676" x="3659188" y="2338388"/>
          <p14:tracePt t="265709" x="3659188" y="2287588"/>
          <p14:tracePt t="265742" x="3659188" y="2249488"/>
          <p14:tracePt t="265746" x="3643313" y="2249488"/>
          <p14:tracePt t="265776" x="3570288" y="2249488"/>
          <p14:tracePt t="265778" x="3559175" y="2249488"/>
          <p14:tracePt t="265812" x="3536950" y="2249488"/>
          <p14:tracePt t="265846" x="3521075" y="2293938"/>
          <p14:tracePt t="265851" x="3521075" y="2309813"/>
          <p14:tracePt t="265878" x="3521075" y="2332038"/>
          <p14:tracePt t="265912" x="3532188" y="2360613"/>
          <p14:tracePt t="265946" x="3609975" y="2360613"/>
          <p14:tracePt t="265950" x="3625850" y="2360613"/>
          <p14:tracePt t="265978" x="3636963" y="2360613"/>
          <p14:tracePt t="266011" x="3636963" y="2349500"/>
          <p14:tracePt t="266078" x="3614738" y="2338388"/>
          <p14:tracePt t="266112" x="3592513" y="2360613"/>
          <p14:tracePt t="266118" x="3592513" y="2371725"/>
          <p14:tracePt t="266145" x="3592513" y="2382838"/>
          <p14:tracePt t="266179" x="3598863" y="2393950"/>
          <p14:tracePt t="266212" x="3709988" y="2360613"/>
          <p14:tracePt t="266244" x="3771900" y="2276475"/>
          <p14:tracePt t="266278" x="3760788" y="2249488"/>
          <p14:tracePt t="266286" x="3749675" y="2238375"/>
          <p14:tracePt t="266312" x="3709988" y="2238375"/>
          <p14:tracePt t="266317" x="3698875" y="2238375"/>
          <p14:tracePt t="266345" x="3632200" y="2238375"/>
          <p14:tracePt t="266349" x="3614738" y="2238375"/>
          <p14:tracePt t="266378" x="3565525" y="2260600"/>
          <p14:tracePt t="266412" x="3548063" y="2293938"/>
          <p14:tracePt t="266420" x="3548063" y="2320925"/>
          <p14:tracePt t="266445" x="3548063" y="2376488"/>
          <p14:tracePt t="266478" x="3559175" y="2398713"/>
          <p14:tracePt t="266484" x="3587750" y="2398713"/>
          <p14:tracePt t="266512" x="3670300" y="2376488"/>
          <p14:tracePt t="266517" x="3670300" y="2360613"/>
          <p14:tracePt t="266547" x="3670300" y="2349500"/>
          <p14:tracePt t="266580" x="3670300" y="2338388"/>
          <p14:tracePt t="266613" x="3648075" y="2338388"/>
          <p14:tracePt t="266645" x="3614738" y="2338388"/>
          <p14:tracePt t="266678" x="3598863" y="2343150"/>
          <p14:tracePt t="266713" x="3598863" y="2354263"/>
          <p14:tracePt t="266756" x="3598863" y="2349500"/>
          <p14:tracePt t="266779" x="3598863" y="2338388"/>
          <p14:tracePt t="266814" x="3598863" y="2298700"/>
          <p14:tracePt t="267128" x="3609975" y="2298700"/>
          <p14:tracePt t="267161" x="3648075" y="2298700"/>
          <p14:tracePt t="267168" x="3681413" y="2282825"/>
          <p14:tracePt t="267178" x="3692525" y="2271713"/>
          <p14:tracePt t="267209" x="3760788" y="2203450"/>
          <p14:tracePt t="267242" x="3787775" y="2176463"/>
          <p14:tracePt t="267286" x="3776663" y="2165350"/>
          <p14:tracePt t="267310" x="3738563" y="2125663"/>
          <p14:tracePt t="267343" x="3681413" y="2081213"/>
          <p14:tracePt t="267376" x="3587750" y="2081213"/>
          <p14:tracePt t="267410" x="3470275" y="2092325"/>
          <p14:tracePt t="267443" x="3397250" y="2192338"/>
          <p14:tracePt t="267476" x="3386138" y="2232025"/>
          <p14:tracePt t="267480" x="3386138" y="2260600"/>
          <p14:tracePt t="267510" x="3392488" y="2320925"/>
          <p14:tracePt t="267543" x="3559175" y="2338388"/>
          <p14:tracePt t="267576" x="3614738" y="2338388"/>
          <p14:tracePt t="267640" x="3625850" y="2338388"/>
          <p14:tracePt t="268038" x="0" y="0"/>
        </p14:tracePtLst>
        <p14:tracePtLst>
          <p14:tracePt t="269776" x="1249363" y="2589213"/>
          <p14:tracePt t="269815" x="1238250" y="2578100"/>
          <p14:tracePt t="269832" x="1211263" y="2578100"/>
          <p14:tracePt t="269845" x="1193800" y="2578100"/>
          <p14:tracePt t="269848" x="1182688" y="2582863"/>
          <p14:tracePt t="269876" x="1182688" y="2640013"/>
          <p14:tracePt t="269879" x="1182688" y="2673350"/>
          <p14:tracePt t="269910" x="1182688" y="2862263"/>
          <p14:tracePt t="269943" x="1182688" y="3008313"/>
          <p14:tracePt t="269976" x="1171575" y="3090863"/>
          <p14:tracePt t="270010" x="1171575" y="3170238"/>
          <p14:tracePt t="270043" x="1171575" y="3281363"/>
          <p14:tracePt t="270047" x="1171575" y="3297238"/>
          <p14:tracePt t="270076" x="1171575" y="3365500"/>
          <p14:tracePt t="270080" x="1171575" y="3376613"/>
          <p14:tracePt t="270110" x="1171575" y="3403600"/>
          <p14:tracePt t="270144" x="1171575" y="3459163"/>
          <p14:tracePt t="270176" x="1222375" y="3498850"/>
          <p14:tracePt t="270179" x="1233488" y="3509963"/>
          <p14:tracePt t="270208" x="1244600" y="3521075"/>
          <p14:tracePt t="270251" x="1260475" y="3521075"/>
          <p14:tracePt t="270280" x="1327150" y="3538538"/>
          <p14:tracePt t="270285" x="1338263" y="3538538"/>
          <p14:tracePt t="270312" x="1444625" y="3538538"/>
          <p14:tracePt t="270316" x="1473200" y="3538538"/>
          <p14:tracePt t="270345" x="1617663" y="3538538"/>
          <p14:tracePt t="270349" x="1668463" y="3538538"/>
          <p14:tracePt t="270381" x="1941513" y="3538538"/>
          <p14:tracePt t="270411" x="2309813" y="3538538"/>
          <p14:tracePt t="270445" x="2705100" y="3538538"/>
          <p14:tracePt t="270478" x="2878138" y="3538538"/>
          <p14:tracePt t="270484" x="2906713" y="3538538"/>
          <p14:tracePt t="270511" x="3068638" y="3538538"/>
          <p14:tracePt t="270516" x="3135313" y="3538538"/>
          <p14:tracePt t="270545" x="3219450" y="3538538"/>
          <p14:tracePt t="270549" x="3268663" y="3538538"/>
          <p14:tracePt t="270579" x="3403600" y="3538538"/>
          <p14:tracePt t="270612" x="3592513" y="3538538"/>
          <p14:tracePt t="270645" x="3709988" y="3538538"/>
          <p14:tracePt t="270679" x="3900488" y="3554413"/>
          <p14:tracePt t="270711" x="4067175" y="3554413"/>
          <p14:tracePt t="270715" x="4156075" y="3554413"/>
          <p14:tracePt t="270745" x="4284663" y="3571875"/>
          <p14:tracePt t="270750" x="4346575" y="3571875"/>
          <p14:tracePt t="270778" x="4491038" y="3582988"/>
          <p14:tracePt t="270781" x="4508500" y="3582988"/>
          <p14:tracePt t="270812" x="4608513" y="3598863"/>
          <p14:tracePt t="270845" x="4759325" y="3632200"/>
          <p14:tracePt t="270853" x="4826000" y="3632200"/>
          <p14:tracePt t="270878" x="4954588" y="3649663"/>
          <p14:tracePt t="270912" x="5054600" y="3649663"/>
          <p14:tracePt t="270987" x="5094288" y="3649663"/>
          <p14:tracePt t="270995" x="5110163" y="3649663"/>
          <p14:tracePt t="271012" x="5121275" y="3649663"/>
          <p14:tracePt t="271045" x="5143500" y="3616325"/>
          <p14:tracePt t="271078" x="5143500" y="3465513"/>
          <p14:tracePt t="271083" x="5143500" y="3421063"/>
          <p14:tracePt t="271111" x="5160963" y="3325813"/>
          <p14:tracePt t="271115" x="5160963" y="3286125"/>
          <p14:tracePt t="271147" x="5176838" y="3163888"/>
          <p14:tracePt t="271178" x="5176838" y="3063875"/>
          <p14:tracePt t="271182" x="5176838" y="3030538"/>
          <p14:tracePt t="271212" x="5176838" y="2913063"/>
          <p14:tracePt t="271247" x="5176838" y="2895600"/>
          <p14:tracePt t="271279" x="5176838" y="2884488"/>
          <p14:tracePt t="271312" x="5065713" y="2828925"/>
          <p14:tracePt t="271316" x="5021263" y="2828925"/>
          <p14:tracePt t="271345" x="4786313" y="2790825"/>
          <p14:tracePt t="271349" x="4741863" y="2790825"/>
          <p14:tracePt t="271378" x="4462463" y="2790825"/>
          <p14:tracePt t="271382" x="4313238" y="2790825"/>
          <p14:tracePt t="271412" x="3732213" y="2722563"/>
          <p14:tracePt t="271446" x="3475038" y="2706688"/>
          <p14:tracePt t="271478" x="3359150" y="2706688"/>
          <p14:tracePt t="271483" x="3308350" y="2706688"/>
          <p14:tracePt t="271512" x="3106738" y="2717800"/>
          <p14:tracePt t="271516" x="3040063" y="2717800"/>
          <p14:tracePt t="271545" x="2811463" y="2751138"/>
          <p14:tracePt t="271549" x="2744788" y="2751138"/>
          <p14:tracePt t="271579" x="2493963" y="2751138"/>
          <p14:tracePt t="271610" x="2259013" y="2751138"/>
          <p14:tracePt t="271643" x="2047875" y="2751138"/>
          <p14:tracePt t="271676" x="1981200" y="2751138"/>
          <p14:tracePt t="271712" x="1908175" y="2751138"/>
          <p14:tracePt t="271717" x="1890713" y="2740025"/>
          <p14:tracePt t="271744" x="1790700" y="2722563"/>
          <p14:tracePt t="271749" x="1763713" y="2722563"/>
          <p14:tracePt t="271778" x="1690688" y="2722563"/>
          <p14:tracePt t="271782" x="1679575" y="2722563"/>
          <p14:tracePt t="271812" x="1628775" y="2722563"/>
          <p14:tracePt t="271820" x="1612900" y="2722563"/>
          <p14:tracePt t="271845" x="1573213" y="2711450"/>
          <p14:tracePt t="271878" x="1495425" y="2678113"/>
          <p14:tracePt t="271883" x="1484313" y="2678113"/>
          <p14:tracePt t="271965" x="1473200" y="2667000"/>
          <p14:tracePt t="271979" x="1462088" y="2655888"/>
          <p14:tracePt t="272124" x="1462088" y="2640013"/>
          <p14:tracePt t="272172" x="1444625" y="2611438"/>
          <p14:tracePt t="272179" x="1444625" y="2600325"/>
          <p14:tracePt t="272251" x="1433513" y="2589213"/>
          <p14:tracePt t="272268" x="1422400" y="2578100"/>
          <p14:tracePt t="272331" x="1395413" y="2560638"/>
          <p14:tracePt t="272340" x="1377950" y="2560638"/>
          <p14:tracePt t="272347" x="1366838" y="2560638"/>
          <p14:tracePt t="272376" x="1355725" y="2549525"/>
          <p14:tracePt t="272426" x="1338263" y="2549525"/>
          <p14:tracePt t="272443" x="1300163" y="2589213"/>
          <p14:tracePt t="272476" x="1238250" y="2762250"/>
          <p14:tracePt t="272509" x="1222375" y="2997200"/>
          <p14:tracePt t="272543" x="1222375" y="3090863"/>
          <p14:tracePt t="272546" x="1222375" y="3101975"/>
          <p14:tracePt t="272576" x="1222375" y="3170238"/>
          <p14:tracePt t="272611" x="1222375" y="3252788"/>
          <p14:tracePt t="272643" x="1211263" y="3303588"/>
          <p14:tracePt t="272676" x="1193800" y="3343275"/>
          <p14:tracePt t="272710" x="1193800" y="3392488"/>
          <p14:tracePt t="272743" x="1182688" y="3436938"/>
          <p14:tracePt t="272778" x="1182688" y="3448050"/>
          <p14:tracePt t="272810" x="1182688" y="3498850"/>
          <p14:tracePt t="272843" x="1182688" y="3514725"/>
          <p14:tracePt t="272877" x="1182688" y="3527425"/>
          <p14:tracePt t="272909" x="1300163" y="3514725"/>
          <p14:tracePt t="272943" x="1433513" y="3514725"/>
          <p14:tracePt t="272946" x="1462088" y="3514725"/>
          <p14:tracePt t="272976" x="1544638" y="3498850"/>
          <p14:tracePt t="272979" x="1573213" y="3498850"/>
          <p14:tracePt t="273012" x="1868488" y="3498850"/>
          <p14:tracePt t="273045" x="2074863" y="3498850"/>
          <p14:tracePt t="273079" x="2343150" y="3498850"/>
          <p14:tracePt t="273084" x="2432050" y="3498850"/>
          <p14:tracePt t="273112" x="2655888" y="3498850"/>
          <p14:tracePt t="273116" x="2722563" y="3498850"/>
          <p14:tracePt t="273145" x="2924175" y="3498850"/>
          <p14:tracePt t="273150" x="2990850" y="3481388"/>
          <p14:tracePt t="273178" x="3246438" y="3448050"/>
          <p14:tracePt t="273182" x="3370263" y="3448050"/>
          <p14:tracePt t="273212" x="3654425" y="3425825"/>
          <p14:tracePt t="273216" x="3743325" y="3425825"/>
          <p14:tracePt t="273245" x="4078288" y="3425825"/>
          <p14:tracePt t="273249" x="4167188" y="3425825"/>
          <p14:tracePt t="273279" x="4424363" y="3425825"/>
          <p14:tracePt t="273312" x="4681538" y="3425825"/>
          <p14:tracePt t="273345" x="4852988" y="3436938"/>
          <p14:tracePt t="273380" x="4954588" y="3487738"/>
          <p14:tracePt t="273384" x="4965700" y="3487738"/>
          <p14:tracePt t="273412" x="4992688" y="3503613"/>
          <p14:tracePt t="273416" x="5003800" y="3503613"/>
          <p14:tracePt t="273444" x="5021263" y="3514725"/>
          <p14:tracePt t="273476" x="5116513" y="3560763"/>
          <p14:tracePt t="273480" x="5149850" y="3587750"/>
          <p14:tracePt t="273510" x="5322888" y="3621088"/>
          <p14:tracePt t="273543" x="5416550" y="3621088"/>
          <p14:tracePt t="273576" x="5445125" y="3621088"/>
          <p14:tracePt t="273610" x="5500688" y="3616325"/>
          <p14:tracePt t="273643" x="5511800" y="3532188"/>
          <p14:tracePt t="273648" x="5511800" y="3492500"/>
          <p14:tracePt t="273677" x="5511800" y="3403600"/>
          <p14:tracePt t="273679" x="5511800" y="3376613"/>
          <p14:tracePt t="273711" x="5511800" y="3225800"/>
          <p14:tracePt t="273743" x="5511800" y="3124200"/>
          <p14:tracePt t="273776" x="5529263" y="3013075"/>
          <p14:tracePt t="273810" x="5540375" y="2986088"/>
          <p14:tracePt t="273845" x="5556250" y="2946400"/>
          <p14:tracePt t="273849" x="5556250" y="2935288"/>
          <p14:tracePt t="273877" x="5556250" y="2868613"/>
          <p14:tracePt t="273879" x="5556250" y="2840038"/>
          <p14:tracePt t="273910" x="5556250" y="2751138"/>
          <p14:tracePt t="273944" x="5556250" y="2740025"/>
          <p14:tracePt t="273983" x="5556250" y="2728913"/>
          <p14:tracePt t="274010" x="5518150" y="2728913"/>
          <p14:tracePt t="274044" x="5405438" y="2711450"/>
          <p14:tracePt t="274047" x="5378450" y="2711450"/>
          <p14:tracePt t="274077" x="5256213" y="2711450"/>
          <p14:tracePt t="274079" x="5205413" y="2711450"/>
          <p14:tracePt t="274110" x="4948238" y="2711450"/>
          <p14:tracePt t="274145" x="4697413" y="2711450"/>
          <p14:tracePt t="274178" x="4195763" y="2711450"/>
          <p14:tracePt t="274183" x="4044950" y="2711450"/>
          <p14:tracePt t="274212" x="3681413" y="2711450"/>
          <p14:tracePt t="274216" x="3587750" y="2711450"/>
          <p14:tracePt t="274244" x="3279775" y="2711450"/>
          <p14:tracePt t="274249" x="3163888" y="2711450"/>
          <p14:tracePt t="274278" x="2828925" y="2711450"/>
          <p14:tracePt t="274282" x="2705100" y="2711450"/>
          <p14:tracePt t="274311" x="2309813" y="2711450"/>
          <p14:tracePt t="274344" x="2052638" y="2711450"/>
          <p14:tracePt t="274378" x="1974850" y="2711450"/>
          <p14:tracePt t="274384" x="1963738" y="2711450"/>
          <p14:tracePt t="274412" x="1874838" y="2695575"/>
          <p14:tracePt t="274417" x="1830388" y="2695575"/>
          <p14:tracePt t="274445" x="1684338" y="2662238"/>
          <p14:tracePt t="274449" x="1668463" y="2662238"/>
          <p14:tracePt t="274479" x="1517650" y="2628900"/>
          <p14:tracePt t="274511" x="1277938" y="2555875"/>
          <p14:tracePt t="274545" x="1027113" y="2538413"/>
          <p14:tracePt t="274578" x="976313" y="2538413"/>
          <p14:tracePt t="274656" x="958850" y="2527300"/>
          <p14:tracePt t="274800" x="947738" y="2533650"/>
          <p14:tracePt t="274815" x="936625" y="2560638"/>
          <p14:tracePt t="274823" x="936625" y="2611438"/>
          <p14:tracePt t="274845" x="903288" y="2728913"/>
          <p14:tracePt t="274849" x="903288" y="2773363"/>
          <p14:tracePt t="274878" x="903288" y="2957513"/>
          <p14:tracePt t="274882" x="903288" y="2986088"/>
          <p14:tracePt t="274912" x="903288" y="3113088"/>
          <p14:tracePt t="274945" x="909638" y="3192463"/>
          <p14:tracePt t="274978" x="909638" y="3259138"/>
          <p14:tracePt t="274983" x="909638" y="3270250"/>
          <p14:tracePt t="275009" x="909638" y="3336925"/>
          <p14:tracePt t="275043" x="909638" y="3403600"/>
          <p14:tracePt t="275046" x="909638" y="3414713"/>
          <p14:tracePt t="275076" x="920750" y="3443288"/>
          <p14:tracePt t="275136" x="936625" y="3443288"/>
          <p14:tracePt t="275152" x="976313" y="3454400"/>
          <p14:tracePt t="275178" x="1049338" y="3454400"/>
          <p14:tracePt t="275212" x="1182688" y="3454400"/>
          <p14:tracePt t="275216" x="1227138" y="3454400"/>
          <p14:tracePt t="275243" x="1455738" y="3454400"/>
          <p14:tracePt t="275247" x="1544638" y="3454400"/>
          <p14:tracePt t="275276" x="1774825" y="3454400"/>
          <p14:tracePt t="275279" x="1868488" y="3454400"/>
          <p14:tracePt t="275311" x="2085975" y="3454400"/>
          <p14:tracePt t="275343" x="2236788" y="3454400"/>
          <p14:tracePt t="275376" x="2505075" y="3454400"/>
          <p14:tracePt t="275412" x="3017838" y="3454400"/>
          <p14:tracePt t="275416" x="3168650" y="3454400"/>
          <p14:tracePt t="275445" x="3470275" y="3454400"/>
          <p14:tracePt t="275449" x="3486150" y="3454400"/>
          <p14:tracePt t="275479" x="3565525" y="3454400"/>
          <p14:tracePt t="275512" x="3738563" y="3454400"/>
          <p14:tracePt t="275545" x="3989388" y="3470275"/>
          <p14:tracePt t="275578" x="4313238" y="3509963"/>
          <p14:tracePt t="275583" x="4340225" y="3509963"/>
          <p14:tracePt t="275611" x="4429125" y="3521075"/>
          <p14:tracePt t="275646" x="4468813" y="3521075"/>
          <p14:tracePt t="275649" x="4491038" y="3521075"/>
          <p14:tracePt t="275676" x="4641850" y="3576638"/>
          <p14:tracePt t="275679" x="4708525" y="3576638"/>
          <p14:tracePt t="275711" x="4954588" y="3587750"/>
          <p14:tracePt t="275745" x="5076825" y="3605213"/>
          <p14:tracePt t="275779" x="5099050" y="3605213"/>
          <p14:tracePt t="275824" x="5127625" y="3605213"/>
          <p14:tracePt t="275845" x="5154613" y="3605213"/>
          <p14:tracePt t="275888" x="5183188" y="3605213"/>
          <p14:tracePt t="275912" x="5183188" y="3543300"/>
          <p14:tracePt t="275945" x="5183188" y="3448050"/>
          <p14:tracePt t="275978" x="5183188" y="3319463"/>
          <p14:tracePt t="276011" x="5183188" y="3130550"/>
          <p14:tracePt t="276017" x="5183188" y="3041650"/>
          <p14:tracePt t="276045" x="5183188" y="2968625"/>
          <p14:tracePt t="276048" x="5183188" y="2940050"/>
          <p14:tracePt t="276078" x="5183188" y="2917825"/>
          <p14:tracePt t="276160" x="5172075" y="2901950"/>
          <p14:tracePt t="276177" x="5143500" y="2890838"/>
          <p14:tracePt t="276186" x="5132388" y="2890838"/>
          <p14:tracePt t="276212" x="5105400" y="2879725"/>
          <p14:tracePt t="276246" x="5083175" y="2879725"/>
          <p14:tracePt t="276250" x="5065713" y="2879725"/>
          <p14:tracePt t="276278" x="4948238" y="2879725"/>
          <p14:tracePt t="276283" x="4881563" y="2879725"/>
          <p14:tracePt t="276311" x="4635500" y="2879725"/>
          <p14:tracePt t="276316" x="4591050" y="2879725"/>
          <p14:tracePt t="276345" x="4424363" y="2846388"/>
          <p14:tracePt t="276349" x="4357688" y="2828925"/>
          <p14:tracePt t="276378" x="4151313" y="2813050"/>
          <p14:tracePt t="276382" x="4056063" y="2813050"/>
          <p14:tracePt t="276412" x="3687763" y="2813050"/>
          <p14:tracePt t="276445" x="3057525" y="2784475"/>
          <p14:tracePt t="276453" x="2900363" y="2767013"/>
          <p14:tracePt t="276478" x="2471738" y="2722563"/>
          <p14:tracePt t="276512" x="2047875" y="2722563"/>
          <p14:tracePt t="276517" x="2019300" y="2706688"/>
          <p14:tracePt t="276547" x="1919288" y="2706688"/>
          <p14:tracePt t="276578" x="1852613" y="2706688"/>
          <p14:tracePt t="276583" x="1841500" y="2706688"/>
          <p14:tracePt t="276612" x="1746250" y="2695575"/>
          <p14:tracePt t="276646" x="1690688" y="2678113"/>
          <p14:tracePt t="276678" x="1662113" y="2678113"/>
          <p14:tracePt t="276712" x="1584325" y="2651125"/>
          <p14:tracePt t="276717" x="1550988" y="2640013"/>
          <p14:tracePt t="276745" x="1462088" y="2622550"/>
          <p14:tracePt t="276749" x="1450975" y="2622550"/>
          <p14:tracePt t="276787" x="1422400" y="2622550"/>
          <p14:tracePt t="276812" x="1411288" y="2622550"/>
          <p14:tracePt t="276900" x="1400175" y="2611438"/>
          <p14:tracePt t="276930" x="0" y="0"/>
        </p14:tracePtLst>
        <p14:tracePtLst>
          <p14:tracePt t="282150" x="1349375" y="2662238"/>
          <p14:tracePt t="282204" x="1338263" y="2644775"/>
          <p14:tracePt t="282283" x="1344613" y="2644775"/>
          <p14:tracePt t="282300" x="1355725" y="2633663"/>
          <p14:tracePt t="282412" x="1366838" y="2633663"/>
          <p14:tracePt t="282420" x="1384300" y="2633663"/>
          <p14:tracePt t="282445" x="1406525" y="2622550"/>
          <p14:tracePt t="282732" x="1417638" y="2611438"/>
          <p14:tracePt t="282748" x="1433513" y="2611438"/>
          <p14:tracePt t="282766" x="1473200" y="2611438"/>
          <p14:tracePt t="282778" x="1489075" y="2611438"/>
          <p14:tracePt t="282814" x="1528763" y="2617788"/>
          <p14:tracePt t="282845" x="1612900" y="2655888"/>
          <p14:tracePt t="282878" x="1624013" y="2655888"/>
          <p14:tracePt t="282912" x="1635125" y="2655888"/>
          <p14:tracePt t="282917" x="1646238" y="2655888"/>
          <p14:tracePt t="282945" x="1717675" y="2655888"/>
          <p14:tracePt t="282948" x="1746250" y="2655888"/>
          <p14:tracePt t="282979" x="1846263" y="2706688"/>
          <p14:tracePt t="283012" x="1885950" y="2706688"/>
          <p14:tracePt t="283045" x="1941513" y="2706688"/>
          <p14:tracePt t="283078" x="1981200" y="2706688"/>
          <p14:tracePt t="283180" x="1992313" y="2706688"/>
          <p14:tracePt t="283188" x="2019300" y="2706688"/>
          <p14:tracePt t="283213" x="2019300" y="2695575"/>
          <p14:tracePt t="283245" x="2019300" y="2640013"/>
          <p14:tracePt t="283278" x="2014538" y="2589213"/>
          <p14:tracePt t="283284" x="1981200" y="2560638"/>
          <p14:tracePt t="283311" x="1930400" y="2549525"/>
          <p14:tracePt t="283316" x="1901825" y="2522538"/>
          <p14:tracePt t="283345" x="1812925" y="2522538"/>
          <p14:tracePt t="283348" x="1785938" y="2505075"/>
          <p14:tracePt t="283378" x="1757363" y="2505075"/>
          <p14:tracePt t="283412" x="1706563" y="2505075"/>
          <p14:tracePt t="283445" x="1624013" y="2566988"/>
          <p14:tracePt t="283478" x="1550988" y="2640013"/>
          <p14:tracePt t="283484" x="1550988" y="2651125"/>
          <p14:tracePt t="283512" x="1550988" y="2706688"/>
          <p14:tracePt t="283516" x="1550988" y="2717800"/>
          <p14:tracePt t="283543" x="1628775" y="2806700"/>
          <p14:tracePt t="283546" x="1657350" y="2806700"/>
          <p14:tracePt t="283577" x="1763713" y="2806700"/>
          <p14:tracePt t="283580" x="1790700" y="2806700"/>
          <p14:tracePt t="283610" x="1841500" y="2806700"/>
          <p14:tracePt t="283690" x="1857375" y="2801938"/>
          <p14:tracePt t="283898" x="0" y="0"/>
        </p14:tracePtLst>
        <p14:tracePtLst>
          <p14:tracePt t="284481" x="2705100" y="2466975"/>
          <p14:tracePt t="284507" x="2689225" y="2466975"/>
          <p14:tracePt t="284523" x="2689225" y="2471738"/>
          <p14:tracePt t="284543" x="2689225" y="2589213"/>
          <p14:tracePt t="284547" x="2689225" y="2617788"/>
          <p14:tracePt t="284579" x="2733675" y="2755900"/>
          <p14:tracePt t="284612" x="2789238" y="2840038"/>
          <p14:tracePt t="284646" x="2873375" y="2868613"/>
          <p14:tracePt t="284678" x="2951163" y="2868613"/>
          <p14:tracePt t="284712" x="3124200" y="2868613"/>
          <p14:tracePt t="284746" x="3257550" y="2879725"/>
          <p14:tracePt t="284778" x="3370263" y="2913063"/>
          <p14:tracePt t="284811" x="3470275" y="2913063"/>
          <p14:tracePt t="284819" x="3481388" y="2913063"/>
          <p14:tracePt t="284824" x="3492500" y="2913063"/>
          <p14:tracePt t="284845" x="3548063" y="2913063"/>
          <p14:tracePt t="284848" x="3576638" y="2913063"/>
          <p14:tracePt t="284878" x="3625850" y="2913063"/>
          <p14:tracePt t="284882" x="3654425" y="2913063"/>
          <p14:tracePt t="284912" x="3743325" y="2873375"/>
          <p14:tracePt t="284946" x="3787775" y="2706688"/>
          <p14:tracePt t="284978" x="3787775" y="2622550"/>
          <p14:tracePt t="285011" x="3787775" y="2538413"/>
          <p14:tracePt t="285018" x="3776663" y="2511425"/>
          <p14:tracePt t="285043" x="3609975" y="2444750"/>
          <p14:tracePt t="285046" x="3576638" y="2427288"/>
          <p14:tracePt t="285077" x="3363913" y="2354263"/>
          <p14:tracePt t="285079" x="3336925" y="2354263"/>
          <p14:tracePt t="285111" x="3079750" y="2298700"/>
          <p14:tracePt t="285145" x="2928938" y="2298700"/>
          <p14:tracePt t="285178" x="2806700" y="2343150"/>
          <p14:tracePt t="285212" x="2722563" y="2411413"/>
          <p14:tracePt t="285218" x="2722563" y="2427288"/>
          <p14:tracePt t="285224" x="2722563" y="2438400"/>
          <p14:tracePt t="285245" x="2693988" y="2516188"/>
          <p14:tracePt t="285248" x="2660650" y="2566988"/>
          <p14:tracePt t="285278" x="2660650" y="2651125"/>
          <p14:tracePt t="285282" x="2660650" y="2695575"/>
          <p14:tracePt t="285312" x="2689225" y="2817813"/>
          <p14:tracePt t="285345" x="2828925" y="2890838"/>
          <p14:tracePt t="285378" x="2979738" y="2901950"/>
          <p14:tracePt t="285412" x="3073400" y="2901950"/>
          <p14:tracePt t="285417" x="3101975" y="2901950"/>
          <p14:tracePt t="285445" x="3141663" y="2901950"/>
          <p14:tracePt t="285449" x="3168650" y="2901950"/>
          <p14:tracePt t="285479" x="3252788" y="2817813"/>
          <p14:tracePt t="285513" x="3359150" y="2728913"/>
          <p14:tracePt t="285545" x="3386138" y="2689225"/>
          <p14:tracePt t="285578" x="3397250" y="2667000"/>
          <p14:tracePt t="285611" x="3397250" y="2566988"/>
          <p14:tracePt t="285617" x="3397250" y="2538413"/>
          <p14:tracePt t="285643" x="3370263" y="2449513"/>
          <p14:tracePt t="285647" x="3319463" y="2416175"/>
          <p14:tracePt t="285676" x="3241675" y="2320925"/>
          <p14:tracePt t="285679" x="3168650" y="2305050"/>
          <p14:tracePt t="285711" x="3017838" y="2305050"/>
          <p14:tracePt t="285744" x="2940050" y="2305050"/>
          <p14:tracePt t="285778" x="2873375" y="2305050"/>
          <p14:tracePt t="285783" x="2862263" y="2309813"/>
          <p14:tracePt t="285811" x="2817813" y="2365375"/>
          <p14:tracePt t="285816" x="2806700" y="2393950"/>
          <p14:tracePt t="285845" x="2806700" y="2460625"/>
          <p14:tracePt t="285849" x="2806700" y="2471738"/>
          <p14:tracePt t="285878" x="2806700" y="2500313"/>
          <p14:tracePt t="285884" x="2806700" y="2511425"/>
          <p14:tracePt t="285910" x="2811463" y="2533650"/>
          <p14:tracePt t="285943" x="2851150" y="2589213"/>
          <p14:tracePt t="285976" x="2862263" y="2600325"/>
          <p14:tracePt t="286718" x="0" y="0"/>
        </p14:tracePtLst>
        <p14:tracePtLst>
          <p14:tracePt t="287756" x="4151313" y="2611438"/>
          <p14:tracePt t="287779" x="4144963" y="2611438"/>
          <p14:tracePt t="287828" x="4129088" y="2611438"/>
          <p14:tracePt t="287844" x="4117975" y="2611438"/>
          <p14:tracePt t="287852" x="4106863" y="2600325"/>
          <p14:tracePt t="287878" x="4089400" y="2560638"/>
          <p14:tracePt t="287913" x="4049713" y="2544763"/>
          <p14:tracePt t="287945" x="3983038" y="2544763"/>
          <p14:tracePt t="287950" x="3971925" y="2544763"/>
          <p14:tracePt t="287979" x="3944938" y="2544763"/>
          <p14:tracePt t="288011" x="3860800" y="2582863"/>
          <p14:tracePt t="288045" x="3838575" y="2622550"/>
          <p14:tracePt t="288078" x="3838575" y="2700338"/>
          <p14:tracePt t="288083" x="3838575" y="2717800"/>
          <p14:tracePt t="288113" x="3838575" y="2740025"/>
          <p14:tracePt t="288145" x="3838575" y="2755900"/>
          <p14:tracePt t="288149" x="3838575" y="2767013"/>
          <p14:tracePt t="288178" x="3843338" y="2778125"/>
          <p14:tracePt t="288214" x="3911600" y="2806700"/>
          <p14:tracePt t="288245" x="3927475" y="2806700"/>
          <p14:tracePt t="288278" x="4033838" y="2806700"/>
          <p14:tracePt t="288283" x="4049713" y="2806700"/>
          <p14:tracePt t="288311" x="4071938" y="2790825"/>
          <p14:tracePt t="288316" x="4089400" y="2773363"/>
          <p14:tracePt t="288345" x="4111625" y="2722563"/>
          <p14:tracePt t="288348" x="4111625" y="2711450"/>
          <p14:tracePt t="288378" x="4111625" y="2673350"/>
          <p14:tracePt t="288383" x="4111625" y="2644775"/>
          <p14:tracePt t="288412" x="4111625" y="2606675"/>
          <p14:tracePt t="288445" x="4111625" y="2566988"/>
          <p14:tracePt t="288478" x="4067175" y="2549525"/>
          <p14:tracePt t="288484" x="4049713" y="2549525"/>
          <p14:tracePt t="288511" x="4000500" y="2549525"/>
          <p14:tracePt t="288516" x="3989388" y="2549525"/>
          <p14:tracePt t="288545" x="3949700" y="2571750"/>
          <p14:tracePt t="288549" x="3938588" y="2582863"/>
          <p14:tracePt t="288580" x="3922713" y="2640013"/>
          <p14:tracePt t="288612" x="3922713" y="2706688"/>
          <p14:tracePt t="288645" x="3922713" y="2767013"/>
          <p14:tracePt t="288678" x="3983038" y="2824163"/>
          <p14:tracePt t="288685" x="4000500" y="2824163"/>
          <p14:tracePt t="288711" x="4049713" y="2824163"/>
          <p14:tracePt t="288743" x="4078288" y="2806700"/>
          <p14:tracePt t="288746" x="4089400" y="2790825"/>
          <p14:tracePt t="288776" x="4089400" y="2767013"/>
          <p14:tracePt t="288779" x="4089400" y="2751138"/>
          <p14:tracePt t="288810" x="4089400" y="2740025"/>
          <p14:tracePt t="288850" x="4089400" y="2728913"/>
          <p14:tracePt t="288877" x="4083050" y="2728913"/>
          <p14:tracePt t="288910" x="4044950" y="2728913"/>
          <p14:tracePt t="288943" x="4000500" y="2728913"/>
          <p14:tracePt t="288977" x="3989388" y="2728913"/>
          <p14:tracePt t="289010" x="4011613" y="2744788"/>
          <p14:tracePt t="289044" x="4022725" y="2744788"/>
          <p14:tracePt t="289078" x="4071938" y="2744788"/>
          <p14:tracePt t="289110" x="4100513" y="2711450"/>
          <p14:tracePt t="289143" x="4100513" y="2689225"/>
          <p14:tracePt t="289146" x="4095750" y="2644775"/>
          <p14:tracePt t="289178" x="4067175" y="2644775"/>
          <p14:tracePt t="289210" x="4000500" y="2644775"/>
          <p14:tracePt t="289244" x="3971925" y="2644775"/>
          <p14:tracePt t="289276" x="3960813" y="2644775"/>
          <p14:tracePt t="289310" x="3949700" y="2651125"/>
          <p14:tracePt t="289343" x="3949700" y="2678113"/>
          <p14:tracePt t="289346" x="3949700" y="2689225"/>
          <p14:tracePt t="289377" x="3956050" y="2689225"/>
          <p14:tracePt t="289379" x="3967163" y="2689225"/>
          <p14:tracePt t="289410" x="4022725" y="2684463"/>
          <p14:tracePt t="289458" x="4022725" y="2673350"/>
          <p14:tracePt t="289476" x="4011613" y="2644775"/>
          <p14:tracePt t="289510" x="3971925" y="2617788"/>
          <p14:tracePt t="289543" x="3960813" y="2617788"/>
          <p14:tracePt t="289577" x="3933825" y="2622550"/>
          <p14:tracePt t="289610" x="3933825" y="2662238"/>
          <p14:tracePt t="289643" x="3956050" y="2684463"/>
          <p14:tracePt t="289676" x="4005263" y="2684463"/>
          <p14:tracePt t="289710" x="4016375" y="2684463"/>
          <p14:tracePt t="289842" x="4033838" y="2684463"/>
          <p14:tracePt t="289858" x="0" y="0"/>
        </p14:tracePtLst>
        <p14:tracePtLst>
          <p14:tracePt t="290253" x="4318000" y="2684463"/>
          <p14:tracePt t="290308" x="4346575" y="2684463"/>
          <p14:tracePt t="290316" x="4362450" y="2684463"/>
          <p14:tracePt t="290345" x="4497388" y="2700338"/>
          <p14:tracePt t="290349" x="4564063" y="2717800"/>
          <p14:tracePt t="290379" x="4619625" y="2717800"/>
          <p14:tracePt t="290451" x="4646613" y="2717800"/>
          <p14:tracePt t="290459" x="4657725" y="2717800"/>
          <p14:tracePt t="290479" x="4714875" y="2733675"/>
          <p14:tracePt t="290511" x="4797425" y="2744788"/>
          <p14:tracePt t="290518" x="4808538" y="2744788"/>
          <p14:tracePt t="290543" x="4848225" y="2744788"/>
          <p14:tracePt t="290546" x="4876800" y="2744788"/>
          <p14:tracePt t="290577" x="4887913" y="2744788"/>
          <p14:tracePt t="290579" x="4903788" y="2762250"/>
          <p14:tracePt t="290610" x="5010150" y="2778125"/>
          <p14:tracePt t="290643" x="5021263" y="2778125"/>
          <p14:tracePt t="290677" x="5037138" y="2778125"/>
          <p14:tracePt t="290709" x="5076825" y="2778125"/>
          <p14:tracePt t="290743" x="5172075" y="2778125"/>
          <p14:tracePt t="290747" x="5199063" y="2778125"/>
          <p14:tracePt t="290776" x="5322888" y="2778125"/>
          <p14:tracePt t="290810" x="5556250" y="2778125"/>
          <p14:tracePt t="290843" x="5868988" y="2868613"/>
          <p14:tracePt t="290847" x="5935663" y="2868613"/>
          <p14:tracePt t="290876" x="6159500" y="2868613"/>
          <p14:tracePt t="290879" x="6248400" y="2868613"/>
          <p14:tracePt t="290912" x="6438900" y="2868613"/>
          <p14:tracePt t="290943" x="6516688" y="2862263"/>
          <p14:tracePt t="290976" x="6689725" y="2862263"/>
          <p14:tracePt t="291010" x="6856413" y="2862263"/>
          <p14:tracePt t="291043" x="7018338" y="2817813"/>
          <p14:tracePt t="291046" x="7040563" y="2817813"/>
          <p14:tracePt t="291076" x="7080250" y="2817813"/>
          <p14:tracePt t="291111" x="7169150" y="2817813"/>
          <p14:tracePt t="291143" x="7335838" y="2817813"/>
          <p14:tracePt t="291176" x="7593013" y="2828925"/>
          <p14:tracePt t="291210" x="7726363" y="2828925"/>
          <p14:tracePt t="291243" x="7766050" y="2828925"/>
          <p14:tracePt t="291276" x="7783513" y="2828925"/>
          <p14:tracePt t="291310" x="7794625" y="2828925"/>
          <p14:tracePt t="291433" x="7770813" y="2828925"/>
          <p14:tracePt t="291440" x="7759700" y="2828925"/>
          <p14:tracePt t="291447" x="7732713" y="2828925"/>
          <p14:tracePt t="291479" x="7559675" y="2828925"/>
          <p14:tracePt t="291512" x="7213600" y="2828925"/>
          <p14:tracePt t="291545" x="6443663" y="2828925"/>
          <p14:tracePt t="291578" x="6037263" y="2828925"/>
          <p14:tracePt t="291585" x="6024563" y="2828925"/>
          <p14:tracePt t="291612" x="5957888" y="2846388"/>
          <p14:tracePt t="291616" x="5942013" y="2846388"/>
          <p14:tracePt t="291645" x="5824538" y="2846388"/>
          <p14:tracePt t="291649" x="5791200" y="2857500"/>
          <p14:tracePt t="291681" x="5622925" y="2857500"/>
          <p14:tracePt t="291712" x="5540375" y="2857500"/>
          <p14:tracePt t="291745" x="5427663" y="2857500"/>
          <p14:tracePt t="291779" x="5294313" y="2857500"/>
          <p14:tracePt t="291783" x="5267325" y="2857500"/>
          <p14:tracePt t="291812" x="5160963" y="2857500"/>
          <p14:tracePt t="291816" x="5132388" y="2857500"/>
          <p14:tracePt t="291845" x="5026025" y="2857500"/>
          <p14:tracePt t="291849" x="4999038" y="2857500"/>
          <p14:tracePt t="291879" x="4943475" y="2857500"/>
          <p14:tracePt t="292166" x="0" y="0"/>
        </p14:tracePtLst>
        <p14:tracePtLst>
          <p14:tracePt t="293599" x="5232400" y="2740025"/>
          <p14:tracePt t="293655" x="5232400" y="2728913"/>
          <p14:tracePt t="293664" x="5216525" y="2717800"/>
          <p14:tracePt t="293737" x="5205413" y="2706688"/>
          <p14:tracePt t="293788" x="5194300" y="2706688"/>
          <p14:tracePt t="294109" x="5176838" y="2706688"/>
          <p14:tracePt t="294218" x="0" y="0"/>
        </p14:tracePtLst>
        <p14:tracePtLst>
          <p14:tracePt t="294949" x="6097588" y="2733675"/>
          <p14:tracePt t="295036" x="6108700" y="2733675"/>
          <p14:tracePt t="295043" x="6170613" y="2733675"/>
          <p14:tracePt t="295052" x="6181725" y="2733675"/>
          <p14:tracePt t="295078" x="6219825" y="2733675"/>
          <p14:tracePt t="295244" x="6215063" y="2733675"/>
          <p14:tracePt t="295259" x="6186488" y="2733675"/>
          <p14:tracePt t="295278" x="6164263" y="2733675"/>
          <p14:tracePt t="295313" x="6137275" y="2722563"/>
          <p14:tracePt t="295316" x="6119813" y="2722563"/>
          <p14:tracePt t="295346" x="6108700" y="2706688"/>
          <p14:tracePt t="295380" x="6097588" y="2706688"/>
          <p14:tracePt t="295707" x="6086475" y="2695575"/>
          <p14:tracePt t="295868" x="6086475" y="2700338"/>
          <p14:tracePt t="295900" x="6086475" y="2717800"/>
          <p14:tracePt t="295917" x="6086475" y="2728913"/>
          <p14:tracePt t="295947" x="6092825" y="2728913"/>
          <p14:tracePt t="295956" x="6130925" y="2728913"/>
          <p14:tracePt t="295979" x="6164263" y="2728913"/>
          <p14:tracePt t="296012" x="6215063" y="2728913"/>
          <p14:tracePt t="296045" x="6226175" y="2728913"/>
          <p14:tracePt t="296794" x="0" y="0"/>
        </p14:tracePtLst>
        <p14:tracePtLst>
          <p14:tracePt t="297604" x="4591050" y="2678113"/>
          <p14:tracePt t="297649" x="4579938" y="2678113"/>
          <p14:tracePt t="297663" x="4564063" y="2678113"/>
          <p14:tracePt t="297711" x="4552950" y="2678113"/>
          <p14:tracePt t="297791" x="4541838" y="2678113"/>
          <p14:tracePt t="297856" x="4591050" y="2678113"/>
          <p14:tracePt t="297863" x="4657725" y="2678113"/>
          <p14:tracePt t="297879" x="4814888" y="2678113"/>
          <p14:tracePt t="297911" x="4914900" y="2678113"/>
          <p14:tracePt t="298047" x="4892675" y="2678113"/>
          <p14:tracePt t="298055" x="4881563" y="2678113"/>
          <p14:tracePt t="298078" x="4737100" y="2662238"/>
          <p14:tracePt t="298082" x="4686300" y="2644775"/>
          <p14:tracePt t="298112" x="4513263" y="2611438"/>
          <p14:tracePt t="298145" x="4462463" y="2593975"/>
          <p14:tracePt t="298207" x="4468813" y="2600325"/>
          <p14:tracePt t="298214" x="4486275" y="2600325"/>
          <p14:tracePt t="298245" x="4624388" y="2644775"/>
          <p14:tracePt t="298249" x="4675188" y="2662238"/>
          <p14:tracePt t="298278" x="4686300" y="2662238"/>
          <p14:tracePt t="298351" x="4703763" y="2662238"/>
          <p14:tracePt t="298369" x="4741863" y="2662238"/>
          <p14:tracePt t="298378" x="4752975" y="2662238"/>
          <p14:tracePt t="298408" x="0" y="0"/>
        </p14:tracePtLst>
        <p14:tracePtLst>
          <p14:tracePt t="298823" x="5724525" y="2744788"/>
          <p14:tracePt t="298827" x="5713413" y="2744788"/>
          <p14:tracePt t="298911" x="5684838" y="2733675"/>
          <p14:tracePt t="298919" x="5673725" y="2733675"/>
          <p14:tracePt t="298990" x="5662613" y="2733675"/>
          <p14:tracePt t="299007" x="5646738" y="2722563"/>
          <p14:tracePt t="299022" x="5634038" y="2722563"/>
          <p14:tracePt t="299055" x="5622925" y="2711450"/>
          <p14:tracePt t="299216" x="5611813" y="2695575"/>
          <p14:tracePt t="299261" x="0" y="0"/>
        </p14:tracePtLst>
        <p14:tracePtLst>
          <p14:tracePt t="300477" x="4071938" y="2516188"/>
          <p14:tracePt t="300486" x="4056063" y="2522538"/>
          <p14:tracePt t="300512" x="4144963" y="2582863"/>
          <p14:tracePt t="300516" x="4233863" y="2622550"/>
          <p14:tracePt t="300524" x="4267200" y="2622550"/>
          <p14:tracePt t="300545" x="4406900" y="2678113"/>
          <p14:tracePt t="300548" x="4497388" y="2695575"/>
          <p14:tracePt t="300578" x="4714875" y="2751138"/>
          <p14:tracePt t="300582" x="4808538" y="2751138"/>
          <p14:tracePt t="300612" x="5143500" y="2751138"/>
          <p14:tracePt t="300643" x="5607050" y="2773363"/>
          <p14:tracePt t="300676" x="6153150" y="2795588"/>
          <p14:tracePt t="300710" x="6634163" y="2795588"/>
          <p14:tracePt t="300744" x="6778625" y="2806700"/>
          <p14:tracePt t="300747" x="6823075" y="2806700"/>
          <p14:tracePt t="300777" x="6873875" y="2806700"/>
          <p14:tracePt t="300779" x="6900863" y="2806700"/>
          <p14:tracePt t="300810" x="7129463" y="2806700"/>
          <p14:tracePt t="300844" x="7319963" y="2806700"/>
          <p14:tracePt t="300876" x="7508875" y="2806700"/>
          <p14:tracePt t="300910" x="7666038" y="2824163"/>
          <p14:tracePt t="300945" x="7766050" y="2840038"/>
          <p14:tracePt t="300949" x="7843838" y="2840038"/>
          <p14:tracePt t="300978" x="7943850" y="2840038"/>
          <p14:tracePt t="300982" x="7994650" y="2840038"/>
          <p14:tracePt t="301012" x="8089900" y="2840038"/>
          <p14:tracePt t="301045" x="8128000" y="2835275"/>
          <p14:tracePt t="301078" x="8196263" y="2795588"/>
          <p14:tracePt t="301111" x="8262938" y="2767013"/>
          <p14:tracePt t="301145" x="8262938" y="2755900"/>
          <p14:tracePt t="301178" x="8161338" y="2673350"/>
          <p14:tracePt t="301182" x="8116888" y="2673350"/>
          <p14:tracePt t="301212" x="7688263" y="2655888"/>
          <p14:tracePt t="301221" x="7481888" y="2655888"/>
          <p14:tracePt t="301245" x="6789738" y="2589213"/>
          <p14:tracePt t="301274" x="6219825" y="2566988"/>
          <p14:tracePt t="301276" x="0" y="0"/>
        </p14:tracePtLst>
        <p14:tracePtLst>
          <p14:tracePt t="301996" x="3257550" y="2711450"/>
          <p14:tracePt t="302003" x="3252788" y="2711450"/>
          <p14:tracePt t="302012" x="3224213" y="2711450"/>
          <p14:tracePt t="302045" x="3006725" y="2673350"/>
          <p14:tracePt t="302078" x="2755900" y="2655888"/>
          <p14:tracePt t="302084" x="2689225" y="2655888"/>
          <p14:tracePt t="302111" x="2509838" y="2655888"/>
          <p14:tracePt t="302116" x="2420938" y="2655888"/>
          <p14:tracePt t="302142" x="2170113" y="2655888"/>
          <p14:tracePt t="302175" x="1852613" y="2655888"/>
          <p14:tracePt t="302178" x="1763713" y="2655888"/>
          <p14:tracePt t="302209" x="1639888" y="2655888"/>
          <p14:tracePt t="302211" x="1550988" y="2655888"/>
          <p14:tracePt t="302242" x="1444625" y="2655888"/>
          <p14:tracePt t="302371" x="1450975" y="2662238"/>
          <p14:tracePt t="302388" x="1462088" y="2662238"/>
          <p14:tracePt t="302412" x="1550988" y="2689225"/>
          <p14:tracePt t="302445" x="1724025" y="2706688"/>
          <p14:tracePt t="302479" x="2325688" y="2728913"/>
          <p14:tracePt t="302483" x="2505075" y="2728913"/>
          <p14:tracePt t="302511" x="2800350" y="2728913"/>
          <p14:tracePt t="302516" x="2817813" y="2728913"/>
          <p14:tracePt t="302545" x="2917825" y="2728913"/>
          <p14:tracePt t="302548" x="2968625" y="2728913"/>
          <p14:tracePt t="302580" x="3235325" y="2728913"/>
          <p14:tracePt t="302612" x="3525838" y="2728913"/>
          <p14:tracePt t="302645" x="3536950" y="2728913"/>
          <p14:tracePt t="302708" x="3514725" y="2728913"/>
          <p14:tracePt t="302715" x="3503613" y="2728913"/>
          <p14:tracePt t="302742" x="3452813" y="2717800"/>
          <p14:tracePt t="302775" x="3325813" y="2717800"/>
          <p14:tracePt t="302779" x="3275013" y="2700338"/>
          <p14:tracePt t="302809" x="3106738" y="2667000"/>
          <p14:tracePt t="302811" x="3040063" y="2651125"/>
          <p14:tracePt t="302843" x="2744788" y="2651125"/>
          <p14:tracePt t="302878" x="2376488" y="2651125"/>
          <p14:tracePt t="302911" x="2074863" y="2651125"/>
          <p14:tracePt t="302945" x="1912938" y="2651125"/>
          <p14:tracePt t="302953" x="1901825" y="2640013"/>
          <p14:tracePt t="303015" x="1890713" y="2640013"/>
          <p14:tracePt t="303032" x="1874838" y="2640013"/>
          <p14:tracePt t="303176" x="1863725" y="2644775"/>
          <p14:tracePt t="303192" x="1901825" y="2644775"/>
          <p14:tracePt t="303212" x="2019300" y="2678113"/>
          <p14:tracePt t="303216" x="2085975" y="2695575"/>
          <p14:tracePt t="303247" x="2689225" y="2695575"/>
          <p14:tracePt t="303279" x="3017838" y="2695575"/>
          <p14:tracePt t="303718" x="0" y="0"/>
        </p14:tracePtLst>
        <p14:tracePtLst>
          <p14:tracePt t="304287" x="2125663" y="2593975"/>
          <p14:tracePt t="304313" x="2114550" y="2593975"/>
          <p14:tracePt t="304344" x="2085975" y="2593975"/>
          <p14:tracePt t="304352" x="2074863" y="2593975"/>
          <p14:tracePt t="304391" x="2058988" y="2593975"/>
          <p14:tracePt t="304412" x="2047875" y="2593975"/>
          <p14:tracePt t="304487" x="2036763" y="2593975"/>
          <p14:tracePt t="304600" x="2025650" y="2593975"/>
          <p14:tracePt t="304614" x="0" y="0"/>
        </p14:tracePtLst>
        <p14:tracePtLst>
          <p14:tracePt t="305027" x="2917825" y="2673350"/>
          <p14:tracePt t="305032" x="2911475" y="2695575"/>
          <p14:tracePt t="305112" x="2895600" y="2711450"/>
          <p14:tracePt t="305129" x="2884488" y="2711450"/>
          <p14:tracePt t="305145" x="2873375" y="2711450"/>
          <p14:tracePt t="305179" x="2862263" y="2711450"/>
          <p14:tracePt t="305430" x="0" y="0"/>
        </p14:tracePtLst>
        <p14:tracePtLst>
          <p14:tracePt t="314322" x="3040063" y="2555875"/>
          <p14:tracePt t="314364" x="3017838" y="2555875"/>
          <p14:tracePt t="314371" x="3006725" y="2555875"/>
          <p14:tracePt t="314379" x="2995613" y="2560638"/>
          <p14:tracePt t="314412" x="2884488" y="2560638"/>
          <p14:tracePt t="314445" x="2627313" y="2617788"/>
          <p14:tracePt t="314478" x="2398713" y="2689225"/>
          <p14:tracePt t="314512" x="2203450" y="2751138"/>
          <p14:tracePt t="314515" x="2176463" y="2751138"/>
          <p14:tracePt t="314545" x="2085975" y="2751138"/>
          <p14:tracePt t="314549" x="2047875" y="2751138"/>
          <p14:tracePt t="314578" x="1992313" y="2751138"/>
          <p14:tracePt t="314582" x="1981200" y="2751138"/>
          <p14:tracePt t="314589" x="1952625" y="2751138"/>
          <p14:tracePt t="314612" x="1924050" y="2751138"/>
          <p14:tracePt t="314645" x="1885950" y="2751138"/>
          <p14:tracePt t="314780" x="1874838" y="2767013"/>
          <p14:tracePt t="314843" x="1879600" y="2767013"/>
          <p14:tracePt t="314860" x="1890713" y="2767013"/>
          <p14:tracePt t="314874" x="1935163" y="2744788"/>
          <p14:tracePt t="314875" x="0" y="0"/>
        </p14:tracePtLst>
        <p14:tracePtLst>
          <p14:tracePt t="315463" x="3721100" y="4743450"/>
          <p14:tracePt t="315468" x="3681413" y="4838700"/>
          <p14:tracePt t="315478" x="3665538" y="4905375"/>
          <p14:tracePt t="315512" x="3570288" y="5189538"/>
          <p14:tracePt t="315516" x="3570288" y="5256213"/>
          <p14:tracePt t="315545" x="3581400" y="5491163"/>
          <p14:tracePt t="315549" x="3614738" y="5557838"/>
          <p14:tracePt t="315578" x="3843338" y="5826125"/>
          <p14:tracePt t="315581" x="3978275" y="5915025"/>
          <p14:tracePt t="315612" x="4730750" y="6194425"/>
          <p14:tracePt t="315645" x="5065713" y="6238875"/>
          <p14:tracePt t="315653" x="5076825" y="6238875"/>
          <p14:tracePt t="315678" x="5176838" y="6238875"/>
          <p14:tracePt t="315711" x="5272088" y="6199188"/>
          <p14:tracePt t="315716" x="5305425" y="6172200"/>
          <p14:tracePt t="315745" x="5411788" y="5988050"/>
          <p14:tracePt t="315750" x="5411788" y="5959475"/>
          <p14:tracePt t="315778" x="5411788" y="5775325"/>
          <p14:tracePt t="315781" x="5322888" y="5697538"/>
          <p14:tracePt t="315811" x="5143500" y="5597525"/>
          <p14:tracePt t="315816" x="5116513" y="5580063"/>
          <p14:tracePt t="315845" x="4926013" y="5540375"/>
          <p14:tracePt t="315850" x="4859338" y="5540375"/>
          <p14:tracePt t="315878" x="4635500" y="5540375"/>
          <p14:tracePt t="315882" x="4541838" y="5540375"/>
          <p14:tracePt t="315887" x="4446588" y="5557838"/>
          <p14:tracePt t="315912" x="4195763" y="5630863"/>
          <p14:tracePt t="315944" x="4071938" y="5815013"/>
          <p14:tracePt t="315978" x="4056063" y="5988050"/>
          <p14:tracePt t="315983" x="4056063" y="6032500"/>
          <p14:tracePt t="316011" x="4162425" y="6143625"/>
          <p14:tracePt t="316016" x="4262438" y="6188075"/>
          <p14:tracePt t="316047" x="4451350" y="6221413"/>
          <p14:tracePt t="316051" x="4579938" y="6243638"/>
          <p14:tracePt t="316078" x="5054600" y="6243638"/>
          <p14:tracePt t="316083" x="5087938" y="6243638"/>
          <p14:tracePt t="316112" x="5172075" y="6065838"/>
          <p14:tracePt t="316146" x="5060950" y="5848350"/>
          <p14:tracePt t="316151" x="4981575" y="5764213"/>
          <p14:tracePt t="316178" x="4719638" y="5586413"/>
          <p14:tracePt t="316211" x="4402138" y="5435600"/>
          <p14:tracePt t="316216" x="4329113" y="5418138"/>
          <p14:tracePt t="316245" x="4167188" y="5418138"/>
          <p14:tracePt t="316250" x="4122738" y="5418138"/>
          <p14:tracePt t="316278" x="3978275" y="5418138"/>
          <p14:tracePt t="316281" x="3967163" y="5418138"/>
          <p14:tracePt t="316311" x="3783013" y="5535613"/>
          <p14:tracePt t="316345" x="3705225" y="5657850"/>
          <p14:tracePt t="316378" x="3705225" y="5786438"/>
          <p14:tracePt t="316383" x="3716338" y="5837238"/>
          <p14:tracePt t="316409" x="3827463" y="5870575"/>
          <p14:tracePt t="316442" x="4122738" y="5870575"/>
          <p14:tracePt t="316446" x="4167188" y="5870575"/>
          <p14:tracePt t="316476" x="4240213" y="5870575"/>
          <p14:tracePt t="316478" x="4251325" y="5870575"/>
          <p14:tracePt t="316510" x="4251325" y="5830888"/>
          <p14:tracePt t="316542" x="4211638" y="5730875"/>
          <p14:tracePt t="316578" x="4184650" y="5702300"/>
          <p14:tracePt t="316654" x="0" y="0"/>
        </p14:tracePtLst>
        <p14:tracePtLst>
          <p14:tracePt t="318320" x="2259013" y="2684463"/>
          <p14:tracePt t="318360" x="2270125" y="2684463"/>
          <p14:tracePt t="318367" x="2325688" y="2684463"/>
          <p14:tracePt t="318378" x="2393950" y="2695575"/>
          <p14:tracePt t="318411" x="2582863" y="2695575"/>
          <p14:tracePt t="318416" x="2649538" y="2711450"/>
          <p14:tracePt t="318445" x="2705100" y="2711450"/>
          <p14:tracePt t="318568" x="2693988" y="2711450"/>
          <p14:tracePt t="318577" x="2667000" y="2711450"/>
          <p14:tracePt t="318584" x="2638425" y="2711450"/>
          <p14:tracePt t="318611" x="2538413" y="2700338"/>
          <p14:tracePt t="318616" x="2520950" y="2700338"/>
          <p14:tracePt t="318776" x="2544763" y="2700338"/>
          <p14:tracePt t="318783" x="2555875" y="2700338"/>
          <p14:tracePt t="318858" x="0" y="0"/>
        </p14:tracePtLst>
        <p14:tracePtLst>
          <p14:tracePt t="319556" x="4151313" y="5770563"/>
          <p14:tracePt t="319676" x="4151313" y="5792788"/>
          <p14:tracePt t="319684" x="4151313" y="5803900"/>
          <p14:tracePt t="319713" x="4151313" y="5954713"/>
          <p14:tracePt t="319716" x="4151313" y="5988050"/>
          <p14:tracePt t="319745" x="4151313" y="5999163"/>
          <p14:tracePt t="319779" x="4162425" y="6010275"/>
          <p14:tracePt t="319813" x="4178300" y="5932488"/>
          <p14:tracePt t="319845" x="4178300" y="5892800"/>
          <p14:tracePt t="319915" x="4189413" y="5897563"/>
          <p14:tracePt t="319924" x="4217988" y="5915025"/>
          <p14:tracePt t="319945" x="4229100" y="5937250"/>
          <p14:tracePt t="319995" x="4244975" y="5937250"/>
          <p14:tracePt t="320011" x="4256088" y="5886450"/>
          <p14:tracePt t="320045" x="4256088" y="5770563"/>
          <p14:tracePt t="320092" x="4267200" y="5770563"/>
          <p14:tracePt t="320111" x="4284663" y="5792788"/>
          <p14:tracePt t="320115" x="4302125" y="5819775"/>
          <p14:tracePt t="320143" x="4379913" y="5915025"/>
          <p14:tracePt t="320186" x="4391025" y="5926138"/>
          <p14:tracePt t="320210" x="4391025" y="5842000"/>
          <p14:tracePt t="320243" x="4391025" y="5724525"/>
          <p14:tracePt t="320277" x="4391025" y="5713413"/>
          <p14:tracePt t="320314" x="4418013" y="5719763"/>
          <p14:tracePt t="320343" x="4451350" y="5830888"/>
          <p14:tracePt t="320346" x="4502150" y="5897563"/>
          <p14:tracePt t="320376" x="4530725" y="5919788"/>
          <p14:tracePt t="320410" x="4552950" y="5937250"/>
          <p14:tracePt t="320443" x="4597400" y="5848350"/>
          <p14:tracePt t="320477" x="4597400" y="5819775"/>
          <p14:tracePt t="320510" x="4624388" y="5803900"/>
          <p14:tracePt t="320543" x="4686300" y="5943600"/>
          <p14:tracePt t="320546" x="4686300" y="5954713"/>
          <p14:tracePt t="320578" x="4714875" y="6021388"/>
          <p14:tracePt t="320612" x="4730750" y="6015038"/>
          <p14:tracePt t="320645" x="4730750" y="5886450"/>
          <p14:tracePt t="320679" x="4730750" y="5842000"/>
          <p14:tracePt t="320731" x="4730750" y="5848350"/>
          <p14:tracePt t="320745" x="4730750" y="5864225"/>
          <p14:tracePt t="320748" x="4730750" y="5903913"/>
          <p14:tracePt t="320779" x="4730750" y="5932488"/>
          <p14:tracePt t="320829" x="4730750" y="5926138"/>
          <p14:tracePt t="320845" x="4730750" y="5853113"/>
          <p14:tracePt t="320879" x="4741863" y="5797550"/>
          <p14:tracePt t="320913" x="4737100" y="5803900"/>
          <p14:tracePt t="320945" x="4681538" y="5859463"/>
          <p14:tracePt t="320949" x="4630738" y="5919788"/>
          <p14:tracePt t="320978" x="4630738" y="5937250"/>
          <p14:tracePt t="321116" x="4619625" y="5937250"/>
          <p14:tracePt t="321125" x="4608513" y="5926138"/>
          <p14:tracePt t="321306" x="0" y="0"/>
        </p14:tracePtLst>
        <p14:tracePtLst>
          <p14:tracePt t="321644" x="5622925" y="6534150"/>
          <p14:tracePt t="321649" x="5622925" y="6523038"/>
          <p14:tracePt t="321674" x="5684838" y="6416675"/>
          <p14:tracePt t="321709" x="5695950" y="6334125"/>
          <p14:tracePt t="321742" x="5695950" y="6127750"/>
          <p14:tracePt t="321776" x="5657850" y="5965825"/>
          <p14:tracePt t="321778" x="5657850" y="5919788"/>
          <p14:tracePt t="321809" x="5607050" y="5775325"/>
          <p14:tracePt t="321811" x="5607050" y="5724525"/>
          <p14:tracePt t="321842" x="5438775" y="5435600"/>
          <p14:tracePt t="321875" x="5221288" y="5195888"/>
          <p14:tracePt t="321909" x="5110163" y="5100638"/>
          <p14:tracePt t="321911" x="5076825" y="5049838"/>
          <p14:tracePt t="321942" x="4892675" y="4949825"/>
          <p14:tracePt t="321975" x="4675188" y="4849813"/>
          <p14:tracePt t="322009" x="4497388" y="4770438"/>
          <p14:tracePt t="322042" x="4468813" y="4770438"/>
          <p14:tracePt t="322075" x="4278313" y="4770438"/>
          <p14:tracePt t="322078" x="4211638" y="4770438"/>
          <p14:tracePt t="322109" x="3916363" y="4770438"/>
          <p14:tracePt t="322142" x="3403600" y="4770438"/>
          <p14:tracePt t="322175" x="3090863" y="4770438"/>
          <p14:tracePt t="322209" x="2878138" y="4770438"/>
          <p14:tracePt t="322243" x="2678113" y="4872038"/>
          <p14:tracePt t="322276" x="2544763" y="4916488"/>
          <p14:tracePt t="322278" x="2527300" y="4916488"/>
          <p14:tracePt t="322310" x="2409825" y="4954588"/>
          <p14:tracePt t="322342" x="2214563" y="5005388"/>
          <p14:tracePt t="322375" x="1846263" y="5183188"/>
          <p14:tracePt t="322409" x="1617663" y="5318125"/>
          <p14:tracePt t="322442" x="1511300" y="5413375"/>
          <p14:tracePt t="322475" x="1428750" y="5468938"/>
          <p14:tracePt t="322478" x="1411288" y="5480050"/>
          <p14:tracePt t="322510" x="1333500" y="5653088"/>
          <p14:tracePt t="322542" x="1333500" y="5786438"/>
          <p14:tracePt t="322575" x="1411288" y="5965825"/>
          <p14:tracePt t="322609" x="1684338" y="6088063"/>
          <p14:tracePt t="322642" x="2019300" y="6199188"/>
          <p14:tracePt t="322676" x="2520950" y="6283325"/>
          <p14:tracePt t="322679" x="2644775" y="6305550"/>
          <p14:tracePt t="322709" x="2862263" y="6338888"/>
          <p14:tracePt t="322711" x="2889250" y="6356350"/>
          <p14:tracePt t="322742" x="3213100" y="6496050"/>
          <p14:tracePt t="322775" x="3470275" y="6562725"/>
          <p14:tracePt t="322809" x="3681413" y="6578600"/>
          <p14:tracePt t="322842" x="3794125" y="6578600"/>
          <p14:tracePt t="322875" x="3983038" y="6578600"/>
          <p14:tracePt t="322879" x="4049713" y="6578600"/>
          <p14:tracePt t="322909" x="4195763" y="6567488"/>
          <p14:tracePt t="322911" x="4229100" y="6534150"/>
          <p14:tracePt t="322942" x="4340225" y="6478588"/>
          <p14:tracePt t="322975" x="4519613" y="6438900"/>
          <p14:tracePt t="323009" x="4719638" y="6356350"/>
          <p14:tracePt t="323042" x="4965700" y="6232525"/>
          <p14:tracePt t="323076" x="5110163" y="6127750"/>
          <p14:tracePt t="323079" x="5121275" y="6099175"/>
          <p14:tracePt t="323109" x="5154613" y="5992813"/>
          <p14:tracePt t="323111" x="5154613" y="5926138"/>
          <p14:tracePt t="323142" x="5243513" y="5657850"/>
          <p14:tracePt t="323175" x="5260975" y="5451475"/>
          <p14:tracePt t="323209" x="5260975" y="5289550"/>
          <p14:tracePt t="323242" x="5183188" y="5105400"/>
          <p14:tracePt t="323275" x="5026025" y="4960938"/>
          <p14:tracePt t="323279" x="5010150" y="4949825"/>
          <p14:tracePt t="323309" x="4970463" y="4905375"/>
          <p14:tracePt t="323311" x="4926013" y="4876800"/>
          <p14:tracePt t="323342" x="4792663" y="4832350"/>
          <p14:tracePt t="323376" x="4530725" y="4776788"/>
          <p14:tracePt t="323409" x="4302125" y="4776788"/>
          <p14:tracePt t="323442" x="4049713" y="4776788"/>
          <p14:tracePt t="323475" x="3654425" y="4792663"/>
          <p14:tracePt t="323478" x="3497263" y="4814888"/>
          <p14:tracePt t="323510" x="2973388" y="4899025"/>
          <p14:tracePt t="323542" x="2582863" y="4976813"/>
          <p14:tracePt t="323576" x="2360613" y="5045075"/>
          <p14:tracePt t="323609" x="2254250" y="5149850"/>
          <p14:tracePt t="323642" x="2154238" y="5311775"/>
          <p14:tracePt t="323676" x="2119313" y="5451475"/>
          <p14:tracePt t="323679" x="2119313" y="5480050"/>
          <p14:tracePt t="323709" x="2119313" y="5529263"/>
          <p14:tracePt t="323711" x="2119313" y="5557838"/>
          <p14:tracePt t="323742" x="2130425" y="5675313"/>
          <p14:tracePt t="323776" x="2405063" y="5875338"/>
          <p14:tracePt t="323809" x="2705100" y="5932488"/>
          <p14:tracePt t="323842" x="3197225" y="5970588"/>
          <p14:tracePt t="323846" x="3319463" y="5970588"/>
          <p14:tracePt t="323876" x="3636963" y="6032500"/>
          <p14:tracePt t="323878" x="3732213" y="6048375"/>
          <p14:tracePt t="323909" x="4122738" y="6127750"/>
          <p14:tracePt t="323942" x="4402138" y="6127750"/>
          <p14:tracePt t="323976" x="4413250" y="6127750"/>
          <p14:tracePt t="324009" x="4486275" y="6127750"/>
          <p14:tracePt t="324042" x="4737100" y="6127750"/>
          <p14:tracePt t="324046" x="4781550" y="6127750"/>
          <p14:tracePt t="324075" x="4948238" y="6143625"/>
          <p14:tracePt t="324079" x="4976813" y="6143625"/>
          <p14:tracePt t="324112" x="5076825" y="6143625"/>
          <p14:tracePt t="324146" x="5143500" y="6143625"/>
          <p14:tracePt t="324153" x="5183188" y="6143625"/>
          <p14:tracePt t="324176" x="5256213" y="6143625"/>
          <p14:tracePt t="324210" x="5360988" y="6037263"/>
          <p14:tracePt t="324215" x="5360988" y="6010275"/>
          <p14:tracePt t="324244" x="5378450" y="5803900"/>
          <p14:tracePt t="324247" x="5378450" y="5713413"/>
          <p14:tracePt t="324275" x="5378450" y="5591175"/>
          <p14:tracePt t="324278" x="5378450" y="5557838"/>
          <p14:tracePt t="324308" x="5300663" y="5429250"/>
          <p14:tracePt t="324309" x="5267325" y="5395913"/>
          <p14:tracePt t="324343" x="5087938" y="5251450"/>
          <p14:tracePt t="324376" x="4770438" y="5083175"/>
          <p14:tracePt t="324410" x="4630738" y="5049838"/>
          <p14:tracePt t="324443" x="4602163" y="5049838"/>
          <p14:tracePt t="324446" x="4591050" y="5049838"/>
          <p14:tracePt t="324476" x="4435475" y="5016500"/>
          <p14:tracePt t="324479" x="4384675" y="5016500"/>
          <p14:tracePt t="324510" x="4111625" y="4983163"/>
          <p14:tracePt t="324543" x="3614738" y="4921250"/>
          <p14:tracePt t="324576" x="3275013" y="4921250"/>
          <p14:tracePt t="324610" x="2935288" y="4921250"/>
          <p14:tracePt t="324643" x="2655888" y="4932363"/>
          <p14:tracePt t="324646" x="2627313" y="4949825"/>
          <p14:tracePt t="324676" x="2432050" y="5033963"/>
          <p14:tracePt t="324679" x="2382838" y="5067300"/>
          <p14:tracePt t="324710" x="2236788" y="5195888"/>
          <p14:tracePt t="324743" x="2159000" y="5318125"/>
          <p14:tracePt t="324776" x="2125663" y="5491163"/>
          <p14:tracePt t="324810" x="2125663" y="5646738"/>
          <p14:tracePt t="324814" x="2125663" y="5713413"/>
          <p14:tracePt t="324843" x="2220913" y="5826125"/>
          <p14:tracePt t="324846" x="2270125" y="5859463"/>
          <p14:tracePt t="324876" x="2438400" y="5959475"/>
          <p14:tracePt t="324879" x="2509838" y="5981700"/>
          <p14:tracePt t="324910" x="2840038" y="6054725"/>
          <p14:tracePt t="324943" x="3095625" y="6088063"/>
          <p14:tracePt t="324946" x="3197225" y="6110288"/>
          <p14:tracePt t="324976" x="3509963" y="6149975"/>
          <p14:tracePt t="324979" x="3632200" y="6172200"/>
          <p14:tracePt t="325013" x="4038600" y="6210300"/>
          <p14:tracePt t="325020" x="4162425" y="6210300"/>
          <p14:tracePt t="325045" x="4329113" y="6210300"/>
          <p14:tracePt t="325078" x="4619625" y="6227763"/>
          <p14:tracePt t="325083" x="4714875" y="6227763"/>
          <p14:tracePt t="325112" x="4921250" y="6261100"/>
          <p14:tracePt t="325117" x="4948238" y="6261100"/>
          <p14:tracePt t="325145" x="5110163" y="6261100"/>
          <p14:tracePt t="325149" x="5138738" y="6261100"/>
          <p14:tracePt t="325179" x="5389563" y="6249988"/>
          <p14:tracePt t="325212" x="5534025" y="6149975"/>
          <p14:tracePt t="325245" x="5735638" y="5959475"/>
          <p14:tracePt t="325276" x="5880100" y="5803900"/>
          <p14:tracePt t="325308" x="6030913" y="5597525"/>
          <p14:tracePt t="325341" x="6048375" y="5362575"/>
          <p14:tracePt t="325375" x="6002338" y="5189538"/>
          <p14:tracePt t="325378" x="5969000" y="5116513"/>
          <p14:tracePt t="325408" x="5807075" y="4976813"/>
          <p14:tracePt t="325410" x="5757863" y="4943475"/>
          <p14:tracePt t="325441" x="5511800" y="4821238"/>
          <p14:tracePt t="325475" x="5232400" y="4765675"/>
          <p14:tracePt t="325508" x="4852988" y="4703763"/>
          <p14:tracePt t="325543" x="4530725" y="4687888"/>
          <p14:tracePt t="325547" x="4462463" y="4670425"/>
          <p14:tracePt t="325577" x="4217988" y="4670425"/>
          <p14:tracePt t="325580" x="4151313" y="4670425"/>
          <p14:tracePt t="325611" x="3810000" y="4670425"/>
          <p14:tracePt t="325643" x="3241675" y="4670425"/>
          <p14:tracePt t="325677" x="2716213" y="4725988"/>
          <p14:tracePt t="325710" x="2533650" y="4792663"/>
          <p14:tracePt t="325743" x="2398713" y="4865688"/>
          <p14:tracePt t="325748" x="2349500" y="4883150"/>
          <p14:tracePt t="325777" x="2254250" y="4960938"/>
          <p14:tracePt t="325781" x="2192338" y="4987925"/>
          <p14:tracePt t="325811" x="2063750" y="5138738"/>
          <p14:tracePt t="325843" x="2003425" y="5240338"/>
          <p14:tracePt t="325877" x="2003425" y="5413375"/>
          <p14:tracePt t="325910" x="2125663" y="5657850"/>
          <p14:tracePt t="325914" x="2203450" y="5697538"/>
          <p14:tracePt t="325944" x="2420938" y="5792788"/>
          <p14:tracePt t="325947" x="2516188" y="5808663"/>
          <p14:tracePt t="325978" x="2878138" y="5903913"/>
          <p14:tracePt t="326010" x="3352800" y="5988050"/>
          <p14:tracePt t="326044" x="3743325" y="6088063"/>
          <p14:tracePt t="326077" x="4016375" y="6154738"/>
          <p14:tracePt t="326110" x="4195763" y="6172200"/>
          <p14:tracePt t="326143" x="4313238" y="6172200"/>
          <p14:tracePt t="326147" x="4340225" y="6172200"/>
          <p14:tracePt t="326176" x="4391025" y="6161088"/>
          <p14:tracePt t="326209" x="4524375" y="6115050"/>
          <p14:tracePt t="326211" x="4597400" y="6081713"/>
          <p14:tracePt t="326242" x="4692650" y="6010275"/>
          <p14:tracePt t="326276" x="4881563" y="5819775"/>
          <p14:tracePt t="326310" x="5048250" y="5702300"/>
          <p14:tracePt t="326343" x="5260975" y="5462588"/>
          <p14:tracePt t="326348" x="5278438" y="5418138"/>
          <p14:tracePt t="326377" x="5278438" y="5311775"/>
          <p14:tracePt t="326380" x="5249863" y="5262563"/>
          <p14:tracePt t="326411" x="4981575" y="5156200"/>
          <p14:tracePt t="326443" x="4725988" y="5067300"/>
          <p14:tracePt t="326477" x="4586288" y="5022850"/>
          <p14:tracePt t="326510" x="4379913" y="5005388"/>
          <p14:tracePt t="326543" x="4129088" y="5005388"/>
          <p14:tracePt t="326548" x="4060825" y="5016500"/>
          <p14:tracePt t="326577" x="3911600" y="5067300"/>
          <p14:tracePt t="326580" x="3849688" y="5078413"/>
          <p14:tracePt t="326611" x="3687763" y="5145088"/>
          <p14:tracePt t="326643" x="3475038" y="5262563"/>
          <p14:tracePt t="326677" x="3397250" y="5329238"/>
          <p14:tracePt t="327058" x="0" y="0"/>
        </p14:tracePtLst>
        <p14:tracePtLst>
          <p14:tracePt t="335149" x="1428750" y="3068638"/>
          <p14:tracePt t="335154" x="1439863" y="3068638"/>
          <p14:tracePt t="335157" x="1450975" y="3068638"/>
          <p14:tracePt t="335165" x="1495425" y="3068638"/>
          <p14:tracePt t="335179" x="1573213" y="3068638"/>
          <p14:tracePt t="335212" x="1635125" y="3068638"/>
          <p14:tracePt t="335251" x="1651000" y="3068638"/>
          <p14:tracePt t="335278" x="1690688" y="3090863"/>
          <p14:tracePt t="335312" x="1981200" y="3159125"/>
          <p14:tracePt t="335318" x="2030413" y="3159125"/>
          <p14:tracePt t="335324" x="2119313" y="3159125"/>
          <p14:tracePt t="335345" x="2176463" y="3159125"/>
          <p14:tracePt t="335349" x="2203450" y="3159125"/>
          <p14:tracePt t="335378" x="2232025" y="3159125"/>
          <p14:tracePt t="335442" x="2209800" y="3159125"/>
          <p14:tracePt t="335451" x="2176463" y="3135313"/>
          <p14:tracePt t="335476" x="1992313" y="3101975"/>
          <p14:tracePt t="335509" x="1695450" y="3101975"/>
          <p14:tracePt t="335513" x="1651000" y="3101975"/>
          <p14:tracePt t="335542" x="1500188" y="3101975"/>
          <p14:tracePt t="335578" x="1450975" y="3101975"/>
          <p14:tracePt t="335637" x="1455738" y="3101975"/>
          <p14:tracePt t="335651" x="1517650" y="3130550"/>
          <p14:tracePt t="335678" x="1606550" y="3141663"/>
          <p14:tracePt t="335712" x="1885950" y="3141663"/>
          <p14:tracePt t="335717" x="1952625" y="3141663"/>
          <p14:tracePt t="335745" x="1985963" y="3141663"/>
          <p14:tracePt t="335813" x="1974850" y="3141663"/>
          <p14:tracePt t="335827" x="1947863" y="3141663"/>
          <p14:tracePt t="335846" x="1830388" y="3141663"/>
          <p14:tracePt t="335878" x="1701800" y="3130550"/>
          <p14:tracePt t="335883" x="1673225" y="3130550"/>
          <p14:tracePt t="335911" x="1584325" y="3113088"/>
          <p14:tracePt t="336020" x="1617663" y="3113088"/>
          <p14:tracePt t="336027" x="1690688" y="3146425"/>
          <p14:tracePt t="336045" x="1835150" y="3163888"/>
          <p14:tracePt t="336078" x="2047875" y="3197225"/>
          <p14:tracePt t="336146" x="1985963" y="3186113"/>
          <p14:tracePt t="336154" x="1935163" y="3152775"/>
          <p14:tracePt t="336178" x="1779588" y="3135313"/>
          <p14:tracePt t="336182" x="1728788" y="3135313"/>
          <p14:tracePt t="336212" x="1417638" y="3135313"/>
          <p14:tracePt t="336245" x="1373188" y="3135313"/>
          <p14:tracePt t="336324" x="1395413" y="3135313"/>
          <p14:tracePt t="336333" x="1406525" y="3135313"/>
          <p14:tracePt t="336345" x="1484313" y="3135313"/>
          <p14:tracePt t="336348" x="1511300" y="3135313"/>
          <p14:tracePt t="336380" x="1595438" y="3146425"/>
          <p14:tracePt t="336531" x="1590675" y="3146425"/>
          <p14:tracePt t="336644" x="1590675" y="3159125"/>
          <p14:tracePt t="336660" x="1646238" y="3175000"/>
          <p14:tracePt t="336678" x="1774825" y="3175000"/>
          <p14:tracePt t="336711" x="1908175" y="3175000"/>
          <p14:tracePt t="336717" x="1924050" y="3175000"/>
          <p14:tracePt t="336745" x="1935163" y="3186113"/>
          <p14:tracePt t="336787" x="1930400" y="3186113"/>
          <p14:tracePt t="336820" x="1912938" y="3181350"/>
          <p14:tracePt t="336845" x="1874838" y="3135313"/>
          <p14:tracePt t="336879" x="1746250" y="3108325"/>
          <p14:tracePt t="336912" x="1646238" y="3090863"/>
          <p14:tracePt t="337060" x="1657350" y="3079750"/>
          <p14:tracePt t="337074" x="1668463" y="3068638"/>
          <p14:tracePt t="337075" x="0" y="0"/>
        </p14:tracePtLst>
        <p14:tracePtLst>
          <p14:tracePt t="337821" x="2516188" y="3019425"/>
          <p14:tracePt t="337824" x="2533650" y="3030538"/>
          <p14:tracePt t="337862" x="2533650" y="3041650"/>
          <p14:tracePt t="337895" x="2544763" y="3052763"/>
          <p14:tracePt t="337902" x="2605088" y="3068638"/>
          <p14:tracePt t="337910" x="2655888" y="3086100"/>
          <p14:tracePt t="337943" x="2722563" y="3086100"/>
          <p14:tracePt t="337993" x="2733675" y="3086100"/>
          <p14:tracePt t="338023" x="2751138" y="3079750"/>
          <p14:tracePt t="338045" x="2762250" y="3052763"/>
          <p14:tracePt t="338078" x="2773363" y="3030538"/>
          <p14:tracePt t="338083" x="2773363" y="3013075"/>
          <p14:tracePt t="338111" x="2773363" y="2962275"/>
          <p14:tracePt t="338145" x="2689225" y="2879725"/>
          <p14:tracePt t="338178" x="2571750" y="2846388"/>
          <p14:tracePt t="338183" x="2544763" y="2846388"/>
          <p14:tracePt t="338213" x="2505075" y="2846388"/>
          <p14:tracePt t="338218" x="2476500" y="2846388"/>
          <p14:tracePt t="338245" x="2427288" y="2846388"/>
          <p14:tracePt t="338279" x="2409825" y="2895600"/>
          <p14:tracePt t="338313" x="2409825" y="2951163"/>
          <p14:tracePt t="338345" x="2432050" y="2986088"/>
          <p14:tracePt t="338408" x="2443163" y="2986088"/>
          <p14:tracePt t="338439" x="2443163" y="2979738"/>
          <p14:tracePt t="338455" x="2443163" y="2951163"/>
          <p14:tracePt t="338478" x="2443163" y="2940050"/>
          <p14:tracePt t="338520" x="2443163" y="2928938"/>
          <p14:tracePt t="338545" x="2420938" y="2913063"/>
          <p14:tracePt t="338579" x="2409825" y="2913063"/>
          <p14:tracePt t="338612" x="2398713" y="2917825"/>
          <p14:tracePt t="338726" x="0" y="0"/>
        </p14:tracePtLst>
        <p14:tracePtLst>
          <p14:tracePt t="340869" x="3821113" y="3170238"/>
          <p14:tracePt t="341003" x="3849688" y="3170238"/>
          <p14:tracePt t="341013" x="3860800" y="3170238"/>
          <p14:tracePt t="341041" x="0" y="0"/>
        </p14:tracePtLst>
        <p14:tracePtLst>
          <p14:tracePt t="341347" x="4251325" y="3135313"/>
          <p14:tracePt t="341419" x="4251325" y="3124200"/>
          <p14:tracePt t="341435" x="4262438" y="3108325"/>
          <p14:tracePt t="341445" x="4273550" y="3097213"/>
          <p14:tracePt t="341478" x="4384675" y="3097213"/>
          <p14:tracePt t="341484" x="4413250" y="3097213"/>
          <p14:tracePt t="341511" x="4424363" y="3097213"/>
          <p14:tracePt t="341564" x="4424363" y="3068638"/>
          <p14:tracePt t="341579" x="4357688" y="3041650"/>
          <p14:tracePt t="341612" x="4306888" y="3030538"/>
          <p14:tracePt t="341707" x="4295775" y="3030538"/>
          <p14:tracePt t="341724" x="4302125" y="3035300"/>
          <p14:tracePt t="341745" x="4329113" y="3074988"/>
          <p14:tracePt t="341749" x="4379913" y="3074988"/>
          <p14:tracePt t="341780" x="4446588" y="3090863"/>
          <p14:tracePt t="341884" x="4440238" y="3086100"/>
          <p14:tracePt t="341994" x="0" y="0"/>
        </p14:tracePtLst>
        <p14:tracePtLst>
          <p14:tracePt t="342467" x="3876675" y="3146425"/>
          <p14:tracePt t="342471" x="3905250" y="3146425"/>
          <p14:tracePt t="342476" x="3916363" y="3146425"/>
          <p14:tracePt t="342485" x="3944938" y="3135313"/>
          <p14:tracePt t="342511" x="3960813" y="3124200"/>
          <p14:tracePt t="342548" x="3960813" y="3057525"/>
          <p14:tracePt t="342578" x="3949700" y="3008313"/>
          <p14:tracePt t="342582" x="3916363" y="2957513"/>
          <p14:tracePt t="342612" x="3783013" y="2913063"/>
          <p14:tracePt t="342646" x="3643313" y="2913063"/>
          <p14:tracePt t="342678" x="3592513" y="2913063"/>
          <p14:tracePt t="342712" x="3548063" y="2917825"/>
          <p14:tracePt t="342716" x="3548063" y="2962275"/>
          <p14:tracePt t="342747" x="3621088" y="3046413"/>
          <p14:tracePt t="342778" x="3805238" y="3063875"/>
          <p14:tracePt t="342784" x="3816350" y="3063875"/>
          <p14:tracePt t="342788" x="3860800" y="3063875"/>
          <p14:tracePt t="342812" x="3871913" y="3063875"/>
          <p14:tracePt t="342846" x="3900488" y="3030538"/>
          <p14:tracePt t="342878" x="3900488" y="3019425"/>
          <p14:tracePt t="342913" x="3900488" y="3001963"/>
          <p14:tracePt t="342945" x="3876675" y="3001963"/>
          <p14:tracePt t="342949" x="3865563" y="3001963"/>
          <p14:tracePt t="342979" x="3865563" y="3013075"/>
          <p14:tracePt t="343013" x="3865563" y="3024188"/>
          <p14:tracePt t="343041" x="4000500" y="3057525"/>
          <p14:tracePt t="343043" x="0" y="0"/>
        </p14:tracePtLst>
        <p14:tracePtLst>
          <p14:tracePt t="343365" x="4424363" y="3101975"/>
          <p14:tracePt t="343374" x="4424363" y="3090863"/>
          <p14:tracePt t="343516" x="4402138" y="3090863"/>
          <p14:tracePt t="343523" x="4391025" y="3079750"/>
          <p14:tracePt t="343568" x="4379913" y="3063875"/>
          <p14:tracePt t="343710" x="0" y="0"/>
        </p14:tracePtLst>
        <p14:tracePtLst>
          <p14:tracePt t="344041" x="3397250" y="3101975"/>
          <p14:tracePt t="344174" x="0" y="0"/>
        </p14:tracePtLst>
        <p14:tracePtLst>
          <p14:tracePt t="347517" x="1473200" y="3421063"/>
          <p14:tracePt t="347588" x="1489075" y="3421063"/>
          <p14:tracePt t="347597" x="1517650" y="3421063"/>
          <p14:tracePt t="347611" x="1590675" y="3421063"/>
          <p14:tracePt t="347645" x="1724025" y="3421063"/>
          <p14:tracePt t="347678" x="1808163" y="3421063"/>
          <p14:tracePt t="347683" x="1857375" y="3448050"/>
          <p14:tracePt t="347712" x="1924050" y="3459163"/>
          <p14:tracePt t="347717" x="1935163" y="3476625"/>
          <p14:tracePt t="347745" x="1992313" y="3487738"/>
          <p14:tracePt t="347749" x="2003425" y="3487738"/>
          <p14:tracePt t="348066" x="0" y="0"/>
        </p14:tracePtLst>
        <p14:tracePtLst>
          <p14:tracePt t="348637" x="2509838" y="5384800"/>
          <p14:tracePt t="348646" x="2509838" y="5402263"/>
          <p14:tracePt t="348679" x="2505075" y="5429250"/>
          <p14:tracePt t="348685" x="2505075" y="5440363"/>
          <p14:tracePt t="348711" x="2405063" y="5468938"/>
          <p14:tracePt t="348716" x="2393950" y="5484813"/>
          <p14:tracePt t="348745" x="2320925" y="5524500"/>
          <p14:tracePt t="348748" x="2309813" y="5535613"/>
          <p14:tracePt t="348930" x="0" y="0"/>
        </p14:tracePtLst>
        <p14:tracePtLst>
          <p14:tracePt t="349600" x="3933825" y="3560763"/>
          <p14:tracePt t="349605" x="3949700" y="3549650"/>
          <p14:tracePt t="349616" x="3971925" y="3549650"/>
          <p14:tracePt t="349646" x="4044950" y="3549650"/>
          <p14:tracePt t="349651" x="4133850" y="3532188"/>
          <p14:tracePt t="349679" x="4406900" y="3532188"/>
          <p14:tracePt t="349712" x="4770438" y="3532188"/>
          <p14:tracePt t="349746" x="5132388" y="3532188"/>
          <p14:tracePt t="349753" x="5143500" y="3532188"/>
          <p14:tracePt t="349816" x="5160963" y="3521075"/>
          <p14:tracePt t="349863" x="5149850" y="3503613"/>
          <p14:tracePt t="350008" x="5138738" y="3503613"/>
          <p14:tracePt t="350214" x="0" y="0"/>
        </p14:tracePtLst>
        <p14:tracePtLst>
          <p14:tracePt t="352024" x="2644775" y="3481388"/>
          <p14:tracePt t="352080" x="2649538" y="3481388"/>
          <p14:tracePt t="352087" x="2660650" y="3487738"/>
          <p14:tracePt t="352112" x="2767013" y="3543300"/>
          <p14:tracePt t="352145" x="2878138" y="3576638"/>
          <p14:tracePt t="352151" x="2889250" y="3576638"/>
          <p14:tracePt t="352178" x="2946400" y="3605213"/>
          <p14:tracePt t="352211" x="3013075" y="3616325"/>
          <p14:tracePt t="352216" x="3028950" y="3616325"/>
          <p14:tracePt t="352244" x="3062288" y="3616325"/>
          <p14:tracePt t="352248" x="3079750" y="3616325"/>
          <p14:tracePt t="352276" x="3163888" y="3632200"/>
          <p14:tracePt t="352279" x="3175000" y="3632200"/>
          <p14:tracePt t="352310" x="3290888" y="3632200"/>
          <p14:tracePt t="352343" x="3341688" y="3632200"/>
          <p14:tracePt t="352376" x="3370263" y="3632200"/>
          <p14:tracePt t="352410" x="3425825" y="3632200"/>
          <p14:tracePt t="352446" x="3463925" y="3632200"/>
          <p14:tracePt t="352450" x="3475038" y="3632200"/>
          <p14:tracePt t="352478" x="3514725" y="3632200"/>
          <p14:tracePt t="352483" x="3543300" y="3632200"/>
          <p14:tracePt t="352511" x="3570288" y="3632200"/>
          <p14:tracePt t="352516" x="3581400" y="3632200"/>
          <p14:tracePt t="352525" x="3592513" y="3609975"/>
          <p14:tracePt t="352545" x="3636963" y="3565525"/>
          <p14:tracePt t="352548" x="3654425" y="3538538"/>
          <p14:tracePt t="352579" x="3654425" y="3470275"/>
          <p14:tracePt t="352612" x="3654425" y="3421063"/>
          <p14:tracePt t="352646" x="3621088" y="3343275"/>
          <p14:tracePt t="352678" x="3536950" y="3314700"/>
          <p14:tracePt t="352684" x="3525838" y="3314700"/>
          <p14:tracePt t="352711" x="3414713" y="3281363"/>
          <p14:tracePt t="352716" x="3386138" y="3281363"/>
          <p14:tracePt t="352745" x="3257550" y="3270250"/>
          <p14:tracePt t="352748" x="3213100" y="3270250"/>
          <p14:tracePt t="352778" x="3106738" y="3270250"/>
          <p14:tracePt t="352782" x="3095625" y="3270250"/>
          <p14:tracePt t="352812" x="3040063" y="3275013"/>
          <p14:tracePt t="352845" x="2968625" y="3365500"/>
          <p14:tracePt t="352878" x="2951163" y="3443288"/>
          <p14:tracePt t="352883" x="2951163" y="3470275"/>
          <p14:tracePt t="352912" x="2951163" y="3543300"/>
          <p14:tracePt t="352945" x="3028950" y="3587750"/>
          <p14:tracePt t="352948" x="3046413" y="3587750"/>
          <p14:tracePt t="352978" x="3101975" y="3632200"/>
          <p14:tracePt t="352983" x="3119438" y="3632200"/>
          <p14:tracePt t="353012" x="3246438" y="3649663"/>
          <p14:tracePt t="353045" x="3302000" y="3649663"/>
          <p14:tracePt t="353078" x="3352800" y="3649663"/>
          <p14:tracePt t="353111" x="3403600" y="3616325"/>
          <p14:tracePt t="353117" x="3419475" y="3616325"/>
          <p14:tracePt t="353145" x="3486150" y="3576638"/>
          <p14:tracePt t="353149" x="3497263" y="3560763"/>
          <p14:tracePt t="353178" x="3525838" y="3527425"/>
          <p14:tracePt t="353182" x="3536950" y="3509963"/>
          <p14:tracePt t="353213" x="3536950" y="3448050"/>
          <p14:tracePt t="353245" x="3514725" y="3348038"/>
          <p14:tracePt t="353278" x="3319463" y="3286125"/>
          <p14:tracePt t="353284" x="3252788" y="3286125"/>
          <p14:tracePt t="353312" x="3068638" y="3286125"/>
          <p14:tracePt t="353317" x="3024188" y="3286125"/>
          <p14:tracePt t="353345" x="2951163" y="3286125"/>
          <p14:tracePt t="353379" x="2911475" y="3303588"/>
          <p14:tracePt t="353412" x="2900363" y="3436938"/>
          <p14:tracePt t="353445" x="2906713" y="3538538"/>
          <p14:tracePt t="353478" x="3146425" y="3727450"/>
          <p14:tracePt t="353511" x="3348038" y="3783013"/>
          <p14:tracePt t="353517" x="3392488" y="3783013"/>
          <p14:tracePt t="353545" x="3475038" y="3783013"/>
          <p14:tracePt t="353548" x="3503613" y="3783013"/>
          <p14:tracePt t="353578" x="3609975" y="3783013"/>
          <p14:tracePt t="353583" x="3636963" y="3783013"/>
          <p14:tracePt t="353611" x="3783013" y="3538538"/>
          <p14:tracePt t="353645" x="3798888" y="3381375"/>
          <p14:tracePt t="353678" x="3794125" y="3303588"/>
          <p14:tracePt t="353685" x="3732213" y="3286125"/>
          <p14:tracePt t="353711" x="3587750" y="3286125"/>
          <p14:tracePt t="353715" x="3536950" y="3270250"/>
          <p14:tracePt t="353745" x="3408363" y="3270250"/>
          <p14:tracePt t="353749" x="3397250" y="3270250"/>
          <p14:tracePt t="353779" x="3325813" y="3303588"/>
          <p14:tracePt t="353812" x="3336925" y="3403600"/>
          <p14:tracePt t="353845" x="3408363" y="3432175"/>
          <p14:tracePt t="353878" x="3486150" y="3432175"/>
          <p14:tracePt t="353908" x="0" y="0"/>
        </p14:tracePtLst>
        <p14:tracePtLst>
          <p14:tracePt t="354588" x="3006725" y="5870575"/>
          <p14:tracePt t="354612" x="2990850" y="5892800"/>
          <p14:tracePt t="354620" x="2990850" y="5903913"/>
          <p14:tracePt t="354645" x="2990850" y="5988050"/>
          <p14:tracePt t="354679" x="2990850" y="6065838"/>
          <p14:tracePt t="354711" x="3013075" y="6132513"/>
          <p14:tracePt t="354715" x="3024188" y="6132513"/>
          <p14:tracePt t="354745" x="3024188" y="6161088"/>
          <p14:tracePt t="354819" x="3024188" y="6138863"/>
          <p14:tracePt t="354827" x="3024188" y="6127750"/>
          <p14:tracePt t="354843" x="3024188" y="6115050"/>
          <p14:tracePt t="354876" x="3017838" y="6048375"/>
          <p14:tracePt t="354910" x="3006725" y="6021388"/>
          <p14:tracePt t="354978" x="3006725" y="6043613"/>
          <p14:tracePt t="354987" x="3006725" y="6070600"/>
          <p14:tracePt t="355010" x="3006725" y="6216650"/>
          <p14:tracePt t="355043" x="3006725" y="6265863"/>
          <p14:tracePt t="355091" x="3006725" y="6194425"/>
          <p14:tracePt t="355110" x="3006725" y="6059488"/>
          <p14:tracePt t="355144" x="3006725" y="5937250"/>
          <p14:tracePt t="355187" x="2990850" y="5959475"/>
          <p14:tracePt t="355210" x="2990850" y="6043613"/>
          <p14:tracePt t="355244" x="2990850" y="6099175"/>
          <p14:tracePt t="355362" x="0" y="0"/>
        </p14:tracePtLst>
        <p14:tracePtLst>
          <p14:tracePt t="356079" x="4011613" y="3459163"/>
          <p14:tracePt t="356089" x="4000500" y="3443288"/>
          <p14:tracePt t="356120" x="4000500" y="3454400"/>
          <p14:tracePt t="356145" x="4000500" y="3476625"/>
          <p14:tracePt t="356178" x="4173538" y="3594100"/>
          <p14:tracePt t="356183" x="4206875" y="3594100"/>
          <p14:tracePt t="356210" x="4291013" y="3621088"/>
          <p14:tracePt t="356243" x="4373563" y="3632200"/>
          <p14:tracePt t="356246" x="4418013" y="3649663"/>
          <p14:tracePt t="356275" x="4568825" y="3683000"/>
          <p14:tracePt t="356278" x="4635500" y="3683000"/>
          <p14:tracePt t="356312" x="4770438" y="3683000"/>
          <p14:tracePt t="356345" x="4837113" y="3698875"/>
          <p14:tracePt t="356378" x="4865688" y="3698875"/>
          <p14:tracePt t="356411" x="4914900" y="3676650"/>
          <p14:tracePt t="356415" x="4943475" y="3649663"/>
          <p14:tracePt t="356445" x="4943475" y="3565525"/>
          <p14:tracePt t="356448" x="4992688" y="3532188"/>
          <p14:tracePt t="356478" x="4992688" y="3503613"/>
          <p14:tracePt t="356511" x="4992688" y="3465513"/>
          <p14:tracePt t="356545" x="4910138" y="3381375"/>
          <p14:tracePt t="356578" x="4714875" y="3348038"/>
          <p14:tracePt t="356584" x="4646613" y="3348038"/>
          <p14:tracePt t="356611" x="4451350" y="3348038"/>
          <p14:tracePt t="356616" x="4402138" y="3348038"/>
          <p14:tracePt t="356645" x="4291013" y="3409950"/>
          <p14:tracePt t="356649" x="4273550" y="3436938"/>
          <p14:tracePt t="356678" x="4262438" y="3459163"/>
          <p14:tracePt t="356727" x="4262438" y="3476625"/>
          <p14:tracePt t="356745" x="4262438" y="3487738"/>
          <p14:tracePt t="356778" x="4324350" y="3514725"/>
          <p14:tracePt t="356810" x="4362450" y="3514725"/>
          <p14:tracePt t="356843" x="4402138" y="3476625"/>
          <p14:tracePt t="356847" x="4402138" y="3465513"/>
          <p14:tracePt t="356875" x="0" y="0"/>
        </p14:tracePtLst>
        <p14:tracePtLst>
          <p14:tracePt t="357544" x="3246438" y="5965825"/>
          <p14:tracePt t="357632" x="3246438" y="5959475"/>
          <p14:tracePt t="357649" x="3246438" y="5932488"/>
          <p14:tracePt t="357657" x="3246438" y="5915025"/>
          <p14:tracePt t="357678" x="3246438" y="5875338"/>
          <p14:tracePt t="357681" x="3257550" y="5808663"/>
          <p14:tracePt t="357709" x="3257550" y="5741988"/>
          <p14:tracePt t="357712" x="3257550" y="5730875"/>
          <p14:tracePt t="357743" x="3257550" y="5619750"/>
          <p14:tracePt t="357775" x="3257550" y="5462588"/>
          <p14:tracePt t="357811" x="3257550" y="5407025"/>
          <p14:tracePt t="357816" x="3257550" y="5395913"/>
          <p14:tracePt t="357888" x="3257550" y="5402263"/>
          <p14:tracePt t="357897" x="3257550" y="5429250"/>
          <p14:tracePt t="357912" x="3257550" y="5524500"/>
          <p14:tracePt t="357945" x="3290888" y="5680075"/>
          <p14:tracePt t="357978" x="3290888" y="5708650"/>
          <p14:tracePt t="358095" x="3290888" y="5697538"/>
          <p14:tracePt t="358111" x="3290888" y="5668963"/>
          <p14:tracePt t="358120" x="3290888" y="5641975"/>
          <p14:tracePt t="358145" x="3290888" y="5480050"/>
          <p14:tracePt t="358178" x="3290888" y="5391150"/>
          <p14:tracePt t="358240" x="3268663" y="5391150"/>
          <p14:tracePt t="358247" x="3252788" y="5451475"/>
          <p14:tracePt t="358276" x="3252788" y="5657850"/>
          <p14:tracePt t="358279" x="3252788" y="5748338"/>
          <p14:tracePt t="358310" x="3252788" y="5892800"/>
          <p14:tracePt t="358383" x="3252788" y="5886450"/>
          <p14:tracePt t="358400" x="3252788" y="5859463"/>
          <p14:tracePt t="358412" x="3252788" y="5815013"/>
          <p14:tracePt t="358417" x="3235325" y="5764213"/>
          <p14:tracePt t="358445" x="3208338" y="5708650"/>
          <p14:tracePt t="358449" x="3190875" y="5680075"/>
          <p14:tracePt t="358478" x="3190875" y="5668963"/>
          <p14:tracePt t="358528" x="3190875" y="5691188"/>
          <p14:tracePt t="358545" x="3190875" y="5748338"/>
          <p14:tracePt t="358578" x="3190875" y="5875338"/>
          <p14:tracePt t="358643" x="3190875" y="5870575"/>
          <p14:tracePt t="358651" x="3190875" y="5859463"/>
          <p14:tracePt t="358678" x="3179763" y="5815013"/>
          <p14:tracePt t="358756" x="3163888" y="5803900"/>
          <p14:tracePt t="358866" x="0" y="0"/>
        </p14:tracePtLst>
        <p14:tracePtLst>
          <p14:tracePt t="360485" x="3989388" y="3660775"/>
          <p14:tracePt t="360508" x="4016375" y="3660775"/>
          <p14:tracePt t="360515" x="4027488" y="3660775"/>
          <p14:tracePt t="360545" x="4049713" y="3649663"/>
          <p14:tracePt t="360587" x="4067175" y="3649663"/>
          <p14:tracePt t="360612" x="4156075" y="3621088"/>
          <p14:tracePt t="360645" x="4497388" y="3582988"/>
          <p14:tracePt t="360678" x="4692650" y="3571875"/>
          <p14:tracePt t="360683" x="4703763" y="3571875"/>
          <p14:tracePt t="360731" x="4730750" y="3571875"/>
          <p14:tracePt t="360745" x="4741863" y="3571875"/>
          <p14:tracePt t="360748" x="4770438" y="3554413"/>
          <p14:tracePt t="360779" x="4870450" y="3554413"/>
          <p14:tracePt t="360811" x="4892675" y="3543300"/>
          <p14:tracePt t="361165" x="4892675" y="3527425"/>
          <p14:tracePt t="361258" x="0" y="0"/>
        </p14:tracePtLst>
        <p14:tracePtLst>
          <p14:tracePt t="361991" x="2722563" y="3454400"/>
          <p14:tracePt t="362048" x="2722563" y="3459163"/>
          <p14:tracePt t="362058" x="2722563" y="3470275"/>
          <p14:tracePt t="362079" x="2767013" y="3543300"/>
          <p14:tracePt t="362112" x="2946400" y="3609975"/>
          <p14:tracePt t="362145" x="3046413" y="3665538"/>
          <p14:tracePt t="362180" x="3101975" y="3665538"/>
          <p14:tracePt t="362185" x="3124200" y="3665538"/>
          <p14:tracePt t="362211" x="3208338" y="3676650"/>
          <p14:tracePt t="362216" x="3224213" y="3676650"/>
          <p14:tracePt t="362245" x="3263900" y="3676650"/>
          <p14:tracePt t="362248" x="3275013" y="3676650"/>
          <p14:tracePt t="362281" x="3392488" y="3676650"/>
          <p14:tracePt t="362311" x="3636963" y="3676650"/>
          <p14:tracePt t="362345" x="3832225" y="3676650"/>
          <p14:tracePt t="362378" x="4060825" y="3676650"/>
          <p14:tracePt t="362383" x="4071938" y="3676650"/>
          <p14:tracePt t="362412" x="4156075" y="3676650"/>
          <p14:tracePt t="362416" x="4184650" y="3676650"/>
          <p14:tracePt t="362445" x="4251325" y="3676650"/>
          <p14:tracePt t="362449" x="4262438" y="3676650"/>
          <p14:tracePt t="362479" x="4329113" y="3671888"/>
          <p14:tracePt t="362512" x="4395788" y="3660775"/>
          <p14:tracePt t="362545" x="4568825" y="3582988"/>
          <p14:tracePt t="362579" x="4692650" y="3538538"/>
          <p14:tracePt t="362611" x="4759325" y="3498850"/>
          <p14:tracePt t="362645" x="4770438" y="3470275"/>
          <p14:tracePt t="362650" x="4770438" y="3459163"/>
          <p14:tracePt t="362678" x="4770438" y="3359150"/>
          <p14:tracePt t="362683" x="4770438" y="3330575"/>
          <p14:tracePt t="362687" x="4748213" y="3297238"/>
          <p14:tracePt t="362712" x="4602163" y="3252788"/>
          <p14:tracePt t="362745" x="4278313" y="3181350"/>
          <p14:tracePt t="362751" x="4229100" y="3163888"/>
          <p14:tracePt t="362779" x="4027488" y="3146425"/>
          <p14:tracePt t="362783" x="3994150" y="3130550"/>
          <p14:tracePt t="362811" x="3849688" y="3130550"/>
          <p14:tracePt t="362815" x="3783013" y="3130550"/>
          <p14:tracePt t="362845" x="3681413" y="3130550"/>
          <p14:tracePt t="362849" x="3632200" y="3130550"/>
          <p14:tracePt t="362878" x="3470275" y="3130550"/>
          <p14:tracePt t="362882" x="3436938" y="3159125"/>
          <p14:tracePt t="362912" x="3325813" y="3186113"/>
          <p14:tracePt t="362945" x="3163888" y="3252788"/>
          <p14:tracePt t="362952" x="3113088" y="3263900"/>
          <p14:tracePt t="362978" x="3062288" y="3297238"/>
          <p14:tracePt t="363011" x="3024188" y="3308350"/>
          <p14:tracePt t="363055" x="3024188" y="3319463"/>
          <p14:tracePt t="363079" x="3024188" y="3392488"/>
          <p14:tracePt t="363111" x="3113088" y="3509963"/>
          <p14:tracePt t="363146" x="3290888" y="3587750"/>
          <p14:tracePt t="363152" x="3336925" y="3587750"/>
          <p14:tracePt t="363178" x="3481388" y="3605213"/>
          <p14:tracePt t="363184" x="3548063" y="3605213"/>
          <p14:tracePt t="363211" x="3636963" y="3605213"/>
          <p14:tracePt t="363216" x="3698875" y="3605213"/>
          <p14:tracePt t="363245" x="3749675" y="3605213"/>
          <p14:tracePt t="363249" x="3760788" y="3605213"/>
          <p14:tracePt t="363280" x="3854450" y="3605213"/>
          <p14:tracePt t="363312" x="4027488" y="3605213"/>
          <p14:tracePt t="363345" x="4184650" y="3605213"/>
          <p14:tracePt t="363378" x="4302125" y="3598863"/>
          <p14:tracePt t="363383" x="4313238" y="3598863"/>
          <p14:tracePt t="363411" x="4395788" y="3582988"/>
          <p14:tracePt t="363416" x="4429125" y="3582988"/>
          <p14:tracePt t="363444" x="4451350" y="3582988"/>
          <p14:tracePt t="363504" x="4479925" y="3571875"/>
          <p14:tracePt t="363511" x="4491038" y="3571875"/>
          <p14:tracePt t="363545" x="4486275" y="3487738"/>
          <p14:tracePt t="363578" x="4267200" y="3387725"/>
          <p14:tracePt t="363583" x="4200525" y="3370263"/>
          <p14:tracePt t="363612" x="3989388" y="3336925"/>
          <p14:tracePt t="363617" x="3944938" y="3336925"/>
          <p14:tracePt t="363643" x="3776663" y="3336925"/>
          <p14:tracePt t="363646" x="3709988" y="3336925"/>
          <p14:tracePt t="363676" x="3643313" y="3336925"/>
          <p14:tracePt t="363679" x="3576638" y="3336925"/>
          <p14:tracePt t="363710" x="3425825" y="3336925"/>
          <p14:tracePt t="363743" x="3359150" y="3336925"/>
          <p14:tracePt t="363777" x="3302000" y="3336925"/>
          <p14:tracePt t="363812" x="3290888" y="3336925"/>
          <p14:tracePt t="363845" x="3263900" y="3343275"/>
          <p14:tracePt t="363878" x="3241675" y="3370263"/>
          <p14:tracePt t="363913" x="3241675" y="3465513"/>
          <p14:tracePt t="363945" x="3363913" y="3560763"/>
          <p14:tracePt t="363978" x="3521075" y="3587750"/>
          <p14:tracePt t="364013" x="3614738" y="3605213"/>
          <p14:tracePt t="364017" x="3643313" y="3605213"/>
          <p14:tracePt t="364045" x="3787775" y="3621088"/>
          <p14:tracePt t="364048" x="3816350" y="3621088"/>
          <p14:tracePt t="364078" x="3927475" y="3649663"/>
          <p14:tracePt t="364083" x="3938588" y="3665538"/>
          <p14:tracePt t="364089" x="3967163" y="3665538"/>
          <p14:tracePt t="364128" x="3978275" y="3665538"/>
          <p14:tracePt t="364145" x="4033838" y="3665538"/>
          <p14:tracePt t="364178" x="4071938" y="3665538"/>
          <p14:tracePt t="364183" x="4083050" y="3665538"/>
          <p14:tracePt t="364211" x="4100513" y="3665538"/>
          <p14:tracePt t="364216" x="4111625" y="3665538"/>
          <p14:tracePt t="364245" x="4151313" y="3665538"/>
          <p14:tracePt t="364279" x="4189413" y="3665538"/>
          <p14:tracePt t="364318" x="4206875" y="3654425"/>
          <p14:tracePt t="364343" x="4206875" y="3643313"/>
          <p14:tracePt t="364376" x="4117975" y="3554413"/>
          <p14:tracePt t="364409" x="3922713" y="3503613"/>
          <p14:tracePt t="364442" x="3709988" y="3503613"/>
          <p14:tracePt t="364446" x="3681413" y="3503613"/>
          <p14:tracePt t="364476" x="3536950" y="3487738"/>
          <p14:tracePt t="364509" x="3436938" y="3470275"/>
          <p14:tracePt t="364542" x="3341688" y="3470275"/>
          <p14:tracePt t="364546" x="3290888" y="3470275"/>
          <p14:tracePt t="364576" x="3224213" y="3470275"/>
          <p14:tracePt t="364578" x="3213100" y="3470275"/>
          <p14:tracePt t="364609" x="3186113" y="3470275"/>
          <p14:tracePt t="364643" x="3175000" y="3481388"/>
          <p14:tracePt t="364679" x="3163888" y="3521075"/>
          <p14:tracePt t="364711" x="3163888" y="3554413"/>
          <p14:tracePt t="364717" x="3163888" y="3571875"/>
          <p14:tracePt t="364745" x="3186113" y="3609975"/>
          <p14:tracePt t="364749" x="3197225" y="3621088"/>
          <p14:tracePt t="364781" x="3263900" y="3649663"/>
          <p14:tracePt t="364812" x="3330575" y="3676650"/>
          <p14:tracePt t="364845" x="3370263" y="3694113"/>
          <p14:tracePt t="364978" x="0" y="0"/>
        </p14:tracePtLst>
        <p14:tracePtLst>
          <p14:tracePt t="367737" x="2387600" y="1528763"/>
          <p14:tracePt t="367791" x="2416175" y="1512888"/>
          <p14:tracePt t="367799" x="2427288" y="1512888"/>
          <p14:tracePt t="367822" x="2443163" y="1512888"/>
          <p14:tracePt t="367843" x="2498725" y="1512888"/>
          <p14:tracePt t="367876" x="2655888" y="1512888"/>
          <p14:tracePt t="367880" x="2711450" y="1512888"/>
          <p14:tracePt t="367910" x="2722563" y="1512888"/>
          <p14:tracePt t="367944" x="2855913" y="1512888"/>
          <p14:tracePt t="367978" x="2957513" y="1524000"/>
          <p14:tracePt t="368011" x="2973388" y="1524000"/>
          <p14:tracePt t="368045" x="2984500" y="1524000"/>
          <p14:tracePt t="368050" x="2995613" y="1524000"/>
          <p14:tracePt t="368077" x="3013075" y="1524000"/>
          <p14:tracePt t="368225" x="3013075" y="1539875"/>
          <p14:tracePt t="368239" x="2990850" y="1550988"/>
          <p14:tracePt t="368248" x="2940050" y="1550988"/>
          <p14:tracePt t="368278" x="2740025" y="1568450"/>
          <p14:tracePt t="368282" x="2649538" y="1568450"/>
          <p14:tracePt t="368312" x="2298700" y="1606550"/>
          <p14:tracePt t="368343" x="2143125" y="1606550"/>
          <p14:tracePt t="368498" x="2165350" y="1606550"/>
          <p14:tracePt t="368505" x="2209800" y="1606550"/>
          <p14:tracePt t="368511" x="2276475" y="1606550"/>
          <p14:tracePt t="368545" x="2527300" y="1606550"/>
          <p14:tracePt t="368578" x="2806700" y="1601788"/>
          <p14:tracePt t="368584" x="2895600" y="1601788"/>
          <p14:tracePt t="368611" x="2962275" y="1601788"/>
          <p14:tracePt t="368616" x="2979738" y="1601788"/>
          <p14:tracePt t="368831" x="2990850" y="1584325"/>
          <p14:tracePt t="369200" x="2990850" y="1573213"/>
          <p14:tracePt t="369214" x="0" y="0"/>
        </p14:tracePtLst>
        <p14:tracePtLst>
          <p14:tracePt t="371645" x="1349375" y="2243138"/>
          <p14:tracePt t="371655" x="1338263" y="2249488"/>
          <p14:tracePt t="371679" x="1304925" y="2309813"/>
          <p14:tracePt t="371684" x="1304925" y="2338388"/>
          <p14:tracePt t="371712" x="1271588" y="2444750"/>
          <p14:tracePt t="371718" x="1255713" y="2516188"/>
          <p14:tracePt t="371745" x="1238250" y="2662238"/>
          <p14:tracePt t="371749" x="1238250" y="2706688"/>
          <p14:tracePt t="371778" x="1222375" y="2828925"/>
          <p14:tracePt t="371781" x="1204913" y="2901950"/>
          <p14:tracePt t="371812" x="1160463" y="3057525"/>
          <p14:tracePt t="371845" x="1109663" y="3270250"/>
          <p14:tracePt t="371878" x="1109663" y="3459163"/>
          <p14:tracePt t="371911" x="1109663" y="3632200"/>
          <p14:tracePt t="371916" x="1109663" y="3643313"/>
          <p14:tracePt t="371945" x="1189038" y="3738563"/>
          <p14:tracePt t="371950" x="1200150" y="3749675"/>
          <p14:tracePt t="371978" x="1333500" y="3867150"/>
          <p14:tracePt t="371983" x="1360488" y="3878263"/>
          <p14:tracePt t="372014" x="1517650" y="3929063"/>
          <p14:tracePt t="372045" x="1768475" y="3944938"/>
          <p14:tracePt t="372078" x="2143125" y="3978275"/>
          <p14:tracePt t="372112" x="2349500" y="3978275"/>
          <p14:tracePt t="372117" x="2398713" y="3978275"/>
          <p14:tracePt t="372145" x="2505075" y="3978275"/>
          <p14:tracePt t="372149" x="2571750" y="3978275"/>
          <p14:tracePt t="372178" x="2817813" y="3978275"/>
          <p14:tracePt t="372182" x="2906713" y="3978275"/>
          <p14:tracePt t="372188" x="2951163" y="3978275"/>
          <p14:tracePt t="372212" x="3352800" y="3900488"/>
          <p14:tracePt t="372245" x="3894138" y="3727450"/>
          <p14:tracePt t="372278" x="4071938" y="3594100"/>
          <p14:tracePt t="372312" x="4206875" y="3503613"/>
          <p14:tracePt t="372317" x="4240213" y="3470275"/>
          <p14:tracePt t="372345" x="4384675" y="3403600"/>
          <p14:tracePt t="372349" x="4457700" y="3354388"/>
          <p14:tracePt t="372376" x="4575175" y="3236913"/>
          <p14:tracePt t="372380" x="4575175" y="3208338"/>
          <p14:tracePt t="372410" x="4608513" y="3013075"/>
          <p14:tracePt t="372443" x="4564063" y="2778125"/>
          <p14:tracePt t="372476" x="4351338" y="2489200"/>
          <p14:tracePt t="372510" x="4067175" y="2316163"/>
          <p14:tracePt t="372545" x="3692525" y="2159000"/>
          <p14:tracePt t="372549" x="3565525" y="2114550"/>
          <p14:tracePt t="372578" x="3241675" y="2014538"/>
          <p14:tracePt t="372583" x="3208338" y="1997075"/>
          <p14:tracePt t="372588" x="3179763" y="1997075"/>
          <p14:tracePt t="372612" x="3051175" y="1963738"/>
          <p14:tracePt t="372645" x="2800350" y="1930400"/>
          <p14:tracePt t="372678" x="2549525" y="1930400"/>
          <p14:tracePt t="372683" x="2482850" y="1930400"/>
          <p14:tracePt t="372711" x="2281238" y="1941513"/>
          <p14:tracePt t="372715" x="2209800" y="1958975"/>
          <p14:tracePt t="372745" x="2058988" y="2058988"/>
          <p14:tracePt t="372750" x="2025650" y="2076450"/>
          <p14:tracePt t="372781" x="1908175" y="2165350"/>
          <p14:tracePt t="372810" x="1790700" y="2271713"/>
          <p14:tracePt t="372843" x="1639888" y="2398713"/>
          <p14:tracePt t="372876" x="1573213" y="2500313"/>
          <p14:tracePt t="372909" x="1489075" y="2640013"/>
          <p14:tracePt t="372943" x="1489075" y="2890838"/>
          <p14:tracePt t="372946" x="1489075" y="2979738"/>
          <p14:tracePt t="372978" x="1557338" y="3135313"/>
          <p14:tracePt t="373010" x="1763713" y="3270250"/>
          <p14:tracePt t="373043" x="1919288" y="3354388"/>
          <p14:tracePt t="373077" x="2097088" y="3398838"/>
          <p14:tracePt t="373110" x="2393950" y="3432175"/>
          <p14:tracePt t="373143" x="2682875" y="3492500"/>
          <p14:tracePt t="373146" x="2773363" y="3509963"/>
          <p14:tracePt t="373177" x="2979738" y="3543300"/>
          <p14:tracePt t="373179" x="3006725" y="3543300"/>
          <p14:tracePt t="373210" x="3263900" y="3560763"/>
          <p14:tracePt t="373243" x="3475038" y="3560763"/>
          <p14:tracePt t="373276" x="3705225" y="3560763"/>
          <p14:tracePt t="373309" x="3933825" y="3560763"/>
          <p14:tracePt t="373343" x="4027488" y="3554413"/>
          <p14:tracePt t="373346" x="4060825" y="3521075"/>
          <p14:tracePt t="373376" x="4129088" y="3448050"/>
          <p14:tracePt t="373379" x="4144963" y="3436938"/>
          <p14:tracePt t="373410" x="4211638" y="3354388"/>
          <p14:tracePt t="373443" x="4222750" y="3275013"/>
          <p14:tracePt t="373477" x="4222750" y="3079750"/>
          <p14:tracePt t="373509" x="4195763" y="2890838"/>
          <p14:tracePt t="373543" x="4005263" y="2706688"/>
          <p14:tracePt t="373547" x="3956050" y="2673350"/>
          <p14:tracePt t="373576" x="3765550" y="2571750"/>
          <p14:tracePt t="373579" x="3709988" y="2516188"/>
          <p14:tracePt t="373610" x="3459163" y="2382838"/>
          <p14:tracePt t="373643" x="3252788" y="2316163"/>
          <p14:tracePt t="373647" x="3201988" y="2298700"/>
          <p14:tracePt t="373676" x="2995613" y="2265363"/>
          <p14:tracePt t="373679" x="2946400" y="2249488"/>
          <p14:tracePt t="373710" x="2678113" y="2249488"/>
          <p14:tracePt t="373743" x="2365375" y="2249488"/>
          <p14:tracePt t="373776" x="2176463" y="2249488"/>
          <p14:tracePt t="373810" x="1974850" y="2332038"/>
          <p14:tracePt t="373843" x="1739900" y="2527300"/>
          <p14:tracePt t="373846" x="1706563" y="2560638"/>
          <p14:tracePt t="373876" x="1595438" y="2662238"/>
          <p14:tracePt t="373879" x="1568450" y="2689225"/>
          <p14:tracePt t="373910" x="1484313" y="2868613"/>
          <p14:tracePt t="373944" x="1484313" y="3119438"/>
          <p14:tracePt t="373976" x="1579563" y="3354388"/>
          <p14:tracePt t="374010" x="1739900" y="3543300"/>
          <p14:tracePt t="374043" x="1885950" y="3711575"/>
          <p14:tracePt t="374046" x="1935163" y="3727450"/>
          <p14:tracePt t="374076" x="2154238" y="3794125"/>
          <p14:tracePt t="374079" x="2247900" y="3816350"/>
          <p14:tracePt t="374110" x="2566988" y="3944938"/>
          <p14:tracePt t="374143" x="2784475" y="4011613"/>
          <p14:tracePt t="374178" x="3013075" y="4011613"/>
          <p14:tracePt t="374183" x="3046413" y="4011613"/>
          <p14:tracePt t="374212" x="3130550" y="4011613"/>
          <p14:tracePt t="374217" x="3146425" y="4011613"/>
          <p14:tracePt t="374244" x="3157538" y="4011613"/>
          <p14:tracePt t="374249" x="3168650" y="4011613"/>
          <p14:tracePt t="374278" x="3208338" y="4011613"/>
          <p14:tracePt t="374568" x="3224213" y="4006850"/>
          <p14:tracePt t="374598" x="0" y="0"/>
        </p14:tracePtLst>
        <p14:tracePtLst>
          <p14:tracePt t="376321" x="1304925" y="2678113"/>
          <p14:tracePt t="376375" x="1277938" y="2678113"/>
          <p14:tracePt t="376383" x="1266825" y="2678113"/>
          <p14:tracePt t="376409" x="1271588" y="2689225"/>
          <p14:tracePt t="376448" x="1389063" y="2700338"/>
          <p14:tracePt t="376478" x="1473200" y="2717800"/>
          <p14:tracePt t="376482" x="1484313" y="2717800"/>
          <p14:tracePt t="376512" x="1601788" y="2733675"/>
          <p14:tracePt t="376546" x="1768475" y="2744788"/>
          <p14:tracePt t="376578" x="1924050" y="2767013"/>
          <p14:tracePt t="376583" x="1970088" y="2767013"/>
          <p14:tracePt t="376611" x="2041525" y="2778125"/>
          <p14:tracePt t="376645" x="2154238" y="2795588"/>
          <p14:tracePt t="376678" x="2220913" y="2795588"/>
          <p14:tracePt t="376683" x="2247900" y="2795588"/>
          <p14:tracePt t="376712" x="2259013" y="2795588"/>
          <p14:tracePt t="376747" x="2298700" y="2795588"/>
          <p14:tracePt t="376778" x="2314575" y="2795588"/>
          <p14:tracePt t="376860" x="2325688" y="2795588"/>
          <p14:tracePt t="376869" x="2276475" y="2795588"/>
          <p14:tracePt t="376878" x="2225675" y="2795588"/>
          <p14:tracePt t="376910" x="1935163" y="2795588"/>
          <p14:tracePt t="376943" x="1717675" y="2795588"/>
          <p14:tracePt t="376947" x="1706563" y="2795588"/>
          <p14:tracePt t="377068" x="1757363" y="2795588"/>
          <p14:tracePt t="377075" x="1768475" y="2795588"/>
          <p14:tracePt t="377082" x="1830388" y="2795588"/>
          <p14:tracePt t="377109" x="2008188" y="2795588"/>
          <p14:tracePt t="377143" x="2298700" y="2795588"/>
          <p14:tracePt t="377178" x="2360613" y="2784475"/>
          <p14:tracePt t="377214" x="2405063" y="2784475"/>
          <p14:tracePt t="377245" x="2420938" y="2784475"/>
          <p14:tracePt t="377278" x="2460625" y="2784475"/>
          <p14:tracePt t="377452" x="2487613" y="2784475"/>
          <p14:tracePt t="377460" x="2498725" y="2784475"/>
          <p14:tracePt t="377478" x="2571750" y="2784475"/>
          <p14:tracePt t="377512" x="2678113" y="2784475"/>
          <p14:tracePt t="377516" x="2767013" y="2784475"/>
          <p14:tracePt t="377545" x="2851150" y="2784475"/>
          <p14:tracePt t="377549" x="2878138" y="2784475"/>
          <p14:tracePt t="377578" x="2889250" y="2784475"/>
          <p14:tracePt t="377708" x="2884488" y="2784475"/>
          <p14:tracePt t="377716" x="2806700" y="2784475"/>
          <p14:tracePt t="377745" x="2644775" y="2784475"/>
          <p14:tracePt t="377749" x="2578100" y="2784475"/>
          <p14:tracePt t="377779" x="2332038" y="2784475"/>
          <p14:tracePt t="377811" x="2320925" y="2784475"/>
          <p14:tracePt t="377916" x="2325688" y="2784475"/>
          <p14:tracePt t="377923" x="2365375" y="2784475"/>
          <p14:tracePt t="377945" x="2505075" y="2784475"/>
          <p14:tracePt t="377949" x="2555875" y="2784475"/>
          <p14:tracePt t="377978" x="2716213" y="2767013"/>
          <p14:tracePt t="377983" x="2767013" y="2767013"/>
          <p14:tracePt t="377988" x="2778125" y="2767013"/>
          <p14:tracePt t="378011" x="2795588" y="2755900"/>
          <p14:tracePt t="37841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6456</TotalTime>
  <Words>936</Words>
  <Application>Microsoft Office PowerPoint</Application>
  <PresentationFormat>Širokoúhlá obrazovka</PresentationFormat>
  <Paragraphs>143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Aptos</vt:lpstr>
      <vt:lpstr>Arial</vt:lpstr>
      <vt:lpstr>Calibri</vt:lpstr>
      <vt:lpstr>Calibri (Nadpisy)</vt:lpstr>
      <vt:lpstr>Courier New</vt:lpstr>
      <vt:lpstr>Open Sans</vt:lpstr>
      <vt:lpstr>Wingdings</vt:lpstr>
      <vt:lpstr>Motiv systému Office</vt:lpstr>
      <vt:lpstr>Vodní zdroje - případové studie 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Hrozí lidské populaci  nedostatek vody?</dc:title>
  <dc:creator>Adam</dc:creator>
  <cp:lastModifiedBy>Adam Říčka</cp:lastModifiedBy>
  <cp:revision>918</cp:revision>
  <dcterms:created xsi:type="dcterms:W3CDTF">2016-05-02T14:36:38Z</dcterms:created>
  <dcterms:modified xsi:type="dcterms:W3CDTF">2024-06-12T11:11:08Z</dcterms:modified>
</cp:coreProperties>
</file>