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2" r:id="rId3"/>
    <p:sldId id="320" r:id="rId4"/>
    <p:sldId id="322" r:id="rId5"/>
    <p:sldId id="323" r:id="rId6"/>
    <p:sldId id="324" r:id="rId7"/>
    <p:sldId id="325" r:id="rId8"/>
    <p:sldId id="326" r:id="rId9"/>
    <p:sldId id="327" r:id="rId10"/>
    <p:sldId id="328" r:id="rId11"/>
    <p:sldId id="329" r:id="rId12"/>
    <p:sldId id="330" r:id="rId13"/>
    <p:sldId id="308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Ondřej Kvarda" initials="OK" lastIdx="1" clrIdx="0">
    <p:extLst>
      <p:ext uri="{19B8F6BF-5375-455C-9EA6-DF929625EA0E}">
        <p15:presenceInfo xmlns:p15="http://schemas.microsoft.com/office/powerpoint/2012/main" userId="Ondřej Kvard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00277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150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8A069-D139-41F5-B2B8-E96E1B0A4704}" type="datetimeFigureOut">
              <a:rPr lang="cs-CZ" smtClean="0"/>
              <a:t>19.02.2024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0BC1E-F0EF-435B-9B3F-CEA769F71E5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788211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8A069-D139-41F5-B2B8-E96E1B0A4704}" type="datetimeFigureOut">
              <a:rPr lang="cs-CZ" smtClean="0"/>
              <a:t>19.02.2024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0BC1E-F0EF-435B-9B3F-CEA769F71E5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24652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8A069-D139-41F5-B2B8-E96E1B0A4704}" type="datetimeFigureOut">
              <a:rPr lang="cs-CZ" smtClean="0"/>
              <a:t>19.02.2024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0BC1E-F0EF-435B-9B3F-CEA769F71E5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90083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8A069-D139-41F5-B2B8-E96E1B0A4704}" type="datetimeFigureOut">
              <a:rPr lang="cs-CZ" smtClean="0"/>
              <a:t>19.02.2024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0BC1E-F0EF-435B-9B3F-CEA769F71E5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434839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8A069-D139-41F5-B2B8-E96E1B0A4704}" type="datetimeFigureOut">
              <a:rPr lang="cs-CZ" smtClean="0"/>
              <a:t>19.02.2024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0BC1E-F0EF-435B-9B3F-CEA769F71E5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048759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8A069-D139-41F5-B2B8-E96E1B0A4704}" type="datetimeFigureOut">
              <a:rPr lang="cs-CZ" smtClean="0"/>
              <a:t>19.02.2024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0BC1E-F0EF-435B-9B3F-CEA769F71E5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76290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8A069-D139-41F5-B2B8-E96E1B0A4704}" type="datetimeFigureOut">
              <a:rPr lang="cs-CZ" smtClean="0"/>
              <a:t>19.02.2024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0BC1E-F0EF-435B-9B3F-CEA769F71E5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84629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8A069-D139-41F5-B2B8-E96E1B0A4704}" type="datetimeFigureOut">
              <a:rPr lang="cs-CZ" smtClean="0"/>
              <a:t>19.02.2024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0BC1E-F0EF-435B-9B3F-CEA769F71E5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413040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8A069-D139-41F5-B2B8-E96E1B0A4704}" type="datetimeFigureOut">
              <a:rPr lang="cs-CZ" smtClean="0"/>
              <a:t>19.02.2024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0BC1E-F0EF-435B-9B3F-CEA769F71E5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46707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8A069-D139-41F5-B2B8-E96E1B0A4704}" type="datetimeFigureOut">
              <a:rPr lang="cs-CZ" smtClean="0"/>
              <a:t>19.02.2024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0BC1E-F0EF-435B-9B3F-CEA769F71E5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781131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8A069-D139-41F5-B2B8-E96E1B0A4704}" type="datetimeFigureOut">
              <a:rPr lang="cs-CZ" smtClean="0"/>
              <a:t>19.02.2024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0BC1E-F0EF-435B-9B3F-CEA769F71E5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73873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28A069-D139-41F5-B2B8-E96E1B0A4704}" type="datetimeFigureOut">
              <a:rPr lang="cs-CZ" smtClean="0"/>
              <a:t>19.02.2024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30BC1E-F0EF-435B-9B3F-CEA769F71E5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06987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Nadpis 3">
            <a:extLst>
              <a:ext uri="{FF2B5EF4-FFF2-40B4-BE49-F238E27FC236}">
                <a16:creationId xmlns:a16="http://schemas.microsoft.com/office/drawing/2014/main" id="{6A891B41-363B-4EFD-8FC3-B7E640799C18}"/>
              </a:ext>
            </a:extLst>
          </p:cNvPr>
          <p:cNvSpPr txBox="1">
            <a:spLocks/>
          </p:cNvSpPr>
          <p:nvPr/>
        </p:nvSpPr>
        <p:spPr>
          <a:xfrm>
            <a:off x="298877" y="2900365"/>
            <a:ext cx="8521200" cy="117158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rtl="0" eaLnBrk="1" fontAlgn="base" hangingPunct="1">
              <a:lnSpc>
                <a:spcPts val="3300"/>
              </a:lnSpc>
              <a:spcBef>
                <a:spcPct val="0"/>
              </a:spcBef>
              <a:spcAft>
                <a:spcPct val="0"/>
              </a:spcAft>
              <a:defRPr sz="33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1800" b="1">
                <a:solidFill>
                  <a:srgbClr val="00287D"/>
                </a:solidFill>
                <a:latin typeface="Tahom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1800" b="1">
                <a:solidFill>
                  <a:srgbClr val="00287D"/>
                </a:solidFill>
                <a:latin typeface="Tahom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1800" b="1">
                <a:solidFill>
                  <a:srgbClr val="00287D"/>
                </a:solidFill>
                <a:latin typeface="Tahom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1800" b="1">
                <a:solidFill>
                  <a:srgbClr val="00287D"/>
                </a:solidFill>
                <a:latin typeface="Tahoma" pitchFamily="34" charset="0"/>
              </a:defRPr>
            </a:lvl5pPr>
            <a:lvl6pPr marL="342900" algn="l" rtl="0" eaLnBrk="1" fontAlgn="base" hangingPunct="1">
              <a:spcBef>
                <a:spcPct val="0"/>
              </a:spcBef>
              <a:spcAft>
                <a:spcPct val="0"/>
              </a:spcAft>
              <a:defRPr sz="1800" b="1">
                <a:solidFill>
                  <a:srgbClr val="00287D"/>
                </a:solidFill>
                <a:latin typeface="Tahoma" pitchFamily="34" charset="0"/>
              </a:defRPr>
            </a:lvl6pPr>
            <a:lvl7pPr marL="685800" algn="l" rtl="0" eaLnBrk="1" fontAlgn="base" hangingPunct="1">
              <a:spcBef>
                <a:spcPct val="0"/>
              </a:spcBef>
              <a:spcAft>
                <a:spcPct val="0"/>
              </a:spcAft>
              <a:defRPr sz="1800" b="1">
                <a:solidFill>
                  <a:srgbClr val="00287D"/>
                </a:solidFill>
                <a:latin typeface="Tahoma" pitchFamily="34" charset="0"/>
              </a:defRPr>
            </a:lvl7pPr>
            <a:lvl8pPr marL="1028700" algn="l" rtl="0" eaLnBrk="1" fontAlgn="base" hangingPunct="1">
              <a:spcBef>
                <a:spcPct val="0"/>
              </a:spcBef>
              <a:spcAft>
                <a:spcPct val="0"/>
              </a:spcAft>
              <a:defRPr sz="1800" b="1">
                <a:solidFill>
                  <a:srgbClr val="00287D"/>
                </a:solidFill>
                <a:latin typeface="Tahoma" pitchFamily="34" charset="0"/>
              </a:defRPr>
            </a:lvl8pPr>
            <a:lvl9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18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ts val="33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k-SK" sz="3300" b="1" i="0" u="none" strike="noStrike" kern="0" cap="none" spc="0" normalizeH="0" baseline="0" noProof="0" dirty="0">
                <a:ln>
                  <a:noFill/>
                </a:ln>
                <a:solidFill>
                  <a:srgbClr val="0000DC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Z0262 GEOINFORMATIKA</a:t>
            </a:r>
          </a:p>
        </p:txBody>
      </p:sp>
      <p:sp>
        <p:nvSpPr>
          <p:cNvPr id="13" name="Podnadpis 4">
            <a:extLst>
              <a:ext uri="{FF2B5EF4-FFF2-40B4-BE49-F238E27FC236}">
                <a16:creationId xmlns:a16="http://schemas.microsoft.com/office/drawing/2014/main" id="{99EDFC20-1C85-4848-867E-2868F83DA06D}"/>
              </a:ext>
            </a:extLst>
          </p:cNvPr>
          <p:cNvSpPr txBox="1">
            <a:spLocks/>
          </p:cNvSpPr>
          <p:nvPr/>
        </p:nvSpPr>
        <p:spPr>
          <a:xfrm>
            <a:off x="298877" y="4116403"/>
            <a:ext cx="5672715" cy="281433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marL="0" indent="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defRPr lang="cs-CZ" sz="18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342900" indent="0" algn="ctr" rtl="0" eaLnBrk="1" fontAlgn="base" hangingPunct="1">
              <a:lnSpc>
                <a:spcPts val="135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2pPr>
            <a:lvl3pPr marL="685800" indent="0" algn="ctr" rtl="0" eaLnBrk="1" fontAlgn="base" hangingPunct="1">
              <a:lnSpc>
                <a:spcPts val="135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350" b="0">
                <a:solidFill>
                  <a:schemeClr val="tx1"/>
                </a:solidFill>
                <a:latin typeface="+mn-lt"/>
              </a:defRPr>
            </a:lvl3pPr>
            <a:lvl4pPr marL="1028700" indent="0" algn="ctr" rtl="0" eaLnBrk="1" fontAlgn="base" hangingPunct="1">
              <a:lnSpc>
                <a:spcPts val="135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200" b="0">
                <a:solidFill>
                  <a:schemeClr val="tx1"/>
                </a:solidFill>
                <a:latin typeface="+mn-lt"/>
              </a:defRPr>
            </a:lvl4pPr>
            <a:lvl5pPr marL="1371600" indent="0" algn="ctr" rtl="0" eaLnBrk="1" fontAlgn="base" hangingPunct="1">
              <a:lnSpc>
                <a:spcPts val="135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200" b="0">
                <a:solidFill>
                  <a:schemeClr val="tx1"/>
                </a:solidFill>
                <a:latin typeface="+mn-lt"/>
              </a:defRPr>
            </a:lvl5pPr>
            <a:lvl6pPr marL="171450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None/>
              <a:defRPr sz="1200">
                <a:solidFill>
                  <a:schemeClr val="tx1"/>
                </a:solidFill>
                <a:latin typeface="+mn-lt"/>
              </a:defRPr>
            </a:lvl6pPr>
            <a:lvl7pPr marL="2057400" indent="0" algn="ctr" rtl="0" eaLnBrk="1" fontAlgn="base" hangingPunct="1">
              <a:lnSpc>
                <a:spcPts val="135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sz="1200" baseline="0">
                <a:solidFill>
                  <a:schemeClr val="tx1"/>
                </a:solidFill>
                <a:latin typeface="+mn-lt"/>
              </a:defRPr>
            </a:lvl7pPr>
            <a:lvl8pPr marL="2400300" indent="0" algn="ctr" rtl="0" eaLnBrk="1" fontAlgn="base" hangingPunct="1">
              <a:lnSpc>
                <a:spcPts val="135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sz="1200">
                <a:solidFill>
                  <a:schemeClr val="tx1"/>
                </a:solidFill>
                <a:latin typeface="+mn-lt"/>
              </a:defRPr>
            </a:lvl8pPr>
            <a:lvl9pPr marL="2743200" indent="0" algn="ctr" rtl="0" eaLnBrk="1" fontAlgn="base" hangingPunct="1">
              <a:lnSpc>
                <a:spcPts val="135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0000DC"/>
              </a:buClr>
              <a:buSzPct val="100000"/>
              <a:buFontTx/>
              <a:buNone/>
              <a:tabLst/>
              <a:defRPr/>
            </a:pPr>
            <a:r>
              <a:rPr kumimoji="0" lang="cs-CZ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ÚVOD, PODMÍNKY PRO ZÁPOČET, OPAKOVÁNÍ</a:t>
            </a:r>
            <a:endParaRPr kumimoji="0" lang="cs-CZ" sz="1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+mj-cs"/>
            </a:endParaRPr>
          </a:p>
        </p:txBody>
      </p:sp>
      <p:sp>
        <p:nvSpPr>
          <p:cNvPr id="17" name="Zástupný objekt pre pätu 1">
            <a:extLst>
              <a:ext uri="{FF2B5EF4-FFF2-40B4-BE49-F238E27FC236}">
                <a16:creationId xmlns:a16="http://schemas.microsoft.com/office/drawing/2014/main" id="{4298CD20-AE47-4E54-B6A5-0B2A60AED5EE}"/>
              </a:ext>
            </a:extLst>
          </p:cNvPr>
          <p:cNvSpPr txBox="1">
            <a:spLocks/>
          </p:cNvSpPr>
          <p:nvPr/>
        </p:nvSpPr>
        <p:spPr bwMode="auto">
          <a:xfrm>
            <a:off x="540000" y="6228000"/>
            <a:ext cx="594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lang="cs-CZ" altLang="cs-CZ" sz="900" kern="1200" dirty="0" smtClean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pPr defTabSz="914400"/>
            <a:r>
              <a:rPr lang="cs-CZ" dirty="0">
                <a:solidFill>
                  <a:srgbClr val="0000DC"/>
                </a:solidFill>
                <a:latin typeface="Arial"/>
              </a:rPr>
              <a:t>Geografický ústav, Přírodovědecká fakulta, Masarykova Univerzita</a:t>
            </a:r>
          </a:p>
        </p:txBody>
      </p:sp>
      <p:sp>
        <p:nvSpPr>
          <p:cNvPr id="24" name="Zástupný objekt pre číslo snímky 2">
            <a:extLst>
              <a:ext uri="{FF2B5EF4-FFF2-40B4-BE49-F238E27FC236}">
                <a16:creationId xmlns:a16="http://schemas.microsoft.com/office/drawing/2014/main" id="{CC1E1FF2-5655-472E-98C2-7753C54D367B}"/>
              </a:ext>
            </a:extLst>
          </p:cNvPr>
          <p:cNvSpPr txBox="1">
            <a:spLocks/>
          </p:cNvSpPr>
          <p:nvPr/>
        </p:nvSpPr>
        <p:spPr bwMode="auto">
          <a:xfrm>
            <a:off x="310500" y="6228000"/>
            <a:ext cx="189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900" b="0" kern="120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pPr defTabSz="914400"/>
            <a:fld id="{0DE708CC-0C3F-4567-9698-B54C0F35BD31}" type="slidenum">
              <a:rPr lang="cs-CZ" altLang="cs-CZ" smtClean="0">
                <a:solidFill>
                  <a:srgbClr val="0000DC"/>
                </a:solidFill>
                <a:latin typeface="Arial"/>
              </a:rPr>
              <a:pPr defTabSz="914400"/>
              <a:t>1</a:t>
            </a:fld>
            <a:endParaRPr lang="cs-CZ" altLang="cs-CZ" dirty="0">
              <a:solidFill>
                <a:srgbClr val="0000DC"/>
              </a:solidFill>
              <a:latin typeface="Arial"/>
            </a:endParaRPr>
          </a:p>
        </p:txBody>
      </p:sp>
      <p:sp>
        <p:nvSpPr>
          <p:cNvPr id="25" name="Zástupný objekt pre pätu 1">
            <a:extLst>
              <a:ext uri="{FF2B5EF4-FFF2-40B4-BE49-F238E27FC236}">
                <a16:creationId xmlns:a16="http://schemas.microsoft.com/office/drawing/2014/main" id="{17751830-83FC-44F9-B7E9-4A1494A9A7A7}"/>
              </a:ext>
            </a:extLst>
          </p:cNvPr>
          <p:cNvSpPr txBox="1">
            <a:spLocks/>
          </p:cNvSpPr>
          <p:nvPr/>
        </p:nvSpPr>
        <p:spPr bwMode="auto">
          <a:xfrm>
            <a:off x="8091813" y="6228000"/>
            <a:ext cx="728263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lang="cs-CZ" altLang="cs-CZ" sz="900" kern="1200" dirty="0" smtClean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pPr defTabSz="914400"/>
            <a:r>
              <a:rPr lang="cs-CZ" dirty="0">
                <a:solidFill>
                  <a:srgbClr val="0000DC"/>
                </a:solidFill>
                <a:latin typeface="Arial"/>
              </a:rPr>
              <a:t>podzim 2024</a:t>
            </a:r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id="{0BCC10BB-AB7C-426F-8753-E4B16B3C6F9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355763" y="194407"/>
            <a:ext cx="2464312" cy="1050038"/>
          </a:xfrm>
          <a:prstGeom prst="rect">
            <a:avLst/>
          </a:prstGeom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BB17C2BA-37FD-476C-92B1-9D89FA0F5D2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98878" y="194407"/>
            <a:ext cx="1277113" cy="982981"/>
          </a:xfrm>
          <a:prstGeom prst="rect">
            <a:avLst/>
          </a:prstGeom>
        </p:spPr>
      </p:pic>
      <p:sp>
        <p:nvSpPr>
          <p:cNvPr id="4" name="Podnadpis 4">
            <a:extLst>
              <a:ext uri="{FF2B5EF4-FFF2-40B4-BE49-F238E27FC236}">
                <a16:creationId xmlns:a16="http://schemas.microsoft.com/office/drawing/2014/main" id="{435B7C73-392D-4B05-8229-DE8D67C2E0D3}"/>
              </a:ext>
            </a:extLst>
          </p:cNvPr>
          <p:cNvSpPr txBox="1">
            <a:spLocks/>
          </p:cNvSpPr>
          <p:nvPr/>
        </p:nvSpPr>
        <p:spPr>
          <a:xfrm>
            <a:off x="310500" y="4897971"/>
            <a:ext cx="2508201" cy="829894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marL="0" indent="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defRPr lang="cs-CZ" sz="18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342900" indent="0" algn="ctr" rtl="0" eaLnBrk="1" fontAlgn="base" hangingPunct="1">
              <a:lnSpc>
                <a:spcPts val="135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2pPr>
            <a:lvl3pPr marL="685800" indent="0" algn="ctr" rtl="0" eaLnBrk="1" fontAlgn="base" hangingPunct="1">
              <a:lnSpc>
                <a:spcPts val="135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350" b="0">
                <a:solidFill>
                  <a:schemeClr val="tx1"/>
                </a:solidFill>
                <a:latin typeface="+mn-lt"/>
              </a:defRPr>
            </a:lvl3pPr>
            <a:lvl4pPr marL="1028700" indent="0" algn="ctr" rtl="0" eaLnBrk="1" fontAlgn="base" hangingPunct="1">
              <a:lnSpc>
                <a:spcPts val="135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200" b="0">
                <a:solidFill>
                  <a:schemeClr val="tx1"/>
                </a:solidFill>
                <a:latin typeface="+mn-lt"/>
              </a:defRPr>
            </a:lvl4pPr>
            <a:lvl5pPr marL="1371600" indent="0" algn="ctr" rtl="0" eaLnBrk="1" fontAlgn="base" hangingPunct="1">
              <a:lnSpc>
                <a:spcPts val="135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200" b="0">
                <a:solidFill>
                  <a:schemeClr val="tx1"/>
                </a:solidFill>
                <a:latin typeface="+mn-lt"/>
              </a:defRPr>
            </a:lvl5pPr>
            <a:lvl6pPr marL="171450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None/>
              <a:defRPr sz="1200">
                <a:solidFill>
                  <a:schemeClr val="tx1"/>
                </a:solidFill>
                <a:latin typeface="+mn-lt"/>
              </a:defRPr>
            </a:lvl6pPr>
            <a:lvl7pPr marL="2057400" indent="0" algn="ctr" rtl="0" eaLnBrk="1" fontAlgn="base" hangingPunct="1">
              <a:lnSpc>
                <a:spcPts val="135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sz="1200" baseline="0">
                <a:solidFill>
                  <a:schemeClr val="tx1"/>
                </a:solidFill>
                <a:latin typeface="+mn-lt"/>
              </a:defRPr>
            </a:lvl7pPr>
            <a:lvl8pPr marL="2400300" indent="0" algn="ctr" rtl="0" eaLnBrk="1" fontAlgn="base" hangingPunct="1">
              <a:lnSpc>
                <a:spcPts val="135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sz="1200">
                <a:solidFill>
                  <a:schemeClr val="tx1"/>
                </a:solidFill>
                <a:latin typeface="+mn-lt"/>
              </a:defRPr>
            </a:lvl8pPr>
            <a:lvl9pPr marL="2743200" indent="0" algn="ctr" rtl="0" eaLnBrk="1" fontAlgn="base" hangingPunct="1">
              <a:lnSpc>
                <a:spcPts val="135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0000DC"/>
              </a:buClr>
              <a:buSzPct val="100000"/>
              <a:buFontTx/>
              <a:buNone/>
              <a:tabLst/>
              <a:defRPr/>
            </a:pPr>
            <a:r>
              <a:rPr lang="cs-CZ" b="1" kern="0" dirty="0">
                <a:solidFill>
                  <a:srgbClr val="0000DC"/>
                </a:solidFill>
                <a:latin typeface="Arial"/>
              </a:rPr>
              <a:t>Marie Novotná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0000DC"/>
              </a:buClr>
              <a:buSzPct val="100000"/>
              <a:buFontTx/>
              <a:buNone/>
              <a:tabLst/>
              <a:defRPr/>
            </a:pPr>
            <a:r>
              <a:rPr kumimoji="0" lang="cs-CZ" sz="1800" b="1" i="0" u="none" strike="noStrike" kern="0" cap="none" spc="0" normalizeH="0" baseline="0" noProof="0" dirty="0">
                <a:ln>
                  <a:noFill/>
                </a:ln>
                <a:solidFill>
                  <a:srgbClr val="0000DC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Tomáš Hanousek</a:t>
            </a:r>
          </a:p>
        </p:txBody>
      </p:sp>
    </p:spTree>
    <p:extLst>
      <p:ext uri="{BB962C8B-B14F-4D97-AF65-F5344CB8AC3E}">
        <p14:creationId xmlns:p14="http://schemas.microsoft.com/office/powerpoint/2010/main" val="1089192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E994645-2C4C-88D8-96C8-168B30AD2B7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pätu 1">
            <a:extLst>
              <a:ext uri="{FF2B5EF4-FFF2-40B4-BE49-F238E27FC236}">
                <a16:creationId xmlns:a16="http://schemas.microsoft.com/office/drawing/2014/main" id="{E8BF5BC5-33F3-F203-7C79-78EBD28FE2EC}"/>
              </a:ext>
            </a:extLst>
          </p:cNvPr>
          <p:cNvSpPr txBox="1">
            <a:spLocks/>
          </p:cNvSpPr>
          <p:nvPr/>
        </p:nvSpPr>
        <p:spPr bwMode="auto">
          <a:xfrm>
            <a:off x="540000" y="6228000"/>
            <a:ext cx="594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lang="cs-CZ" altLang="cs-CZ" sz="900" kern="1200" dirty="0" smtClean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pPr defTabSz="914400"/>
            <a:r>
              <a:rPr lang="cs-CZ" dirty="0">
                <a:solidFill>
                  <a:srgbClr val="0000DC"/>
                </a:solidFill>
                <a:latin typeface="Arial"/>
              </a:rPr>
              <a:t>Geografický ústav, Přírodovědecká fakulta, Masarykova Univerzita</a:t>
            </a:r>
          </a:p>
        </p:txBody>
      </p:sp>
      <p:sp>
        <p:nvSpPr>
          <p:cNvPr id="4" name="Zástupný objekt pre číslo snímky 2">
            <a:extLst>
              <a:ext uri="{FF2B5EF4-FFF2-40B4-BE49-F238E27FC236}">
                <a16:creationId xmlns:a16="http://schemas.microsoft.com/office/drawing/2014/main" id="{43F4C0A3-F0C8-EE88-E452-BA401525A4A8}"/>
              </a:ext>
            </a:extLst>
          </p:cNvPr>
          <p:cNvSpPr txBox="1">
            <a:spLocks/>
          </p:cNvSpPr>
          <p:nvPr/>
        </p:nvSpPr>
        <p:spPr bwMode="auto">
          <a:xfrm>
            <a:off x="310500" y="6228000"/>
            <a:ext cx="189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900" b="0" kern="120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pPr defTabSz="914400"/>
            <a:fld id="{0DE708CC-0C3F-4567-9698-B54C0F35BD31}" type="slidenum">
              <a:rPr lang="cs-CZ" altLang="cs-CZ" smtClean="0">
                <a:solidFill>
                  <a:srgbClr val="0000DC"/>
                </a:solidFill>
                <a:latin typeface="Arial"/>
              </a:rPr>
              <a:pPr defTabSz="914400"/>
              <a:t>10</a:t>
            </a:fld>
            <a:endParaRPr lang="cs-CZ" altLang="cs-CZ" dirty="0">
              <a:solidFill>
                <a:srgbClr val="0000DC"/>
              </a:solidFill>
              <a:latin typeface="Arial"/>
            </a:endParaRPr>
          </a:p>
        </p:txBody>
      </p:sp>
      <p:sp>
        <p:nvSpPr>
          <p:cNvPr id="17" name="Nadpis 3">
            <a:extLst>
              <a:ext uri="{FF2B5EF4-FFF2-40B4-BE49-F238E27FC236}">
                <a16:creationId xmlns:a16="http://schemas.microsoft.com/office/drawing/2014/main" id="{AC91EDF4-2D53-0AC0-AFBB-C9DFE26537B3}"/>
              </a:ext>
            </a:extLst>
          </p:cNvPr>
          <p:cNvSpPr txBox="1">
            <a:spLocks/>
          </p:cNvSpPr>
          <p:nvPr/>
        </p:nvSpPr>
        <p:spPr>
          <a:xfrm>
            <a:off x="540000" y="329324"/>
            <a:ext cx="6779100" cy="769441"/>
          </a:xfrm>
          <a:prstGeom prst="rect">
            <a:avLst/>
          </a:prstGeom>
        </p:spPr>
        <p:txBody>
          <a:bodyPr vert="horz" wrap="none" lIns="0" tIns="0" rIns="0" bIns="0" rtlCol="0" anchor="t" anchorCtr="0">
            <a:spAutoFit/>
          </a:bodyPr>
          <a:lstStyle>
            <a:lvl1pPr algn="l" rtl="0" eaLnBrk="1" fontAlgn="base" hangingPunct="1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1800" b="1">
                <a:solidFill>
                  <a:srgbClr val="00287D"/>
                </a:solidFill>
                <a:latin typeface="Tahom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1800" b="1">
                <a:solidFill>
                  <a:srgbClr val="00287D"/>
                </a:solidFill>
                <a:latin typeface="Tahom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1800" b="1">
                <a:solidFill>
                  <a:srgbClr val="00287D"/>
                </a:solidFill>
                <a:latin typeface="Tahom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1800" b="1">
                <a:solidFill>
                  <a:srgbClr val="00287D"/>
                </a:solidFill>
                <a:latin typeface="Tahoma" pitchFamily="34" charset="0"/>
              </a:defRPr>
            </a:lvl5pPr>
            <a:lvl6pPr marL="342900" algn="l" rtl="0" eaLnBrk="1" fontAlgn="base" hangingPunct="1">
              <a:spcBef>
                <a:spcPct val="0"/>
              </a:spcBef>
              <a:spcAft>
                <a:spcPct val="0"/>
              </a:spcAft>
              <a:defRPr sz="1800" b="1">
                <a:solidFill>
                  <a:srgbClr val="00287D"/>
                </a:solidFill>
                <a:latin typeface="Tahoma" pitchFamily="34" charset="0"/>
              </a:defRPr>
            </a:lvl6pPr>
            <a:lvl7pPr marL="685800" algn="l" rtl="0" eaLnBrk="1" fontAlgn="base" hangingPunct="1">
              <a:spcBef>
                <a:spcPct val="0"/>
              </a:spcBef>
              <a:spcAft>
                <a:spcPct val="0"/>
              </a:spcAft>
              <a:defRPr sz="1800" b="1">
                <a:solidFill>
                  <a:srgbClr val="00287D"/>
                </a:solidFill>
                <a:latin typeface="Tahoma" pitchFamily="34" charset="0"/>
              </a:defRPr>
            </a:lvl7pPr>
            <a:lvl8pPr marL="1028700" algn="l" rtl="0" eaLnBrk="1" fontAlgn="base" hangingPunct="1">
              <a:spcBef>
                <a:spcPct val="0"/>
              </a:spcBef>
              <a:spcAft>
                <a:spcPct val="0"/>
              </a:spcAft>
              <a:defRPr sz="1800" b="1">
                <a:solidFill>
                  <a:srgbClr val="00287D"/>
                </a:solidFill>
                <a:latin typeface="Tahoma" pitchFamily="34" charset="0"/>
              </a:defRPr>
            </a:lvl8pPr>
            <a:lvl9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18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pPr lvl="0" defTabSz="914400">
              <a:defRPr/>
            </a:pPr>
            <a:r>
              <a:rPr lang="pl-PL" kern="0" dirty="0">
                <a:solidFill>
                  <a:srgbClr val="0000DC"/>
                </a:solidFill>
                <a:latin typeface="Arial"/>
              </a:rPr>
              <a:t>6. Co z následujících NENÍ základním</a:t>
            </a:r>
          </a:p>
          <a:p>
            <a:pPr lvl="0" defTabSz="914400">
              <a:defRPr/>
            </a:pPr>
            <a:r>
              <a:rPr lang="pl-PL" kern="0" dirty="0">
                <a:solidFill>
                  <a:srgbClr val="0000DC"/>
                </a:solidFill>
                <a:latin typeface="Arial"/>
              </a:rPr>
              <a:t>kompozičním prvkem mapy?</a:t>
            </a:r>
            <a:endParaRPr kumimoji="0" lang="sk-SK" sz="3000" b="0" i="0" u="none" strike="noStrike" kern="0" cap="none" spc="0" normalizeH="0" baseline="0" noProof="0" dirty="0">
              <a:ln>
                <a:noFill/>
              </a:ln>
              <a:solidFill>
                <a:srgbClr val="0000DC"/>
              </a:solidFill>
              <a:effectLst/>
              <a:uLnTx/>
              <a:uFillTx/>
              <a:latin typeface="Arial"/>
              <a:ea typeface="+mj-ea"/>
              <a:cs typeface="+mj-cs"/>
            </a:endParaRP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1DAF022E-23FA-DD3E-E5DF-C38BFF2D8C8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310163" y="6155454"/>
            <a:ext cx="1523336" cy="649090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id="{98374DDC-DF84-1F82-D71C-2A1B5976B4CF}"/>
              </a:ext>
            </a:extLst>
          </p:cNvPr>
          <p:cNvSpPr txBox="1"/>
          <p:nvPr/>
        </p:nvSpPr>
        <p:spPr>
          <a:xfrm>
            <a:off x="540000" y="1362269"/>
            <a:ext cx="6770163" cy="45498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800" strike="sngStrike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Logo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800" strike="sngStrike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Směrovka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800" dirty="0"/>
              <a:t>Tiráž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800" dirty="0"/>
              <a:t>Měřítko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800" dirty="0"/>
              <a:t>Mapové pole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800" dirty="0"/>
              <a:t>Název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800" dirty="0"/>
              <a:t>Legenda</a:t>
            </a:r>
          </a:p>
        </p:txBody>
      </p:sp>
    </p:spTree>
    <p:extLst>
      <p:ext uri="{BB962C8B-B14F-4D97-AF65-F5344CB8AC3E}">
        <p14:creationId xmlns:p14="http://schemas.microsoft.com/office/powerpoint/2010/main" val="38699595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EDF0E44-868F-236A-6758-A1893C8F549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pätu 1">
            <a:extLst>
              <a:ext uri="{FF2B5EF4-FFF2-40B4-BE49-F238E27FC236}">
                <a16:creationId xmlns:a16="http://schemas.microsoft.com/office/drawing/2014/main" id="{DF896192-F07B-EDDA-5D8A-9CEB58240E8A}"/>
              </a:ext>
            </a:extLst>
          </p:cNvPr>
          <p:cNvSpPr txBox="1">
            <a:spLocks/>
          </p:cNvSpPr>
          <p:nvPr/>
        </p:nvSpPr>
        <p:spPr bwMode="auto">
          <a:xfrm>
            <a:off x="540000" y="6228000"/>
            <a:ext cx="594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lang="cs-CZ" altLang="cs-CZ" sz="900" kern="1200" dirty="0" smtClean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pPr defTabSz="914400"/>
            <a:r>
              <a:rPr lang="cs-CZ" dirty="0">
                <a:solidFill>
                  <a:srgbClr val="0000DC"/>
                </a:solidFill>
                <a:latin typeface="Arial"/>
              </a:rPr>
              <a:t>Geografický ústav, Přírodovědecká fakulta, Masarykova Univerzita</a:t>
            </a:r>
          </a:p>
        </p:txBody>
      </p:sp>
      <p:sp>
        <p:nvSpPr>
          <p:cNvPr id="4" name="Zástupný objekt pre číslo snímky 2">
            <a:extLst>
              <a:ext uri="{FF2B5EF4-FFF2-40B4-BE49-F238E27FC236}">
                <a16:creationId xmlns:a16="http://schemas.microsoft.com/office/drawing/2014/main" id="{F4AA4D04-109A-767E-DDEE-6762472ECCFB}"/>
              </a:ext>
            </a:extLst>
          </p:cNvPr>
          <p:cNvSpPr txBox="1">
            <a:spLocks/>
          </p:cNvSpPr>
          <p:nvPr/>
        </p:nvSpPr>
        <p:spPr bwMode="auto">
          <a:xfrm>
            <a:off x="310500" y="6228000"/>
            <a:ext cx="189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900" b="0" kern="120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pPr defTabSz="914400"/>
            <a:fld id="{0DE708CC-0C3F-4567-9698-B54C0F35BD31}" type="slidenum">
              <a:rPr lang="cs-CZ" altLang="cs-CZ" smtClean="0">
                <a:solidFill>
                  <a:srgbClr val="0000DC"/>
                </a:solidFill>
                <a:latin typeface="Arial"/>
              </a:rPr>
              <a:pPr defTabSz="914400"/>
              <a:t>11</a:t>
            </a:fld>
            <a:endParaRPr lang="cs-CZ" altLang="cs-CZ" dirty="0">
              <a:solidFill>
                <a:srgbClr val="0000DC"/>
              </a:solidFill>
              <a:latin typeface="Arial"/>
            </a:endParaRPr>
          </a:p>
        </p:txBody>
      </p:sp>
      <p:sp>
        <p:nvSpPr>
          <p:cNvPr id="17" name="Nadpis 3">
            <a:extLst>
              <a:ext uri="{FF2B5EF4-FFF2-40B4-BE49-F238E27FC236}">
                <a16:creationId xmlns:a16="http://schemas.microsoft.com/office/drawing/2014/main" id="{5338335C-5DAF-A636-F543-94AE562946FD}"/>
              </a:ext>
            </a:extLst>
          </p:cNvPr>
          <p:cNvSpPr txBox="1">
            <a:spLocks/>
          </p:cNvSpPr>
          <p:nvPr/>
        </p:nvSpPr>
        <p:spPr>
          <a:xfrm>
            <a:off x="540000" y="329324"/>
            <a:ext cx="7413889" cy="384721"/>
          </a:xfrm>
          <a:prstGeom prst="rect">
            <a:avLst/>
          </a:prstGeom>
        </p:spPr>
        <p:txBody>
          <a:bodyPr vert="horz" wrap="none" lIns="0" tIns="0" rIns="0" bIns="0" rtlCol="0" anchor="t" anchorCtr="0">
            <a:spAutoFit/>
          </a:bodyPr>
          <a:lstStyle>
            <a:lvl1pPr algn="l" rtl="0" eaLnBrk="1" fontAlgn="base" hangingPunct="1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1800" b="1">
                <a:solidFill>
                  <a:srgbClr val="00287D"/>
                </a:solidFill>
                <a:latin typeface="Tahom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1800" b="1">
                <a:solidFill>
                  <a:srgbClr val="00287D"/>
                </a:solidFill>
                <a:latin typeface="Tahom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1800" b="1">
                <a:solidFill>
                  <a:srgbClr val="00287D"/>
                </a:solidFill>
                <a:latin typeface="Tahom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1800" b="1">
                <a:solidFill>
                  <a:srgbClr val="00287D"/>
                </a:solidFill>
                <a:latin typeface="Tahoma" pitchFamily="34" charset="0"/>
              </a:defRPr>
            </a:lvl5pPr>
            <a:lvl6pPr marL="342900" algn="l" rtl="0" eaLnBrk="1" fontAlgn="base" hangingPunct="1">
              <a:spcBef>
                <a:spcPct val="0"/>
              </a:spcBef>
              <a:spcAft>
                <a:spcPct val="0"/>
              </a:spcAft>
              <a:defRPr sz="1800" b="1">
                <a:solidFill>
                  <a:srgbClr val="00287D"/>
                </a:solidFill>
                <a:latin typeface="Tahoma" pitchFamily="34" charset="0"/>
              </a:defRPr>
            </a:lvl6pPr>
            <a:lvl7pPr marL="685800" algn="l" rtl="0" eaLnBrk="1" fontAlgn="base" hangingPunct="1">
              <a:spcBef>
                <a:spcPct val="0"/>
              </a:spcBef>
              <a:spcAft>
                <a:spcPct val="0"/>
              </a:spcAft>
              <a:defRPr sz="1800" b="1">
                <a:solidFill>
                  <a:srgbClr val="00287D"/>
                </a:solidFill>
                <a:latin typeface="Tahoma" pitchFamily="34" charset="0"/>
              </a:defRPr>
            </a:lvl7pPr>
            <a:lvl8pPr marL="1028700" algn="l" rtl="0" eaLnBrk="1" fontAlgn="base" hangingPunct="1">
              <a:spcBef>
                <a:spcPct val="0"/>
              </a:spcBef>
              <a:spcAft>
                <a:spcPct val="0"/>
              </a:spcAft>
              <a:defRPr sz="1800" b="1">
                <a:solidFill>
                  <a:srgbClr val="00287D"/>
                </a:solidFill>
                <a:latin typeface="Tahoma" pitchFamily="34" charset="0"/>
              </a:defRPr>
            </a:lvl8pPr>
            <a:lvl9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18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pPr lvl="0" defTabSz="914400">
              <a:defRPr/>
            </a:pPr>
            <a:r>
              <a:rPr lang="pl-PL" kern="0" dirty="0">
                <a:solidFill>
                  <a:srgbClr val="0000DC"/>
                </a:solidFill>
                <a:latin typeface="Arial"/>
              </a:rPr>
              <a:t>7. Je tento kartogram vytvořen správně?</a:t>
            </a:r>
            <a:endParaRPr kumimoji="0" lang="sk-SK" sz="3000" b="0" i="0" u="none" strike="noStrike" kern="0" cap="none" spc="0" normalizeH="0" baseline="0" noProof="0" dirty="0">
              <a:ln>
                <a:noFill/>
              </a:ln>
              <a:solidFill>
                <a:srgbClr val="0000DC"/>
              </a:solidFill>
              <a:effectLst/>
              <a:uLnTx/>
              <a:uFillTx/>
              <a:latin typeface="Arial"/>
              <a:ea typeface="+mj-ea"/>
              <a:cs typeface="+mj-cs"/>
            </a:endParaRP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13A41B8D-82A9-B107-C318-4969B64C35B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310163" y="6155454"/>
            <a:ext cx="1523336" cy="649090"/>
          </a:xfrm>
          <a:prstGeom prst="rect">
            <a:avLst/>
          </a:prstGeom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id="{07CBDBAF-8C4F-26DF-0F3E-AB12D34F95F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40154" y="1439790"/>
            <a:ext cx="5103845" cy="3849365"/>
          </a:xfrm>
          <a:prstGeom prst="rect">
            <a:avLst/>
          </a:prstGeo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964B1419-C966-18FE-8963-AB1A86D96CB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257580" y="1744824"/>
            <a:ext cx="4504524" cy="25472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34982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C749506-3388-6F5B-DDED-9FBA980F943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pätu 1">
            <a:extLst>
              <a:ext uri="{FF2B5EF4-FFF2-40B4-BE49-F238E27FC236}">
                <a16:creationId xmlns:a16="http://schemas.microsoft.com/office/drawing/2014/main" id="{0E67327A-D477-2ABB-F18E-A4E760ECDA18}"/>
              </a:ext>
            </a:extLst>
          </p:cNvPr>
          <p:cNvSpPr txBox="1">
            <a:spLocks/>
          </p:cNvSpPr>
          <p:nvPr/>
        </p:nvSpPr>
        <p:spPr bwMode="auto">
          <a:xfrm>
            <a:off x="540000" y="6228000"/>
            <a:ext cx="594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lang="cs-CZ" altLang="cs-CZ" sz="900" kern="1200" dirty="0" smtClean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pPr defTabSz="914400"/>
            <a:r>
              <a:rPr lang="cs-CZ" dirty="0">
                <a:solidFill>
                  <a:srgbClr val="0000DC"/>
                </a:solidFill>
                <a:latin typeface="Arial"/>
              </a:rPr>
              <a:t>Geografický ústav, Přírodovědecká fakulta, Masarykova Univerzita</a:t>
            </a:r>
          </a:p>
        </p:txBody>
      </p:sp>
      <p:sp>
        <p:nvSpPr>
          <p:cNvPr id="4" name="Zástupný objekt pre číslo snímky 2">
            <a:extLst>
              <a:ext uri="{FF2B5EF4-FFF2-40B4-BE49-F238E27FC236}">
                <a16:creationId xmlns:a16="http://schemas.microsoft.com/office/drawing/2014/main" id="{C5310807-1140-7AD4-6123-9497F3C67A6D}"/>
              </a:ext>
            </a:extLst>
          </p:cNvPr>
          <p:cNvSpPr txBox="1">
            <a:spLocks/>
          </p:cNvSpPr>
          <p:nvPr/>
        </p:nvSpPr>
        <p:spPr bwMode="auto">
          <a:xfrm>
            <a:off x="310500" y="6228000"/>
            <a:ext cx="189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900" b="0" kern="120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pPr defTabSz="914400"/>
            <a:fld id="{0DE708CC-0C3F-4567-9698-B54C0F35BD31}" type="slidenum">
              <a:rPr lang="cs-CZ" altLang="cs-CZ" smtClean="0">
                <a:solidFill>
                  <a:srgbClr val="0000DC"/>
                </a:solidFill>
                <a:latin typeface="Arial"/>
              </a:rPr>
              <a:pPr defTabSz="914400"/>
              <a:t>12</a:t>
            </a:fld>
            <a:endParaRPr lang="cs-CZ" altLang="cs-CZ" dirty="0">
              <a:solidFill>
                <a:srgbClr val="0000DC"/>
              </a:solidFill>
              <a:latin typeface="Arial"/>
            </a:endParaRPr>
          </a:p>
        </p:txBody>
      </p:sp>
      <p:sp>
        <p:nvSpPr>
          <p:cNvPr id="17" name="Nadpis 3">
            <a:extLst>
              <a:ext uri="{FF2B5EF4-FFF2-40B4-BE49-F238E27FC236}">
                <a16:creationId xmlns:a16="http://schemas.microsoft.com/office/drawing/2014/main" id="{08E9F3EF-7982-840F-B9C7-5DD5745C3AC6}"/>
              </a:ext>
            </a:extLst>
          </p:cNvPr>
          <p:cNvSpPr txBox="1">
            <a:spLocks/>
          </p:cNvSpPr>
          <p:nvPr/>
        </p:nvSpPr>
        <p:spPr>
          <a:xfrm>
            <a:off x="540000" y="329324"/>
            <a:ext cx="7413889" cy="384721"/>
          </a:xfrm>
          <a:prstGeom prst="rect">
            <a:avLst/>
          </a:prstGeom>
        </p:spPr>
        <p:txBody>
          <a:bodyPr vert="horz" wrap="none" lIns="0" tIns="0" rIns="0" bIns="0" rtlCol="0" anchor="t" anchorCtr="0">
            <a:spAutoFit/>
          </a:bodyPr>
          <a:lstStyle>
            <a:lvl1pPr algn="l" rtl="0" eaLnBrk="1" fontAlgn="base" hangingPunct="1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1800" b="1">
                <a:solidFill>
                  <a:srgbClr val="00287D"/>
                </a:solidFill>
                <a:latin typeface="Tahom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1800" b="1">
                <a:solidFill>
                  <a:srgbClr val="00287D"/>
                </a:solidFill>
                <a:latin typeface="Tahom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1800" b="1">
                <a:solidFill>
                  <a:srgbClr val="00287D"/>
                </a:solidFill>
                <a:latin typeface="Tahom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1800" b="1">
                <a:solidFill>
                  <a:srgbClr val="00287D"/>
                </a:solidFill>
                <a:latin typeface="Tahoma" pitchFamily="34" charset="0"/>
              </a:defRPr>
            </a:lvl5pPr>
            <a:lvl6pPr marL="342900" algn="l" rtl="0" eaLnBrk="1" fontAlgn="base" hangingPunct="1">
              <a:spcBef>
                <a:spcPct val="0"/>
              </a:spcBef>
              <a:spcAft>
                <a:spcPct val="0"/>
              </a:spcAft>
              <a:defRPr sz="1800" b="1">
                <a:solidFill>
                  <a:srgbClr val="00287D"/>
                </a:solidFill>
                <a:latin typeface="Tahoma" pitchFamily="34" charset="0"/>
              </a:defRPr>
            </a:lvl6pPr>
            <a:lvl7pPr marL="685800" algn="l" rtl="0" eaLnBrk="1" fontAlgn="base" hangingPunct="1">
              <a:spcBef>
                <a:spcPct val="0"/>
              </a:spcBef>
              <a:spcAft>
                <a:spcPct val="0"/>
              </a:spcAft>
              <a:defRPr sz="1800" b="1">
                <a:solidFill>
                  <a:srgbClr val="00287D"/>
                </a:solidFill>
                <a:latin typeface="Tahoma" pitchFamily="34" charset="0"/>
              </a:defRPr>
            </a:lvl7pPr>
            <a:lvl8pPr marL="1028700" algn="l" rtl="0" eaLnBrk="1" fontAlgn="base" hangingPunct="1">
              <a:spcBef>
                <a:spcPct val="0"/>
              </a:spcBef>
              <a:spcAft>
                <a:spcPct val="0"/>
              </a:spcAft>
              <a:defRPr sz="1800" b="1">
                <a:solidFill>
                  <a:srgbClr val="00287D"/>
                </a:solidFill>
                <a:latin typeface="Tahoma" pitchFamily="34" charset="0"/>
              </a:defRPr>
            </a:lvl8pPr>
            <a:lvl9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18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pPr lvl="0" defTabSz="914400">
              <a:defRPr/>
            </a:pPr>
            <a:r>
              <a:rPr lang="pl-PL" kern="0" dirty="0">
                <a:solidFill>
                  <a:srgbClr val="0000DC"/>
                </a:solidFill>
                <a:latin typeface="Arial"/>
              </a:rPr>
              <a:t>7. Je tento kartogram vytvořen správně?</a:t>
            </a:r>
            <a:endParaRPr kumimoji="0" lang="sk-SK" sz="3000" b="0" i="0" u="none" strike="noStrike" kern="0" cap="none" spc="0" normalizeH="0" baseline="0" noProof="0" dirty="0">
              <a:ln>
                <a:noFill/>
              </a:ln>
              <a:solidFill>
                <a:srgbClr val="0000DC"/>
              </a:solidFill>
              <a:effectLst/>
              <a:uLnTx/>
              <a:uFillTx/>
              <a:latin typeface="Arial"/>
              <a:ea typeface="+mj-ea"/>
              <a:cs typeface="+mj-cs"/>
            </a:endParaRP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A84C0205-F8BF-B41A-B5A9-7ED69AD515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310163" y="6155454"/>
            <a:ext cx="1523336" cy="649090"/>
          </a:xfrm>
          <a:prstGeom prst="rect">
            <a:avLst/>
          </a:prstGeom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85B83E03-997A-B924-19AA-E315483752C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154663"/>
            <a:ext cx="9144000" cy="45486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51581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Nadpis 3">
            <a:extLst>
              <a:ext uri="{FF2B5EF4-FFF2-40B4-BE49-F238E27FC236}">
                <a16:creationId xmlns:a16="http://schemas.microsoft.com/office/drawing/2014/main" id="{68348224-F928-4F18-A9F5-B672CABA6ECB}"/>
              </a:ext>
            </a:extLst>
          </p:cNvPr>
          <p:cNvSpPr txBox="1">
            <a:spLocks/>
          </p:cNvSpPr>
          <p:nvPr/>
        </p:nvSpPr>
        <p:spPr>
          <a:xfrm>
            <a:off x="2765138" y="3250837"/>
            <a:ext cx="3613723" cy="35632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rtl="0" eaLnBrk="1" fontAlgn="base" hangingPunct="1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1800" b="1">
                <a:solidFill>
                  <a:srgbClr val="00287D"/>
                </a:solidFill>
                <a:latin typeface="Tahom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1800" b="1">
                <a:solidFill>
                  <a:srgbClr val="00287D"/>
                </a:solidFill>
                <a:latin typeface="Tahom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1800" b="1">
                <a:solidFill>
                  <a:srgbClr val="00287D"/>
                </a:solidFill>
                <a:latin typeface="Tahom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1800" b="1">
                <a:solidFill>
                  <a:srgbClr val="00287D"/>
                </a:solidFill>
                <a:latin typeface="Tahoma" pitchFamily="34" charset="0"/>
              </a:defRPr>
            </a:lvl5pPr>
            <a:lvl6pPr marL="342900" algn="l" rtl="0" eaLnBrk="1" fontAlgn="base" hangingPunct="1">
              <a:spcBef>
                <a:spcPct val="0"/>
              </a:spcBef>
              <a:spcAft>
                <a:spcPct val="0"/>
              </a:spcAft>
              <a:defRPr sz="1800" b="1">
                <a:solidFill>
                  <a:srgbClr val="00287D"/>
                </a:solidFill>
                <a:latin typeface="Tahoma" pitchFamily="34" charset="0"/>
              </a:defRPr>
            </a:lvl6pPr>
            <a:lvl7pPr marL="685800" algn="l" rtl="0" eaLnBrk="1" fontAlgn="base" hangingPunct="1">
              <a:spcBef>
                <a:spcPct val="0"/>
              </a:spcBef>
              <a:spcAft>
                <a:spcPct val="0"/>
              </a:spcAft>
              <a:defRPr sz="1800" b="1">
                <a:solidFill>
                  <a:srgbClr val="00287D"/>
                </a:solidFill>
                <a:latin typeface="Tahoma" pitchFamily="34" charset="0"/>
              </a:defRPr>
            </a:lvl7pPr>
            <a:lvl8pPr marL="1028700" algn="l" rtl="0" eaLnBrk="1" fontAlgn="base" hangingPunct="1">
              <a:spcBef>
                <a:spcPct val="0"/>
              </a:spcBef>
              <a:spcAft>
                <a:spcPct val="0"/>
              </a:spcAft>
              <a:defRPr sz="1800" b="1">
                <a:solidFill>
                  <a:srgbClr val="00287D"/>
                </a:solidFill>
                <a:latin typeface="Tahoma" pitchFamily="34" charset="0"/>
              </a:defRPr>
            </a:lvl8pPr>
            <a:lvl9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18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k-SK" sz="3000" b="1" i="0" u="none" strike="noStrike" kern="0" cap="none" spc="0" normalizeH="0" baseline="0" noProof="0" dirty="0" err="1">
                <a:ln>
                  <a:noFill/>
                </a:ln>
                <a:solidFill>
                  <a:srgbClr val="0000DC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Děkuji</a:t>
            </a:r>
            <a:r>
              <a:rPr kumimoji="0" lang="sk-SK" sz="3000" b="1" i="0" u="none" strike="noStrike" kern="0" cap="none" spc="0" normalizeH="0" baseline="0" noProof="0" dirty="0">
                <a:ln>
                  <a:noFill/>
                </a:ln>
                <a:solidFill>
                  <a:srgbClr val="0000DC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 za </a:t>
            </a:r>
            <a:r>
              <a:rPr kumimoji="0" lang="sk-SK" sz="3000" b="1" i="0" u="none" strike="noStrike" kern="0" cap="none" spc="0" normalizeH="0" baseline="0" noProof="0" dirty="0" err="1">
                <a:ln>
                  <a:noFill/>
                </a:ln>
                <a:solidFill>
                  <a:srgbClr val="0000DC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pozornost</a:t>
            </a:r>
            <a:endParaRPr kumimoji="0" lang="sk-SK" sz="3000" b="1" i="0" u="none" strike="noStrike" kern="0" cap="none" spc="0" normalizeH="0" baseline="0" noProof="0" dirty="0">
              <a:ln>
                <a:noFill/>
              </a:ln>
              <a:solidFill>
                <a:srgbClr val="0000DC"/>
              </a:solidFill>
              <a:effectLst/>
              <a:uLnTx/>
              <a:uFillTx/>
              <a:latin typeface="Arial"/>
              <a:ea typeface="+mj-ea"/>
              <a:cs typeface="+mj-cs"/>
            </a:endParaRPr>
          </a:p>
        </p:txBody>
      </p:sp>
      <p:pic>
        <p:nvPicPr>
          <p:cNvPr id="2" name="Obrázek 1">
            <a:extLst>
              <a:ext uri="{FF2B5EF4-FFF2-40B4-BE49-F238E27FC236}">
                <a16:creationId xmlns:a16="http://schemas.microsoft.com/office/drawing/2014/main" id="{A26C7D03-6E2D-46FF-AA82-973625EECD6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355763" y="5807962"/>
            <a:ext cx="2464312" cy="1050038"/>
          </a:xfrm>
          <a:prstGeom prst="rect">
            <a:avLst/>
          </a:prstGeom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96184775-022C-4FC1-B932-1F831DB6E8E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98878" y="5807962"/>
            <a:ext cx="1277113" cy="9829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40321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pätu 1">
            <a:extLst>
              <a:ext uri="{FF2B5EF4-FFF2-40B4-BE49-F238E27FC236}">
                <a16:creationId xmlns:a16="http://schemas.microsoft.com/office/drawing/2014/main" id="{C1535E4D-EEE0-4698-8977-EE6C1BE5A260}"/>
              </a:ext>
            </a:extLst>
          </p:cNvPr>
          <p:cNvSpPr txBox="1">
            <a:spLocks/>
          </p:cNvSpPr>
          <p:nvPr/>
        </p:nvSpPr>
        <p:spPr bwMode="auto">
          <a:xfrm>
            <a:off x="540000" y="6228000"/>
            <a:ext cx="594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lang="cs-CZ" altLang="cs-CZ" sz="900" kern="1200" dirty="0" smtClean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pPr defTabSz="914400"/>
            <a:r>
              <a:rPr lang="cs-CZ" dirty="0">
                <a:solidFill>
                  <a:srgbClr val="0000DC"/>
                </a:solidFill>
                <a:latin typeface="Arial"/>
              </a:rPr>
              <a:t>Geografický ústav, Přírodovědecká fakulta, Masarykova Univerzita</a:t>
            </a:r>
          </a:p>
        </p:txBody>
      </p:sp>
      <p:sp>
        <p:nvSpPr>
          <p:cNvPr id="4" name="Zástupný objekt pre číslo snímky 2">
            <a:extLst>
              <a:ext uri="{FF2B5EF4-FFF2-40B4-BE49-F238E27FC236}">
                <a16:creationId xmlns:a16="http://schemas.microsoft.com/office/drawing/2014/main" id="{55AF84FE-D9BE-4377-B3C4-96F0D3B2C39D}"/>
              </a:ext>
            </a:extLst>
          </p:cNvPr>
          <p:cNvSpPr txBox="1">
            <a:spLocks/>
          </p:cNvSpPr>
          <p:nvPr/>
        </p:nvSpPr>
        <p:spPr bwMode="auto">
          <a:xfrm>
            <a:off x="310500" y="6228000"/>
            <a:ext cx="189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900" b="0" kern="120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pPr defTabSz="914400"/>
            <a:fld id="{0DE708CC-0C3F-4567-9698-B54C0F35BD31}" type="slidenum">
              <a:rPr lang="cs-CZ" altLang="cs-CZ" smtClean="0">
                <a:solidFill>
                  <a:srgbClr val="0000DC"/>
                </a:solidFill>
                <a:latin typeface="Arial"/>
              </a:rPr>
              <a:pPr defTabSz="914400"/>
              <a:t>2</a:t>
            </a:fld>
            <a:endParaRPr lang="cs-CZ" altLang="cs-CZ" dirty="0">
              <a:solidFill>
                <a:srgbClr val="0000DC"/>
              </a:solidFill>
              <a:latin typeface="Arial"/>
            </a:endParaRPr>
          </a:p>
        </p:txBody>
      </p:sp>
      <p:sp>
        <p:nvSpPr>
          <p:cNvPr id="17" name="Nadpis 3">
            <a:extLst>
              <a:ext uri="{FF2B5EF4-FFF2-40B4-BE49-F238E27FC236}">
                <a16:creationId xmlns:a16="http://schemas.microsoft.com/office/drawing/2014/main" id="{68348224-F928-4F18-A9F5-B672CABA6ECB}"/>
              </a:ext>
            </a:extLst>
          </p:cNvPr>
          <p:cNvSpPr txBox="1">
            <a:spLocks/>
          </p:cNvSpPr>
          <p:nvPr/>
        </p:nvSpPr>
        <p:spPr>
          <a:xfrm>
            <a:off x="540000" y="187987"/>
            <a:ext cx="2308324" cy="384721"/>
          </a:xfrm>
          <a:prstGeom prst="rect">
            <a:avLst/>
          </a:prstGeom>
        </p:spPr>
        <p:txBody>
          <a:bodyPr vert="horz" wrap="none" lIns="0" tIns="0" rIns="0" bIns="0" rtlCol="0" anchor="t" anchorCtr="0">
            <a:spAutoFit/>
          </a:bodyPr>
          <a:lstStyle>
            <a:lvl1pPr algn="l" rtl="0" eaLnBrk="1" fontAlgn="base" hangingPunct="1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1800" b="1">
                <a:solidFill>
                  <a:srgbClr val="00287D"/>
                </a:solidFill>
                <a:latin typeface="Tahom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1800" b="1">
                <a:solidFill>
                  <a:srgbClr val="00287D"/>
                </a:solidFill>
                <a:latin typeface="Tahom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1800" b="1">
                <a:solidFill>
                  <a:srgbClr val="00287D"/>
                </a:solidFill>
                <a:latin typeface="Tahom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1800" b="1">
                <a:solidFill>
                  <a:srgbClr val="00287D"/>
                </a:solidFill>
                <a:latin typeface="Tahoma" pitchFamily="34" charset="0"/>
              </a:defRPr>
            </a:lvl5pPr>
            <a:lvl6pPr marL="342900" algn="l" rtl="0" eaLnBrk="1" fontAlgn="base" hangingPunct="1">
              <a:spcBef>
                <a:spcPct val="0"/>
              </a:spcBef>
              <a:spcAft>
                <a:spcPct val="0"/>
              </a:spcAft>
              <a:defRPr sz="1800" b="1">
                <a:solidFill>
                  <a:srgbClr val="00287D"/>
                </a:solidFill>
                <a:latin typeface="Tahoma" pitchFamily="34" charset="0"/>
              </a:defRPr>
            </a:lvl6pPr>
            <a:lvl7pPr marL="685800" algn="l" rtl="0" eaLnBrk="1" fontAlgn="base" hangingPunct="1">
              <a:spcBef>
                <a:spcPct val="0"/>
              </a:spcBef>
              <a:spcAft>
                <a:spcPct val="0"/>
              </a:spcAft>
              <a:defRPr sz="1800" b="1">
                <a:solidFill>
                  <a:srgbClr val="00287D"/>
                </a:solidFill>
                <a:latin typeface="Tahoma" pitchFamily="34" charset="0"/>
              </a:defRPr>
            </a:lvl7pPr>
            <a:lvl8pPr marL="1028700" algn="l" rtl="0" eaLnBrk="1" fontAlgn="base" hangingPunct="1">
              <a:spcBef>
                <a:spcPct val="0"/>
              </a:spcBef>
              <a:spcAft>
                <a:spcPct val="0"/>
              </a:spcAft>
              <a:defRPr sz="1800" b="1">
                <a:solidFill>
                  <a:srgbClr val="00287D"/>
                </a:solidFill>
                <a:latin typeface="Tahoma" pitchFamily="34" charset="0"/>
              </a:defRPr>
            </a:lvl8pPr>
            <a:lvl9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18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k-SK" sz="3000" b="1" i="0" u="none" strike="noStrike" kern="0" cap="none" spc="0" normalizeH="0" baseline="0" noProof="0" dirty="0" err="1">
                <a:ln>
                  <a:noFill/>
                </a:ln>
                <a:solidFill>
                  <a:srgbClr val="0000DC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Organizačně</a:t>
            </a:r>
            <a:endParaRPr kumimoji="0" lang="sk-SK" sz="3000" b="1" i="0" u="none" strike="noStrike" kern="0" cap="none" spc="0" normalizeH="0" baseline="0" noProof="0" dirty="0">
              <a:ln>
                <a:noFill/>
              </a:ln>
              <a:solidFill>
                <a:srgbClr val="0000DC"/>
              </a:solidFill>
              <a:effectLst/>
              <a:uLnTx/>
              <a:uFillTx/>
              <a:latin typeface="Arial"/>
              <a:ea typeface="+mj-ea"/>
              <a:cs typeface="+mj-cs"/>
            </a:endParaRPr>
          </a:p>
        </p:txBody>
      </p:sp>
      <p:sp>
        <p:nvSpPr>
          <p:cNvPr id="18" name="Zástupný objekt pre obsah 4">
            <a:extLst>
              <a:ext uri="{FF2B5EF4-FFF2-40B4-BE49-F238E27FC236}">
                <a16:creationId xmlns:a16="http://schemas.microsoft.com/office/drawing/2014/main" id="{67DB656A-9035-4051-B06E-0D6FC91663CA}"/>
              </a:ext>
            </a:extLst>
          </p:cNvPr>
          <p:cNvSpPr txBox="1">
            <a:spLocks/>
          </p:cNvSpPr>
          <p:nvPr/>
        </p:nvSpPr>
        <p:spPr>
          <a:xfrm>
            <a:off x="542487" y="684843"/>
            <a:ext cx="8064900" cy="5575309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>
            <a:lvl1pPr marL="189000" indent="-135000" algn="l" rtl="0" eaLnBrk="1" fontAlgn="base" hangingPunct="1">
              <a:lnSpc>
                <a:spcPct val="15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1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78000" indent="-13500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1500" b="0">
                <a:solidFill>
                  <a:schemeClr val="tx1"/>
                </a:solidFill>
                <a:latin typeface="+mn-lt"/>
              </a:defRPr>
            </a:lvl2pPr>
            <a:lvl3pPr marL="685800" indent="0" algn="l" rtl="0" eaLnBrk="1" fontAlgn="base" hangingPunct="1">
              <a:lnSpc>
                <a:spcPts val="135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125" b="0">
                <a:solidFill>
                  <a:schemeClr val="tx1"/>
                </a:solidFill>
                <a:latin typeface="+mn-lt"/>
              </a:defRPr>
            </a:lvl3pPr>
            <a:lvl4pPr marL="1028700" indent="0" algn="l" rtl="0" eaLnBrk="1" fontAlgn="base" hangingPunct="1">
              <a:lnSpc>
                <a:spcPts val="135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125" b="0">
                <a:solidFill>
                  <a:schemeClr val="tx1"/>
                </a:solidFill>
                <a:latin typeface="+mn-lt"/>
              </a:defRPr>
            </a:lvl4pPr>
            <a:lvl5pPr marL="1371600" indent="0" algn="l" rtl="0" eaLnBrk="1" fontAlgn="base" hangingPunct="1">
              <a:lnSpc>
                <a:spcPts val="135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125" b="0">
                <a:solidFill>
                  <a:schemeClr val="tx1"/>
                </a:solidFill>
                <a:latin typeface="+mn-lt"/>
              </a:defRPr>
            </a:lvl5pPr>
            <a:lvl6pPr marL="1885950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057400" indent="0" algn="l" rtl="0" eaLnBrk="1" fontAlgn="base" hangingPunct="1">
              <a:lnSpc>
                <a:spcPts val="135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2400300" indent="0" algn="l" rtl="0" eaLnBrk="1" fontAlgn="base" hangingPunct="1">
              <a:lnSpc>
                <a:spcPts val="135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2743200" indent="0" algn="l" rtl="0" eaLnBrk="1" fontAlgn="base" hangingPunct="1">
              <a:lnSpc>
                <a:spcPts val="135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cs-CZ" sz="1400" dirty="0">
                <a:effectLst/>
              </a:rPr>
              <a:t>PO 16:00 - 16:50 Mgr. Tomáš Hanousek,  Mgr. Marie Novotná</a:t>
            </a:r>
            <a:endParaRPr lang="cs-CZ" sz="1400" dirty="0"/>
          </a:p>
          <a:p>
            <a:r>
              <a:rPr lang="cs-CZ" sz="1400" dirty="0">
                <a:effectLst/>
              </a:rPr>
              <a:t>PO 19:00 - 19:50 Mgr. Tomáš Hanousek,  Mgr. Marie Novotná</a:t>
            </a:r>
            <a:endParaRPr lang="cs-CZ" sz="1400" dirty="0"/>
          </a:p>
          <a:p>
            <a:r>
              <a:rPr lang="cs-CZ" sz="1400" dirty="0"/>
              <a:t>ST 10:00 - 10:50 </a:t>
            </a:r>
            <a:r>
              <a:rPr lang="cs-CZ" sz="1400" dirty="0">
                <a:effectLst/>
              </a:rPr>
              <a:t>Mgr. Tomáš Hanousek,  Mgr. Marie Novotná</a:t>
            </a:r>
            <a:endParaRPr lang="cs-CZ" sz="1400" dirty="0"/>
          </a:p>
          <a:p>
            <a:r>
              <a:rPr lang="cs-CZ" sz="1400" dirty="0">
                <a:effectLst/>
              </a:rPr>
              <a:t>ST 11:00 - 11:50 Mgr. Tomáš Hanousek,  Mgr. Marie Novotná</a:t>
            </a:r>
            <a:endParaRPr lang="cs-CZ" sz="1400" kern="0" dirty="0">
              <a:solidFill>
                <a:srgbClr val="000000"/>
              </a:solidFill>
              <a:latin typeface="Arial"/>
            </a:endParaRPr>
          </a:p>
          <a:p>
            <a:pPr marL="252000" marR="0" lvl="0" indent="-252000" algn="just" defTabSz="914400" rtl="0" eaLnBrk="1" fontAlgn="base" latinLnBrk="0" hangingPunct="1">
              <a:lnSpc>
                <a:spcPct val="150000"/>
              </a:lnSpc>
              <a:spcBef>
                <a:spcPts val="0"/>
              </a:spcBef>
              <a:spcAft>
                <a:spcPct val="0"/>
              </a:spcAft>
              <a:buClr>
                <a:srgbClr val="0000DC"/>
              </a:buClr>
              <a:buSzPct val="100000"/>
              <a:buFont typeface="Arial" panose="020B0604020202020204" pitchFamily="34" charset="0"/>
              <a:buChar char="–"/>
              <a:tabLst/>
              <a:defRPr/>
            </a:pPr>
            <a:r>
              <a:rPr lang="cs-CZ" sz="2000" b="1" kern="0" dirty="0">
                <a:solidFill>
                  <a:srgbClr val="000000"/>
                </a:solidFill>
                <a:latin typeface="Arial"/>
              </a:rPr>
              <a:t>liché týdny </a:t>
            </a:r>
            <a:r>
              <a:rPr lang="cs-CZ" sz="2000" kern="0" dirty="0">
                <a:solidFill>
                  <a:srgbClr val="000000"/>
                </a:solidFill>
                <a:latin typeface="Arial"/>
              </a:rPr>
              <a:t>– související teorie, postup v </a:t>
            </a:r>
            <a:r>
              <a:rPr lang="cs-CZ" sz="2000" kern="0" dirty="0" err="1">
                <a:solidFill>
                  <a:srgbClr val="000000"/>
                </a:solidFill>
                <a:latin typeface="Arial"/>
              </a:rPr>
              <a:t>ArcGIS</a:t>
            </a:r>
            <a:r>
              <a:rPr lang="cs-CZ" sz="2000" kern="0" dirty="0">
                <a:solidFill>
                  <a:srgbClr val="000000"/>
                </a:solidFill>
                <a:latin typeface="Arial"/>
              </a:rPr>
              <a:t> Pro, </a:t>
            </a:r>
            <a:r>
              <a:rPr lang="cs-CZ" sz="2000" b="1" kern="0" dirty="0">
                <a:solidFill>
                  <a:srgbClr val="000000"/>
                </a:solidFill>
                <a:latin typeface="Arial"/>
              </a:rPr>
              <a:t>zadání cvičení</a:t>
            </a:r>
          </a:p>
          <a:p>
            <a:pPr marL="441000" lvl="1" indent="-252000" algn="just" defTabSz="914400">
              <a:lnSpc>
                <a:spcPct val="150000"/>
              </a:lnSpc>
              <a:buClr>
                <a:srgbClr val="0000DC"/>
              </a:buClr>
              <a:buFont typeface="Arial" panose="020B0604020202020204" pitchFamily="34" charset="0"/>
              <a:buChar char="–"/>
              <a:defRPr/>
            </a:pPr>
            <a:r>
              <a:rPr lang="cs-CZ" sz="1800" b="1" kern="0" dirty="0">
                <a:solidFill>
                  <a:srgbClr val="000000"/>
                </a:solidFill>
                <a:latin typeface="Arial"/>
              </a:rPr>
              <a:t>2 týdny </a:t>
            </a:r>
            <a:r>
              <a:rPr lang="cs-CZ" sz="1800" kern="0" dirty="0">
                <a:solidFill>
                  <a:srgbClr val="000000"/>
                </a:solidFill>
                <a:latin typeface="Arial"/>
              </a:rPr>
              <a:t>na vypracování</a:t>
            </a:r>
          </a:p>
          <a:p>
            <a:pPr marL="441000" lvl="1" indent="-252000" algn="just" defTabSz="914400">
              <a:lnSpc>
                <a:spcPct val="150000"/>
              </a:lnSpc>
              <a:buClr>
                <a:srgbClr val="0000DC"/>
              </a:buClr>
              <a:buFont typeface="Arial" panose="020B0604020202020204" pitchFamily="34" charset="0"/>
              <a:buChar char="–"/>
              <a:defRPr/>
            </a:pPr>
            <a:r>
              <a:rPr lang="cs-CZ" sz="1800" kern="0" dirty="0" err="1">
                <a:solidFill>
                  <a:srgbClr val="000000"/>
                </a:solidFill>
                <a:latin typeface="Arial"/>
              </a:rPr>
              <a:t>deadline</a:t>
            </a:r>
            <a:r>
              <a:rPr lang="cs-CZ" sz="1800" kern="0" dirty="0">
                <a:solidFill>
                  <a:srgbClr val="000000"/>
                </a:solidFill>
                <a:latin typeface="Arial"/>
              </a:rPr>
              <a:t> pro odevzdání v 7:00</a:t>
            </a:r>
          </a:p>
          <a:p>
            <a:pPr marL="441000" lvl="1" indent="-252000" algn="just" defTabSz="914400">
              <a:lnSpc>
                <a:spcPct val="150000"/>
              </a:lnSpc>
              <a:buClr>
                <a:srgbClr val="0000DC"/>
              </a:buClr>
              <a:buFont typeface="Arial" panose="020B0604020202020204" pitchFamily="34" charset="0"/>
              <a:buChar char="–"/>
              <a:defRPr/>
            </a:pPr>
            <a:r>
              <a:rPr lang="cs-CZ" sz="1800" kern="0" dirty="0">
                <a:solidFill>
                  <a:srgbClr val="000000"/>
                </a:solidFill>
                <a:latin typeface="Arial"/>
              </a:rPr>
              <a:t>cvičení odevzdávejte do odevzdávárny</a:t>
            </a:r>
          </a:p>
          <a:p>
            <a:pPr marL="441000" lvl="1" indent="-252000" algn="just" defTabSz="914400">
              <a:lnSpc>
                <a:spcPct val="150000"/>
              </a:lnSpc>
              <a:buClr>
                <a:srgbClr val="0000DC"/>
              </a:buClr>
              <a:buFont typeface="Arial" panose="020B0604020202020204" pitchFamily="34" charset="0"/>
              <a:buChar char="–"/>
              <a:defRPr/>
            </a:pPr>
            <a:r>
              <a:rPr lang="cs-CZ" sz="1800" b="1" kern="0" dirty="0">
                <a:solidFill>
                  <a:srgbClr val="000000"/>
                </a:solidFill>
                <a:latin typeface="Arial"/>
              </a:rPr>
              <a:t>účast povinná</a:t>
            </a:r>
          </a:p>
          <a:p>
            <a:pPr marL="441000" lvl="1" indent="-252000" algn="just" defTabSz="914400">
              <a:lnSpc>
                <a:spcPct val="150000"/>
              </a:lnSpc>
              <a:buClr>
                <a:srgbClr val="0000DC"/>
              </a:buClr>
              <a:buFont typeface="Arial" panose="020B0604020202020204" pitchFamily="34" charset="0"/>
              <a:buChar char="–"/>
              <a:defRPr/>
            </a:pPr>
            <a:endParaRPr lang="cs-CZ" sz="1800" b="1" kern="0" dirty="0">
              <a:solidFill>
                <a:srgbClr val="000000"/>
              </a:solidFill>
              <a:latin typeface="Arial"/>
            </a:endParaRPr>
          </a:p>
          <a:p>
            <a:pPr marL="252000" marR="0" lvl="0" indent="-252000" algn="just" defTabSz="914400" rtl="0" eaLnBrk="1" fontAlgn="base" latinLnBrk="0" hangingPunct="1">
              <a:lnSpc>
                <a:spcPct val="150000"/>
              </a:lnSpc>
              <a:spcBef>
                <a:spcPts val="0"/>
              </a:spcBef>
              <a:spcAft>
                <a:spcPct val="0"/>
              </a:spcAft>
              <a:buClr>
                <a:srgbClr val="0000DC"/>
              </a:buClr>
              <a:buSzPct val="100000"/>
              <a:buFont typeface="Arial" panose="020B0604020202020204" pitchFamily="34" charset="0"/>
              <a:buChar char="–"/>
              <a:tabLst/>
              <a:defRPr/>
            </a:pPr>
            <a:r>
              <a:rPr lang="cs-CZ" sz="2000" b="1" kern="0" dirty="0">
                <a:solidFill>
                  <a:srgbClr val="000000"/>
                </a:solidFill>
                <a:latin typeface="Arial"/>
              </a:rPr>
              <a:t>sudé týdny </a:t>
            </a:r>
            <a:r>
              <a:rPr lang="cs-CZ" sz="2000" kern="0" dirty="0">
                <a:solidFill>
                  <a:srgbClr val="000000"/>
                </a:solidFill>
                <a:latin typeface="Arial"/>
              </a:rPr>
              <a:t>– konzultační hodiny, případné problémy, rady, pomoc, čas na vypracování</a:t>
            </a:r>
          </a:p>
          <a:p>
            <a:pPr marL="441000" lvl="1" indent="-252000" algn="just" defTabSz="914400">
              <a:lnSpc>
                <a:spcPct val="150000"/>
              </a:lnSpc>
              <a:buClr>
                <a:srgbClr val="0000DC"/>
              </a:buClr>
              <a:buFont typeface="Arial" panose="020B0604020202020204" pitchFamily="34" charset="0"/>
              <a:buChar char="–"/>
              <a:defRPr/>
            </a:pPr>
            <a:r>
              <a:rPr lang="cs-CZ" sz="1800" kern="0" dirty="0">
                <a:solidFill>
                  <a:srgbClr val="000000"/>
                </a:solidFill>
                <a:latin typeface="Arial"/>
              </a:rPr>
              <a:t>účast </a:t>
            </a:r>
            <a:r>
              <a:rPr lang="cs-CZ" sz="1800" b="1" kern="0" dirty="0">
                <a:solidFill>
                  <a:srgbClr val="000000"/>
                </a:solidFill>
                <a:latin typeface="Arial"/>
              </a:rPr>
              <a:t>nepovinná</a:t>
            </a:r>
          </a:p>
          <a:p>
            <a:pPr marL="252000" indent="-252000" algn="just" defTabSz="914400">
              <a:buClr>
                <a:srgbClr val="0000DC"/>
              </a:buClr>
              <a:buFont typeface="Arial" panose="020B0604020202020204" pitchFamily="34" charset="0"/>
              <a:buChar char="–"/>
              <a:defRPr/>
            </a:pPr>
            <a:r>
              <a:rPr lang="cs-CZ" sz="2000" b="1" kern="0" dirty="0">
                <a:solidFill>
                  <a:srgbClr val="000000"/>
                </a:solidFill>
                <a:latin typeface="Arial"/>
              </a:rPr>
              <a:t>Komunikace</a:t>
            </a:r>
            <a:r>
              <a:rPr lang="cs-CZ" sz="2000" kern="0" dirty="0">
                <a:solidFill>
                  <a:srgbClr val="000000"/>
                </a:solidFill>
                <a:latin typeface="Arial"/>
              </a:rPr>
              <a:t>: MS Teams/FB (skupina?), mail pro omluvy z výuky</a:t>
            </a:r>
            <a:endParaRPr kumimoji="0" lang="cs-CZ" sz="2000" b="1" i="0" u="none" strike="noStrike" kern="0" cap="none" spc="0" normalizeH="0" baseline="0" dirty="0">
              <a:ln>
                <a:noFill/>
              </a:ln>
              <a:solidFill>
                <a:srgbClr val="0000DC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CD6E1271-8BD3-4D61-9616-AE1F12AB4AE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310163" y="6155454"/>
            <a:ext cx="1523336" cy="6490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8653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2B39AB5-2DEA-7C63-6F13-AA458CBCA4B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pätu 1">
            <a:extLst>
              <a:ext uri="{FF2B5EF4-FFF2-40B4-BE49-F238E27FC236}">
                <a16:creationId xmlns:a16="http://schemas.microsoft.com/office/drawing/2014/main" id="{2624103F-96E9-9B30-CA5C-81EDA3FA3A60}"/>
              </a:ext>
            </a:extLst>
          </p:cNvPr>
          <p:cNvSpPr txBox="1">
            <a:spLocks/>
          </p:cNvSpPr>
          <p:nvPr/>
        </p:nvSpPr>
        <p:spPr bwMode="auto">
          <a:xfrm>
            <a:off x="540000" y="6228000"/>
            <a:ext cx="594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lang="cs-CZ" altLang="cs-CZ" sz="900" kern="1200" dirty="0" smtClean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pPr defTabSz="914400"/>
            <a:r>
              <a:rPr lang="cs-CZ" dirty="0">
                <a:solidFill>
                  <a:srgbClr val="0000DC"/>
                </a:solidFill>
                <a:latin typeface="Arial"/>
              </a:rPr>
              <a:t>Geografický ústav, Přírodovědecká fakulta, Masarykova Univerzita</a:t>
            </a:r>
          </a:p>
        </p:txBody>
      </p:sp>
      <p:sp>
        <p:nvSpPr>
          <p:cNvPr id="4" name="Zástupný objekt pre číslo snímky 2">
            <a:extLst>
              <a:ext uri="{FF2B5EF4-FFF2-40B4-BE49-F238E27FC236}">
                <a16:creationId xmlns:a16="http://schemas.microsoft.com/office/drawing/2014/main" id="{923D69B9-631C-97D1-4AAA-C8C8C7609F4D}"/>
              </a:ext>
            </a:extLst>
          </p:cNvPr>
          <p:cNvSpPr txBox="1">
            <a:spLocks/>
          </p:cNvSpPr>
          <p:nvPr/>
        </p:nvSpPr>
        <p:spPr bwMode="auto">
          <a:xfrm>
            <a:off x="310500" y="6228000"/>
            <a:ext cx="189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900" b="0" kern="120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pPr defTabSz="914400"/>
            <a:fld id="{0DE708CC-0C3F-4567-9698-B54C0F35BD31}" type="slidenum">
              <a:rPr lang="cs-CZ" altLang="cs-CZ" smtClean="0">
                <a:solidFill>
                  <a:srgbClr val="0000DC"/>
                </a:solidFill>
                <a:latin typeface="Arial"/>
              </a:rPr>
              <a:pPr defTabSz="914400"/>
              <a:t>3</a:t>
            </a:fld>
            <a:endParaRPr lang="cs-CZ" altLang="cs-CZ" dirty="0">
              <a:solidFill>
                <a:srgbClr val="0000DC"/>
              </a:solidFill>
              <a:latin typeface="Arial"/>
            </a:endParaRPr>
          </a:p>
        </p:txBody>
      </p:sp>
      <p:sp>
        <p:nvSpPr>
          <p:cNvPr id="17" name="Nadpis 3">
            <a:extLst>
              <a:ext uri="{FF2B5EF4-FFF2-40B4-BE49-F238E27FC236}">
                <a16:creationId xmlns:a16="http://schemas.microsoft.com/office/drawing/2014/main" id="{E7EFE8A9-495E-4B3E-7808-17BEE197B33A}"/>
              </a:ext>
            </a:extLst>
          </p:cNvPr>
          <p:cNvSpPr txBox="1">
            <a:spLocks/>
          </p:cNvSpPr>
          <p:nvPr/>
        </p:nvSpPr>
        <p:spPr>
          <a:xfrm>
            <a:off x="540000" y="187987"/>
            <a:ext cx="3720570" cy="384721"/>
          </a:xfrm>
          <a:prstGeom prst="rect">
            <a:avLst/>
          </a:prstGeom>
        </p:spPr>
        <p:txBody>
          <a:bodyPr vert="horz" wrap="none" lIns="0" tIns="0" rIns="0" bIns="0" rtlCol="0" anchor="t" anchorCtr="0">
            <a:spAutoFit/>
          </a:bodyPr>
          <a:lstStyle>
            <a:lvl1pPr algn="l" rtl="0" eaLnBrk="1" fontAlgn="base" hangingPunct="1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1800" b="1">
                <a:solidFill>
                  <a:srgbClr val="00287D"/>
                </a:solidFill>
                <a:latin typeface="Tahom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1800" b="1">
                <a:solidFill>
                  <a:srgbClr val="00287D"/>
                </a:solidFill>
                <a:latin typeface="Tahom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1800" b="1">
                <a:solidFill>
                  <a:srgbClr val="00287D"/>
                </a:solidFill>
                <a:latin typeface="Tahom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1800" b="1">
                <a:solidFill>
                  <a:srgbClr val="00287D"/>
                </a:solidFill>
                <a:latin typeface="Tahoma" pitchFamily="34" charset="0"/>
              </a:defRPr>
            </a:lvl5pPr>
            <a:lvl6pPr marL="342900" algn="l" rtl="0" eaLnBrk="1" fontAlgn="base" hangingPunct="1">
              <a:spcBef>
                <a:spcPct val="0"/>
              </a:spcBef>
              <a:spcAft>
                <a:spcPct val="0"/>
              </a:spcAft>
              <a:defRPr sz="1800" b="1">
                <a:solidFill>
                  <a:srgbClr val="00287D"/>
                </a:solidFill>
                <a:latin typeface="Tahoma" pitchFamily="34" charset="0"/>
              </a:defRPr>
            </a:lvl6pPr>
            <a:lvl7pPr marL="685800" algn="l" rtl="0" eaLnBrk="1" fontAlgn="base" hangingPunct="1">
              <a:spcBef>
                <a:spcPct val="0"/>
              </a:spcBef>
              <a:spcAft>
                <a:spcPct val="0"/>
              </a:spcAft>
              <a:defRPr sz="1800" b="1">
                <a:solidFill>
                  <a:srgbClr val="00287D"/>
                </a:solidFill>
                <a:latin typeface="Tahoma" pitchFamily="34" charset="0"/>
              </a:defRPr>
            </a:lvl7pPr>
            <a:lvl8pPr marL="1028700" algn="l" rtl="0" eaLnBrk="1" fontAlgn="base" hangingPunct="1">
              <a:spcBef>
                <a:spcPct val="0"/>
              </a:spcBef>
              <a:spcAft>
                <a:spcPct val="0"/>
              </a:spcAft>
              <a:defRPr sz="1800" b="1">
                <a:solidFill>
                  <a:srgbClr val="00287D"/>
                </a:solidFill>
                <a:latin typeface="Tahoma" pitchFamily="34" charset="0"/>
              </a:defRPr>
            </a:lvl8pPr>
            <a:lvl9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18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k-SK" sz="3000" b="1" i="0" u="none" strike="noStrike" kern="0" cap="none" spc="0" normalizeH="0" baseline="0" noProof="0" dirty="0" err="1">
                <a:ln>
                  <a:noFill/>
                </a:ln>
                <a:solidFill>
                  <a:srgbClr val="0000DC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Podmínky</a:t>
            </a:r>
            <a:r>
              <a:rPr kumimoji="0" lang="sk-SK" sz="3000" b="1" i="0" u="none" strike="noStrike" kern="0" cap="none" spc="0" normalizeH="0" baseline="0" noProof="0" dirty="0">
                <a:ln>
                  <a:noFill/>
                </a:ln>
                <a:solidFill>
                  <a:srgbClr val="0000DC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 k zápočtu</a:t>
            </a:r>
          </a:p>
        </p:txBody>
      </p:sp>
      <p:sp>
        <p:nvSpPr>
          <p:cNvPr id="18" name="Zástupný objekt pre obsah 4">
            <a:extLst>
              <a:ext uri="{FF2B5EF4-FFF2-40B4-BE49-F238E27FC236}">
                <a16:creationId xmlns:a16="http://schemas.microsoft.com/office/drawing/2014/main" id="{F47E4AE7-276F-01AB-6795-561BB3F2AF57}"/>
              </a:ext>
            </a:extLst>
          </p:cNvPr>
          <p:cNvSpPr txBox="1">
            <a:spLocks/>
          </p:cNvSpPr>
          <p:nvPr/>
        </p:nvSpPr>
        <p:spPr>
          <a:xfrm>
            <a:off x="542487" y="684843"/>
            <a:ext cx="8064900" cy="4678204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>
            <a:lvl1pPr marL="189000" indent="-135000" algn="l" rtl="0" eaLnBrk="1" fontAlgn="base" hangingPunct="1">
              <a:lnSpc>
                <a:spcPct val="15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1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78000" indent="-13500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1500" b="0">
                <a:solidFill>
                  <a:schemeClr val="tx1"/>
                </a:solidFill>
                <a:latin typeface="+mn-lt"/>
              </a:defRPr>
            </a:lvl2pPr>
            <a:lvl3pPr marL="685800" indent="0" algn="l" rtl="0" eaLnBrk="1" fontAlgn="base" hangingPunct="1">
              <a:lnSpc>
                <a:spcPts val="135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125" b="0">
                <a:solidFill>
                  <a:schemeClr val="tx1"/>
                </a:solidFill>
                <a:latin typeface="+mn-lt"/>
              </a:defRPr>
            </a:lvl3pPr>
            <a:lvl4pPr marL="1028700" indent="0" algn="l" rtl="0" eaLnBrk="1" fontAlgn="base" hangingPunct="1">
              <a:lnSpc>
                <a:spcPts val="135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125" b="0">
                <a:solidFill>
                  <a:schemeClr val="tx1"/>
                </a:solidFill>
                <a:latin typeface="+mn-lt"/>
              </a:defRPr>
            </a:lvl4pPr>
            <a:lvl5pPr marL="1371600" indent="0" algn="l" rtl="0" eaLnBrk="1" fontAlgn="base" hangingPunct="1">
              <a:lnSpc>
                <a:spcPts val="135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125" b="0">
                <a:solidFill>
                  <a:schemeClr val="tx1"/>
                </a:solidFill>
                <a:latin typeface="+mn-lt"/>
              </a:defRPr>
            </a:lvl5pPr>
            <a:lvl6pPr marL="1885950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057400" indent="0" algn="l" rtl="0" eaLnBrk="1" fontAlgn="base" hangingPunct="1">
              <a:lnSpc>
                <a:spcPts val="135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2400300" indent="0" algn="l" rtl="0" eaLnBrk="1" fontAlgn="base" hangingPunct="1">
              <a:lnSpc>
                <a:spcPts val="135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2743200" indent="0" algn="l" rtl="0" eaLnBrk="1" fontAlgn="base" hangingPunct="1">
              <a:lnSpc>
                <a:spcPts val="135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54000" indent="0">
              <a:buNone/>
            </a:pPr>
            <a:r>
              <a:rPr lang="cs-CZ" sz="2800" dirty="0">
                <a:effectLst/>
              </a:rPr>
              <a:t>DOCHÁZKA:</a:t>
            </a:r>
          </a:p>
          <a:p>
            <a:pPr lvl="1"/>
            <a:r>
              <a:rPr lang="cs-CZ" sz="2000" dirty="0">
                <a:effectLst/>
              </a:rPr>
              <a:t>splněná docházka 100 %</a:t>
            </a:r>
          </a:p>
          <a:p>
            <a:pPr lvl="1"/>
            <a:r>
              <a:rPr lang="cs-CZ" sz="2000" dirty="0">
                <a:effectLst/>
              </a:rPr>
              <a:t>2 omluvené absence v IS pouze přes studijní oddělení – </a:t>
            </a:r>
            <a:r>
              <a:rPr lang="cs-CZ" sz="2000" b="1" dirty="0">
                <a:effectLst/>
              </a:rPr>
              <a:t>liché týdny</a:t>
            </a:r>
          </a:p>
          <a:p>
            <a:pPr marL="54000" indent="0">
              <a:buNone/>
            </a:pPr>
            <a:r>
              <a:rPr lang="cs-CZ" sz="2800" dirty="0">
                <a:effectLst/>
              </a:rPr>
              <a:t>CVIČENÍ:</a:t>
            </a:r>
          </a:p>
          <a:p>
            <a:pPr lvl="1"/>
            <a:r>
              <a:rPr lang="cs-CZ" sz="2000" dirty="0">
                <a:effectLst/>
              </a:rPr>
              <a:t>uznaná všechna cvičení (5)</a:t>
            </a:r>
          </a:p>
          <a:p>
            <a:pPr lvl="1"/>
            <a:r>
              <a:rPr lang="cs-CZ" sz="2000" dirty="0">
                <a:effectLst/>
              </a:rPr>
              <a:t>každé cvičení </a:t>
            </a:r>
            <a:r>
              <a:rPr lang="cs-CZ" sz="2000" b="1" dirty="0">
                <a:effectLst/>
              </a:rPr>
              <a:t>max. 10 bodů </a:t>
            </a:r>
            <a:r>
              <a:rPr lang="cs-CZ" sz="2000" dirty="0">
                <a:effectLst/>
              </a:rPr>
              <a:t>-&gt; za semestr </a:t>
            </a:r>
            <a:r>
              <a:rPr lang="cs-CZ" sz="2000" b="1" dirty="0">
                <a:effectLst/>
              </a:rPr>
              <a:t>max. 50 bodů</a:t>
            </a:r>
            <a:r>
              <a:rPr lang="cs-CZ" sz="2000" dirty="0">
                <a:effectLst/>
              </a:rPr>
              <a:t>, pro zápočet nutné </a:t>
            </a:r>
            <a:r>
              <a:rPr lang="cs-CZ" sz="2000" b="1" dirty="0">
                <a:effectLst/>
              </a:rPr>
              <a:t>min. 30 bodů</a:t>
            </a:r>
          </a:p>
          <a:p>
            <a:pPr lvl="1"/>
            <a:r>
              <a:rPr lang="cs-CZ" sz="2000" dirty="0">
                <a:effectLst/>
              </a:rPr>
              <a:t>odevzdání v stanoveném termínu, za pozdní odevzdání bodová penalizace (každých </a:t>
            </a:r>
            <a:r>
              <a:rPr lang="cs-CZ" sz="2000" b="1" dirty="0">
                <a:effectLst/>
              </a:rPr>
              <a:t>24h -&gt; -2b </a:t>
            </a:r>
            <a:r>
              <a:rPr lang="cs-CZ" sz="2000" dirty="0">
                <a:effectLst/>
              </a:rPr>
              <a:t>z hodnocení)</a:t>
            </a:r>
          </a:p>
          <a:p>
            <a:pPr lvl="1"/>
            <a:r>
              <a:rPr lang="cs-CZ" sz="2000" dirty="0">
                <a:effectLst/>
              </a:rPr>
              <a:t>dodržení podmínek zpracování a formátu požadovaných výsledků podle jednotlivých zadání</a:t>
            </a:r>
          </a:p>
          <a:p>
            <a:pPr lvl="1"/>
            <a:r>
              <a:rPr lang="cs-CZ" sz="2000" dirty="0">
                <a:effectLst/>
              </a:rPr>
              <a:t>na konci semestru možnost opravy 1 cvičení (pouze včas odevzdaného!)</a:t>
            </a:r>
          </a:p>
          <a:p>
            <a:pPr lvl="1"/>
            <a:r>
              <a:rPr lang="cs-CZ" sz="2000" dirty="0">
                <a:effectLst/>
              </a:rPr>
              <a:t>odevzdávárna v </a:t>
            </a:r>
            <a:r>
              <a:rPr lang="cs-CZ" sz="2000" dirty="0" err="1">
                <a:effectLst/>
              </a:rPr>
              <a:t>ISu</a:t>
            </a:r>
            <a:r>
              <a:rPr lang="cs-CZ" sz="2000" dirty="0">
                <a:effectLst/>
              </a:rPr>
              <a:t>, hodnocení v poznámkovém bloku</a:t>
            </a:r>
            <a:endParaRPr kumimoji="0" lang="cs-CZ" sz="3600" b="1" i="0" u="none" strike="noStrike" kern="0" cap="none" spc="0" normalizeH="0" baseline="0" dirty="0">
              <a:ln>
                <a:noFill/>
              </a:ln>
              <a:solidFill>
                <a:srgbClr val="0000DC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0BB05A08-9DAE-DB38-88F8-96A7EA52F52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310163" y="6155454"/>
            <a:ext cx="1523336" cy="6490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89662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9148647-1816-6549-E204-AA5B72EAA3B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pätu 1">
            <a:extLst>
              <a:ext uri="{FF2B5EF4-FFF2-40B4-BE49-F238E27FC236}">
                <a16:creationId xmlns:a16="http://schemas.microsoft.com/office/drawing/2014/main" id="{07217541-EE98-D7D1-1353-DED42EDAE5B4}"/>
              </a:ext>
            </a:extLst>
          </p:cNvPr>
          <p:cNvSpPr txBox="1">
            <a:spLocks/>
          </p:cNvSpPr>
          <p:nvPr/>
        </p:nvSpPr>
        <p:spPr bwMode="auto">
          <a:xfrm>
            <a:off x="540000" y="6228000"/>
            <a:ext cx="594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lang="cs-CZ" altLang="cs-CZ" sz="900" kern="1200" dirty="0" smtClean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pPr defTabSz="914400"/>
            <a:r>
              <a:rPr lang="cs-CZ" dirty="0">
                <a:solidFill>
                  <a:srgbClr val="0000DC"/>
                </a:solidFill>
                <a:latin typeface="Arial"/>
              </a:rPr>
              <a:t>Geografický ústav, Přírodovědecká fakulta, Masarykova Univerzita</a:t>
            </a:r>
          </a:p>
        </p:txBody>
      </p:sp>
      <p:sp>
        <p:nvSpPr>
          <p:cNvPr id="4" name="Zástupný objekt pre číslo snímky 2">
            <a:extLst>
              <a:ext uri="{FF2B5EF4-FFF2-40B4-BE49-F238E27FC236}">
                <a16:creationId xmlns:a16="http://schemas.microsoft.com/office/drawing/2014/main" id="{35E69FE7-B2AF-BFEE-08AD-9DC4EAFC2416}"/>
              </a:ext>
            </a:extLst>
          </p:cNvPr>
          <p:cNvSpPr txBox="1">
            <a:spLocks/>
          </p:cNvSpPr>
          <p:nvPr/>
        </p:nvSpPr>
        <p:spPr bwMode="auto">
          <a:xfrm>
            <a:off x="310500" y="6228000"/>
            <a:ext cx="189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900" b="0" kern="120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pPr defTabSz="914400"/>
            <a:fld id="{0DE708CC-0C3F-4567-9698-B54C0F35BD31}" type="slidenum">
              <a:rPr lang="cs-CZ" altLang="cs-CZ" smtClean="0">
                <a:solidFill>
                  <a:srgbClr val="0000DC"/>
                </a:solidFill>
                <a:latin typeface="Arial"/>
              </a:rPr>
              <a:pPr defTabSz="914400"/>
              <a:t>4</a:t>
            </a:fld>
            <a:endParaRPr lang="cs-CZ" altLang="cs-CZ" dirty="0">
              <a:solidFill>
                <a:srgbClr val="0000DC"/>
              </a:solidFill>
              <a:latin typeface="Arial"/>
            </a:endParaRPr>
          </a:p>
        </p:txBody>
      </p:sp>
      <p:sp>
        <p:nvSpPr>
          <p:cNvPr id="17" name="Nadpis 3">
            <a:extLst>
              <a:ext uri="{FF2B5EF4-FFF2-40B4-BE49-F238E27FC236}">
                <a16:creationId xmlns:a16="http://schemas.microsoft.com/office/drawing/2014/main" id="{D694EF38-BC2D-D941-CE7F-26A60D892CBC}"/>
              </a:ext>
            </a:extLst>
          </p:cNvPr>
          <p:cNvSpPr txBox="1">
            <a:spLocks/>
          </p:cNvSpPr>
          <p:nvPr/>
        </p:nvSpPr>
        <p:spPr>
          <a:xfrm>
            <a:off x="540000" y="260533"/>
            <a:ext cx="7207101" cy="384721"/>
          </a:xfrm>
          <a:prstGeom prst="rect">
            <a:avLst/>
          </a:prstGeom>
        </p:spPr>
        <p:txBody>
          <a:bodyPr vert="horz" wrap="none" lIns="0" tIns="0" rIns="0" bIns="0" rtlCol="0" anchor="t" anchorCtr="0">
            <a:spAutoFit/>
          </a:bodyPr>
          <a:lstStyle>
            <a:lvl1pPr algn="l" rtl="0" eaLnBrk="1" fontAlgn="base" hangingPunct="1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1800" b="1">
                <a:solidFill>
                  <a:srgbClr val="00287D"/>
                </a:solidFill>
                <a:latin typeface="Tahom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1800" b="1">
                <a:solidFill>
                  <a:srgbClr val="00287D"/>
                </a:solidFill>
                <a:latin typeface="Tahom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1800" b="1">
                <a:solidFill>
                  <a:srgbClr val="00287D"/>
                </a:solidFill>
                <a:latin typeface="Tahom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1800" b="1">
                <a:solidFill>
                  <a:srgbClr val="00287D"/>
                </a:solidFill>
                <a:latin typeface="Tahoma" pitchFamily="34" charset="0"/>
              </a:defRPr>
            </a:lvl5pPr>
            <a:lvl6pPr marL="342900" algn="l" rtl="0" eaLnBrk="1" fontAlgn="base" hangingPunct="1">
              <a:spcBef>
                <a:spcPct val="0"/>
              </a:spcBef>
              <a:spcAft>
                <a:spcPct val="0"/>
              </a:spcAft>
              <a:defRPr sz="1800" b="1">
                <a:solidFill>
                  <a:srgbClr val="00287D"/>
                </a:solidFill>
                <a:latin typeface="Tahoma" pitchFamily="34" charset="0"/>
              </a:defRPr>
            </a:lvl6pPr>
            <a:lvl7pPr marL="685800" algn="l" rtl="0" eaLnBrk="1" fontAlgn="base" hangingPunct="1">
              <a:spcBef>
                <a:spcPct val="0"/>
              </a:spcBef>
              <a:spcAft>
                <a:spcPct val="0"/>
              </a:spcAft>
              <a:defRPr sz="1800" b="1">
                <a:solidFill>
                  <a:srgbClr val="00287D"/>
                </a:solidFill>
                <a:latin typeface="Tahoma" pitchFamily="34" charset="0"/>
              </a:defRPr>
            </a:lvl7pPr>
            <a:lvl8pPr marL="1028700" algn="l" rtl="0" eaLnBrk="1" fontAlgn="base" hangingPunct="1">
              <a:spcBef>
                <a:spcPct val="0"/>
              </a:spcBef>
              <a:spcAft>
                <a:spcPct val="0"/>
              </a:spcAft>
              <a:defRPr sz="1800" b="1">
                <a:solidFill>
                  <a:srgbClr val="00287D"/>
                </a:solidFill>
                <a:latin typeface="Tahoma" pitchFamily="34" charset="0"/>
              </a:defRPr>
            </a:lvl8pPr>
            <a:lvl9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18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k-SK" sz="3000" b="1" i="0" u="none" strike="noStrike" kern="0" cap="none" spc="0" normalizeH="0" baseline="0" noProof="0" dirty="0">
                <a:ln>
                  <a:noFill/>
                </a:ln>
                <a:solidFill>
                  <a:srgbClr val="0000DC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1. </a:t>
            </a:r>
            <a:r>
              <a:rPr kumimoji="0" lang="sk-SK" sz="3000" b="1" i="0" u="none" strike="noStrike" kern="0" cap="none" spc="0" normalizeH="0" baseline="0" noProof="0" dirty="0" err="1">
                <a:ln>
                  <a:noFill/>
                </a:ln>
                <a:solidFill>
                  <a:srgbClr val="0000DC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Jaké</a:t>
            </a:r>
            <a:r>
              <a:rPr kumimoji="0" lang="sk-SK" sz="3000" b="1" i="0" u="none" strike="noStrike" kern="0" cap="none" spc="0" normalizeH="0" baseline="0" noProof="0" dirty="0">
                <a:ln>
                  <a:noFill/>
                </a:ln>
                <a:solidFill>
                  <a:srgbClr val="0000DC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 </a:t>
            </a:r>
            <a:r>
              <a:rPr kumimoji="0" lang="sk-SK" sz="3000" b="1" i="0" u="none" strike="noStrike" kern="0" cap="none" spc="0" normalizeH="0" baseline="0" noProof="0" dirty="0" err="1">
                <a:ln>
                  <a:noFill/>
                </a:ln>
                <a:solidFill>
                  <a:srgbClr val="0000DC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jsou</a:t>
            </a:r>
            <a:r>
              <a:rPr kumimoji="0" lang="sk-SK" sz="3000" b="1" i="0" u="none" strike="noStrike" kern="0" cap="none" spc="0" normalizeH="0" baseline="0" noProof="0" dirty="0">
                <a:ln>
                  <a:noFill/>
                </a:ln>
                <a:solidFill>
                  <a:srgbClr val="0000DC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 základní GIS komponenty?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1FBAFF3A-0C41-715D-971A-93071DB4219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310163" y="6155454"/>
            <a:ext cx="1523336" cy="649090"/>
          </a:xfrm>
          <a:prstGeom prst="rect">
            <a:avLst/>
          </a:prstGeom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16DE2B85-5DC0-039A-4207-12505DC1588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4778" y="931546"/>
            <a:ext cx="6804275" cy="49376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52714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F17D9BE-C539-5B54-3D9F-FCC46477B45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pätu 1">
            <a:extLst>
              <a:ext uri="{FF2B5EF4-FFF2-40B4-BE49-F238E27FC236}">
                <a16:creationId xmlns:a16="http://schemas.microsoft.com/office/drawing/2014/main" id="{F737A792-C4D5-DD25-EB0D-079FC03D06C6}"/>
              </a:ext>
            </a:extLst>
          </p:cNvPr>
          <p:cNvSpPr txBox="1">
            <a:spLocks/>
          </p:cNvSpPr>
          <p:nvPr/>
        </p:nvSpPr>
        <p:spPr bwMode="auto">
          <a:xfrm>
            <a:off x="540000" y="6228000"/>
            <a:ext cx="594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lang="cs-CZ" altLang="cs-CZ" sz="900" kern="1200" dirty="0" smtClean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pPr defTabSz="914400"/>
            <a:r>
              <a:rPr lang="cs-CZ" dirty="0">
                <a:solidFill>
                  <a:srgbClr val="0000DC"/>
                </a:solidFill>
                <a:latin typeface="Arial"/>
              </a:rPr>
              <a:t>Geografický ústav, Přírodovědecká fakulta, Masarykova Univerzita</a:t>
            </a:r>
          </a:p>
        </p:txBody>
      </p:sp>
      <p:sp>
        <p:nvSpPr>
          <p:cNvPr id="4" name="Zástupný objekt pre číslo snímky 2">
            <a:extLst>
              <a:ext uri="{FF2B5EF4-FFF2-40B4-BE49-F238E27FC236}">
                <a16:creationId xmlns:a16="http://schemas.microsoft.com/office/drawing/2014/main" id="{55F2EE82-930E-5C91-4D29-899B6127347D}"/>
              </a:ext>
            </a:extLst>
          </p:cNvPr>
          <p:cNvSpPr txBox="1">
            <a:spLocks/>
          </p:cNvSpPr>
          <p:nvPr/>
        </p:nvSpPr>
        <p:spPr bwMode="auto">
          <a:xfrm>
            <a:off x="310500" y="6228000"/>
            <a:ext cx="189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900" b="0" kern="120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pPr defTabSz="914400"/>
            <a:fld id="{0DE708CC-0C3F-4567-9698-B54C0F35BD31}" type="slidenum">
              <a:rPr lang="cs-CZ" altLang="cs-CZ" smtClean="0">
                <a:solidFill>
                  <a:srgbClr val="0000DC"/>
                </a:solidFill>
                <a:latin typeface="Arial"/>
              </a:rPr>
              <a:pPr defTabSz="914400"/>
              <a:t>5</a:t>
            </a:fld>
            <a:endParaRPr lang="cs-CZ" altLang="cs-CZ" dirty="0">
              <a:solidFill>
                <a:srgbClr val="0000DC"/>
              </a:solidFill>
              <a:latin typeface="Arial"/>
            </a:endParaRPr>
          </a:p>
        </p:txBody>
      </p:sp>
      <p:sp>
        <p:nvSpPr>
          <p:cNvPr id="17" name="Nadpis 3">
            <a:extLst>
              <a:ext uri="{FF2B5EF4-FFF2-40B4-BE49-F238E27FC236}">
                <a16:creationId xmlns:a16="http://schemas.microsoft.com/office/drawing/2014/main" id="{0D9AB676-7E73-1393-CE51-A87617A0618A}"/>
              </a:ext>
            </a:extLst>
          </p:cNvPr>
          <p:cNvSpPr txBox="1">
            <a:spLocks/>
          </p:cNvSpPr>
          <p:nvPr/>
        </p:nvSpPr>
        <p:spPr>
          <a:xfrm>
            <a:off x="540000" y="329324"/>
            <a:ext cx="7333739" cy="384721"/>
          </a:xfrm>
          <a:prstGeom prst="rect">
            <a:avLst/>
          </a:prstGeom>
        </p:spPr>
        <p:txBody>
          <a:bodyPr vert="horz" wrap="none" lIns="0" tIns="0" rIns="0" bIns="0" rtlCol="0" anchor="t" anchorCtr="0">
            <a:spAutoFit/>
          </a:bodyPr>
          <a:lstStyle>
            <a:lvl1pPr algn="l" rtl="0" eaLnBrk="1" fontAlgn="base" hangingPunct="1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1800" b="1">
                <a:solidFill>
                  <a:srgbClr val="00287D"/>
                </a:solidFill>
                <a:latin typeface="Tahom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1800" b="1">
                <a:solidFill>
                  <a:srgbClr val="00287D"/>
                </a:solidFill>
                <a:latin typeface="Tahom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1800" b="1">
                <a:solidFill>
                  <a:srgbClr val="00287D"/>
                </a:solidFill>
                <a:latin typeface="Tahom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1800" b="1">
                <a:solidFill>
                  <a:srgbClr val="00287D"/>
                </a:solidFill>
                <a:latin typeface="Tahoma" pitchFamily="34" charset="0"/>
              </a:defRPr>
            </a:lvl5pPr>
            <a:lvl6pPr marL="342900" algn="l" rtl="0" eaLnBrk="1" fontAlgn="base" hangingPunct="1">
              <a:spcBef>
                <a:spcPct val="0"/>
              </a:spcBef>
              <a:spcAft>
                <a:spcPct val="0"/>
              </a:spcAft>
              <a:defRPr sz="1800" b="1">
                <a:solidFill>
                  <a:srgbClr val="00287D"/>
                </a:solidFill>
                <a:latin typeface="Tahoma" pitchFamily="34" charset="0"/>
              </a:defRPr>
            </a:lvl6pPr>
            <a:lvl7pPr marL="685800" algn="l" rtl="0" eaLnBrk="1" fontAlgn="base" hangingPunct="1">
              <a:spcBef>
                <a:spcPct val="0"/>
              </a:spcBef>
              <a:spcAft>
                <a:spcPct val="0"/>
              </a:spcAft>
              <a:defRPr sz="1800" b="1">
                <a:solidFill>
                  <a:srgbClr val="00287D"/>
                </a:solidFill>
                <a:latin typeface="Tahoma" pitchFamily="34" charset="0"/>
              </a:defRPr>
            </a:lvl7pPr>
            <a:lvl8pPr marL="1028700" algn="l" rtl="0" eaLnBrk="1" fontAlgn="base" hangingPunct="1">
              <a:spcBef>
                <a:spcPct val="0"/>
              </a:spcBef>
              <a:spcAft>
                <a:spcPct val="0"/>
              </a:spcAft>
              <a:defRPr sz="1800" b="1">
                <a:solidFill>
                  <a:srgbClr val="00287D"/>
                </a:solidFill>
                <a:latin typeface="Tahoma" pitchFamily="34" charset="0"/>
              </a:defRPr>
            </a:lvl8pPr>
            <a:lvl9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18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sk-SK" kern="0" dirty="0">
                <a:solidFill>
                  <a:srgbClr val="0000DC"/>
                </a:solidFill>
                <a:latin typeface="Arial"/>
              </a:rPr>
              <a:t>2</a:t>
            </a:r>
            <a:r>
              <a:rPr kumimoji="0" lang="sk-SK" sz="3000" b="1" i="0" u="none" strike="noStrike" kern="0" cap="none" spc="0" normalizeH="0" baseline="0" noProof="0" dirty="0">
                <a:ln>
                  <a:noFill/>
                </a:ln>
                <a:solidFill>
                  <a:srgbClr val="0000DC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. </a:t>
            </a:r>
            <a:r>
              <a:rPr kumimoji="0" lang="sk-SK" sz="3000" b="1" i="0" u="none" strike="noStrike" kern="0" cap="none" spc="0" normalizeH="0" baseline="0" noProof="0" dirty="0" err="1">
                <a:ln>
                  <a:noFill/>
                </a:ln>
                <a:solidFill>
                  <a:srgbClr val="0000DC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Co</a:t>
            </a:r>
            <a:r>
              <a:rPr kumimoji="0" lang="sk-SK" sz="3000" b="1" i="0" u="none" strike="noStrike" kern="0" cap="none" spc="0" normalizeH="0" baseline="0" noProof="0" dirty="0">
                <a:ln>
                  <a:noFill/>
                </a:ln>
                <a:solidFill>
                  <a:srgbClr val="0000DC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 je SHAPEFILE a z </a:t>
            </a:r>
            <a:r>
              <a:rPr kumimoji="0" lang="sk-SK" sz="3000" b="1" i="0" u="none" strike="noStrike" kern="0" cap="none" spc="0" normalizeH="0" baseline="0" noProof="0" dirty="0" err="1">
                <a:ln>
                  <a:noFill/>
                </a:ln>
                <a:solidFill>
                  <a:srgbClr val="0000DC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čeho</a:t>
            </a:r>
            <a:r>
              <a:rPr kumimoji="0" lang="sk-SK" sz="3000" b="1" i="0" u="none" strike="noStrike" kern="0" cap="none" spc="0" normalizeH="0" baseline="0" noProof="0" dirty="0">
                <a:ln>
                  <a:noFill/>
                </a:ln>
                <a:solidFill>
                  <a:srgbClr val="0000DC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 </a:t>
            </a:r>
            <a:r>
              <a:rPr kumimoji="0" lang="sk-SK" sz="3000" b="1" i="0" u="none" strike="noStrike" kern="0" cap="none" spc="0" normalizeH="0" baseline="0" noProof="0" dirty="0" err="1">
                <a:ln>
                  <a:noFill/>
                </a:ln>
                <a:solidFill>
                  <a:srgbClr val="0000DC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se</a:t>
            </a:r>
            <a:r>
              <a:rPr kumimoji="0" lang="sk-SK" sz="3000" b="1" i="0" u="none" strike="noStrike" kern="0" cap="none" spc="0" normalizeH="0" baseline="0" noProof="0" dirty="0">
                <a:ln>
                  <a:noFill/>
                </a:ln>
                <a:solidFill>
                  <a:srgbClr val="0000DC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 </a:t>
            </a:r>
            <a:r>
              <a:rPr kumimoji="0" lang="sk-SK" sz="3000" b="1" i="0" u="none" strike="noStrike" kern="0" cap="none" spc="0" normalizeH="0" baseline="0" noProof="0" dirty="0" err="1">
                <a:ln>
                  <a:noFill/>
                </a:ln>
                <a:solidFill>
                  <a:srgbClr val="0000DC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skládá</a:t>
            </a:r>
            <a:r>
              <a:rPr kumimoji="0" lang="sk-SK" sz="3000" b="1" i="0" u="none" strike="noStrike" kern="0" cap="none" spc="0" normalizeH="0" baseline="0" noProof="0" dirty="0">
                <a:ln>
                  <a:noFill/>
                </a:ln>
                <a:solidFill>
                  <a:srgbClr val="0000DC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?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4508F56A-6F7D-F714-BECB-F3B2E727978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310163" y="6155454"/>
            <a:ext cx="1523336" cy="649090"/>
          </a:xfrm>
          <a:prstGeom prst="rect">
            <a:avLst/>
          </a:prstGeom>
        </p:spPr>
      </p:pic>
      <p:pic>
        <p:nvPicPr>
          <p:cNvPr id="8" name="Obrázek 7">
            <a:extLst>
              <a:ext uri="{FF2B5EF4-FFF2-40B4-BE49-F238E27FC236}">
                <a16:creationId xmlns:a16="http://schemas.microsoft.com/office/drawing/2014/main" id="{20641EFD-7810-B994-21B3-80FEEE300C2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971330"/>
            <a:ext cx="9144000" cy="45421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18112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03F98A3-2F19-DCAA-C07A-E6009085A03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pätu 1">
            <a:extLst>
              <a:ext uri="{FF2B5EF4-FFF2-40B4-BE49-F238E27FC236}">
                <a16:creationId xmlns:a16="http://schemas.microsoft.com/office/drawing/2014/main" id="{77D0C784-92EA-EA31-EC44-285A058FBE72}"/>
              </a:ext>
            </a:extLst>
          </p:cNvPr>
          <p:cNvSpPr txBox="1">
            <a:spLocks/>
          </p:cNvSpPr>
          <p:nvPr/>
        </p:nvSpPr>
        <p:spPr bwMode="auto">
          <a:xfrm>
            <a:off x="540000" y="6228000"/>
            <a:ext cx="594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lang="cs-CZ" altLang="cs-CZ" sz="900" kern="1200" dirty="0" smtClean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pPr defTabSz="914400"/>
            <a:r>
              <a:rPr lang="cs-CZ" dirty="0">
                <a:solidFill>
                  <a:srgbClr val="0000DC"/>
                </a:solidFill>
                <a:latin typeface="Arial"/>
              </a:rPr>
              <a:t>Geografický ústav, Přírodovědecká fakulta, Masarykova Univerzita</a:t>
            </a:r>
          </a:p>
        </p:txBody>
      </p:sp>
      <p:sp>
        <p:nvSpPr>
          <p:cNvPr id="4" name="Zástupný objekt pre číslo snímky 2">
            <a:extLst>
              <a:ext uri="{FF2B5EF4-FFF2-40B4-BE49-F238E27FC236}">
                <a16:creationId xmlns:a16="http://schemas.microsoft.com/office/drawing/2014/main" id="{4C5C1E28-6E28-AEF2-02F8-2F8B2AD3071C}"/>
              </a:ext>
            </a:extLst>
          </p:cNvPr>
          <p:cNvSpPr txBox="1">
            <a:spLocks/>
          </p:cNvSpPr>
          <p:nvPr/>
        </p:nvSpPr>
        <p:spPr bwMode="auto">
          <a:xfrm>
            <a:off x="310500" y="6228000"/>
            <a:ext cx="189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900" b="0" kern="120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pPr defTabSz="914400"/>
            <a:fld id="{0DE708CC-0C3F-4567-9698-B54C0F35BD31}" type="slidenum">
              <a:rPr lang="cs-CZ" altLang="cs-CZ" smtClean="0">
                <a:solidFill>
                  <a:srgbClr val="0000DC"/>
                </a:solidFill>
                <a:latin typeface="Arial"/>
              </a:rPr>
              <a:pPr defTabSz="914400"/>
              <a:t>6</a:t>
            </a:fld>
            <a:endParaRPr lang="cs-CZ" altLang="cs-CZ" dirty="0">
              <a:solidFill>
                <a:srgbClr val="0000DC"/>
              </a:solidFill>
              <a:latin typeface="Arial"/>
            </a:endParaRPr>
          </a:p>
        </p:txBody>
      </p:sp>
      <p:sp>
        <p:nvSpPr>
          <p:cNvPr id="17" name="Nadpis 3">
            <a:extLst>
              <a:ext uri="{FF2B5EF4-FFF2-40B4-BE49-F238E27FC236}">
                <a16:creationId xmlns:a16="http://schemas.microsoft.com/office/drawing/2014/main" id="{3D153168-8A37-F742-3E79-45790CAE0A61}"/>
              </a:ext>
            </a:extLst>
          </p:cNvPr>
          <p:cNvSpPr txBox="1">
            <a:spLocks/>
          </p:cNvSpPr>
          <p:nvPr/>
        </p:nvSpPr>
        <p:spPr>
          <a:xfrm>
            <a:off x="540000" y="329324"/>
            <a:ext cx="5536772" cy="384721"/>
          </a:xfrm>
          <a:prstGeom prst="rect">
            <a:avLst/>
          </a:prstGeom>
        </p:spPr>
        <p:txBody>
          <a:bodyPr vert="horz" wrap="none" lIns="0" tIns="0" rIns="0" bIns="0" rtlCol="0" anchor="t" anchorCtr="0">
            <a:spAutoFit/>
          </a:bodyPr>
          <a:lstStyle>
            <a:lvl1pPr algn="l" rtl="0" eaLnBrk="1" fontAlgn="base" hangingPunct="1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1800" b="1">
                <a:solidFill>
                  <a:srgbClr val="00287D"/>
                </a:solidFill>
                <a:latin typeface="Tahom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1800" b="1">
                <a:solidFill>
                  <a:srgbClr val="00287D"/>
                </a:solidFill>
                <a:latin typeface="Tahom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1800" b="1">
                <a:solidFill>
                  <a:srgbClr val="00287D"/>
                </a:solidFill>
                <a:latin typeface="Tahom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1800" b="1">
                <a:solidFill>
                  <a:srgbClr val="00287D"/>
                </a:solidFill>
                <a:latin typeface="Tahoma" pitchFamily="34" charset="0"/>
              </a:defRPr>
            </a:lvl5pPr>
            <a:lvl6pPr marL="342900" algn="l" rtl="0" eaLnBrk="1" fontAlgn="base" hangingPunct="1">
              <a:spcBef>
                <a:spcPct val="0"/>
              </a:spcBef>
              <a:spcAft>
                <a:spcPct val="0"/>
              </a:spcAft>
              <a:defRPr sz="1800" b="1">
                <a:solidFill>
                  <a:srgbClr val="00287D"/>
                </a:solidFill>
                <a:latin typeface="Tahoma" pitchFamily="34" charset="0"/>
              </a:defRPr>
            </a:lvl6pPr>
            <a:lvl7pPr marL="685800" algn="l" rtl="0" eaLnBrk="1" fontAlgn="base" hangingPunct="1">
              <a:spcBef>
                <a:spcPct val="0"/>
              </a:spcBef>
              <a:spcAft>
                <a:spcPct val="0"/>
              </a:spcAft>
              <a:defRPr sz="1800" b="1">
                <a:solidFill>
                  <a:srgbClr val="00287D"/>
                </a:solidFill>
                <a:latin typeface="Tahoma" pitchFamily="34" charset="0"/>
              </a:defRPr>
            </a:lvl7pPr>
            <a:lvl8pPr marL="1028700" algn="l" rtl="0" eaLnBrk="1" fontAlgn="base" hangingPunct="1">
              <a:spcBef>
                <a:spcPct val="0"/>
              </a:spcBef>
              <a:spcAft>
                <a:spcPct val="0"/>
              </a:spcAft>
              <a:defRPr sz="1800" b="1">
                <a:solidFill>
                  <a:srgbClr val="00287D"/>
                </a:solidFill>
                <a:latin typeface="Tahoma" pitchFamily="34" charset="0"/>
              </a:defRPr>
            </a:lvl8pPr>
            <a:lvl9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18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k-SK" sz="3000" b="1" i="0" u="none" strike="noStrike" kern="0" cap="none" spc="0" normalizeH="0" baseline="0" noProof="0" dirty="0">
                <a:ln>
                  <a:noFill/>
                </a:ln>
                <a:solidFill>
                  <a:srgbClr val="0000DC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3. </a:t>
            </a:r>
            <a:r>
              <a:rPr kumimoji="0" lang="sk-SK" sz="3000" b="1" i="0" u="none" strike="noStrike" kern="0" cap="none" spc="0" normalizeH="0" baseline="0" noProof="0" dirty="0" err="1">
                <a:ln>
                  <a:noFill/>
                </a:ln>
                <a:solidFill>
                  <a:srgbClr val="0000DC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Co</a:t>
            </a:r>
            <a:r>
              <a:rPr kumimoji="0" lang="sk-SK" sz="3000" b="1" i="0" u="none" strike="noStrike" kern="0" cap="none" spc="0" normalizeH="0" baseline="0" noProof="0" dirty="0">
                <a:ln>
                  <a:noFill/>
                </a:ln>
                <a:solidFill>
                  <a:srgbClr val="0000DC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 označuje </a:t>
            </a:r>
            <a:r>
              <a:rPr kumimoji="0" lang="sk-SK" sz="3000" b="1" i="0" u="none" strike="noStrike" kern="0" cap="none" spc="0" normalizeH="0" baseline="0" noProof="0" dirty="0" err="1">
                <a:ln>
                  <a:noFill/>
                </a:ln>
                <a:solidFill>
                  <a:srgbClr val="0000DC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zkratka</a:t>
            </a:r>
            <a:r>
              <a:rPr kumimoji="0" lang="sk-SK" sz="3000" b="1" i="0" u="none" strike="noStrike" kern="0" cap="none" spc="0" normalizeH="0" baseline="0" noProof="0" dirty="0">
                <a:ln>
                  <a:noFill/>
                </a:ln>
                <a:solidFill>
                  <a:srgbClr val="0000DC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 EPSG?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36059377-196C-9744-D15B-3BEC4C1F3A3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310163" y="6155454"/>
            <a:ext cx="1523336" cy="649090"/>
          </a:xfrm>
          <a:prstGeom prst="rect">
            <a:avLst/>
          </a:prstGeom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257C02B0-95C3-E2D0-6ADF-1A4F5EDBBC1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098501"/>
            <a:ext cx="9144000" cy="37279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42668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ADBEC6A-D93C-06D1-E0A9-45306566401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pätu 1">
            <a:extLst>
              <a:ext uri="{FF2B5EF4-FFF2-40B4-BE49-F238E27FC236}">
                <a16:creationId xmlns:a16="http://schemas.microsoft.com/office/drawing/2014/main" id="{2F907AE4-DD28-08DD-FC39-36AE15845EA0}"/>
              </a:ext>
            </a:extLst>
          </p:cNvPr>
          <p:cNvSpPr txBox="1">
            <a:spLocks/>
          </p:cNvSpPr>
          <p:nvPr/>
        </p:nvSpPr>
        <p:spPr bwMode="auto">
          <a:xfrm>
            <a:off x="540000" y="6228000"/>
            <a:ext cx="594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lang="cs-CZ" altLang="cs-CZ" sz="900" kern="1200" dirty="0" smtClean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pPr defTabSz="914400"/>
            <a:r>
              <a:rPr lang="cs-CZ" dirty="0">
                <a:solidFill>
                  <a:srgbClr val="0000DC"/>
                </a:solidFill>
                <a:latin typeface="Arial"/>
              </a:rPr>
              <a:t>Geografický ústav, Přírodovědecká fakulta, Masarykova Univerzita</a:t>
            </a:r>
          </a:p>
        </p:txBody>
      </p:sp>
      <p:sp>
        <p:nvSpPr>
          <p:cNvPr id="4" name="Zástupný objekt pre číslo snímky 2">
            <a:extLst>
              <a:ext uri="{FF2B5EF4-FFF2-40B4-BE49-F238E27FC236}">
                <a16:creationId xmlns:a16="http://schemas.microsoft.com/office/drawing/2014/main" id="{DA5CA9BD-5EFC-B4F3-701E-7D2DD209C2AC}"/>
              </a:ext>
            </a:extLst>
          </p:cNvPr>
          <p:cNvSpPr txBox="1">
            <a:spLocks/>
          </p:cNvSpPr>
          <p:nvPr/>
        </p:nvSpPr>
        <p:spPr bwMode="auto">
          <a:xfrm>
            <a:off x="310500" y="6228000"/>
            <a:ext cx="189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900" b="0" kern="120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pPr defTabSz="914400"/>
            <a:fld id="{0DE708CC-0C3F-4567-9698-B54C0F35BD31}" type="slidenum">
              <a:rPr lang="cs-CZ" altLang="cs-CZ" smtClean="0">
                <a:solidFill>
                  <a:srgbClr val="0000DC"/>
                </a:solidFill>
                <a:latin typeface="Arial"/>
              </a:rPr>
              <a:pPr defTabSz="914400"/>
              <a:t>7</a:t>
            </a:fld>
            <a:endParaRPr lang="cs-CZ" altLang="cs-CZ" dirty="0">
              <a:solidFill>
                <a:srgbClr val="0000DC"/>
              </a:solidFill>
              <a:latin typeface="Arial"/>
            </a:endParaRPr>
          </a:p>
        </p:txBody>
      </p:sp>
      <p:sp>
        <p:nvSpPr>
          <p:cNvPr id="17" name="Nadpis 3">
            <a:extLst>
              <a:ext uri="{FF2B5EF4-FFF2-40B4-BE49-F238E27FC236}">
                <a16:creationId xmlns:a16="http://schemas.microsoft.com/office/drawing/2014/main" id="{1BF275FB-E4BE-66C7-0C6E-C2E19997F65F}"/>
              </a:ext>
            </a:extLst>
          </p:cNvPr>
          <p:cNvSpPr txBox="1">
            <a:spLocks/>
          </p:cNvSpPr>
          <p:nvPr/>
        </p:nvSpPr>
        <p:spPr>
          <a:xfrm>
            <a:off x="540000" y="329324"/>
            <a:ext cx="5536772" cy="384721"/>
          </a:xfrm>
          <a:prstGeom prst="rect">
            <a:avLst/>
          </a:prstGeom>
        </p:spPr>
        <p:txBody>
          <a:bodyPr vert="horz" wrap="none" lIns="0" tIns="0" rIns="0" bIns="0" rtlCol="0" anchor="t" anchorCtr="0">
            <a:spAutoFit/>
          </a:bodyPr>
          <a:lstStyle>
            <a:lvl1pPr algn="l" rtl="0" eaLnBrk="1" fontAlgn="base" hangingPunct="1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1800" b="1">
                <a:solidFill>
                  <a:srgbClr val="00287D"/>
                </a:solidFill>
                <a:latin typeface="Tahom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1800" b="1">
                <a:solidFill>
                  <a:srgbClr val="00287D"/>
                </a:solidFill>
                <a:latin typeface="Tahom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1800" b="1">
                <a:solidFill>
                  <a:srgbClr val="00287D"/>
                </a:solidFill>
                <a:latin typeface="Tahom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1800" b="1">
                <a:solidFill>
                  <a:srgbClr val="00287D"/>
                </a:solidFill>
                <a:latin typeface="Tahoma" pitchFamily="34" charset="0"/>
              </a:defRPr>
            </a:lvl5pPr>
            <a:lvl6pPr marL="342900" algn="l" rtl="0" eaLnBrk="1" fontAlgn="base" hangingPunct="1">
              <a:spcBef>
                <a:spcPct val="0"/>
              </a:spcBef>
              <a:spcAft>
                <a:spcPct val="0"/>
              </a:spcAft>
              <a:defRPr sz="1800" b="1">
                <a:solidFill>
                  <a:srgbClr val="00287D"/>
                </a:solidFill>
                <a:latin typeface="Tahoma" pitchFamily="34" charset="0"/>
              </a:defRPr>
            </a:lvl6pPr>
            <a:lvl7pPr marL="685800" algn="l" rtl="0" eaLnBrk="1" fontAlgn="base" hangingPunct="1">
              <a:spcBef>
                <a:spcPct val="0"/>
              </a:spcBef>
              <a:spcAft>
                <a:spcPct val="0"/>
              </a:spcAft>
              <a:defRPr sz="1800" b="1">
                <a:solidFill>
                  <a:srgbClr val="00287D"/>
                </a:solidFill>
                <a:latin typeface="Tahoma" pitchFamily="34" charset="0"/>
              </a:defRPr>
            </a:lvl7pPr>
            <a:lvl8pPr marL="1028700" algn="l" rtl="0" eaLnBrk="1" fontAlgn="base" hangingPunct="1">
              <a:spcBef>
                <a:spcPct val="0"/>
              </a:spcBef>
              <a:spcAft>
                <a:spcPct val="0"/>
              </a:spcAft>
              <a:defRPr sz="1800" b="1">
                <a:solidFill>
                  <a:srgbClr val="00287D"/>
                </a:solidFill>
                <a:latin typeface="Tahoma" pitchFamily="34" charset="0"/>
              </a:defRPr>
            </a:lvl8pPr>
            <a:lvl9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18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pPr lvl="0" defTabSz="914400">
              <a:defRPr/>
            </a:pPr>
            <a:r>
              <a:rPr lang="pl-PL" kern="0" dirty="0">
                <a:solidFill>
                  <a:srgbClr val="0000DC"/>
                </a:solidFill>
                <a:latin typeface="Arial"/>
              </a:rPr>
              <a:t>4. Co označuje zkratka WMS?</a:t>
            </a:r>
            <a:endParaRPr kumimoji="0" lang="sk-SK" sz="3000" b="1" i="0" u="none" strike="noStrike" kern="0" cap="none" spc="0" normalizeH="0" baseline="0" noProof="0" dirty="0">
              <a:ln>
                <a:noFill/>
              </a:ln>
              <a:solidFill>
                <a:srgbClr val="0000DC"/>
              </a:solidFill>
              <a:effectLst/>
              <a:uLnTx/>
              <a:uFillTx/>
              <a:latin typeface="Arial"/>
              <a:ea typeface="+mj-ea"/>
              <a:cs typeface="+mj-cs"/>
            </a:endParaRP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F8D023A9-1DA6-B16D-8F34-6F47663D2DD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310163" y="6155454"/>
            <a:ext cx="1523336" cy="649090"/>
          </a:xfrm>
          <a:prstGeom prst="rect">
            <a:avLst/>
          </a:prstGeom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id="{2D2EC0F4-EA90-84D9-AC5C-D35442BA834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579936"/>
            <a:ext cx="9144000" cy="36981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008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89C0579-E818-218A-1E24-B54A232490E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pätu 1">
            <a:extLst>
              <a:ext uri="{FF2B5EF4-FFF2-40B4-BE49-F238E27FC236}">
                <a16:creationId xmlns:a16="http://schemas.microsoft.com/office/drawing/2014/main" id="{7028C8EB-2510-3CB0-0CFC-370642D7DC6C}"/>
              </a:ext>
            </a:extLst>
          </p:cNvPr>
          <p:cNvSpPr txBox="1">
            <a:spLocks/>
          </p:cNvSpPr>
          <p:nvPr/>
        </p:nvSpPr>
        <p:spPr bwMode="auto">
          <a:xfrm>
            <a:off x="540000" y="6228000"/>
            <a:ext cx="594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lang="cs-CZ" altLang="cs-CZ" sz="900" kern="1200" dirty="0" smtClean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pPr defTabSz="914400"/>
            <a:r>
              <a:rPr lang="cs-CZ" dirty="0">
                <a:solidFill>
                  <a:srgbClr val="0000DC"/>
                </a:solidFill>
                <a:latin typeface="Arial"/>
              </a:rPr>
              <a:t>Geografický ústav, Přírodovědecká fakulta, Masarykova Univerzita</a:t>
            </a:r>
          </a:p>
        </p:txBody>
      </p:sp>
      <p:sp>
        <p:nvSpPr>
          <p:cNvPr id="4" name="Zástupný objekt pre číslo snímky 2">
            <a:extLst>
              <a:ext uri="{FF2B5EF4-FFF2-40B4-BE49-F238E27FC236}">
                <a16:creationId xmlns:a16="http://schemas.microsoft.com/office/drawing/2014/main" id="{BBAF69E3-3534-E138-98BE-7192FE716749}"/>
              </a:ext>
            </a:extLst>
          </p:cNvPr>
          <p:cNvSpPr txBox="1">
            <a:spLocks/>
          </p:cNvSpPr>
          <p:nvPr/>
        </p:nvSpPr>
        <p:spPr bwMode="auto">
          <a:xfrm>
            <a:off x="310500" y="6228000"/>
            <a:ext cx="189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900" b="0" kern="120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pPr defTabSz="914400"/>
            <a:fld id="{0DE708CC-0C3F-4567-9698-B54C0F35BD31}" type="slidenum">
              <a:rPr lang="cs-CZ" altLang="cs-CZ" smtClean="0">
                <a:solidFill>
                  <a:srgbClr val="0000DC"/>
                </a:solidFill>
                <a:latin typeface="Arial"/>
              </a:rPr>
              <a:pPr defTabSz="914400"/>
              <a:t>8</a:t>
            </a:fld>
            <a:endParaRPr lang="cs-CZ" altLang="cs-CZ" dirty="0">
              <a:solidFill>
                <a:srgbClr val="0000DC"/>
              </a:solidFill>
              <a:latin typeface="Arial"/>
            </a:endParaRPr>
          </a:p>
        </p:txBody>
      </p:sp>
      <p:sp>
        <p:nvSpPr>
          <p:cNvPr id="17" name="Nadpis 3">
            <a:extLst>
              <a:ext uri="{FF2B5EF4-FFF2-40B4-BE49-F238E27FC236}">
                <a16:creationId xmlns:a16="http://schemas.microsoft.com/office/drawing/2014/main" id="{A62BCBE2-73A3-C4EB-247A-8EC80D7C0330}"/>
              </a:ext>
            </a:extLst>
          </p:cNvPr>
          <p:cNvSpPr txBox="1">
            <a:spLocks/>
          </p:cNvSpPr>
          <p:nvPr/>
        </p:nvSpPr>
        <p:spPr>
          <a:xfrm>
            <a:off x="540000" y="329324"/>
            <a:ext cx="6663684" cy="1154162"/>
          </a:xfrm>
          <a:prstGeom prst="rect">
            <a:avLst/>
          </a:prstGeom>
        </p:spPr>
        <p:txBody>
          <a:bodyPr vert="horz" wrap="none" lIns="0" tIns="0" rIns="0" bIns="0" rtlCol="0" anchor="t" anchorCtr="0">
            <a:spAutoFit/>
          </a:bodyPr>
          <a:lstStyle>
            <a:lvl1pPr algn="l" rtl="0" eaLnBrk="1" fontAlgn="base" hangingPunct="1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1800" b="1">
                <a:solidFill>
                  <a:srgbClr val="00287D"/>
                </a:solidFill>
                <a:latin typeface="Tahom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1800" b="1">
                <a:solidFill>
                  <a:srgbClr val="00287D"/>
                </a:solidFill>
                <a:latin typeface="Tahom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1800" b="1">
                <a:solidFill>
                  <a:srgbClr val="00287D"/>
                </a:solidFill>
                <a:latin typeface="Tahom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1800" b="1">
                <a:solidFill>
                  <a:srgbClr val="00287D"/>
                </a:solidFill>
                <a:latin typeface="Tahoma" pitchFamily="34" charset="0"/>
              </a:defRPr>
            </a:lvl5pPr>
            <a:lvl6pPr marL="342900" algn="l" rtl="0" eaLnBrk="1" fontAlgn="base" hangingPunct="1">
              <a:spcBef>
                <a:spcPct val="0"/>
              </a:spcBef>
              <a:spcAft>
                <a:spcPct val="0"/>
              </a:spcAft>
              <a:defRPr sz="1800" b="1">
                <a:solidFill>
                  <a:srgbClr val="00287D"/>
                </a:solidFill>
                <a:latin typeface="Tahoma" pitchFamily="34" charset="0"/>
              </a:defRPr>
            </a:lvl6pPr>
            <a:lvl7pPr marL="685800" algn="l" rtl="0" eaLnBrk="1" fontAlgn="base" hangingPunct="1">
              <a:spcBef>
                <a:spcPct val="0"/>
              </a:spcBef>
              <a:spcAft>
                <a:spcPct val="0"/>
              </a:spcAft>
              <a:defRPr sz="1800" b="1">
                <a:solidFill>
                  <a:srgbClr val="00287D"/>
                </a:solidFill>
                <a:latin typeface="Tahoma" pitchFamily="34" charset="0"/>
              </a:defRPr>
            </a:lvl7pPr>
            <a:lvl8pPr marL="1028700" algn="l" rtl="0" eaLnBrk="1" fontAlgn="base" hangingPunct="1">
              <a:spcBef>
                <a:spcPct val="0"/>
              </a:spcBef>
              <a:spcAft>
                <a:spcPct val="0"/>
              </a:spcAft>
              <a:defRPr sz="1800" b="1">
                <a:solidFill>
                  <a:srgbClr val="00287D"/>
                </a:solidFill>
                <a:latin typeface="Tahoma" pitchFamily="34" charset="0"/>
              </a:defRPr>
            </a:lvl8pPr>
            <a:lvl9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18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pPr lvl="0" defTabSz="914400">
              <a:defRPr/>
            </a:pPr>
            <a:r>
              <a:rPr lang="pl-PL" kern="0" dirty="0">
                <a:solidFill>
                  <a:srgbClr val="0000DC"/>
                </a:solidFill>
                <a:latin typeface="Arial"/>
              </a:rPr>
              <a:t>5. Je tento název mapy správný?</a:t>
            </a:r>
          </a:p>
          <a:p>
            <a:pPr lvl="0" defTabSz="914400">
              <a:defRPr/>
            </a:pPr>
            <a:endParaRPr lang="pl-PL" kern="0" dirty="0">
              <a:solidFill>
                <a:srgbClr val="0000DC"/>
              </a:solidFill>
              <a:latin typeface="Arial"/>
            </a:endParaRPr>
          </a:p>
          <a:p>
            <a:pPr lvl="0" defTabSz="914400">
              <a:defRPr/>
            </a:pPr>
            <a:r>
              <a:rPr lang="pl-PL" b="0" kern="0" dirty="0">
                <a:solidFill>
                  <a:srgbClr val="0000DC"/>
                </a:solidFill>
                <a:latin typeface="Arial"/>
              </a:rPr>
              <a:t>Mapa výskytu kaprů v Jihočeském kraji</a:t>
            </a:r>
            <a:endParaRPr kumimoji="0" lang="sk-SK" sz="3000" b="0" i="0" u="none" strike="noStrike" kern="0" cap="none" spc="0" normalizeH="0" baseline="0" noProof="0" dirty="0">
              <a:ln>
                <a:noFill/>
              </a:ln>
              <a:solidFill>
                <a:srgbClr val="0000DC"/>
              </a:solidFill>
              <a:effectLst/>
              <a:uLnTx/>
              <a:uFillTx/>
              <a:latin typeface="Arial"/>
              <a:ea typeface="+mj-ea"/>
              <a:cs typeface="+mj-cs"/>
            </a:endParaRP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67B4C5AF-D160-8A18-90C4-1D1AC25FA51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310163" y="6155454"/>
            <a:ext cx="1523336" cy="649090"/>
          </a:xfrm>
          <a:prstGeom prst="rect">
            <a:avLst/>
          </a:prstGeom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426E9429-50A9-E1EF-D2DF-CC8264A30C9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614067"/>
            <a:ext cx="9144000" cy="36298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07636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AC640CA-BDFB-3A06-254B-DF4E6BAE13B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pätu 1">
            <a:extLst>
              <a:ext uri="{FF2B5EF4-FFF2-40B4-BE49-F238E27FC236}">
                <a16:creationId xmlns:a16="http://schemas.microsoft.com/office/drawing/2014/main" id="{C4A46BE6-7689-0815-8532-878CB4C95180}"/>
              </a:ext>
            </a:extLst>
          </p:cNvPr>
          <p:cNvSpPr txBox="1">
            <a:spLocks/>
          </p:cNvSpPr>
          <p:nvPr/>
        </p:nvSpPr>
        <p:spPr bwMode="auto">
          <a:xfrm>
            <a:off x="540000" y="6228000"/>
            <a:ext cx="594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lang="cs-CZ" altLang="cs-CZ" sz="900" kern="1200" dirty="0" smtClean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pPr defTabSz="914400"/>
            <a:r>
              <a:rPr lang="cs-CZ" dirty="0">
                <a:solidFill>
                  <a:srgbClr val="0000DC"/>
                </a:solidFill>
                <a:latin typeface="Arial"/>
              </a:rPr>
              <a:t>Geografický ústav, Přírodovědecká fakulta, Masarykova Univerzita</a:t>
            </a:r>
          </a:p>
        </p:txBody>
      </p:sp>
      <p:sp>
        <p:nvSpPr>
          <p:cNvPr id="4" name="Zástupný objekt pre číslo snímky 2">
            <a:extLst>
              <a:ext uri="{FF2B5EF4-FFF2-40B4-BE49-F238E27FC236}">
                <a16:creationId xmlns:a16="http://schemas.microsoft.com/office/drawing/2014/main" id="{F84523BF-FA39-1BE5-0E39-DF63EDE81CBC}"/>
              </a:ext>
            </a:extLst>
          </p:cNvPr>
          <p:cNvSpPr txBox="1">
            <a:spLocks/>
          </p:cNvSpPr>
          <p:nvPr/>
        </p:nvSpPr>
        <p:spPr bwMode="auto">
          <a:xfrm>
            <a:off x="310500" y="6228000"/>
            <a:ext cx="189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900" b="0" kern="120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pPr defTabSz="914400"/>
            <a:fld id="{0DE708CC-0C3F-4567-9698-B54C0F35BD31}" type="slidenum">
              <a:rPr lang="cs-CZ" altLang="cs-CZ" smtClean="0">
                <a:solidFill>
                  <a:srgbClr val="0000DC"/>
                </a:solidFill>
                <a:latin typeface="Arial"/>
              </a:rPr>
              <a:pPr defTabSz="914400"/>
              <a:t>9</a:t>
            </a:fld>
            <a:endParaRPr lang="cs-CZ" altLang="cs-CZ" dirty="0">
              <a:solidFill>
                <a:srgbClr val="0000DC"/>
              </a:solidFill>
              <a:latin typeface="Arial"/>
            </a:endParaRPr>
          </a:p>
        </p:txBody>
      </p:sp>
      <p:sp>
        <p:nvSpPr>
          <p:cNvPr id="17" name="Nadpis 3">
            <a:extLst>
              <a:ext uri="{FF2B5EF4-FFF2-40B4-BE49-F238E27FC236}">
                <a16:creationId xmlns:a16="http://schemas.microsoft.com/office/drawing/2014/main" id="{7950EC25-1E15-0C3C-E6FF-0CE28990E1FA}"/>
              </a:ext>
            </a:extLst>
          </p:cNvPr>
          <p:cNvSpPr txBox="1">
            <a:spLocks/>
          </p:cNvSpPr>
          <p:nvPr/>
        </p:nvSpPr>
        <p:spPr>
          <a:xfrm>
            <a:off x="540000" y="329324"/>
            <a:ext cx="6779100" cy="769441"/>
          </a:xfrm>
          <a:prstGeom prst="rect">
            <a:avLst/>
          </a:prstGeom>
        </p:spPr>
        <p:txBody>
          <a:bodyPr vert="horz" wrap="none" lIns="0" tIns="0" rIns="0" bIns="0" rtlCol="0" anchor="t" anchorCtr="0">
            <a:spAutoFit/>
          </a:bodyPr>
          <a:lstStyle>
            <a:lvl1pPr algn="l" rtl="0" eaLnBrk="1" fontAlgn="base" hangingPunct="1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1800" b="1">
                <a:solidFill>
                  <a:srgbClr val="00287D"/>
                </a:solidFill>
                <a:latin typeface="Tahom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1800" b="1">
                <a:solidFill>
                  <a:srgbClr val="00287D"/>
                </a:solidFill>
                <a:latin typeface="Tahom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1800" b="1">
                <a:solidFill>
                  <a:srgbClr val="00287D"/>
                </a:solidFill>
                <a:latin typeface="Tahom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1800" b="1">
                <a:solidFill>
                  <a:srgbClr val="00287D"/>
                </a:solidFill>
                <a:latin typeface="Tahoma" pitchFamily="34" charset="0"/>
              </a:defRPr>
            </a:lvl5pPr>
            <a:lvl6pPr marL="342900" algn="l" rtl="0" eaLnBrk="1" fontAlgn="base" hangingPunct="1">
              <a:spcBef>
                <a:spcPct val="0"/>
              </a:spcBef>
              <a:spcAft>
                <a:spcPct val="0"/>
              </a:spcAft>
              <a:defRPr sz="1800" b="1">
                <a:solidFill>
                  <a:srgbClr val="00287D"/>
                </a:solidFill>
                <a:latin typeface="Tahoma" pitchFamily="34" charset="0"/>
              </a:defRPr>
            </a:lvl6pPr>
            <a:lvl7pPr marL="685800" algn="l" rtl="0" eaLnBrk="1" fontAlgn="base" hangingPunct="1">
              <a:spcBef>
                <a:spcPct val="0"/>
              </a:spcBef>
              <a:spcAft>
                <a:spcPct val="0"/>
              </a:spcAft>
              <a:defRPr sz="1800" b="1">
                <a:solidFill>
                  <a:srgbClr val="00287D"/>
                </a:solidFill>
                <a:latin typeface="Tahoma" pitchFamily="34" charset="0"/>
              </a:defRPr>
            </a:lvl7pPr>
            <a:lvl8pPr marL="1028700" algn="l" rtl="0" eaLnBrk="1" fontAlgn="base" hangingPunct="1">
              <a:spcBef>
                <a:spcPct val="0"/>
              </a:spcBef>
              <a:spcAft>
                <a:spcPct val="0"/>
              </a:spcAft>
              <a:defRPr sz="1800" b="1">
                <a:solidFill>
                  <a:srgbClr val="00287D"/>
                </a:solidFill>
                <a:latin typeface="Tahoma" pitchFamily="34" charset="0"/>
              </a:defRPr>
            </a:lvl8pPr>
            <a:lvl9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18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pPr lvl="0" defTabSz="914400">
              <a:defRPr/>
            </a:pPr>
            <a:r>
              <a:rPr lang="pl-PL" kern="0" dirty="0">
                <a:solidFill>
                  <a:srgbClr val="0000DC"/>
                </a:solidFill>
                <a:latin typeface="Arial"/>
              </a:rPr>
              <a:t>6. Co z následujících NENÍ základním</a:t>
            </a:r>
          </a:p>
          <a:p>
            <a:pPr lvl="0" defTabSz="914400">
              <a:defRPr/>
            </a:pPr>
            <a:r>
              <a:rPr lang="pl-PL" kern="0" dirty="0">
                <a:solidFill>
                  <a:srgbClr val="0000DC"/>
                </a:solidFill>
                <a:latin typeface="Arial"/>
              </a:rPr>
              <a:t>kompozičním prvkem mapy?</a:t>
            </a:r>
            <a:endParaRPr kumimoji="0" lang="sk-SK" sz="3000" b="0" i="0" u="none" strike="noStrike" kern="0" cap="none" spc="0" normalizeH="0" baseline="0" noProof="0" dirty="0">
              <a:ln>
                <a:noFill/>
              </a:ln>
              <a:solidFill>
                <a:srgbClr val="0000DC"/>
              </a:solidFill>
              <a:effectLst/>
              <a:uLnTx/>
              <a:uFillTx/>
              <a:latin typeface="Arial"/>
              <a:ea typeface="+mj-ea"/>
              <a:cs typeface="+mj-cs"/>
            </a:endParaRP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0FA155AD-4F56-C0C3-A651-CFDCE724123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310163" y="6155454"/>
            <a:ext cx="1523336" cy="649090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id="{A72A982C-AE48-B788-503C-36D2CAFB403A}"/>
              </a:ext>
            </a:extLst>
          </p:cNvPr>
          <p:cNvSpPr txBox="1"/>
          <p:nvPr/>
        </p:nvSpPr>
        <p:spPr>
          <a:xfrm>
            <a:off x="540000" y="1362269"/>
            <a:ext cx="6770163" cy="45498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800" dirty="0"/>
              <a:t>Logo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800" dirty="0"/>
              <a:t>Směrovka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800" dirty="0"/>
              <a:t>Tiráž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800" dirty="0"/>
              <a:t>Měřítko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800" dirty="0"/>
              <a:t>Mapové pole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800" dirty="0"/>
              <a:t>Název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800" dirty="0"/>
              <a:t>Legenda</a:t>
            </a:r>
          </a:p>
        </p:txBody>
      </p:sp>
    </p:spTree>
    <p:extLst>
      <p:ext uri="{BB962C8B-B14F-4D97-AF65-F5344CB8AC3E}">
        <p14:creationId xmlns:p14="http://schemas.microsoft.com/office/powerpoint/2010/main" val="119606640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9616</TotalTime>
  <Words>439</Words>
  <Application>Microsoft Office PowerPoint</Application>
  <PresentationFormat>Předvádění na obrazovce (4:3)</PresentationFormat>
  <Paragraphs>82</Paragraphs>
  <Slides>13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Motiv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Kateřina Trojanová</dc:creator>
  <cp:lastModifiedBy>Tomáš Hanousek</cp:lastModifiedBy>
  <cp:revision>356</cp:revision>
  <dcterms:created xsi:type="dcterms:W3CDTF">2020-09-28T14:54:23Z</dcterms:created>
  <dcterms:modified xsi:type="dcterms:W3CDTF">2024-02-19T08:33:55Z</dcterms:modified>
</cp:coreProperties>
</file>