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65" r:id="rId3"/>
    <p:sldId id="261" r:id="rId4"/>
    <p:sldId id="262" r:id="rId5"/>
    <p:sldId id="263" r:id="rId6"/>
    <p:sldId id="264" r:id="rId7"/>
    <p:sldId id="267" r:id="rId8"/>
    <p:sldId id="266" r:id="rId9"/>
    <p:sldId id="26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411C-1F78-45F2-AC01-2903F3053F69}" type="datetimeFigureOut">
              <a:rPr lang="cs-CZ" smtClean="0"/>
              <a:t>23.04.2024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9EB1-048E-4F48-A0EB-7F2F969AA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2951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411C-1F78-45F2-AC01-2903F3053F69}" type="datetimeFigureOut">
              <a:rPr lang="cs-CZ" smtClean="0"/>
              <a:t>23.04.2024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9EB1-048E-4F48-A0EB-7F2F969AA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8614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411C-1F78-45F2-AC01-2903F3053F69}" type="datetimeFigureOut">
              <a:rPr lang="cs-CZ" smtClean="0"/>
              <a:t>23.04.2024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9EB1-048E-4F48-A0EB-7F2F969AA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89126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411C-1F78-45F2-AC01-2903F3053F69}" type="datetimeFigureOut">
              <a:rPr lang="cs-CZ" smtClean="0"/>
              <a:t>23.04.2024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9EB1-048E-4F48-A0EB-7F2F969AA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11744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411C-1F78-45F2-AC01-2903F3053F69}" type="datetimeFigureOut">
              <a:rPr lang="cs-CZ" smtClean="0"/>
              <a:t>23.04.2024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9EB1-048E-4F48-A0EB-7F2F969AA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9463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411C-1F78-45F2-AC01-2903F3053F69}" type="datetimeFigureOut">
              <a:rPr lang="cs-CZ" smtClean="0"/>
              <a:t>23.04.2024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9EB1-048E-4F48-A0EB-7F2F969AA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4544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411C-1F78-45F2-AC01-2903F3053F69}" type="datetimeFigureOut">
              <a:rPr lang="cs-CZ" smtClean="0"/>
              <a:t>23.04.2024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9EB1-048E-4F48-A0EB-7F2F969AA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74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411C-1F78-45F2-AC01-2903F3053F69}" type="datetimeFigureOut">
              <a:rPr lang="cs-CZ" smtClean="0"/>
              <a:t>23.04.2024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9EB1-048E-4F48-A0EB-7F2F969AA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8019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411C-1F78-45F2-AC01-2903F3053F69}" type="datetimeFigureOut">
              <a:rPr lang="cs-CZ" smtClean="0"/>
              <a:t>23.04.2024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9EB1-048E-4F48-A0EB-7F2F969AA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7287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411C-1F78-45F2-AC01-2903F3053F69}" type="datetimeFigureOut">
              <a:rPr lang="cs-CZ" smtClean="0"/>
              <a:t>23.04.2024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9EB1-048E-4F48-A0EB-7F2F969AA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7741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411C-1F78-45F2-AC01-2903F3053F69}" type="datetimeFigureOut">
              <a:rPr lang="cs-CZ" smtClean="0"/>
              <a:t>23.04.2024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9EB1-048E-4F48-A0EB-7F2F969AA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3920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411C-1F78-45F2-AC01-2903F3053F69}" type="datetimeFigureOut">
              <a:rPr lang="cs-CZ" smtClean="0"/>
              <a:t>23.04.2024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9EB1-048E-4F48-A0EB-7F2F969AA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4866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411C-1F78-45F2-AC01-2903F3053F69}" type="datetimeFigureOut">
              <a:rPr lang="cs-CZ" smtClean="0"/>
              <a:t>23.04.2024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9EB1-048E-4F48-A0EB-7F2F969AA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3689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CAAF411C-1F78-45F2-AC01-2903F3053F69}" type="datetimeFigureOut">
              <a:rPr lang="cs-CZ" smtClean="0"/>
              <a:t>23.04.2024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05999EB1-048E-4F48-A0EB-7F2F969AA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6483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10000"/>
            <a:lumOff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CAAF411C-1F78-45F2-AC01-2903F3053F69}" type="datetimeFigureOut">
              <a:rPr lang="cs-CZ" smtClean="0"/>
              <a:t>23.04.2024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05999EB1-048E-4F48-A0EB-7F2F969AA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26626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4047A07-72EC-41BC-A55F-C264F639FB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5548E14-55D4-02C7-8B33-80C6717DA08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40000"/>
          </a:blip>
          <a:srcRect t="6473" b="352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18E70E22-2691-0465-6047-D38006CBEE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0001" y="564243"/>
            <a:ext cx="10572000" cy="373245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Metody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sociálně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geografického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výzkumu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216DBAA-E76C-2075-2AF6-998ED3CE7B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001" y="4425954"/>
            <a:ext cx="10572000" cy="2141993"/>
          </a:xfrm>
        </p:spPr>
        <p:txBody>
          <a:bodyPr vert="horz" lIns="91440" tIns="45720" rIns="91440" bIns="45720" rtlCol="0">
            <a:normAutofit fontScale="32500" lnSpcReduction="20000"/>
          </a:bodyPr>
          <a:lstStyle/>
          <a:p>
            <a:pPr indent="-182880">
              <a:lnSpc>
                <a:spcPct val="90000"/>
              </a:lnSpc>
            </a:pPr>
            <a:endParaRPr lang="en-US" sz="500" dirty="0">
              <a:solidFill>
                <a:schemeClr val="bg1"/>
              </a:solidFill>
            </a:endParaRPr>
          </a:p>
          <a:p>
            <a:pPr indent="-182880">
              <a:lnSpc>
                <a:spcPct val="90000"/>
              </a:lnSpc>
            </a:pPr>
            <a:r>
              <a:rPr lang="cs-CZ" sz="9600" dirty="0">
                <a:solidFill>
                  <a:schemeClr val="bg1"/>
                </a:solidFill>
              </a:rPr>
              <a:t>10</a:t>
            </a:r>
            <a:r>
              <a:rPr lang="en-US" sz="9600" dirty="0">
                <a:solidFill>
                  <a:schemeClr val="bg1"/>
                </a:solidFill>
              </a:rPr>
              <a:t>. </a:t>
            </a:r>
            <a:r>
              <a:rPr lang="en-US" sz="9600" dirty="0" err="1">
                <a:solidFill>
                  <a:schemeClr val="bg1"/>
                </a:solidFill>
              </a:rPr>
              <a:t>cvičení</a:t>
            </a:r>
            <a:endParaRPr lang="en-US" sz="9600" dirty="0">
              <a:solidFill>
                <a:schemeClr val="bg1"/>
              </a:solidFill>
            </a:endParaRPr>
          </a:p>
          <a:p>
            <a:pPr indent="-182880">
              <a:lnSpc>
                <a:spcPct val="90000"/>
              </a:lnSpc>
            </a:pPr>
            <a:endParaRPr lang="en-US" sz="500" dirty="0">
              <a:solidFill>
                <a:schemeClr val="bg1"/>
              </a:solidFill>
            </a:endParaRPr>
          </a:p>
          <a:p>
            <a:pPr indent="-182880">
              <a:lnSpc>
                <a:spcPct val="90000"/>
              </a:lnSpc>
            </a:pPr>
            <a:endParaRPr lang="en-US" sz="500" dirty="0">
              <a:solidFill>
                <a:schemeClr val="bg1"/>
              </a:solidFill>
            </a:endParaRPr>
          </a:p>
          <a:p>
            <a:pPr indent="-182880">
              <a:lnSpc>
                <a:spcPct val="90000"/>
              </a:lnSpc>
            </a:pPr>
            <a:endParaRPr lang="cs-CZ" sz="500" dirty="0">
              <a:solidFill>
                <a:schemeClr val="bg1"/>
              </a:solidFill>
            </a:endParaRPr>
          </a:p>
          <a:p>
            <a:pPr indent="-182880">
              <a:lnSpc>
                <a:spcPct val="90000"/>
              </a:lnSpc>
            </a:pPr>
            <a:endParaRPr lang="cs-CZ" sz="500" dirty="0">
              <a:solidFill>
                <a:schemeClr val="bg1"/>
              </a:solidFill>
            </a:endParaRPr>
          </a:p>
          <a:p>
            <a:pPr indent="-182880">
              <a:lnSpc>
                <a:spcPct val="90000"/>
              </a:lnSpc>
            </a:pPr>
            <a:r>
              <a:rPr lang="en-US" sz="8000" dirty="0" err="1">
                <a:solidFill>
                  <a:schemeClr val="bg1"/>
                </a:solidFill>
              </a:rPr>
              <a:t>Jaro</a:t>
            </a:r>
            <a:r>
              <a:rPr lang="en-US" sz="8000" dirty="0">
                <a:solidFill>
                  <a:schemeClr val="bg1"/>
                </a:solidFill>
              </a:rPr>
              <a:t> 2023</a:t>
            </a:r>
            <a:endParaRPr lang="cs-CZ" sz="8000" dirty="0">
              <a:solidFill>
                <a:schemeClr val="bg1"/>
              </a:solidFill>
            </a:endParaRPr>
          </a:p>
          <a:p>
            <a:pPr indent="-182880">
              <a:lnSpc>
                <a:spcPct val="90000"/>
              </a:lnSpc>
            </a:pPr>
            <a:r>
              <a:rPr lang="cs-CZ" sz="8000" dirty="0">
                <a:solidFill>
                  <a:schemeClr val="bg1"/>
                </a:solidFill>
              </a:rPr>
              <a:t>Alan Faltýnek</a:t>
            </a:r>
            <a:endParaRPr 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242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DE29D9-97AF-13A2-AEB3-AEFBF006E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Rekapitulace </a:t>
            </a:r>
            <a:r>
              <a:rPr lang="cs-CZ" dirty="0" err="1"/>
              <a:t>cv</a:t>
            </a:r>
            <a:r>
              <a:rPr lang="cs-CZ" dirty="0"/>
              <a:t>. 9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C3E25E-5A56-8D72-6C00-9437DFE3E2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0386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22319F-F2DA-2C91-0C88-C82DA697A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10. cvičení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A0C902-502F-EE62-9161-8D58D46B97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Žádost o výzkumný rozhovor</a:t>
            </a:r>
          </a:p>
          <a:p>
            <a:r>
              <a:rPr lang="cs-CZ" u="sng" dirty="0">
                <a:solidFill>
                  <a:schemeClr val="bg1"/>
                </a:solidFill>
              </a:rPr>
              <a:t>Zadání:</a:t>
            </a:r>
            <a:r>
              <a:rPr lang="cs-CZ" dirty="0">
                <a:solidFill>
                  <a:schemeClr val="bg1"/>
                </a:solidFill>
              </a:rPr>
              <a:t> Představte si, že v rámci své bakalářské práce </a:t>
            </a:r>
            <a:r>
              <a:rPr lang="cs-CZ" b="1" dirty="0">
                <a:solidFill>
                  <a:schemeClr val="bg1"/>
                </a:solidFill>
              </a:rPr>
              <a:t>potřebujete provést rozhovory s vybranými lidmi </a:t>
            </a:r>
            <a:r>
              <a:rPr lang="cs-CZ" dirty="0">
                <a:solidFill>
                  <a:schemeClr val="bg1"/>
                </a:solidFill>
              </a:rPr>
              <a:t>(úředníci, politici, zaměstnanci v určitém odvětví, lidé s určitou zkušeností, atp.). Podařilo se vám na ně sehnat e-mailový kontakt, ale osobně se s nimi neznáte a nikdy jste se s nimi neviděli. Dle zvoleného tématu a výzkumné otázky (ze cvičení č. </a:t>
            </a:r>
            <a:r>
              <a:rPr lang="cs-CZ" dirty="0" smtClean="0">
                <a:solidFill>
                  <a:schemeClr val="bg1"/>
                </a:solidFill>
              </a:rPr>
              <a:t>8) </a:t>
            </a:r>
            <a:r>
              <a:rPr lang="cs-CZ" dirty="0">
                <a:solidFill>
                  <a:schemeClr val="bg1"/>
                </a:solidFill>
              </a:rPr>
              <a:t>vytipovat osobu, která by bylo vhodným komunikačním partnerem pro vaši bakalářskou práci (její zkušenost by pomohla odpovědět na vaši výzkumnou otázku). </a:t>
            </a:r>
            <a:r>
              <a:rPr lang="cs-CZ" b="1" dirty="0">
                <a:solidFill>
                  <a:schemeClr val="bg1"/>
                </a:solidFill>
              </a:rPr>
              <a:t>Naformulujte stručný e-mail</a:t>
            </a:r>
            <a:r>
              <a:rPr lang="cs-CZ" dirty="0">
                <a:solidFill>
                  <a:schemeClr val="bg1"/>
                </a:solidFill>
              </a:rPr>
              <a:t>, ve kterém </a:t>
            </a:r>
            <a:r>
              <a:rPr lang="cs-CZ" b="1" dirty="0">
                <a:solidFill>
                  <a:schemeClr val="bg1"/>
                </a:solidFill>
              </a:rPr>
              <a:t>představíte sebe a svůj výzkum a vybranou osobu požádáte o rozhovor</a:t>
            </a:r>
            <a:r>
              <a:rPr lang="cs-CZ" dirty="0">
                <a:solidFill>
                  <a:schemeClr val="bg1"/>
                </a:solidFill>
              </a:rPr>
              <a:t>. E-mail naformulujte, ale </a:t>
            </a:r>
            <a:r>
              <a:rPr lang="cs-CZ" b="1" dirty="0">
                <a:solidFill>
                  <a:schemeClr val="bg1"/>
                </a:solidFill>
              </a:rPr>
              <a:t>neodesílejte!!! </a:t>
            </a:r>
            <a:r>
              <a:rPr lang="cs-CZ" dirty="0">
                <a:solidFill>
                  <a:schemeClr val="bg1"/>
                </a:solidFill>
              </a:rPr>
              <a:t>Jedná se pouze o cvičení.</a:t>
            </a:r>
          </a:p>
          <a:p>
            <a:r>
              <a:rPr lang="cs-CZ" u="sng" dirty="0">
                <a:solidFill>
                  <a:schemeClr val="bg1"/>
                </a:solidFill>
              </a:rPr>
              <a:t>Doporučená forma odevzdání:</a:t>
            </a:r>
            <a:r>
              <a:rPr lang="cs-CZ" dirty="0">
                <a:solidFill>
                  <a:schemeClr val="bg1"/>
                </a:solidFill>
              </a:rPr>
              <a:t> textový soubor (Zadání, vypracování)</a:t>
            </a:r>
          </a:p>
          <a:p>
            <a:r>
              <a:rPr lang="cs-CZ" u="sng" dirty="0">
                <a:solidFill>
                  <a:schemeClr val="bg1"/>
                </a:solidFill>
              </a:rPr>
              <a:t>Doporučená délka:</a:t>
            </a:r>
            <a:r>
              <a:rPr lang="cs-CZ" dirty="0">
                <a:solidFill>
                  <a:schemeClr val="bg1"/>
                </a:solidFill>
              </a:rPr>
              <a:t> 1 500 znaků včetně mezer</a:t>
            </a:r>
          </a:p>
          <a:p>
            <a:r>
              <a:rPr lang="cs-CZ" dirty="0" err="1">
                <a:solidFill>
                  <a:schemeClr val="bg1"/>
                </a:solidFill>
              </a:rPr>
              <a:t>Deadline</a:t>
            </a:r>
            <a:r>
              <a:rPr lang="cs-CZ" dirty="0">
                <a:solidFill>
                  <a:schemeClr val="bg1"/>
                </a:solidFill>
              </a:rPr>
              <a:t>: </a:t>
            </a:r>
            <a:r>
              <a:rPr lang="cs-CZ" dirty="0" smtClean="0">
                <a:solidFill>
                  <a:schemeClr val="bg1"/>
                </a:solidFill>
              </a:rPr>
              <a:t>29./30. </a:t>
            </a:r>
            <a:r>
              <a:rPr lang="cs-CZ" dirty="0" smtClean="0">
                <a:solidFill>
                  <a:schemeClr val="bg1"/>
                </a:solidFill>
              </a:rPr>
              <a:t>4</a:t>
            </a:r>
            <a:r>
              <a:rPr lang="cs-CZ" dirty="0" smtClean="0">
                <a:solidFill>
                  <a:schemeClr val="bg1"/>
                </a:solidFill>
              </a:rPr>
              <a:t>. 2024 </a:t>
            </a:r>
            <a:r>
              <a:rPr lang="cs-CZ" dirty="0">
                <a:solidFill>
                  <a:schemeClr val="bg1"/>
                </a:solidFill>
              </a:rPr>
              <a:t>23:59</a:t>
            </a:r>
          </a:p>
        </p:txBody>
      </p:sp>
    </p:spTree>
    <p:extLst>
      <p:ext uri="{BB962C8B-B14F-4D97-AF65-F5344CB8AC3E}">
        <p14:creationId xmlns:p14="http://schemas.microsoft.com/office/powerpoint/2010/main" val="1230576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393A59-ACB0-44CB-2354-4CFB8C534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10. cvičení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92FE762-278D-CE7E-4C31-2B35488963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Pozor na:</a:t>
            </a:r>
          </a:p>
          <a:p>
            <a:pPr lvl="1"/>
            <a:r>
              <a:rPr lang="cs-CZ" sz="2000" dirty="0">
                <a:solidFill>
                  <a:schemeClr val="bg1"/>
                </a:solidFill>
              </a:rPr>
              <a:t>Dostatečnou zdvořilost</a:t>
            </a:r>
          </a:p>
          <a:p>
            <a:pPr lvl="1"/>
            <a:r>
              <a:rPr lang="cs-CZ" sz="2000" dirty="0">
                <a:solidFill>
                  <a:schemeClr val="bg1"/>
                </a:solidFill>
              </a:rPr>
              <a:t>Etika výzkumu – nahrávání, anonymizace</a:t>
            </a:r>
          </a:p>
          <a:p>
            <a:pPr lvl="1"/>
            <a:r>
              <a:rPr lang="cs-CZ" sz="2000" dirty="0">
                <a:solidFill>
                  <a:schemeClr val="bg1"/>
                </a:solidFill>
              </a:rPr>
              <a:t>K čemu výzkum slouží? Bakalářská/magisterská práce? Projekt…?</a:t>
            </a:r>
          </a:p>
          <a:p>
            <a:pPr lvl="1"/>
            <a:r>
              <a:rPr lang="cs-CZ" sz="2000" dirty="0">
                <a:solidFill>
                  <a:schemeClr val="bg1"/>
                </a:solidFill>
              </a:rPr>
              <a:t>Vyhnout se příliš komplikovanému popisu výzkumu (např. nevhodná volba slov: např. „heterogenní design prostoru“)</a:t>
            </a:r>
          </a:p>
          <a:p>
            <a:pPr lvl="1"/>
            <a:r>
              <a:rPr lang="cs-CZ" sz="2000" dirty="0">
                <a:solidFill>
                  <a:schemeClr val="bg1"/>
                </a:solidFill>
              </a:rPr>
              <a:t>Vhodný jazyk a popis výzkumu – chceme lidi zaujmout, aby se výzkumu zúčastnili</a:t>
            </a:r>
          </a:p>
          <a:p>
            <a:pPr lvl="1"/>
            <a:r>
              <a:rPr lang="cs-CZ" sz="2000" dirty="0">
                <a:solidFill>
                  <a:schemeClr val="bg1"/>
                </a:solidFill>
              </a:rPr>
              <a:t>Pozor na pravopis!! Vyšší počet chyb může budit nedůvěru</a:t>
            </a:r>
          </a:p>
        </p:txBody>
      </p:sp>
    </p:spTree>
    <p:extLst>
      <p:ext uri="{BB962C8B-B14F-4D97-AF65-F5344CB8AC3E}">
        <p14:creationId xmlns:p14="http://schemas.microsoft.com/office/powerpoint/2010/main" val="991128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CCB805-CF3F-0675-65B3-183527749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Příklad oslovovacího dopisu</a:t>
            </a: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C8D049E1-1DB3-E27F-1B63-14FB8E644C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8686" y="2222500"/>
            <a:ext cx="9274627" cy="3636963"/>
          </a:xfrm>
        </p:spPr>
      </p:pic>
    </p:spTree>
    <p:extLst>
      <p:ext uri="{BB962C8B-B14F-4D97-AF65-F5344CB8AC3E}">
        <p14:creationId xmlns:p14="http://schemas.microsoft.com/office/powerpoint/2010/main" val="3025975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CCF510-F0EC-2F9A-761A-F98401E00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Úvod k rozhovoru</a:t>
            </a:r>
            <a:br>
              <a:rPr lang="cs-CZ" dirty="0">
                <a:solidFill>
                  <a:schemeClr val="bg1"/>
                </a:solidFill>
              </a:rPr>
            </a:br>
            <a:r>
              <a:rPr lang="cs-CZ" dirty="0">
                <a:solidFill>
                  <a:schemeClr val="bg1"/>
                </a:solidFill>
              </a:rPr>
              <a:t>Další přiblížení výzkumu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F60B61F3-297B-0060-6B77-828818A7D0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5891" y="2222500"/>
            <a:ext cx="8680217" cy="3636963"/>
          </a:xfrm>
        </p:spPr>
      </p:pic>
    </p:spTree>
    <p:extLst>
      <p:ext uri="{BB962C8B-B14F-4D97-AF65-F5344CB8AC3E}">
        <p14:creationId xmlns:p14="http://schemas.microsoft.com/office/powerpoint/2010/main" val="3449361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3582" y="100317"/>
            <a:ext cx="4111253" cy="6671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717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>
            <a:extLst>
              <a:ext uri="{FF2B5EF4-FFF2-40B4-BE49-F238E27FC236}">
                <a16:creationId xmlns:a16="http://schemas.microsoft.com/office/drawing/2014/main" id="{E7597382-59B5-427B-9E49-55383F0A556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6229804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xmlns:p14="http://schemas.microsoft.com/office/powerpoint/2010/main" xmlns:a16="http://schemas.microsoft.com/office/drawing/2014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2" name="Rounded Rectangle 16">
            <a:extLst>
              <a:ext uri="{FF2B5EF4-FFF2-40B4-BE49-F238E27FC236}">
                <a16:creationId xmlns:a16="http://schemas.microsoft.com/office/drawing/2014/main" id="{26471DC7-FA6E-40EF-A167-93BB0BCE16A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8" y="643466"/>
            <a:ext cx="10905066" cy="4592561"/>
          </a:xfrm>
          <a:prstGeom prst="roundRect">
            <a:avLst>
              <a:gd name="adj" fmla="val 3513"/>
            </a:avLst>
          </a:prstGeom>
          <a:solidFill>
            <a:schemeClr val="tx1"/>
          </a:solidFill>
          <a:ln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Zástupný obsah 4" descr="Obsah obrázku text, Písmo, snímek obrazovky, algebra&#10;&#10;Popis byl vytvořen automaticky">
            <a:extLst>
              <a:ext uri="{FF2B5EF4-FFF2-40B4-BE49-F238E27FC236}">
                <a16:creationId xmlns:a16="http://schemas.microsoft.com/office/drawing/2014/main" id="{EC453CED-F72B-5ADE-1203-BD84A5A343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0216" y="1469823"/>
            <a:ext cx="10888316" cy="2939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999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03436D-CBF0-5226-D80A-AEE9BFB77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Děkuji za pozornost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506E10-8CE0-D297-5E18-8C6A7DE245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>
                <a:solidFill>
                  <a:schemeClr val="bg1"/>
                </a:solidFill>
              </a:rPr>
              <a:t>V případě jakýchkoliv nejasností mne neváhejte kontaktovat</a:t>
            </a:r>
          </a:p>
        </p:txBody>
      </p:sp>
    </p:spTree>
    <p:extLst>
      <p:ext uri="{BB962C8B-B14F-4D97-AF65-F5344CB8AC3E}">
        <p14:creationId xmlns:p14="http://schemas.microsoft.com/office/powerpoint/2010/main" val="13615899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Citáty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Citáty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áty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Balík</Template>
  <TotalTime>270</TotalTime>
  <Words>259</Words>
  <Application>Microsoft Office PowerPoint</Application>
  <PresentationFormat>Širokoúhlá obrazovka</PresentationFormat>
  <Paragraphs>29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Century Gothic</vt:lpstr>
      <vt:lpstr>Wingdings 2</vt:lpstr>
      <vt:lpstr>Citáty</vt:lpstr>
      <vt:lpstr>Metody sociálně geografického výzkumu</vt:lpstr>
      <vt:lpstr>Rekapitulace cv. 9</vt:lpstr>
      <vt:lpstr>10. cvičení</vt:lpstr>
      <vt:lpstr>10. cvičení</vt:lpstr>
      <vt:lpstr>Příklad oslovovacího dopisu</vt:lpstr>
      <vt:lpstr>Úvod k rozhovoru Další přiblížení výzkumu</vt:lpstr>
      <vt:lpstr>Prezentace aplikace PowerPoint</vt:lpstr>
      <vt:lpstr>Prezentace aplikace PowerPoint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 sociálně geografického výzkumu</dc:title>
  <dc:creator>Eva Kašparová</dc:creator>
  <cp:lastModifiedBy>Ucitel</cp:lastModifiedBy>
  <cp:revision>32</cp:revision>
  <dcterms:created xsi:type="dcterms:W3CDTF">2023-02-12T14:01:02Z</dcterms:created>
  <dcterms:modified xsi:type="dcterms:W3CDTF">2024-04-23T15:21:40Z</dcterms:modified>
</cp:coreProperties>
</file>