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74" r:id="rId2"/>
    <p:sldId id="257" r:id="rId3"/>
    <p:sldId id="269" r:id="rId4"/>
    <p:sldId id="276" r:id="rId5"/>
    <p:sldId id="258" r:id="rId6"/>
    <p:sldId id="259" r:id="rId7"/>
    <p:sldId id="261" r:id="rId8"/>
    <p:sldId id="262" r:id="rId9"/>
    <p:sldId id="27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29" y="6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940596-D5A6-F97D-2F9E-E8D8ECC95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14D7CE-EB1D-05D6-4640-82002C003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4E7D01-1F7A-8D46-36B7-095DC1478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B40-5A54-47DA-8691-C04CFFC3045A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3A1917-C1A5-6087-04D4-1E80D578D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529F8A-FCCB-7E7E-C61C-5694976E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C3A1-4009-40FD-BEEF-7EA7DE17B5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569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FFC170-E7C2-F540-5906-2C3204F4A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FFD4BF-78C2-0912-A71B-9559B8042B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40EB9B-D677-B22F-0F01-B84CD15D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B40-5A54-47DA-8691-C04CFFC3045A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1C44EA-EFED-0828-758C-A5723B06A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503336-ED63-3EA0-590C-F7BC1FA50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C3A1-4009-40FD-BEEF-7EA7DE17B5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843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756F981-68AB-2666-0722-48A00DF51C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F69457-2FD6-8D89-4D42-14ED6DD9E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A3C52E-DE5D-128B-6068-4E177A40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B40-5A54-47DA-8691-C04CFFC3045A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F0B7D5-F46D-E99A-8902-96AE3FC8B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22B516-51CD-A227-1A08-58D0D004F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C3A1-4009-40FD-BEEF-7EA7DE17B5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968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39BD7-9E1F-F9C3-B98D-3F5EC1980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E216BF-C366-950D-4109-3110B838E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FF8CD0-5A57-C18F-8769-39A2D4523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B40-5A54-47DA-8691-C04CFFC3045A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32B4D5-8C6B-C927-3845-233C7F9B1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24F8E7-F720-0FE6-1764-8941D19BE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C3A1-4009-40FD-BEEF-7EA7DE17B5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48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CE87DA-2A78-F04A-A24E-697A250B5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504D17-1AC1-724C-E7A4-F47FAF137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22D4F9-E3F5-7FF6-A926-8AEC87E65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B40-5A54-47DA-8691-C04CFFC3045A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DDC0DC-3E8F-379A-E9DF-4B32193B6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344C29-6452-5C7F-4948-7055F643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C3A1-4009-40FD-BEEF-7EA7DE17B5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735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46A04E-AA8C-B09C-3CED-1E751C68B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C3B8A0-2B92-D349-0B3C-0BCF2627E2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6526A3-134D-9BC4-105B-A1EF73D82E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89155EA-AA85-B041-1CAE-20B477A58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B40-5A54-47DA-8691-C04CFFC3045A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DE06A0-E232-1C70-F113-C145F7D0B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5F46307-7F7A-61DB-AA0F-701D18DA8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C3A1-4009-40FD-BEEF-7EA7DE17B5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832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F07063-BD77-CA98-7F65-7BD70E403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3221576-69DB-C2A1-C286-FD30619D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E3002F-4824-F5AF-CAC1-91DC85B25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F53C42F-A419-5839-B131-33EC38FBB8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A6F81E7-0A9A-D3C4-9A3F-6F092B538A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75E80F2-F7C2-5057-74AB-B95A5E9EE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B40-5A54-47DA-8691-C04CFFC3045A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9D6AB5E-124A-1A74-EF44-746B38BF3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0582F56-4059-AED1-833B-1FE2E2827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C3A1-4009-40FD-BEEF-7EA7DE17B5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39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21C5A2-A9B6-7881-BF47-0DDF21EF9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47A88E4-EAED-386D-3556-D9CF7A9B6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B40-5A54-47DA-8691-C04CFFC3045A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44A688B-A3E9-E4B6-9EE2-D77C5925E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55D16CC-67A7-5D10-3E8B-3FED72852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C3A1-4009-40FD-BEEF-7EA7DE17B5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4674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B40350A-801A-2A44-ABBC-28CC844B8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B40-5A54-47DA-8691-C04CFFC3045A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C8402BF-FAF3-EA0C-A99B-A7056AF70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953370-525F-1FD1-3591-42F1907F5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C3A1-4009-40FD-BEEF-7EA7DE17B5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8078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5A26AD-FC8E-8410-313F-B70A16359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3F064B-B5E8-3C5F-E0AA-76539CE34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9B23CB-8B9A-69F7-EC28-E8BCE57446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30E2D3-CBD6-F166-CA19-7ADBE2810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B40-5A54-47DA-8691-C04CFFC3045A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EBF4CA-4CCF-88CC-2AD3-510F6B653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D2F4D4-9354-D6F6-588E-4E16AB58C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C3A1-4009-40FD-BEEF-7EA7DE17B5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690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F53DD4-D30A-06CF-6D6F-2D1FD8829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A79058F-C2BD-A7CF-ED15-CEC304DBAF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0C9417B-BF23-5F67-1069-63F265D62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569D2C-5825-364D-29DE-B90BDBFE7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63B40-5A54-47DA-8691-C04CFFC3045A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812EDE-5E67-B82F-7EC7-FB1DA690F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F9DECF-6DB1-6F70-F033-2F0C92499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7C3A1-4009-40FD-BEEF-7EA7DE17B5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55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2C11DF5-4BEF-2506-51B5-8B8D1F419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91BA40-1B15-D5D3-6AAD-D392DCE71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D1FDF4-CE79-A1B7-8CE4-A10ACBE714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63B40-5A54-47DA-8691-C04CFFC3045A}" type="datetimeFigureOut">
              <a:rPr lang="cs-CZ" smtClean="0"/>
              <a:t>26.02.2024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9225A2-7CF5-1F89-C51C-EC63F2081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215B05-1A32-E1E7-6B71-18CB605AFC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7C3A1-4009-40FD-BEEF-7EA7DE17B5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197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7F27BB5-F2DD-E7B6-CDC1-043C5E2220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en-US" sz="4000" dirty="0" err="1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Metody</a:t>
            </a:r>
            <a:r>
              <a:rPr lang="en-US" sz="4000" dirty="0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 </a:t>
            </a:r>
            <a:r>
              <a:rPr lang="en-US" sz="4000" dirty="0" err="1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sociálně</a:t>
            </a:r>
            <a:r>
              <a:rPr lang="en-US" sz="4000" dirty="0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 </a:t>
            </a:r>
            <a:r>
              <a:rPr lang="en-US" sz="4000" dirty="0" err="1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geografického</a:t>
            </a:r>
            <a:r>
              <a:rPr lang="en-US" sz="4000" dirty="0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 </a:t>
            </a:r>
            <a:r>
              <a:rPr lang="en-US" sz="4000" dirty="0" err="1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výzkumu</a:t>
            </a:r>
            <a:br>
              <a:rPr lang="en-US" sz="4000" dirty="0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</a:br>
            <a:r>
              <a:rPr lang="en-US" sz="4000" dirty="0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(</a:t>
            </a:r>
            <a:r>
              <a:rPr lang="cs-CZ" sz="4000" dirty="0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část </a:t>
            </a:r>
            <a:r>
              <a:rPr lang="en-US" sz="4000" dirty="0" err="1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kvantitativní</a:t>
            </a:r>
            <a:r>
              <a:rPr lang="en-US" sz="4000" dirty="0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)</a:t>
            </a:r>
            <a:br>
              <a:rPr lang="cs-CZ" sz="4000" dirty="0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</a:br>
            <a:br>
              <a:rPr lang="cs-CZ" sz="4000" dirty="0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</a:br>
            <a:r>
              <a:rPr lang="cs-CZ" sz="4000" dirty="0" err="1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cv</a:t>
            </a:r>
            <a:r>
              <a:rPr lang="cs-CZ" sz="4000" dirty="0"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n-lt"/>
              </a:rPr>
              <a:t>. 2.</a:t>
            </a:r>
            <a:endParaRPr lang="cs-CZ" sz="4000" dirty="0">
              <a:latin typeface="+mn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F2C7544-954A-2301-DC4F-B762A5262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cs-CZ" sz="1500" dirty="0"/>
              <a:t>Alan Faltýnek</a:t>
            </a:r>
          </a:p>
          <a:p>
            <a:r>
              <a:rPr lang="cs-CZ" sz="1500" dirty="0"/>
              <a:t>Jaro 2024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5826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6BAE64-0634-45AC-8FE5-4561B67EA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cs-CZ" sz="4000"/>
              <a:t>Definice pojmu Výzkum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97F0DD-B776-4E72-8CCE-1DAA06E49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dirty="0"/>
              <a:t>„Systematické zkoumání přírodních nebo sociálních jevů s cílem získat poznatky, jež popisují a vysvětlují svět kolem nás“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/>
              <a:t>Základní metody výzkumu: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/>
              <a:t>Indukce (na základě pozorování vlastností a pravidelností událostí a jevů odvozujeme obecnější pravidlo či zákonitost)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/>
              <a:t>Dedukce (logicky odvozujeme závěr z množiny jiných tvrzení, která považujeme za pravdivá)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/>
              <a:t>Abdukce (typ usuzování, při kterém se na základě určité skupiny faktů vytváří vysvětlující hypotéza)</a:t>
            </a:r>
          </a:p>
        </p:txBody>
      </p:sp>
    </p:spTree>
    <p:extLst>
      <p:ext uri="{BB962C8B-B14F-4D97-AF65-F5344CB8AC3E}">
        <p14:creationId xmlns:p14="http://schemas.microsoft.com/office/powerpoint/2010/main" val="2216400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CE00C84-D1A2-46CD-8A84-97F5327B2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cs-CZ" sz="4000"/>
              <a:t>Typy výzkumu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091283-4390-9748-CAEC-906EB9709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/>
              <a:t>Základní (řešení klíčových problémů; zabývá se teoretickými otázkami; uživateli jsou zpravidla vědci)</a:t>
            </a:r>
          </a:p>
          <a:p>
            <a:endParaRPr lang="cs-CZ" sz="2000" dirty="0"/>
          </a:p>
          <a:p>
            <a:r>
              <a:rPr lang="cs-CZ" sz="2000" dirty="0"/>
              <a:t>Aplikovaný (zabývá se otázkami, jež se jednoznačně týkají praxe; výzkumné šetření, praktické problémy)</a:t>
            </a:r>
          </a:p>
          <a:p>
            <a:endParaRPr lang="cs-CZ" sz="2000" dirty="0"/>
          </a:p>
          <a:p>
            <a:r>
              <a:rPr lang="cs-CZ" sz="2000" dirty="0"/>
              <a:t>Akční (týká se změny současného stavu, témata vztažena k praxi, často politické pozadí)</a:t>
            </a:r>
          </a:p>
          <a:p>
            <a:endParaRPr lang="cs-CZ" sz="2000" dirty="0"/>
          </a:p>
          <a:p>
            <a:r>
              <a:rPr lang="cs-CZ" sz="2000" dirty="0"/>
              <a:t>Evaluační (hodnocení nejrůznějších programů, politik apod.; „evidence-</a:t>
            </a:r>
            <a:r>
              <a:rPr lang="cs-CZ" sz="2000" dirty="0" err="1"/>
              <a:t>based</a:t>
            </a:r>
            <a:r>
              <a:rPr lang="cs-CZ" sz="2000" dirty="0"/>
              <a:t>“ hodnocení – na základě empirických dat)</a:t>
            </a:r>
          </a:p>
          <a:p>
            <a:endParaRPr lang="cs-CZ" sz="2000" dirty="0"/>
          </a:p>
          <a:p>
            <a:r>
              <a:rPr lang="cs-CZ" sz="2000" dirty="0"/>
              <a:t>Kritický (identifikuje daný problém a jeho kritikou se snaží o nápravu)</a:t>
            </a:r>
          </a:p>
        </p:txBody>
      </p:sp>
    </p:spTree>
    <p:extLst>
      <p:ext uri="{BB962C8B-B14F-4D97-AF65-F5344CB8AC3E}">
        <p14:creationId xmlns:p14="http://schemas.microsoft.com/office/powerpoint/2010/main" val="1755253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F2174D0-DF59-87DF-DD47-2E61F23ED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cs-CZ" sz="4000"/>
              <a:t>Stádia výzkumu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D2ADA5-E5D3-C838-11D9-4871F67B4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9601"/>
            <a:ext cx="10515600" cy="4272599"/>
          </a:xfrm>
        </p:spPr>
        <p:txBody>
          <a:bodyPr>
            <a:normAutofit/>
          </a:bodyPr>
          <a:lstStyle/>
          <a:p>
            <a:r>
              <a:rPr lang="cs-CZ" sz="1800" dirty="0"/>
              <a:t>Explorace (průzkum)- vstup do nového tématu; formulace otázek pro další zkoumání, vznik konceptů</a:t>
            </a:r>
          </a:p>
          <a:p>
            <a:endParaRPr lang="cs-CZ" sz="1800" dirty="0"/>
          </a:p>
          <a:p>
            <a:r>
              <a:rPr lang="cs-CZ" sz="1800" dirty="0"/>
              <a:t>Deskripce - (popis) – poskytnutí podrobného obrazu situace jevu či vztahů</a:t>
            </a:r>
          </a:p>
          <a:p>
            <a:endParaRPr lang="cs-CZ" sz="1800" dirty="0"/>
          </a:p>
          <a:p>
            <a:r>
              <a:rPr lang="cs-CZ" sz="1800" dirty="0"/>
              <a:t>Explanace – (vysvětlení) – snaha a pokus o vysvětlení daného jevu či fenoménu</a:t>
            </a:r>
          </a:p>
          <a:p>
            <a:endParaRPr lang="cs-CZ" sz="1800" dirty="0"/>
          </a:p>
          <a:p>
            <a:r>
              <a:rPr lang="cs-CZ" sz="1800" dirty="0"/>
              <a:t>Predikce – předpověď či odhad vývoje fenoménu či procesu</a:t>
            </a:r>
          </a:p>
        </p:txBody>
      </p:sp>
    </p:spTree>
    <p:extLst>
      <p:ext uri="{BB962C8B-B14F-4D97-AF65-F5344CB8AC3E}">
        <p14:creationId xmlns:p14="http://schemas.microsoft.com/office/powerpoint/2010/main" val="294266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9E11EDE-A93A-41A1-90F6-E6F43771E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cs-CZ" sz="4000"/>
              <a:t>Pojmy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050B1E-394E-4641-B2FE-500E93F2A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cs-CZ" sz="2200" b="1" dirty="0"/>
              <a:t>Paradigma </a:t>
            </a:r>
            <a:r>
              <a:rPr lang="cs-CZ" sz="2200" dirty="0"/>
              <a:t>(určitý vzor, který je v daném období považovaný za hlavní; jedno paradigma nahrazuje druhé X doplňují a zpřesňují se)</a:t>
            </a:r>
          </a:p>
          <a:p>
            <a:endParaRPr lang="cs-CZ" sz="2200" b="1" dirty="0"/>
          </a:p>
          <a:p>
            <a:r>
              <a:rPr lang="cs-CZ" sz="2200" b="1" dirty="0"/>
              <a:t>Teorie </a:t>
            </a:r>
            <a:r>
              <a:rPr lang="cs-CZ" sz="2200" dirty="0"/>
              <a:t>(ucelený systém, abstraktně zaměřený na vysvětlení vybraných fenoménů)</a:t>
            </a:r>
          </a:p>
          <a:p>
            <a:endParaRPr lang="cs-CZ" sz="2200" b="1" dirty="0"/>
          </a:p>
          <a:p>
            <a:r>
              <a:rPr lang="cs-CZ" sz="2200" b="1" dirty="0"/>
              <a:t>Koncept </a:t>
            </a:r>
            <a:r>
              <a:rPr lang="cs-CZ" sz="2200" dirty="0"/>
              <a:t>(abstrakce, zabývající se vlastností nebo procesem; na konceptech jsou většinou vystavěny teorie)</a:t>
            </a:r>
          </a:p>
          <a:p>
            <a:endParaRPr lang="cs-CZ" sz="2200" b="1" dirty="0"/>
          </a:p>
          <a:p>
            <a:r>
              <a:rPr lang="cs-CZ" sz="2200" b="1" dirty="0"/>
              <a:t>Definice </a:t>
            </a:r>
            <a:r>
              <a:rPr lang="cs-CZ" sz="2200" dirty="0"/>
              <a:t>(prostředek k upřesnění a jednoznačnému určení daného pojmu)</a:t>
            </a:r>
          </a:p>
        </p:txBody>
      </p:sp>
    </p:spTree>
    <p:extLst>
      <p:ext uri="{BB962C8B-B14F-4D97-AF65-F5344CB8AC3E}">
        <p14:creationId xmlns:p14="http://schemas.microsoft.com/office/powerpoint/2010/main" val="1209918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D39F38A-CB22-452F-B0EA-A5A7BC47B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cs-CZ" sz="4000"/>
              <a:t>Zadání cvičení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D5ED88-8D21-4477-8CAA-41C926528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4119"/>
            <a:ext cx="10515600" cy="4028081"/>
          </a:xfrm>
        </p:spPr>
        <p:txBody>
          <a:bodyPr>
            <a:normAutofit/>
          </a:bodyPr>
          <a:lstStyle/>
          <a:p>
            <a:r>
              <a:rPr lang="cs-CZ" sz="2200" dirty="0"/>
              <a:t>Cvičení je zaměřeno na problém </a:t>
            </a:r>
            <a:r>
              <a:rPr lang="cs-CZ" sz="2200" b="1" dirty="0"/>
              <a:t>konceptualizace</a:t>
            </a:r>
          </a:p>
          <a:p>
            <a:r>
              <a:rPr lang="cs-CZ" sz="2200" b="1" dirty="0"/>
              <a:t>Konceptualizace: </a:t>
            </a:r>
            <a:r>
              <a:rPr lang="cs-CZ" sz="2200" dirty="0"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tj. tvorby konceptu, který reprezentuje určitý fenomén, vlastnost či proces v sociálně-geografickém výzkumu</a:t>
            </a:r>
          </a:p>
          <a:p>
            <a:r>
              <a:rPr lang="cs-CZ" sz="2200" b="1" dirty="0"/>
              <a:t>Konceptualizace:</a:t>
            </a:r>
            <a:r>
              <a:rPr lang="cs-CZ" sz="2200" dirty="0"/>
              <a:t> (odborně) sémantické vymezování konceptů, tj. hypotetických a teoretických pojmů, kategorií, taktik, strategií, scénářů, námětů a vztahů mezi nimi modelujících a reprezentujících systematicky určitou část světa, věcné oblasti, skutečnosti, jevů</a:t>
            </a:r>
            <a:endParaRPr lang="cs-CZ" sz="2200" dirty="0">
              <a:effectLst>
                <a:glow rad="38100">
                  <a:schemeClr val="bg1">
                    <a:lumMod val="50000"/>
                    <a:lumOff val="50000"/>
                    <a:alpha val="20000"/>
                  </a:schemeClr>
                </a:glow>
              </a:effectLst>
            </a:endParaRPr>
          </a:p>
          <a:p>
            <a:r>
              <a:rPr lang="cs-CZ" sz="2200" dirty="0">
                <a:effectLst>
                  <a:glow rad="38100">
                    <a:schemeClr val="bg1">
                      <a:lumMod val="50000"/>
                      <a:lumOff val="50000"/>
                      <a:alpha val="20000"/>
                    </a:schemeClr>
                  </a:glow>
                </a:effectLst>
              </a:rPr>
              <a:t>Sociologický slovník vysvětluje konceptualizaci jako </a:t>
            </a:r>
            <a:r>
              <a:rPr lang="cs-CZ" sz="2200" b="1" dirty="0"/>
              <a:t>„...tu část výzkumné fáze empirického výzkumu, v níž se hledají a definují pojmy k uchopení výchozí problémové situace...“</a:t>
            </a:r>
          </a:p>
        </p:txBody>
      </p:sp>
    </p:spTree>
    <p:extLst>
      <p:ext uri="{BB962C8B-B14F-4D97-AF65-F5344CB8AC3E}">
        <p14:creationId xmlns:p14="http://schemas.microsoft.com/office/powerpoint/2010/main" val="2885806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71B7AA5-D54F-4EDF-A188-DF8640EA7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cs-CZ" sz="4000"/>
              <a:t>Zadání cvičení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E7D6B1-6875-4579-AD65-EC5D2FF55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cs-CZ" sz="2200" dirty="0"/>
              <a:t>Pokuste se navrhnout (třeba i s využitím odborné literatury) výzkumné koncepty následujících fenoménů a procesů:</a:t>
            </a:r>
          </a:p>
          <a:p>
            <a:pPr marL="457200" lvl="1" indent="0">
              <a:buNone/>
            </a:pPr>
            <a:r>
              <a:rPr lang="cs-CZ" sz="2200" dirty="0"/>
              <a:t>o	urbanizace</a:t>
            </a:r>
          </a:p>
          <a:p>
            <a:pPr marL="457200" lvl="1" indent="0">
              <a:buNone/>
            </a:pPr>
            <a:r>
              <a:rPr lang="cs-CZ" sz="2200" dirty="0"/>
              <a:t>o	městská aglomerace</a:t>
            </a:r>
          </a:p>
          <a:p>
            <a:pPr marL="457200" lvl="1" indent="0">
              <a:buNone/>
            </a:pPr>
            <a:r>
              <a:rPr lang="cs-CZ" sz="2200" dirty="0"/>
              <a:t>o	každodenní aktivity</a:t>
            </a:r>
          </a:p>
          <a:p>
            <a:pPr marL="457200" lvl="1" indent="0">
              <a:buNone/>
            </a:pPr>
            <a:r>
              <a:rPr lang="cs-CZ" sz="2200" dirty="0"/>
              <a:t>o	konzumní společnost</a:t>
            </a:r>
          </a:p>
          <a:p>
            <a:pPr marL="457200" lvl="1" indent="0">
              <a:buNone/>
            </a:pPr>
            <a:r>
              <a:rPr lang="cs-CZ" sz="2200" dirty="0"/>
              <a:t>o	</a:t>
            </a:r>
            <a:r>
              <a:rPr lang="cs-CZ" sz="2200" dirty="0" err="1"/>
              <a:t>deindustrializace</a:t>
            </a:r>
            <a:endParaRPr lang="cs-CZ" sz="2200" dirty="0"/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23191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E647553-2D70-4301-8610-0BB212BB0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cs-CZ" sz="4000"/>
              <a:t>Shrnutí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76A7B8-BA23-4868-8D5D-2D598DD32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cs-CZ" sz="2200" dirty="0"/>
              <a:t>Ke každému fenoménu jeden výzkumný koncept </a:t>
            </a:r>
            <a:r>
              <a:rPr lang="cs-CZ" sz="2200" i="1" u="sng" dirty="0"/>
              <a:t>(stačí jedna až dvě věty)</a:t>
            </a:r>
          </a:p>
          <a:p>
            <a:r>
              <a:rPr lang="cs-CZ" sz="2200" dirty="0"/>
              <a:t>Příští týden budou namátkově koncepty prezentovány</a:t>
            </a:r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r>
              <a:rPr lang="cs-CZ" sz="2200" dirty="0"/>
              <a:t>Odevzdání</a:t>
            </a:r>
          </a:p>
          <a:p>
            <a:pPr lvl="1"/>
            <a:r>
              <a:rPr lang="cs-CZ" sz="2200" dirty="0"/>
              <a:t>Úterní skupiny: do pondělí 4. 3. do 23:59</a:t>
            </a:r>
          </a:p>
          <a:p>
            <a:pPr lvl="1"/>
            <a:r>
              <a:rPr lang="cs-CZ" sz="2200" dirty="0"/>
              <a:t>Středeční skupina: do úterý 5. 3. do 23:59</a:t>
            </a:r>
          </a:p>
          <a:p>
            <a:pPr lvl="1"/>
            <a:r>
              <a:rPr lang="cs-CZ" sz="2200" dirty="0"/>
              <a:t>Do příslušné odevzdávárny</a:t>
            </a:r>
          </a:p>
        </p:txBody>
      </p:sp>
    </p:spTree>
    <p:extLst>
      <p:ext uri="{BB962C8B-B14F-4D97-AF65-F5344CB8AC3E}">
        <p14:creationId xmlns:p14="http://schemas.microsoft.com/office/powerpoint/2010/main" val="1183970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9BC736-C825-3676-94AD-0407CE485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3950" y="2675731"/>
            <a:ext cx="10515600" cy="1325563"/>
          </a:xfrm>
        </p:spPr>
        <p:txBody>
          <a:bodyPr/>
          <a:lstStyle/>
          <a:p>
            <a:r>
              <a:rPr lang="cs-CZ" dirty="0"/>
              <a:t>Dotazy?</a:t>
            </a:r>
          </a:p>
        </p:txBody>
      </p:sp>
    </p:spTree>
    <p:extLst>
      <p:ext uri="{BB962C8B-B14F-4D97-AF65-F5344CB8AC3E}">
        <p14:creationId xmlns:p14="http://schemas.microsoft.com/office/powerpoint/2010/main" val="6013062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</TotalTime>
  <Words>482</Words>
  <Application>Microsoft Office PowerPoint</Application>
  <PresentationFormat>Širokoúhlá obrazovka</PresentationFormat>
  <Paragraphs>59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Courier New</vt:lpstr>
      <vt:lpstr>Motiv Office</vt:lpstr>
      <vt:lpstr>Metody sociálně geografického výzkumu (část kvantitativní)  cv. 2.</vt:lpstr>
      <vt:lpstr>Definice pojmu Výzkum</vt:lpstr>
      <vt:lpstr>Typy výzkumu</vt:lpstr>
      <vt:lpstr>Stádia výzkumu</vt:lpstr>
      <vt:lpstr>Pojmy</vt:lpstr>
      <vt:lpstr>Zadání cvičení</vt:lpstr>
      <vt:lpstr>Zadání cvičení</vt:lpstr>
      <vt:lpstr>Shrnutí</vt:lpstr>
      <vt:lpstr>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sociálně geografického výzkumu (kvantitativní část)</dc:title>
  <dc:creator>Eva Kašparová</dc:creator>
  <cp:lastModifiedBy>Alan Faltynek</cp:lastModifiedBy>
  <cp:revision>12</cp:revision>
  <dcterms:created xsi:type="dcterms:W3CDTF">2022-02-27T12:58:49Z</dcterms:created>
  <dcterms:modified xsi:type="dcterms:W3CDTF">2024-02-26T08:19:36Z</dcterms:modified>
</cp:coreProperties>
</file>