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0693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004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4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31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1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84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17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1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31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353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3/19/2024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xmlns="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263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4EC743F4-8769-40B4-85DF-6CB8DE9F66AA}" type="datetimeFigureOut">
              <a:rPr lang="en-US" smtClean="0"/>
              <a:pPr/>
              <a:t>3/19/2024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FF2BD96E-3838-45D2-9031-D3AF67C920A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0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bcepro.cz/metodik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4CA2EAD-E7C7-4F64-924A-52D34FD759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563AB9F-E155-9C79-2B74-BEBCC9BE9E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75975" y="1080000"/>
            <a:ext cx="6307200" cy="2185200"/>
          </a:xfrm>
        </p:spPr>
        <p:txBody>
          <a:bodyPr>
            <a:normAutofit/>
          </a:bodyPr>
          <a:lstStyle/>
          <a:p>
            <a:r>
              <a:rPr lang="cs-CZ" dirty="0"/>
              <a:t>MSGV – </a:t>
            </a:r>
            <a:r>
              <a:rPr lang="cs-CZ" dirty="0" err="1"/>
              <a:t>cv</a:t>
            </a:r>
            <a:r>
              <a:rPr lang="cs-CZ" dirty="0"/>
              <a:t>. 5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9C0BA3C-84CF-7CFE-38C8-4B38F6C81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5975" y="4068000"/>
            <a:ext cx="6307200" cy="1710500"/>
          </a:xfrm>
        </p:spPr>
        <p:txBody>
          <a:bodyPr>
            <a:normAutofit/>
          </a:bodyPr>
          <a:lstStyle/>
          <a:p>
            <a:r>
              <a:rPr lang="cs-CZ" dirty="0"/>
              <a:t>Alan Faltýnek</a:t>
            </a:r>
          </a:p>
          <a:p>
            <a:r>
              <a:rPr lang="cs-CZ" dirty="0"/>
              <a:t>Jaro 2024</a:t>
            </a:r>
          </a:p>
        </p:txBody>
      </p:sp>
      <p:pic>
        <p:nvPicPr>
          <p:cNvPr id="4" name="Picture 3" descr="Barevný koncept vlnité vlnovky">
            <a:extLst>
              <a:ext uri="{FF2B5EF4-FFF2-40B4-BE49-F238E27FC236}">
                <a16:creationId xmlns:a16="http://schemas.microsoft.com/office/drawing/2014/main" id="{D7D65B3C-2B00-3276-8F64-A4D3975FAF4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276" r="32115" b="-1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59575" y="369087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838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40934F-6522-1661-3F1F-5C712740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Cv</a:t>
            </a:r>
            <a:r>
              <a:rPr lang="cs-CZ" dirty="0"/>
              <a:t>. 4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4D80F6-7664-23A1-F776-094CE5D70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4385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E979A0-00AA-53A5-8449-0C65FE32F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CA350D-6227-2AF1-001E-A67458809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Co by měl obsahovat? 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Úvodní slovo (vysvětlení provádění výzkumu, kdo kdy kde, jaké jsou cíle apod.)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Samotné otázky (nejlépe kombinace otevřených, uzavřených – pokrýt všechny možnosti, možnost použití hodnotících stupnic apod.) PZOR na složení jednotlivých typů otázek!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Identifikační otázky (pohlaví, věková skupina, vzdělání apod.) – </a:t>
            </a:r>
            <a:r>
              <a:rPr lang="cs-CZ" b="1" dirty="0">
                <a:latin typeface="Cambria" panose="02040503050406030204" pitchFamily="18" charset="0"/>
                <a:ea typeface="Cambria" panose="02040503050406030204" pitchFamily="18" charset="0"/>
              </a:rPr>
              <a:t>otázka pohlaví(?)</a:t>
            </a:r>
          </a:p>
          <a:p>
            <a:r>
              <a:rPr lang="cs-CZ" dirty="0">
                <a:latin typeface="Cambria" panose="02040503050406030204" pitchFamily="18" charset="0"/>
                <a:ea typeface="Cambria" panose="02040503050406030204" pitchFamily="18" charset="0"/>
              </a:rPr>
              <a:t>Poděkování, kontakt</a:t>
            </a:r>
          </a:p>
          <a:p>
            <a:endParaRPr lang="cs-CZ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9662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0CCC24-1E4F-CB45-D22B-C4045724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Ukázka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87A34E-EA91-5FAE-EBD3-DB79A46C5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https://</a:t>
            </a:r>
            <a:r>
              <a:rPr lang="cs-CZ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hlinkClick r:id="rId2"/>
              </a:rPr>
              <a:t>www.obcepro.cz/metodika</a:t>
            </a:r>
            <a:r>
              <a:rPr lang="cs-CZ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cs-CZ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cs-CZ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MČ </a:t>
            </a:r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Brno-Líšeň</a:t>
            </a:r>
          </a:p>
        </p:txBody>
      </p:sp>
    </p:spTree>
    <p:extLst>
      <p:ext uri="{BB962C8B-B14F-4D97-AF65-F5344CB8AC3E}">
        <p14:creationId xmlns:p14="http://schemas.microsoft.com/office/powerpoint/2010/main" val="3142587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740555-5518-CE5B-AE1D-87B891124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Zadání 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8064E1-4A60-E10A-CAB5-18E786969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Zpracujte návrh dotazníkového šetření včetně návrhu dotazníkového archu, a to pro jedno z níže uvedených výzkumných témat: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	výzkum suburbanizace v zázemí velkého města;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	výzkum spádovosti za službami v periferním regionu;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	výzkum diferenciace kvality života na území velkého města;</a:t>
            </a:r>
          </a:p>
          <a:p>
            <a:pPr marL="0" indent="0">
              <a:buNone/>
            </a:pPr>
            <a:r>
              <a:rPr lang="cs-CZ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	výzkum každodenní časoprostorové mobility seniorů</a:t>
            </a:r>
          </a:p>
          <a:p>
            <a:endParaRPr lang="cs-CZ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13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884B36-C5AD-9FCE-14C9-692D61EB3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CV_5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966468-1CEC-B773-FCD5-6D49CF24D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Pokuste se alespoň hrubě nastínit parametry </a:t>
            </a:r>
            <a:r>
              <a:rPr lang="cs-CZ" sz="2000" b="1" dirty="0" err="1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samplingu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(výběr vzorku)</a:t>
            </a:r>
            <a:r>
              <a:rPr lang="cs-CZ" sz="2000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cs-CZ" sz="2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Samotný dotazníkový arch by neměl být </a:t>
            </a:r>
            <a:r>
              <a:rPr lang="cs-CZ" sz="2000" b="1" dirty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delší než dvě strany</a:t>
            </a:r>
            <a:r>
              <a:rPr lang="cs-CZ" sz="2000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endParaRPr lang="cs-CZ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sz="2000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Úterní skupiny do: PO 25.3. (23:59)</a:t>
            </a:r>
          </a:p>
          <a:p>
            <a:pPr marL="342900" lvl="0" indent="-342900">
              <a:buFont typeface="Symbol" panose="05050102010706020507" pitchFamily="18" charset="2"/>
              <a:buChar char=""/>
              <a:tabLst>
                <a:tab pos="228600" algn="l"/>
              </a:tabLst>
            </a:pPr>
            <a:r>
              <a:rPr lang="cs-CZ" dirty="0" smtClean="0">
                <a:solidFill>
                  <a:schemeClr val="tx1">
                    <a:lumMod val="95000"/>
                    <a:lumOff val="5000"/>
                    <a:alpha val="6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Středeční skupina do: ÚT 26.3. (23:59)</a:t>
            </a:r>
            <a:endParaRPr lang="cs-CZ" sz="2000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>
                  <a:lumMod val="95000"/>
                  <a:lumOff val="5000"/>
                  <a:alpha val="60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40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73C3AE-19C4-2398-4AE6-7BF4736A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9951" y="3429000"/>
            <a:ext cx="1192097" cy="60007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Dotazy?</a:t>
            </a:r>
          </a:p>
        </p:txBody>
      </p:sp>
    </p:spTree>
    <p:extLst>
      <p:ext uri="{BB962C8B-B14F-4D97-AF65-F5344CB8AC3E}">
        <p14:creationId xmlns:p14="http://schemas.microsoft.com/office/powerpoint/2010/main" val="1575292933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AnalogousFromLightSeed_2SEEDS">
      <a:dk1>
        <a:srgbClr val="000000"/>
      </a:dk1>
      <a:lt1>
        <a:srgbClr val="FFFFFF"/>
      </a:lt1>
      <a:dk2>
        <a:srgbClr val="243841"/>
      </a:dk2>
      <a:lt2>
        <a:srgbClr val="E8E3E2"/>
      </a:lt2>
      <a:accent1>
        <a:srgbClr val="7AA9B7"/>
      </a:accent1>
      <a:accent2>
        <a:srgbClr val="80A9A1"/>
      </a:accent2>
      <a:accent3>
        <a:srgbClr val="8FA2C3"/>
      </a:accent3>
      <a:accent4>
        <a:srgbClr val="BA7F80"/>
      </a:accent4>
      <a:accent5>
        <a:srgbClr val="BC9B84"/>
      </a:accent5>
      <a:accent6>
        <a:srgbClr val="ABA175"/>
      </a:accent6>
      <a:hlink>
        <a:srgbClr val="AC7465"/>
      </a:hlink>
      <a:folHlink>
        <a:srgbClr val="7F7F7F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187</Words>
  <Application>Microsoft Office PowerPoint</Application>
  <PresentationFormat>Širokoúhlá obrazovka</PresentationFormat>
  <Paragraphs>27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Arial</vt:lpstr>
      <vt:lpstr>Avenir Next LT Pro</vt:lpstr>
      <vt:lpstr>Cambria</vt:lpstr>
      <vt:lpstr>Goudy Old Style</vt:lpstr>
      <vt:lpstr>Symbol</vt:lpstr>
      <vt:lpstr>Times New Roman</vt:lpstr>
      <vt:lpstr>Wingdings</vt:lpstr>
      <vt:lpstr>FrostyVTI</vt:lpstr>
      <vt:lpstr>MSGV – cv. 5</vt:lpstr>
      <vt:lpstr>Cv. 4</vt:lpstr>
      <vt:lpstr>Dotazník</vt:lpstr>
      <vt:lpstr>Ukázka</vt:lpstr>
      <vt:lpstr>Zadání cvičení</vt:lpstr>
      <vt:lpstr>CV_5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MSGV – cv. 5</dc:title>
  <dc:creator>Alan Faltynek</dc:creator>
  <cp:lastModifiedBy>Zdeněk Šilhan</cp:lastModifiedBy>
  <cp:revision>2</cp:revision>
  <dcterms:created xsi:type="dcterms:W3CDTF">2024-03-18T08:51:35Z</dcterms:created>
  <dcterms:modified xsi:type="dcterms:W3CDTF">2024-03-19T11:59:18Z</dcterms:modified>
</cp:coreProperties>
</file>