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8" r:id="rId6"/>
    <p:sldId id="261" r:id="rId7"/>
    <p:sldId id="259" r:id="rId8"/>
    <p:sldId id="260" r:id="rId9"/>
    <p:sldId id="257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5768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B0F7ADA8-E0D8-E140-B3EB-7B177B99ED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84321F44-F4CD-1342-9190-83F8027175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82366C8-899C-3046-9F1A-E4AA93091E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C8EF9BC-CA15-F749-AE84-143521C1B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CDFB5469-7B43-0D44-819F-C704135239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839D93F-D054-0C49-B5BA-33CA7A41AA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E1F77B3-EBC6-1040-9535-33D9549B74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797919FE-C3ED-C14E-AED0-882F98229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4329B9F-B123-B646-A47E-27058DD10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1109301E-D1AD-0B43-976E-29DC995E1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DE62B41-48ED-D243-8CF8-571E1EC80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2E98577-C944-7148-9D17-F5F41F0E8A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rms.gle/siFQCi9JbsX98eQK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z="1800" dirty="0"/>
              <a:t>02. 4. 2024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7251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A </a:t>
            </a:r>
            <a:r>
              <a:rPr lang="cs-CZ" dirty="0" err="1"/>
              <a:t>tale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cities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comparative</a:t>
            </a:r>
            <a:r>
              <a:rPr lang="cs-CZ" dirty="0"/>
              <a:t> </a:t>
            </a:r>
            <a:r>
              <a:rPr lang="cs-CZ" dirty="0" err="1"/>
              <a:t>chrono-urbanism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Brno and Bratislava public transport systém</a:t>
            </a:r>
            <a:br>
              <a:rPr lang="cs-CZ" dirty="0"/>
            </a:br>
            <a:r>
              <a:rPr lang="cs-CZ" sz="3600" dirty="0"/>
              <a:t>Osman, Ira, Trojan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73602"/>
            <a:ext cx="11361600" cy="698497"/>
          </a:xfrm>
        </p:spPr>
        <p:txBody>
          <a:bodyPr/>
          <a:lstStyle/>
          <a:p>
            <a:r>
              <a:rPr lang="cs-CZ" dirty="0"/>
              <a:t>Geografie času</a:t>
            </a:r>
          </a:p>
          <a:p>
            <a:r>
              <a:rPr lang="cs-CZ" dirty="0"/>
              <a:t>Veronika Kotýnková Krotká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2840AF-3BC9-21EC-2117-EB8A6539C3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695F7B-97C9-47EA-B496-B34AA7B27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323C05-892E-3623-0871-BE4AB3F39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F6FEB4-3AD7-BF0E-59A9-5A529F5A9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Jakou disciplínu text rozvíjí?</a:t>
            </a:r>
          </a:p>
          <a:p>
            <a:r>
              <a:rPr lang="cs-CZ" dirty="0"/>
              <a:t>Co článek zkoumá? Jaké jsou cíle článku? </a:t>
            </a:r>
          </a:p>
          <a:p>
            <a:r>
              <a:rPr lang="cs-CZ" dirty="0"/>
              <a:t>Jakým způsobem argumentuj?</a:t>
            </a:r>
          </a:p>
          <a:p>
            <a:r>
              <a:rPr lang="cs-CZ" dirty="0"/>
              <a:t>Jaké koncepty užívá? K čemu v textu slouží?</a:t>
            </a:r>
          </a:p>
          <a:p>
            <a:r>
              <a:rPr lang="cs-CZ" dirty="0"/>
              <a:t>Vůči čemu se vymezuje? Jakou </a:t>
            </a:r>
            <a:r>
              <a:rPr lang="cs-CZ" dirty="0" err="1"/>
              <a:t>theoretical</a:t>
            </a:r>
            <a:r>
              <a:rPr lang="cs-CZ" dirty="0"/>
              <a:t> gap zaplňuje?</a:t>
            </a:r>
          </a:p>
          <a:p>
            <a:r>
              <a:rPr lang="cs-CZ" dirty="0"/>
              <a:t>Jaký je přínos článku?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46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53025C-3B02-7BAB-AC3B-857CC91F9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355480-3B3E-3F99-C93A-4A1D6B7696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4CEFD3-5208-A533-C560-42237967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Feedback k průběhu cvičení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A06C52-16AA-74DF-42FA-CC1065825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https://forms.gle/siFQCi9JbsX98eQK8</a:t>
            </a:r>
            <a:endParaRPr lang="cs-CZ" dirty="0"/>
          </a:p>
          <a:p>
            <a:endParaRPr lang="en-GB" dirty="0"/>
          </a:p>
        </p:txBody>
      </p:sp>
      <p:pic>
        <p:nvPicPr>
          <p:cNvPr id="7" name="Obrázek 6" descr="Obsah obrázku kruh, vzor, umění, Grafika&#10;&#10;Popis byl vytvořen automaticky">
            <a:extLst>
              <a:ext uri="{FF2B5EF4-FFF2-40B4-BE49-F238E27FC236}">
                <a16:creationId xmlns:a16="http://schemas.microsoft.com/office/drawing/2014/main" id="{EB895864-53D3-B306-DE4F-32DD919EE4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1" y="1796830"/>
            <a:ext cx="4232999" cy="423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3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6E713-36FB-1A9F-E97F-B686F3EB5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C5A039-591C-05F4-E9F5-F0AE9589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D4D72F-F648-A51C-E8F1-CFD852C1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522732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+mj-lt"/>
              </a:rPr>
              <a:t>Už jsme tu měli rytmy lidí, měst a nyní systémů dopravy. Napadá vás ještě jiná věc (jev atd.), jejíž rytmy by se daly zkoumat?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+mj-lt"/>
              </a:rPr>
              <a:t>V textu bylo dbáno na relativní podobnost měst, jakou v tom ve výsledku hrála roli? 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latin typeface="+mj-lt"/>
              </a:rPr>
              <a:t>Mohl by tento přístup být aplikovatelný i na města různých měřítek?</a:t>
            </a:r>
          </a:p>
          <a:p>
            <a:pPr>
              <a:lnSpc>
                <a:spcPct val="100000"/>
              </a:lnSpc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V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čem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se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liší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urbanismus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chronourbanismus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srovnávací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chronourbanismus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endParaRPr lang="cs-CZ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+mj-lt"/>
              </a:rPr>
              <a:t>Jak by šel tento výzkum využít v mimoměstském, venkovském prostředí? Byla by zde stejná </a:t>
            </a:r>
            <a:r>
              <a:rPr lang="cs-CZ" sz="2400" dirty="0" err="1">
                <a:latin typeface="+mj-lt"/>
              </a:rPr>
              <a:t>rytmicita</a:t>
            </a:r>
            <a:r>
              <a:rPr lang="cs-CZ" sz="2400" dirty="0">
                <a:latin typeface="+mj-lt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cs-CZ" sz="2400" b="0" i="0" u="none" strike="noStrike" baseline="0" dirty="0">
                <a:solidFill>
                  <a:srgbClr val="000000"/>
                </a:solidFill>
                <a:latin typeface="+mj-lt"/>
              </a:rPr>
              <a:t>J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ak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by se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mohly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odlišnosti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rytmu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veřejné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dopravy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mezi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Brnem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Bratislavou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odrážet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životě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obyvatel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85556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6E713-36FB-1A9F-E97F-B686F3EB56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C5A039-591C-05F4-E9F5-F0AE9589A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D4D72F-F648-A51C-E8F1-CFD852C1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Jaký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vliv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by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mohly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mít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různé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typy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rytmů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ve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veřejné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dopravě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na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rozvoj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urbanistického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prostoru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Brně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Bratislavě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Proč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je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nutné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porovnávat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města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o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podobné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populační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velikosti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Mohly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by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být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dosaženy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jiné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výsledky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při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porovnání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Brna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Vídně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Jaká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by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mohla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být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kritika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článku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Jak by se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mohli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lišit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více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rozdílná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města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např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.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město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severní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Evropě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jižní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Evropě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nebo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průmyslové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město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město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zaměřené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spíše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na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turistický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ruch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cs-CZ" sz="2400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Jak chápete meta-čas, nebo para-čas? </a:t>
            </a:r>
            <a:endParaRPr lang="en-GB" sz="2400" b="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Jak se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liší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výzkum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urban a rural time? </a:t>
            </a:r>
          </a:p>
          <a:p>
            <a:pPr>
              <a:lnSpc>
                <a:spcPct val="100000"/>
              </a:lnSpc>
            </a:pP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Jak se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dá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comparative chrono-urbanism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využít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praxi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Má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potenciál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v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regionálním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2400" b="0" i="0" u="none" strike="noStrike" baseline="0" dirty="0" err="1">
                <a:solidFill>
                  <a:srgbClr val="000000"/>
                </a:solidFill>
                <a:latin typeface="+mj-lt"/>
              </a:rPr>
              <a:t>plánování</a:t>
            </a:r>
            <a:r>
              <a:rPr lang="en-GB" sz="2400" b="0" i="0" u="none" strike="noStrike" baseline="0" dirty="0">
                <a:solidFill>
                  <a:srgbClr val="000000"/>
                </a:solidFill>
                <a:latin typeface="+mj-lt"/>
              </a:rPr>
              <a:t>? 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285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8D7778-2C97-19C1-0F92-ED63463E53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CC8002-3ECA-7042-C2D5-E8497BDA5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6EA3A1-EE85-97B1-85A0-CF08E9FB7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na příště 9. 4. 2023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5ACFF5-B58E-6532-1BCC-8CD323FD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Kafer</a:t>
            </a:r>
            <a:r>
              <a:rPr lang="cs-CZ" dirty="0"/>
              <a:t> 2013 - </a:t>
            </a:r>
            <a:r>
              <a:rPr lang="en-US" dirty="0"/>
              <a:t>Time for Disability Studies and a Future</a:t>
            </a:r>
            <a:r>
              <a:rPr lang="cs-CZ" dirty="0"/>
              <a:t> </a:t>
            </a:r>
            <a:r>
              <a:rPr lang="en-US" dirty="0"/>
              <a:t>for Crips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309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cz-v11.potx" id="{752B7536-5AE2-417E-ADC9-516CF57E47A0}" vid="{C3A561A7-18A2-4AA4-BD35-A7AB220CBED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36C02B-13D6-46AC-9DAE-B6D8E6AE8E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485EBC-A026-48C2-B7B6-4783F931E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06E066-0F4E-484E-B4F5-54B33F9AAE7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muni-sci-prezentace-16-9-cz-v11</Template>
  <TotalTime>88</TotalTime>
  <Words>335</Words>
  <Application>Microsoft Office PowerPoint</Application>
  <PresentationFormat>Širokoúhlá obrazovka</PresentationFormat>
  <Paragraphs>36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A tale of two cities: The comparative chrono-urbanism of Brno and Bratislava public transport systém Osman, Ira, Trojan</vt:lpstr>
      <vt:lpstr>Otázky</vt:lpstr>
      <vt:lpstr>Feedback k průběhu cvičení</vt:lpstr>
      <vt:lpstr>Další otázky?</vt:lpstr>
      <vt:lpstr>Další otázky?</vt:lpstr>
      <vt:lpstr>Text na příště 9. 4.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tale of two cities: The comparative chrono-urbanism of Brno and Bratislava public transport systém Osman, Ira, Trojan</dc:title>
  <dc:creator>Veronika Kotýnková</dc:creator>
  <cp:lastModifiedBy>Veronika Kotýnková Krotká</cp:lastModifiedBy>
  <cp:revision>6</cp:revision>
  <cp:lastPrinted>1601-01-01T00:00:00Z</cp:lastPrinted>
  <dcterms:created xsi:type="dcterms:W3CDTF">2023-04-13T11:22:16Z</dcterms:created>
  <dcterms:modified xsi:type="dcterms:W3CDTF">2024-04-02T09:47:00Z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