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59" r:id="rId7"/>
    <p:sldId id="257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800" dirty="0"/>
              <a:t>09. 4. 2024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7251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Time </a:t>
            </a:r>
            <a:r>
              <a:rPr lang="cs-CZ" dirty="0" err="1"/>
              <a:t>for</a:t>
            </a:r>
            <a:r>
              <a:rPr lang="cs-CZ" dirty="0"/>
              <a:t> Disability </a:t>
            </a:r>
            <a:r>
              <a:rPr lang="cs-CZ" dirty="0" err="1"/>
              <a:t>Studies</a:t>
            </a:r>
            <a:r>
              <a:rPr lang="cs-CZ" dirty="0"/>
              <a:t> and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Crips</a:t>
            </a:r>
            <a:br>
              <a:rPr lang="cs-CZ" dirty="0"/>
            </a:br>
            <a:r>
              <a:rPr lang="cs-CZ" dirty="0" err="1"/>
              <a:t>Kafer</a:t>
            </a:r>
            <a:r>
              <a:rPr lang="cs-CZ" dirty="0"/>
              <a:t> 2013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73602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 Krotká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840AF-3BC9-21EC-2117-EB8A6539C3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695F7B-97C9-47EA-B496-B34AA7B27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323C05-892E-3623-0871-BE4AB3F3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F6FEB4-3AD7-BF0E-59A9-5A529F5A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 dělá tento text geografickým?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Jaké můžou být důsledky přehodnocení normativního vnímání času či budoucnosti?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Jak byste si představili </a:t>
            </a:r>
            <a:r>
              <a:rPr lang="cs-CZ" sz="24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crip</a:t>
            </a:r>
            <a:r>
              <a:rPr lang="cs-C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prostory a queer prostory?</a:t>
            </a:r>
            <a:endParaRPr lang="cs-CZ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Existuje rozdíl ve vnímání zdravotně postižených osob a jejich časovosti i v prostoru (např. mezi státy)? Třeba v tom, jaké jsou jejich časové a prostorové politiky?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 se text snaží změnit společenské vnímání znevýhodnění jako hrozby pro budoucnost? Jak přispívá k odlišné představě o postižení?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46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840AF-3BC9-21EC-2117-EB8A6539C3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695F7B-97C9-47EA-B496-B34AA7B27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323C05-892E-3623-0871-BE4AB3F3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F6FEB4-3AD7-BF0E-59A9-5A529F5A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Jak se text snaží změnit společenské vnímání znevýhodnění jako hrozby pro budoucnost? Jak přispívá k odlišné představě o postižení?</a:t>
            </a:r>
            <a:endParaRPr lang="cs-CZ" sz="2400" dirty="0">
              <a:solidFill>
                <a:srgbClr val="000000"/>
              </a:solidFill>
              <a:effectLst/>
              <a:latin typeface="+mj-lt"/>
              <a:ea typeface="Aptos" panose="020B00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Jaké jsou další příklady „</a:t>
            </a:r>
            <a:r>
              <a:rPr lang="cs-CZ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crip</a:t>
            </a:r>
            <a:r>
              <a:rPr lang="cs-CZ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cs-CZ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“?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Text je jedenáct let starý, mění se vnímání </a:t>
            </a:r>
            <a:r>
              <a:rPr lang="cs-CZ" sz="2400" kern="0" dirty="0" err="1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disabled</a:t>
            </a:r>
            <a:r>
              <a:rPr lang="cs-CZ" sz="2400" kern="0" dirty="0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lidí ( i ostatních znevýhodněných skupin zmíněných v textu) a jejich času k lepšímu, stagnuje, nebo se zhoršuje? </a:t>
            </a:r>
            <a:endParaRPr lang="cs-CZ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s-CZ" sz="2400" kern="0" dirty="0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Je rozdíl ve vnímání </a:t>
            </a:r>
            <a:r>
              <a:rPr lang="cs-CZ" sz="2400" kern="0" dirty="0" err="1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crip</a:t>
            </a:r>
            <a:r>
              <a:rPr lang="cs-CZ" sz="2400" kern="0" dirty="0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času v různých částech světa? Např. rozdíl mezi Evropou a Amerikou?</a:t>
            </a:r>
            <a:endParaRPr lang="cs-CZ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96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8D7778-2C97-19C1-0F92-ED63463E53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CC8002-3ECA-7042-C2D5-E8497BDA5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6EA3A1-EE85-97B1-85A0-CF08E9FB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</a:t>
            </a:r>
            <a:r>
              <a:rPr lang="cs-CZ"/>
              <a:t>příště 16. </a:t>
            </a:r>
            <a:r>
              <a:rPr lang="cs-CZ" dirty="0"/>
              <a:t>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5ACFF5-B58E-6532-1BCC-8CD323FD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Jensen 2017 - </a:t>
            </a:r>
            <a:r>
              <a:rPr lang="en-US" dirty="0"/>
              <a:t>Performing Autism through a Layered Account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09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92</TotalTime>
  <Words>204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Aptos</vt:lpstr>
      <vt:lpstr>Arial</vt:lpstr>
      <vt:lpstr>Tahoma</vt:lpstr>
      <vt:lpstr>Times New Roman</vt:lpstr>
      <vt:lpstr>Wingdings</vt:lpstr>
      <vt:lpstr>Prezentace_MU_CZ</vt:lpstr>
      <vt:lpstr>Time for Disability Studies and Future for Crips Kafer 2013</vt:lpstr>
      <vt:lpstr>Otázky</vt:lpstr>
      <vt:lpstr>Otázky</vt:lpstr>
      <vt:lpstr>Text na příště 16.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tale of two cities: The comparative chrono-urbanism of Brno and Bratislava public transport systém Osman, Ira, Trojan</dc:title>
  <dc:creator>Veronika Kotýnková</dc:creator>
  <cp:lastModifiedBy>Veronika Kotýnková Krotká</cp:lastModifiedBy>
  <cp:revision>7</cp:revision>
  <cp:lastPrinted>1601-01-01T00:00:00Z</cp:lastPrinted>
  <dcterms:created xsi:type="dcterms:W3CDTF">2023-04-13T11:22:16Z</dcterms:created>
  <dcterms:modified xsi:type="dcterms:W3CDTF">2024-04-09T09:51:14Z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