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9"/>
  </p:notesMasterIdLst>
  <p:handoutMasterIdLst>
    <p:handoutMasterId r:id="rId10"/>
  </p:handoutMasterIdLst>
  <p:sldIdLst>
    <p:sldId id="256" r:id="rId5"/>
    <p:sldId id="258" r:id="rId6"/>
    <p:sldId id="259" r:id="rId7"/>
    <p:sldId id="257" r:id="rId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5768" autoAdjust="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B0F7ADA8-E0D8-E140-B3EB-7B177B99ED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84321F44-F4CD-1342-9190-83F8027175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82366C8-899C-3046-9F1A-E4AA93091E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2C8EF9BC-CA15-F749-AE84-143521C1B7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CI slide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CDFB5469-7B43-0D44-819F-C704135239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839D93F-D054-0C49-B5BA-33CA7A41AA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E1F77B3-EBC6-1040-9535-33D9549B74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797919FE-C3ED-C14E-AED0-882F982294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4329B9F-B123-B646-A47E-27058DD10E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1109301E-D1AD-0B43-976E-29DC995E1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3DE62B41-48ED-D243-8CF8-571E1EC807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B2E98577-C944-7148-9D17-F5F41F0E8A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z="1800" dirty="0"/>
              <a:t>09. 4. 2024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1972517"/>
            <a:ext cx="11361600" cy="1171580"/>
          </a:xfrm>
        </p:spPr>
        <p:txBody>
          <a:bodyPr/>
          <a:lstStyle/>
          <a:p>
            <a:pPr algn="ctr"/>
            <a:r>
              <a:rPr lang="cs-CZ" dirty="0"/>
              <a:t>Time </a:t>
            </a:r>
            <a:r>
              <a:rPr lang="cs-CZ" dirty="0" err="1"/>
              <a:t>for</a:t>
            </a:r>
            <a:r>
              <a:rPr lang="cs-CZ" dirty="0"/>
              <a:t> Disability </a:t>
            </a:r>
            <a:r>
              <a:rPr lang="cs-CZ" dirty="0" err="1"/>
              <a:t>Studies</a:t>
            </a:r>
            <a:r>
              <a:rPr lang="cs-CZ" dirty="0"/>
              <a:t> and </a:t>
            </a:r>
            <a:r>
              <a:rPr lang="cs-CZ" dirty="0" err="1"/>
              <a:t>Future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Crips</a:t>
            </a:r>
            <a:br>
              <a:rPr lang="cs-CZ" dirty="0"/>
            </a:br>
            <a:r>
              <a:rPr lang="cs-CZ" dirty="0" err="1"/>
              <a:t>Kafer</a:t>
            </a:r>
            <a:r>
              <a:rPr lang="cs-CZ" dirty="0"/>
              <a:t> 2013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573602"/>
            <a:ext cx="11361600" cy="698497"/>
          </a:xfrm>
        </p:spPr>
        <p:txBody>
          <a:bodyPr/>
          <a:lstStyle/>
          <a:p>
            <a:r>
              <a:rPr lang="cs-CZ" dirty="0"/>
              <a:t>Geografie času</a:t>
            </a:r>
          </a:p>
          <a:p>
            <a:r>
              <a:rPr lang="cs-CZ" dirty="0"/>
              <a:t>Veronika Kotýnková Krotká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C2840AF-3BC9-21EC-2117-EB8A6539C3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0695F7B-97C9-47EA-B496-B34AA7B277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323C05-892E-3623-0871-BE4AB3F39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6F6FEB4-3AD7-BF0E-59A9-5A529F5A9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Co dělá tento text geografickým?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Jaké můžou být důsledky přehodnocení normativního vnímání času či budoucnosti?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cs-CZ" sz="24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Jak byste si představili </a:t>
            </a:r>
            <a:r>
              <a:rPr lang="cs-CZ" sz="24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crip</a:t>
            </a:r>
            <a:r>
              <a:rPr lang="cs-CZ" sz="24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prostory a queer prostory?</a:t>
            </a:r>
            <a:endParaRPr lang="cs-CZ" sz="24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Existuje rozdíl ve vnímání zdravotně postižených osob a jejich časovosti i v prostoru (např. mezi státy)? Třeba v tom, jaké jsou jejich časové a prostorové politiky?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Jak se text snaží změnit společenské vnímání znevýhodnění jako hrozby pro budoucnost? Jak přispívá k odlišné představě o postižení?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cs-CZ" sz="24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468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C2840AF-3BC9-21EC-2117-EB8A6539C3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0695F7B-97C9-47EA-B496-B34AA7B277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323C05-892E-3623-0871-BE4AB3F39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6F6FEB4-3AD7-BF0E-59A9-5A529F5A9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cs-CZ" sz="24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Jak se text snaží změnit společenské vnímání znevýhodnění jako hrozby pro budoucnost? Jak přispívá k odlišné představě o postižení?</a:t>
            </a:r>
            <a:endParaRPr lang="cs-CZ" sz="2400" dirty="0">
              <a:solidFill>
                <a:srgbClr val="000000"/>
              </a:solidFill>
              <a:effectLst/>
              <a:latin typeface="+mj-lt"/>
              <a:ea typeface="Aptos" panose="020B0004020202020204" pitchFamily="34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cs-CZ" sz="24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Jaké jsou další příklady „</a:t>
            </a:r>
            <a:r>
              <a:rPr lang="cs-CZ" sz="2400" kern="100" dirty="0" err="1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crip</a:t>
            </a:r>
            <a:r>
              <a:rPr lang="cs-CZ" sz="24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time</a:t>
            </a:r>
            <a:r>
              <a:rPr lang="cs-CZ" sz="24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“?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cs-CZ" sz="2400" kern="0" dirty="0">
                <a:solidFill>
                  <a:srgbClr val="0000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Text je jedenáct let starý, mění se vnímání </a:t>
            </a:r>
            <a:r>
              <a:rPr lang="cs-CZ" sz="2400" kern="0" dirty="0" err="1">
                <a:solidFill>
                  <a:srgbClr val="0000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disabled</a:t>
            </a:r>
            <a:r>
              <a:rPr lang="cs-CZ" sz="2400" kern="0" dirty="0">
                <a:solidFill>
                  <a:srgbClr val="0000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lidí ( i ostatních znevýhodněných skupin zmíněných v textu) a jejich času k lepšímu, stagnuje, nebo se zhoršuje? </a:t>
            </a:r>
            <a:endParaRPr lang="cs-CZ" sz="2400" kern="100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cs-CZ" sz="2400" kern="0" dirty="0">
                <a:solidFill>
                  <a:srgbClr val="0000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Je rozdíl ve vnímání </a:t>
            </a:r>
            <a:r>
              <a:rPr lang="cs-CZ" sz="2400" kern="0" dirty="0" err="1">
                <a:solidFill>
                  <a:srgbClr val="0000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crip</a:t>
            </a:r>
            <a:r>
              <a:rPr lang="cs-CZ" sz="2400" kern="0" dirty="0">
                <a:solidFill>
                  <a:srgbClr val="0000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času v různých částech světa? Např. rozdíl mezi Evropou a Amerikou?</a:t>
            </a:r>
            <a:endParaRPr lang="cs-CZ" sz="2400" kern="100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968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28D7778-2C97-19C1-0F92-ED63463E53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9CC8002-3ECA-7042-C2D5-E8497BDA5B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C6EA3A1-EE85-97B1-85A0-CF08E9FB7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Text na </a:t>
            </a:r>
            <a:r>
              <a:rPr lang="cs-CZ"/>
              <a:t>příště 16. </a:t>
            </a:r>
            <a:r>
              <a:rPr lang="cs-CZ" dirty="0"/>
              <a:t>4. 2023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05ACFF5-B58E-6532-1BCC-8CD323FD8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Jensen 2017 - </a:t>
            </a:r>
            <a:r>
              <a:rPr lang="en-US" dirty="0"/>
              <a:t>Performing Autism through a Layered Account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3091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ci-prezentace-16-9-cz-v11.potx" id="{752B7536-5AE2-417E-ADC9-516CF57E47A0}" vid="{C3A561A7-18A2-4AA4-BD35-A7AB220CBEDF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A8BAC94BA468D488F31B2478A655CDC" ma:contentTypeVersion="2" ma:contentTypeDescription="Vytvoří nový dokument" ma:contentTypeScope="" ma:versionID="08bb5aaad6f00ce25b159fd08d2efb3d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24f516e8cb82884d3aca393be411b39d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36C02B-13D6-46AC-9DAE-B6D8E6AE8EF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C06E066-0F4E-484E-B4F5-54B33F9AAE7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D485EBC-A026-48C2-B7B6-4783F931ED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muni-sci-prezentace-16-9-cz-v11</Template>
  <TotalTime>92</TotalTime>
  <Words>204</Words>
  <Application>Microsoft Office PowerPoint</Application>
  <PresentationFormat>Širokoúhlá obrazovka</PresentationFormat>
  <Paragraphs>21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0" baseType="lpstr">
      <vt:lpstr>Aptos</vt:lpstr>
      <vt:lpstr>Arial</vt:lpstr>
      <vt:lpstr>Tahoma</vt:lpstr>
      <vt:lpstr>Times New Roman</vt:lpstr>
      <vt:lpstr>Wingdings</vt:lpstr>
      <vt:lpstr>Prezentace_MU_CZ</vt:lpstr>
      <vt:lpstr>Time for Disability Studies and Future for Crips Kafer 2013</vt:lpstr>
      <vt:lpstr>Otázky</vt:lpstr>
      <vt:lpstr>Otázky</vt:lpstr>
      <vt:lpstr>Text na příště 16. 4.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tale of two cities: The comparative chrono-urbanism of Brno and Bratislava public transport systém Osman, Ira, Trojan</dc:title>
  <dc:creator>Veronika Kotýnková</dc:creator>
  <cp:lastModifiedBy>Veronika Kotýnková Krotká</cp:lastModifiedBy>
  <cp:revision>7</cp:revision>
  <cp:lastPrinted>1601-01-01T00:00:00Z</cp:lastPrinted>
  <dcterms:created xsi:type="dcterms:W3CDTF">2023-04-13T11:22:16Z</dcterms:created>
  <dcterms:modified xsi:type="dcterms:W3CDTF">2024-04-09T09:51:14Z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