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45F"/>
    <a:srgbClr val="AE8863"/>
    <a:srgbClr val="AD8762"/>
    <a:srgbClr val="5F4435"/>
    <a:srgbClr val="D9B28A"/>
    <a:srgbClr val="E6C29B"/>
    <a:srgbClr val="B48F66"/>
    <a:srgbClr val="836141"/>
    <a:srgbClr val="BC986F"/>
    <a:srgbClr val="BA9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3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29B50-B2B9-3E2F-C8B5-019A07550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0A5B39-6647-0A7D-2398-CB5851196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B6FF3B-E8A5-F4FD-CBB0-C522048F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FFAA71-37CF-A3CB-9F19-F2071AA1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75B422-1810-2010-3167-8482D157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0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315A8-3C9D-A0EB-DB68-B40ECA95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AACDB0-4A03-003E-1596-5099D45BB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61CE7B-9F53-9768-184C-1D1C2C0C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516FA9-6284-C348-13BB-81E823AD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0F1D13-8F82-E959-2C35-D9EB3333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6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712616-AEF7-E4F1-9129-AF4B802C8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2A34D1-15BD-FB6E-71F6-2A99244B0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69B3C9-52C3-6796-FF86-CF1A85F8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A403EA-9753-881A-9FBC-57C2F563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AEF68E-92D6-320E-DF1E-E733FBDC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1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C1BC6-2A13-E0F5-7F2F-0CCD2A97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60EC9-C553-1DFA-EF22-AF76E2DB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230E1E-22F1-6A5A-A7C6-8D60F5A9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BB572C-4650-4FFE-107B-E59A1EB8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255B7E-F1E7-F4CA-FF21-2EDADEE5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39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C3760-8B80-84E4-3BAB-5A75D530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EE431C-0FDA-0E92-41B6-39ADA3AA6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B7D2A3-447F-4CC8-0CCC-36DF9B9D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73845C-A9DC-2628-F44C-E6729412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99A21F-59CC-97BA-A487-4103ECAC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72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00505-8657-6780-5B34-FC1B9FCD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C2F5D-BC94-A9E1-DF27-C38056527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5EAAFA-22CD-7C02-7CB2-28602EAA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22D405-F3D1-5D75-EC64-DDC680E1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D274E9-A5E2-236F-334F-395A500E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9DEF2B-D07D-C901-D301-3BA4298B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45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66936-BC11-F205-3E9C-4B12C27E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D3F006-83D5-9374-8C04-8457EFAF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391665-6894-E7D3-1892-20F7F53E3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B4CDD5-ABD3-89D7-2AE3-82DE42D52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16B51BF-D9C8-2AAB-A533-EB0FD909A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BD1D104-E9B0-7220-027F-9415E999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CA76C1-C658-97F7-4150-04AC016D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F89A45-8CF9-00BA-49CE-11F2638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37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3387C-B2EF-E396-936E-0DCB91F4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38975D-736B-7F66-91B4-8AA24BF8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CF6EE7-371F-771F-082C-33C17834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5818AF-DD92-2572-7906-615BDFA5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1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B30678B-1801-799E-506A-911A9DAC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40CC45-9269-B72F-2753-5EC7AC14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FD51E4-F2C9-C985-8704-02BFF6BB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59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03FE1-5503-05D1-34E4-9A353A7A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90CAC6-99DE-F36F-7C75-5747C100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AC160B-CE92-3CBD-6208-2C0450A0C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227129-62FF-6DB0-F661-0D594CB7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616211-0200-C107-B655-945F7236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5B954E-A5B8-FB35-9CFC-92552EA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68EB6-CCDE-6015-E19A-0DBE72E7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36A8487-FB13-D3D2-EB3D-FD3207A0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4B42F7-AE28-F820-5BCD-63A61F568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464327-D5B4-F53A-D1D3-115B3095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5CF0C6-1A32-3F67-03DC-5BC555D5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78EAC1-86CD-319E-7EB9-30430A5A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97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0096525-8EF3-1E00-16A8-C3E96579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B2F751-37D9-4956-4584-A035E8620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A8BDC0-3EBD-A03C-989B-FC8A1A94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78FAE4-F265-428F-A8C9-44EE41ED2447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3A4CE6-2E24-81C8-233D-E6DC90D34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7749A8-818A-0EC7-8622-CA4F9A85F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B36C97-B120-4B63-92B5-0137EF848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0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biologicke.ctvrtky" TargetMode="External"/><Relationship Id="rId4" Type="http://schemas.openxmlformats.org/officeDocument/2006/relationships/hyperlink" Target="https://www.bioctvrtky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7321C-FA9C-784D-21EC-A64A0F353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Seminární </a:t>
            </a:r>
            <a:r>
              <a:rPr lang="cs-CZ" dirty="0" err="1"/>
              <a:t>newsfeed</a:t>
            </a:r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E6B770-48B8-6AAC-74C4-53312A01B6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Jaro 2025</a:t>
            </a:r>
          </a:p>
        </p:txBody>
      </p:sp>
    </p:spTree>
    <p:extLst>
      <p:ext uri="{BB962C8B-B14F-4D97-AF65-F5344CB8AC3E}">
        <p14:creationId xmlns:p14="http://schemas.microsoft.com/office/powerpoint/2010/main" val="8119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740C2-5243-8BAB-D2A5-0B132C97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14D71-3F46-46DF-011B-8AE169EFC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C0E1EF-DEED-CC58-4264-B12248221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4458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C8A6C41-9553-E47F-27A9-6B15260C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4589"/>
            <a:ext cx="74961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99E4A98-933A-4A34-D6E3-B987E6CE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9518"/>
            <a:ext cx="5603558" cy="46037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75132D-6A22-EE3E-9929-38BF77012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23526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C142A63-F7EB-8474-847E-494E03B54AE6}"/>
              </a:ext>
            </a:extLst>
          </p:cNvPr>
          <p:cNvSpPr txBox="1"/>
          <p:nvPr/>
        </p:nvSpPr>
        <p:spPr>
          <a:xfrm>
            <a:off x="7759148" y="4755542"/>
            <a:ext cx="3064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hlinkClick r:id="rId4"/>
              </a:rPr>
              <a:t>Stránky</a:t>
            </a:r>
            <a:r>
              <a:rPr lang="cs-CZ" sz="2800" dirty="0"/>
              <a:t> se záznamy</a:t>
            </a:r>
          </a:p>
          <a:p>
            <a:r>
              <a:rPr lang="cs-CZ" sz="2800" dirty="0"/>
              <a:t>Živé přenosy na </a:t>
            </a:r>
            <a:r>
              <a:rPr lang="cs-CZ" sz="2800" dirty="0">
                <a:hlinkClick r:id="rId5"/>
              </a:rPr>
              <a:t>FB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7222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BB75B-A73C-0733-A742-DD65F3ED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pták, zpěvní ptáci, text, venku&#10;&#10;Obsah vygenerovaný umělou inteligencí může být nesprávný.">
            <a:extLst>
              <a:ext uri="{FF2B5EF4-FFF2-40B4-BE49-F238E27FC236}">
                <a16:creationId xmlns:a16="http://schemas.microsoft.com/office/drawing/2014/main" id="{B60B8EC3-7C08-8719-D79F-C0D25545D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907"/>
          </a:xfrm>
          <a:ln>
            <a:solidFill>
              <a:schemeClr val="accent1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DFDAD33-243D-9598-AB7A-DB101A002ECC}"/>
              </a:ext>
            </a:extLst>
          </p:cNvPr>
          <p:cNvSpPr/>
          <p:nvPr/>
        </p:nvSpPr>
        <p:spPr>
          <a:xfrm>
            <a:off x="435935" y="1945758"/>
            <a:ext cx="4497572" cy="2445489"/>
          </a:xfrm>
          <a:prstGeom prst="rect">
            <a:avLst/>
          </a:prstGeom>
          <a:gradFill>
            <a:gsLst>
              <a:gs pos="24500">
                <a:srgbClr val="C89F73"/>
              </a:gs>
              <a:gs pos="9000">
                <a:srgbClr val="B48F66"/>
              </a:gs>
              <a:gs pos="40000">
                <a:srgbClr val="C49B6F"/>
              </a:gs>
              <a:gs pos="67000">
                <a:srgbClr val="BA976C"/>
              </a:gs>
              <a:gs pos="88000">
                <a:srgbClr val="836141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D5A4CF4-2082-2E2E-6A29-8E50C6F7280B}"/>
              </a:ext>
            </a:extLst>
          </p:cNvPr>
          <p:cNvSpPr/>
          <p:nvPr/>
        </p:nvSpPr>
        <p:spPr>
          <a:xfrm>
            <a:off x="5927251" y="1834807"/>
            <a:ext cx="5266775" cy="4658068"/>
          </a:xfrm>
          <a:prstGeom prst="rect">
            <a:avLst/>
          </a:prstGeom>
          <a:gradFill flip="none" rotWithShape="1">
            <a:gsLst>
              <a:gs pos="25000">
                <a:srgbClr val="A6845F"/>
              </a:gs>
              <a:gs pos="9000">
                <a:srgbClr val="5F4435"/>
              </a:gs>
              <a:gs pos="57000">
                <a:srgbClr val="C49B6F"/>
              </a:gs>
              <a:gs pos="71000">
                <a:srgbClr val="BA976C"/>
              </a:gs>
              <a:gs pos="87000">
                <a:srgbClr val="AE8863">
                  <a:alpha val="30000"/>
                </a:srgb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5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D598A-68B7-0BE1-60B2-6A5831E3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12F51-13E7-F484-C597-FBBB55025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667171-A0AE-1BFC-811A-53051426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299" cy="12869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5AE116F-9F66-E3CB-9991-E0AE96E6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1" y="2217606"/>
            <a:ext cx="12192000" cy="37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1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814ED-E139-5881-2DD1-3A2ACEA2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4BB4A-32E7-BFC2-B966-63FB58C91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F78A7A-A59A-E3DF-E712-DEBCD39E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68025" cy="22669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CBF82D-C3CB-8D61-ADF7-5842BF6B5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" y="2401887"/>
            <a:ext cx="6527001" cy="37750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B42E976-BE87-74A8-6A5E-71166791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072" y="5160688"/>
            <a:ext cx="5538563" cy="148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E3951-EC78-DA21-ED9D-EA16ADBF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A0C38-C1BB-8EA0-50BD-FE57BDE7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2CCD3B-A7F1-78B7-B132-05FF4F00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430"/>
            <a:ext cx="12192000" cy="61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1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</Words>
  <Application>Microsoft Office PowerPoint</Application>
  <PresentationFormat>Širokoúhlá obrazovka</PresentationFormat>
  <Paragraphs>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Motiv Office</vt:lpstr>
      <vt:lpstr>Seminární newsfeed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Tomanová</dc:creator>
  <cp:lastModifiedBy>Kateřina Tomanová</cp:lastModifiedBy>
  <cp:revision>1</cp:revision>
  <dcterms:created xsi:type="dcterms:W3CDTF">2025-02-18T14:20:49Z</dcterms:created>
  <dcterms:modified xsi:type="dcterms:W3CDTF">2025-02-18T16:00:02Z</dcterms:modified>
</cp:coreProperties>
</file>