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ří Kohoutek" userId="7454388f-bdb6-437e-bf81-0e7dbbbeac10" providerId="ADAL" clId="{C28B4F3C-40AC-4907-B4EB-8D20530E3CF9}"/>
    <pc:docChg chg="custSel addSld modSld">
      <pc:chgData name="Jiří Kohoutek" userId="7454388f-bdb6-437e-bf81-0e7dbbbeac10" providerId="ADAL" clId="{C28B4F3C-40AC-4907-B4EB-8D20530E3CF9}" dt="2025-02-27T08:27:34.663" v="503" actId="20577"/>
      <pc:docMkLst>
        <pc:docMk/>
      </pc:docMkLst>
      <pc:sldChg chg="addSp delSp modSp mod">
        <pc:chgData name="Jiří Kohoutek" userId="7454388f-bdb6-437e-bf81-0e7dbbbeac10" providerId="ADAL" clId="{C28B4F3C-40AC-4907-B4EB-8D20530E3CF9}" dt="2025-02-27T08:15:10.035" v="122" actId="1076"/>
        <pc:sldMkLst>
          <pc:docMk/>
          <pc:sldMk cId="1792685828" sldId="256"/>
        </pc:sldMkLst>
        <pc:spChg chg="del">
          <ac:chgData name="Jiří Kohoutek" userId="7454388f-bdb6-437e-bf81-0e7dbbbeac10" providerId="ADAL" clId="{C28B4F3C-40AC-4907-B4EB-8D20530E3CF9}" dt="2025-02-27T08:12:47.285" v="0" actId="478"/>
          <ac:spMkLst>
            <pc:docMk/>
            <pc:sldMk cId="1792685828" sldId="256"/>
            <ac:spMk id="2" creationId="{EEE25C26-1793-4751-9AE4-7E5B5DA33174}"/>
          </ac:spMkLst>
        </pc:spChg>
        <pc:spChg chg="del">
          <ac:chgData name="Jiří Kohoutek" userId="7454388f-bdb6-437e-bf81-0e7dbbbeac10" providerId="ADAL" clId="{C28B4F3C-40AC-4907-B4EB-8D20530E3CF9}" dt="2025-02-27T08:12:48.571" v="1" actId="478"/>
          <ac:spMkLst>
            <pc:docMk/>
            <pc:sldMk cId="1792685828" sldId="256"/>
            <ac:spMk id="3" creationId="{7FBC3BF1-5635-4C0E-9A7B-B0DB27C68051}"/>
          </ac:spMkLst>
        </pc:spChg>
        <pc:spChg chg="add del mod">
          <ac:chgData name="Jiří Kohoutek" userId="7454388f-bdb6-437e-bf81-0e7dbbbeac10" providerId="ADAL" clId="{C28B4F3C-40AC-4907-B4EB-8D20530E3CF9}" dt="2025-02-27T08:13:17.059" v="17" actId="478"/>
          <ac:spMkLst>
            <pc:docMk/>
            <pc:sldMk cId="1792685828" sldId="256"/>
            <ac:spMk id="6" creationId="{B0525E71-CD29-4068-8A31-522881249C55}"/>
          </ac:spMkLst>
        </pc:spChg>
        <pc:spChg chg="add del mod">
          <ac:chgData name="Jiří Kohoutek" userId="7454388f-bdb6-437e-bf81-0e7dbbbeac10" providerId="ADAL" clId="{C28B4F3C-40AC-4907-B4EB-8D20530E3CF9}" dt="2025-02-27T08:13:25.709" v="28" actId="478"/>
          <ac:spMkLst>
            <pc:docMk/>
            <pc:sldMk cId="1792685828" sldId="256"/>
            <ac:spMk id="7" creationId="{CFA0F725-1F29-412B-A512-78FFF202CB55}"/>
          </ac:spMkLst>
        </pc:spChg>
        <pc:spChg chg="add mod">
          <ac:chgData name="Jiří Kohoutek" userId="7454388f-bdb6-437e-bf81-0e7dbbbeac10" providerId="ADAL" clId="{C28B4F3C-40AC-4907-B4EB-8D20530E3CF9}" dt="2025-02-27T08:15:01.937" v="119" actId="20577"/>
          <ac:spMkLst>
            <pc:docMk/>
            <pc:sldMk cId="1792685828" sldId="256"/>
            <ac:spMk id="8" creationId="{FCE77E5A-A2FE-4C1E-9ECE-724AA6F5BFCB}"/>
          </ac:spMkLst>
        </pc:spChg>
        <pc:spChg chg="add del">
          <ac:chgData name="Jiří Kohoutek" userId="7454388f-bdb6-437e-bf81-0e7dbbbeac10" providerId="ADAL" clId="{C28B4F3C-40AC-4907-B4EB-8D20530E3CF9}" dt="2025-02-27T08:14:06.535" v="48" actId="478"/>
          <ac:spMkLst>
            <pc:docMk/>
            <pc:sldMk cId="1792685828" sldId="256"/>
            <ac:spMk id="11" creationId="{F7535F93-F204-4D20-BC9E-5CBBA8D356DA}"/>
          </ac:spMkLst>
        </pc:spChg>
        <pc:spChg chg="add mod">
          <ac:chgData name="Jiří Kohoutek" userId="7454388f-bdb6-437e-bf81-0e7dbbbeac10" providerId="ADAL" clId="{C28B4F3C-40AC-4907-B4EB-8D20530E3CF9}" dt="2025-02-27T08:15:10.035" v="122" actId="1076"/>
          <ac:spMkLst>
            <pc:docMk/>
            <pc:sldMk cId="1792685828" sldId="256"/>
            <ac:spMk id="12" creationId="{266C00CD-35A5-42C7-B8D4-F5B6612E24DD}"/>
          </ac:spMkLst>
        </pc:spChg>
        <pc:spChg chg="add del mod">
          <ac:chgData name="Jiří Kohoutek" userId="7454388f-bdb6-437e-bf81-0e7dbbbeac10" providerId="ADAL" clId="{C28B4F3C-40AC-4907-B4EB-8D20530E3CF9}" dt="2025-02-27T08:14:13.840" v="51" actId="478"/>
          <ac:spMkLst>
            <pc:docMk/>
            <pc:sldMk cId="1792685828" sldId="256"/>
            <ac:spMk id="13" creationId="{50788A97-0DBC-4B7F-900F-D1C6F467BDEB}"/>
          </ac:spMkLst>
        </pc:spChg>
        <pc:picChg chg="add del mod">
          <ac:chgData name="Jiří Kohoutek" userId="7454388f-bdb6-437e-bf81-0e7dbbbeac10" providerId="ADAL" clId="{C28B4F3C-40AC-4907-B4EB-8D20530E3CF9}" dt="2025-02-27T08:14:47.837" v="92" actId="478"/>
          <ac:picMkLst>
            <pc:docMk/>
            <pc:sldMk cId="1792685828" sldId="256"/>
            <ac:picMk id="5" creationId="{08F1F316-47E3-4400-908B-91FBC6AE529D}"/>
          </ac:picMkLst>
        </pc:picChg>
        <pc:picChg chg="add mod">
          <ac:chgData name="Jiří Kohoutek" userId="7454388f-bdb6-437e-bf81-0e7dbbbeac10" providerId="ADAL" clId="{C28B4F3C-40AC-4907-B4EB-8D20530E3CF9}" dt="2025-02-27T08:15:05.769" v="121" actId="1076"/>
          <ac:picMkLst>
            <pc:docMk/>
            <pc:sldMk cId="1792685828" sldId="256"/>
            <ac:picMk id="1026" creationId="{309DE836-178F-4731-9510-C04B0B3730A3}"/>
          </ac:picMkLst>
        </pc:picChg>
      </pc:sldChg>
      <pc:sldChg chg="addSp delSp modSp add mod">
        <pc:chgData name="Jiří Kohoutek" userId="7454388f-bdb6-437e-bf81-0e7dbbbeac10" providerId="ADAL" clId="{C28B4F3C-40AC-4907-B4EB-8D20530E3CF9}" dt="2025-02-27T08:24:20.317" v="202" actId="1037"/>
        <pc:sldMkLst>
          <pc:docMk/>
          <pc:sldMk cId="1212694808" sldId="257"/>
        </pc:sldMkLst>
        <pc:spChg chg="add mod">
          <ac:chgData name="Jiří Kohoutek" userId="7454388f-bdb6-437e-bf81-0e7dbbbeac10" providerId="ADAL" clId="{C28B4F3C-40AC-4907-B4EB-8D20530E3CF9}" dt="2025-02-27T08:16:50.942" v="148" actId="1076"/>
          <ac:spMkLst>
            <pc:docMk/>
            <pc:sldMk cId="1212694808" sldId="257"/>
            <ac:spMk id="6" creationId="{FDC6793A-4F4F-436F-90B0-DB6B5AC2F74C}"/>
          </ac:spMkLst>
        </pc:spChg>
        <pc:spChg chg="add mod">
          <ac:chgData name="Jiří Kohoutek" userId="7454388f-bdb6-437e-bf81-0e7dbbbeac10" providerId="ADAL" clId="{C28B4F3C-40AC-4907-B4EB-8D20530E3CF9}" dt="2025-02-27T08:16:55.844" v="149" actId="1076"/>
          <ac:spMkLst>
            <pc:docMk/>
            <pc:sldMk cId="1212694808" sldId="257"/>
            <ac:spMk id="9" creationId="{AE882F13-2259-47D8-8DAE-34AAF6AE2B99}"/>
          </ac:spMkLst>
        </pc:spChg>
        <pc:picChg chg="add del mod">
          <ac:chgData name="Jiří Kohoutek" userId="7454388f-bdb6-437e-bf81-0e7dbbbeac10" providerId="ADAL" clId="{C28B4F3C-40AC-4907-B4EB-8D20530E3CF9}" dt="2025-02-27T08:17:08.495" v="150" actId="478"/>
          <ac:picMkLst>
            <pc:docMk/>
            <pc:sldMk cId="1212694808" sldId="257"/>
            <ac:picMk id="4" creationId="{A159AC32-76B1-46D1-882C-384553853B6C}"/>
          </ac:picMkLst>
        </pc:picChg>
        <pc:picChg chg="add del mod">
          <ac:chgData name="Jiří Kohoutek" userId="7454388f-bdb6-437e-bf81-0e7dbbbeac10" providerId="ADAL" clId="{C28B4F3C-40AC-4907-B4EB-8D20530E3CF9}" dt="2025-02-27T08:23:05.525" v="175" actId="478"/>
          <ac:picMkLst>
            <pc:docMk/>
            <pc:sldMk cId="1212694808" sldId="257"/>
            <ac:picMk id="11" creationId="{464AD08F-50E5-4EE8-9B39-F0DCE67BDDAC}"/>
          </ac:picMkLst>
        </pc:picChg>
        <pc:picChg chg="add del mod">
          <ac:chgData name="Jiří Kohoutek" userId="7454388f-bdb6-437e-bf81-0e7dbbbeac10" providerId="ADAL" clId="{C28B4F3C-40AC-4907-B4EB-8D20530E3CF9}" dt="2025-02-27T08:23:33.116" v="178" actId="478"/>
          <ac:picMkLst>
            <pc:docMk/>
            <pc:sldMk cId="1212694808" sldId="257"/>
            <ac:picMk id="13" creationId="{C2D53CC2-E011-4D41-9542-C51C4674311B}"/>
          </ac:picMkLst>
        </pc:picChg>
        <pc:picChg chg="add mod">
          <ac:chgData name="Jiří Kohoutek" userId="7454388f-bdb6-437e-bf81-0e7dbbbeac10" providerId="ADAL" clId="{C28B4F3C-40AC-4907-B4EB-8D20530E3CF9}" dt="2025-02-27T08:24:20.317" v="202" actId="1037"/>
          <ac:picMkLst>
            <pc:docMk/>
            <pc:sldMk cId="1212694808" sldId="257"/>
            <ac:picMk id="15" creationId="{B84A025A-7E84-4048-9509-39D17C51E05F}"/>
          </ac:picMkLst>
        </pc:picChg>
        <pc:cxnChg chg="add mod">
          <ac:chgData name="Jiří Kohoutek" userId="7454388f-bdb6-437e-bf81-0e7dbbbeac10" providerId="ADAL" clId="{C28B4F3C-40AC-4907-B4EB-8D20530E3CF9}" dt="2025-02-27T08:15:43.713" v="133" actId="692"/>
          <ac:cxnSpMkLst>
            <pc:docMk/>
            <pc:sldMk cId="1212694808" sldId="257"/>
            <ac:cxnSpMk id="3" creationId="{85A663E2-776F-4FC3-ADBF-C4508210209B}"/>
          </ac:cxnSpMkLst>
        </pc:cxnChg>
        <pc:cxnChg chg="add mod">
          <ac:chgData name="Jiří Kohoutek" userId="7454388f-bdb6-437e-bf81-0e7dbbbeac10" providerId="ADAL" clId="{C28B4F3C-40AC-4907-B4EB-8D20530E3CF9}" dt="2025-02-27T08:15:51.466" v="135" actId="1076"/>
          <ac:cxnSpMkLst>
            <pc:docMk/>
            <pc:sldMk cId="1212694808" sldId="257"/>
            <ac:cxnSpMk id="7" creationId="{61801B12-D543-4F04-A739-78B87F8CF9C6}"/>
          </ac:cxnSpMkLst>
        </pc:cxnChg>
      </pc:sldChg>
      <pc:sldChg chg="addSp delSp modSp add mod">
        <pc:chgData name="Jiří Kohoutek" userId="7454388f-bdb6-437e-bf81-0e7dbbbeac10" providerId="ADAL" clId="{C28B4F3C-40AC-4907-B4EB-8D20530E3CF9}" dt="2025-02-27T08:26:27.129" v="417" actId="1038"/>
        <pc:sldMkLst>
          <pc:docMk/>
          <pc:sldMk cId="555391419" sldId="258"/>
        </pc:sldMkLst>
        <pc:spChg chg="mod">
          <ac:chgData name="Jiří Kohoutek" userId="7454388f-bdb6-437e-bf81-0e7dbbbeac10" providerId="ADAL" clId="{C28B4F3C-40AC-4907-B4EB-8D20530E3CF9}" dt="2025-02-27T08:26:27.129" v="417" actId="1038"/>
          <ac:spMkLst>
            <pc:docMk/>
            <pc:sldMk cId="555391419" sldId="258"/>
            <ac:spMk id="6" creationId="{FDC6793A-4F4F-436F-90B0-DB6B5AC2F74C}"/>
          </ac:spMkLst>
        </pc:spChg>
        <pc:spChg chg="mod">
          <ac:chgData name="Jiří Kohoutek" userId="7454388f-bdb6-437e-bf81-0e7dbbbeac10" providerId="ADAL" clId="{C28B4F3C-40AC-4907-B4EB-8D20530E3CF9}" dt="2025-02-27T08:19:56.300" v="160" actId="20577"/>
          <ac:spMkLst>
            <pc:docMk/>
            <pc:sldMk cId="555391419" sldId="258"/>
            <ac:spMk id="8" creationId="{FCE77E5A-A2FE-4C1E-9ECE-724AA6F5BFCB}"/>
          </ac:spMkLst>
        </pc:spChg>
        <pc:spChg chg="mod">
          <ac:chgData name="Jiří Kohoutek" userId="7454388f-bdb6-437e-bf81-0e7dbbbeac10" providerId="ADAL" clId="{C28B4F3C-40AC-4907-B4EB-8D20530E3CF9}" dt="2025-02-27T08:26:27.129" v="417" actId="1038"/>
          <ac:spMkLst>
            <pc:docMk/>
            <pc:sldMk cId="555391419" sldId="258"/>
            <ac:spMk id="9" creationId="{AE882F13-2259-47D8-8DAE-34AAF6AE2B99}"/>
          </ac:spMkLst>
        </pc:spChg>
        <pc:picChg chg="add mod">
          <ac:chgData name="Jiří Kohoutek" userId="7454388f-bdb6-437e-bf81-0e7dbbbeac10" providerId="ADAL" clId="{C28B4F3C-40AC-4907-B4EB-8D20530E3CF9}" dt="2025-02-27T08:19:45.968" v="155" actId="1076"/>
          <ac:picMkLst>
            <pc:docMk/>
            <pc:sldMk cId="555391419" sldId="258"/>
            <ac:picMk id="4" creationId="{A7B67C01-2071-4916-A226-535BA31338A2}"/>
          </ac:picMkLst>
        </pc:picChg>
        <pc:picChg chg="del">
          <ac:chgData name="Jiří Kohoutek" userId="7454388f-bdb6-437e-bf81-0e7dbbbeac10" providerId="ADAL" clId="{C28B4F3C-40AC-4907-B4EB-8D20530E3CF9}" dt="2025-02-27T08:19:43.472" v="154" actId="478"/>
          <ac:picMkLst>
            <pc:docMk/>
            <pc:sldMk cId="555391419" sldId="258"/>
            <ac:picMk id="5" creationId="{08F1F316-47E3-4400-908B-91FBC6AE529D}"/>
          </ac:picMkLst>
        </pc:picChg>
        <pc:picChg chg="add del">
          <ac:chgData name="Jiří Kohoutek" userId="7454388f-bdb6-437e-bf81-0e7dbbbeac10" providerId="ADAL" clId="{C28B4F3C-40AC-4907-B4EB-8D20530E3CF9}" dt="2025-02-27T08:19:49.659" v="157" actId="478"/>
          <ac:picMkLst>
            <pc:docMk/>
            <pc:sldMk cId="555391419" sldId="258"/>
            <ac:picMk id="11" creationId="{515915BB-F2BE-4BA9-8255-FC767199FDAA}"/>
          </ac:picMkLst>
        </pc:picChg>
        <pc:picChg chg="add mod">
          <ac:chgData name="Jiří Kohoutek" userId="7454388f-bdb6-437e-bf81-0e7dbbbeac10" providerId="ADAL" clId="{C28B4F3C-40AC-4907-B4EB-8D20530E3CF9}" dt="2025-02-27T08:25:27.386" v="252" actId="1035"/>
          <ac:picMkLst>
            <pc:docMk/>
            <pc:sldMk cId="555391419" sldId="258"/>
            <ac:picMk id="12" creationId="{E40B42D8-251D-43AB-8081-CD0D77C4AC92}"/>
          </ac:picMkLst>
        </pc:picChg>
        <pc:cxnChg chg="mod">
          <ac:chgData name="Jiří Kohoutek" userId="7454388f-bdb6-437e-bf81-0e7dbbbeac10" providerId="ADAL" clId="{C28B4F3C-40AC-4907-B4EB-8D20530E3CF9}" dt="2025-02-27T08:26:27.129" v="417" actId="1038"/>
          <ac:cxnSpMkLst>
            <pc:docMk/>
            <pc:sldMk cId="555391419" sldId="258"/>
            <ac:cxnSpMk id="3" creationId="{85A663E2-776F-4FC3-ADBF-C4508210209B}"/>
          </ac:cxnSpMkLst>
        </pc:cxnChg>
        <pc:cxnChg chg="mod">
          <ac:chgData name="Jiří Kohoutek" userId="7454388f-bdb6-437e-bf81-0e7dbbbeac10" providerId="ADAL" clId="{C28B4F3C-40AC-4907-B4EB-8D20530E3CF9}" dt="2025-02-27T08:26:27.129" v="417" actId="1038"/>
          <ac:cxnSpMkLst>
            <pc:docMk/>
            <pc:sldMk cId="555391419" sldId="258"/>
            <ac:cxnSpMk id="7" creationId="{61801B12-D543-4F04-A739-78B87F8CF9C6}"/>
          </ac:cxnSpMkLst>
        </pc:cxnChg>
      </pc:sldChg>
      <pc:sldChg chg="addSp delSp modSp add mod">
        <pc:chgData name="Jiří Kohoutek" userId="7454388f-bdb6-437e-bf81-0e7dbbbeac10" providerId="ADAL" clId="{C28B4F3C-40AC-4907-B4EB-8D20530E3CF9}" dt="2025-02-27T08:26:11.801" v="364" actId="1037"/>
        <pc:sldMkLst>
          <pc:docMk/>
          <pc:sldMk cId="2525086788" sldId="259"/>
        </pc:sldMkLst>
        <pc:spChg chg="mod">
          <ac:chgData name="Jiří Kohoutek" userId="7454388f-bdb6-437e-bf81-0e7dbbbeac10" providerId="ADAL" clId="{C28B4F3C-40AC-4907-B4EB-8D20530E3CF9}" dt="2025-02-27T08:26:11.801" v="364" actId="1037"/>
          <ac:spMkLst>
            <pc:docMk/>
            <pc:sldMk cId="2525086788" sldId="259"/>
            <ac:spMk id="6" creationId="{FDC6793A-4F4F-436F-90B0-DB6B5AC2F74C}"/>
          </ac:spMkLst>
        </pc:spChg>
        <pc:spChg chg="mod">
          <ac:chgData name="Jiří Kohoutek" userId="7454388f-bdb6-437e-bf81-0e7dbbbeac10" providerId="ADAL" clId="{C28B4F3C-40AC-4907-B4EB-8D20530E3CF9}" dt="2025-02-27T08:19:59.780" v="162" actId="20577"/>
          <ac:spMkLst>
            <pc:docMk/>
            <pc:sldMk cId="2525086788" sldId="259"/>
            <ac:spMk id="8" creationId="{FCE77E5A-A2FE-4C1E-9ECE-724AA6F5BFCB}"/>
          </ac:spMkLst>
        </pc:spChg>
        <pc:spChg chg="mod">
          <ac:chgData name="Jiří Kohoutek" userId="7454388f-bdb6-437e-bf81-0e7dbbbeac10" providerId="ADAL" clId="{C28B4F3C-40AC-4907-B4EB-8D20530E3CF9}" dt="2025-02-27T08:26:11.801" v="364" actId="1037"/>
          <ac:spMkLst>
            <pc:docMk/>
            <pc:sldMk cId="2525086788" sldId="259"/>
            <ac:spMk id="9" creationId="{AE882F13-2259-47D8-8DAE-34AAF6AE2B99}"/>
          </ac:spMkLst>
        </pc:spChg>
        <pc:picChg chg="del">
          <ac:chgData name="Jiří Kohoutek" userId="7454388f-bdb6-437e-bf81-0e7dbbbeac10" providerId="ADAL" clId="{C28B4F3C-40AC-4907-B4EB-8D20530E3CF9}" dt="2025-02-27T08:20:10.173" v="165" actId="478"/>
          <ac:picMkLst>
            <pc:docMk/>
            <pc:sldMk cId="2525086788" sldId="259"/>
            <ac:picMk id="4" creationId="{A7B67C01-2071-4916-A226-535BA31338A2}"/>
          </ac:picMkLst>
        </pc:picChg>
        <pc:picChg chg="add mod">
          <ac:chgData name="Jiří Kohoutek" userId="7454388f-bdb6-437e-bf81-0e7dbbbeac10" providerId="ADAL" clId="{C28B4F3C-40AC-4907-B4EB-8D20530E3CF9}" dt="2025-02-27T08:20:08.297" v="164" actId="1076"/>
          <ac:picMkLst>
            <pc:docMk/>
            <pc:sldMk cId="2525086788" sldId="259"/>
            <ac:picMk id="5" creationId="{2F77C1C7-EF27-4588-B5FB-D29273A7AAAB}"/>
          </ac:picMkLst>
        </pc:picChg>
        <pc:picChg chg="add mod">
          <ac:chgData name="Jiří Kohoutek" userId="7454388f-bdb6-437e-bf81-0e7dbbbeac10" providerId="ADAL" clId="{C28B4F3C-40AC-4907-B4EB-8D20530E3CF9}" dt="2025-02-27T08:25:48.969" v="281" actId="1035"/>
          <ac:picMkLst>
            <pc:docMk/>
            <pc:sldMk cId="2525086788" sldId="259"/>
            <ac:picMk id="10" creationId="{C6FA7B29-BD3D-40FA-B02F-5FF461636BCF}"/>
          </ac:picMkLst>
        </pc:picChg>
        <pc:picChg chg="add mod">
          <ac:chgData name="Jiří Kohoutek" userId="7454388f-bdb6-437e-bf81-0e7dbbbeac10" providerId="ADAL" clId="{C28B4F3C-40AC-4907-B4EB-8D20530E3CF9}" dt="2025-02-27T08:26:01.498" v="308" actId="1035"/>
          <ac:picMkLst>
            <pc:docMk/>
            <pc:sldMk cId="2525086788" sldId="259"/>
            <ac:picMk id="11" creationId="{78D2EA32-64F5-4B08-9D10-CCB2E8F3EE06}"/>
          </ac:picMkLst>
        </pc:picChg>
        <pc:cxnChg chg="mod">
          <ac:chgData name="Jiří Kohoutek" userId="7454388f-bdb6-437e-bf81-0e7dbbbeac10" providerId="ADAL" clId="{C28B4F3C-40AC-4907-B4EB-8D20530E3CF9}" dt="2025-02-27T08:26:11.801" v="364" actId="1037"/>
          <ac:cxnSpMkLst>
            <pc:docMk/>
            <pc:sldMk cId="2525086788" sldId="259"/>
            <ac:cxnSpMk id="3" creationId="{85A663E2-776F-4FC3-ADBF-C4508210209B}"/>
          </ac:cxnSpMkLst>
        </pc:cxnChg>
        <pc:cxnChg chg="mod">
          <ac:chgData name="Jiří Kohoutek" userId="7454388f-bdb6-437e-bf81-0e7dbbbeac10" providerId="ADAL" clId="{C28B4F3C-40AC-4907-B4EB-8D20530E3CF9}" dt="2025-02-27T08:26:11.801" v="364" actId="1037"/>
          <ac:cxnSpMkLst>
            <pc:docMk/>
            <pc:sldMk cId="2525086788" sldId="259"/>
            <ac:cxnSpMk id="7" creationId="{61801B12-D543-4F04-A739-78B87F8CF9C6}"/>
          </ac:cxnSpMkLst>
        </pc:cxnChg>
      </pc:sldChg>
      <pc:sldChg chg="addSp delSp modSp add mod">
        <pc:chgData name="Jiří Kohoutek" userId="7454388f-bdb6-437e-bf81-0e7dbbbeac10" providerId="ADAL" clId="{C28B4F3C-40AC-4907-B4EB-8D20530E3CF9}" dt="2025-02-27T08:27:34.663" v="503" actId="20577"/>
        <pc:sldMkLst>
          <pc:docMk/>
          <pc:sldMk cId="19980509" sldId="260"/>
        </pc:sldMkLst>
        <pc:spChg chg="mod">
          <ac:chgData name="Jiří Kohoutek" userId="7454388f-bdb6-437e-bf81-0e7dbbbeac10" providerId="ADAL" clId="{C28B4F3C-40AC-4907-B4EB-8D20530E3CF9}" dt="2025-02-27T08:27:12.513" v="484" actId="1038"/>
          <ac:spMkLst>
            <pc:docMk/>
            <pc:sldMk cId="19980509" sldId="260"/>
            <ac:spMk id="6" creationId="{FDC6793A-4F4F-436F-90B0-DB6B5AC2F74C}"/>
          </ac:spMkLst>
        </pc:spChg>
        <pc:spChg chg="mod">
          <ac:chgData name="Jiří Kohoutek" userId="7454388f-bdb6-437e-bf81-0e7dbbbeac10" providerId="ADAL" clId="{C28B4F3C-40AC-4907-B4EB-8D20530E3CF9}" dt="2025-02-27T08:27:34.663" v="503" actId="20577"/>
          <ac:spMkLst>
            <pc:docMk/>
            <pc:sldMk cId="19980509" sldId="260"/>
            <ac:spMk id="8" creationId="{FCE77E5A-A2FE-4C1E-9ECE-724AA6F5BFCB}"/>
          </ac:spMkLst>
        </pc:spChg>
        <pc:spChg chg="mod">
          <ac:chgData name="Jiří Kohoutek" userId="7454388f-bdb6-437e-bf81-0e7dbbbeac10" providerId="ADAL" clId="{C28B4F3C-40AC-4907-B4EB-8D20530E3CF9}" dt="2025-02-27T08:27:12.513" v="484" actId="1038"/>
          <ac:spMkLst>
            <pc:docMk/>
            <pc:sldMk cId="19980509" sldId="260"/>
            <ac:spMk id="9" creationId="{AE882F13-2259-47D8-8DAE-34AAF6AE2B99}"/>
          </ac:spMkLst>
        </pc:spChg>
        <pc:spChg chg="add del mod">
          <ac:chgData name="Jiří Kohoutek" userId="7454388f-bdb6-437e-bf81-0e7dbbbeac10" providerId="ADAL" clId="{C28B4F3C-40AC-4907-B4EB-8D20530E3CF9}" dt="2025-02-27T08:27:17.118" v="486" actId="478"/>
          <ac:spMkLst>
            <pc:docMk/>
            <pc:sldMk cId="19980509" sldId="260"/>
            <ac:spMk id="13" creationId="{A56A79CE-8B4E-4B58-90DA-BD1CCFD81068}"/>
          </ac:spMkLst>
        </pc:spChg>
        <pc:spChg chg="add del mod">
          <ac:chgData name="Jiří Kohoutek" userId="7454388f-bdb6-437e-bf81-0e7dbbbeac10" providerId="ADAL" clId="{C28B4F3C-40AC-4907-B4EB-8D20530E3CF9}" dt="2025-02-27T08:27:17.118" v="486" actId="478"/>
          <ac:spMkLst>
            <pc:docMk/>
            <pc:sldMk cId="19980509" sldId="260"/>
            <ac:spMk id="14" creationId="{96384243-BF06-4B09-A217-A58324C59A7F}"/>
          </ac:spMkLst>
        </pc:spChg>
        <pc:picChg chg="add mod">
          <ac:chgData name="Jiří Kohoutek" userId="7454388f-bdb6-437e-bf81-0e7dbbbeac10" providerId="ADAL" clId="{C28B4F3C-40AC-4907-B4EB-8D20530E3CF9}" dt="2025-02-27T08:20:49.108" v="169" actId="1076"/>
          <ac:picMkLst>
            <pc:docMk/>
            <pc:sldMk cId="19980509" sldId="260"/>
            <ac:picMk id="4" creationId="{A9B6DE33-111D-4E42-B0A4-3A90B50FE93C}"/>
          </ac:picMkLst>
        </pc:picChg>
        <pc:picChg chg="del">
          <ac:chgData name="Jiří Kohoutek" userId="7454388f-bdb6-437e-bf81-0e7dbbbeac10" providerId="ADAL" clId="{C28B4F3C-40AC-4907-B4EB-8D20530E3CF9}" dt="2025-02-27T08:20:47.551" v="168" actId="478"/>
          <ac:picMkLst>
            <pc:docMk/>
            <pc:sldMk cId="19980509" sldId="260"/>
            <ac:picMk id="5" creationId="{2F77C1C7-EF27-4588-B5FB-D29273A7AAAB}"/>
          </ac:picMkLst>
        </pc:picChg>
        <pc:picChg chg="add mod">
          <ac:chgData name="Jiří Kohoutek" userId="7454388f-bdb6-437e-bf81-0e7dbbbeac10" providerId="ADAL" clId="{C28B4F3C-40AC-4907-B4EB-8D20530E3CF9}" dt="2025-02-27T08:27:03.696" v="448" actId="1038"/>
          <ac:picMkLst>
            <pc:docMk/>
            <pc:sldMk cId="19980509" sldId="260"/>
            <ac:picMk id="10" creationId="{D7B85152-D60C-4061-916C-578383926BA1}"/>
          </ac:picMkLst>
        </pc:picChg>
        <pc:picChg chg="add mod">
          <ac:chgData name="Jiří Kohoutek" userId="7454388f-bdb6-437e-bf81-0e7dbbbeac10" providerId="ADAL" clId="{C28B4F3C-40AC-4907-B4EB-8D20530E3CF9}" dt="2025-02-27T08:27:25.857" v="501" actId="1035"/>
          <ac:picMkLst>
            <pc:docMk/>
            <pc:sldMk cId="19980509" sldId="260"/>
            <ac:picMk id="15" creationId="{CBF41C28-AE2B-4A59-925B-77E09CE530C7}"/>
          </ac:picMkLst>
        </pc:picChg>
        <pc:cxnChg chg="mod">
          <ac:chgData name="Jiří Kohoutek" userId="7454388f-bdb6-437e-bf81-0e7dbbbeac10" providerId="ADAL" clId="{C28B4F3C-40AC-4907-B4EB-8D20530E3CF9}" dt="2025-02-27T08:27:12.513" v="484" actId="1038"/>
          <ac:cxnSpMkLst>
            <pc:docMk/>
            <pc:sldMk cId="19980509" sldId="260"/>
            <ac:cxnSpMk id="3" creationId="{85A663E2-776F-4FC3-ADBF-C4508210209B}"/>
          </ac:cxnSpMkLst>
        </pc:cxnChg>
        <pc:cxnChg chg="mod">
          <ac:chgData name="Jiří Kohoutek" userId="7454388f-bdb6-437e-bf81-0e7dbbbeac10" providerId="ADAL" clId="{C28B4F3C-40AC-4907-B4EB-8D20530E3CF9}" dt="2025-02-27T08:27:12.513" v="484" actId="1038"/>
          <ac:cxnSpMkLst>
            <pc:docMk/>
            <pc:sldMk cId="19980509" sldId="260"/>
            <ac:cxnSpMk id="7" creationId="{61801B12-D543-4F04-A739-78B87F8CF9C6}"/>
          </ac:cxnSpMkLst>
        </pc:cxnChg>
        <pc:cxnChg chg="add del mod">
          <ac:chgData name="Jiří Kohoutek" userId="7454388f-bdb6-437e-bf81-0e7dbbbeac10" providerId="ADAL" clId="{C28B4F3C-40AC-4907-B4EB-8D20530E3CF9}" dt="2025-02-27T08:27:17.118" v="486" actId="478"/>
          <ac:cxnSpMkLst>
            <pc:docMk/>
            <pc:sldMk cId="19980509" sldId="260"/>
            <ac:cxnSpMk id="11" creationId="{80032A56-27E5-468D-94AB-00BDC7EC56EB}"/>
          </ac:cxnSpMkLst>
        </pc:cxnChg>
        <pc:cxnChg chg="add del mod">
          <ac:chgData name="Jiří Kohoutek" userId="7454388f-bdb6-437e-bf81-0e7dbbbeac10" providerId="ADAL" clId="{C28B4F3C-40AC-4907-B4EB-8D20530E3CF9}" dt="2025-02-27T08:27:17.118" v="486" actId="478"/>
          <ac:cxnSpMkLst>
            <pc:docMk/>
            <pc:sldMk cId="19980509" sldId="260"/>
            <ac:cxnSpMk id="12" creationId="{5E727093-C2E2-4C11-A9F2-8768541B101E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E754A2-6633-4979-A0F7-E079A9A091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73021DF-3AA3-48AD-AD34-9E9472BE01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8DD72B-56C3-4825-87F1-5C4836E87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DC06-F497-4079-87C1-48901D8B3AFC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5B13DC-79FC-4B52-AA7A-D47A45704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425C997-65C8-4E32-AF27-E605059FF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C438-5D2A-4856-904F-44563A1051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531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3FD641-EED8-4107-A76F-B0F20C085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7BFDF0C-79EA-4916-AA80-836CCBFA2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49F273-34A3-446C-9469-EAC066798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DC06-F497-4079-87C1-48901D8B3AFC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E4DE03-DEDA-4D94-AF35-B6234DE9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51797C-3799-4D86-B8FE-5284FBF9C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C438-5D2A-4856-904F-44563A1051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808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812E643-87B0-417A-8445-25A31E57E9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D625FE0-2E68-4011-93D6-6D75B08A29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4DDA60-B434-4E1A-BBA1-4D190A124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DC06-F497-4079-87C1-48901D8B3AFC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411376-DD7C-46A4-B61F-E6ECC99B8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F3B861-A2B8-4967-83FD-AE5CF7878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C438-5D2A-4856-904F-44563A1051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746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4D2AFF-3244-4623-8EE0-49B4AA80F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C7682D-2117-4A81-881A-8D3D2A92A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29E165-B084-4804-A7DB-DE46DADE4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DC06-F497-4079-87C1-48901D8B3AFC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A6C28E-CF38-48FB-A87F-037998E47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E01140-B1B1-4AEE-A6DD-B3EE65DF5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C438-5D2A-4856-904F-44563A1051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774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45EABC-D1E2-4DA8-8731-FE3F18624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B8CC8B0-8282-4558-81F8-35957A6183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0833D9-BEED-4A79-8396-2FD6E7E97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DC06-F497-4079-87C1-48901D8B3AFC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BA3C84-5F77-4C12-B3D4-C2E920436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4007FA-A7B0-49A9-AA4B-E773F1625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C438-5D2A-4856-904F-44563A1051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495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246A2D-EEDE-47E8-A0C4-FD4DCD13D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56A195-F6DA-4B4E-AA56-B98C315C80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9032750-6D46-4029-8C20-511E36B85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956031-8A14-4876-843E-AD7574EF8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DC06-F497-4079-87C1-48901D8B3AFC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81403D1-2698-4163-AB77-7E2DD68FC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B1B0306-C66F-4B37-B7EA-00B5C602C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C438-5D2A-4856-904F-44563A1051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192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FA0381-9DBC-4A46-A78E-B03BAB63C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2B98AE6-AABE-49AA-82BF-1BF3DA590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16A1B63-C007-4D71-A220-69EF87BC95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853FBCE-F171-49C9-9315-350A17974D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3725713-9E06-4A40-A91F-EFA38D786E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06A4F39-8A03-440A-840D-BB413CE58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DC06-F497-4079-87C1-48901D8B3AFC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D34A213-E695-438D-B3F0-5570BB48A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BF1346C-CF25-4D12-BBB0-B8D3CB130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C438-5D2A-4856-904F-44563A1051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513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534B5E-5465-4722-8F23-CA1B44D8B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225EAF3-7347-4F61-8B41-F2159D1EC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DC06-F497-4079-87C1-48901D8B3AFC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8A3F26B-8FAD-4FDF-9894-0DFF193CD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5682859-EE90-4CE4-AD6C-8A5904ABF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C438-5D2A-4856-904F-44563A1051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766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D38BD0F-516F-4BF4-9528-F45BDB3D0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DC06-F497-4079-87C1-48901D8B3AFC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8317F57-253B-4607-A035-70F1DF36B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1850673-D44A-439F-BBF3-CF73ECD1C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C438-5D2A-4856-904F-44563A1051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7F83F9-DA33-4F1C-9DA7-0E5E5B6D6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F540F0-6C25-4B3C-9440-931D5B980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5DC1800-78A8-46F3-A138-2F322DC81D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2F21BAE-F400-45E3-8C26-92852E52B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DC06-F497-4079-87C1-48901D8B3AFC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2B0983B-F57D-47DC-88B5-0B9DA30C8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1907C02-B6C3-47AA-BD0D-9F4D559C7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C438-5D2A-4856-904F-44563A1051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8139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C9A6A2-EA1E-4BBD-8E58-1CC5DBE50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1B1F1F2-1A11-41B9-ADE6-7AA3A0A71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47738D7-1AFB-439B-B882-A856A6FA8A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2B4FE44-E771-4A08-93A7-4CE471B2E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DC06-F497-4079-87C1-48901D8B3AFC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0012AA-CAF8-4DC0-90E5-B554F626C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4F9DE6-BBA8-4A64-B458-42F29163D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C438-5D2A-4856-904F-44563A1051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312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27238CC-8A52-4D4A-9DC3-9E1B3F786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18ADE47-5225-4D10-84BA-7394D86B0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83CF83-BB6D-4C5F-975F-7CA3C4EA05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EDC06-F497-4079-87C1-48901D8B3AFC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09991A-2DC7-4B64-89A7-60C7D0E6F0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A9A08C-41FC-4227-A5C9-7952C23DEB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6C438-5D2A-4856-904F-44563A1051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685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extLst>
              <a:ext uri="{FF2B5EF4-FFF2-40B4-BE49-F238E27FC236}">
                <a16:creationId xmlns:a16="http://schemas.microsoft.com/office/drawing/2014/main" id="{FCE77E5A-A2FE-4C1E-9ECE-724AA6F5BFCB}"/>
              </a:ext>
            </a:extLst>
          </p:cNvPr>
          <p:cNvSpPr txBox="1"/>
          <p:nvPr/>
        </p:nvSpPr>
        <p:spPr>
          <a:xfrm>
            <a:off x="5228216" y="234787"/>
            <a:ext cx="1855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Štěpení plazmidu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09DE836-178F-4731-9510-C04B0B3730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7081" y="1152854"/>
            <a:ext cx="1864435" cy="460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266C00CD-35A5-42C7-B8D4-F5B6612E24DD}"/>
              </a:ext>
            </a:extLst>
          </p:cNvPr>
          <p:cNvSpPr txBox="1"/>
          <p:nvPr/>
        </p:nvSpPr>
        <p:spPr>
          <a:xfrm>
            <a:off x="1158464" y="1152854"/>
            <a:ext cx="2202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 </a:t>
            </a:r>
            <a:r>
              <a:rPr lang="cs-CZ" dirty="0" err="1"/>
              <a:t>kb</a:t>
            </a:r>
            <a:r>
              <a:rPr lang="cs-CZ" dirty="0"/>
              <a:t> Plus DNA </a:t>
            </a:r>
            <a:r>
              <a:rPr lang="cs-CZ" dirty="0" err="1"/>
              <a:t>ladder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2685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08F1F316-47E3-4400-908B-91FBC6AE52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1272" y="776242"/>
            <a:ext cx="3515216" cy="5477639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FCE77E5A-A2FE-4C1E-9ECE-724AA6F5BFCB}"/>
              </a:ext>
            </a:extLst>
          </p:cNvPr>
          <p:cNvSpPr txBox="1"/>
          <p:nvPr/>
        </p:nvSpPr>
        <p:spPr>
          <a:xfrm>
            <a:off x="817581" y="776242"/>
            <a:ext cx="1143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Skupina 1 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85A663E2-776F-4FC3-ADBF-C4508210209B}"/>
              </a:ext>
            </a:extLst>
          </p:cNvPr>
          <p:cNvCxnSpPr/>
          <p:nvPr/>
        </p:nvCxnSpPr>
        <p:spPr>
          <a:xfrm>
            <a:off x="4023360" y="2194560"/>
            <a:ext cx="38727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61801B12-D543-4F04-A739-78B87F8CF9C6}"/>
              </a:ext>
            </a:extLst>
          </p:cNvPr>
          <p:cNvCxnSpPr/>
          <p:nvPr/>
        </p:nvCxnSpPr>
        <p:spPr>
          <a:xfrm>
            <a:off x="4023359" y="2736925"/>
            <a:ext cx="38727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FDC6793A-4F4F-436F-90B0-DB6B5AC2F74C}"/>
              </a:ext>
            </a:extLst>
          </p:cNvPr>
          <p:cNvSpPr txBox="1"/>
          <p:nvPr/>
        </p:nvSpPr>
        <p:spPr>
          <a:xfrm>
            <a:off x="3287201" y="200989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10 </a:t>
            </a:r>
            <a:r>
              <a:rPr lang="cs-CZ" dirty="0" err="1"/>
              <a:t>kb</a:t>
            </a:r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E882F13-2259-47D8-8DAE-34AAF6AE2B99}"/>
              </a:ext>
            </a:extLst>
          </p:cNvPr>
          <p:cNvSpPr txBox="1"/>
          <p:nvPr/>
        </p:nvSpPr>
        <p:spPr>
          <a:xfrm>
            <a:off x="3340918" y="2552259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3 </a:t>
            </a:r>
            <a:r>
              <a:rPr lang="cs-CZ" dirty="0" err="1"/>
              <a:t>kb</a:t>
            </a:r>
            <a:r>
              <a:rPr lang="cs-CZ" dirty="0"/>
              <a:t> </a:t>
            </a:r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B84A025A-7E84-4048-9509-39D17C51E0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6014" y="4143954"/>
            <a:ext cx="521383" cy="1937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694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extLst>
              <a:ext uri="{FF2B5EF4-FFF2-40B4-BE49-F238E27FC236}">
                <a16:creationId xmlns:a16="http://schemas.microsoft.com/office/drawing/2014/main" id="{FCE77E5A-A2FE-4C1E-9ECE-724AA6F5BFCB}"/>
              </a:ext>
            </a:extLst>
          </p:cNvPr>
          <p:cNvSpPr txBox="1"/>
          <p:nvPr/>
        </p:nvSpPr>
        <p:spPr>
          <a:xfrm>
            <a:off x="817581" y="776242"/>
            <a:ext cx="1143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Skupina 2 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85A663E2-776F-4FC3-ADBF-C4508210209B}"/>
              </a:ext>
            </a:extLst>
          </p:cNvPr>
          <p:cNvCxnSpPr/>
          <p:nvPr/>
        </p:nvCxnSpPr>
        <p:spPr>
          <a:xfrm>
            <a:off x="4023361" y="2194560"/>
            <a:ext cx="38727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61801B12-D543-4F04-A739-78B87F8CF9C6}"/>
              </a:ext>
            </a:extLst>
          </p:cNvPr>
          <p:cNvCxnSpPr/>
          <p:nvPr/>
        </p:nvCxnSpPr>
        <p:spPr>
          <a:xfrm>
            <a:off x="4023360" y="2736925"/>
            <a:ext cx="38727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FDC6793A-4F4F-436F-90B0-DB6B5AC2F74C}"/>
              </a:ext>
            </a:extLst>
          </p:cNvPr>
          <p:cNvSpPr txBox="1"/>
          <p:nvPr/>
        </p:nvSpPr>
        <p:spPr>
          <a:xfrm>
            <a:off x="3287202" y="200989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10 </a:t>
            </a:r>
            <a:r>
              <a:rPr lang="cs-CZ" dirty="0" err="1"/>
              <a:t>kb</a:t>
            </a:r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E882F13-2259-47D8-8DAE-34AAF6AE2B99}"/>
              </a:ext>
            </a:extLst>
          </p:cNvPr>
          <p:cNvSpPr txBox="1"/>
          <p:nvPr/>
        </p:nvSpPr>
        <p:spPr>
          <a:xfrm>
            <a:off x="3340919" y="2552259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3 </a:t>
            </a:r>
            <a:r>
              <a:rPr lang="cs-CZ" dirty="0" err="1"/>
              <a:t>kb</a:t>
            </a:r>
            <a:r>
              <a:rPr lang="cs-CZ" dirty="0"/>
              <a:t>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7B67C01-2071-4916-A226-535BA3133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3271" y="776242"/>
            <a:ext cx="4115374" cy="5763429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E40B42D8-251D-43AB-8081-CD0D77C4AC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6092" y="1712052"/>
            <a:ext cx="633507" cy="235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391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extLst>
              <a:ext uri="{FF2B5EF4-FFF2-40B4-BE49-F238E27FC236}">
                <a16:creationId xmlns:a16="http://schemas.microsoft.com/office/drawing/2014/main" id="{FCE77E5A-A2FE-4C1E-9ECE-724AA6F5BFCB}"/>
              </a:ext>
            </a:extLst>
          </p:cNvPr>
          <p:cNvSpPr txBox="1"/>
          <p:nvPr/>
        </p:nvSpPr>
        <p:spPr>
          <a:xfrm>
            <a:off x="817581" y="776242"/>
            <a:ext cx="1143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Skupina 3 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85A663E2-776F-4FC3-ADBF-C4508210209B}"/>
              </a:ext>
            </a:extLst>
          </p:cNvPr>
          <p:cNvCxnSpPr/>
          <p:nvPr/>
        </p:nvCxnSpPr>
        <p:spPr>
          <a:xfrm>
            <a:off x="5325034" y="2097738"/>
            <a:ext cx="38727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61801B12-D543-4F04-A739-78B87F8CF9C6}"/>
              </a:ext>
            </a:extLst>
          </p:cNvPr>
          <p:cNvCxnSpPr/>
          <p:nvPr/>
        </p:nvCxnSpPr>
        <p:spPr>
          <a:xfrm>
            <a:off x="5325033" y="2640103"/>
            <a:ext cx="38727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FDC6793A-4F4F-436F-90B0-DB6B5AC2F74C}"/>
              </a:ext>
            </a:extLst>
          </p:cNvPr>
          <p:cNvSpPr txBox="1"/>
          <p:nvPr/>
        </p:nvSpPr>
        <p:spPr>
          <a:xfrm>
            <a:off x="4588875" y="1913072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10 </a:t>
            </a:r>
            <a:r>
              <a:rPr lang="cs-CZ" dirty="0" err="1"/>
              <a:t>kb</a:t>
            </a:r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E882F13-2259-47D8-8DAE-34AAF6AE2B99}"/>
              </a:ext>
            </a:extLst>
          </p:cNvPr>
          <p:cNvSpPr txBox="1"/>
          <p:nvPr/>
        </p:nvSpPr>
        <p:spPr>
          <a:xfrm>
            <a:off x="4642592" y="2455437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3 </a:t>
            </a:r>
            <a:r>
              <a:rPr lang="cs-CZ" dirty="0" err="1"/>
              <a:t>kb</a:t>
            </a:r>
            <a:r>
              <a:rPr lang="cs-CZ" dirty="0"/>
              <a:t>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F77C1C7-EF27-4588-B5FB-D29273A7AA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7723" y="857215"/>
            <a:ext cx="3743847" cy="5601482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C6FA7B29-BD3D-40FA-B02F-5FF461636B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1452" y="1591934"/>
            <a:ext cx="633507" cy="2354529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78D2EA32-64F5-4B08-9D10-CCB2E8F3EE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7653" y="3895870"/>
            <a:ext cx="575564" cy="2139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086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extLst>
              <a:ext uri="{FF2B5EF4-FFF2-40B4-BE49-F238E27FC236}">
                <a16:creationId xmlns:a16="http://schemas.microsoft.com/office/drawing/2014/main" id="{FCE77E5A-A2FE-4C1E-9ECE-724AA6F5BFCB}"/>
              </a:ext>
            </a:extLst>
          </p:cNvPr>
          <p:cNvSpPr txBox="1"/>
          <p:nvPr/>
        </p:nvSpPr>
        <p:spPr>
          <a:xfrm>
            <a:off x="817581" y="776242"/>
            <a:ext cx="1143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Skupina 4 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85A663E2-776F-4FC3-ADBF-C4508210209B}"/>
              </a:ext>
            </a:extLst>
          </p:cNvPr>
          <p:cNvCxnSpPr/>
          <p:nvPr/>
        </p:nvCxnSpPr>
        <p:spPr>
          <a:xfrm>
            <a:off x="5185191" y="2194560"/>
            <a:ext cx="38727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61801B12-D543-4F04-A739-78B87F8CF9C6}"/>
              </a:ext>
            </a:extLst>
          </p:cNvPr>
          <p:cNvCxnSpPr/>
          <p:nvPr/>
        </p:nvCxnSpPr>
        <p:spPr>
          <a:xfrm>
            <a:off x="5185190" y="2736925"/>
            <a:ext cx="38727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FDC6793A-4F4F-436F-90B0-DB6B5AC2F74C}"/>
              </a:ext>
            </a:extLst>
          </p:cNvPr>
          <p:cNvSpPr txBox="1"/>
          <p:nvPr/>
        </p:nvSpPr>
        <p:spPr>
          <a:xfrm>
            <a:off x="4449032" y="200989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10 </a:t>
            </a:r>
            <a:r>
              <a:rPr lang="cs-CZ" dirty="0" err="1"/>
              <a:t>kb</a:t>
            </a:r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E882F13-2259-47D8-8DAE-34AAF6AE2B99}"/>
              </a:ext>
            </a:extLst>
          </p:cNvPr>
          <p:cNvSpPr txBox="1"/>
          <p:nvPr/>
        </p:nvSpPr>
        <p:spPr>
          <a:xfrm>
            <a:off x="4502749" y="2552259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3 </a:t>
            </a:r>
            <a:r>
              <a:rPr lang="cs-CZ" dirty="0" err="1"/>
              <a:t>kb</a:t>
            </a:r>
            <a:r>
              <a:rPr lang="cs-CZ" dirty="0"/>
              <a:t>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9B6DE33-111D-4E42-B0A4-3A90B50FE9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464" y="873547"/>
            <a:ext cx="3667637" cy="5734850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D7B85152-D60C-4061-916C-578383926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6383" y="1634966"/>
            <a:ext cx="633507" cy="2354529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CBF41C28-AE2B-4A59-925B-77E09CE530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9887" y="3885108"/>
            <a:ext cx="633507" cy="235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05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31</Words>
  <Application>Microsoft Office PowerPoint</Application>
  <PresentationFormat>Širokoúhlá obrazovka</PresentationFormat>
  <Paragraphs>14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Jiří Kohoutek</dc:creator>
  <cp:lastModifiedBy>Jiří Kohoutek</cp:lastModifiedBy>
  <cp:revision>2</cp:revision>
  <dcterms:created xsi:type="dcterms:W3CDTF">2025-02-27T08:12:28Z</dcterms:created>
  <dcterms:modified xsi:type="dcterms:W3CDTF">2025-02-27T08:28:03Z</dcterms:modified>
</cp:coreProperties>
</file>