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57" r:id="rId5"/>
    <p:sldId id="259" r:id="rId6"/>
    <p:sldId id="271" r:id="rId7"/>
    <p:sldId id="260" r:id="rId8"/>
    <p:sldId id="262" r:id="rId9"/>
    <p:sldId id="263" r:id="rId10"/>
    <p:sldId id="265" r:id="rId11"/>
    <p:sldId id="266" r:id="rId12"/>
    <p:sldId id="267" r:id="rId13"/>
    <p:sldId id="272" r:id="rId14"/>
    <p:sldId id="269" r:id="rId15"/>
    <p:sldId id="261" r:id="rId16"/>
    <p:sldId id="270" r:id="rId17"/>
    <p:sldId id="268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845F"/>
    <a:srgbClr val="AE8863"/>
    <a:srgbClr val="AD8762"/>
    <a:srgbClr val="5F4435"/>
    <a:srgbClr val="D9B28A"/>
    <a:srgbClr val="E6C29B"/>
    <a:srgbClr val="B48F66"/>
    <a:srgbClr val="836141"/>
    <a:srgbClr val="BC986F"/>
    <a:srgbClr val="BA9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9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03.28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0,'5481'0,"-5457"0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27.457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0,'3279'0,"-3222"0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7:47.86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0,'6776'0,"-6758"0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7:53.25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0,'10806'0,"-10817"0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04.45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1,'9550'0,"-9537"0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11.67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1,'3408'0,"-3388"0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17.93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1,'2964'0,"-2946"0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25.61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0,'1592'0,"-1575"0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25.817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0,'4'0,"5"0,0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29.25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1,'1818'0,"-1806"0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11.25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0,'1339'0,"-1310"0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05.15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0,'2839'0,"-2832"0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14.08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0,'1615'0,"-1586"0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24.05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0,'1182'0,"-1145"0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27.13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0,'1374'0,"-1345"0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42.89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1,'2272'0,"-2242"0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45.37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0,'2714'0,"-2686"0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57.70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0,'1750'0,"-1706"0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3:21.97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0,'1448'0,"-1405"0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3:24.37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1,'1650'0,"-1621"0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3:51.24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0,'1615'0,"-1586"0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06.27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0,'272'0,"-257"0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08.78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0,'3724'0,"-3714"0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13.14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0,'1499'0,"-1481"0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14.76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0,'1275'0,"-1261"0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16.52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0,'3474'0,"-3485"0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18.64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0,'4033'0,"-4019"0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25.27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0,'5150'0,"-5135"0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29B50-B2B9-3E2F-C8B5-019A07550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0A5B39-6647-0A7D-2398-CB5851196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B6FF3B-E8A5-F4FD-CBB0-C522048F2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FFAA71-37CF-A3CB-9F19-F2071AA1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75B422-1810-2010-3167-8482D157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0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315A8-3C9D-A0EB-DB68-B40ECA957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7AACDB0-4A03-003E-1596-5099D45BB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61CE7B-9F53-9768-184C-1D1C2C0C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516FA9-6284-C348-13BB-81E823AD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0F1D13-8F82-E959-2C35-D9EB3333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160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5712616-AEF7-E4F1-9129-AF4B802C8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2A34D1-15BD-FB6E-71F6-2A99244B0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69B3C9-52C3-6796-FF86-CF1A85F8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A403EA-9753-881A-9FBC-57C2F563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AEF68E-92D6-320E-DF1E-E733FBDC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1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C1BC6-2A13-E0F5-7F2F-0CCD2A97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260EC9-C553-1DFA-EF22-AF76E2DBE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230E1E-22F1-6A5A-A7C6-8D60F5A9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BB572C-4650-4FFE-107B-E59A1EB8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255B7E-F1E7-F4CA-FF21-2EDADEE5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39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BC3760-8B80-84E4-3BAB-5A75D530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EE431C-0FDA-0E92-41B6-39ADA3AA6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B7D2A3-447F-4CC8-0CCC-36DF9B9D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73845C-A9DC-2628-F44C-E6729412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99A21F-59CC-97BA-A487-4103ECAC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72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0505-8657-6780-5B34-FC1B9FCD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EC2F5D-BC94-A9E1-DF27-C38056527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5EAAFA-22CD-7C02-7CB2-28602EAA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22D405-F3D1-5D75-EC64-DDC680E1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D274E9-A5E2-236F-334F-395A500E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9DEF2B-D07D-C901-D301-3BA4298B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945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66936-BC11-F205-3E9C-4B12C27E1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D3F006-83D5-9374-8C04-8457EFAF4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391665-6894-E7D3-1892-20F7F53E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B4CDD5-ABD3-89D7-2AE3-82DE42D52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6B51BF-D9C8-2AAB-A533-EB0FD909A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BD1D104-E9B0-7220-027F-9415E999D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CA76C1-C658-97F7-4150-04AC016D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3F89A45-8CF9-00BA-49CE-11F26388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37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73387C-B2EF-E396-936E-0DCB91F4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038975D-736B-7F66-91B4-8AA24BF8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0CF6EE7-371F-771F-082C-33C17834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5818AF-DD92-2572-7906-615BDFA5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81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B30678B-1801-799E-506A-911A9DAC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940CC45-9269-B72F-2753-5EC7AC14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FD51E4-F2C9-C985-8704-02BFF6BB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59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03FE1-5503-05D1-34E4-9A353A7A7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90CAC6-99DE-F36F-7C75-5747C1001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AC160B-CE92-3CBD-6208-2C0450A0C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5227129-62FF-6DB0-F661-0D594CB71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616211-0200-C107-B655-945F7236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5B954E-A5B8-FB35-9CFC-92552EAC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85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68EB6-CCDE-6015-E19A-0DBE72E7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36A8487-FB13-D3D2-EB3D-FD3207A0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4B42F7-AE28-F820-5BCD-63A61F568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464327-D5B4-F53A-D1D3-115B30956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5CF0C6-1A32-3F67-03DC-5BC555D5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78EAC1-86CD-319E-7EB9-30430A5A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97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0096525-8EF3-1E00-16A8-C3E965798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B2F751-37D9-4956-4584-A035E8620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A8BDC0-3EBD-A03C-989B-FC8A1A949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8FAE4-F265-428F-A8C9-44EE41ED2447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3A4CE6-2E24-81C8-233D-E6DC90D34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7749A8-818A-0EC7-8622-CA4F9A85F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09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530.png"/><Relationship Id="rId18" Type="http://schemas.openxmlformats.org/officeDocument/2006/relationships/customXml" Target="../ink/ink24.xml"/><Relationship Id="rId26" Type="http://schemas.openxmlformats.org/officeDocument/2006/relationships/customXml" Target="../ink/ink28.xml"/><Relationship Id="rId3" Type="http://schemas.openxmlformats.org/officeDocument/2006/relationships/image" Target="../media/image49.png"/><Relationship Id="rId21" Type="http://schemas.openxmlformats.org/officeDocument/2006/relationships/image" Target="../media/image57.png"/><Relationship Id="rId7" Type="http://schemas.openxmlformats.org/officeDocument/2006/relationships/image" Target="../media/image53.png"/><Relationship Id="rId12" Type="http://schemas.openxmlformats.org/officeDocument/2006/relationships/customXml" Target="../ink/ink21.xml"/><Relationship Id="rId17" Type="http://schemas.openxmlformats.org/officeDocument/2006/relationships/image" Target="../media/image55.png"/><Relationship Id="rId25" Type="http://schemas.openxmlformats.org/officeDocument/2006/relationships/image" Target="../media/image59.png"/><Relationship Id="rId2" Type="http://schemas.openxmlformats.org/officeDocument/2006/relationships/image" Target="../media/image48.png"/><Relationship Id="rId16" Type="http://schemas.openxmlformats.org/officeDocument/2006/relationships/customXml" Target="../ink/ink23.xml"/><Relationship Id="rId20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20.png"/><Relationship Id="rId24" Type="http://schemas.openxmlformats.org/officeDocument/2006/relationships/customXml" Target="../ink/ink27.xml"/><Relationship Id="rId5" Type="http://schemas.openxmlformats.org/officeDocument/2006/relationships/image" Target="../media/image51.png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10" Type="http://schemas.openxmlformats.org/officeDocument/2006/relationships/customXml" Target="../ink/ink20.xml"/><Relationship Id="rId19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10.png"/><Relationship Id="rId14" Type="http://schemas.openxmlformats.org/officeDocument/2006/relationships/customXml" Target="../ink/ink22.xml"/><Relationship Id="rId22" Type="http://schemas.openxmlformats.org/officeDocument/2006/relationships/customXml" Target="../ink/ink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hyperlink" Target="https://www.tydenmozku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pharmavision.cz/cs/" TargetMode="External"/><Relationship Id="rId2" Type="http://schemas.openxmlformats.org/officeDocument/2006/relationships/hyperlink" Target="mailto:radek.netusil@medipharmavision.c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9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customXml" Target="../ink/ink3.xm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hyperlink" Target="https://www.ceitec.cz/vedu-delaji-lide-a-lidi-pohani-vasen-vasen-sama-ale-pro-dobrou-vedu-nestaci-rika-vinicius-santana/t11235" TargetMode="Externa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customXml" Target="../ink/ink9.xm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customXml" Target="../ink/ink2.xml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24.png"/><Relationship Id="rId18" Type="http://schemas.openxmlformats.org/officeDocument/2006/relationships/customXml" Target="../ink/ink17.xml"/><Relationship Id="rId3" Type="http://schemas.openxmlformats.org/officeDocument/2006/relationships/image" Target="../media/image18.pn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customXml" Target="../ink/ink14.xml"/><Relationship Id="rId17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customXml" Target="../ink/ink16.xml"/><Relationship Id="rId20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customXml" Target="../ink/ink13.xml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customXml" Target="../ink/ink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www.facebook.com/biologicke.ctvrtky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s://www.bioctvrtky.cz/" TargetMode="Externa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sSza5L2ph4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www.nudz.cz/media-pr/tiskove-zpravy/dosud-neexistuji-laboratorni-nebo-zobrazovaci-metody-pro-diagnostiku-schizofrenie-zmenit-to-chce-projekt-brainscape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biologicke.ctvrtky" TargetMode="External"/><Relationship Id="rId10" Type="http://schemas.openxmlformats.org/officeDocument/2006/relationships/image" Target="../media/image38.jpg"/><Relationship Id="rId4" Type="http://schemas.openxmlformats.org/officeDocument/2006/relationships/hyperlink" Target="https://www.bioctvrtky.cz/" TargetMode="Externa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7321C-FA9C-784D-21EC-A64A0F3539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Seminární </a:t>
            </a:r>
            <a:r>
              <a:rPr lang="cs-CZ" dirty="0" err="1"/>
              <a:t>newsfeed</a:t>
            </a:r>
            <a:r>
              <a:rPr lang="cs-CZ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E6B770-48B8-6AAC-74C4-53312A01B6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Jaro 2025</a:t>
            </a:r>
          </a:p>
        </p:txBody>
      </p:sp>
    </p:spTree>
    <p:extLst>
      <p:ext uri="{BB962C8B-B14F-4D97-AF65-F5344CB8AC3E}">
        <p14:creationId xmlns:p14="http://schemas.microsoft.com/office/powerpoint/2010/main" val="81197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4B78C-7CAE-1732-587C-1CEF7B3F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6F5C15-36A7-A94A-48BB-F63965CEB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191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06D446-DC71-12BD-8F1C-4D9BFC012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04893"/>
            <a:ext cx="5923685" cy="157159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23A67483-2107-ADA1-8D3C-554E83E0324B}"/>
              </a:ext>
            </a:extLst>
          </p:cNvPr>
          <p:cNvGrpSpPr/>
          <p:nvPr/>
        </p:nvGrpSpPr>
        <p:grpSpPr>
          <a:xfrm>
            <a:off x="407773" y="2794909"/>
            <a:ext cx="4483655" cy="3885882"/>
            <a:chOff x="3361038" y="2875455"/>
            <a:chExt cx="4483655" cy="3885882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7C60ED2-64BF-4552-9C97-CDC053561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1038" y="2875455"/>
              <a:ext cx="3968579" cy="3507941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8CC0880D-60D3-698D-3D4D-429E4DE6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6045" y="3317135"/>
              <a:ext cx="1801922" cy="3349519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F1037A71-4801-74E6-C4CA-58718F23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0100" y="3180504"/>
              <a:ext cx="1414593" cy="3580833"/>
            </a:xfrm>
            <a:prstGeom prst="rect">
              <a:avLst/>
            </a:prstGeom>
          </p:spPr>
        </p:pic>
      </p:grpSp>
      <p:pic>
        <p:nvPicPr>
          <p:cNvPr id="16" name="Obrázek 15">
            <a:extLst>
              <a:ext uri="{FF2B5EF4-FFF2-40B4-BE49-F238E27FC236}">
                <a16:creationId xmlns:a16="http://schemas.microsoft.com/office/drawing/2014/main" id="{B43BEBE1-B41D-8623-B4E3-62C250DCD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9709" y="2794909"/>
            <a:ext cx="1324408" cy="40630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C2697058-84AD-796D-04C8-784616B1B318}"/>
                  </a:ext>
                </a:extLst>
              </p14:cNvPr>
              <p14:cNvContentPartPr/>
              <p14:nvPr/>
            </p14:nvContentPartPr>
            <p14:xfrm>
              <a:off x="518974" y="4356078"/>
              <a:ext cx="492840" cy="3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C2697058-84AD-796D-04C8-784616B1B31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2974" y="4284078"/>
                <a:ext cx="5644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A4485063-C3E5-43CA-D948-AD582E0A5730}"/>
                  </a:ext>
                </a:extLst>
              </p14:cNvPr>
              <p14:cNvContentPartPr/>
              <p14:nvPr/>
            </p14:nvContentPartPr>
            <p14:xfrm>
              <a:off x="481534" y="4281918"/>
              <a:ext cx="592200" cy="36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A4485063-C3E5-43CA-D948-AD582E0A573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5534" y="4209918"/>
                <a:ext cx="663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00274AD2-9E92-32C3-426F-1616AEB44200}"/>
                  </a:ext>
                </a:extLst>
              </p14:cNvPr>
              <p14:cNvContentPartPr/>
              <p14:nvPr/>
            </p14:nvContentPartPr>
            <p14:xfrm>
              <a:off x="555694" y="4776198"/>
              <a:ext cx="438840" cy="36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00274AD2-9E92-32C3-426F-1616AEB4420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94" y="4704198"/>
                <a:ext cx="5104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2F92EE34-E1C9-79C3-CCF1-F7200B5FB98A}"/>
                  </a:ext>
                </a:extLst>
              </p14:cNvPr>
              <p14:cNvContentPartPr/>
              <p14:nvPr/>
            </p14:nvContentPartPr>
            <p14:xfrm>
              <a:off x="518974" y="4739118"/>
              <a:ext cx="505440" cy="36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2F92EE34-E1C9-79C3-CCF1-F7200B5FB9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2974" y="4667118"/>
                <a:ext cx="5770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098E2C3B-2928-9B17-87E0-7D023973431D}"/>
                  </a:ext>
                </a:extLst>
              </p14:cNvPr>
              <p14:cNvContentPartPr/>
              <p14:nvPr/>
            </p14:nvContentPartPr>
            <p14:xfrm>
              <a:off x="2014054" y="5492598"/>
              <a:ext cx="829080" cy="36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098E2C3B-2928-9B17-87E0-7D0239734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78054" y="5420958"/>
                <a:ext cx="9007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B77134D2-3100-9E89-F7EB-574EEF6F7220}"/>
                  </a:ext>
                </a:extLst>
              </p14:cNvPr>
              <p14:cNvContentPartPr/>
              <p14:nvPr/>
            </p14:nvContentPartPr>
            <p14:xfrm>
              <a:off x="2014054" y="5393958"/>
              <a:ext cx="987480" cy="36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B77134D2-3100-9E89-F7EB-574EEF6F722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78054" y="5321958"/>
                <a:ext cx="1059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1D2F3C8C-060D-9AC5-E64A-2ADD9FDE593A}"/>
                  </a:ext>
                </a:extLst>
              </p14:cNvPr>
              <p14:cNvContentPartPr/>
              <p14:nvPr/>
            </p14:nvContentPartPr>
            <p14:xfrm>
              <a:off x="3595174" y="5690598"/>
              <a:ext cx="646200" cy="36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1D2F3C8C-060D-9AC5-E64A-2ADD9FDE593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59534" y="5618598"/>
                <a:ext cx="717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A8E8704F-4383-67DD-A089-AF8DDBD50B9C}"/>
                  </a:ext>
                </a:extLst>
              </p14:cNvPr>
              <p14:cNvContentPartPr/>
              <p14:nvPr/>
            </p14:nvContentPartPr>
            <p14:xfrm>
              <a:off x="5102854" y="4751358"/>
              <a:ext cx="537120" cy="36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A8E8704F-4383-67DD-A089-AF8DDBD50B9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66854" y="4679358"/>
                <a:ext cx="608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87CE0403-93E5-0F23-F0BC-10CADB451155}"/>
                  </a:ext>
                </a:extLst>
              </p14:cNvPr>
              <p14:cNvContentPartPr/>
              <p14:nvPr/>
            </p14:nvContentPartPr>
            <p14:xfrm>
              <a:off x="5102854" y="4640118"/>
              <a:ext cx="604800" cy="360"/>
            </p14:xfrm>
          </p:contentPart>
        </mc:Choice>
        <mc:Fallback xmlns=""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id="{87CE0403-93E5-0F23-F0BC-10CADB45115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66854" y="4568478"/>
                <a:ext cx="6764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EC092705-BC92-6112-367F-51F228E344C0}"/>
                  </a:ext>
                </a:extLst>
              </p14:cNvPr>
              <p14:cNvContentPartPr/>
              <p14:nvPr/>
            </p14:nvContentPartPr>
            <p14:xfrm>
              <a:off x="5115454" y="4022358"/>
              <a:ext cx="592560" cy="360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EC092705-BC92-6112-367F-51F228E344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79814" y="3950358"/>
                <a:ext cx="6642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6630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3D2463-9BF9-991C-6682-FCD1084D7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3" y="2247986"/>
            <a:ext cx="5469924" cy="44035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13C372-5C75-72B4-2359-FBCBE920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96075" cy="2028825"/>
          </a:xfrm>
          <a:prstGeom prst="rect">
            <a:avLst/>
          </a:prstGeom>
        </p:spPr>
      </p:pic>
      <p:pic>
        <p:nvPicPr>
          <p:cNvPr id="8" name="Obrázek 7" descr="Obsah obrázku Fraktální umění, Barevnost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314E4CC5-DADF-D20C-9A2A-A8C96A16B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832337"/>
            <a:ext cx="5605849" cy="227190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0C2E65C-A084-61D4-BC85-46CF66038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296" y="2247986"/>
            <a:ext cx="6347254" cy="145744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C98996C0-BF40-FF47-3891-9AEB02484D6B}"/>
              </a:ext>
            </a:extLst>
          </p:cNvPr>
          <p:cNvSpPr txBox="1">
            <a:spLocks/>
          </p:cNvSpPr>
          <p:nvPr/>
        </p:nvSpPr>
        <p:spPr>
          <a:xfrm>
            <a:off x="7069678" y="432485"/>
            <a:ext cx="47222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Soboty, 20:05 ČT 24</a:t>
            </a:r>
          </a:p>
        </p:txBody>
      </p:sp>
    </p:spTree>
    <p:extLst>
      <p:ext uri="{BB962C8B-B14F-4D97-AF65-F5344CB8AC3E}">
        <p14:creationId xmlns:p14="http://schemas.microsoft.com/office/powerpoint/2010/main" val="3841581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70906A-53BF-143C-C4A5-8B899551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F1C676A-0904-6EA1-0249-32E049A3AD76}"/>
              </a:ext>
            </a:extLst>
          </p:cNvPr>
          <p:cNvSpPr txBox="1"/>
          <p:nvPr/>
        </p:nvSpPr>
        <p:spPr>
          <a:xfrm>
            <a:off x="305831" y="622385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https://www.tydenmozku.cz/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BA0AB52-A774-1F5D-DF01-6E099386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768"/>
            <a:ext cx="12192000" cy="5891598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7EFFA779-F630-86FE-AC31-7EA20613EC59}"/>
              </a:ext>
            </a:extLst>
          </p:cNvPr>
          <p:cNvGrpSpPr/>
          <p:nvPr/>
        </p:nvGrpSpPr>
        <p:grpSpPr>
          <a:xfrm>
            <a:off x="1131976" y="1395166"/>
            <a:ext cx="9928048" cy="4515594"/>
            <a:chOff x="387159" y="1461153"/>
            <a:chExt cx="9928048" cy="4515594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2226BA9-C448-5A34-E67A-9538736AF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261" y="1461154"/>
              <a:ext cx="2490480" cy="448534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3564338-7042-AA31-EA87-0F7D40F71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159" y="1461154"/>
              <a:ext cx="2456102" cy="4485342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CF28615B-E86F-5D2A-BCD5-B6304557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3741" y="1461154"/>
              <a:ext cx="2518947" cy="4515593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60B1E1C9-7A92-BB2E-E5C9-253D14B87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9105" y="1461153"/>
              <a:ext cx="2456102" cy="4508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14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autobus, Reklama&#10;&#10;Obsah vygenerovaný umělou inteligencí může být nesprávný.">
            <a:extLst>
              <a:ext uri="{FF2B5EF4-FFF2-40B4-BE49-F238E27FC236}">
                <a16:creationId xmlns:a16="http://schemas.microsoft.com/office/drawing/2014/main" id="{E5038C3B-E812-1A33-0425-7043C200C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0536" cy="6876332"/>
          </a:xfr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AC410699-A590-2483-DAEF-44B2A7BCD9E9}"/>
              </a:ext>
            </a:extLst>
          </p:cNvPr>
          <p:cNvGrpSpPr/>
          <p:nvPr/>
        </p:nvGrpSpPr>
        <p:grpSpPr>
          <a:xfrm>
            <a:off x="5081047" y="867266"/>
            <a:ext cx="6960124" cy="4179885"/>
            <a:chOff x="0" y="-29834"/>
            <a:chExt cx="12192000" cy="6764383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04F7D3AF-B231-986D-76AB-87D2F9D9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3451"/>
              <a:ext cx="12192000" cy="6611098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576C5C69-DD34-B024-37FA-1147171A1AA8}"/>
                </a:ext>
              </a:extLst>
            </p:cNvPr>
            <p:cNvSpPr/>
            <p:nvPr/>
          </p:nvSpPr>
          <p:spPr>
            <a:xfrm>
              <a:off x="0" y="-29834"/>
              <a:ext cx="2677212" cy="529455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291F01B4-1C69-37EF-2631-41C60ECF4E83}"/>
                </a:ext>
              </a:extLst>
            </p:cNvPr>
            <p:cNvSpPr/>
            <p:nvPr/>
          </p:nvSpPr>
          <p:spPr>
            <a:xfrm>
              <a:off x="199534" y="3429000"/>
              <a:ext cx="11527410" cy="1067586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49226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obsah 11" descr="Obsah obrázku osoba, oblečení, Lékařské vybavení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41D676CD-999C-EB3A-E9C0-6CE6268C6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3" y="1870370"/>
            <a:ext cx="4351338" cy="4351338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FE466F2-7965-81AD-2082-41591CF4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782" y="2296961"/>
            <a:ext cx="6223115" cy="17490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DC2A61A-575E-9B3D-345B-2F57213E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02" y="129455"/>
            <a:ext cx="7448550" cy="1533525"/>
          </a:xfrm>
          <a:prstGeom prst="rect">
            <a:avLst/>
          </a:prstGeom>
        </p:spPr>
      </p:pic>
      <p:pic>
        <p:nvPicPr>
          <p:cNvPr id="16" name="Obrázek 15" descr="Obsah obrázku text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06298ED0-7A6B-1115-6ECC-7DB38D02D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84" y="4046039"/>
            <a:ext cx="5710188" cy="2504468"/>
          </a:xfrm>
          <a:prstGeom prst="rect">
            <a:avLst/>
          </a:prstGeom>
        </p:spPr>
      </p:pic>
      <p:pic>
        <p:nvPicPr>
          <p:cNvPr id="20" name="Obrázek 19" descr="Obsah obrázku text, Lidská tvář, plakát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9529D357-1129-398E-7B39-DB8FEE025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0" y="17597"/>
            <a:ext cx="2311557" cy="17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37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E3951-EC78-DA21-ED9D-EA16ADBF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2CCD3B-A7F1-78B7-B132-05FF4F00C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430"/>
            <a:ext cx="12192000" cy="6157140"/>
          </a:xfrm>
          <a:prstGeom prst="rect">
            <a:avLst/>
          </a:prstGeom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9F104A1-F317-B85C-896F-5A64D28E2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11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9BCB43-FAAE-7995-B318-B8EB8BE5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743475-450A-9531-E556-403B276FB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D8128CC-F7C3-B92B-28E5-834940466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0"/>
            <a:ext cx="11668125" cy="63627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484260-6D58-2F3A-AD3A-30E1512B6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803" y="6471828"/>
            <a:ext cx="7734300" cy="3524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80960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851C8-7677-0964-B387-5E2DD786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Nabídka brigády – úklid </a:t>
            </a:r>
            <a:r>
              <a:rPr lang="cs-CZ" dirty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488F49-88D8-4DA1-9332-BB58862D6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98" y="1812132"/>
            <a:ext cx="7979979" cy="489664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1x týdně cca 3h</a:t>
            </a:r>
          </a:p>
          <a:p>
            <a:r>
              <a:rPr lang="cs-CZ" dirty="0"/>
              <a:t>Velmi flexibilní – naléváte gely? Máte okno mezi přednáškami?</a:t>
            </a:r>
          </a:p>
          <a:p>
            <a:r>
              <a:rPr lang="cs-CZ" dirty="0"/>
              <a:t>INBIT - Areál kampusu, 2 budovy od OFIŽ</a:t>
            </a:r>
          </a:p>
          <a:p>
            <a:r>
              <a:rPr lang="cs-CZ" dirty="0"/>
              <a:t>5 místností:1x </a:t>
            </a:r>
            <a:r>
              <a:rPr lang="cs-CZ" dirty="0" err="1"/>
              <a:t>minisklad</a:t>
            </a:r>
            <a:r>
              <a:rPr lang="cs-CZ" dirty="0"/>
              <a:t>, 1x kancelář a 3x  laboratoř</a:t>
            </a:r>
          </a:p>
          <a:p>
            <a:r>
              <a:rPr lang="cs-CZ" dirty="0"/>
              <a:t>150 kč/h formou DPP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Radek Netušil, </a:t>
            </a:r>
            <a:r>
              <a:rPr lang="de-DE" dirty="0"/>
              <a:t>tel. 778</a:t>
            </a:r>
            <a:r>
              <a:rPr lang="cs-CZ" dirty="0"/>
              <a:t> </a:t>
            </a:r>
            <a:r>
              <a:rPr lang="de-DE" dirty="0"/>
              <a:t>787</a:t>
            </a:r>
            <a:r>
              <a:rPr lang="cs-CZ" dirty="0"/>
              <a:t> </a:t>
            </a:r>
            <a:r>
              <a:rPr lang="de-DE" dirty="0"/>
              <a:t>144</a:t>
            </a:r>
            <a:r>
              <a:rPr lang="cs-CZ" dirty="0"/>
              <a:t>, </a:t>
            </a:r>
            <a:r>
              <a:rPr lang="de-DE" dirty="0">
                <a:hlinkClick r:id="rId2"/>
              </a:rPr>
              <a:t>radek.netusil@medipharmavision.cz</a:t>
            </a:r>
            <a:r>
              <a:rPr lang="de-DE" dirty="0"/>
              <a:t>,</a:t>
            </a:r>
            <a:endParaRPr lang="cs-CZ" dirty="0"/>
          </a:p>
          <a:p>
            <a:r>
              <a:rPr lang="cs-CZ" dirty="0"/>
              <a:t>Firma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mediPharmaVision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3C648F-A3EC-4E0C-D211-8EFCC0F20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752" y="6041535"/>
            <a:ext cx="3465037" cy="7577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3AF72D-3FEB-6EA3-2EFB-CFABEB573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2845" y="3986589"/>
            <a:ext cx="4304825" cy="2677009"/>
          </a:xfrm>
          <a:prstGeom prst="rect">
            <a:avLst/>
          </a:prstGeom>
        </p:spPr>
      </p:pic>
      <p:pic>
        <p:nvPicPr>
          <p:cNvPr id="9" name="Obrázek 8" descr="Obsah obrázku nářadí, území, Čisticí prostředky pro úklid domácnosti, podlaha&#10;&#10;Obsah vygenerovaný umělou inteligencí může být nesprávný.">
            <a:extLst>
              <a:ext uri="{FF2B5EF4-FFF2-40B4-BE49-F238E27FC236}">
                <a16:creationId xmlns:a16="http://schemas.microsoft.com/office/drawing/2014/main" id="{376E0094-6638-FAE6-D16A-5482FA6D6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76" y="1027906"/>
            <a:ext cx="2564524" cy="25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06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BE71A2-11CC-9826-01E6-4D931CC8E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2182D-2BDC-8478-AA36-8F9DE6AA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F81BE1-F2AB-6104-3774-392B4C5A2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0D0F449-A94D-D641-9D4D-9FF94BE6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445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F8C8175-F600-A3C2-DA5D-A7E3B8482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4589"/>
            <a:ext cx="74961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94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9740C2-5243-8BAB-D2A5-0B132C97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628" y="280522"/>
            <a:ext cx="1534887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Pátek</a:t>
            </a:r>
            <a:br>
              <a:rPr lang="cs-CZ" dirty="0"/>
            </a:br>
            <a:r>
              <a:rPr lang="cs-CZ" dirty="0"/>
              <a:t>7. 3. , 13:00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D14D71-3F46-46DF-011B-8AE169EFC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614" y="5932686"/>
            <a:ext cx="3909666" cy="475063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hlinkClick r:id="rId2"/>
              </a:rPr>
              <a:t>Článek</a:t>
            </a:r>
            <a:r>
              <a:rPr lang="cs-CZ" dirty="0"/>
              <a:t> s </a:t>
            </a:r>
            <a:r>
              <a:rPr lang="cs-CZ" dirty="0" err="1"/>
              <a:t>Viniciem</a:t>
            </a:r>
            <a:r>
              <a:rPr lang="cs-CZ" dirty="0"/>
              <a:t> </a:t>
            </a:r>
            <a:r>
              <a:rPr lang="cs-CZ" dirty="0" err="1"/>
              <a:t>Tadeu</a:t>
            </a:r>
            <a:r>
              <a:rPr lang="cs-CZ" dirty="0"/>
              <a:t> </a:t>
            </a:r>
            <a:r>
              <a:rPr lang="cs-CZ" dirty="0" err="1"/>
              <a:t>Santanou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C0E1EF-DEED-CC58-4264-B12248221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69236" cy="20390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447B2E7-A6AA-56DA-B35B-EB89E242E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3" y="2043283"/>
            <a:ext cx="8748074" cy="111780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EBDBD42-7D40-AD2E-9BB1-BA96BFD09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113" y="2891547"/>
            <a:ext cx="5914669" cy="2754635"/>
          </a:xfrm>
          <a:prstGeom prst="rect">
            <a:avLst/>
          </a:prstGeom>
        </p:spPr>
      </p:pic>
      <p:pic>
        <p:nvPicPr>
          <p:cNvPr id="14" name="Obrázek 13" descr="Obsah obrázku snímek obrazovky, design&#10;&#10;Obsah vygenerovaný umělou inteligencí může být nesprávný.">
            <a:extLst>
              <a:ext uri="{FF2B5EF4-FFF2-40B4-BE49-F238E27FC236}">
                <a16:creationId xmlns:a16="http://schemas.microsoft.com/office/drawing/2014/main" id="{F0C211CE-6D07-BF3C-4889-1ED5537EB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14" y="4606031"/>
            <a:ext cx="4184009" cy="1953083"/>
          </a:xfrm>
          <a:prstGeom prst="rect">
            <a:avLst/>
          </a:prstGeom>
        </p:spPr>
      </p:pic>
      <p:grpSp>
        <p:nvGrpSpPr>
          <p:cNvPr id="27" name="Skupina 26">
            <a:extLst>
              <a:ext uri="{FF2B5EF4-FFF2-40B4-BE49-F238E27FC236}">
                <a16:creationId xmlns:a16="http://schemas.microsoft.com/office/drawing/2014/main" id="{E3328FF2-6A44-1C27-09B0-EC423D309262}"/>
              </a:ext>
            </a:extLst>
          </p:cNvPr>
          <p:cNvGrpSpPr/>
          <p:nvPr/>
        </p:nvGrpSpPr>
        <p:grpSpPr>
          <a:xfrm>
            <a:off x="0" y="3161092"/>
            <a:ext cx="6154393" cy="1303672"/>
            <a:chOff x="0" y="3562398"/>
            <a:chExt cx="6154393" cy="1303672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06847817-B4C2-048C-6383-4DA14193B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562398"/>
              <a:ext cx="6154393" cy="1303672"/>
            </a:xfrm>
            <a:prstGeom prst="rect">
              <a:avLst/>
            </a:prstGeom>
          </p:spPr>
        </p:pic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4C1D161B-E4B5-F889-6DB3-409BDB8424C5}"/>
                </a:ext>
              </a:extLst>
            </p:cNvPr>
            <p:cNvGrpSpPr/>
            <p:nvPr/>
          </p:nvGrpSpPr>
          <p:grpSpPr>
            <a:xfrm>
              <a:off x="121680" y="4153776"/>
              <a:ext cx="5861880" cy="390600"/>
              <a:chOff x="121680" y="4153776"/>
              <a:chExt cx="5861880" cy="390600"/>
            </a:xfrm>
          </p:grpSpPr>
          <p:grpSp>
            <p:nvGrpSpPr>
              <p:cNvPr id="25" name="Skupina 24">
                <a:extLst>
                  <a:ext uri="{FF2B5EF4-FFF2-40B4-BE49-F238E27FC236}">
                    <a16:creationId xmlns:a16="http://schemas.microsoft.com/office/drawing/2014/main" id="{2A3824D2-5D39-8BB7-7690-8ABACF3657B5}"/>
                  </a:ext>
                </a:extLst>
              </p:cNvPr>
              <p:cNvGrpSpPr/>
              <p:nvPr/>
            </p:nvGrpSpPr>
            <p:grpSpPr>
              <a:xfrm>
                <a:off x="121680" y="4153776"/>
                <a:ext cx="5861880" cy="207720"/>
                <a:chOff x="121680" y="4153776"/>
                <a:chExt cx="5861880" cy="207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15" name="Rukopis 14">
                      <a:extLst>
                        <a:ext uri="{FF2B5EF4-FFF2-40B4-BE49-F238E27FC236}">
                          <a16:creationId xmlns:a16="http://schemas.microsoft.com/office/drawing/2014/main" id="{50C7CC6D-ACA3-505A-A81A-AD8E055763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8680" y="4153776"/>
                    <a:ext cx="1982160" cy="360"/>
                  </p14:xfrm>
                </p:contentPart>
              </mc:Choice>
              <mc:Fallback xmlns="">
                <p:pic>
                  <p:nvPicPr>
                    <p:cNvPr id="15" name="Rukopis 14">
                      <a:extLst>
                        <a:ext uri="{FF2B5EF4-FFF2-40B4-BE49-F238E27FC236}">
                          <a16:creationId xmlns:a16="http://schemas.microsoft.com/office/drawing/2014/main" id="{50C7CC6D-ACA3-505A-A81A-AD8E055763B1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52680" y="4081776"/>
                      <a:ext cx="205380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16" name="Rukopis 15">
                      <a:extLst>
                        <a:ext uri="{FF2B5EF4-FFF2-40B4-BE49-F238E27FC236}">
                          <a16:creationId xmlns:a16="http://schemas.microsoft.com/office/drawing/2014/main" id="{73BA3E64-3A5B-A454-1306-430A7568CB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98840" y="4153776"/>
                    <a:ext cx="1025280" cy="360"/>
                  </p14:xfrm>
                </p:contentPart>
              </mc:Choice>
              <mc:Fallback xmlns="">
                <p:pic>
                  <p:nvPicPr>
                    <p:cNvPr id="16" name="Rukopis 15">
                      <a:extLst>
                        <a:ext uri="{FF2B5EF4-FFF2-40B4-BE49-F238E27FC236}">
                          <a16:creationId xmlns:a16="http://schemas.microsoft.com/office/drawing/2014/main" id="{73BA3E64-3A5B-A454-1306-430A7568CB21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463200" y="4081776"/>
                      <a:ext cx="109692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17" name="Rukopis 16">
                      <a:extLst>
                        <a:ext uri="{FF2B5EF4-FFF2-40B4-BE49-F238E27FC236}">
                          <a16:creationId xmlns:a16="http://schemas.microsoft.com/office/drawing/2014/main" id="{0253F60D-A1A0-6DC9-4F84-DEAC1D29A1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6800" y="4153776"/>
                    <a:ext cx="103320" cy="360"/>
                  </p14:xfrm>
                </p:contentPart>
              </mc:Choice>
              <mc:Fallback xmlns="">
                <p:pic>
                  <p:nvPicPr>
                    <p:cNvPr id="17" name="Rukopis 16">
                      <a:extLst>
                        <a:ext uri="{FF2B5EF4-FFF2-40B4-BE49-F238E27FC236}">
                          <a16:creationId xmlns:a16="http://schemas.microsoft.com/office/drawing/2014/main" id="{0253F60D-A1A0-6DC9-4F84-DEAC1D29A12E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3340800" y="4081776"/>
                      <a:ext cx="17496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18" name="Rukopis 17">
                      <a:extLst>
                        <a:ext uri="{FF2B5EF4-FFF2-40B4-BE49-F238E27FC236}">
                          <a16:creationId xmlns:a16="http://schemas.microsoft.com/office/drawing/2014/main" id="{1627AACC-6F39-B87D-DE27-B8FE33E0C9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38960" y="4153776"/>
                    <a:ext cx="1344600" cy="360"/>
                  </p14:xfrm>
                </p:contentPart>
              </mc:Choice>
              <mc:Fallback xmlns="">
                <p:pic>
                  <p:nvPicPr>
                    <p:cNvPr id="18" name="Rukopis 17">
                      <a:extLst>
                        <a:ext uri="{FF2B5EF4-FFF2-40B4-BE49-F238E27FC236}">
                          <a16:creationId xmlns:a16="http://schemas.microsoft.com/office/drawing/2014/main" id="{1627AACC-6F39-B87D-DE27-B8FE33E0C974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4602960" y="4081776"/>
                      <a:ext cx="141624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19" name="Rukopis 18">
                      <a:extLst>
                        <a:ext uri="{FF2B5EF4-FFF2-40B4-BE49-F238E27FC236}">
                          <a16:creationId xmlns:a16="http://schemas.microsoft.com/office/drawing/2014/main" id="{8118CE5B-5204-7AD9-00BD-74AFCD0B8A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1680" y="4361136"/>
                    <a:ext cx="546480" cy="360"/>
                  </p14:xfrm>
                </p:contentPart>
              </mc:Choice>
              <mc:Fallback xmlns="">
                <p:pic>
                  <p:nvPicPr>
                    <p:cNvPr id="19" name="Rukopis 18">
                      <a:extLst>
                        <a:ext uri="{FF2B5EF4-FFF2-40B4-BE49-F238E27FC236}">
                          <a16:creationId xmlns:a16="http://schemas.microsoft.com/office/drawing/2014/main" id="{8118CE5B-5204-7AD9-00BD-74AFCD0B8A97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85680" y="4289136"/>
                      <a:ext cx="61812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20" name="Rukopis 19">
                      <a:extLst>
                        <a:ext uri="{FF2B5EF4-FFF2-40B4-BE49-F238E27FC236}">
                          <a16:creationId xmlns:a16="http://schemas.microsoft.com/office/drawing/2014/main" id="{6F3F03E1-0441-DF4F-09B6-500F47DDB0D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58120" y="4361136"/>
                    <a:ext cx="464400" cy="360"/>
                  </p14:xfrm>
                </p:contentPart>
              </mc:Choice>
              <mc:Fallback xmlns="">
                <p:pic>
                  <p:nvPicPr>
                    <p:cNvPr id="20" name="Rukopis 19">
                      <a:extLst>
                        <a:ext uri="{FF2B5EF4-FFF2-40B4-BE49-F238E27FC236}">
                          <a16:creationId xmlns:a16="http://schemas.microsoft.com/office/drawing/2014/main" id="{6F3F03E1-0441-DF4F-09B6-500F47DDB0D9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1122120" y="4289136"/>
                      <a:ext cx="53604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21" name="Rukopis 20">
                      <a:extLst>
                        <a:ext uri="{FF2B5EF4-FFF2-40B4-BE49-F238E27FC236}">
                          <a16:creationId xmlns:a16="http://schemas.microsoft.com/office/drawing/2014/main" id="{B58EC539-285D-2A20-2FA0-920D0F0B8C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77080" y="4361136"/>
                    <a:ext cx="1251000" cy="360"/>
                  </p14:xfrm>
                </p:contentPart>
              </mc:Choice>
              <mc:Fallback xmlns="">
                <p:pic>
                  <p:nvPicPr>
                    <p:cNvPr id="21" name="Rukopis 20">
                      <a:extLst>
                        <a:ext uri="{FF2B5EF4-FFF2-40B4-BE49-F238E27FC236}">
                          <a16:creationId xmlns:a16="http://schemas.microsoft.com/office/drawing/2014/main" id="{B58EC539-285D-2A20-2FA0-920D0F0B8CC7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2341440" y="4289136"/>
                      <a:ext cx="132264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22" name="Rukopis 21">
                      <a:extLst>
                        <a:ext uri="{FF2B5EF4-FFF2-40B4-BE49-F238E27FC236}">
                          <a16:creationId xmlns:a16="http://schemas.microsoft.com/office/drawing/2014/main" id="{B1605ED7-B513-7312-2882-8935EC45FD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34040" y="4361136"/>
                    <a:ext cx="1457280" cy="360"/>
                  </p14:xfrm>
                </p:contentPart>
              </mc:Choice>
              <mc:Fallback xmlns="">
                <p:pic>
                  <p:nvPicPr>
                    <p:cNvPr id="22" name="Rukopis 21">
                      <a:extLst>
                        <a:ext uri="{FF2B5EF4-FFF2-40B4-BE49-F238E27FC236}">
                          <a16:creationId xmlns:a16="http://schemas.microsoft.com/office/drawing/2014/main" id="{B1605ED7-B513-7312-2882-8935EC45FDD3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4298400" y="4289136"/>
                      <a:ext cx="152892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3" name="Rukopis 22">
                    <a:extLst>
                      <a:ext uri="{FF2B5EF4-FFF2-40B4-BE49-F238E27FC236}">
                        <a16:creationId xmlns:a16="http://schemas.microsoft.com/office/drawing/2014/main" id="{BD30319B-E488-BC5E-92D9-4132498EF583}"/>
                      </a:ext>
                    </a:extLst>
                  </p14:cNvPr>
                  <p14:cNvContentPartPr/>
                  <p14:nvPr/>
                </p14:nvContentPartPr>
                <p14:xfrm>
                  <a:off x="2572200" y="4544016"/>
                  <a:ext cx="1859760" cy="360"/>
                </p14:xfrm>
              </p:contentPart>
            </mc:Choice>
            <mc:Fallback xmlns="">
              <p:pic>
                <p:nvPicPr>
                  <p:cNvPr id="23" name="Rukopis 22">
                    <a:extLst>
                      <a:ext uri="{FF2B5EF4-FFF2-40B4-BE49-F238E27FC236}">
                        <a16:creationId xmlns:a16="http://schemas.microsoft.com/office/drawing/2014/main" id="{BD30319B-E488-BC5E-92D9-4132498EF58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536200" y="4472016"/>
                    <a:ext cx="1931400" cy="14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4" name="Rukopis 23">
                    <a:extLst>
                      <a:ext uri="{FF2B5EF4-FFF2-40B4-BE49-F238E27FC236}">
                        <a16:creationId xmlns:a16="http://schemas.microsoft.com/office/drawing/2014/main" id="{D66AD822-1B20-738C-D590-DEF6B9A5BA9B}"/>
                      </a:ext>
                    </a:extLst>
                  </p14:cNvPr>
                  <p14:cNvContentPartPr/>
                  <p14:nvPr/>
                </p14:nvContentPartPr>
                <p14:xfrm>
                  <a:off x="962640" y="4544016"/>
                  <a:ext cx="1201680" cy="360"/>
                </p14:xfrm>
              </p:contentPart>
            </mc:Choice>
            <mc:Fallback xmlns="">
              <p:pic>
                <p:nvPicPr>
                  <p:cNvPr id="24" name="Rukopis 23">
                    <a:extLst>
                      <a:ext uri="{FF2B5EF4-FFF2-40B4-BE49-F238E27FC236}">
                        <a16:creationId xmlns:a16="http://schemas.microsoft.com/office/drawing/2014/main" id="{D66AD822-1B20-738C-D590-DEF6B9A5BA9B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27000" y="4472016"/>
                    <a:ext cx="1273320" cy="144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80969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D598A-68B7-0BE1-60B2-6A5831E30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C12F51-13E7-F484-C597-FBBB55025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A667171-A0AE-1BFC-811A-530514268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299" cy="12869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5AE116F-9F66-E3CB-9991-E0AE96E6D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01" y="1286902"/>
            <a:ext cx="12192000" cy="37048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F8A2FEE-1352-A131-8531-4A4A22E39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500" y="5242779"/>
            <a:ext cx="6753799" cy="10783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C2EF194-D755-F361-A8F1-06C8691C1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4" y="4583239"/>
            <a:ext cx="5305886" cy="200222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B55E122-D467-5348-0640-FE619F9813A7}"/>
              </a:ext>
            </a:extLst>
          </p:cNvPr>
          <p:cNvSpPr txBox="1"/>
          <p:nvPr/>
        </p:nvSpPr>
        <p:spPr>
          <a:xfrm>
            <a:off x="9262386" y="104842"/>
            <a:ext cx="29129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13. 3., 17:00</a:t>
            </a:r>
          </a:p>
          <a:p>
            <a:r>
              <a:rPr lang="cs-CZ" sz="3200" dirty="0">
                <a:solidFill>
                  <a:schemeClr val="bg1"/>
                </a:solidFill>
              </a:rPr>
              <a:t>Mendlovo nám.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62DE6371-94BD-57E5-9F7D-325DAD79EE50}"/>
                  </a:ext>
                </a:extLst>
              </p14:cNvPr>
              <p14:cNvContentPartPr/>
              <p14:nvPr/>
            </p14:nvContentPartPr>
            <p14:xfrm>
              <a:off x="8755080" y="5949540"/>
              <a:ext cx="244620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62DE6371-94BD-57E5-9F7D-325DAD79EE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19080" y="5877540"/>
                <a:ext cx="2517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8B37784D-5539-ABF7-2EF5-36838241EEC5}"/>
                  </a:ext>
                </a:extLst>
              </p14:cNvPr>
              <p14:cNvContentPartPr/>
              <p14:nvPr/>
            </p14:nvContentPartPr>
            <p14:xfrm>
              <a:off x="6209880" y="6132420"/>
              <a:ext cx="3890520" cy="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8B37784D-5539-ABF7-2EF5-36838241EE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73880" y="6060420"/>
                <a:ext cx="3962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E887C04D-66E9-C0EF-C9CA-6A1831D23F0F}"/>
                  </a:ext>
                </a:extLst>
              </p14:cNvPr>
              <p14:cNvContentPartPr/>
              <p14:nvPr/>
            </p14:nvContentPartPr>
            <p14:xfrm>
              <a:off x="5516520" y="5813100"/>
              <a:ext cx="344304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E887C04D-66E9-C0EF-C9CA-6A1831D23F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80520" y="5741460"/>
                <a:ext cx="35146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B91FC442-325F-805C-4AC0-1FC346787540}"/>
                  </a:ext>
                </a:extLst>
              </p14:cNvPr>
              <p14:cNvContentPartPr/>
              <p14:nvPr/>
            </p14:nvContentPartPr>
            <p14:xfrm>
              <a:off x="10759200" y="5813100"/>
              <a:ext cx="1234440" cy="3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B91FC442-325F-805C-4AC0-1FC34678754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23200" y="5741460"/>
                <a:ext cx="13060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E440F15D-8389-ABF2-7F91-CFA51D3DBCDA}"/>
                  </a:ext>
                </a:extLst>
              </p14:cNvPr>
              <p14:cNvContentPartPr/>
              <p14:nvPr/>
            </p14:nvContentPartPr>
            <p14:xfrm>
              <a:off x="5455680" y="5965380"/>
              <a:ext cx="107388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E440F15D-8389-ABF2-7F91-CFA51D3DBCD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19680" y="5893740"/>
                <a:ext cx="1145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1D55136A-B7EB-B69C-76BD-762CD3E0ABEF}"/>
                  </a:ext>
                </a:extLst>
              </p14:cNvPr>
              <p14:cNvContentPartPr/>
              <p14:nvPr/>
            </p14:nvContentPartPr>
            <p14:xfrm>
              <a:off x="11330520" y="5485500"/>
              <a:ext cx="579240" cy="3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1D55136A-B7EB-B69C-76BD-762CD3E0ABE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294520" y="5413500"/>
                <a:ext cx="6508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81425EB0-AA35-C100-3570-D3B287114C27}"/>
                  </a:ext>
                </a:extLst>
              </p14:cNvPr>
              <p14:cNvContentPartPr/>
              <p14:nvPr/>
            </p14:nvContentPartPr>
            <p14:xfrm>
              <a:off x="11924880" y="5485500"/>
              <a:ext cx="8280" cy="36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81425EB0-AA35-C100-3570-D3B287114C2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888880" y="5413500"/>
                <a:ext cx="79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F0444637-3ACA-F954-9CAC-F83DA2FF1099}"/>
                  </a:ext>
                </a:extLst>
              </p14:cNvPr>
              <p14:cNvContentPartPr/>
              <p14:nvPr/>
            </p14:nvContentPartPr>
            <p14:xfrm>
              <a:off x="5524080" y="5637780"/>
              <a:ext cx="659160" cy="3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F0444637-3ACA-F954-9CAC-F83DA2FF109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88080" y="5566140"/>
                <a:ext cx="7308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0113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99E4A98-933A-4A34-D6E3-B987E6CE7F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512"/>
          <a:stretch/>
        </p:blipFill>
        <p:spPr>
          <a:xfrm>
            <a:off x="20093" y="2352675"/>
            <a:ext cx="5603558" cy="34752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575132D-6A22-EE3E-9929-38BF77012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23526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C142A63-F7EB-8474-847E-494E03B54AE6}"/>
              </a:ext>
            </a:extLst>
          </p:cNvPr>
          <p:cNvSpPr txBox="1"/>
          <p:nvPr/>
        </p:nvSpPr>
        <p:spPr>
          <a:xfrm>
            <a:off x="892585" y="5827910"/>
            <a:ext cx="560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4"/>
              </a:rPr>
              <a:t>Stránky</a:t>
            </a:r>
            <a:r>
              <a:rPr lang="cs-CZ" sz="2800" dirty="0"/>
              <a:t> se záznamy</a:t>
            </a:r>
          </a:p>
          <a:p>
            <a:r>
              <a:rPr lang="cs-CZ" sz="2800" dirty="0"/>
              <a:t>Živé přenosy na </a:t>
            </a:r>
            <a:r>
              <a:rPr lang="cs-CZ" sz="2800" dirty="0">
                <a:hlinkClick r:id="rId5"/>
              </a:rPr>
              <a:t>FB</a:t>
            </a:r>
            <a:endParaRPr lang="cs-CZ" sz="28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ACF570D-DCD6-2930-3AB9-DF6FB00C01B4}"/>
              </a:ext>
            </a:extLst>
          </p:cNvPr>
          <p:cNvSpPr/>
          <p:nvPr/>
        </p:nvSpPr>
        <p:spPr>
          <a:xfrm>
            <a:off x="137251" y="3189514"/>
            <a:ext cx="5486400" cy="10051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041E14-0E9C-BCEA-3968-19AA7D95B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532" y="282804"/>
            <a:ext cx="6183920" cy="3475234"/>
          </a:xfrm>
          <a:prstGeom prst="rect">
            <a:avLst/>
          </a:prstGeom>
        </p:spPr>
      </p:pic>
      <p:pic>
        <p:nvPicPr>
          <p:cNvPr id="6" name="Obrázek 5" descr="Obsah obrázku Lidská tvář, osoba, Lidské vousy, Brada&#10;&#10;Obsah vygenerovaný umělou inteligencí může být nesprávný.">
            <a:extLst>
              <a:ext uri="{FF2B5EF4-FFF2-40B4-BE49-F238E27FC236}">
                <a16:creationId xmlns:a16="http://schemas.microsoft.com/office/drawing/2014/main" id="{92E531AD-2F16-1CF0-4800-CA5C338A7E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7" y="3983349"/>
            <a:ext cx="1619250" cy="16192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DFF19D2-E6E2-04CB-876D-D53B4BB987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809" y="3429000"/>
            <a:ext cx="2859345" cy="30833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FE03A7E-87EC-10D8-BA86-8A2889811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3740" y="4260039"/>
            <a:ext cx="2191870" cy="95410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9E9A3F8-E543-5EB6-8153-8DDF04EAC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6352" y="5401668"/>
            <a:ext cx="2934163" cy="6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27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ACF3B-8DB3-3FCF-9EF1-D7D31A42F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92D594-9242-B42C-F5AF-F8FE571D75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512"/>
          <a:stretch/>
        </p:blipFill>
        <p:spPr>
          <a:xfrm>
            <a:off x="20093" y="2352675"/>
            <a:ext cx="5603558" cy="34752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3B3BCBC-0F1D-55DA-5ABC-A00559EA6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23526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0D55696-DC6C-0D3A-7A3F-042E24C4A88F}"/>
              </a:ext>
            </a:extLst>
          </p:cNvPr>
          <p:cNvSpPr txBox="1"/>
          <p:nvPr/>
        </p:nvSpPr>
        <p:spPr>
          <a:xfrm>
            <a:off x="892585" y="5827910"/>
            <a:ext cx="560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4"/>
              </a:rPr>
              <a:t>Stránky</a:t>
            </a:r>
            <a:r>
              <a:rPr lang="cs-CZ" sz="2800" dirty="0"/>
              <a:t> se záznamy</a:t>
            </a:r>
          </a:p>
          <a:p>
            <a:r>
              <a:rPr lang="cs-CZ" sz="2800" dirty="0"/>
              <a:t>Živé přenosy na </a:t>
            </a:r>
            <a:r>
              <a:rPr lang="cs-CZ" sz="2800" dirty="0">
                <a:hlinkClick r:id="rId5"/>
              </a:rPr>
              <a:t>FB</a:t>
            </a:r>
            <a:endParaRPr lang="cs-CZ" sz="28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D9CE1D5-C47C-9A26-9A6A-FBC0BDF7CC9F}"/>
              </a:ext>
            </a:extLst>
          </p:cNvPr>
          <p:cNvSpPr/>
          <p:nvPr/>
        </p:nvSpPr>
        <p:spPr>
          <a:xfrm>
            <a:off x="157344" y="4090292"/>
            <a:ext cx="5486400" cy="10051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1A5DCB9-AF13-85FF-F1C8-F58538A78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332" y="69014"/>
            <a:ext cx="2636442" cy="379450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0A69206-82E9-5FFC-AE65-89F02637801D}"/>
              </a:ext>
            </a:extLst>
          </p:cNvPr>
          <p:cNvSpPr txBox="1"/>
          <p:nvPr/>
        </p:nvSpPr>
        <p:spPr>
          <a:xfrm>
            <a:off x="7022969" y="6419654"/>
            <a:ext cx="403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7"/>
              </a:rPr>
              <a:t>článek</a:t>
            </a:r>
            <a:r>
              <a:rPr lang="cs-CZ" dirty="0"/>
              <a:t>, </a:t>
            </a:r>
            <a:r>
              <a:rPr lang="cs-CZ" dirty="0">
                <a:hlinkClick r:id="rId8"/>
              </a:rPr>
              <a:t>Kde se bere naše „já“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9FFC2F3-3F10-26BF-B134-407A9BEC6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7567" y="4007079"/>
            <a:ext cx="5683627" cy="2297884"/>
          </a:xfrm>
          <a:prstGeom prst="rect">
            <a:avLst/>
          </a:prstGeom>
        </p:spPr>
      </p:pic>
      <p:pic>
        <p:nvPicPr>
          <p:cNvPr id="17" name="Obrázek 16" descr="Obsah obrázku Lidská tvář, osoba, oblečení, Brada&#10;&#10;Obsah vygenerovaný umělou inteligencí může být nesprávný.">
            <a:extLst>
              <a:ext uri="{FF2B5EF4-FFF2-40B4-BE49-F238E27FC236}">
                <a16:creationId xmlns:a16="http://schemas.microsoft.com/office/drawing/2014/main" id="{61C935C8-A118-5E7C-29C6-3E6770D779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09" y="75983"/>
            <a:ext cx="2760875" cy="368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68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BB75B-A73C-0733-A742-DD65F3EDD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pták, zpěvní ptáci, text, venku&#10;&#10;Obsah vygenerovaný umělou inteligencí může být nesprávný.">
            <a:extLst>
              <a:ext uri="{FF2B5EF4-FFF2-40B4-BE49-F238E27FC236}">
                <a16:creationId xmlns:a16="http://schemas.microsoft.com/office/drawing/2014/main" id="{B60B8EC3-7C08-8719-D79F-C0D25545D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9907"/>
          </a:xfrm>
          <a:ln>
            <a:solidFill>
              <a:schemeClr val="accent1"/>
            </a:solidFill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DFDAD33-243D-9598-AB7A-DB101A002ECC}"/>
              </a:ext>
            </a:extLst>
          </p:cNvPr>
          <p:cNvSpPr/>
          <p:nvPr/>
        </p:nvSpPr>
        <p:spPr>
          <a:xfrm>
            <a:off x="435935" y="1945758"/>
            <a:ext cx="4497572" cy="2445489"/>
          </a:xfrm>
          <a:prstGeom prst="rect">
            <a:avLst/>
          </a:prstGeom>
          <a:gradFill>
            <a:gsLst>
              <a:gs pos="24500">
                <a:srgbClr val="C89F73"/>
              </a:gs>
              <a:gs pos="9000">
                <a:srgbClr val="B48F66"/>
              </a:gs>
              <a:gs pos="40000">
                <a:srgbClr val="C49B6F"/>
              </a:gs>
              <a:gs pos="67000">
                <a:srgbClr val="BA976C"/>
              </a:gs>
              <a:gs pos="88000">
                <a:srgbClr val="836141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D5A4CF4-2082-2E2E-6A29-8E50C6F7280B}"/>
              </a:ext>
            </a:extLst>
          </p:cNvPr>
          <p:cNvSpPr/>
          <p:nvPr/>
        </p:nvSpPr>
        <p:spPr>
          <a:xfrm>
            <a:off x="5927251" y="1834807"/>
            <a:ext cx="5266775" cy="4658068"/>
          </a:xfrm>
          <a:prstGeom prst="rect">
            <a:avLst/>
          </a:prstGeom>
          <a:gradFill flip="none" rotWithShape="1">
            <a:gsLst>
              <a:gs pos="25000">
                <a:srgbClr val="A6845F"/>
              </a:gs>
              <a:gs pos="9000">
                <a:srgbClr val="5F4435"/>
              </a:gs>
              <a:gs pos="57000">
                <a:srgbClr val="C49B6F"/>
              </a:gs>
              <a:gs pos="71000">
                <a:srgbClr val="BA976C"/>
              </a:gs>
              <a:gs pos="87000">
                <a:srgbClr val="AE8863">
                  <a:alpha val="3000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555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814ED-E139-5881-2DD1-3A2ACEA21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64BB4A-32E7-BFC2-B966-63FB58C91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F78A7A-A59A-E3DF-E712-DEBCD39EE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68025" cy="22669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CBF82D-C3CB-8D61-ADF7-5842BF6B5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5" y="2401887"/>
            <a:ext cx="6527001" cy="37750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B42E976-BE87-74A8-6A5E-711667911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072" y="5160688"/>
            <a:ext cx="5538563" cy="148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93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965AAF0-FEFA-65ED-07A0-3F8E65BF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17" r="-331"/>
          <a:stretch/>
        </p:blipFill>
        <p:spPr>
          <a:xfrm>
            <a:off x="0" y="0"/>
            <a:ext cx="7801122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E520FA-BA2C-44CC-E6C5-6721D41E8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766" y="5295391"/>
            <a:ext cx="3097427" cy="13204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09C1A56-FDA6-B2B5-5837-98EE6ED28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243" y="3356368"/>
            <a:ext cx="3266234" cy="16968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5E55F03-B149-E40B-A8DA-03AB78347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793" y="5367512"/>
            <a:ext cx="3335505" cy="12482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BC2E3A1-0B65-8365-0837-91F3E5EA7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9403" y="242191"/>
            <a:ext cx="4013915" cy="29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11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128</Words>
  <Application>Microsoft Office PowerPoint</Application>
  <PresentationFormat>Širokoúhlá obrazovka</PresentationFormat>
  <Paragraphs>22</Paragraphs>
  <Slides>17</Slides>
  <Notes>0</Notes>
  <HiddenSlides>6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Wingdings</vt:lpstr>
      <vt:lpstr>Motiv Office</vt:lpstr>
      <vt:lpstr>Seminární newsfeed </vt:lpstr>
      <vt:lpstr>Prezentace aplikace PowerPoint</vt:lpstr>
      <vt:lpstr>Pátek 7. 3. , 13:00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Nabídka brigády – úklid 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Kateřina Tomanová</dc:creator>
  <cp:lastModifiedBy>Kateřina Tomanová</cp:lastModifiedBy>
  <cp:revision>11</cp:revision>
  <dcterms:created xsi:type="dcterms:W3CDTF">2025-02-18T14:20:49Z</dcterms:created>
  <dcterms:modified xsi:type="dcterms:W3CDTF">2025-03-12T08:40:38Z</dcterms:modified>
</cp:coreProperties>
</file>